
<file path=[Content_Types].xml><?xml version="1.0" encoding="utf-8"?>
<Types xmlns="http://schemas.openxmlformats.org/package/2006/content-types">
  <Default Extension="jpeg" ContentType="image/jpeg"/>
  <Default Extension="JPG" ContentType="image/.jpg"/>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258" r:id="rId6"/>
    <p:sldId id="259" r:id="rId7"/>
    <p:sldId id="263" r:id="rId8"/>
    <p:sldId id="260" r:id="rId9"/>
    <p:sldId id="284" r:id="rId10"/>
    <p:sldId id="278" r:id="rId11"/>
    <p:sldId id="288" r:id="rId12"/>
    <p:sldId id="291" r:id="rId13"/>
  </p:sldIdLst>
  <p:sldSz cx="12192000" cy="6858000"/>
  <p:notesSz cx="6858000" cy="9144000"/>
  <p:custDataLst>
    <p:tags r:id="rId1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04" userDrawn="1">
          <p15:clr>
            <a:srgbClr val="A4A3A4"/>
          </p15:clr>
        </p15:guide>
        <p15:guide id="2" pos="384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0D84A"/>
    <a:srgbClr val="F6A94B"/>
    <a:srgbClr val="B54889"/>
    <a:srgbClr val="C8C147"/>
    <a:srgbClr val="5CC3E7"/>
    <a:srgbClr val="FD848D"/>
    <a:srgbClr val="C84E96"/>
    <a:srgbClr val="57B8DB"/>
    <a:srgbClr val="FC838C"/>
    <a:srgbClr val="77396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493" autoAdjust="0"/>
    <p:restoredTop sz="94660"/>
  </p:normalViewPr>
  <p:slideViewPr>
    <p:cSldViewPr snapToGrid="0">
      <p:cViewPr varScale="1">
        <p:scale>
          <a:sx n="114" d="100"/>
          <a:sy n="114" d="100"/>
        </p:scale>
        <p:origin x="-330" y="-108"/>
      </p:cViewPr>
      <p:guideLst>
        <p:guide orient="horz" pos="2104"/>
        <p:guide pos="3848"/>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7" Type="http://schemas.openxmlformats.org/officeDocument/2006/relationships/tags" Target="tags/tag26.xml"/><Relationship Id="rId16" Type="http://schemas.openxmlformats.org/officeDocument/2006/relationships/tableStyles" Target="tableStyles.xml"/><Relationship Id="rId15" Type="http://schemas.openxmlformats.org/officeDocument/2006/relationships/viewProps" Target="viewProps.xml"/><Relationship Id="rId14" Type="http://schemas.openxmlformats.org/officeDocument/2006/relationships/presProps" Target="presProps.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556E23-4BAE-4AA6-B8EB-4E59BE02860D}"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79F553-341A-48D1-AFE5-EC6B63E939A8}"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A79F553-341A-48D1-AFE5-EC6B63E939A8}"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A79F553-341A-48D1-AFE5-EC6B63E939A8}"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A79F553-341A-48D1-AFE5-EC6B63E939A8}"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A79F553-341A-48D1-AFE5-EC6B63E939A8}"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A79F553-341A-48D1-AFE5-EC6B63E939A8}"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A79F553-341A-48D1-AFE5-EC6B63E939A8}"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A79F553-341A-48D1-AFE5-EC6B63E939A8}"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A79F553-341A-48D1-AFE5-EC6B63E939A8}"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A79F553-341A-48D1-AFE5-EC6B63E939A8}"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A79F553-341A-48D1-AFE5-EC6B63E939A8}"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6" name="矩形 5"/>
          <p:cNvSpPr/>
          <p:nvPr userDrawn="1"/>
        </p:nvSpPr>
        <p:spPr>
          <a:xfrm>
            <a:off x="8325228" y="6079925"/>
            <a:ext cx="775136" cy="246221"/>
          </a:xfrm>
          <a:prstGeom prst="rect">
            <a:avLst/>
          </a:prstGeom>
        </p:spPr>
        <p:txBody>
          <a:bodyPr wrap="square">
            <a:spAutoFit/>
          </a:bodyPr>
          <a:lstStyle/>
          <a:p>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模板下载：</a:t>
            </a:r>
            <a:r>
              <a:rPr lang="en-US" altLang="zh-CN" sz="100" dirty="0">
                <a:solidFill>
                  <a:prstClr val="white"/>
                </a:solidFill>
                <a:latin typeface="Calibri" panose="020F0502020204030204"/>
                <a:ea typeface="宋体" panose="02010600030101010101" pitchFamily="2" charset="-122"/>
              </a:rPr>
              <a:t>www.1ppt.com/moban/     </a:t>
            </a:r>
            <a:r>
              <a:rPr lang="zh-CN" altLang="en-US" sz="100" dirty="0">
                <a:solidFill>
                  <a:prstClr val="white"/>
                </a:solidFill>
                <a:latin typeface="Calibri" panose="020F0502020204030204"/>
                <a:ea typeface="宋体" panose="02010600030101010101" pitchFamily="2" charset="-122"/>
              </a:rPr>
              <a:t>行业</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www.1ppt.com/hangye/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节日</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www.1ppt.com/jieri/           PPT</a:t>
            </a:r>
            <a:r>
              <a:rPr lang="zh-CN" altLang="en-US" sz="100" dirty="0">
                <a:solidFill>
                  <a:prstClr val="white"/>
                </a:solidFill>
                <a:latin typeface="Calibri" panose="020F0502020204030204"/>
                <a:ea typeface="宋体" panose="02010600030101010101" pitchFamily="2" charset="-122"/>
              </a:rPr>
              <a:t>素材下载：</a:t>
            </a:r>
            <a:r>
              <a:rPr lang="en-US" altLang="zh-CN" sz="100" dirty="0">
                <a:solidFill>
                  <a:prstClr val="white"/>
                </a:solidFill>
                <a:latin typeface="Calibri" panose="020F0502020204030204"/>
                <a:ea typeface="宋体" panose="02010600030101010101" pitchFamily="2" charset="-122"/>
              </a:rPr>
              <a:t>www.1ppt.com/sucai/</a:t>
            </a:r>
            <a:endParaRPr lang="en-US" altLang="zh-CN" sz="100" dirty="0">
              <a:solidFill>
                <a:prstClr val="white"/>
              </a:solidFill>
              <a:latin typeface="Calibri" panose="020F0502020204030204"/>
              <a:ea typeface="宋体" panose="02010600030101010101" pitchFamily="2" charset="-122"/>
            </a:endParaRPr>
          </a:p>
          <a:p>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背景图片：</a:t>
            </a:r>
            <a:r>
              <a:rPr lang="en-US" altLang="zh-CN" sz="100" dirty="0">
                <a:solidFill>
                  <a:prstClr val="white"/>
                </a:solidFill>
                <a:latin typeface="Calibri" panose="020F0502020204030204"/>
                <a:ea typeface="宋体" panose="02010600030101010101" pitchFamily="2" charset="-122"/>
              </a:rPr>
              <a:t>www.1ppt.com/beijing/      PPT</a:t>
            </a:r>
            <a:r>
              <a:rPr lang="zh-CN" altLang="en-US" sz="100" dirty="0">
                <a:solidFill>
                  <a:prstClr val="white"/>
                </a:solidFill>
                <a:latin typeface="Calibri" panose="020F0502020204030204"/>
                <a:ea typeface="宋体" panose="02010600030101010101" pitchFamily="2" charset="-122"/>
              </a:rPr>
              <a:t>图表下载：</a:t>
            </a:r>
            <a:r>
              <a:rPr lang="en-US" altLang="zh-CN" sz="100" dirty="0">
                <a:solidFill>
                  <a:prstClr val="white"/>
                </a:solidFill>
                <a:latin typeface="Calibri" panose="020F0502020204030204"/>
                <a:ea typeface="宋体" panose="02010600030101010101" pitchFamily="2" charset="-122"/>
              </a:rPr>
              <a:t>www.1ppt.com/tubiao/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优秀</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下载：</a:t>
            </a:r>
            <a:r>
              <a:rPr lang="en-US" altLang="zh-CN" sz="100" dirty="0">
                <a:solidFill>
                  <a:prstClr val="white"/>
                </a:solidFill>
                <a:latin typeface="Calibri" panose="020F0502020204030204"/>
                <a:ea typeface="宋体" panose="02010600030101010101" pitchFamily="2" charset="-122"/>
              </a:rPr>
              <a:t>www.1ppt.com/xiazai/        PPT</a:t>
            </a:r>
            <a:r>
              <a:rPr lang="zh-CN" altLang="en-US" sz="100" dirty="0">
                <a:solidFill>
                  <a:prstClr val="white"/>
                </a:solidFill>
                <a:latin typeface="Calibri" panose="020F0502020204030204"/>
                <a:ea typeface="宋体" panose="02010600030101010101" pitchFamily="2" charset="-122"/>
              </a:rPr>
              <a:t>教程： </a:t>
            </a:r>
            <a:r>
              <a:rPr lang="en-US" altLang="zh-CN" sz="100" dirty="0">
                <a:solidFill>
                  <a:prstClr val="white"/>
                </a:solidFill>
                <a:latin typeface="Calibri" panose="020F0502020204030204"/>
                <a:ea typeface="宋体" panose="02010600030101010101" pitchFamily="2" charset="-122"/>
              </a:rPr>
              <a:t>www.1ppt.com/powerpoint/      </a:t>
            </a:r>
            <a:endParaRPr lang="en-US" altLang="zh-CN" sz="100" dirty="0">
              <a:solidFill>
                <a:prstClr val="white"/>
              </a:solidFill>
              <a:latin typeface="Calibri" panose="020F0502020204030204"/>
              <a:ea typeface="宋体" panose="02010600030101010101" pitchFamily="2" charset="-122"/>
            </a:endParaRPr>
          </a:p>
          <a:p>
            <a:r>
              <a:rPr lang="en-US" altLang="zh-CN" sz="100" dirty="0">
                <a:solidFill>
                  <a:prstClr val="white"/>
                </a:solidFill>
                <a:latin typeface="Calibri" panose="020F0502020204030204"/>
                <a:ea typeface="宋体" panose="02010600030101010101" pitchFamily="2" charset="-122"/>
              </a:rPr>
              <a:t>Word</a:t>
            </a:r>
            <a:r>
              <a:rPr lang="zh-CN" altLang="en-US" sz="100" dirty="0">
                <a:solidFill>
                  <a:prstClr val="white"/>
                </a:solidFill>
                <a:latin typeface="Calibri" panose="020F0502020204030204"/>
                <a:ea typeface="宋体" panose="02010600030101010101" pitchFamily="2" charset="-122"/>
              </a:rPr>
              <a:t>教程： </a:t>
            </a:r>
            <a:r>
              <a:rPr lang="en-US" altLang="zh-CN" sz="100" dirty="0">
                <a:solidFill>
                  <a:prstClr val="white"/>
                </a:solidFill>
                <a:latin typeface="Calibri" panose="020F0502020204030204"/>
                <a:ea typeface="宋体" panose="02010600030101010101" pitchFamily="2" charset="-122"/>
              </a:rPr>
              <a:t>www.1ppt.com/word/              Excel</a:t>
            </a:r>
            <a:r>
              <a:rPr lang="zh-CN" altLang="en-US" sz="100" dirty="0">
                <a:solidFill>
                  <a:prstClr val="white"/>
                </a:solidFill>
                <a:latin typeface="Calibri" panose="020F0502020204030204"/>
                <a:ea typeface="宋体" panose="02010600030101010101" pitchFamily="2" charset="-122"/>
              </a:rPr>
              <a:t>教程：</a:t>
            </a:r>
            <a:r>
              <a:rPr lang="en-US" altLang="zh-CN" sz="100" dirty="0">
                <a:solidFill>
                  <a:prstClr val="white"/>
                </a:solidFill>
                <a:latin typeface="Calibri" panose="020F0502020204030204"/>
                <a:ea typeface="宋体" panose="02010600030101010101" pitchFamily="2" charset="-122"/>
              </a:rPr>
              <a:t>www.1ppt.com/excel/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资料下载：</a:t>
            </a:r>
            <a:r>
              <a:rPr lang="en-US" altLang="zh-CN" sz="100" dirty="0">
                <a:solidFill>
                  <a:prstClr val="white"/>
                </a:solidFill>
                <a:latin typeface="Calibri" panose="020F0502020204030204"/>
                <a:ea typeface="宋体" panose="02010600030101010101" pitchFamily="2" charset="-122"/>
              </a:rPr>
              <a:t>www.1ppt.com/ziliao/                PPT</a:t>
            </a:r>
            <a:r>
              <a:rPr lang="zh-CN" altLang="en-US" sz="100" dirty="0">
                <a:solidFill>
                  <a:prstClr val="white"/>
                </a:solidFill>
                <a:latin typeface="Calibri" panose="020F0502020204030204"/>
                <a:ea typeface="宋体" panose="02010600030101010101" pitchFamily="2" charset="-122"/>
              </a:rPr>
              <a:t>课件下载：</a:t>
            </a:r>
            <a:r>
              <a:rPr lang="en-US" altLang="zh-CN" sz="100" dirty="0">
                <a:solidFill>
                  <a:prstClr val="white"/>
                </a:solidFill>
                <a:latin typeface="Calibri" panose="020F0502020204030204"/>
                <a:ea typeface="宋体" panose="02010600030101010101" pitchFamily="2" charset="-122"/>
              </a:rPr>
              <a:t>www.1ppt.com/kejian/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范文下载：</a:t>
            </a:r>
            <a:r>
              <a:rPr lang="en-US" altLang="zh-CN" sz="100" dirty="0">
                <a:solidFill>
                  <a:prstClr val="white"/>
                </a:solidFill>
                <a:latin typeface="Calibri" panose="020F0502020204030204"/>
                <a:ea typeface="宋体" panose="02010600030101010101" pitchFamily="2" charset="-122"/>
              </a:rPr>
              <a:t>www.1ppt.com/fanwen/             </a:t>
            </a:r>
            <a:r>
              <a:rPr lang="zh-CN" altLang="en-US" sz="100" dirty="0">
                <a:solidFill>
                  <a:prstClr val="white"/>
                </a:solidFill>
                <a:latin typeface="Calibri" panose="020F0502020204030204"/>
                <a:ea typeface="宋体" panose="02010600030101010101" pitchFamily="2" charset="-122"/>
              </a:rPr>
              <a:t>试卷下载：</a:t>
            </a:r>
            <a:r>
              <a:rPr lang="en-US" altLang="zh-CN" sz="100" dirty="0">
                <a:solidFill>
                  <a:prstClr val="white"/>
                </a:solidFill>
                <a:latin typeface="Calibri" panose="020F0502020204030204"/>
                <a:ea typeface="宋体" panose="02010600030101010101" pitchFamily="2" charset="-122"/>
              </a:rPr>
              <a:t>www.1ppt.com/shiti/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教案下载：</a:t>
            </a:r>
            <a:r>
              <a:rPr lang="en-US" altLang="zh-CN" sz="100" dirty="0">
                <a:solidFill>
                  <a:prstClr val="white"/>
                </a:solidFill>
                <a:latin typeface="Calibri" panose="020F0502020204030204"/>
                <a:ea typeface="宋体" panose="02010600030101010101" pitchFamily="2" charset="-122"/>
              </a:rPr>
              <a:t>www.1ppt.com/jiaoan/  </a:t>
            </a:r>
            <a:r>
              <a:rPr lang="en-US" altLang="zh-CN" sz="100" dirty="0" smtClean="0">
                <a:solidFill>
                  <a:prstClr val="white"/>
                </a:solidFill>
                <a:latin typeface="Calibri" panose="020F0502020204030204"/>
                <a:ea typeface="宋体" panose="02010600030101010101" pitchFamily="2" charset="-122"/>
              </a:rPr>
              <a:t>      </a:t>
            </a:r>
            <a:endParaRPr lang="en-US" altLang="zh-CN" sz="100" dirty="0">
              <a:solidFill>
                <a:prstClr val="white"/>
              </a:solidFill>
              <a:latin typeface="Calibri" panose="020F0502020204030204"/>
              <a:ea typeface="宋体" panose="02010600030101010101" pitchFamily="2" charset="-122"/>
            </a:endParaRPr>
          </a:p>
          <a:p>
            <a:r>
              <a:rPr lang="zh-CN" altLang="en-US" sz="100" dirty="0" smtClean="0">
                <a:solidFill>
                  <a:prstClr val="white"/>
                </a:solidFill>
                <a:latin typeface="Calibri" panose="020F0502020204030204"/>
                <a:ea typeface="宋体" panose="02010600030101010101" pitchFamily="2" charset="-122"/>
              </a:rPr>
              <a:t>字体下载：</a:t>
            </a:r>
            <a:r>
              <a:rPr lang="en-US" altLang="zh-CN" sz="100" dirty="0" smtClean="0">
                <a:solidFill>
                  <a:prstClr val="white"/>
                </a:solidFill>
                <a:latin typeface="Calibri" panose="020F0502020204030204"/>
                <a:ea typeface="宋体" panose="02010600030101010101" pitchFamily="2" charset="-122"/>
              </a:rPr>
              <a:t>www.1ppt.com/ziti/</a:t>
            </a:r>
            <a:endParaRPr lang="en-US" altLang="zh-CN" sz="100" dirty="0">
              <a:solidFill>
                <a:prstClr val="white"/>
              </a:solidFill>
              <a:latin typeface="Calibri" panose="020F0502020204030204"/>
              <a:ea typeface="宋体" panose="02010600030101010101" pitchFamily="2" charset="-122"/>
            </a:endParaRPr>
          </a:p>
          <a:p>
            <a:r>
              <a:rPr lang="en-US" altLang="zh-CN" sz="100" dirty="0">
                <a:solidFill>
                  <a:prstClr val="white"/>
                </a:solidFill>
                <a:latin typeface="Calibri" panose="020F0502020204030204"/>
                <a:ea typeface="宋体" panose="02010600030101010101" pitchFamily="2" charset="-122"/>
              </a:rPr>
              <a:t> </a:t>
            </a:r>
            <a:endParaRPr lang="zh-CN" altLang="en-US" sz="100" dirty="0">
              <a:solidFill>
                <a:prstClr val="white"/>
              </a:solidFill>
              <a:latin typeface="Calibri" panose="020F0502020204030204"/>
              <a:ea typeface="宋体" panose="02010600030101010101" pitchFamily="2" charset="-122"/>
            </a:endParaRPr>
          </a:p>
        </p:txBody>
      </p:sp>
      <p:pic>
        <p:nvPicPr>
          <p:cNvPr id="5" name="图片 4"/>
          <p:cNvPicPr>
            <a:picLocks noChangeAspect="1"/>
          </p:cNvPicPr>
          <p:nvPr userDrawn="1"/>
        </p:nvPicPr>
        <p:blipFill rotWithShape="1">
          <a:blip r:embed="rId2" cstate="screen"/>
          <a:srcRect/>
          <a:stretch>
            <a:fillRect/>
          </a:stretch>
        </p:blipFill>
        <p:spPr>
          <a:xfrm>
            <a:off x="0" y="0"/>
            <a:ext cx="12192000" cy="6858000"/>
          </a:xfrm>
          <a:prstGeom prst="rect">
            <a:avLst/>
          </a:prstGeom>
        </p:spPr>
      </p:pic>
      <p:pic>
        <p:nvPicPr>
          <p:cNvPr id="3" name="图片 2"/>
          <p:cNvPicPr>
            <a:picLocks noChangeAspect="1"/>
          </p:cNvPicPr>
          <p:nvPr userDrawn="1"/>
        </p:nvPicPr>
        <p:blipFill rotWithShape="1">
          <a:blip r:embed="rId3" cstate="screen"/>
          <a:srcRect/>
          <a:stretch>
            <a:fillRect/>
          </a:stretch>
        </p:blipFill>
        <p:spPr>
          <a:xfrm>
            <a:off x="130629" y="294968"/>
            <a:ext cx="11756837" cy="6312309"/>
          </a:xfrm>
          <a:prstGeom prst="rect">
            <a:avLst/>
          </a:prstGeom>
        </p:spPr>
      </p:pic>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openxmlformats.org/officeDocument/2006/relationships/image" Target="../media/image4.png"/><Relationship Id="rId1" Type="http://schemas.openxmlformats.org/officeDocument/2006/relationships/image" Target="../media/image3.emf"/></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1.xml"/><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image" Target="../media/image5.png"/></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1.xml"/><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9" Type="http://schemas.openxmlformats.org/officeDocument/2006/relationships/image" Target="../media/image12.png"/><Relationship Id="rId8" Type="http://schemas.openxmlformats.org/officeDocument/2006/relationships/tags" Target="../tags/tag4.xml"/><Relationship Id="rId7" Type="http://schemas.openxmlformats.org/officeDocument/2006/relationships/image" Target="../media/image11.png"/><Relationship Id="rId6" Type="http://schemas.openxmlformats.org/officeDocument/2006/relationships/tags" Target="../tags/tag3.xml"/><Relationship Id="rId5" Type="http://schemas.openxmlformats.org/officeDocument/2006/relationships/image" Target="../media/image10.png"/><Relationship Id="rId4" Type="http://schemas.openxmlformats.org/officeDocument/2006/relationships/tags" Target="../tags/tag2.xml"/><Relationship Id="rId3" Type="http://schemas.openxmlformats.org/officeDocument/2006/relationships/tags" Target="../tags/tag1.xml"/><Relationship Id="rId2" Type="http://schemas.openxmlformats.org/officeDocument/2006/relationships/image" Target="../media/image9.png"/><Relationship Id="rId13" Type="http://schemas.openxmlformats.org/officeDocument/2006/relationships/notesSlide" Target="../notesSlides/notesSlide4.xml"/><Relationship Id="rId12" Type="http://schemas.openxmlformats.org/officeDocument/2006/relationships/slideLayout" Target="../slideLayouts/slideLayout1.xml"/><Relationship Id="rId11" Type="http://schemas.openxmlformats.org/officeDocument/2006/relationships/tags" Target="../tags/tag6.xml"/><Relationship Id="rId10" Type="http://schemas.openxmlformats.org/officeDocument/2006/relationships/tags" Target="../tags/tag5.xml"/><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9" Type="http://schemas.openxmlformats.org/officeDocument/2006/relationships/image" Target="../media/image14.png"/><Relationship Id="rId8" Type="http://schemas.openxmlformats.org/officeDocument/2006/relationships/tags" Target="../tags/tag11.xml"/><Relationship Id="rId7" Type="http://schemas.openxmlformats.org/officeDocument/2006/relationships/image" Target="../media/image13.png"/><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image" Target="../media/image9.png"/><Relationship Id="rId18" Type="http://schemas.openxmlformats.org/officeDocument/2006/relationships/notesSlide" Target="../notesSlides/notesSlide5.xml"/><Relationship Id="rId17" Type="http://schemas.openxmlformats.org/officeDocument/2006/relationships/slideLayout" Target="../slideLayouts/slideLayout1.xml"/><Relationship Id="rId16" Type="http://schemas.openxmlformats.org/officeDocument/2006/relationships/image" Target="../media/image18.jpeg"/><Relationship Id="rId15" Type="http://schemas.openxmlformats.org/officeDocument/2006/relationships/image" Target="../media/image17.png"/><Relationship Id="rId14" Type="http://schemas.openxmlformats.org/officeDocument/2006/relationships/tags" Target="../tags/tag14.xml"/><Relationship Id="rId13" Type="http://schemas.openxmlformats.org/officeDocument/2006/relationships/image" Target="../media/image16.png"/><Relationship Id="rId12" Type="http://schemas.openxmlformats.org/officeDocument/2006/relationships/tags" Target="../tags/tag13.xml"/><Relationship Id="rId11" Type="http://schemas.openxmlformats.org/officeDocument/2006/relationships/image" Target="../media/image15.png"/><Relationship Id="rId10" Type="http://schemas.openxmlformats.org/officeDocument/2006/relationships/tags" Target="../tags/tag12.xml"/><Relationship Id="rId1" Type="http://schemas.openxmlformats.org/officeDocument/2006/relationships/image" Target="../media/image4.png"/></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1.xml"/><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4.png"/></Relationships>
</file>

<file path=ppt/slides/_rels/slide7.xml.rels><?xml version="1.0" encoding="UTF-8" standalone="yes"?>
<Relationships xmlns="http://schemas.openxmlformats.org/package/2006/relationships"><Relationship Id="rId9" Type="http://schemas.openxmlformats.org/officeDocument/2006/relationships/tags" Target="../tags/tag22.xml"/><Relationship Id="rId8" Type="http://schemas.openxmlformats.org/officeDocument/2006/relationships/image" Target="../media/image16.png"/><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1" Type="http://schemas.openxmlformats.org/officeDocument/2006/relationships/notesSlide" Target="../notesSlides/notesSlide7.xml"/><Relationship Id="rId20" Type="http://schemas.openxmlformats.org/officeDocument/2006/relationships/slideLayout" Target="../slideLayouts/slideLayout1.xml"/><Relationship Id="rId2" Type="http://schemas.openxmlformats.org/officeDocument/2006/relationships/tags" Target="../tags/tag16.xml"/><Relationship Id="rId19" Type="http://schemas.openxmlformats.org/officeDocument/2006/relationships/image" Target="../media/image22.jpeg"/><Relationship Id="rId18" Type="http://schemas.openxmlformats.org/officeDocument/2006/relationships/image" Target="../media/image21.jpeg"/><Relationship Id="rId17" Type="http://schemas.openxmlformats.org/officeDocument/2006/relationships/tags" Target="../tags/tag25.xml"/><Relationship Id="rId16" Type="http://schemas.openxmlformats.org/officeDocument/2006/relationships/tags" Target="../tags/tag24.xml"/><Relationship Id="rId15" Type="http://schemas.openxmlformats.org/officeDocument/2006/relationships/image" Target="../media/image4.png"/><Relationship Id="rId14" Type="http://schemas.openxmlformats.org/officeDocument/2006/relationships/image" Target="../media/image20.png"/><Relationship Id="rId13" Type="http://schemas.openxmlformats.org/officeDocument/2006/relationships/image" Target="../media/image15.png"/><Relationship Id="rId12" Type="http://schemas.openxmlformats.org/officeDocument/2006/relationships/image" Target="../media/image12.png"/><Relationship Id="rId11" Type="http://schemas.openxmlformats.org/officeDocument/2006/relationships/tags" Target="../tags/tag23.xml"/><Relationship Id="rId10" Type="http://schemas.openxmlformats.org/officeDocument/2006/relationships/image" Target="../media/image19.png"/><Relationship Id="rId1" Type="http://schemas.openxmlformats.org/officeDocument/2006/relationships/tags" Target="../tags/tag15.xml"/></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1.xml"/><Relationship Id="rId3" Type="http://schemas.openxmlformats.org/officeDocument/2006/relationships/image" Target="../media/image4.png"/><Relationship Id="rId2" Type="http://schemas.openxmlformats.org/officeDocument/2006/relationships/image" Target="../media/image23.png"/><Relationship Id="rId1" Type="http://schemas.openxmlformats.org/officeDocument/2006/relationships/image" Target="../media/image17.png"/></Relationships>
</file>

<file path=ppt/slides/_rels/slide9.xml.rels><?xml version="1.0" encoding="UTF-8" standalone="yes"?>
<Relationships xmlns="http://schemas.openxmlformats.org/package/2006/relationships"><Relationship Id="rId9" Type="http://schemas.openxmlformats.org/officeDocument/2006/relationships/notesSlide" Target="../notesSlides/notesSlide9.xml"/><Relationship Id="rId8" Type="http://schemas.openxmlformats.org/officeDocument/2006/relationships/slideLayout" Target="../slideLayouts/slideLayout1.xml"/><Relationship Id="rId7" Type="http://schemas.openxmlformats.org/officeDocument/2006/relationships/image" Target="../media/image21.jpeg"/><Relationship Id="rId6" Type="http://schemas.openxmlformats.org/officeDocument/2006/relationships/image" Target="../media/image16.png"/><Relationship Id="rId5" Type="http://schemas.openxmlformats.org/officeDocument/2006/relationships/image" Target="../media/image26.png"/><Relationship Id="rId4" Type="http://schemas.openxmlformats.org/officeDocument/2006/relationships/image" Target="../media/image25.png"/><Relationship Id="rId3" Type="http://schemas.openxmlformats.org/officeDocument/2006/relationships/image" Target="../media/image4.png"/><Relationship Id="rId2" Type="http://schemas.openxmlformats.org/officeDocument/2006/relationships/image" Target="../media/image24.png"/><Relationship Id="rId1" Type="http://schemas.openxmlformats.org/officeDocument/2006/relationships/image" Target="../media/image13.png"/></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1.xml"/><Relationship Id="rId3" Type="http://schemas.openxmlformats.org/officeDocument/2006/relationships/image" Target="../media/image27.png"/><Relationship Id="rId2" Type="http://schemas.openxmlformats.org/officeDocument/2006/relationships/image" Target="../media/image4.png"/><Relationship Id="rId1" Type="http://schemas.openxmlformats.org/officeDocument/2006/relationships/image" Target="../media/image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6489189" y="4106461"/>
            <a:ext cx="5407990" cy="2338641"/>
          </a:xfrm>
          <a:prstGeom prst="rect">
            <a:avLst/>
          </a:prstGeom>
        </p:spPr>
      </p:pic>
      <p:sp>
        <p:nvSpPr>
          <p:cNvPr id="16" name="文本框 15"/>
          <p:cNvSpPr txBox="1"/>
          <p:nvPr/>
        </p:nvSpPr>
        <p:spPr>
          <a:xfrm>
            <a:off x="1882355" y="1314817"/>
            <a:ext cx="7076805" cy="1568450"/>
          </a:xfrm>
          <a:prstGeom prst="rect">
            <a:avLst/>
          </a:prstGeom>
          <a:noFill/>
        </p:spPr>
        <p:txBody>
          <a:bodyPr wrap="square" rtlCol="0">
            <a:spAutoFit/>
          </a:bodyPr>
          <a:lstStyle/>
          <a:p>
            <a:r>
              <a:rPr sz="9600" b="1" dirty="0">
                <a:blipFill>
                  <a:blip r:embed="rId2"/>
                  <a:stretch>
                    <a:fillRect/>
                  </a:stretch>
                </a:blipFill>
                <a:latin typeface="方正正大黑简体" panose="02000000000000000000" pitchFamily="2" charset="-122"/>
                <a:ea typeface="方正正大黑简体" panose="02000000000000000000" pitchFamily="2" charset="-122"/>
              </a:rPr>
              <a:t>风门闭锁</a:t>
            </a:r>
            <a:endParaRPr sz="9600" b="1" dirty="0">
              <a:blipFill>
                <a:blip r:embed="rId2"/>
                <a:stretch>
                  <a:fillRect/>
                </a:stretch>
              </a:blipFill>
              <a:latin typeface="方正正大黑简体" panose="02000000000000000000" pitchFamily="2" charset="-122"/>
              <a:ea typeface="方正正大黑简体" panose="02000000000000000000" pitchFamily="2" charset="-122"/>
            </a:endParaRPr>
          </a:p>
        </p:txBody>
      </p:sp>
      <p:sp>
        <p:nvSpPr>
          <p:cNvPr id="17" name="文本框 16"/>
          <p:cNvSpPr txBox="1"/>
          <p:nvPr/>
        </p:nvSpPr>
        <p:spPr>
          <a:xfrm>
            <a:off x="1882411" y="5557247"/>
            <a:ext cx="1530985" cy="368300"/>
          </a:xfrm>
          <a:prstGeom prst="rect">
            <a:avLst/>
          </a:prstGeom>
          <a:noFill/>
        </p:spPr>
        <p:txBody>
          <a:bodyPr wrap="none" rtlCol="0">
            <a:spAutoFit/>
          </a:bodyPr>
          <a:lstStyle/>
          <a:p>
            <a:r>
              <a:rPr lang="en-US" dirty="0">
                <a:blipFill>
                  <a:blip r:embed="rId2"/>
                  <a:stretch>
                    <a:fillRect/>
                  </a:stretch>
                </a:blipFill>
                <a:latin typeface="微软雅黑" panose="020B0503020204020204" pitchFamily="34" charset="-122"/>
                <a:ea typeface="微软雅黑" panose="020B0503020204020204" pitchFamily="34" charset="-122"/>
              </a:rPr>
              <a:t>kuangan002</a:t>
            </a:r>
            <a:endParaRPr lang="en-US" dirty="0">
              <a:blipFill>
                <a:blip r:embed="rId2"/>
                <a:stretch>
                  <a:fillRect/>
                </a:stretch>
              </a:blipFill>
              <a:latin typeface="微软雅黑" panose="020B0503020204020204" pitchFamily="34" charset="-122"/>
              <a:ea typeface="微软雅黑" panose="020B0503020204020204" pitchFamily="34" charset="-122"/>
            </a:endParaRPr>
          </a:p>
        </p:txBody>
      </p:sp>
      <p:grpSp>
        <p:nvGrpSpPr>
          <p:cNvPr id="18" name="组合 17"/>
          <p:cNvGrpSpPr/>
          <p:nvPr/>
        </p:nvGrpSpPr>
        <p:grpSpPr>
          <a:xfrm rot="13020441">
            <a:off x="8554415" y="1733130"/>
            <a:ext cx="492629" cy="1322546"/>
            <a:chOff x="3898232" y="2237874"/>
            <a:chExt cx="952190" cy="2556315"/>
          </a:xfrm>
          <a:blipFill>
            <a:blip r:embed="rId2"/>
            <a:stretch>
              <a:fillRect/>
            </a:stretch>
          </a:blipFill>
        </p:grpSpPr>
        <p:sp>
          <p:nvSpPr>
            <p:cNvPr id="19" name="任意多边形 18"/>
            <p:cNvSpPr/>
            <p:nvPr/>
          </p:nvSpPr>
          <p:spPr>
            <a:xfrm>
              <a:off x="3898232" y="2863516"/>
              <a:ext cx="348915" cy="1565110"/>
            </a:xfrm>
            <a:custGeom>
              <a:avLst/>
              <a:gdLst>
                <a:gd name="connsiteX0" fmla="*/ 48126 w 348915"/>
                <a:gd name="connsiteY0" fmla="*/ 24063 h 1565110"/>
                <a:gd name="connsiteX1" fmla="*/ 24063 w 348915"/>
                <a:gd name="connsiteY1" fmla="*/ 312821 h 1565110"/>
                <a:gd name="connsiteX2" fmla="*/ 12031 w 348915"/>
                <a:gd name="connsiteY2" fmla="*/ 385010 h 1565110"/>
                <a:gd name="connsiteX3" fmla="*/ 0 w 348915"/>
                <a:gd name="connsiteY3" fmla="*/ 505326 h 1565110"/>
                <a:gd name="connsiteX4" fmla="*/ 12031 w 348915"/>
                <a:gd name="connsiteY4" fmla="*/ 1106905 h 1565110"/>
                <a:gd name="connsiteX5" fmla="*/ 0 w 348915"/>
                <a:gd name="connsiteY5" fmla="*/ 1395663 h 1565110"/>
                <a:gd name="connsiteX6" fmla="*/ 48126 w 348915"/>
                <a:gd name="connsiteY6" fmla="*/ 1467852 h 1565110"/>
                <a:gd name="connsiteX7" fmla="*/ 72189 w 348915"/>
                <a:gd name="connsiteY7" fmla="*/ 1491916 h 1565110"/>
                <a:gd name="connsiteX8" fmla="*/ 144379 w 348915"/>
                <a:gd name="connsiteY8" fmla="*/ 1515979 h 1565110"/>
                <a:gd name="connsiteX9" fmla="*/ 180473 w 348915"/>
                <a:gd name="connsiteY9" fmla="*/ 1528010 h 1565110"/>
                <a:gd name="connsiteX10" fmla="*/ 252663 w 348915"/>
                <a:gd name="connsiteY10" fmla="*/ 1564105 h 1565110"/>
                <a:gd name="connsiteX11" fmla="*/ 276726 w 348915"/>
                <a:gd name="connsiteY11" fmla="*/ 1515979 h 1565110"/>
                <a:gd name="connsiteX12" fmla="*/ 288757 w 348915"/>
                <a:gd name="connsiteY12" fmla="*/ 1371600 h 1565110"/>
                <a:gd name="connsiteX13" fmla="*/ 300789 w 348915"/>
                <a:gd name="connsiteY13" fmla="*/ 1179095 h 1565110"/>
                <a:gd name="connsiteX14" fmla="*/ 312821 w 348915"/>
                <a:gd name="connsiteY14" fmla="*/ 1058779 h 1565110"/>
                <a:gd name="connsiteX15" fmla="*/ 324852 w 348915"/>
                <a:gd name="connsiteY15" fmla="*/ 818147 h 1565110"/>
                <a:gd name="connsiteX16" fmla="*/ 336884 w 348915"/>
                <a:gd name="connsiteY16" fmla="*/ 770021 h 1565110"/>
                <a:gd name="connsiteX17" fmla="*/ 348915 w 348915"/>
                <a:gd name="connsiteY17" fmla="*/ 529389 h 1565110"/>
                <a:gd name="connsiteX18" fmla="*/ 324852 w 348915"/>
                <a:gd name="connsiteY18" fmla="*/ 228600 h 1565110"/>
                <a:gd name="connsiteX19" fmla="*/ 300789 w 348915"/>
                <a:gd name="connsiteY19" fmla="*/ 144379 h 1565110"/>
                <a:gd name="connsiteX20" fmla="*/ 252663 w 348915"/>
                <a:gd name="connsiteY20" fmla="*/ 120316 h 1565110"/>
                <a:gd name="connsiteX21" fmla="*/ 180473 w 348915"/>
                <a:gd name="connsiteY21" fmla="*/ 84221 h 1565110"/>
                <a:gd name="connsiteX22" fmla="*/ 120315 w 348915"/>
                <a:gd name="connsiteY22" fmla="*/ 36095 h 1565110"/>
                <a:gd name="connsiteX23" fmla="*/ 108284 w 348915"/>
                <a:gd name="connsiteY23" fmla="*/ 0 h 1565110"/>
                <a:gd name="connsiteX24" fmla="*/ 72189 w 348915"/>
                <a:gd name="connsiteY24" fmla="*/ 12031 h 1565110"/>
                <a:gd name="connsiteX25" fmla="*/ 48126 w 348915"/>
                <a:gd name="connsiteY25" fmla="*/ 36095 h 1565110"/>
                <a:gd name="connsiteX26" fmla="*/ 48126 w 348915"/>
                <a:gd name="connsiteY26" fmla="*/ 24063 h 1565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48915" h="1565110">
                  <a:moveTo>
                    <a:pt x="48126" y="24063"/>
                  </a:moveTo>
                  <a:cubicBezTo>
                    <a:pt x="44115" y="70184"/>
                    <a:pt x="35816" y="218799"/>
                    <a:pt x="24063" y="312821"/>
                  </a:cubicBezTo>
                  <a:cubicBezTo>
                    <a:pt x="21037" y="337028"/>
                    <a:pt x="15057" y="360803"/>
                    <a:pt x="12031" y="385010"/>
                  </a:cubicBezTo>
                  <a:cubicBezTo>
                    <a:pt x="7032" y="425004"/>
                    <a:pt x="4010" y="465221"/>
                    <a:pt x="0" y="505326"/>
                  </a:cubicBezTo>
                  <a:cubicBezTo>
                    <a:pt x="4010" y="705852"/>
                    <a:pt x="12031" y="906339"/>
                    <a:pt x="12031" y="1106905"/>
                  </a:cubicBezTo>
                  <a:cubicBezTo>
                    <a:pt x="12031" y="1203241"/>
                    <a:pt x="0" y="1299327"/>
                    <a:pt x="0" y="1395663"/>
                  </a:cubicBezTo>
                  <a:cubicBezTo>
                    <a:pt x="0" y="1452989"/>
                    <a:pt x="11860" y="1438839"/>
                    <a:pt x="48126" y="1467852"/>
                  </a:cubicBezTo>
                  <a:cubicBezTo>
                    <a:pt x="56984" y="1474938"/>
                    <a:pt x="62043" y="1486843"/>
                    <a:pt x="72189" y="1491916"/>
                  </a:cubicBezTo>
                  <a:cubicBezTo>
                    <a:pt x="94876" y="1503260"/>
                    <a:pt x="120316" y="1507958"/>
                    <a:pt x="144379" y="1515979"/>
                  </a:cubicBezTo>
                  <a:lnTo>
                    <a:pt x="180473" y="1528010"/>
                  </a:lnTo>
                  <a:cubicBezTo>
                    <a:pt x="185271" y="1531209"/>
                    <a:pt x="239555" y="1571970"/>
                    <a:pt x="252663" y="1564105"/>
                  </a:cubicBezTo>
                  <a:cubicBezTo>
                    <a:pt x="268043" y="1554877"/>
                    <a:pt x="268705" y="1532021"/>
                    <a:pt x="276726" y="1515979"/>
                  </a:cubicBezTo>
                  <a:cubicBezTo>
                    <a:pt x="280736" y="1467853"/>
                    <a:pt x="285316" y="1419770"/>
                    <a:pt x="288757" y="1371600"/>
                  </a:cubicBezTo>
                  <a:cubicBezTo>
                    <a:pt x="293338" y="1307470"/>
                    <a:pt x="295858" y="1243199"/>
                    <a:pt x="300789" y="1179095"/>
                  </a:cubicBezTo>
                  <a:cubicBezTo>
                    <a:pt x="303880" y="1138908"/>
                    <a:pt x="308810" y="1098884"/>
                    <a:pt x="312821" y="1058779"/>
                  </a:cubicBezTo>
                  <a:cubicBezTo>
                    <a:pt x="316831" y="978568"/>
                    <a:pt x="318183" y="898180"/>
                    <a:pt x="324852" y="818147"/>
                  </a:cubicBezTo>
                  <a:cubicBezTo>
                    <a:pt x="326225" y="801668"/>
                    <a:pt x="335511" y="786500"/>
                    <a:pt x="336884" y="770021"/>
                  </a:cubicBezTo>
                  <a:cubicBezTo>
                    <a:pt x="343553" y="689988"/>
                    <a:pt x="344905" y="609600"/>
                    <a:pt x="348915" y="529389"/>
                  </a:cubicBezTo>
                  <a:cubicBezTo>
                    <a:pt x="341091" y="380726"/>
                    <a:pt x="347674" y="342712"/>
                    <a:pt x="324852" y="228600"/>
                  </a:cubicBezTo>
                  <a:cubicBezTo>
                    <a:pt x="324773" y="228207"/>
                    <a:pt x="306525" y="150115"/>
                    <a:pt x="300789" y="144379"/>
                  </a:cubicBezTo>
                  <a:cubicBezTo>
                    <a:pt x="288107" y="131697"/>
                    <a:pt x="268235" y="129215"/>
                    <a:pt x="252663" y="120316"/>
                  </a:cubicBezTo>
                  <a:cubicBezTo>
                    <a:pt x="187357" y="82998"/>
                    <a:pt x="246651" y="106279"/>
                    <a:pt x="180473" y="84221"/>
                  </a:cubicBezTo>
                  <a:cubicBezTo>
                    <a:pt x="164082" y="73293"/>
                    <a:pt x="131743" y="55142"/>
                    <a:pt x="120315" y="36095"/>
                  </a:cubicBezTo>
                  <a:cubicBezTo>
                    <a:pt x="113790" y="25220"/>
                    <a:pt x="112294" y="12032"/>
                    <a:pt x="108284" y="0"/>
                  </a:cubicBezTo>
                  <a:cubicBezTo>
                    <a:pt x="96252" y="4010"/>
                    <a:pt x="83064" y="5506"/>
                    <a:pt x="72189" y="12031"/>
                  </a:cubicBezTo>
                  <a:cubicBezTo>
                    <a:pt x="62462" y="17867"/>
                    <a:pt x="57201" y="29289"/>
                    <a:pt x="48126" y="36095"/>
                  </a:cubicBezTo>
                  <a:cubicBezTo>
                    <a:pt x="40952" y="41476"/>
                    <a:pt x="52137" y="-22058"/>
                    <a:pt x="48126" y="24063"/>
                  </a:cubicBezTo>
                  <a:close/>
                </a:path>
              </a:pathLst>
            </a:custGeom>
            <a:grpFill/>
            <a:ln w="5715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19"/>
            <p:cNvSpPr/>
            <p:nvPr/>
          </p:nvSpPr>
          <p:spPr>
            <a:xfrm flipH="1">
              <a:off x="4509622" y="2887579"/>
              <a:ext cx="340800" cy="1564188"/>
            </a:xfrm>
            <a:custGeom>
              <a:avLst/>
              <a:gdLst>
                <a:gd name="connsiteX0" fmla="*/ 48126 w 348915"/>
                <a:gd name="connsiteY0" fmla="*/ 24063 h 1565110"/>
                <a:gd name="connsiteX1" fmla="*/ 24063 w 348915"/>
                <a:gd name="connsiteY1" fmla="*/ 312821 h 1565110"/>
                <a:gd name="connsiteX2" fmla="*/ 12031 w 348915"/>
                <a:gd name="connsiteY2" fmla="*/ 385010 h 1565110"/>
                <a:gd name="connsiteX3" fmla="*/ 0 w 348915"/>
                <a:gd name="connsiteY3" fmla="*/ 505326 h 1565110"/>
                <a:gd name="connsiteX4" fmla="*/ 12031 w 348915"/>
                <a:gd name="connsiteY4" fmla="*/ 1106905 h 1565110"/>
                <a:gd name="connsiteX5" fmla="*/ 0 w 348915"/>
                <a:gd name="connsiteY5" fmla="*/ 1395663 h 1565110"/>
                <a:gd name="connsiteX6" fmla="*/ 48126 w 348915"/>
                <a:gd name="connsiteY6" fmla="*/ 1467852 h 1565110"/>
                <a:gd name="connsiteX7" fmla="*/ 72189 w 348915"/>
                <a:gd name="connsiteY7" fmla="*/ 1491916 h 1565110"/>
                <a:gd name="connsiteX8" fmla="*/ 144379 w 348915"/>
                <a:gd name="connsiteY8" fmla="*/ 1515979 h 1565110"/>
                <a:gd name="connsiteX9" fmla="*/ 180473 w 348915"/>
                <a:gd name="connsiteY9" fmla="*/ 1528010 h 1565110"/>
                <a:gd name="connsiteX10" fmla="*/ 252663 w 348915"/>
                <a:gd name="connsiteY10" fmla="*/ 1564105 h 1565110"/>
                <a:gd name="connsiteX11" fmla="*/ 276726 w 348915"/>
                <a:gd name="connsiteY11" fmla="*/ 1515979 h 1565110"/>
                <a:gd name="connsiteX12" fmla="*/ 288757 w 348915"/>
                <a:gd name="connsiteY12" fmla="*/ 1371600 h 1565110"/>
                <a:gd name="connsiteX13" fmla="*/ 300789 w 348915"/>
                <a:gd name="connsiteY13" fmla="*/ 1179095 h 1565110"/>
                <a:gd name="connsiteX14" fmla="*/ 312821 w 348915"/>
                <a:gd name="connsiteY14" fmla="*/ 1058779 h 1565110"/>
                <a:gd name="connsiteX15" fmla="*/ 324852 w 348915"/>
                <a:gd name="connsiteY15" fmla="*/ 818147 h 1565110"/>
                <a:gd name="connsiteX16" fmla="*/ 336884 w 348915"/>
                <a:gd name="connsiteY16" fmla="*/ 770021 h 1565110"/>
                <a:gd name="connsiteX17" fmla="*/ 348915 w 348915"/>
                <a:gd name="connsiteY17" fmla="*/ 529389 h 1565110"/>
                <a:gd name="connsiteX18" fmla="*/ 324852 w 348915"/>
                <a:gd name="connsiteY18" fmla="*/ 228600 h 1565110"/>
                <a:gd name="connsiteX19" fmla="*/ 300789 w 348915"/>
                <a:gd name="connsiteY19" fmla="*/ 144379 h 1565110"/>
                <a:gd name="connsiteX20" fmla="*/ 252663 w 348915"/>
                <a:gd name="connsiteY20" fmla="*/ 120316 h 1565110"/>
                <a:gd name="connsiteX21" fmla="*/ 180473 w 348915"/>
                <a:gd name="connsiteY21" fmla="*/ 84221 h 1565110"/>
                <a:gd name="connsiteX22" fmla="*/ 120315 w 348915"/>
                <a:gd name="connsiteY22" fmla="*/ 36095 h 1565110"/>
                <a:gd name="connsiteX23" fmla="*/ 108284 w 348915"/>
                <a:gd name="connsiteY23" fmla="*/ 0 h 1565110"/>
                <a:gd name="connsiteX24" fmla="*/ 72189 w 348915"/>
                <a:gd name="connsiteY24" fmla="*/ 12031 h 1565110"/>
                <a:gd name="connsiteX25" fmla="*/ 48126 w 348915"/>
                <a:gd name="connsiteY25" fmla="*/ 36095 h 1565110"/>
                <a:gd name="connsiteX26" fmla="*/ 48126 w 348915"/>
                <a:gd name="connsiteY26" fmla="*/ 24063 h 1565110"/>
                <a:gd name="connsiteX0-1" fmla="*/ 48126 w 338187"/>
                <a:gd name="connsiteY0-2" fmla="*/ 24063 h 1565110"/>
                <a:gd name="connsiteX1-3" fmla="*/ 24063 w 338187"/>
                <a:gd name="connsiteY1-4" fmla="*/ 312821 h 1565110"/>
                <a:gd name="connsiteX2-5" fmla="*/ 12031 w 338187"/>
                <a:gd name="connsiteY2-6" fmla="*/ 385010 h 1565110"/>
                <a:gd name="connsiteX3-7" fmla="*/ 0 w 338187"/>
                <a:gd name="connsiteY3-8" fmla="*/ 505326 h 1565110"/>
                <a:gd name="connsiteX4-9" fmla="*/ 12031 w 338187"/>
                <a:gd name="connsiteY4-10" fmla="*/ 1106905 h 1565110"/>
                <a:gd name="connsiteX5-11" fmla="*/ 0 w 338187"/>
                <a:gd name="connsiteY5-12" fmla="*/ 1395663 h 1565110"/>
                <a:gd name="connsiteX6-13" fmla="*/ 48126 w 338187"/>
                <a:gd name="connsiteY6-14" fmla="*/ 1467852 h 1565110"/>
                <a:gd name="connsiteX7-15" fmla="*/ 72189 w 338187"/>
                <a:gd name="connsiteY7-16" fmla="*/ 1491916 h 1565110"/>
                <a:gd name="connsiteX8-17" fmla="*/ 144379 w 338187"/>
                <a:gd name="connsiteY8-18" fmla="*/ 1515979 h 1565110"/>
                <a:gd name="connsiteX9-19" fmla="*/ 180473 w 338187"/>
                <a:gd name="connsiteY9-20" fmla="*/ 1528010 h 1565110"/>
                <a:gd name="connsiteX10-21" fmla="*/ 252663 w 338187"/>
                <a:gd name="connsiteY10-22" fmla="*/ 1564105 h 1565110"/>
                <a:gd name="connsiteX11-23" fmla="*/ 276726 w 338187"/>
                <a:gd name="connsiteY11-24" fmla="*/ 1515979 h 1565110"/>
                <a:gd name="connsiteX12-25" fmla="*/ 288757 w 338187"/>
                <a:gd name="connsiteY12-26" fmla="*/ 1371600 h 1565110"/>
                <a:gd name="connsiteX13-27" fmla="*/ 300789 w 338187"/>
                <a:gd name="connsiteY13-28" fmla="*/ 1179095 h 1565110"/>
                <a:gd name="connsiteX14-29" fmla="*/ 312821 w 338187"/>
                <a:gd name="connsiteY14-30" fmla="*/ 1058779 h 1565110"/>
                <a:gd name="connsiteX15-31" fmla="*/ 324852 w 338187"/>
                <a:gd name="connsiteY15-32" fmla="*/ 818147 h 1565110"/>
                <a:gd name="connsiteX16-33" fmla="*/ 336884 w 338187"/>
                <a:gd name="connsiteY16-34" fmla="*/ 770021 h 1565110"/>
                <a:gd name="connsiteX17-35" fmla="*/ 288757 w 338187"/>
                <a:gd name="connsiteY17-36" fmla="*/ 505326 h 1565110"/>
                <a:gd name="connsiteX18-37" fmla="*/ 324852 w 338187"/>
                <a:gd name="connsiteY18-38" fmla="*/ 228600 h 1565110"/>
                <a:gd name="connsiteX19-39" fmla="*/ 300789 w 338187"/>
                <a:gd name="connsiteY19-40" fmla="*/ 144379 h 1565110"/>
                <a:gd name="connsiteX20-41" fmla="*/ 252663 w 338187"/>
                <a:gd name="connsiteY20-42" fmla="*/ 120316 h 1565110"/>
                <a:gd name="connsiteX21-43" fmla="*/ 180473 w 338187"/>
                <a:gd name="connsiteY21-44" fmla="*/ 84221 h 1565110"/>
                <a:gd name="connsiteX22-45" fmla="*/ 120315 w 338187"/>
                <a:gd name="connsiteY22-46" fmla="*/ 36095 h 1565110"/>
                <a:gd name="connsiteX23-47" fmla="*/ 108284 w 338187"/>
                <a:gd name="connsiteY23-48" fmla="*/ 0 h 1565110"/>
                <a:gd name="connsiteX24-49" fmla="*/ 72189 w 338187"/>
                <a:gd name="connsiteY24-50" fmla="*/ 12031 h 1565110"/>
                <a:gd name="connsiteX25-51" fmla="*/ 48126 w 338187"/>
                <a:gd name="connsiteY25-52" fmla="*/ 36095 h 1565110"/>
                <a:gd name="connsiteX26-53" fmla="*/ 48126 w 338187"/>
                <a:gd name="connsiteY26-54" fmla="*/ 24063 h 1565110"/>
                <a:gd name="connsiteX0-55" fmla="*/ 48126 w 338187"/>
                <a:gd name="connsiteY0-56" fmla="*/ 24063 h 1564188"/>
                <a:gd name="connsiteX1-57" fmla="*/ 24063 w 338187"/>
                <a:gd name="connsiteY1-58" fmla="*/ 312821 h 1564188"/>
                <a:gd name="connsiteX2-59" fmla="*/ 12031 w 338187"/>
                <a:gd name="connsiteY2-60" fmla="*/ 385010 h 1564188"/>
                <a:gd name="connsiteX3-61" fmla="*/ 0 w 338187"/>
                <a:gd name="connsiteY3-62" fmla="*/ 505326 h 1564188"/>
                <a:gd name="connsiteX4-63" fmla="*/ 12031 w 338187"/>
                <a:gd name="connsiteY4-64" fmla="*/ 1106905 h 1564188"/>
                <a:gd name="connsiteX5-65" fmla="*/ 0 w 338187"/>
                <a:gd name="connsiteY5-66" fmla="*/ 1395663 h 1564188"/>
                <a:gd name="connsiteX6-67" fmla="*/ 48126 w 338187"/>
                <a:gd name="connsiteY6-68" fmla="*/ 1467852 h 1564188"/>
                <a:gd name="connsiteX7-69" fmla="*/ 72189 w 338187"/>
                <a:gd name="connsiteY7-70" fmla="*/ 1491916 h 1564188"/>
                <a:gd name="connsiteX8-71" fmla="*/ 144379 w 338187"/>
                <a:gd name="connsiteY8-72" fmla="*/ 1515979 h 1564188"/>
                <a:gd name="connsiteX9-73" fmla="*/ 180473 w 338187"/>
                <a:gd name="connsiteY9-74" fmla="*/ 1528010 h 1564188"/>
                <a:gd name="connsiteX10-75" fmla="*/ 252663 w 338187"/>
                <a:gd name="connsiteY10-76" fmla="*/ 1564105 h 1564188"/>
                <a:gd name="connsiteX11-77" fmla="*/ 336884 w 338187"/>
                <a:gd name="connsiteY11-78" fmla="*/ 1515979 h 1564188"/>
                <a:gd name="connsiteX12-79" fmla="*/ 288757 w 338187"/>
                <a:gd name="connsiteY12-80" fmla="*/ 1371600 h 1564188"/>
                <a:gd name="connsiteX13-81" fmla="*/ 300789 w 338187"/>
                <a:gd name="connsiteY13-82" fmla="*/ 1179095 h 1564188"/>
                <a:gd name="connsiteX14-83" fmla="*/ 312821 w 338187"/>
                <a:gd name="connsiteY14-84" fmla="*/ 1058779 h 1564188"/>
                <a:gd name="connsiteX15-85" fmla="*/ 324852 w 338187"/>
                <a:gd name="connsiteY15-86" fmla="*/ 818147 h 1564188"/>
                <a:gd name="connsiteX16-87" fmla="*/ 336884 w 338187"/>
                <a:gd name="connsiteY16-88" fmla="*/ 770021 h 1564188"/>
                <a:gd name="connsiteX17-89" fmla="*/ 288757 w 338187"/>
                <a:gd name="connsiteY17-90" fmla="*/ 505326 h 1564188"/>
                <a:gd name="connsiteX18-91" fmla="*/ 324852 w 338187"/>
                <a:gd name="connsiteY18-92" fmla="*/ 228600 h 1564188"/>
                <a:gd name="connsiteX19-93" fmla="*/ 300789 w 338187"/>
                <a:gd name="connsiteY19-94" fmla="*/ 144379 h 1564188"/>
                <a:gd name="connsiteX20-95" fmla="*/ 252663 w 338187"/>
                <a:gd name="connsiteY20-96" fmla="*/ 120316 h 1564188"/>
                <a:gd name="connsiteX21-97" fmla="*/ 180473 w 338187"/>
                <a:gd name="connsiteY21-98" fmla="*/ 84221 h 1564188"/>
                <a:gd name="connsiteX22-99" fmla="*/ 120315 w 338187"/>
                <a:gd name="connsiteY22-100" fmla="*/ 36095 h 1564188"/>
                <a:gd name="connsiteX23-101" fmla="*/ 108284 w 338187"/>
                <a:gd name="connsiteY23-102" fmla="*/ 0 h 1564188"/>
                <a:gd name="connsiteX24-103" fmla="*/ 72189 w 338187"/>
                <a:gd name="connsiteY24-104" fmla="*/ 12031 h 1564188"/>
                <a:gd name="connsiteX25-105" fmla="*/ 48126 w 338187"/>
                <a:gd name="connsiteY25-106" fmla="*/ 36095 h 1564188"/>
                <a:gd name="connsiteX26-107" fmla="*/ 48126 w 338187"/>
                <a:gd name="connsiteY26-108" fmla="*/ 24063 h 1564188"/>
                <a:gd name="connsiteX0-109" fmla="*/ 50739 w 340800"/>
                <a:gd name="connsiteY0-110" fmla="*/ 24063 h 1564188"/>
                <a:gd name="connsiteX1-111" fmla="*/ 26676 w 340800"/>
                <a:gd name="connsiteY1-112" fmla="*/ 312821 h 1564188"/>
                <a:gd name="connsiteX2-113" fmla="*/ 14644 w 340800"/>
                <a:gd name="connsiteY2-114" fmla="*/ 385010 h 1564188"/>
                <a:gd name="connsiteX3-115" fmla="*/ 2613 w 340800"/>
                <a:gd name="connsiteY3-116" fmla="*/ 505326 h 1564188"/>
                <a:gd name="connsiteX4-117" fmla="*/ 14644 w 340800"/>
                <a:gd name="connsiteY4-118" fmla="*/ 1106905 h 1564188"/>
                <a:gd name="connsiteX5-119" fmla="*/ 2613 w 340800"/>
                <a:gd name="connsiteY5-120" fmla="*/ 1395663 h 1564188"/>
                <a:gd name="connsiteX6-121" fmla="*/ 74802 w 340800"/>
                <a:gd name="connsiteY6-122" fmla="*/ 1491916 h 1564188"/>
                <a:gd name="connsiteX7-123" fmla="*/ 146992 w 340800"/>
                <a:gd name="connsiteY7-124" fmla="*/ 1515979 h 1564188"/>
                <a:gd name="connsiteX8-125" fmla="*/ 183086 w 340800"/>
                <a:gd name="connsiteY8-126" fmla="*/ 1528010 h 1564188"/>
                <a:gd name="connsiteX9-127" fmla="*/ 255276 w 340800"/>
                <a:gd name="connsiteY9-128" fmla="*/ 1564105 h 1564188"/>
                <a:gd name="connsiteX10-129" fmla="*/ 339497 w 340800"/>
                <a:gd name="connsiteY10-130" fmla="*/ 1515979 h 1564188"/>
                <a:gd name="connsiteX11-131" fmla="*/ 291370 w 340800"/>
                <a:gd name="connsiteY11-132" fmla="*/ 1371600 h 1564188"/>
                <a:gd name="connsiteX12-133" fmla="*/ 303402 w 340800"/>
                <a:gd name="connsiteY12-134" fmla="*/ 1179095 h 1564188"/>
                <a:gd name="connsiteX13-135" fmla="*/ 315434 w 340800"/>
                <a:gd name="connsiteY13-136" fmla="*/ 1058779 h 1564188"/>
                <a:gd name="connsiteX14-137" fmla="*/ 327465 w 340800"/>
                <a:gd name="connsiteY14-138" fmla="*/ 818147 h 1564188"/>
                <a:gd name="connsiteX15-139" fmla="*/ 339497 w 340800"/>
                <a:gd name="connsiteY15-140" fmla="*/ 770021 h 1564188"/>
                <a:gd name="connsiteX16-141" fmla="*/ 291370 w 340800"/>
                <a:gd name="connsiteY16-142" fmla="*/ 505326 h 1564188"/>
                <a:gd name="connsiteX17-143" fmla="*/ 327465 w 340800"/>
                <a:gd name="connsiteY17-144" fmla="*/ 228600 h 1564188"/>
                <a:gd name="connsiteX18-145" fmla="*/ 303402 w 340800"/>
                <a:gd name="connsiteY18-146" fmla="*/ 144379 h 1564188"/>
                <a:gd name="connsiteX19-147" fmla="*/ 255276 w 340800"/>
                <a:gd name="connsiteY19-148" fmla="*/ 120316 h 1564188"/>
                <a:gd name="connsiteX20-149" fmla="*/ 183086 w 340800"/>
                <a:gd name="connsiteY20-150" fmla="*/ 84221 h 1564188"/>
                <a:gd name="connsiteX21-151" fmla="*/ 122928 w 340800"/>
                <a:gd name="connsiteY21-152" fmla="*/ 36095 h 1564188"/>
                <a:gd name="connsiteX22-153" fmla="*/ 110897 w 340800"/>
                <a:gd name="connsiteY22-154" fmla="*/ 0 h 1564188"/>
                <a:gd name="connsiteX23-155" fmla="*/ 74802 w 340800"/>
                <a:gd name="connsiteY23-156" fmla="*/ 12031 h 1564188"/>
                <a:gd name="connsiteX24-157" fmla="*/ 50739 w 340800"/>
                <a:gd name="connsiteY24-158" fmla="*/ 36095 h 1564188"/>
                <a:gd name="connsiteX25-159" fmla="*/ 50739 w 340800"/>
                <a:gd name="connsiteY25-160" fmla="*/ 24063 h 1564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Lst>
              <a:rect l="l" t="t" r="r" b="b"/>
              <a:pathLst>
                <a:path w="340800" h="1564188">
                  <a:moveTo>
                    <a:pt x="50739" y="24063"/>
                  </a:moveTo>
                  <a:cubicBezTo>
                    <a:pt x="46728" y="70184"/>
                    <a:pt x="38429" y="218799"/>
                    <a:pt x="26676" y="312821"/>
                  </a:cubicBezTo>
                  <a:cubicBezTo>
                    <a:pt x="23650" y="337028"/>
                    <a:pt x="17670" y="360803"/>
                    <a:pt x="14644" y="385010"/>
                  </a:cubicBezTo>
                  <a:cubicBezTo>
                    <a:pt x="9645" y="425004"/>
                    <a:pt x="6623" y="465221"/>
                    <a:pt x="2613" y="505326"/>
                  </a:cubicBezTo>
                  <a:cubicBezTo>
                    <a:pt x="6623" y="705852"/>
                    <a:pt x="14644" y="906339"/>
                    <a:pt x="14644" y="1106905"/>
                  </a:cubicBezTo>
                  <a:cubicBezTo>
                    <a:pt x="14644" y="1203241"/>
                    <a:pt x="-7413" y="1331495"/>
                    <a:pt x="2613" y="1395663"/>
                  </a:cubicBezTo>
                  <a:cubicBezTo>
                    <a:pt x="12639" y="1459832"/>
                    <a:pt x="50739" y="1471863"/>
                    <a:pt x="74802" y="1491916"/>
                  </a:cubicBezTo>
                  <a:cubicBezTo>
                    <a:pt x="98865" y="1511969"/>
                    <a:pt x="122929" y="1507958"/>
                    <a:pt x="146992" y="1515979"/>
                  </a:cubicBezTo>
                  <a:lnTo>
                    <a:pt x="183086" y="1528010"/>
                  </a:lnTo>
                  <a:cubicBezTo>
                    <a:pt x="187884" y="1531209"/>
                    <a:pt x="229208" y="1566110"/>
                    <a:pt x="255276" y="1564105"/>
                  </a:cubicBezTo>
                  <a:cubicBezTo>
                    <a:pt x="281344" y="1562100"/>
                    <a:pt x="331476" y="1532021"/>
                    <a:pt x="339497" y="1515979"/>
                  </a:cubicBezTo>
                  <a:cubicBezTo>
                    <a:pt x="343507" y="1467853"/>
                    <a:pt x="297386" y="1427747"/>
                    <a:pt x="291370" y="1371600"/>
                  </a:cubicBezTo>
                  <a:cubicBezTo>
                    <a:pt x="285354" y="1315453"/>
                    <a:pt x="298471" y="1243199"/>
                    <a:pt x="303402" y="1179095"/>
                  </a:cubicBezTo>
                  <a:cubicBezTo>
                    <a:pt x="306493" y="1138908"/>
                    <a:pt x="311423" y="1098884"/>
                    <a:pt x="315434" y="1058779"/>
                  </a:cubicBezTo>
                  <a:cubicBezTo>
                    <a:pt x="319444" y="978568"/>
                    <a:pt x="320796" y="898180"/>
                    <a:pt x="327465" y="818147"/>
                  </a:cubicBezTo>
                  <a:cubicBezTo>
                    <a:pt x="328838" y="801668"/>
                    <a:pt x="345513" y="822158"/>
                    <a:pt x="339497" y="770021"/>
                  </a:cubicBezTo>
                  <a:cubicBezTo>
                    <a:pt x="333481" y="717884"/>
                    <a:pt x="287360" y="585537"/>
                    <a:pt x="291370" y="505326"/>
                  </a:cubicBezTo>
                  <a:cubicBezTo>
                    <a:pt x="283546" y="356663"/>
                    <a:pt x="350287" y="342712"/>
                    <a:pt x="327465" y="228600"/>
                  </a:cubicBezTo>
                  <a:cubicBezTo>
                    <a:pt x="327386" y="228207"/>
                    <a:pt x="309138" y="150115"/>
                    <a:pt x="303402" y="144379"/>
                  </a:cubicBezTo>
                  <a:cubicBezTo>
                    <a:pt x="290720" y="131697"/>
                    <a:pt x="270848" y="129215"/>
                    <a:pt x="255276" y="120316"/>
                  </a:cubicBezTo>
                  <a:cubicBezTo>
                    <a:pt x="189970" y="82998"/>
                    <a:pt x="249264" y="106279"/>
                    <a:pt x="183086" y="84221"/>
                  </a:cubicBezTo>
                  <a:cubicBezTo>
                    <a:pt x="166695" y="73293"/>
                    <a:pt x="134356" y="55142"/>
                    <a:pt x="122928" y="36095"/>
                  </a:cubicBezTo>
                  <a:cubicBezTo>
                    <a:pt x="116403" y="25220"/>
                    <a:pt x="114907" y="12032"/>
                    <a:pt x="110897" y="0"/>
                  </a:cubicBezTo>
                  <a:cubicBezTo>
                    <a:pt x="98865" y="4010"/>
                    <a:pt x="85677" y="5506"/>
                    <a:pt x="74802" y="12031"/>
                  </a:cubicBezTo>
                  <a:cubicBezTo>
                    <a:pt x="65075" y="17867"/>
                    <a:pt x="59814" y="29289"/>
                    <a:pt x="50739" y="36095"/>
                  </a:cubicBezTo>
                  <a:cubicBezTo>
                    <a:pt x="43565" y="41476"/>
                    <a:pt x="54750" y="-22058"/>
                    <a:pt x="50739" y="24063"/>
                  </a:cubicBezTo>
                  <a:close/>
                </a:path>
              </a:pathLst>
            </a:custGeom>
            <a:grpFill/>
            <a:ln w="5715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p:nvPr/>
          </p:nvSpPr>
          <p:spPr>
            <a:xfrm>
              <a:off x="4112346" y="3031958"/>
              <a:ext cx="435591" cy="1419809"/>
            </a:xfrm>
            <a:custGeom>
              <a:avLst/>
              <a:gdLst>
                <a:gd name="connsiteX0" fmla="*/ 86675 w 435591"/>
                <a:gd name="connsiteY0" fmla="*/ 12031 h 1510331"/>
                <a:gd name="connsiteX1" fmla="*/ 315275 w 435591"/>
                <a:gd name="connsiteY1" fmla="*/ 0 h 1510331"/>
                <a:gd name="connsiteX2" fmla="*/ 399496 w 435591"/>
                <a:gd name="connsiteY2" fmla="*/ 24063 h 1510331"/>
                <a:gd name="connsiteX3" fmla="*/ 411528 w 435591"/>
                <a:gd name="connsiteY3" fmla="*/ 60158 h 1510331"/>
                <a:gd name="connsiteX4" fmla="*/ 375433 w 435591"/>
                <a:gd name="connsiteY4" fmla="*/ 216568 h 1510331"/>
                <a:gd name="connsiteX5" fmla="*/ 387465 w 435591"/>
                <a:gd name="connsiteY5" fmla="*/ 360947 h 1510331"/>
                <a:gd name="connsiteX6" fmla="*/ 411528 w 435591"/>
                <a:gd name="connsiteY6" fmla="*/ 433137 h 1510331"/>
                <a:gd name="connsiteX7" fmla="*/ 435591 w 435591"/>
                <a:gd name="connsiteY7" fmla="*/ 745958 h 1510331"/>
                <a:gd name="connsiteX8" fmla="*/ 423559 w 435591"/>
                <a:gd name="connsiteY8" fmla="*/ 1022684 h 1510331"/>
                <a:gd name="connsiteX9" fmla="*/ 399496 w 435591"/>
                <a:gd name="connsiteY9" fmla="*/ 1443789 h 1510331"/>
                <a:gd name="connsiteX10" fmla="*/ 363401 w 435591"/>
                <a:gd name="connsiteY10" fmla="*/ 1455821 h 1510331"/>
                <a:gd name="connsiteX11" fmla="*/ 327307 w 435591"/>
                <a:gd name="connsiteY11" fmla="*/ 1479884 h 1510331"/>
                <a:gd name="connsiteX12" fmla="*/ 194959 w 435591"/>
                <a:gd name="connsiteY12" fmla="*/ 1503947 h 1510331"/>
                <a:gd name="connsiteX13" fmla="*/ 26517 w 435591"/>
                <a:gd name="connsiteY13" fmla="*/ 1491916 h 1510331"/>
                <a:gd name="connsiteX14" fmla="*/ 2454 w 435591"/>
                <a:gd name="connsiteY14" fmla="*/ 1347537 h 1510331"/>
                <a:gd name="connsiteX15" fmla="*/ 14486 w 435591"/>
                <a:gd name="connsiteY15" fmla="*/ 1010653 h 1510331"/>
                <a:gd name="connsiteX16" fmla="*/ 38549 w 435591"/>
                <a:gd name="connsiteY16" fmla="*/ 842210 h 1510331"/>
                <a:gd name="connsiteX17" fmla="*/ 50580 w 435591"/>
                <a:gd name="connsiteY17" fmla="*/ 721895 h 1510331"/>
                <a:gd name="connsiteX18" fmla="*/ 62612 w 435591"/>
                <a:gd name="connsiteY18" fmla="*/ 673768 h 1510331"/>
                <a:gd name="connsiteX19" fmla="*/ 86675 w 435591"/>
                <a:gd name="connsiteY19" fmla="*/ 529389 h 1510331"/>
                <a:gd name="connsiteX20" fmla="*/ 110738 w 435591"/>
                <a:gd name="connsiteY20" fmla="*/ 324853 h 1510331"/>
                <a:gd name="connsiteX21" fmla="*/ 134801 w 435591"/>
                <a:gd name="connsiteY21" fmla="*/ 96253 h 1510331"/>
                <a:gd name="connsiteX22" fmla="*/ 134801 w 435591"/>
                <a:gd name="connsiteY22" fmla="*/ 36095 h 1510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35591" h="1510331">
                  <a:moveTo>
                    <a:pt x="86675" y="12031"/>
                  </a:moveTo>
                  <a:cubicBezTo>
                    <a:pt x="162875" y="8021"/>
                    <a:pt x="238970" y="0"/>
                    <a:pt x="315275" y="0"/>
                  </a:cubicBezTo>
                  <a:cubicBezTo>
                    <a:pt x="330386" y="0"/>
                    <a:pt x="382473" y="18388"/>
                    <a:pt x="399496" y="24063"/>
                  </a:cubicBezTo>
                  <a:cubicBezTo>
                    <a:pt x="403507" y="36095"/>
                    <a:pt x="412501" y="47513"/>
                    <a:pt x="411528" y="60158"/>
                  </a:cubicBezTo>
                  <a:cubicBezTo>
                    <a:pt x="406218" y="129193"/>
                    <a:pt x="393813" y="161431"/>
                    <a:pt x="375433" y="216568"/>
                  </a:cubicBezTo>
                  <a:cubicBezTo>
                    <a:pt x="379444" y="264694"/>
                    <a:pt x="379526" y="313311"/>
                    <a:pt x="387465" y="360947"/>
                  </a:cubicBezTo>
                  <a:cubicBezTo>
                    <a:pt x="391635" y="385967"/>
                    <a:pt x="411528" y="433137"/>
                    <a:pt x="411528" y="433137"/>
                  </a:cubicBezTo>
                  <a:cubicBezTo>
                    <a:pt x="414959" y="474309"/>
                    <a:pt x="435591" y="715029"/>
                    <a:pt x="435591" y="745958"/>
                  </a:cubicBezTo>
                  <a:cubicBezTo>
                    <a:pt x="435591" y="838287"/>
                    <a:pt x="428328" y="930478"/>
                    <a:pt x="423559" y="1022684"/>
                  </a:cubicBezTo>
                  <a:cubicBezTo>
                    <a:pt x="416296" y="1163094"/>
                    <a:pt x="418838" y="1304528"/>
                    <a:pt x="399496" y="1443789"/>
                  </a:cubicBezTo>
                  <a:cubicBezTo>
                    <a:pt x="397751" y="1456351"/>
                    <a:pt x="374745" y="1450149"/>
                    <a:pt x="363401" y="1455821"/>
                  </a:cubicBezTo>
                  <a:cubicBezTo>
                    <a:pt x="350468" y="1462288"/>
                    <a:pt x="341211" y="1475912"/>
                    <a:pt x="327307" y="1479884"/>
                  </a:cubicBezTo>
                  <a:cubicBezTo>
                    <a:pt x="284193" y="1492202"/>
                    <a:pt x="239075" y="1495926"/>
                    <a:pt x="194959" y="1503947"/>
                  </a:cubicBezTo>
                  <a:cubicBezTo>
                    <a:pt x="138812" y="1499937"/>
                    <a:pt x="70205" y="1527412"/>
                    <a:pt x="26517" y="1491916"/>
                  </a:cubicBezTo>
                  <a:cubicBezTo>
                    <a:pt x="-11350" y="1461149"/>
                    <a:pt x="2454" y="1347537"/>
                    <a:pt x="2454" y="1347537"/>
                  </a:cubicBezTo>
                  <a:cubicBezTo>
                    <a:pt x="6465" y="1235242"/>
                    <a:pt x="8731" y="1122872"/>
                    <a:pt x="14486" y="1010653"/>
                  </a:cubicBezTo>
                  <a:cubicBezTo>
                    <a:pt x="20876" y="886040"/>
                    <a:pt x="14452" y="914499"/>
                    <a:pt x="38549" y="842210"/>
                  </a:cubicBezTo>
                  <a:cubicBezTo>
                    <a:pt x="42559" y="802105"/>
                    <a:pt x="44880" y="761795"/>
                    <a:pt x="50580" y="721895"/>
                  </a:cubicBezTo>
                  <a:cubicBezTo>
                    <a:pt x="52919" y="705525"/>
                    <a:pt x="59025" y="689910"/>
                    <a:pt x="62612" y="673768"/>
                  </a:cubicBezTo>
                  <a:cubicBezTo>
                    <a:pt x="72734" y="628219"/>
                    <a:pt x="82110" y="575033"/>
                    <a:pt x="86675" y="529389"/>
                  </a:cubicBezTo>
                  <a:cubicBezTo>
                    <a:pt x="106626" y="329889"/>
                    <a:pt x="83922" y="432121"/>
                    <a:pt x="110738" y="324853"/>
                  </a:cubicBezTo>
                  <a:cubicBezTo>
                    <a:pt x="115475" y="282221"/>
                    <a:pt x="132192" y="135386"/>
                    <a:pt x="134801" y="96253"/>
                  </a:cubicBezTo>
                  <a:cubicBezTo>
                    <a:pt x="136135" y="76245"/>
                    <a:pt x="134801" y="56148"/>
                    <a:pt x="134801" y="36095"/>
                  </a:cubicBezTo>
                </a:path>
              </a:pathLst>
            </a:custGeom>
            <a:grpFill/>
            <a:ln w="5715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21"/>
            <p:cNvSpPr/>
            <p:nvPr/>
          </p:nvSpPr>
          <p:spPr>
            <a:xfrm>
              <a:off x="3970421" y="2237874"/>
              <a:ext cx="818147" cy="806115"/>
            </a:xfrm>
            <a:custGeom>
              <a:avLst/>
              <a:gdLst>
                <a:gd name="connsiteX0" fmla="*/ 0 w 818147"/>
                <a:gd name="connsiteY0" fmla="*/ 589547 h 806115"/>
                <a:gd name="connsiteX1" fmla="*/ 72190 w 818147"/>
                <a:gd name="connsiteY1" fmla="*/ 493294 h 806115"/>
                <a:gd name="connsiteX2" fmla="*/ 132347 w 818147"/>
                <a:gd name="connsiteY2" fmla="*/ 421105 h 806115"/>
                <a:gd name="connsiteX3" fmla="*/ 180474 w 818147"/>
                <a:gd name="connsiteY3" fmla="*/ 336884 h 806115"/>
                <a:gd name="connsiteX4" fmla="*/ 240632 w 818147"/>
                <a:gd name="connsiteY4" fmla="*/ 276726 h 806115"/>
                <a:gd name="connsiteX5" fmla="*/ 252663 w 818147"/>
                <a:gd name="connsiteY5" fmla="*/ 240631 h 806115"/>
                <a:gd name="connsiteX6" fmla="*/ 300790 w 818147"/>
                <a:gd name="connsiteY6" fmla="*/ 180473 h 806115"/>
                <a:gd name="connsiteX7" fmla="*/ 336884 w 818147"/>
                <a:gd name="connsiteY7" fmla="*/ 120315 h 806115"/>
                <a:gd name="connsiteX8" fmla="*/ 348916 w 818147"/>
                <a:gd name="connsiteY8" fmla="*/ 84221 h 806115"/>
                <a:gd name="connsiteX9" fmla="*/ 421105 w 818147"/>
                <a:gd name="connsiteY9" fmla="*/ 0 h 806115"/>
                <a:gd name="connsiteX10" fmla="*/ 457200 w 818147"/>
                <a:gd name="connsiteY10" fmla="*/ 12031 h 806115"/>
                <a:gd name="connsiteX11" fmla="*/ 517358 w 818147"/>
                <a:gd name="connsiteY11" fmla="*/ 60158 h 806115"/>
                <a:gd name="connsiteX12" fmla="*/ 553453 w 818147"/>
                <a:gd name="connsiteY12" fmla="*/ 132347 h 806115"/>
                <a:gd name="connsiteX13" fmla="*/ 577516 w 818147"/>
                <a:gd name="connsiteY13" fmla="*/ 204537 h 806115"/>
                <a:gd name="connsiteX14" fmla="*/ 625642 w 818147"/>
                <a:gd name="connsiteY14" fmla="*/ 276726 h 806115"/>
                <a:gd name="connsiteX15" fmla="*/ 637674 w 818147"/>
                <a:gd name="connsiteY15" fmla="*/ 312821 h 806115"/>
                <a:gd name="connsiteX16" fmla="*/ 685800 w 818147"/>
                <a:gd name="connsiteY16" fmla="*/ 385010 h 806115"/>
                <a:gd name="connsiteX17" fmla="*/ 697832 w 818147"/>
                <a:gd name="connsiteY17" fmla="*/ 421105 h 806115"/>
                <a:gd name="connsiteX18" fmla="*/ 770021 w 818147"/>
                <a:gd name="connsiteY18" fmla="*/ 517358 h 806115"/>
                <a:gd name="connsiteX19" fmla="*/ 806116 w 818147"/>
                <a:gd name="connsiteY19" fmla="*/ 589547 h 806115"/>
                <a:gd name="connsiteX20" fmla="*/ 818147 w 818147"/>
                <a:gd name="connsiteY20" fmla="*/ 625642 h 806115"/>
                <a:gd name="connsiteX21" fmla="*/ 733926 w 818147"/>
                <a:gd name="connsiteY21" fmla="*/ 697831 h 806115"/>
                <a:gd name="connsiteX22" fmla="*/ 697832 w 818147"/>
                <a:gd name="connsiteY22" fmla="*/ 709863 h 806115"/>
                <a:gd name="connsiteX23" fmla="*/ 661737 w 818147"/>
                <a:gd name="connsiteY23" fmla="*/ 721894 h 806115"/>
                <a:gd name="connsiteX24" fmla="*/ 625642 w 818147"/>
                <a:gd name="connsiteY24" fmla="*/ 757989 h 806115"/>
                <a:gd name="connsiteX25" fmla="*/ 577516 w 818147"/>
                <a:gd name="connsiteY25" fmla="*/ 770021 h 806115"/>
                <a:gd name="connsiteX26" fmla="*/ 505326 w 818147"/>
                <a:gd name="connsiteY26" fmla="*/ 794084 h 806115"/>
                <a:gd name="connsiteX27" fmla="*/ 469232 w 818147"/>
                <a:gd name="connsiteY27" fmla="*/ 806115 h 806115"/>
                <a:gd name="connsiteX28" fmla="*/ 300790 w 818147"/>
                <a:gd name="connsiteY28" fmla="*/ 794084 h 806115"/>
                <a:gd name="connsiteX29" fmla="*/ 252663 w 818147"/>
                <a:gd name="connsiteY29" fmla="*/ 782052 h 806115"/>
                <a:gd name="connsiteX30" fmla="*/ 180474 w 818147"/>
                <a:gd name="connsiteY30" fmla="*/ 757989 h 806115"/>
                <a:gd name="connsiteX31" fmla="*/ 144379 w 818147"/>
                <a:gd name="connsiteY31" fmla="*/ 721894 h 806115"/>
                <a:gd name="connsiteX32" fmla="*/ 108284 w 818147"/>
                <a:gd name="connsiteY32" fmla="*/ 709863 h 806115"/>
                <a:gd name="connsiteX33" fmla="*/ 48126 w 818147"/>
                <a:gd name="connsiteY33" fmla="*/ 649705 h 806115"/>
                <a:gd name="connsiteX34" fmla="*/ 0 w 818147"/>
                <a:gd name="connsiteY34" fmla="*/ 589547 h 806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18147" h="806115">
                  <a:moveTo>
                    <a:pt x="0" y="589547"/>
                  </a:moveTo>
                  <a:cubicBezTo>
                    <a:pt x="75848" y="463134"/>
                    <a:pt x="-2996" y="583516"/>
                    <a:pt x="72190" y="493294"/>
                  </a:cubicBezTo>
                  <a:cubicBezTo>
                    <a:pt x="155951" y="392782"/>
                    <a:pt x="26887" y="526568"/>
                    <a:pt x="132347" y="421105"/>
                  </a:cubicBezTo>
                  <a:cubicBezTo>
                    <a:pt x="147649" y="375200"/>
                    <a:pt x="141625" y="380588"/>
                    <a:pt x="180474" y="336884"/>
                  </a:cubicBezTo>
                  <a:cubicBezTo>
                    <a:pt x="199315" y="315688"/>
                    <a:pt x="240632" y="276726"/>
                    <a:pt x="240632" y="276726"/>
                  </a:cubicBezTo>
                  <a:cubicBezTo>
                    <a:pt x="244642" y="264694"/>
                    <a:pt x="246991" y="251975"/>
                    <a:pt x="252663" y="240631"/>
                  </a:cubicBezTo>
                  <a:cubicBezTo>
                    <a:pt x="267840" y="210277"/>
                    <a:pt x="278409" y="202854"/>
                    <a:pt x="300790" y="180473"/>
                  </a:cubicBezTo>
                  <a:cubicBezTo>
                    <a:pt x="334869" y="78232"/>
                    <a:pt x="287341" y="202887"/>
                    <a:pt x="336884" y="120315"/>
                  </a:cubicBezTo>
                  <a:cubicBezTo>
                    <a:pt x="343409" y="109440"/>
                    <a:pt x="342624" y="95232"/>
                    <a:pt x="348916" y="84221"/>
                  </a:cubicBezTo>
                  <a:cubicBezTo>
                    <a:pt x="369497" y="48205"/>
                    <a:pt x="392658" y="28447"/>
                    <a:pt x="421105" y="0"/>
                  </a:cubicBezTo>
                  <a:cubicBezTo>
                    <a:pt x="433137" y="4010"/>
                    <a:pt x="445856" y="6359"/>
                    <a:pt x="457200" y="12031"/>
                  </a:cubicBezTo>
                  <a:cubicBezTo>
                    <a:pt x="487557" y="27209"/>
                    <a:pt x="494976" y="37775"/>
                    <a:pt x="517358" y="60158"/>
                  </a:cubicBezTo>
                  <a:cubicBezTo>
                    <a:pt x="561245" y="191810"/>
                    <a:pt x="491249" y="-7614"/>
                    <a:pt x="553453" y="132347"/>
                  </a:cubicBezTo>
                  <a:cubicBezTo>
                    <a:pt x="563755" y="155526"/>
                    <a:pt x="563446" y="183432"/>
                    <a:pt x="577516" y="204537"/>
                  </a:cubicBezTo>
                  <a:cubicBezTo>
                    <a:pt x="593558" y="228600"/>
                    <a:pt x="616496" y="249290"/>
                    <a:pt x="625642" y="276726"/>
                  </a:cubicBezTo>
                  <a:cubicBezTo>
                    <a:pt x="629653" y="288758"/>
                    <a:pt x="631515" y="301734"/>
                    <a:pt x="637674" y="312821"/>
                  </a:cubicBezTo>
                  <a:cubicBezTo>
                    <a:pt x="651719" y="338102"/>
                    <a:pt x="676654" y="357574"/>
                    <a:pt x="685800" y="385010"/>
                  </a:cubicBezTo>
                  <a:cubicBezTo>
                    <a:pt x="689811" y="397042"/>
                    <a:pt x="691673" y="410018"/>
                    <a:pt x="697832" y="421105"/>
                  </a:cubicBezTo>
                  <a:cubicBezTo>
                    <a:pt x="731843" y="482324"/>
                    <a:pt x="733514" y="480849"/>
                    <a:pt x="770021" y="517358"/>
                  </a:cubicBezTo>
                  <a:cubicBezTo>
                    <a:pt x="800267" y="608091"/>
                    <a:pt x="759465" y="496242"/>
                    <a:pt x="806116" y="589547"/>
                  </a:cubicBezTo>
                  <a:cubicBezTo>
                    <a:pt x="811788" y="600891"/>
                    <a:pt x="814137" y="613610"/>
                    <a:pt x="818147" y="625642"/>
                  </a:cubicBezTo>
                  <a:cubicBezTo>
                    <a:pt x="799964" y="698376"/>
                    <a:pt x="821803" y="668538"/>
                    <a:pt x="733926" y="697831"/>
                  </a:cubicBezTo>
                  <a:lnTo>
                    <a:pt x="697832" y="709863"/>
                  </a:lnTo>
                  <a:lnTo>
                    <a:pt x="661737" y="721894"/>
                  </a:lnTo>
                  <a:cubicBezTo>
                    <a:pt x="649705" y="733926"/>
                    <a:pt x="640415" y="749547"/>
                    <a:pt x="625642" y="757989"/>
                  </a:cubicBezTo>
                  <a:cubicBezTo>
                    <a:pt x="611285" y="766193"/>
                    <a:pt x="593354" y="765269"/>
                    <a:pt x="577516" y="770021"/>
                  </a:cubicBezTo>
                  <a:cubicBezTo>
                    <a:pt x="553221" y="777310"/>
                    <a:pt x="529389" y="786063"/>
                    <a:pt x="505326" y="794084"/>
                  </a:cubicBezTo>
                  <a:lnTo>
                    <a:pt x="469232" y="806115"/>
                  </a:lnTo>
                  <a:cubicBezTo>
                    <a:pt x="413085" y="802105"/>
                    <a:pt x="356736" y="800300"/>
                    <a:pt x="300790" y="794084"/>
                  </a:cubicBezTo>
                  <a:cubicBezTo>
                    <a:pt x="284355" y="792258"/>
                    <a:pt x="268502" y="786804"/>
                    <a:pt x="252663" y="782052"/>
                  </a:cubicBezTo>
                  <a:cubicBezTo>
                    <a:pt x="228368" y="774763"/>
                    <a:pt x="180474" y="757989"/>
                    <a:pt x="180474" y="757989"/>
                  </a:cubicBezTo>
                  <a:cubicBezTo>
                    <a:pt x="168442" y="745957"/>
                    <a:pt x="158537" y="731332"/>
                    <a:pt x="144379" y="721894"/>
                  </a:cubicBezTo>
                  <a:cubicBezTo>
                    <a:pt x="133827" y="714859"/>
                    <a:pt x="118430" y="717472"/>
                    <a:pt x="108284" y="709863"/>
                  </a:cubicBezTo>
                  <a:cubicBezTo>
                    <a:pt x="85597" y="692848"/>
                    <a:pt x="68179" y="669758"/>
                    <a:pt x="48126" y="649705"/>
                  </a:cubicBezTo>
                  <a:lnTo>
                    <a:pt x="0" y="589547"/>
                  </a:lnTo>
                  <a:close/>
                </a:path>
              </a:pathLst>
            </a:custGeom>
            <a:grpFill/>
            <a:ln w="57150" cap="rnd">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3" name="任意多边形 22"/>
            <p:cNvSpPr/>
            <p:nvPr/>
          </p:nvSpPr>
          <p:spPr>
            <a:xfrm>
              <a:off x="4250396" y="2237874"/>
              <a:ext cx="277756" cy="273671"/>
            </a:xfrm>
            <a:custGeom>
              <a:avLst/>
              <a:gdLst>
                <a:gd name="connsiteX0" fmla="*/ 0 w 818147"/>
                <a:gd name="connsiteY0" fmla="*/ 589547 h 806115"/>
                <a:gd name="connsiteX1" fmla="*/ 72190 w 818147"/>
                <a:gd name="connsiteY1" fmla="*/ 493294 h 806115"/>
                <a:gd name="connsiteX2" fmla="*/ 132347 w 818147"/>
                <a:gd name="connsiteY2" fmla="*/ 421105 h 806115"/>
                <a:gd name="connsiteX3" fmla="*/ 180474 w 818147"/>
                <a:gd name="connsiteY3" fmla="*/ 336884 h 806115"/>
                <a:gd name="connsiteX4" fmla="*/ 240632 w 818147"/>
                <a:gd name="connsiteY4" fmla="*/ 276726 h 806115"/>
                <a:gd name="connsiteX5" fmla="*/ 252663 w 818147"/>
                <a:gd name="connsiteY5" fmla="*/ 240631 h 806115"/>
                <a:gd name="connsiteX6" fmla="*/ 300790 w 818147"/>
                <a:gd name="connsiteY6" fmla="*/ 180473 h 806115"/>
                <a:gd name="connsiteX7" fmla="*/ 336884 w 818147"/>
                <a:gd name="connsiteY7" fmla="*/ 120315 h 806115"/>
                <a:gd name="connsiteX8" fmla="*/ 348916 w 818147"/>
                <a:gd name="connsiteY8" fmla="*/ 84221 h 806115"/>
                <a:gd name="connsiteX9" fmla="*/ 421105 w 818147"/>
                <a:gd name="connsiteY9" fmla="*/ 0 h 806115"/>
                <a:gd name="connsiteX10" fmla="*/ 457200 w 818147"/>
                <a:gd name="connsiteY10" fmla="*/ 12031 h 806115"/>
                <a:gd name="connsiteX11" fmla="*/ 517358 w 818147"/>
                <a:gd name="connsiteY11" fmla="*/ 60158 h 806115"/>
                <a:gd name="connsiteX12" fmla="*/ 553453 w 818147"/>
                <a:gd name="connsiteY12" fmla="*/ 132347 h 806115"/>
                <a:gd name="connsiteX13" fmla="*/ 577516 w 818147"/>
                <a:gd name="connsiteY13" fmla="*/ 204537 h 806115"/>
                <a:gd name="connsiteX14" fmla="*/ 625642 w 818147"/>
                <a:gd name="connsiteY14" fmla="*/ 276726 h 806115"/>
                <a:gd name="connsiteX15" fmla="*/ 637674 w 818147"/>
                <a:gd name="connsiteY15" fmla="*/ 312821 h 806115"/>
                <a:gd name="connsiteX16" fmla="*/ 685800 w 818147"/>
                <a:gd name="connsiteY16" fmla="*/ 385010 h 806115"/>
                <a:gd name="connsiteX17" fmla="*/ 697832 w 818147"/>
                <a:gd name="connsiteY17" fmla="*/ 421105 h 806115"/>
                <a:gd name="connsiteX18" fmla="*/ 770021 w 818147"/>
                <a:gd name="connsiteY18" fmla="*/ 517358 h 806115"/>
                <a:gd name="connsiteX19" fmla="*/ 806116 w 818147"/>
                <a:gd name="connsiteY19" fmla="*/ 589547 h 806115"/>
                <a:gd name="connsiteX20" fmla="*/ 818147 w 818147"/>
                <a:gd name="connsiteY20" fmla="*/ 625642 h 806115"/>
                <a:gd name="connsiteX21" fmla="*/ 733926 w 818147"/>
                <a:gd name="connsiteY21" fmla="*/ 697831 h 806115"/>
                <a:gd name="connsiteX22" fmla="*/ 697832 w 818147"/>
                <a:gd name="connsiteY22" fmla="*/ 709863 h 806115"/>
                <a:gd name="connsiteX23" fmla="*/ 661737 w 818147"/>
                <a:gd name="connsiteY23" fmla="*/ 721894 h 806115"/>
                <a:gd name="connsiteX24" fmla="*/ 625642 w 818147"/>
                <a:gd name="connsiteY24" fmla="*/ 757989 h 806115"/>
                <a:gd name="connsiteX25" fmla="*/ 577516 w 818147"/>
                <a:gd name="connsiteY25" fmla="*/ 770021 h 806115"/>
                <a:gd name="connsiteX26" fmla="*/ 505326 w 818147"/>
                <a:gd name="connsiteY26" fmla="*/ 794084 h 806115"/>
                <a:gd name="connsiteX27" fmla="*/ 469232 w 818147"/>
                <a:gd name="connsiteY27" fmla="*/ 806115 h 806115"/>
                <a:gd name="connsiteX28" fmla="*/ 300790 w 818147"/>
                <a:gd name="connsiteY28" fmla="*/ 794084 h 806115"/>
                <a:gd name="connsiteX29" fmla="*/ 252663 w 818147"/>
                <a:gd name="connsiteY29" fmla="*/ 782052 h 806115"/>
                <a:gd name="connsiteX30" fmla="*/ 180474 w 818147"/>
                <a:gd name="connsiteY30" fmla="*/ 757989 h 806115"/>
                <a:gd name="connsiteX31" fmla="*/ 144379 w 818147"/>
                <a:gd name="connsiteY31" fmla="*/ 721894 h 806115"/>
                <a:gd name="connsiteX32" fmla="*/ 108284 w 818147"/>
                <a:gd name="connsiteY32" fmla="*/ 709863 h 806115"/>
                <a:gd name="connsiteX33" fmla="*/ 48126 w 818147"/>
                <a:gd name="connsiteY33" fmla="*/ 649705 h 806115"/>
                <a:gd name="connsiteX34" fmla="*/ 0 w 818147"/>
                <a:gd name="connsiteY34" fmla="*/ 589547 h 806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18147" h="806115">
                  <a:moveTo>
                    <a:pt x="0" y="589547"/>
                  </a:moveTo>
                  <a:cubicBezTo>
                    <a:pt x="75848" y="463134"/>
                    <a:pt x="-2996" y="583516"/>
                    <a:pt x="72190" y="493294"/>
                  </a:cubicBezTo>
                  <a:cubicBezTo>
                    <a:pt x="155951" y="392782"/>
                    <a:pt x="26887" y="526568"/>
                    <a:pt x="132347" y="421105"/>
                  </a:cubicBezTo>
                  <a:cubicBezTo>
                    <a:pt x="147649" y="375200"/>
                    <a:pt x="141625" y="380588"/>
                    <a:pt x="180474" y="336884"/>
                  </a:cubicBezTo>
                  <a:cubicBezTo>
                    <a:pt x="199315" y="315688"/>
                    <a:pt x="240632" y="276726"/>
                    <a:pt x="240632" y="276726"/>
                  </a:cubicBezTo>
                  <a:cubicBezTo>
                    <a:pt x="244642" y="264694"/>
                    <a:pt x="246991" y="251975"/>
                    <a:pt x="252663" y="240631"/>
                  </a:cubicBezTo>
                  <a:cubicBezTo>
                    <a:pt x="267840" y="210277"/>
                    <a:pt x="278409" y="202854"/>
                    <a:pt x="300790" y="180473"/>
                  </a:cubicBezTo>
                  <a:cubicBezTo>
                    <a:pt x="334869" y="78232"/>
                    <a:pt x="287341" y="202887"/>
                    <a:pt x="336884" y="120315"/>
                  </a:cubicBezTo>
                  <a:cubicBezTo>
                    <a:pt x="343409" y="109440"/>
                    <a:pt x="342624" y="95232"/>
                    <a:pt x="348916" y="84221"/>
                  </a:cubicBezTo>
                  <a:cubicBezTo>
                    <a:pt x="369497" y="48205"/>
                    <a:pt x="392658" y="28447"/>
                    <a:pt x="421105" y="0"/>
                  </a:cubicBezTo>
                  <a:cubicBezTo>
                    <a:pt x="433137" y="4010"/>
                    <a:pt x="445856" y="6359"/>
                    <a:pt x="457200" y="12031"/>
                  </a:cubicBezTo>
                  <a:cubicBezTo>
                    <a:pt x="487557" y="27209"/>
                    <a:pt x="494976" y="37775"/>
                    <a:pt x="517358" y="60158"/>
                  </a:cubicBezTo>
                  <a:cubicBezTo>
                    <a:pt x="561245" y="191810"/>
                    <a:pt x="491249" y="-7614"/>
                    <a:pt x="553453" y="132347"/>
                  </a:cubicBezTo>
                  <a:cubicBezTo>
                    <a:pt x="563755" y="155526"/>
                    <a:pt x="563446" y="183432"/>
                    <a:pt x="577516" y="204537"/>
                  </a:cubicBezTo>
                  <a:cubicBezTo>
                    <a:pt x="593558" y="228600"/>
                    <a:pt x="616496" y="249290"/>
                    <a:pt x="625642" y="276726"/>
                  </a:cubicBezTo>
                  <a:cubicBezTo>
                    <a:pt x="629653" y="288758"/>
                    <a:pt x="631515" y="301734"/>
                    <a:pt x="637674" y="312821"/>
                  </a:cubicBezTo>
                  <a:cubicBezTo>
                    <a:pt x="651719" y="338102"/>
                    <a:pt x="676654" y="357574"/>
                    <a:pt x="685800" y="385010"/>
                  </a:cubicBezTo>
                  <a:cubicBezTo>
                    <a:pt x="689811" y="397042"/>
                    <a:pt x="691673" y="410018"/>
                    <a:pt x="697832" y="421105"/>
                  </a:cubicBezTo>
                  <a:cubicBezTo>
                    <a:pt x="731843" y="482324"/>
                    <a:pt x="733514" y="480849"/>
                    <a:pt x="770021" y="517358"/>
                  </a:cubicBezTo>
                  <a:cubicBezTo>
                    <a:pt x="800267" y="608091"/>
                    <a:pt x="759465" y="496242"/>
                    <a:pt x="806116" y="589547"/>
                  </a:cubicBezTo>
                  <a:cubicBezTo>
                    <a:pt x="811788" y="600891"/>
                    <a:pt x="814137" y="613610"/>
                    <a:pt x="818147" y="625642"/>
                  </a:cubicBezTo>
                  <a:cubicBezTo>
                    <a:pt x="799964" y="698376"/>
                    <a:pt x="821803" y="668538"/>
                    <a:pt x="733926" y="697831"/>
                  </a:cubicBezTo>
                  <a:lnTo>
                    <a:pt x="697832" y="709863"/>
                  </a:lnTo>
                  <a:lnTo>
                    <a:pt x="661737" y="721894"/>
                  </a:lnTo>
                  <a:cubicBezTo>
                    <a:pt x="649705" y="733926"/>
                    <a:pt x="640415" y="749547"/>
                    <a:pt x="625642" y="757989"/>
                  </a:cubicBezTo>
                  <a:cubicBezTo>
                    <a:pt x="611285" y="766193"/>
                    <a:pt x="593354" y="765269"/>
                    <a:pt x="577516" y="770021"/>
                  </a:cubicBezTo>
                  <a:cubicBezTo>
                    <a:pt x="553221" y="777310"/>
                    <a:pt x="529389" y="786063"/>
                    <a:pt x="505326" y="794084"/>
                  </a:cubicBezTo>
                  <a:lnTo>
                    <a:pt x="469232" y="806115"/>
                  </a:lnTo>
                  <a:cubicBezTo>
                    <a:pt x="413085" y="802105"/>
                    <a:pt x="356736" y="800300"/>
                    <a:pt x="300790" y="794084"/>
                  </a:cubicBezTo>
                  <a:cubicBezTo>
                    <a:pt x="284355" y="792258"/>
                    <a:pt x="268502" y="786804"/>
                    <a:pt x="252663" y="782052"/>
                  </a:cubicBezTo>
                  <a:cubicBezTo>
                    <a:pt x="228368" y="774763"/>
                    <a:pt x="180474" y="757989"/>
                    <a:pt x="180474" y="757989"/>
                  </a:cubicBezTo>
                  <a:cubicBezTo>
                    <a:pt x="168442" y="745957"/>
                    <a:pt x="158537" y="731332"/>
                    <a:pt x="144379" y="721894"/>
                  </a:cubicBezTo>
                  <a:cubicBezTo>
                    <a:pt x="133827" y="714859"/>
                    <a:pt x="118430" y="717472"/>
                    <a:pt x="108284" y="709863"/>
                  </a:cubicBezTo>
                  <a:cubicBezTo>
                    <a:pt x="85597" y="692848"/>
                    <a:pt x="68179" y="669758"/>
                    <a:pt x="48126" y="649705"/>
                  </a:cubicBezTo>
                  <a:lnTo>
                    <a:pt x="0" y="589547"/>
                  </a:lnTo>
                  <a:close/>
                </a:path>
              </a:pathLst>
            </a:custGeom>
            <a:grpFill/>
            <a:ln w="57150" cap="rnd">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4" name="任意多边形 23"/>
            <p:cNvSpPr/>
            <p:nvPr/>
          </p:nvSpPr>
          <p:spPr>
            <a:xfrm>
              <a:off x="3898232" y="4207567"/>
              <a:ext cx="943856" cy="586622"/>
            </a:xfrm>
            <a:custGeom>
              <a:avLst/>
              <a:gdLst>
                <a:gd name="connsiteX0" fmla="*/ 97659 w 1072247"/>
                <a:gd name="connsiteY0" fmla="*/ 12031 h 312821"/>
                <a:gd name="connsiteX1" fmla="*/ 157817 w 1072247"/>
                <a:gd name="connsiteY1" fmla="*/ 36095 h 312821"/>
                <a:gd name="connsiteX2" fmla="*/ 266101 w 1072247"/>
                <a:gd name="connsiteY2" fmla="*/ 72189 h 312821"/>
                <a:gd name="connsiteX3" fmla="*/ 338290 w 1072247"/>
                <a:gd name="connsiteY3" fmla="*/ 96252 h 312821"/>
                <a:gd name="connsiteX4" fmla="*/ 398448 w 1072247"/>
                <a:gd name="connsiteY4" fmla="*/ 108284 h 312821"/>
                <a:gd name="connsiteX5" fmla="*/ 434543 w 1072247"/>
                <a:gd name="connsiteY5" fmla="*/ 120316 h 312821"/>
                <a:gd name="connsiteX6" fmla="*/ 506733 w 1072247"/>
                <a:gd name="connsiteY6" fmla="*/ 132347 h 312821"/>
                <a:gd name="connsiteX7" fmla="*/ 807522 w 1072247"/>
                <a:gd name="connsiteY7" fmla="*/ 120316 h 312821"/>
                <a:gd name="connsiteX8" fmla="*/ 843617 w 1072247"/>
                <a:gd name="connsiteY8" fmla="*/ 108284 h 312821"/>
                <a:gd name="connsiteX9" fmla="*/ 951901 w 1072247"/>
                <a:gd name="connsiteY9" fmla="*/ 96252 h 312821"/>
                <a:gd name="connsiteX10" fmla="*/ 1000027 w 1072247"/>
                <a:gd name="connsiteY10" fmla="*/ 84221 h 312821"/>
                <a:gd name="connsiteX11" fmla="*/ 1024090 w 1072247"/>
                <a:gd name="connsiteY11" fmla="*/ 12031 h 312821"/>
                <a:gd name="connsiteX12" fmla="*/ 1060185 w 1072247"/>
                <a:gd name="connsiteY12" fmla="*/ 24063 h 312821"/>
                <a:gd name="connsiteX13" fmla="*/ 1060185 w 1072247"/>
                <a:gd name="connsiteY13" fmla="*/ 240631 h 312821"/>
                <a:gd name="connsiteX14" fmla="*/ 1024090 w 1072247"/>
                <a:gd name="connsiteY14" fmla="*/ 264695 h 312821"/>
                <a:gd name="connsiteX15" fmla="*/ 675175 w 1072247"/>
                <a:gd name="connsiteY15" fmla="*/ 276726 h 312821"/>
                <a:gd name="connsiteX16" fmla="*/ 578922 w 1072247"/>
                <a:gd name="connsiteY16" fmla="*/ 288758 h 312821"/>
                <a:gd name="connsiteX17" fmla="*/ 506733 w 1072247"/>
                <a:gd name="connsiteY17" fmla="*/ 312821 h 312821"/>
                <a:gd name="connsiteX18" fmla="*/ 193912 w 1072247"/>
                <a:gd name="connsiteY18" fmla="*/ 276726 h 312821"/>
                <a:gd name="connsiteX19" fmla="*/ 109690 w 1072247"/>
                <a:gd name="connsiteY19" fmla="*/ 252663 h 312821"/>
                <a:gd name="connsiteX20" fmla="*/ 73596 w 1072247"/>
                <a:gd name="connsiteY20" fmla="*/ 228600 h 312821"/>
                <a:gd name="connsiteX21" fmla="*/ 49533 w 1072247"/>
                <a:gd name="connsiteY21" fmla="*/ 192505 h 312821"/>
                <a:gd name="connsiteX22" fmla="*/ 25469 w 1072247"/>
                <a:gd name="connsiteY22" fmla="*/ 168442 h 312821"/>
                <a:gd name="connsiteX23" fmla="*/ 1406 w 1072247"/>
                <a:gd name="connsiteY23" fmla="*/ 0 h 312821"/>
                <a:gd name="connsiteX0-1" fmla="*/ 157817 w 1072247"/>
                <a:gd name="connsiteY0-2" fmla="*/ 36095 h 312821"/>
                <a:gd name="connsiteX1-3" fmla="*/ 266101 w 1072247"/>
                <a:gd name="connsiteY1-4" fmla="*/ 72189 h 312821"/>
                <a:gd name="connsiteX2-5" fmla="*/ 338290 w 1072247"/>
                <a:gd name="connsiteY2-6" fmla="*/ 96252 h 312821"/>
                <a:gd name="connsiteX3-7" fmla="*/ 398448 w 1072247"/>
                <a:gd name="connsiteY3-8" fmla="*/ 108284 h 312821"/>
                <a:gd name="connsiteX4-9" fmla="*/ 434543 w 1072247"/>
                <a:gd name="connsiteY4-10" fmla="*/ 120316 h 312821"/>
                <a:gd name="connsiteX5-11" fmla="*/ 506733 w 1072247"/>
                <a:gd name="connsiteY5-12" fmla="*/ 132347 h 312821"/>
                <a:gd name="connsiteX6-13" fmla="*/ 807522 w 1072247"/>
                <a:gd name="connsiteY6-14" fmla="*/ 120316 h 312821"/>
                <a:gd name="connsiteX7-15" fmla="*/ 843617 w 1072247"/>
                <a:gd name="connsiteY7-16" fmla="*/ 108284 h 312821"/>
                <a:gd name="connsiteX8-17" fmla="*/ 951901 w 1072247"/>
                <a:gd name="connsiteY8-18" fmla="*/ 96252 h 312821"/>
                <a:gd name="connsiteX9-19" fmla="*/ 1000027 w 1072247"/>
                <a:gd name="connsiteY9-20" fmla="*/ 84221 h 312821"/>
                <a:gd name="connsiteX10-21" fmla="*/ 1024090 w 1072247"/>
                <a:gd name="connsiteY10-22" fmla="*/ 12031 h 312821"/>
                <a:gd name="connsiteX11-23" fmla="*/ 1060185 w 1072247"/>
                <a:gd name="connsiteY11-24" fmla="*/ 24063 h 312821"/>
                <a:gd name="connsiteX12-25" fmla="*/ 1060185 w 1072247"/>
                <a:gd name="connsiteY12-26" fmla="*/ 240631 h 312821"/>
                <a:gd name="connsiteX13-27" fmla="*/ 1024090 w 1072247"/>
                <a:gd name="connsiteY13-28" fmla="*/ 264695 h 312821"/>
                <a:gd name="connsiteX14-29" fmla="*/ 675175 w 1072247"/>
                <a:gd name="connsiteY14-30" fmla="*/ 276726 h 312821"/>
                <a:gd name="connsiteX15-31" fmla="*/ 578922 w 1072247"/>
                <a:gd name="connsiteY15-32" fmla="*/ 288758 h 312821"/>
                <a:gd name="connsiteX16-33" fmla="*/ 506733 w 1072247"/>
                <a:gd name="connsiteY16-34" fmla="*/ 312821 h 312821"/>
                <a:gd name="connsiteX17-35" fmla="*/ 193912 w 1072247"/>
                <a:gd name="connsiteY17-36" fmla="*/ 276726 h 312821"/>
                <a:gd name="connsiteX18-37" fmla="*/ 109690 w 1072247"/>
                <a:gd name="connsiteY18-38" fmla="*/ 252663 h 312821"/>
                <a:gd name="connsiteX19-39" fmla="*/ 73596 w 1072247"/>
                <a:gd name="connsiteY19-40" fmla="*/ 228600 h 312821"/>
                <a:gd name="connsiteX20-41" fmla="*/ 49533 w 1072247"/>
                <a:gd name="connsiteY20-42" fmla="*/ 192505 h 312821"/>
                <a:gd name="connsiteX21-43" fmla="*/ 25469 w 1072247"/>
                <a:gd name="connsiteY21-44" fmla="*/ 168442 h 312821"/>
                <a:gd name="connsiteX22-45" fmla="*/ 1406 w 1072247"/>
                <a:gd name="connsiteY22-46" fmla="*/ 0 h 312821"/>
                <a:gd name="connsiteX0-47" fmla="*/ 266101 w 1072247"/>
                <a:gd name="connsiteY0-48" fmla="*/ 72189 h 312821"/>
                <a:gd name="connsiteX1-49" fmla="*/ 338290 w 1072247"/>
                <a:gd name="connsiteY1-50" fmla="*/ 96252 h 312821"/>
                <a:gd name="connsiteX2-51" fmla="*/ 398448 w 1072247"/>
                <a:gd name="connsiteY2-52" fmla="*/ 108284 h 312821"/>
                <a:gd name="connsiteX3-53" fmla="*/ 434543 w 1072247"/>
                <a:gd name="connsiteY3-54" fmla="*/ 120316 h 312821"/>
                <a:gd name="connsiteX4-55" fmla="*/ 506733 w 1072247"/>
                <a:gd name="connsiteY4-56" fmla="*/ 132347 h 312821"/>
                <a:gd name="connsiteX5-57" fmla="*/ 807522 w 1072247"/>
                <a:gd name="connsiteY5-58" fmla="*/ 120316 h 312821"/>
                <a:gd name="connsiteX6-59" fmla="*/ 843617 w 1072247"/>
                <a:gd name="connsiteY6-60" fmla="*/ 108284 h 312821"/>
                <a:gd name="connsiteX7-61" fmla="*/ 951901 w 1072247"/>
                <a:gd name="connsiteY7-62" fmla="*/ 96252 h 312821"/>
                <a:gd name="connsiteX8-63" fmla="*/ 1000027 w 1072247"/>
                <a:gd name="connsiteY8-64" fmla="*/ 84221 h 312821"/>
                <a:gd name="connsiteX9-65" fmla="*/ 1024090 w 1072247"/>
                <a:gd name="connsiteY9-66" fmla="*/ 12031 h 312821"/>
                <a:gd name="connsiteX10-67" fmla="*/ 1060185 w 1072247"/>
                <a:gd name="connsiteY10-68" fmla="*/ 24063 h 312821"/>
                <a:gd name="connsiteX11-69" fmla="*/ 1060185 w 1072247"/>
                <a:gd name="connsiteY11-70" fmla="*/ 240631 h 312821"/>
                <a:gd name="connsiteX12-71" fmla="*/ 1024090 w 1072247"/>
                <a:gd name="connsiteY12-72" fmla="*/ 264695 h 312821"/>
                <a:gd name="connsiteX13-73" fmla="*/ 675175 w 1072247"/>
                <a:gd name="connsiteY13-74" fmla="*/ 276726 h 312821"/>
                <a:gd name="connsiteX14-75" fmla="*/ 578922 w 1072247"/>
                <a:gd name="connsiteY14-76" fmla="*/ 288758 h 312821"/>
                <a:gd name="connsiteX15-77" fmla="*/ 506733 w 1072247"/>
                <a:gd name="connsiteY15-78" fmla="*/ 312821 h 312821"/>
                <a:gd name="connsiteX16-79" fmla="*/ 193912 w 1072247"/>
                <a:gd name="connsiteY16-80" fmla="*/ 276726 h 312821"/>
                <a:gd name="connsiteX17-81" fmla="*/ 109690 w 1072247"/>
                <a:gd name="connsiteY17-82" fmla="*/ 252663 h 312821"/>
                <a:gd name="connsiteX18-83" fmla="*/ 73596 w 1072247"/>
                <a:gd name="connsiteY18-84" fmla="*/ 228600 h 312821"/>
                <a:gd name="connsiteX19-85" fmla="*/ 49533 w 1072247"/>
                <a:gd name="connsiteY19-86" fmla="*/ 192505 h 312821"/>
                <a:gd name="connsiteX20-87" fmla="*/ 25469 w 1072247"/>
                <a:gd name="connsiteY20-88" fmla="*/ 168442 h 312821"/>
                <a:gd name="connsiteX21-89" fmla="*/ 1406 w 1072247"/>
                <a:gd name="connsiteY21-90" fmla="*/ 0 h 312821"/>
                <a:gd name="connsiteX0-91" fmla="*/ 266101 w 1070891"/>
                <a:gd name="connsiteY0-92" fmla="*/ 72189 h 312821"/>
                <a:gd name="connsiteX1-93" fmla="*/ 338290 w 1070891"/>
                <a:gd name="connsiteY1-94" fmla="*/ 96252 h 312821"/>
                <a:gd name="connsiteX2-95" fmla="*/ 398448 w 1070891"/>
                <a:gd name="connsiteY2-96" fmla="*/ 108284 h 312821"/>
                <a:gd name="connsiteX3-97" fmla="*/ 434543 w 1070891"/>
                <a:gd name="connsiteY3-98" fmla="*/ 120316 h 312821"/>
                <a:gd name="connsiteX4-99" fmla="*/ 506733 w 1070891"/>
                <a:gd name="connsiteY4-100" fmla="*/ 132347 h 312821"/>
                <a:gd name="connsiteX5-101" fmla="*/ 807522 w 1070891"/>
                <a:gd name="connsiteY5-102" fmla="*/ 120316 h 312821"/>
                <a:gd name="connsiteX6-103" fmla="*/ 843617 w 1070891"/>
                <a:gd name="connsiteY6-104" fmla="*/ 108284 h 312821"/>
                <a:gd name="connsiteX7-105" fmla="*/ 951901 w 1070891"/>
                <a:gd name="connsiteY7-106" fmla="*/ 96252 h 312821"/>
                <a:gd name="connsiteX8-107" fmla="*/ 1000027 w 1070891"/>
                <a:gd name="connsiteY8-108" fmla="*/ 84221 h 312821"/>
                <a:gd name="connsiteX9-109" fmla="*/ 1060185 w 1070891"/>
                <a:gd name="connsiteY9-110" fmla="*/ 24063 h 312821"/>
                <a:gd name="connsiteX10-111" fmla="*/ 1060185 w 1070891"/>
                <a:gd name="connsiteY10-112" fmla="*/ 240631 h 312821"/>
                <a:gd name="connsiteX11-113" fmla="*/ 1024090 w 1070891"/>
                <a:gd name="connsiteY11-114" fmla="*/ 264695 h 312821"/>
                <a:gd name="connsiteX12-115" fmla="*/ 675175 w 1070891"/>
                <a:gd name="connsiteY12-116" fmla="*/ 276726 h 312821"/>
                <a:gd name="connsiteX13-117" fmla="*/ 578922 w 1070891"/>
                <a:gd name="connsiteY13-118" fmla="*/ 288758 h 312821"/>
                <a:gd name="connsiteX14-119" fmla="*/ 506733 w 1070891"/>
                <a:gd name="connsiteY14-120" fmla="*/ 312821 h 312821"/>
                <a:gd name="connsiteX15-121" fmla="*/ 193912 w 1070891"/>
                <a:gd name="connsiteY15-122" fmla="*/ 276726 h 312821"/>
                <a:gd name="connsiteX16-123" fmla="*/ 109690 w 1070891"/>
                <a:gd name="connsiteY16-124" fmla="*/ 252663 h 312821"/>
                <a:gd name="connsiteX17-125" fmla="*/ 73596 w 1070891"/>
                <a:gd name="connsiteY17-126" fmla="*/ 228600 h 312821"/>
                <a:gd name="connsiteX18-127" fmla="*/ 49533 w 1070891"/>
                <a:gd name="connsiteY18-128" fmla="*/ 192505 h 312821"/>
                <a:gd name="connsiteX19-129" fmla="*/ 25469 w 1070891"/>
                <a:gd name="connsiteY19-130" fmla="*/ 168442 h 312821"/>
                <a:gd name="connsiteX20-131" fmla="*/ 1406 w 1070891"/>
                <a:gd name="connsiteY20-132" fmla="*/ 0 h 31282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Lst>
              <a:rect l="l" t="t" r="r" b="b"/>
              <a:pathLst>
                <a:path w="1070891" h="312821">
                  <a:moveTo>
                    <a:pt x="266101" y="72189"/>
                  </a:moveTo>
                  <a:lnTo>
                    <a:pt x="338290" y="96252"/>
                  </a:lnTo>
                  <a:cubicBezTo>
                    <a:pt x="358343" y="100263"/>
                    <a:pt x="378609" y="103324"/>
                    <a:pt x="398448" y="108284"/>
                  </a:cubicBezTo>
                  <a:cubicBezTo>
                    <a:pt x="410752" y="111360"/>
                    <a:pt x="422162" y="117565"/>
                    <a:pt x="434543" y="120316"/>
                  </a:cubicBezTo>
                  <a:cubicBezTo>
                    <a:pt x="458357" y="125608"/>
                    <a:pt x="482670" y="128337"/>
                    <a:pt x="506733" y="132347"/>
                  </a:cubicBezTo>
                  <a:cubicBezTo>
                    <a:pt x="606996" y="128337"/>
                    <a:pt x="707434" y="127465"/>
                    <a:pt x="807522" y="120316"/>
                  </a:cubicBezTo>
                  <a:cubicBezTo>
                    <a:pt x="820172" y="119412"/>
                    <a:pt x="831107" y="110369"/>
                    <a:pt x="843617" y="108284"/>
                  </a:cubicBezTo>
                  <a:cubicBezTo>
                    <a:pt x="879440" y="102313"/>
                    <a:pt x="915806" y="100263"/>
                    <a:pt x="951901" y="96252"/>
                  </a:cubicBezTo>
                  <a:cubicBezTo>
                    <a:pt x="967943" y="92242"/>
                    <a:pt x="981980" y="96253"/>
                    <a:pt x="1000027" y="84221"/>
                  </a:cubicBezTo>
                  <a:cubicBezTo>
                    <a:pt x="1018074" y="72190"/>
                    <a:pt x="1050159" y="-2005"/>
                    <a:pt x="1060185" y="24063"/>
                  </a:cubicBezTo>
                  <a:cubicBezTo>
                    <a:pt x="1070211" y="50131"/>
                    <a:pt x="1078165" y="195682"/>
                    <a:pt x="1060185" y="240631"/>
                  </a:cubicBezTo>
                  <a:cubicBezTo>
                    <a:pt x="1054814" y="254057"/>
                    <a:pt x="1038487" y="263345"/>
                    <a:pt x="1024090" y="264695"/>
                  </a:cubicBezTo>
                  <a:cubicBezTo>
                    <a:pt x="908224" y="275558"/>
                    <a:pt x="791480" y="272716"/>
                    <a:pt x="675175" y="276726"/>
                  </a:cubicBezTo>
                  <a:cubicBezTo>
                    <a:pt x="643091" y="280737"/>
                    <a:pt x="610538" y="281983"/>
                    <a:pt x="578922" y="288758"/>
                  </a:cubicBezTo>
                  <a:cubicBezTo>
                    <a:pt x="554120" y="294073"/>
                    <a:pt x="506733" y="312821"/>
                    <a:pt x="506733" y="312821"/>
                  </a:cubicBezTo>
                  <a:cubicBezTo>
                    <a:pt x="257134" y="298954"/>
                    <a:pt x="360311" y="318325"/>
                    <a:pt x="193912" y="276726"/>
                  </a:cubicBezTo>
                  <a:cubicBezTo>
                    <a:pt x="178486" y="272870"/>
                    <a:pt x="126955" y="261296"/>
                    <a:pt x="109690" y="252663"/>
                  </a:cubicBezTo>
                  <a:cubicBezTo>
                    <a:pt x="96757" y="246196"/>
                    <a:pt x="85627" y="236621"/>
                    <a:pt x="73596" y="228600"/>
                  </a:cubicBezTo>
                  <a:cubicBezTo>
                    <a:pt x="65575" y="216568"/>
                    <a:pt x="58566" y="203796"/>
                    <a:pt x="49533" y="192505"/>
                  </a:cubicBezTo>
                  <a:cubicBezTo>
                    <a:pt x="42447" y="183647"/>
                    <a:pt x="30542" y="178588"/>
                    <a:pt x="25469" y="168442"/>
                  </a:cubicBezTo>
                  <a:cubicBezTo>
                    <a:pt x="-8740" y="100025"/>
                    <a:pt x="1406" y="78344"/>
                    <a:pt x="1406" y="0"/>
                  </a:cubicBezTo>
                </a:path>
              </a:pathLst>
            </a:custGeom>
            <a:grpFill/>
            <a:ln w="5715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32" name="Freeform 9"/>
          <p:cNvSpPr>
            <a:spLocks noEditPoints="1"/>
          </p:cNvSpPr>
          <p:nvPr/>
        </p:nvSpPr>
        <p:spPr bwMode="auto">
          <a:xfrm>
            <a:off x="1882094" y="2883354"/>
            <a:ext cx="6463620" cy="150132"/>
          </a:xfrm>
          <a:custGeom>
            <a:avLst/>
            <a:gdLst>
              <a:gd name="T0" fmla="*/ 1528 w 3138"/>
              <a:gd name="T1" fmla="*/ 25 h 91"/>
              <a:gd name="T2" fmla="*/ 1611 w 3138"/>
              <a:gd name="T3" fmla="*/ 33 h 91"/>
              <a:gd name="T4" fmla="*/ 1735 w 3138"/>
              <a:gd name="T5" fmla="*/ 46 h 91"/>
              <a:gd name="T6" fmla="*/ 1849 w 3138"/>
              <a:gd name="T7" fmla="*/ 52 h 91"/>
              <a:gd name="T8" fmla="*/ 1929 w 3138"/>
              <a:gd name="T9" fmla="*/ 50 h 91"/>
              <a:gd name="T10" fmla="*/ 2087 w 3138"/>
              <a:gd name="T11" fmla="*/ 24 h 91"/>
              <a:gd name="T12" fmla="*/ 2233 w 3138"/>
              <a:gd name="T13" fmla="*/ 23 h 91"/>
              <a:gd name="T14" fmla="*/ 2403 w 3138"/>
              <a:gd name="T15" fmla="*/ 30 h 91"/>
              <a:gd name="T16" fmla="*/ 2677 w 3138"/>
              <a:gd name="T17" fmla="*/ 19 h 91"/>
              <a:gd name="T18" fmla="*/ 2832 w 3138"/>
              <a:gd name="T19" fmla="*/ 26 h 91"/>
              <a:gd name="T20" fmla="*/ 3120 w 3138"/>
              <a:gd name="T21" fmla="*/ 0 h 91"/>
              <a:gd name="T22" fmla="*/ 2802 w 3138"/>
              <a:gd name="T23" fmla="*/ 31 h 91"/>
              <a:gd name="T24" fmla="*/ 2568 w 3138"/>
              <a:gd name="T25" fmla="*/ 40 h 91"/>
              <a:gd name="T26" fmla="*/ 2328 w 3138"/>
              <a:gd name="T27" fmla="*/ 62 h 91"/>
              <a:gd name="T28" fmla="*/ 2179 w 3138"/>
              <a:gd name="T29" fmla="*/ 58 h 91"/>
              <a:gd name="T30" fmla="*/ 2038 w 3138"/>
              <a:gd name="T31" fmla="*/ 41 h 91"/>
              <a:gd name="T32" fmla="*/ 1786 w 3138"/>
              <a:gd name="T33" fmla="*/ 84 h 91"/>
              <a:gd name="T34" fmla="*/ 1782 w 3138"/>
              <a:gd name="T35" fmla="*/ 39 h 91"/>
              <a:gd name="T36" fmla="*/ 1664 w 3138"/>
              <a:gd name="T37" fmla="*/ 34 h 91"/>
              <a:gd name="T38" fmla="*/ 1472 w 3138"/>
              <a:gd name="T39" fmla="*/ 52 h 91"/>
              <a:gd name="T40" fmla="*/ 1274 w 3138"/>
              <a:gd name="T41" fmla="*/ 78 h 91"/>
              <a:gd name="T42" fmla="*/ 1196 w 3138"/>
              <a:gd name="T43" fmla="*/ 70 h 91"/>
              <a:gd name="T44" fmla="*/ 1083 w 3138"/>
              <a:gd name="T45" fmla="*/ 57 h 91"/>
              <a:gd name="T46" fmla="*/ 910 w 3138"/>
              <a:gd name="T47" fmla="*/ 65 h 91"/>
              <a:gd name="T48" fmla="*/ 786 w 3138"/>
              <a:gd name="T49" fmla="*/ 65 h 91"/>
              <a:gd name="T50" fmla="*/ 722 w 3138"/>
              <a:gd name="T51" fmla="*/ 54 h 91"/>
              <a:gd name="T52" fmla="*/ 531 w 3138"/>
              <a:gd name="T53" fmla="*/ 79 h 91"/>
              <a:gd name="T54" fmla="*/ 553 w 3138"/>
              <a:gd name="T55" fmla="*/ 34 h 91"/>
              <a:gd name="T56" fmla="*/ 336 w 3138"/>
              <a:gd name="T57" fmla="*/ 70 h 91"/>
              <a:gd name="T58" fmla="*/ 313 w 3138"/>
              <a:gd name="T59" fmla="*/ 48 h 91"/>
              <a:gd name="T60" fmla="*/ 83 w 3138"/>
              <a:gd name="T61" fmla="*/ 49 h 91"/>
              <a:gd name="T62" fmla="*/ 27 w 3138"/>
              <a:gd name="T63" fmla="*/ 17 h 91"/>
              <a:gd name="T64" fmla="*/ 119 w 3138"/>
              <a:gd name="T65" fmla="*/ 20 h 91"/>
              <a:gd name="T66" fmla="*/ 122 w 3138"/>
              <a:gd name="T67" fmla="*/ 43 h 91"/>
              <a:gd name="T68" fmla="*/ 182 w 3138"/>
              <a:gd name="T69" fmla="*/ 59 h 91"/>
              <a:gd name="T70" fmla="*/ 319 w 3138"/>
              <a:gd name="T71" fmla="*/ 27 h 91"/>
              <a:gd name="T72" fmla="*/ 452 w 3138"/>
              <a:gd name="T73" fmla="*/ 51 h 91"/>
              <a:gd name="T74" fmla="*/ 588 w 3138"/>
              <a:gd name="T75" fmla="*/ 22 h 91"/>
              <a:gd name="T76" fmla="*/ 601 w 3138"/>
              <a:gd name="T77" fmla="*/ 63 h 91"/>
              <a:gd name="T78" fmla="*/ 718 w 3138"/>
              <a:gd name="T79" fmla="*/ 43 h 91"/>
              <a:gd name="T80" fmla="*/ 906 w 3138"/>
              <a:gd name="T81" fmla="*/ 40 h 91"/>
              <a:gd name="T82" fmla="*/ 970 w 3138"/>
              <a:gd name="T83" fmla="*/ 64 h 91"/>
              <a:gd name="T84" fmla="*/ 1072 w 3138"/>
              <a:gd name="T85" fmla="*/ 46 h 91"/>
              <a:gd name="T86" fmla="*/ 1211 w 3138"/>
              <a:gd name="T87" fmla="*/ 48 h 91"/>
              <a:gd name="T88" fmla="*/ 1303 w 3138"/>
              <a:gd name="T89" fmla="*/ 67 h 91"/>
              <a:gd name="T90" fmla="*/ 1110 w 3138"/>
              <a:gd name="T91" fmla="*/ 51 h 91"/>
              <a:gd name="T92" fmla="*/ 539 w 3138"/>
              <a:gd name="T93" fmla="*/ 32 h 91"/>
              <a:gd name="T94" fmla="*/ 136 w 3138"/>
              <a:gd name="T95" fmla="*/ 68 h 91"/>
              <a:gd name="T96" fmla="*/ 760 w 3138"/>
              <a:gd name="T97" fmla="*/ 35 h 91"/>
              <a:gd name="T98" fmla="*/ 406 w 3138"/>
              <a:gd name="T99" fmla="*/ 49 h 91"/>
              <a:gd name="T100" fmla="*/ 512 w 3138"/>
              <a:gd name="T101" fmla="*/ 68 h 91"/>
              <a:gd name="T102" fmla="*/ 1553 w 3138"/>
              <a:gd name="T103" fmla="*/ 57 h 91"/>
              <a:gd name="T104" fmla="*/ 2259 w 3138"/>
              <a:gd name="T105" fmla="*/ 37 h 91"/>
              <a:gd name="T106" fmla="*/ 100 w 3138"/>
              <a:gd name="T107" fmla="*/ 62 h 91"/>
              <a:gd name="T108" fmla="*/ 405 w 3138"/>
              <a:gd name="T109" fmla="*/ 31 h 91"/>
              <a:gd name="T110" fmla="*/ 903 w 3138"/>
              <a:gd name="T111" fmla="*/ 48 h 91"/>
              <a:gd name="T112" fmla="*/ 307 w 3138"/>
              <a:gd name="T113" fmla="*/ 37 h 91"/>
              <a:gd name="T114" fmla="*/ 42 w 3138"/>
              <a:gd name="T115" fmla="*/ 24 h 91"/>
              <a:gd name="T116" fmla="*/ 462 w 3138"/>
              <a:gd name="T117" fmla="*/ 44 h 91"/>
              <a:gd name="T118" fmla="*/ 165 w 3138"/>
              <a:gd name="T119" fmla="*/ 73 h 91"/>
              <a:gd name="T120" fmla="*/ 77 w 3138"/>
              <a:gd name="T121" fmla="*/ 45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138" h="91">
                <a:moveTo>
                  <a:pt x="1313" y="70"/>
                </a:moveTo>
                <a:cubicBezTo>
                  <a:pt x="1315" y="70"/>
                  <a:pt x="1319" y="69"/>
                  <a:pt x="1320" y="69"/>
                </a:cubicBezTo>
                <a:cubicBezTo>
                  <a:pt x="1325" y="65"/>
                  <a:pt x="1337" y="63"/>
                  <a:pt x="1349" y="61"/>
                </a:cubicBezTo>
                <a:cubicBezTo>
                  <a:pt x="1350" y="59"/>
                  <a:pt x="1350" y="57"/>
                  <a:pt x="1350" y="56"/>
                </a:cubicBezTo>
                <a:cubicBezTo>
                  <a:pt x="1362" y="55"/>
                  <a:pt x="1372" y="60"/>
                  <a:pt x="1384" y="55"/>
                </a:cubicBezTo>
                <a:cubicBezTo>
                  <a:pt x="1382" y="55"/>
                  <a:pt x="1380" y="54"/>
                  <a:pt x="1377" y="52"/>
                </a:cubicBezTo>
                <a:cubicBezTo>
                  <a:pt x="1389" y="48"/>
                  <a:pt x="1402" y="43"/>
                  <a:pt x="1415" y="38"/>
                </a:cubicBezTo>
                <a:cubicBezTo>
                  <a:pt x="1424" y="39"/>
                  <a:pt x="1432" y="40"/>
                  <a:pt x="1439" y="37"/>
                </a:cubicBezTo>
                <a:cubicBezTo>
                  <a:pt x="1432" y="37"/>
                  <a:pt x="1427" y="36"/>
                  <a:pt x="1419" y="36"/>
                </a:cubicBezTo>
                <a:cubicBezTo>
                  <a:pt x="1430" y="33"/>
                  <a:pt x="1439" y="30"/>
                  <a:pt x="1449" y="27"/>
                </a:cubicBezTo>
                <a:cubicBezTo>
                  <a:pt x="1450" y="27"/>
                  <a:pt x="1451" y="27"/>
                  <a:pt x="1452" y="27"/>
                </a:cubicBezTo>
                <a:cubicBezTo>
                  <a:pt x="1464" y="28"/>
                  <a:pt x="1473" y="25"/>
                  <a:pt x="1483" y="24"/>
                </a:cubicBezTo>
                <a:cubicBezTo>
                  <a:pt x="1497" y="22"/>
                  <a:pt x="1510" y="22"/>
                  <a:pt x="1522" y="25"/>
                </a:cubicBezTo>
                <a:cubicBezTo>
                  <a:pt x="1524" y="25"/>
                  <a:pt x="1527" y="25"/>
                  <a:pt x="1528" y="25"/>
                </a:cubicBezTo>
                <a:cubicBezTo>
                  <a:pt x="1527" y="27"/>
                  <a:pt x="1527" y="29"/>
                  <a:pt x="1526" y="31"/>
                </a:cubicBezTo>
                <a:cubicBezTo>
                  <a:pt x="1533" y="30"/>
                  <a:pt x="1538" y="30"/>
                  <a:pt x="1542" y="30"/>
                </a:cubicBezTo>
                <a:cubicBezTo>
                  <a:pt x="1543" y="30"/>
                  <a:pt x="1544" y="31"/>
                  <a:pt x="1544" y="31"/>
                </a:cubicBezTo>
                <a:cubicBezTo>
                  <a:pt x="1543" y="35"/>
                  <a:pt x="1534" y="38"/>
                  <a:pt x="1538" y="42"/>
                </a:cubicBezTo>
                <a:cubicBezTo>
                  <a:pt x="1526" y="45"/>
                  <a:pt x="1531" y="50"/>
                  <a:pt x="1519" y="53"/>
                </a:cubicBezTo>
                <a:cubicBezTo>
                  <a:pt x="1513" y="54"/>
                  <a:pt x="1512" y="57"/>
                  <a:pt x="1508" y="61"/>
                </a:cubicBezTo>
                <a:cubicBezTo>
                  <a:pt x="1520" y="60"/>
                  <a:pt x="1527" y="59"/>
                  <a:pt x="1533" y="57"/>
                </a:cubicBezTo>
                <a:cubicBezTo>
                  <a:pt x="1542" y="54"/>
                  <a:pt x="1552" y="52"/>
                  <a:pt x="1562" y="50"/>
                </a:cubicBezTo>
                <a:cubicBezTo>
                  <a:pt x="1563" y="50"/>
                  <a:pt x="1567" y="50"/>
                  <a:pt x="1569" y="50"/>
                </a:cubicBezTo>
                <a:cubicBezTo>
                  <a:pt x="1572" y="49"/>
                  <a:pt x="1578" y="49"/>
                  <a:pt x="1578" y="48"/>
                </a:cubicBezTo>
                <a:cubicBezTo>
                  <a:pt x="1577" y="45"/>
                  <a:pt x="1585" y="45"/>
                  <a:pt x="1591" y="45"/>
                </a:cubicBezTo>
                <a:cubicBezTo>
                  <a:pt x="1598" y="44"/>
                  <a:pt x="1608" y="44"/>
                  <a:pt x="1614" y="42"/>
                </a:cubicBezTo>
                <a:cubicBezTo>
                  <a:pt x="1621" y="41"/>
                  <a:pt x="1624" y="38"/>
                  <a:pt x="1630" y="36"/>
                </a:cubicBezTo>
                <a:cubicBezTo>
                  <a:pt x="1624" y="35"/>
                  <a:pt x="1618" y="34"/>
                  <a:pt x="1611" y="33"/>
                </a:cubicBezTo>
                <a:cubicBezTo>
                  <a:pt x="1617" y="31"/>
                  <a:pt x="1620" y="30"/>
                  <a:pt x="1625" y="31"/>
                </a:cubicBezTo>
                <a:cubicBezTo>
                  <a:pt x="1635" y="33"/>
                  <a:pt x="1638" y="33"/>
                  <a:pt x="1645" y="30"/>
                </a:cubicBezTo>
                <a:cubicBezTo>
                  <a:pt x="1648" y="29"/>
                  <a:pt x="1653" y="27"/>
                  <a:pt x="1656" y="26"/>
                </a:cubicBezTo>
                <a:cubicBezTo>
                  <a:pt x="1657" y="26"/>
                  <a:pt x="1656" y="25"/>
                  <a:pt x="1656" y="24"/>
                </a:cubicBezTo>
                <a:cubicBezTo>
                  <a:pt x="1661" y="24"/>
                  <a:pt x="1666" y="23"/>
                  <a:pt x="1670" y="23"/>
                </a:cubicBezTo>
                <a:cubicBezTo>
                  <a:pt x="1676" y="23"/>
                  <a:pt x="1682" y="22"/>
                  <a:pt x="1685" y="25"/>
                </a:cubicBezTo>
                <a:cubicBezTo>
                  <a:pt x="1686" y="25"/>
                  <a:pt x="1694" y="25"/>
                  <a:pt x="1699" y="25"/>
                </a:cubicBezTo>
                <a:cubicBezTo>
                  <a:pt x="1714" y="25"/>
                  <a:pt x="1715" y="25"/>
                  <a:pt x="1714" y="30"/>
                </a:cubicBezTo>
                <a:cubicBezTo>
                  <a:pt x="1713" y="32"/>
                  <a:pt x="1716" y="33"/>
                  <a:pt x="1718" y="36"/>
                </a:cubicBezTo>
                <a:cubicBezTo>
                  <a:pt x="1714" y="37"/>
                  <a:pt x="1710" y="39"/>
                  <a:pt x="1705" y="41"/>
                </a:cubicBezTo>
                <a:cubicBezTo>
                  <a:pt x="1712" y="42"/>
                  <a:pt x="1718" y="43"/>
                  <a:pt x="1724" y="43"/>
                </a:cubicBezTo>
                <a:cubicBezTo>
                  <a:pt x="1720" y="44"/>
                  <a:pt x="1717" y="45"/>
                  <a:pt x="1713" y="46"/>
                </a:cubicBezTo>
                <a:cubicBezTo>
                  <a:pt x="1716" y="47"/>
                  <a:pt x="1718" y="47"/>
                  <a:pt x="1720" y="48"/>
                </a:cubicBezTo>
                <a:cubicBezTo>
                  <a:pt x="1725" y="47"/>
                  <a:pt x="1730" y="47"/>
                  <a:pt x="1735" y="46"/>
                </a:cubicBezTo>
                <a:cubicBezTo>
                  <a:pt x="1728" y="44"/>
                  <a:pt x="1733" y="42"/>
                  <a:pt x="1737" y="40"/>
                </a:cubicBezTo>
                <a:cubicBezTo>
                  <a:pt x="1742" y="37"/>
                  <a:pt x="1749" y="35"/>
                  <a:pt x="1756" y="33"/>
                </a:cubicBezTo>
                <a:cubicBezTo>
                  <a:pt x="1767" y="30"/>
                  <a:pt x="1784" y="27"/>
                  <a:pt x="1789" y="22"/>
                </a:cubicBezTo>
                <a:cubicBezTo>
                  <a:pt x="1789" y="22"/>
                  <a:pt x="1794" y="21"/>
                  <a:pt x="1799" y="21"/>
                </a:cubicBezTo>
                <a:cubicBezTo>
                  <a:pt x="1797" y="23"/>
                  <a:pt x="1795" y="25"/>
                  <a:pt x="1792" y="27"/>
                </a:cubicBezTo>
                <a:cubicBezTo>
                  <a:pt x="1800" y="26"/>
                  <a:pt x="1807" y="26"/>
                  <a:pt x="1815" y="26"/>
                </a:cubicBezTo>
                <a:cubicBezTo>
                  <a:pt x="1813" y="25"/>
                  <a:pt x="1810" y="24"/>
                  <a:pt x="1809" y="23"/>
                </a:cubicBezTo>
                <a:cubicBezTo>
                  <a:pt x="1807" y="21"/>
                  <a:pt x="1810" y="18"/>
                  <a:pt x="1818" y="19"/>
                </a:cubicBezTo>
                <a:cubicBezTo>
                  <a:pt x="1825" y="19"/>
                  <a:pt x="1836" y="17"/>
                  <a:pt x="1838" y="21"/>
                </a:cubicBezTo>
                <a:cubicBezTo>
                  <a:pt x="1838" y="21"/>
                  <a:pt x="1842" y="22"/>
                  <a:pt x="1845" y="22"/>
                </a:cubicBezTo>
                <a:cubicBezTo>
                  <a:pt x="1854" y="23"/>
                  <a:pt x="1860" y="26"/>
                  <a:pt x="1861" y="27"/>
                </a:cubicBezTo>
                <a:cubicBezTo>
                  <a:pt x="1862" y="30"/>
                  <a:pt x="1869" y="31"/>
                  <a:pt x="1876" y="32"/>
                </a:cubicBezTo>
                <a:cubicBezTo>
                  <a:pt x="1866" y="35"/>
                  <a:pt x="1871" y="40"/>
                  <a:pt x="1857" y="43"/>
                </a:cubicBezTo>
                <a:cubicBezTo>
                  <a:pt x="1859" y="46"/>
                  <a:pt x="1845" y="48"/>
                  <a:pt x="1849" y="52"/>
                </a:cubicBezTo>
                <a:cubicBezTo>
                  <a:pt x="1850" y="52"/>
                  <a:pt x="1848" y="53"/>
                  <a:pt x="1847" y="54"/>
                </a:cubicBezTo>
                <a:cubicBezTo>
                  <a:pt x="1840" y="58"/>
                  <a:pt x="1836" y="62"/>
                  <a:pt x="1835" y="66"/>
                </a:cubicBezTo>
                <a:cubicBezTo>
                  <a:pt x="1835" y="67"/>
                  <a:pt x="1831" y="68"/>
                  <a:pt x="1829" y="70"/>
                </a:cubicBezTo>
                <a:cubicBezTo>
                  <a:pt x="1849" y="70"/>
                  <a:pt x="1853" y="70"/>
                  <a:pt x="1863" y="65"/>
                </a:cubicBezTo>
                <a:cubicBezTo>
                  <a:pt x="1866" y="63"/>
                  <a:pt x="1870" y="62"/>
                  <a:pt x="1879" y="62"/>
                </a:cubicBezTo>
                <a:cubicBezTo>
                  <a:pt x="1884" y="63"/>
                  <a:pt x="1891" y="62"/>
                  <a:pt x="1897" y="61"/>
                </a:cubicBezTo>
                <a:cubicBezTo>
                  <a:pt x="1899" y="55"/>
                  <a:pt x="1908" y="52"/>
                  <a:pt x="1926" y="53"/>
                </a:cubicBezTo>
                <a:cubicBezTo>
                  <a:pt x="1922" y="54"/>
                  <a:pt x="1918" y="55"/>
                  <a:pt x="1916" y="56"/>
                </a:cubicBezTo>
                <a:cubicBezTo>
                  <a:pt x="1915" y="57"/>
                  <a:pt x="1915" y="59"/>
                  <a:pt x="1915" y="60"/>
                </a:cubicBezTo>
                <a:cubicBezTo>
                  <a:pt x="1915" y="60"/>
                  <a:pt x="1919" y="61"/>
                  <a:pt x="1921" y="60"/>
                </a:cubicBezTo>
                <a:cubicBezTo>
                  <a:pt x="1926" y="60"/>
                  <a:pt x="1927" y="59"/>
                  <a:pt x="1925" y="58"/>
                </a:cubicBezTo>
                <a:cubicBezTo>
                  <a:pt x="1925" y="57"/>
                  <a:pt x="1926" y="57"/>
                  <a:pt x="1926" y="56"/>
                </a:cubicBezTo>
                <a:cubicBezTo>
                  <a:pt x="1930" y="56"/>
                  <a:pt x="1933" y="56"/>
                  <a:pt x="1937" y="56"/>
                </a:cubicBezTo>
                <a:cubicBezTo>
                  <a:pt x="1944" y="53"/>
                  <a:pt x="1934" y="52"/>
                  <a:pt x="1929" y="50"/>
                </a:cubicBezTo>
                <a:cubicBezTo>
                  <a:pt x="1935" y="50"/>
                  <a:pt x="1940" y="50"/>
                  <a:pt x="1944" y="50"/>
                </a:cubicBezTo>
                <a:cubicBezTo>
                  <a:pt x="1956" y="50"/>
                  <a:pt x="1958" y="50"/>
                  <a:pt x="1956" y="46"/>
                </a:cubicBezTo>
                <a:cubicBezTo>
                  <a:pt x="1955" y="44"/>
                  <a:pt x="1961" y="43"/>
                  <a:pt x="1966" y="43"/>
                </a:cubicBezTo>
                <a:cubicBezTo>
                  <a:pt x="1971" y="42"/>
                  <a:pt x="1977" y="42"/>
                  <a:pt x="1982" y="42"/>
                </a:cubicBezTo>
                <a:cubicBezTo>
                  <a:pt x="1986" y="40"/>
                  <a:pt x="1990" y="39"/>
                  <a:pt x="1994" y="37"/>
                </a:cubicBezTo>
                <a:cubicBezTo>
                  <a:pt x="1996" y="38"/>
                  <a:pt x="1998" y="38"/>
                  <a:pt x="2000" y="39"/>
                </a:cubicBezTo>
                <a:cubicBezTo>
                  <a:pt x="2007" y="35"/>
                  <a:pt x="2017" y="32"/>
                  <a:pt x="2035" y="34"/>
                </a:cubicBezTo>
                <a:cubicBezTo>
                  <a:pt x="2035" y="34"/>
                  <a:pt x="2034" y="33"/>
                  <a:pt x="2034" y="33"/>
                </a:cubicBezTo>
                <a:cubicBezTo>
                  <a:pt x="2031" y="32"/>
                  <a:pt x="2027" y="32"/>
                  <a:pt x="2024" y="32"/>
                </a:cubicBezTo>
                <a:cubicBezTo>
                  <a:pt x="2029" y="28"/>
                  <a:pt x="2029" y="28"/>
                  <a:pt x="2077" y="21"/>
                </a:cubicBezTo>
                <a:cubicBezTo>
                  <a:pt x="2075" y="20"/>
                  <a:pt x="2074" y="19"/>
                  <a:pt x="2073" y="19"/>
                </a:cubicBezTo>
                <a:cubicBezTo>
                  <a:pt x="2085" y="16"/>
                  <a:pt x="2085" y="16"/>
                  <a:pt x="2096" y="19"/>
                </a:cubicBezTo>
                <a:cubicBezTo>
                  <a:pt x="2093" y="19"/>
                  <a:pt x="2089" y="20"/>
                  <a:pt x="2086" y="21"/>
                </a:cubicBezTo>
                <a:cubicBezTo>
                  <a:pt x="2085" y="22"/>
                  <a:pt x="2087" y="23"/>
                  <a:pt x="2087" y="24"/>
                </a:cubicBezTo>
                <a:cubicBezTo>
                  <a:pt x="2090" y="23"/>
                  <a:pt x="2094" y="23"/>
                  <a:pt x="2095" y="22"/>
                </a:cubicBezTo>
                <a:cubicBezTo>
                  <a:pt x="2099" y="21"/>
                  <a:pt x="2101" y="19"/>
                  <a:pt x="2105" y="17"/>
                </a:cubicBezTo>
                <a:cubicBezTo>
                  <a:pt x="2106" y="17"/>
                  <a:pt x="2108" y="17"/>
                  <a:pt x="2108" y="17"/>
                </a:cubicBezTo>
                <a:cubicBezTo>
                  <a:pt x="2124" y="19"/>
                  <a:pt x="2138" y="20"/>
                  <a:pt x="2152" y="22"/>
                </a:cubicBezTo>
                <a:cubicBezTo>
                  <a:pt x="2150" y="23"/>
                  <a:pt x="2146" y="25"/>
                  <a:pt x="2147" y="27"/>
                </a:cubicBezTo>
                <a:cubicBezTo>
                  <a:pt x="2149" y="28"/>
                  <a:pt x="2155" y="29"/>
                  <a:pt x="2161" y="30"/>
                </a:cubicBezTo>
                <a:cubicBezTo>
                  <a:pt x="2175" y="33"/>
                  <a:pt x="2175" y="34"/>
                  <a:pt x="2159" y="37"/>
                </a:cubicBezTo>
                <a:cubicBezTo>
                  <a:pt x="2160" y="40"/>
                  <a:pt x="2160" y="42"/>
                  <a:pt x="2161" y="45"/>
                </a:cubicBezTo>
                <a:cubicBezTo>
                  <a:pt x="2167" y="43"/>
                  <a:pt x="2172" y="42"/>
                  <a:pt x="2177" y="41"/>
                </a:cubicBezTo>
                <a:cubicBezTo>
                  <a:pt x="2184" y="39"/>
                  <a:pt x="2187" y="36"/>
                  <a:pt x="2199" y="36"/>
                </a:cubicBezTo>
                <a:cubicBezTo>
                  <a:pt x="2202" y="36"/>
                  <a:pt x="2207" y="34"/>
                  <a:pt x="2206" y="33"/>
                </a:cubicBezTo>
                <a:cubicBezTo>
                  <a:pt x="2203" y="31"/>
                  <a:pt x="2204" y="30"/>
                  <a:pt x="2208" y="29"/>
                </a:cubicBezTo>
                <a:cubicBezTo>
                  <a:pt x="2212" y="28"/>
                  <a:pt x="2218" y="28"/>
                  <a:pt x="2221" y="27"/>
                </a:cubicBezTo>
                <a:cubicBezTo>
                  <a:pt x="2225" y="25"/>
                  <a:pt x="2228" y="24"/>
                  <a:pt x="2233" y="23"/>
                </a:cubicBezTo>
                <a:cubicBezTo>
                  <a:pt x="2243" y="21"/>
                  <a:pt x="2252" y="17"/>
                  <a:pt x="2266" y="18"/>
                </a:cubicBezTo>
                <a:cubicBezTo>
                  <a:pt x="2274" y="18"/>
                  <a:pt x="2282" y="18"/>
                  <a:pt x="2289" y="19"/>
                </a:cubicBezTo>
                <a:cubicBezTo>
                  <a:pt x="2302" y="20"/>
                  <a:pt x="2314" y="22"/>
                  <a:pt x="2326" y="24"/>
                </a:cubicBezTo>
                <a:cubicBezTo>
                  <a:pt x="2329" y="29"/>
                  <a:pt x="2329" y="29"/>
                  <a:pt x="2315" y="32"/>
                </a:cubicBezTo>
                <a:cubicBezTo>
                  <a:pt x="2317" y="37"/>
                  <a:pt x="2304" y="41"/>
                  <a:pt x="2299" y="45"/>
                </a:cubicBezTo>
                <a:cubicBezTo>
                  <a:pt x="2297" y="47"/>
                  <a:pt x="2291" y="48"/>
                  <a:pt x="2288" y="50"/>
                </a:cubicBezTo>
                <a:cubicBezTo>
                  <a:pt x="2285" y="51"/>
                  <a:pt x="2284" y="53"/>
                  <a:pt x="2281" y="56"/>
                </a:cubicBezTo>
                <a:cubicBezTo>
                  <a:pt x="2291" y="56"/>
                  <a:pt x="2300" y="55"/>
                  <a:pt x="2305" y="52"/>
                </a:cubicBezTo>
                <a:cubicBezTo>
                  <a:pt x="2309" y="50"/>
                  <a:pt x="2317" y="49"/>
                  <a:pt x="2325" y="47"/>
                </a:cubicBezTo>
                <a:cubicBezTo>
                  <a:pt x="2336" y="45"/>
                  <a:pt x="2345" y="43"/>
                  <a:pt x="2356" y="41"/>
                </a:cubicBezTo>
                <a:cubicBezTo>
                  <a:pt x="2360" y="40"/>
                  <a:pt x="2365" y="40"/>
                  <a:pt x="2370" y="39"/>
                </a:cubicBezTo>
                <a:cubicBezTo>
                  <a:pt x="2374" y="39"/>
                  <a:pt x="2378" y="38"/>
                  <a:pt x="2382" y="38"/>
                </a:cubicBezTo>
                <a:cubicBezTo>
                  <a:pt x="2389" y="37"/>
                  <a:pt x="2397" y="36"/>
                  <a:pt x="2405" y="34"/>
                </a:cubicBezTo>
                <a:cubicBezTo>
                  <a:pt x="2405" y="33"/>
                  <a:pt x="2404" y="32"/>
                  <a:pt x="2403" y="30"/>
                </a:cubicBezTo>
                <a:cubicBezTo>
                  <a:pt x="2410" y="29"/>
                  <a:pt x="2419" y="27"/>
                  <a:pt x="2426" y="26"/>
                </a:cubicBezTo>
                <a:cubicBezTo>
                  <a:pt x="2433" y="24"/>
                  <a:pt x="2440" y="22"/>
                  <a:pt x="2447" y="20"/>
                </a:cubicBezTo>
                <a:cubicBezTo>
                  <a:pt x="2462" y="16"/>
                  <a:pt x="2478" y="13"/>
                  <a:pt x="2497" y="12"/>
                </a:cubicBezTo>
                <a:cubicBezTo>
                  <a:pt x="2507" y="11"/>
                  <a:pt x="2516" y="13"/>
                  <a:pt x="2518" y="14"/>
                </a:cubicBezTo>
                <a:cubicBezTo>
                  <a:pt x="2523" y="18"/>
                  <a:pt x="2534" y="18"/>
                  <a:pt x="2546" y="20"/>
                </a:cubicBezTo>
                <a:cubicBezTo>
                  <a:pt x="2542" y="24"/>
                  <a:pt x="2537" y="28"/>
                  <a:pt x="2532" y="32"/>
                </a:cubicBezTo>
                <a:cubicBezTo>
                  <a:pt x="2542" y="30"/>
                  <a:pt x="2551" y="29"/>
                  <a:pt x="2560" y="27"/>
                </a:cubicBezTo>
                <a:cubicBezTo>
                  <a:pt x="2568" y="25"/>
                  <a:pt x="2576" y="23"/>
                  <a:pt x="2585" y="21"/>
                </a:cubicBezTo>
                <a:cubicBezTo>
                  <a:pt x="2585" y="20"/>
                  <a:pt x="2585" y="19"/>
                  <a:pt x="2584" y="19"/>
                </a:cubicBezTo>
                <a:cubicBezTo>
                  <a:pt x="2590" y="17"/>
                  <a:pt x="2596" y="15"/>
                  <a:pt x="2602" y="13"/>
                </a:cubicBezTo>
                <a:cubicBezTo>
                  <a:pt x="2614" y="11"/>
                  <a:pt x="2628" y="10"/>
                  <a:pt x="2640" y="12"/>
                </a:cubicBezTo>
                <a:cubicBezTo>
                  <a:pt x="2646" y="12"/>
                  <a:pt x="2654" y="11"/>
                  <a:pt x="2659" y="13"/>
                </a:cubicBezTo>
                <a:cubicBezTo>
                  <a:pt x="2662" y="15"/>
                  <a:pt x="2668" y="16"/>
                  <a:pt x="2673" y="18"/>
                </a:cubicBezTo>
                <a:cubicBezTo>
                  <a:pt x="2675" y="18"/>
                  <a:pt x="2678" y="19"/>
                  <a:pt x="2677" y="19"/>
                </a:cubicBezTo>
                <a:cubicBezTo>
                  <a:pt x="2674" y="23"/>
                  <a:pt x="2682" y="27"/>
                  <a:pt x="2677" y="31"/>
                </a:cubicBezTo>
                <a:cubicBezTo>
                  <a:pt x="2671" y="37"/>
                  <a:pt x="2667" y="43"/>
                  <a:pt x="2665" y="48"/>
                </a:cubicBezTo>
                <a:cubicBezTo>
                  <a:pt x="2664" y="50"/>
                  <a:pt x="2669" y="52"/>
                  <a:pt x="2668" y="54"/>
                </a:cubicBezTo>
                <a:cubicBezTo>
                  <a:pt x="2667" y="54"/>
                  <a:pt x="2673" y="55"/>
                  <a:pt x="2676" y="55"/>
                </a:cubicBezTo>
                <a:cubicBezTo>
                  <a:pt x="2678" y="52"/>
                  <a:pt x="2676" y="49"/>
                  <a:pt x="2682" y="47"/>
                </a:cubicBezTo>
                <a:cubicBezTo>
                  <a:pt x="2686" y="45"/>
                  <a:pt x="2697" y="45"/>
                  <a:pt x="2706" y="43"/>
                </a:cubicBezTo>
                <a:cubicBezTo>
                  <a:pt x="2707" y="43"/>
                  <a:pt x="2708" y="43"/>
                  <a:pt x="2709" y="43"/>
                </a:cubicBezTo>
                <a:cubicBezTo>
                  <a:pt x="2717" y="40"/>
                  <a:pt x="2726" y="38"/>
                  <a:pt x="2741" y="39"/>
                </a:cubicBezTo>
                <a:cubicBezTo>
                  <a:pt x="2739" y="37"/>
                  <a:pt x="2737" y="36"/>
                  <a:pt x="2736" y="34"/>
                </a:cubicBezTo>
                <a:cubicBezTo>
                  <a:pt x="2742" y="33"/>
                  <a:pt x="2747" y="32"/>
                  <a:pt x="2753" y="30"/>
                </a:cubicBezTo>
                <a:cubicBezTo>
                  <a:pt x="2759" y="28"/>
                  <a:pt x="2764" y="26"/>
                  <a:pt x="2771" y="25"/>
                </a:cubicBezTo>
                <a:cubicBezTo>
                  <a:pt x="2787" y="22"/>
                  <a:pt x="2805" y="23"/>
                  <a:pt x="2822" y="23"/>
                </a:cubicBezTo>
                <a:cubicBezTo>
                  <a:pt x="2824" y="23"/>
                  <a:pt x="2827" y="24"/>
                  <a:pt x="2830" y="25"/>
                </a:cubicBezTo>
                <a:cubicBezTo>
                  <a:pt x="2831" y="25"/>
                  <a:pt x="2831" y="26"/>
                  <a:pt x="2832" y="26"/>
                </a:cubicBezTo>
                <a:cubicBezTo>
                  <a:pt x="2849" y="29"/>
                  <a:pt x="2845" y="33"/>
                  <a:pt x="2842" y="37"/>
                </a:cubicBezTo>
                <a:cubicBezTo>
                  <a:pt x="2840" y="40"/>
                  <a:pt x="2837" y="43"/>
                  <a:pt x="2835" y="47"/>
                </a:cubicBezTo>
                <a:cubicBezTo>
                  <a:pt x="2834" y="49"/>
                  <a:pt x="2836" y="51"/>
                  <a:pt x="2837" y="54"/>
                </a:cubicBezTo>
                <a:cubicBezTo>
                  <a:pt x="2859" y="55"/>
                  <a:pt x="2873" y="52"/>
                  <a:pt x="2889" y="49"/>
                </a:cubicBezTo>
                <a:cubicBezTo>
                  <a:pt x="2893" y="48"/>
                  <a:pt x="2896" y="47"/>
                  <a:pt x="2900" y="47"/>
                </a:cubicBezTo>
                <a:cubicBezTo>
                  <a:pt x="2918" y="44"/>
                  <a:pt x="2939" y="42"/>
                  <a:pt x="2951" y="37"/>
                </a:cubicBezTo>
                <a:cubicBezTo>
                  <a:pt x="2954" y="36"/>
                  <a:pt x="2958" y="35"/>
                  <a:pt x="2961" y="34"/>
                </a:cubicBezTo>
                <a:cubicBezTo>
                  <a:pt x="2970" y="32"/>
                  <a:pt x="2979" y="31"/>
                  <a:pt x="2987" y="29"/>
                </a:cubicBezTo>
                <a:cubicBezTo>
                  <a:pt x="3002" y="25"/>
                  <a:pt x="3007" y="25"/>
                  <a:pt x="3019" y="30"/>
                </a:cubicBezTo>
                <a:cubicBezTo>
                  <a:pt x="3024" y="29"/>
                  <a:pt x="3028" y="28"/>
                  <a:pt x="3033" y="27"/>
                </a:cubicBezTo>
                <a:cubicBezTo>
                  <a:pt x="3034" y="26"/>
                  <a:pt x="3035" y="26"/>
                  <a:pt x="3036" y="26"/>
                </a:cubicBezTo>
                <a:cubicBezTo>
                  <a:pt x="3053" y="25"/>
                  <a:pt x="3058" y="20"/>
                  <a:pt x="3069" y="18"/>
                </a:cubicBezTo>
                <a:cubicBezTo>
                  <a:pt x="3081" y="15"/>
                  <a:pt x="3090" y="12"/>
                  <a:pt x="3100" y="8"/>
                </a:cubicBezTo>
                <a:cubicBezTo>
                  <a:pt x="3107" y="6"/>
                  <a:pt x="3112" y="3"/>
                  <a:pt x="3120" y="0"/>
                </a:cubicBezTo>
                <a:cubicBezTo>
                  <a:pt x="3124" y="0"/>
                  <a:pt x="3130" y="0"/>
                  <a:pt x="3138" y="0"/>
                </a:cubicBezTo>
                <a:cubicBezTo>
                  <a:pt x="3134" y="5"/>
                  <a:pt x="3126" y="10"/>
                  <a:pt x="3112" y="14"/>
                </a:cubicBezTo>
                <a:cubicBezTo>
                  <a:pt x="3096" y="19"/>
                  <a:pt x="3081" y="24"/>
                  <a:pt x="3063" y="29"/>
                </a:cubicBezTo>
                <a:cubicBezTo>
                  <a:pt x="3042" y="35"/>
                  <a:pt x="3022" y="41"/>
                  <a:pt x="2998" y="44"/>
                </a:cubicBezTo>
                <a:cubicBezTo>
                  <a:pt x="2993" y="42"/>
                  <a:pt x="2989" y="40"/>
                  <a:pt x="2985" y="38"/>
                </a:cubicBezTo>
                <a:cubicBezTo>
                  <a:pt x="2940" y="47"/>
                  <a:pt x="2897" y="56"/>
                  <a:pt x="2854" y="64"/>
                </a:cubicBezTo>
                <a:cubicBezTo>
                  <a:pt x="2849" y="63"/>
                  <a:pt x="2845" y="62"/>
                  <a:pt x="2841" y="62"/>
                </a:cubicBezTo>
                <a:cubicBezTo>
                  <a:pt x="2839" y="62"/>
                  <a:pt x="2837" y="62"/>
                  <a:pt x="2837" y="63"/>
                </a:cubicBezTo>
                <a:cubicBezTo>
                  <a:pt x="2835" y="64"/>
                  <a:pt x="2835" y="66"/>
                  <a:pt x="2828" y="66"/>
                </a:cubicBezTo>
                <a:cubicBezTo>
                  <a:pt x="2822" y="66"/>
                  <a:pt x="2816" y="66"/>
                  <a:pt x="2811" y="65"/>
                </a:cubicBezTo>
                <a:cubicBezTo>
                  <a:pt x="2795" y="62"/>
                  <a:pt x="2793" y="57"/>
                  <a:pt x="2806" y="52"/>
                </a:cubicBezTo>
                <a:cubicBezTo>
                  <a:pt x="2796" y="49"/>
                  <a:pt x="2802" y="45"/>
                  <a:pt x="2809" y="43"/>
                </a:cubicBezTo>
                <a:cubicBezTo>
                  <a:pt x="2819" y="39"/>
                  <a:pt x="2815" y="37"/>
                  <a:pt x="2809" y="33"/>
                </a:cubicBezTo>
                <a:cubicBezTo>
                  <a:pt x="2807" y="33"/>
                  <a:pt x="2805" y="32"/>
                  <a:pt x="2802" y="31"/>
                </a:cubicBezTo>
                <a:cubicBezTo>
                  <a:pt x="2787" y="34"/>
                  <a:pt x="2773" y="38"/>
                  <a:pt x="2758" y="41"/>
                </a:cubicBezTo>
                <a:cubicBezTo>
                  <a:pt x="2752" y="43"/>
                  <a:pt x="2745" y="45"/>
                  <a:pt x="2738" y="46"/>
                </a:cubicBezTo>
                <a:cubicBezTo>
                  <a:pt x="2731" y="47"/>
                  <a:pt x="2726" y="47"/>
                  <a:pt x="2723" y="50"/>
                </a:cubicBezTo>
                <a:cubicBezTo>
                  <a:pt x="2720" y="52"/>
                  <a:pt x="2711" y="53"/>
                  <a:pt x="2702" y="52"/>
                </a:cubicBezTo>
                <a:cubicBezTo>
                  <a:pt x="2687" y="60"/>
                  <a:pt x="2663" y="63"/>
                  <a:pt x="2637" y="65"/>
                </a:cubicBezTo>
                <a:cubicBezTo>
                  <a:pt x="2634" y="64"/>
                  <a:pt x="2632" y="62"/>
                  <a:pt x="2629" y="62"/>
                </a:cubicBezTo>
                <a:cubicBezTo>
                  <a:pt x="2620" y="58"/>
                  <a:pt x="2620" y="57"/>
                  <a:pt x="2628" y="53"/>
                </a:cubicBezTo>
                <a:cubicBezTo>
                  <a:pt x="2630" y="52"/>
                  <a:pt x="2632" y="50"/>
                  <a:pt x="2631" y="49"/>
                </a:cubicBezTo>
                <a:cubicBezTo>
                  <a:pt x="2630" y="45"/>
                  <a:pt x="2631" y="43"/>
                  <a:pt x="2643" y="40"/>
                </a:cubicBezTo>
                <a:cubicBezTo>
                  <a:pt x="2633" y="39"/>
                  <a:pt x="2635" y="36"/>
                  <a:pt x="2637" y="33"/>
                </a:cubicBezTo>
                <a:cubicBezTo>
                  <a:pt x="2638" y="29"/>
                  <a:pt x="2641" y="24"/>
                  <a:pt x="2640" y="19"/>
                </a:cubicBezTo>
                <a:cubicBezTo>
                  <a:pt x="2632" y="21"/>
                  <a:pt x="2621" y="22"/>
                  <a:pt x="2616" y="24"/>
                </a:cubicBezTo>
                <a:cubicBezTo>
                  <a:pt x="2605" y="28"/>
                  <a:pt x="2593" y="32"/>
                  <a:pt x="2580" y="35"/>
                </a:cubicBezTo>
                <a:cubicBezTo>
                  <a:pt x="2575" y="36"/>
                  <a:pt x="2573" y="38"/>
                  <a:pt x="2568" y="40"/>
                </a:cubicBezTo>
                <a:cubicBezTo>
                  <a:pt x="2551" y="44"/>
                  <a:pt x="2534" y="49"/>
                  <a:pt x="2517" y="53"/>
                </a:cubicBezTo>
                <a:cubicBezTo>
                  <a:pt x="2514" y="54"/>
                  <a:pt x="2510" y="55"/>
                  <a:pt x="2506" y="56"/>
                </a:cubicBezTo>
                <a:cubicBezTo>
                  <a:pt x="2496" y="58"/>
                  <a:pt x="2486" y="59"/>
                  <a:pt x="2477" y="56"/>
                </a:cubicBezTo>
                <a:cubicBezTo>
                  <a:pt x="2474" y="54"/>
                  <a:pt x="2467" y="54"/>
                  <a:pt x="2461" y="53"/>
                </a:cubicBezTo>
                <a:cubicBezTo>
                  <a:pt x="2469" y="50"/>
                  <a:pt x="2471" y="48"/>
                  <a:pt x="2472" y="45"/>
                </a:cubicBezTo>
                <a:cubicBezTo>
                  <a:pt x="2472" y="42"/>
                  <a:pt x="2470" y="37"/>
                  <a:pt x="2486" y="36"/>
                </a:cubicBezTo>
                <a:cubicBezTo>
                  <a:pt x="2495" y="35"/>
                  <a:pt x="2494" y="33"/>
                  <a:pt x="2481" y="31"/>
                </a:cubicBezTo>
                <a:cubicBezTo>
                  <a:pt x="2483" y="30"/>
                  <a:pt x="2482" y="28"/>
                  <a:pt x="2491" y="28"/>
                </a:cubicBezTo>
                <a:cubicBezTo>
                  <a:pt x="2504" y="28"/>
                  <a:pt x="2505" y="27"/>
                  <a:pt x="2499" y="23"/>
                </a:cubicBezTo>
                <a:cubicBezTo>
                  <a:pt x="2489" y="25"/>
                  <a:pt x="2478" y="27"/>
                  <a:pt x="2469" y="29"/>
                </a:cubicBezTo>
                <a:cubicBezTo>
                  <a:pt x="2462" y="31"/>
                  <a:pt x="2458" y="33"/>
                  <a:pt x="2450" y="35"/>
                </a:cubicBezTo>
                <a:cubicBezTo>
                  <a:pt x="2436" y="37"/>
                  <a:pt x="2426" y="42"/>
                  <a:pt x="2409" y="43"/>
                </a:cubicBezTo>
                <a:cubicBezTo>
                  <a:pt x="2394" y="49"/>
                  <a:pt x="2369" y="52"/>
                  <a:pt x="2351" y="57"/>
                </a:cubicBezTo>
                <a:cubicBezTo>
                  <a:pt x="2344" y="59"/>
                  <a:pt x="2336" y="61"/>
                  <a:pt x="2328" y="62"/>
                </a:cubicBezTo>
                <a:cubicBezTo>
                  <a:pt x="2314" y="65"/>
                  <a:pt x="2300" y="67"/>
                  <a:pt x="2285" y="70"/>
                </a:cubicBezTo>
                <a:cubicBezTo>
                  <a:pt x="2282" y="71"/>
                  <a:pt x="2278" y="71"/>
                  <a:pt x="2274" y="71"/>
                </a:cubicBezTo>
                <a:cubicBezTo>
                  <a:pt x="2265" y="72"/>
                  <a:pt x="2258" y="72"/>
                  <a:pt x="2252" y="75"/>
                </a:cubicBezTo>
                <a:cubicBezTo>
                  <a:pt x="2248" y="76"/>
                  <a:pt x="2240" y="76"/>
                  <a:pt x="2230" y="74"/>
                </a:cubicBezTo>
                <a:cubicBezTo>
                  <a:pt x="2228" y="75"/>
                  <a:pt x="2227" y="76"/>
                  <a:pt x="2226" y="77"/>
                </a:cubicBezTo>
                <a:cubicBezTo>
                  <a:pt x="2225" y="78"/>
                  <a:pt x="2224" y="78"/>
                  <a:pt x="2223" y="79"/>
                </a:cubicBezTo>
                <a:cubicBezTo>
                  <a:pt x="2215" y="77"/>
                  <a:pt x="2215" y="77"/>
                  <a:pt x="2228" y="72"/>
                </a:cubicBezTo>
                <a:cubicBezTo>
                  <a:pt x="2219" y="69"/>
                  <a:pt x="2213" y="73"/>
                  <a:pt x="2203" y="72"/>
                </a:cubicBezTo>
                <a:cubicBezTo>
                  <a:pt x="2212" y="68"/>
                  <a:pt x="2206" y="62"/>
                  <a:pt x="2219" y="58"/>
                </a:cubicBezTo>
                <a:cubicBezTo>
                  <a:pt x="2214" y="55"/>
                  <a:pt x="2222" y="53"/>
                  <a:pt x="2225" y="50"/>
                </a:cubicBezTo>
                <a:cubicBezTo>
                  <a:pt x="2227" y="49"/>
                  <a:pt x="2230" y="48"/>
                  <a:pt x="2233" y="48"/>
                </a:cubicBezTo>
                <a:cubicBezTo>
                  <a:pt x="2248" y="46"/>
                  <a:pt x="2247" y="43"/>
                  <a:pt x="2247" y="40"/>
                </a:cubicBezTo>
                <a:cubicBezTo>
                  <a:pt x="2231" y="40"/>
                  <a:pt x="2224" y="43"/>
                  <a:pt x="2216" y="46"/>
                </a:cubicBezTo>
                <a:cubicBezTo>
                  <a:pt x="2205" y="50"/>
                  <a:pt x="2198" y="56"/>
                  <a:pt x="2179" y="58"/>
                </a:cubicBezTo>
                <a:cubicBezTo>
                  <a:pt x="2178" y="58"/>
                  <a:pt x="2176" y="58"/>
                  <a:pt x="2176" y="58"/>
                </a:cubicBezTo>
                <a:cubicBezTo>
                  <a:pt x="2173" y="61"/>
                  <a:pt x="2169" y="63"/>
                  <a:pt x="2156" y="63"/>
                </a:cubicBezTo>
                <a:cubicBezTo>
                  <a:pt x="2154" y="67"/>
                  <a:pt x="2139" y="67"/>
                  <a:pt x="2134" y="70"/>
                </a:cubicBezTo>
                <a:cubicBezTo>
                  <a:pt x="2122" y="67"/>
                  <a:pt x="2111" y="66"/>
                  <a:pt x="2103" y="63"/>
                </a:cubicBezTo>
                <a:cubicBezTo>
                  <a:pt x="2098" y="62"/>
                  <a:pt x="2099" y="59"/>
                  <a:pt x="2100" y="56"/>
                </a:cubicBezTo>
                <a:cubicBezTo>
                  <a:pt x="2100" y="54"/>
                  <a:pt x="2102" y="52"/>
                  <a:pt x="2103" y="49"/>
                </a:cubicBezTo>
                <a:cubicBezTo>
                  <a:pt x="2106" y="49"/>
                  <a:pt x="2110" y="48"/>
                  <a:pt x="2115" y="47"/>
                </a:cubicBezTo>
                <a:cubicBezTo>
                  <a:pt x="2112" y="46"/>
                  <a:pt x="2110" y="45"/>
                  <a:pt x="2109" y="45"/>
                </a:cubicBezTo>
                <a:cubicBezTo>
                  <a:pt x="2104" y="41"/>
                  <a:pt x="2108" y="39"/>
                  <a:pt x="2119" y="37"/>
                </a:cubicBezTo>
                <a:cubicBezTo>
                  <a:pt x="2122" y="36"/>
                  <a:pt x="2127" y="35"/>
                  <a:pt x="2127" y="34"/>
                </a:cubicBezTo>
                <a:cubicBezTo>
                  <a:pt x="2127" y="33"/>
                  <a:pt x="2121" y="32"/>
                  <a:pt x="2118" y="31"/>
                </a:cubicBezTo>
                <a:cubicBezTo>
                  <a:pt x="2115" y="30"/>
                  <a:pt x="2112" y="29"/>
                  <a:pt x="2107" y="28"/>
                </a:cubicBezTo>
                <a:cubicBezTo>
                  <a:pt x="2095" y="30"/>
                  <a:pt x="2081" y="33"/>
                  <a:pt x="2067" y="37"/>
                </a:cubicBezTo>
                <a:cubicBezTo>
                  <a:pt x="2059" y="39"/>
                  <a:pt x="2052" y="42"/>
                  <a:pt x="2038" y="41"/>
                </a:cubicBezTo>
                <a:cubicBezTo>
                  <a:pt x="2034" y="41"/>
                  <a:pt x="2026" y="43"/>
                  <a:pt x="2026" y="44"/>
                </a:cubicBezTo>
                <a:cubicBezTo>
                  <a:pt x="2025" y="47"/>
                  <a:pt x="2020" y="47"/>
                  <a:pt x="2014" y="49"/>
                </a:cubicBezTo>
                <a:cubicBezTo>
                  <a:pt x="2007" y="50"/>
                  <a:pt x="2000" y="52"/>
                  <a:pt x="1992" y="53"/>
                </a:cubicBezTo>
                <a:cubicBezTo>
                  <a:pt x="1963" y="59"/>
                  <a:pt x="1933" y="66"/>
                  <a:pt x="1904" y="72"/>
                </a:cubicBezTo>
                <a:cubicBezTo>
                  <a:pt x="1899" y="71"/>
                  <a:pt x="1896" y="70"/>
                  <a:pt x="1893" y="70"/>
                </a:cubicBezTo>
                <a:cubicBezTo>
                  <a:pt x="1891" y="70"/>
                  <a:pt x="1889" y="71"/>
                  <a:pt x="1889" y="71"/>
                </a:cubicBezTo>
                <a:cubicBezTo>
                  <a:pt x="1880" y="76"/>
                  <a:pt x="1863" y="78"/>
                  <a:pt x="1846" y="79"/>
                </a:cubicBezTo>
                <a:cubicBezTo>
                  <a:pt x="1843" y="80"/>
                  <a:pt x="1839" y="79"/>
                  <a:pt x="1835" y="78"/>
                </a:cubicBezTo>
                <a:cubicBezTo>
                  <a:pt x="1829" y="78"/>
                  <a:pt x="1824" y="76"/>
                  <a:pt x="1819" y="78"/>
                </a:cubicBezTo>
                <a:cubicBezTo>
                  <a:pt x="1821" y="80"/>
                  <a:pt x="1823" y="82"/>
                  <a:pt x="1826" y="84"/>
                </a:cubicBezTo>
                <a:cubicBezTo>
                  <a:pt x="1816" y="84"/>
                  <a:pt x="1809" y="84"/>
                  <a:pt x="1803" y="84"/>
                </a:cubicBezTo>
                <a:cubicBezTo>
                  <a:pt x="1804" y="83"/>
                  <a:pt x="1805" y="82"/>
                  <a:pt x="1806" y="81"/>
                </a:cubicBezTo>
                <a:cubicBezTo>
                  <a:pt x="1805" y="81"/>
                  <a:pt x="1805" y="81"/>
                  <a:pt x="1804" y="81"/>
                </a:cubicBezTo>
                <a:cubicBezTo>
                  <a:pt x="1798" y="82"/>
                  <a:pt x="1792" y="83"/>
                  <a:pt x="1786" y="84"/>
                </a:cubicBezTo>
                <a:cubicBezTo>
                  <a:pt x="1786" y="81"/>
                  <a:pt x="1786" y="78"/>
                  <a:pt x="1786" y="75"/>
                </a:cubicBezTo>
                <a:cubicBezTo>
                  <a:pt x="1780" y="74"/>
                  <a:pt x="1774" y="73"/>
                  <a:pt x="1768" y="73"/>
                </a:cubicBezTo>
                <a:cubicBezTo>
                  <a:pt x="1771" y="67"/>
                  <a:pt x="1771" y="67"/>
                  <a:pt x="1789" y="65"/>
                </a:cubicBezTo>
                <a:cubicBezTo>
                  <a:pt x="1783" y="64"/>
                  <a:pt x="1779" y="63"/>
                  <a:pt x="1775" y="62"/>
                </a:cubicBezTo>
                <a:cubicBezTo>
                  <a:pt x="1776" y="60"/>
                  <a:pt x="1777" y="59"/>
                  <a:pt x="1779" y="56"/>
                </a:cubicBezTo>
                <a:cubicBezTo>
                  <a:pt x="1786" y="55"/>
                  <a:pt x="1795" y="55"/>
                  <a:pt x="1800" y="52"/>
                </a:cubicBezTo>
                <a:cubicBezTo>
                  <a:pt x="1801" y="51"/>
                  <a:pt x="1810" y="51"/>
                  <a:pt x="1816" y="50"/>
                </a:cubicBezTo>
                <a:cubicBezTo>
                  <a:pt x="1822" y="47"/>
                  <a:pt x="1811" y="47"/>
                  <a:pt x="1805" y="46"/>
                </a:cubicBezTo>
                <a:cubicBezTo>
                  <a:pt x="1808" y="42"/>
                  <a:pt x="1814" y="41"/>
                  <a:pt x="1826" y="40"/>
                </a:cubicBezTo>
                <a:cubicBezTo>
                  <a:pt x="1835" y="39"/>
                  <a:pt x="1843" y="38"/>
                  <a:pt x="1848" y="36"/>
                </a:cubicBezTo>
                <a:cubicBezTo>
                  <a:pt x="1837" y="33"/>
                  <a:pt x="1832" y="38"/>
                  <a:pt x="1821" y="37"/>
                </a:cubicBezTo>
                <a:cubicBezTo>
                  <a:pt x="1826" y="35"/>
                  <a:pt x="1837" y="33"/>
                  <a:pt x="1832" y="29"/>
                </a:cubicBezTo>
                <a:cubicBezTo>
                  <a:pt x="1829" y="30"/>
                  <a:pt x="1826" y="30"/>
                  <a:pt x="1824" y="30"/>
                </a:cubicBezTo>
                <a:cubicBezTo>
                  <a:pt x="1813" y="34"/>
                  <a:pt x="1799" y="37"/>
                  <a:pt x="1782" y="39"/>
                </a:cubicBezTo>
                <a:cubicBezTo>
                  <a:pt x="1780" y="39"/>
                  <a:pt x="1777" y="40"/>
                  <a:pt x="1776" y="41"/>
                </a:cubicBezTo>
                <a:cubicBezTo>
                  <a:pt x="1768" y="48"/>
                  <a:pt x="1742" y="50"/>
                  <a:pt x="1730" y="56"/>
                </a:cubicBezTo>
                <a:cubicBezTo>
                  <a:pt x="1727" y="58"/>
                  <a:pt x="1719" y="58"/>
                  <a:pt x="1712" y="59"/>
                </a:cubicBezTo>
                <a:cubicBezTo>
                  <a:pt x="1714" y="64"/>
                  <a:pt x="1694" y="65"/>
                  <a:pt x="1684" y="68"/>
                </a:cubicBezTo>
                <a:cubicBezTo>
                  <a:pt x="1677" y="70"/>
                  <a:pt x="1666" y="72"/>
                  <a:pt x="1655" y="73"/>
                </a:cubicBezTo>
                <a:cubicBezTo>
                  <a:pt x="1647" y="70"/>
                  <a:pt x="1650" y="65"/>
                  <a:pt x="1636" y="63"/>
                </a:cubicBezTo>
                <a:cubicBezTo>
                  <a:pt x="1652" y="62"/>
                  <a:pt x="1652" y="62"/>
                  <a:pt x="1652" y="57"/>
                </a:cubicBezTo>
                <a:cubicBezTo>
                  <a:pt x="1652" y="54"/>
                  <a:pt x="1662" y="53"/>
                  <a:pt x="1667" y="51"/>
                </a:cubicBezTo>
                <a:cubicBezTo>
                  <a:pt x="1667" y="51"/>
                  <a:pt x="1669" y="51"/>
                  <a:pt x="1671" y="50"/>
                </a:cubicBezTo>
                <a:cubicBezTo>
                  <a:pt x="1666" y="46"/>
                  <a:pt x="1666" y="46"/>
                  <a:pt x="1680" y="44"/>
                </a:cubicBezTo>
                <a:cubicBezTo>
                  <a:pt x="1684" y="43"/>
                  <a:pt x="1687" y="42"/>
                  <a:pt x="1693" y="41"/>
                </a:cubicBezTo>
                <a:cubicBezTo>
                  <a:pt x="1685" y="41"/>
                  <a:pt x="1679" y="40"/>
                  <a:pt x="1671" y="40"/>
                </a:cubicBezTo>
                <a:cubicBezTo>
                  <a:pt x="1678" y="38"/>
                  <a:pt x="1684" y="36"/>
                  <a:pt x="1690" y="34"/>
                </a:cubicBezTo>
                <a:cubicBezTo>
                  <a:pt x="1682" y="30"/>
                  <a:pt x="1672" y="36"/>
                  <a:pt x="1664" y="34"/>
                </a:cubicBezTo>
                <a:cubicBezTo>
                  <a:pt x="1663" y="35"/>
                  <a:pt x="1663" y="36"/>
                  <a:pt x="1660" y="37"/>
                </a:cubicBezTo>
                <a:cubicBezTo>
                  <a:pt x="1653" y="39"/>
                  <a:pt x="1646" y="42"/>
                  <a:pt x="1638" y="44"/>
                </a:cubicBezTo>
                <a:cubicBezTo>
                  <a:pt x="1621" y="47"/>
                  <a:pt x="1609" y="52"/>
                  <a:pt x="1595" y="56"/>
                </a:cubicBezTo>
                <a:cubicBezTo>
                  <a:pt x="1581" y="60"/>
                  <a:pt x="1570" y="65"/>
                  <a:pt x="1550" y="67"/>
                </a:cubicBezTo>
                <a:cubicBezTo>
                  <a:pt x="1546" y="67"/>
                  <a:pt x="1542" y="69"/>
                  <a:pt x="1541" y="70"/>
                </a:cubicBezTo>
                <a:cubicBezTo>
                  <a:pt x="1539" y="72"/>
                  <a:pt x="1536" y="73"/>
                  <a:pt x="1529" y="73"/>
                </a:cubicBezTo>
                <a:cubicBezTo>
                  <a:pt x="1528" y="73"/>
                  <a:pt x="1526" y="73"/>
                  <a:pt x="1525" y="74"/>
                </a:cubicBezTo>
                <a:cubicBezTo>
                  <a:pt x="1517" y="79"/>
                  <a:pt x="1499" y="80"/>
                  <a:pt x="1487" y="83"/>
                </a:cubicBezTo>
                <a:cubicBezTo>
                  <a:pt x="1480" y="85"/>
                  <a:pt x="1474" y="84"/>
                  <a:pt x="1469" y="83"/>
                </a:cubicBezTo>
                <a:cubicBezTo>
                  <a:pt x="1459" y="81"/>
                  <a:pt x="1450" y="79"/>
                  <a:pt x="1440" y="77"/>
                </a:cubicBezTo>
                <a:cubicBezTo>
                  <a:pt x="1441" y="73"/>
                  <a:pt x="1451" y="76"/>
                  <a:pt x="1456" y="75"/>
                </a:cubicBezTo>
                <a:cubicBezTo>
                  <a:pt x="1469" y="68"/>
                  <a:pt x="1469" y="68"/>
                  <a:pt x="1452" y="66"/>
                </a:cubicBezTo>
                <a:cubicBezTo>
                  <a:pt x="1455" y="64"/>
                  <a:pt x="1458" y="62"/>
                  <a:pt x="1462" y="60"/>
                </a:cubicBezTo>
                <a:cubicBezTo>
                  <a:pt x="1471" y="56"/>
                  <a:pt x="1472" y="56"/>
                  <a:pt x="1472" y="52"/>
                </a:cubicBezTo>
                <a:cubicBezTo>
                  <a:pt x="1482" y="50"/>
                  <a:pt x="1492" y="48"/>
                  <a:pt x="1500" y="46"/>
                </a:cubicBezTo>
                <a:cubicBezTo>
                  <a:pt x="1503" y="45"/>
                  <a:pt x="1502" y="43"/>
                  <a:pt x="1502" y="41"/>
                </a:cubicBezTo>
                <a:cubicBezTo>
                  <a:pt x="1490" y="42"/>
                  <a:pt x="1480" y="44"/>
                  <a:pt x="1470" y="41"/>
                </a:cubicBezTo>
                <a:cubicBezTo>
                  <a:pt x="1463" y="43"/>
                  <a:pt x="1457" y="45"/>
                  <a:pt x="1450" y="48"/>
                </a:cubicBezTo>
                <a:cubicBezTo>
                  <a:pt x="1448" y="48"/>
                  <a:pt x="1444" y="48"/>
                  <a:pt x="1440" y="48"/>
                </a:cubicBezTo>
                <a:cubicBezTo>
                  <a:pt x="1438" y="54"/>
                  <a:pt x="1419" y="54"/>
                  <a:pt x="1410" y="58"/>
                </a:cubicBezTo>
                <a:cubicBezTo>
                  <a:pt x="1407" y="59"/>
                  <a:pt x="1406" y="60"/>
                  <a:pt x="1404" y="62"/>
                </a:cubicBezTo>
                <a:cubicBezTo>
                  <a:pt x="1394" y="62"/>
                  <a:pt x="1384" y="62"/>
                  <a:pt x="1369" y="62"/>
                </a:cubicBezTo>
                <a:cubicBezTo>
                  <a:pt x="1376" y="64"/>
                  <a:pt x="1380" y="65"/>
                  <a:pt x="1386" y="66"/>
                </a:cubicBezTo>
                <a:cubicBezTo>
                  <a:pt x="1380" y="68"/>
                  <a:pt x="1374" y="70"/>
                  <a:pt x="1367" y="72"/>
                </a:cubicBezTo>
                <a:cubicBezTo>
                  <a:pt x="1357" y="74"/>
                  <a:pt x="1346" y="77"/>
                  <a:pt x="1335" y="79"/>
                </a:cubicBezTo>
                <a:cubicBezTo>
                  <a:pt x="1328" y="80"/>
                  <a:pt x="1320" y="81"/>
                  <a:pt x="1314" y="83"/>
                </a:cubicBezTo>
                <a:cubicBezTo>
                  <a:pt x="1302" y="86"/>
                  <a:pt x="1290" y="89"/>
                  <a:pt x="1276" y="84"/>
                </a:cubicBezTo>
                <a:cubicBezTo>
                  <a:pt x="1275" y="82"/>
                  <a:pt x="1275" y="80"/>
                  <a:pt x="1274" y="78"/>
                </a:cubicBezTo>
                <a:cubicBezTo>
                  <a:pt x="1267" y="78"/>
                  <a:pt x="1263" y="78"/>
                  <a:pt x="1265" y="80"/>
                </a:cubicBezTo>
                <a:cubicBezTo>
                  <a:pt x="1267" y="83"/>
                  <a:pt x="1262" y="84"/>
                  <a:pt x="1253" y="83"/>
                </a:cubicBezTo>
                <a:cubicBezTo>
                  <a:pt x="1247" y="82"/>
                  <a:pt x="1240" y="81"/>
                  <a:pt x="1233" y="80"/>
                </a:cubicBezTo>
                <a:cubicBezTo>
                  <a:pt x="1236" y="76"/>
                  <a:pt x="1239" y="72"/>
                  <a:pt x="1260" y="71"/>
                </a:cubicBezTo>
                <a:cubicBezTo>
                  <a:pt x="1254" y="69"/>
                  <a:pt x="1250" y="69"/>
                  <a:pt x="1247" y="68"/>
                </a:cubicBezTo>
                <a:cubicBezTo>
                  <a:pt x="1245" y="67"/>
                  <a:pt x="1242" y="66"/>
                  <a:pt x="1243" y="65"/>
                </a:cubicBezTo>
                <a:cubicBezTo>
                  <a:pt x="1243" y="64"/>
                  <a:pt x="1247" y="64"/>
                  <a:pt x="1250" y="63"/>
                </a:cubicBezTo>
                <a:cubicBezTo>
                  <a:pt x="1257" y="63"/>
                  <a:pt x="1265" y="62"/>
                  <a:pt x="1271" y="62"/>
                </a:cubicBezTo>
                <a:cubicBezTo>
                  <a:pt x="1280" y="59"/>
                  <a:pt x="1260" y="55"/>
                  <a:pt x="1276" y="53"/>
                </a:cubicBezTo>
                <a:cubicBezTo>
                  <a:pt x="1266" y="51"/>
                  <a:pt x="1262" y="53"/>
                  <a:pt x="1257" y="58"/>
                </a:cubicBezTo>
                <a:cubicBezTo>
                  <a:pt x="1253" y="58"/>
                  <a:pt x="1250" y="57"/>
                  <a:pt x="1245" y="57"/>
                </a:cubicBezTo>
                <a:cubicBezTo>
                  <a:pt x="1241" y="59"/>
                  <a:pt x="1238" y="61"/>
                  <a:pt x="1234" y="63"/>
                </a:cubicBezTo>
                <a:cubicBezTo>
                  <a:pt x="1228" y="66"/>
                  <a:pt x="1216" y="67"/>
                  <a:pt x="1206" y="69"/>
                </a:cubicBezTo>
                <a:cubicBezTo>
                  <a:pt x="1203" y="69"/>
                  <a:pt x="1196" y="69"/>
                  <a:pt x="1196" y="70"/>
                </a:cubicBezTo>
                <a:cubicBezTo>
                  <a:pt x="1191" y="75"/>
                  <a:pt x="1173" y="76"/>
                  <a:pt x="1162" y="79"/>
                </a:cubicBezTo>
                <a:cubicBezTo>
                  <a:pt x="1158" y="80"/>
                  <a:pt x="1150" y="80"/>
                  <a:pt x="1144" y="81"/>
                </a:cubicBezTo>
                <a:cubicBezTo>
                  <a:pt x="1144" y="82"/>
                  <a:pt x="1144" y="82"/>
                  <a:pt x="1145" y="85"/>
                </a:cubicBezTo>
                <a:cubicBezTo>
                  <a:pt x="1141" y="83"/>
                  <a:pt x="1139" y="83"/>
                  <a:pt x="1139" y="82"/>
                </a:cubicBezTo>
                <a:cubicBezTo>
                  <a:pt x="1141" y="78"/>
                  <a:pt x="1142" y="74"/>
                  <a:pt x="1144" y="70"/>
                </a:cubicBezTo>
                <a:cubicBezTo>
                  <a:pt x="1137" y="71"/>
                  <a:pt x="1132" y="72"/>
                  <a:pt x="1127" y="73"/>
                </a:cubicBezTo>
                <a:cubicBezTo>
                  <a:pt x="1117" y="70"/>
                  <a:pt x="1129" y="66"/>
                  <a:pt x="1124" y="63"/>
                </a:cubicBezTo>
                <a:cubicBezTo>
                  <a:pt x="1134" y="62"/>
                  <a:pt x="1137" y="60"/>
                  <a:pt x="1139" y="57"/>
                </a:cubicBezTo>
                <a:cubicBezTo>
                  <a:pt x="1140" y="55"/>
                  <a:pt x="1140" y="51"/>
                  <a:pt x="1154" y="50"/>
                </a:cubicBezTo>
                <a:cubicBezTo>
                  <a:pt x="1158" y="50"/>
                  <a:pt x="1160" y="47"/>
                  <a:pt x="1163" y="45"/>
                </a:cubicBezTo>
                <a:cubicBezTo>
                  <a:pt x="1161" y="45"/>
                  <a:pt x="1160" y="44"/>
                  <a:pt x="1159" y="44"/>
                </a:cubicBezTo>
                <a:cubicBezTo>
                  <a:pt x="1150" y="46"/>
                  <a:pt x="1142" y="48"/>
                  <a:pt x="1133" y="50"/>
                </a:cubicBezTo>
                <a:cubicBezTo>
                  <a:pt x="1127" y="52"/>
                  <a:pt x="1120" y="54"/>
                  <a:pt x="1113" y="56"/>
                </a:cubicBezTo>
                <a:cubicBezTo>
                  <a:pt x="1104" y="58"/>
                  <a:pt x="1095" y="59"/>
                  <a:pt x="1083" y="57"/>
                </a:cubicBezTo>
                <a:cubicBezTo>
                  <a:pt x="1081" y="56"/>
                  <a:pt x="1075" y="57"/>
                  <a:pt x="1071" y="59"/>
                </a:cubicBezTo>
                <a:cubicBezTo>
                  <a:pt x="1077" y="59"/>
                  <a:pt x="1084" y="59"/>
                  <a:pt x="1092" y="60"/>
                </a:cubicBezTo>
                <a:cubicBezTo>
                  <a:pt x="1089" y="61"/>
                  <a:pt x="1087" y="62"/>
                  <a:pt x="1084" y="63"/>
                </a:cubicBezTo>
                <a:cubicBezTo>
                  <a:pt x="1067" y="65"/>
                  <a:pt x="1056" y="70"/>
                  <a:pt x="1040" y="73"/>
                </a:cubicBezTo>
                <a:cubicBezTo>
                  <a:pt x="1018" y="77"/>
                  <a:pt x="997" y="81"/>
                  <a:pt x="974" y="85"/>
                </a:cubicBezTo>
                <a:cubicBezTo>
                  <a:pt x="967" y="87"/>
                  <a:pt x="956" y="86"/>
                  <a:pt x="947" y="86"/>
                </a:cubicBezTo>
                <a:cubicBezTo>
                  <a:pt x="939" y="90"/>
                  <a:pt x="931" y="91"/>
                  <a:pt x="913" y="90"/>
                </a:cubicBezTo>
                <a:cubicBezTo>
                  <a:pt x="910" y="88"/>
                  <a:pt x="912" y="83"/>
                  <a:pt x="892" y="83"/>
                </a:cubicBezTo>
                <a:cubicBezTo>
                  <a:pt x="895" y="83"/>
                  <a:pt x="897" y="83"/>
                  <a:pt x="900" y="82"/>
                </a:cubicBezTo>
                <a:cubicBezTo>
                  <a:pt x="899" y="80"/>
                  <a:pt x="877" y="81"/>
                  <a:pt x="887" y="76"/>
                </a:cubicBezTo>
                <a:cubicBezTo>
                  <a:pt x="891" y="76"/>
                  <a:pt x="895" y="77"/>
                  <a:pt x="899" y="77"/>
                </a:cubicBezTo>
                <a:cubicBezTo>
                  <a:pt x="902" y="77"/>
                  <a:pt x="905" y="76"/>
                  <a:pt x="908" y="75"/>
                </a:cubicBezTo>
                <a:cubicBezTo>
                  <a:pt x="908" y="71"/>
                  <a:pt x="898" y="73"/>
                  <a:pt x="891" y="73"/>
                </a:cubicBezTo>
                <a:cubicBezTo>
                  <a:pt x="899" y="70"/>
                  <a:pt x="915" y="69"/>
                  <a:pt x="910" y="65"/>
                </a:cubicBezTo>
                <a:cubicBezTo>
                  <a:pt x="915" y="65"/>
                  <a:pt x="919" y="66"/>
                  <a:pt x="923" y="66"/>
                </a:cubicBezTo>
                <a:cubicBezTo>
                  <a:pt x="924" y="61"/>
                  <a:pt x="938" y="62"/>
                  <a:pt x="949" y="61"/>
                </a:cubicBezTo>
                <a:cubicBezTo>
                  <a:pt x="946" y="60"/>
                  <a:pt x="943" y="60"/>
                  <a:pt x="941" y="59"/>
                </a:cubicBezTo>
                <a:cubicBezTo>
                  <a:pt x="932" y="56"/>
                  <a:pt x="935" y="53"/>
                  <a:pt x="948" y="52"/>
                </a:cubicBezTo>
                <a:cubicBezTo>
                  <a:pt x="953" y="52"/>
                  <a:pt x="957" y="51"/>
                  <a:pt x="962" y="50"/>
                </a:cubicBezTo>
                <a:cubicBezTo>
                  <a:pt x="959" y="48"/>
                  <a:pt x="957" y="47"/>
                  <a:pt x="955" y="45"/>
                </a:cubicBezTo>
                <a:cubicBezTo>
                  <a:pt x="959" y="43"/>
                  <a:pt x="964" y="42"/>
                  <a:pt x="971" y="40"/>
                </a:cubicBezTo>
                <a:cubicBezTo>
                  <a:pt x="965" y="40"/>
                  <a:pt x="961" y="40"/>
                  <a:pt x="957" y="39"/>
                </a:cubicBezTo>
                <a:cubicBezTo>
                  <a:pt x="910" y="53"/>
                  <a:pt x="861" y="67"/>
                  <a:pt x="803" y="78"/>
                </a:cubicBezTo>
                <a:cubicBezTo>
                  <a:pt x="798" y="76"/>
                  <a:pt x="793" y="74"/>
                  <a:pt x="786" y="71"/>
                </a:cubicBezTo>
                <a:cubicBezTo>
                  <a:pt x="783" y="72"/>
                  <a:pt x="780" y="74"/>
                  <a:pt x="778" y="75"/>
                </a:cubicBezTo>
                <a:cubicBezTo>
                  <a:pt x="768" y="74"/>
                  <a:pt x="772" y="72"/>
                  <a:pt x="769" y="70"/>
                </a:cubicBezTo>
                <a:cubicBezTo>
                  <a:pt x="779" y="70"/>
                  <a:pt x="788" y="69"/>
                  <a:pt x="796" y="69"/>
                </a:cubicBezTo>
                <a:cubicBezTo>
                  <a:pt x="803" y="65"/>
                  <a:pt x="791" y="66"/>
                  <a:pt x="786" y="65"/>
                </a:cubicBezTo>
                <a:cubicBezTo>
                  <a:pt x="791" y="62"/>
                  <a:pt x="797" y="59"/>
                  <a:pt x="802" y="56"/>
                </a:cubicBezTo>
                <a:cubicBezTo>
                  <a:pt x="803" y="53"/>
                  <a:pt x="800" y="50"/>
                  <a:pt x="804" y="48"/>
                </a:cubicBezTo>
                <a:cubicBezTo>
                  <a:pt x="808" y="46"/>
                  <a:pt x="818" y="45"/>
                  <a:pt x="828" y="43"/>
                </a:cubicBezTo>
                <a:cubicBezTo>
                  <a:pt x="824" y="41"/>
                  <a:pt x="820" y="40"/>
                  <a:pt x="815" y="38"/>
                </a:cubicBezTo>
                <a:cubicBezTo>
                  <a:pt x="818" y="38"/>
                  <a:pt x="821" y="37"/>
                  <a:pt x="824" y="36"/>
                </a:cubicBezTo>
                <a:cubicBezTo>
                  <a:pt x="824" y="32"/>
                  <a:pt x="808" y="34"/>
                  <a:pt x="806" y="31"/>
                </a:cubicBezTo>
                <a:cubicBezTo>
                  <a:pt x="804" y="31"/>
                  <a:pt x="801" y="31"/>
                  <a:pt x="799" y="32"/>
                </a:cubicBezTo>
                <a:cubicBezTo>
                  <a:pt x="796" y="33"/>
                  <a:pt x="793" y="34"/>
                  <a:pt x="790" y="36"/>
                </a:cubicBezTo>
                <a:cubicBezTo>
                  <a:pt x="794" y="37"/>
                  <a:pt x="798" y="37"/>
                  <a:pt x="803" y="38"/>
                </a:cubicBezTo>
                <a:cubicBezTo>
                  <a:pt x="794" y="40"/>
                  <a:pt x="786" y="41"/>
                  <a:pt x="774" y="40"/>
                </a:cubicBezTo>
                <a:cubicBezTo>
                  <a:pt x="765" y="43"/>
                  <a:pt x="756" y="46"/>
                  <a:pt x="746" y="49"/>
                </a:cubicBezTo>
                <a:cubicBezTo>
                  <a:pt x="744" y="48"/>
                  <a:pt x="742" y="47"/>
                  <a:pt x="740" y="46"/>
                </a:cubicBezTo>
                <a:cubicBezTo>
                  <a:pt x="739" y="46"/>
                  <a:pt x="737" y="47"/>
                  <a:pt x="737" y="48"/>
                </a:cubicBezTo>
                <a:cubicBezTo>
                  <a:pt x="737" y="51"/>
                  <a:pt x="730" y="52"/>
                  <a:pt x="722" y="54"/>
                </a:cubicBezTo>
                <a:cubicBezTo>
                  <a:pt x="712" y="55"/>
                  <a:pt x="704" y="57"/>
                  <a:pt x="695" y="59"/>
                </a:cubicBezTo>
                <a:cubicBezTo>
                  <a:pt x="688" y="60"/>
                  <a:pt x="683" y="63"/>
                  <a:pt x="672" y="62"/>
                </a:cubicBezTo>
                <a:cubicBezTo>
                  <a:pt x="673" y="65"/>
                  <a:pt x="658" y="63"/>
                  <a:pt x="657" y="66"/>
                </a:cubicBezTo>
                <a:cubicBezTo>
                  <a:pt x="657" y="67"/>
                  <a:pt x="650" y="68"/>
                  <a:pt x="645" y="70"/>
                </a:cubicBezTo>
                <a:cubicBezTo>
                  <a:pt x="645" y="67"/>
                  <a:pt x="646" y="65"/>
                  <a:pt x="646" y="63"/>
                </a:cubicBezTo>
                <a:cubicBezTo>
                  <a:pt x="637" y="64"/>
                  <a:pt x="636" y="66"/>
                  <a:pt x="635" y="67"/>
                </a:cubicBezTo>
                <a:cubicBezTo>
                  <a:pt x="635" y="69"/>
                  <a:pt x="632" y="70"/>
                  <a:pt x="629" y="71"/>
                </a:cubicBezTo>
                <a:cubicBezTo>
                  <a:pt x="618" y="73"/>
                  <a:pt x="608" y="76"/>
                  <a:pt x="594" y="76"/>
                </a:cubicBezTo>
                <a:cubicBezTo>
                  <a:pt x="592" y="76"/>
                  <a:pt x="591" y="76"/>
                  <a:pt x="590" y="76"/>
                </a:cubicBezTo>
                <a:cubicBezTo>
                  <a:pt x="580" y="79"/>
                  <a:pt x="568" y="79"/>
                  <a:pt x="554" y="78"/>
                </a:cubicBezTo>
                <a:cubicBezTo>
                  <a:pt x="553" y="80"/>
                  <a:pt x="559" y="82"/>
                  <a:pt x="549" y="83"/>
                </a:cubicBezTo>
                <a:cubicBezTo>
                  <a:pt x="540" y="84"/>
                  <a:pt x="535" y="81"/>
                  <a:pt x="528" y="81"/>
                </a:cubicBezTo>
                <a:cubicBezTo>
                  <a:pt x="528" y="81"/>
                  <a:pt x="527" y="80"/>
                  <a:pt x="527" y="80"/>
                </a:cubicBezTo>
                <a:cubicBezTo>
                  <a:pt x="528" y="79"/>
                  <a:pt x="530" y="79"/>
                  <a:pt x="531" y="79"/>
                </a:cubicBezTo>
                <a:cubicBezTo>
                  <a:pt x="535" y="79"/>
                  <a:pt x="540" y="79"/>
                  <a:pt x="546" y="80"/>
                </a:cubicBezTo>
                <a:cubicBezTo>
                  <a:pt x="539" y="74"/>
                  <a:pt x="519" y="74"/>
                  <a:pt x="507" y="72"/>
                </a:cubicBezTo>
                <a:cubicBezTo>
                  <a:pt x="506" y="69"/>
                  <a:pt x="504" y="66"/>
                  <a:pt x="502" y="63"/>
                </a:cubicBezTo>
                <a:cubicBezTo>
                  <a:pt x="516" y="62"/>
                  <a:pt x="517" y="58"/>
                  <a:pt x="530" y="55"/>
                </a:cubicBezTo>
                <a:cubicBezTo>
                  <a:pt x="524" y="55"/>
                  <a:pt x="521" y="55"/>
                  <a:pt x="517" y="54"/>
                </a:cubicBezTo>
                <a:cubicBezTo>
                  <a:pt x="521" y="51"/>
                  <a:pt x="528" y="49"/>
                  <a:pt x="539" y="49"/>
                </a:cubicBezTo>
                <a:cubicBezTo>
                  <a:pt x="541" y="51"/>
                  <a:pt x="544" y="53"/>
                  <a:pt x="547" y="55"/>
                </a:cubicBezTo>
                <a:cubicBezTo>
                  <a:pt x="550" y="54"/>
                  <a:pt x="552" y="53"/>
                  <a:pt x="554" y="52"/>
                </a:cubicBezTo>
                <a:cubicBezTo>
                  <a:pt x="564" y="51"/>
                  <a:pt x="573" y="50"/>
                  <a:pt x="582" y="46"/>
                </a:cubicBezTo>
                <a:cubicBezTo>
                  <a:pt x="566" y="47"/>
                  <a:pt x="561" y="50"/>
                  <a:pt x="554" y="52"/>
                </a:cubicBezTo>
                <a:cubicBezTo>
                  <a:pt x="553" y="51"/>
                  <a:pt x="552" y="50"/>
                  <a:pt x="551" y="48"/>
                </a:cubicBezTo>
                <a:cubicBezTo>
                  <a:pt x="549" y="47"/>
                  <a:pt x="544" y="46"/>
                  <a:pt x="538" y="45"/>
                </a:cubicBezTo>
                <a:cubicBezTo>
                  <a:pt x="541" y="44"/>
                  <a:pt x="543" y="43"/>
                  <a:pt x="547" y="42"/>
                </a:cubicBezTo>
                <a:cubicBezTo>
                  <a:pt x="557" y="39"/>
                  <a:pt x="557" y="39"/>
                  <a:pt x="553" y="34"/>
                </a:cubicBezTo>
                <a:cubicBezTo>
                  <a:pt x="540" y="37"/>
                  <a:pt x="531" y="35"/>
                  <a:pt x="521" y="33"/>
                </a:cubicBezTo>
                <a:cubicBezTo>
                  <a:pt x="513" y="36"/>
                  <a:pt x="521" y="38"/>
                  <a:pt x="522" y="41"/>
                </a:cubicBezTo>
                <a:cubicBezTo>
                  <a:pt x="512" y="43"/>
                  <a:pt x="501" y="45"/>
                  <a:pt x="490" y="47"/>
                </a:cubicBezTo>
                <a:cubicBezTo>
                  <a:pt x="488" y="47"/>
                  <a:pt x="484" y="48"/>
                  <a:pt x="483" y="47"/>
                </a:cubicBezTo>
                <a:cubicBezTo>
                  <a:pt x="480" y="47"/>
                  <a:pt x="480" y="45"/>
                  <a:pt x="475" y="46"/>
                </a:cubicBezTo>
                <a:cubicBezTo>
                  <a:pt x="473" y="47"/>
                  <a:pt x="476" y="49"/>
                  <a:pt x="476" y="50"/>
                </a:cubicBezTo>
                <a:cubicBezTo>
                  <a:pt x="477" y="50"/>
                  <a:pt x="477" y="50"/>
                  <a:pt x="477" y="51"/>
                </a:cubicBezTo>
                <a:cubicBezTo>
                  <a:pt x="466" y="54"/>
                  <a:pt x="455" y="57"/>
                  <a:pt x="441" y="59"/>
                </a:cubicBezTo>
                <a:cubicBezTo>
                  <a:pt x="427" y="62"/>
                  <a:pt x="418" y="65"/>
                  <a:pt x="405" y="68"/>
                </a:cubicBezTo>
                <a:cubicBezTo>
                  <a:pt x="393" y="67"/>
                  <a:pt x="381" y="67"/>
                  <a:pt x="370" y="66"/>
                </a:cubicBezTo>
                <a:cubicBezTo>
                  <a:pt x="370" y="67"/>
                  <a:pt x="369" y="67"/>
                  <a:pt x="369" y="68"/>
                </a:cubicBezTo>
                <a:cubicBezTo>
                  <a:pt x="373" y="68"/>
                  <a:pt x="377" y="69"/>
                  <a:pt x="381" y="69"/>
                </a:cubicBezTo>
                <a:cubicBezTo>
                  <a:pt x="381" y="71"/>
                  <a:pt x="381" y="72"/>
                  <a:pt x="381" y="73"/>
                </a:cubicBezTo>
                <a:cubicBezTo>
                  <a:pt x="364" y="74"/>
                  <a:pt x="357" y="67"/>
                  <a:pt x="336" y="70"/>
                </a:cubicBezTo>
                <a:cubicBezTo>
                  <a:pt x="352" y="65"/>
                  <a:pt x="351" y="65"/>
                  <a:pt x="335" y="63"/>
                </a:cubicBezTo>
                <a:cubicBezTo>
                  <a:pt x="331" y="59"/>
                  <a:pt x="335" y="56"/>
                  <a:pt x="343" y="52"/>
                </a:cubicBezTo>
                <a:cubicBezTo>
                  <a:pt x="346" y="51"/>
                  <a:pt x="347" y="50"/>
                  <a:pt x="349" y="48"/>
                </a:cubicBezTo>
                <a:cubicBezTo>
                  <a:pt x="351" y="48"/>
                  <a:pt x="352" y="48"/>
                  <a:pt x="353" y="48"/>
                </a:cubicBezTo>
                <a:cubicBezTo>
                  <a:pt x="355" y="48"/>
                  <a:pt x="357" y="47"/>
                  <a:pt x="359" y="47"/>
                </a:cubicBezTo>
                <a:cubicBezTo>
                  <a:pt x="359" y="47"/>
                  <a:pt x="358" y="46"/>
                  <a:pt x="358" y="46"/>
                </a:cubicBezTo>
                <a:cubicBezTo>
                  <a:pt x="355" y="46"/>
                  <a:pt x="353" y="47"/>
                  <a:pt x="351" y="47"/>
                </a:cubicBezTo>
                <a:cubicBezTo>
                  <a:pt x="350" y="47"/>
                  <a:pt x="350" y="48"/>
                  <a:pt x="350" y="49"/>
                </a:cubicBezTo>
                <a:cubicBezTo>
                  <a:pt x="342" y="47"/>
                  <a:pt x="344" y="45"/>
                  <a:pt x="349" y="43"/>
                </a:cubicBezTo>
                <a:cubicBezTo>
                  <a:pt x="358" y="40"/>
                  <a:pt x="366" y="36"/>
                  <a:pt x="376" y="32"/>
                </a:cubicBezTo>
                <a:cubicBezTo>
                  <a:pt x="363" y="33"/>
                  <a:pt x="355" y="34"/>
                  <a:pt x="351" y="36"/>
                </a:cubicBezTo>
                <a:cubicBezTo>
                  <a:pt x="347" y="39"/>
                  <a:pt x="343" y="40"/>
                  <a:pt x="333" y="40"/>
                </a:cubicBezTo>
                <a:cubicBezTo>
                  <a:pt x="320" y="41"/>
                  <a:pt x="320" y="41"/>
                  <a:pt x="317" y="45"/>
                </a:cubicBezTo>
                <a:cubicBezTo>
                  <a:pt x="317" y="46"/>
                  <a:pt x="315" y="47"/>
                  <a:pt x="313" y="48"/>
                </a:cubicBezTo>
                <a:cubicBezTo>
                  <a:pt x="299" y="48"/>
                  <a:pt x="296" y="52"/>
                  <a:pt x="287" y="54"/>
                </a:cubicBezTo>
                <a:cubicBezTo>
                  <a:pt x="275" y="58"/>
                  <a:pt x="264" y="61"/>
                  <a:pt x="252" y="64"/>
                </a:cubicBezTo>
                <a:cubicBezTo>
                  <a:pt x="249" y="65"/>
                  <a:pt x="247" y="66"/>
                  <a:pt x="243" y="67"/>
                </a:cubicBezTo>
                <a:cubicBezTo>
                  <a:pt x="238" y="66"/>
                  <a:pt x="234" y="65"/>
                  <a:pt x="229" y="63"/>
                </a:cubicBezTo>
                <a:cubicBezTo>
                  <a:pt x="221" y="64"/>
                  <a:pt x="220" y="66"/>
                  <a:pt x="223" y="68"/>
                </a:cubicBezTo>
                <a:cubicBezTo>
                  <a:pt x="223" y="67"/>
                  <a:pt x="223" y="67"/>
                  <a:pt x="223" y="67"/>
                </a:cubicBezTo>
                <a:cubicBezTo>
                  <a:pt x="220" y="68"/>
                  <a:pt x="214" y="68"/>
                  <a:pt x="213" y="69"/>
                </a:cubicBezTo>
                <a:cubicBezTo>
                  <a:pt x="208" y="74"/>
                  <a:pt x="195" y="76"/>
                  <a:pt x="180" y="76"/>
                </a:cubicBezTo>
                <a:cubicBezTo>
                  <a:pt x="178" y="77"/>
                  <a:pt x="176" y="77"/>
                  <a:pt x="174" y="77"/>
                </a:cubicBezTo>
                <a:cubicBezTo>
                  <a:pt x="173" y="76"/>
                  <a:pt x="172" y="75"/>
                  <a:pt x="172" y="75"/>
                </a:cubicBezTo>
                <a:cubicBezTo>
                  <a:pt x="158" y="74"/>
                  <a:pt x="148" y="75"/>
                  <a:pt x="141" y="79"/>
                </a:cubicBezTo>
                <a:cubicBezTo>
                  <a:pt x="116" y="75"/>
                  <a:pt x="94" y="71"/>
                  <a:pt x="93" y="62"/>
                </a:cubicBezTo>
                <a:cubicBezTo>
                  <a:pt x="93" y="60"/>
                  <a:pt x="90" y="58"/>
                  <a:pt x="94" y="55"/>
                </a:cubicBezTo>
                <a:cubicBezTo>
                  <a:pt x="95" y="54"/>
                  <a:pt x="95" y="50"/>
                  <a:pt x="83" y="49"/>
                </a:cubicBezTo>
                <a:cubicBezTo>
                  <a:pt x="82" y="51"/>
                  <a:pt x="81" y="52"/>
                  <a:pt x="79" y="53"/>
                </a:cubicBezTo>
                <a:cubicBezTo>
                  <a:pt x="76" y="56"/>
                  <a:pt x="71" y="57"/>
                  <a:pt x="60" y="56"/>
                </a:cubicBezTo>
                <a:cubicBezTo>
                  <a:pt x="56" y="55"/>
                  <a:pt x="53" y="55"/>
                  <a:pt x="50" y="55"/>
                </a:cubicBezTo>
                <a:cubicBezTo>
                  <a:pt x="47" y="54"/>
                  <a:pt x="44" y="54"/>
                  <a:pt x="40" y="54"/>
                </a:cubicBezTo>
                <a:cubicBezTo>
                  <a:pt x="43" y="52"/>
                  <a:pt x="45" y="50"/>
                  <a:pt x="47" y="49"/>
                </a:cubicBezTo>
                <a:cubicBezTo>
                  <a:pt x="42" y="48"/>
                  <a:pt x="37" y="47"/>
                  <a:pt x="30" y="45"/>
                </a:cubicBezTo>
                <a:cubicBezTo>
                  <a:pt x="37" y="44"/>
                  <a:pt x="42" y="44"/>
                  <a:pt x="48" y="43"/>
                </a:cubicBezTo>
                <a:cubicBezTo>
                  <a:pt x="39" y="40"/>
                  <a:pt x="43" y="37"/>
                  <a:pt x="50" y="34"/>
                </a:cubicBezTo>
                <a:cubicBezTo>
                  <a:pt x="44" y="28"/>
                  <a:pt x="23" y="27"/>
                  <a:pt x="8" y="23"/>
                </a:cubicBezTo>
                <a:cubicBezTo>
                  <a:pt x="16" y="22"/>
                  <a:pt x="22" y="21"/>
                  <a:pt x="29" y="20"/>
                </a:cubicBezTo>
                <a:cubicBezTo>
                  <a:pt x="22" y="18"/>
                  <a:pt x="19" y="16"/>
                  <a:pt x="7" y="16"/>
                </a:cubicBezTo>
                <a:cubicBezTo>
                  <a:pt x="1" y="17"/>
                  <a:pt x="0" y="15"/>
                  <a:pt x="3" y="13"/>
                </a:cubicBezTo>
                <a:cubicBezTo>
                  <a:pt x="6" y="12"/>
                  <a:pt x="11" y="11"/>
                  <a:pt x="14" y="10"/>
                </a:cubicBezTo>
                <a:cubicBezTo>
                  <a:pt x="25" y="11"/>
                  <a:pt x="26" y="14"/>
                  <a:pt x="27" y="17"/>
                </a:cubicBezTo>
                <a:cubicBezTo>
                  <a:pt x="32" y="16"/>
                  <a:pt x="36" y="15"/>
                  <a:pt x="41" y="14"/>
                </a:cubicBezTo>
                <a:cubicBezTo>
                  <a:pt x="44" y="14"/>
                  <a:pt x="49" y="15"/>
                  <a:pt x="53" y="16"/>
                </a:cubicBezTo>
                <a:cubicBezTo>
                  <a:pt x="54" y="18"/>
                  <a:pt x="54" y="20"/>
                  <a:pt x="55" y="23"/>
                </a:cubicBezTo>
                <a:cubicBezTo>
                  <a:pt x="62" y="22"/>
                  <a:pt x="67" y="21"/>
                  <a:pt x="73" y="20"/>
                </a:cubicBezTo>
                <a:cubicBezTo>
                  <a:pt x="74" y="23"/>
                  <a:pt x="60" y="23"/>
                  <a:pt x="61" y="26"/>
                </a:cubicBezTo>
                <a:cubicBezTo>
                  <a:pt x="63" y="26"/>
                  <a:pt x="66" y="26"/>
                  <a:pt x="71" y="26"/>
                </a:cubicBezTo>
                <a:cubicBezTo>
                  <a:pt x="67" y="27"/>
                  <a:pt x="65" y="28"/>
                  <a:pt x="61" y="29"/>
                </a:cubicBezTo>
                <a:cubicBezTo>
                  <a:pt x="63" y="30"/>
                  <a:pt x="64" y="31"/>
                  <a:pt x="66" y="33"/>
                </a:cubicBezTo>
                <a:cubicBezTo>
                  <a:pt x="63" y="33"/>
                  <a:pt x="60" y="33"/>
                  <a:pt x="56" y="33"/>
                </a:cubicBezTo>
                <a:cubicBezTo>
                  <a:pt x="57" y="37"/>
                  <a:pt x="57" y="37"/>
                  <a:pt x="71" y="38"/>
                </a:cubicBezTo>
                <a:cubicBezTo>
                  <a:pt x="81" y="38"/>
                  <a:pt x="89" y="37"/>
                  <a:pt x="90" y="34"/>
                </a:cubicBezTo>
                <a:cubicBezTo>
                  <a:pt x="91" y="32"/>
                  <a:pt x="95" y="31"/>
                  <a:pt x="99" y="30"/>
                </a:cubicBezTo>
                <a:cubicBezTo>
                  <a:pt x="104" y="28"/>
                  <a:pt x="110" y="26"/>
                  <a:pt x="110" y="24"/>
                </a:cubicBezTo>
                <a:cubicBezTo>
                  <a:pt x="110" y="21"/>
                  <a:pt x="112" y="20"/>
                  <a:pt x="119" y="20"/>
                </a:cubicBezTo>
                <a:cubicBezTo>
                  <a:pt x="129" y="20"/>
                  <a:pt x="130" y="18"/>
                  <a:pt x="131" y="16"/>
                </a:cubicBezTo>
                <a:cubicBezTo>
                  <a:pt x="131" y="14"/>
                  <a:pt x="131" y="12"/>
                  <a:pt x="131" y="10"/>
                </a:cubicBezTo>
                <a:cubicBezTo>
                  <a:pt x="131" y="9"/>
                  <a:pt x="133" y="7"/>
                  <a:pt x="134" y="5"/>
                </a:cubicBezTo>
                <a:cubicBezTo>
                  <a:pt x="141" y="6"/>
                  <a:pt x="145" y="7"/>
                  <a:pt x="152" y="7"/>
                </a:cubicBezTo>
                <a:cubicBezTo>
                  <a:pt x="148" y="9"/>
                  <a:pt x="145" y="9"/>
                  <a:pt x="140" y="11"/>
                </a:cubicBezTo>
                <a:cubicBezTo>
                  <a:pt x="150" y="11"/>
                  <a:pt x="157" y="11"/>
                  <a:pt x="165" y="11"/>
                </a:cubicBezTo>
                <a:cubicBezTo>
                  <a:pt x="164" y="11"/>
                  <a:pt x="162" y="13"/>
                  <a:pt x="161" y="14"/>
                </a:cubicBezTo>
                <a:cubicBezTo>
                  <a:pt x="169" y="14"/>
                  <a:pt x="169" y="14"/>
                  <a:pt x="175" y="11"/>
                </a:cubicBezTo>
                <a:cubicBezTo>
                  <a:pt x="178" y="12"/>
                  <a:pt x="184" y="13"/>
                  <a:pt x="184" y="13"/>
                </a:cubicBezTo>
                <a:cubicBezTo>
                  <a:pt x="184" y="15"/>
                  <a:pt x="184" y="18"/>
                  <a:pt x="172" y="18"/>
                </a:cubicBezTo>
                <a:cubicBezTo>
                  <a:pt x="177" y="21"/>
                  <a:pt x="178" y="23"/>
                  <a:pt x="167" y="24"/>
                </a:cubicBezTo>
                <a:cubicBezTo>
                  <a:pt x="170" y="26"/>
                  <a:pt x="172" y="28"/>
                  <a:pt x="174" y="29"/>
                </a:cubicBezTo>
                <a:cubicBezTo>
                  <a:pt x="161" y="33"/>
                  <a:pt x="150" y="37"/>
                  <a:pt x="138" y="40"/>
                </a:cubicBezTo>
                <a:cubicBezTo>
                  <a:pt x="134" y="41"/>
                  <a:pt x="127" y="41"/>
                  <a:pt x="122" y="43"/>
                </a:cubicBezTo>
                <a:cubicBezTo>
                  <a:pt x="130" y="43"/>
                  <a:pt x="137" y="43"/>
                  <a:pt x="145" y="43"/>
                </a:cubicBezTo>
                <a:cubicBezTo>
                  <a:pt x="142" y="45"/>
                  <a:pt x="156" y="48"/>
                  <a:pt x="142" y="50"/>
                </a:cubicBezTo>
                <a:cubicBezTo>
                  <a:pt x="139" y="46"/>
                  <a:pt x="128" y="47"/>
                  <a:pt x="118" y="46"/>
                </a:cubicBezTo>
                <a:cubicBezTo>
                  <a:pt x="119" y="49"/>
                  <a:pt x="118" y="51"/>
                  <a:pt x="115" y="54"/>
                </a:cubicBezTo>
                <a:cubicBezTo>
                  <a:pt x="122" y="54"/>
                  <a:pt x="128" y="53"/>
                  <a:pt x="135" y="52"/>
                </a:cubicBezTo>
                <a:cubicBezTo>
                  <a:pt x="139" y="57"/>
                  <a:pt x="117" y="55"/>
                  <a:pt x="115" y="59"/>
                </a:cubicBezTo>
                <a:cubicBezTo>
                  <a:pt x="123" y="61"/>
                  <a:pt x="131" y="64"/>
                  <a:pt x="141" y="66"/>
                </a:cubicBezTo>
                <a:cubicBezTo>
                  <a:pt x="146" y="66"/>
                  <a:pt x="155" y="66"/>
                  <a:pt x="162" y="66"/>
                </a:cubicBezTo>
                <a:cubicBezTo>
                  <a:pt x="163" y="66"/>
                  <a:pt x="164" y="67"/>
                  <a:pt x="165" y="68"/>
                </a:cubicBezTo>
                <a:cubicBezTo>
                  <a:pt x="175" y="68"/>
                  <a:pt x="184" y="68"/>
                  <a:pt x="195" y="67"/>
                </a:cubicBezTo>
                <a:cubicBezTo>
                  <a:pt x="195" y="65"/>
                  <a:pt x="194" y="63"/>
                  <a:pt x="194" y="59"/>
                </a:cubicBezTo>
                <a:cubicBezTo>
                  <a:pt x="187" y="62"/>
                  <a:pt x="184" y="63"/>
                  <a:pt x="179" y="65"/>
                </a:cubicBezTo>
                <a:cubicBezTo>
                  <a:pt x="177" y="64"/>
                  <a:pt x="176" y="62"/>
                  <a:pt x="174" y="61"/>
                </a:cubicBezTo>
                <a:cubicBezTo>
                  <a:pt x="177" y="60"/>
                  <a:pt x="180" y="59"/>
                  <a:pt x="182" y="59"/>
                </a:cubicBezTo>
                <a:cubicBezTo>
                  <a:pt x="194" y="59"/>
                  <a:pt x="205" y="59"/>
                  <a:pt x="216" y="60"/>
                </a:cubicBezTo>
                <a:cubicBezTo>
                  <a:pt x="225" y="60"/>
                  <a:pt x="235" y="61"/>
                  <a:pt x="245" y="62"/>
                </a:cubicBezTo>
                <a:cubicBezTo>
                  <a:pt x="253" y="60"/>
                  <a:pt x="242" y="58"/>
                  <a:pt x="238" y="56"/>
                </a:cubicBezTo>
                <a:cubicBezTo>
                  <a:pt x="242" y="55"/>
                  <a:pt x="246" y="53"/>
                  <a:pt x="249" y="52"/>
                </a:cubicBezTo>
                <a:cubicBezTo>
                  <a:pt x="256" y="52"/>
                  <a:pt x="262" y="54"/>
                  <a:pt x="270" y="51"/>
                </a:cubicBezTo>
                <a:cubicBezTo>
                  <a:pt x="265" y="51"/>
                  <a:pt x="261" y="50"/>
                  <a:pt x="257" y="49"/>
                </a:cubicBezTo>
                <a:cubicBezTo>
                  <a:pt x="260" y="48"/>
                  <a:pt x="264" y="46"/>
                  <a:pt x="268" y="45"/>
                </a:cubicBezTo>
                <a:cubicBezTo>
                  <a:pt x="274" y="46"/>
                  <a:pt x="281" y="48"/>
                  <a:pt x="289" y="50"/>
                </a:cubicBezTo>
                <a:cubicBezTo>
                  <a:pt x="290" y="47"/>
                  <a:pt x="290" y="46"/>
                  <a:pt x="290" y="44"/>
                </a:cubicBezTo>
                <a:cubicBezTo>
                  <a:pt x="281" y="43"/>
                  <a:pt x="271" y="43"/>
                  <a:pt x="261" y="42"/>
                </a:cubicBezTo>
                <a:cubicBezTo>
                  <a:pt x="263" y="40"/>
                  <a:pt x="267" y="39"/>
                  <a:pt x="273" y="39"/>
                </a:cubicBezTo>
                <a:cubicBezTo>
                  <a:pt x="280" y="39"/>
                  <a:pt x="286" y="39"/>
                  <a:pt x="286" y="37"/>
                </a:cubicBezTo>
                <a:cubicBezTo>
                  <a:pt x="287" y="36"/>
                  <a:pt x="288" y="36"/>
                  <a:pt x="289" y="36"/>
                </a:cubicBezTo>
                <a:cubicBezTo>
                  <a:pt x="305" y="34"/>
                  <a:pt x="310" y="30"/>
                  <a:pt x="319" y="27"/>
                </a:cubicBezTo>
                <a:cubicBezTo>
                  <a:pt x="328" y="24"/>
                  <a:pt x="338" y="20"/>
                  <a:pt x="348" y="17"/>
                </a:cubicBezTo>
                <a:cubicBezTo>
                  <a:pt x="356" y="15"/>
                  <a:pt x="363" y="13"/>
                  <a:pt x="372" y="11"/>
                </a:cubicBezTo>
                <a:cubicBezTo>
                  <a:pt x="375" y="11"/>
                  <a:pt x="380" y="11"/>
                  <a:pt x="387" y="10"/>
                </a:cubicBezTo>
                <a:cubicBezTo>
                  <a:pt x="384" y="13"/>
                  <a:pt x="382" y="14"/>
                  <a:pt x="380" y="16"/>
                </a:cubicBezTo>
                <a:cubicBezTo>
                  <a:pt x="383" y="16"/>
                  <a:pt x="386" y="17"/>
                  <a:pt x="390" y="18"/>
                </a:cubicBezTo>
                <a:cubicBezTo>
                  <a:pt x="386" y="19"/>
                  <a:pt x="382" y="21"/>
                  <a:pt x="378" y="22"/>
                </a:cubicBezTo>
                <a:cubicBezTo>
                  <a:pt x="394" y="22"/>
                  <a:pt x="407" y="22"/>
                  <a:pt x="418" y="22"/>
                </a:cubicBezTo>
                <a:cubicBezTo>
                  <a:pt x="433" y="27"/>
                  <a:pt x="419" y="30"/>
                  <a:pt x="413" y="34"/>
                </a:cubicBezTo>
                <a:cubicBezTo>
                  <a:pt x="418" y="36"/>
                  <a:pt x="424" y="37"/>
                  <a:pt x="415" y="40"/>
                </a:cubicBezTo>
                <a:cubicBezTo>
                  <a:pt x="412" y="41"/>
                  <a:pt x="412" y="42"/>
                  <a:pt x="410" y="44"/>
                </a:cubicBezTo>
                <a:cubicBezTo>
                  <a:pt x="407" y="44"/>
                  <a:pt x="403" y="45"/>
                  <a:pt x="396" y="46"/>
                </a:cubicBezTo>
                <a:cubicBezTo>
                  <a:pt x="407" y="46"/>
                  <a:pt x="415" y="47"/>
                  <a:pt x="422" y="47"/>
                </a:cubicBezTo>
                <a:cubicBezTo>
                  <a:pt x="427" y="46"/>
                  <a:pt x="431" y="44"/>
                  <a:pt x="436" y="42"/>
                </a:cubicBezTo>
                <a:cubicBezTo>
                  <a:pt x="442" y="45"/>
                  <a:pt x="428" y="51"/>
                  <a:pt x="452" y="51"/>
                </a:cubicBezTo>
                <a:cubicBezTo>
                  <a:pt x="447" y="48"/>
                  <a:pt x="452" y="44"/>
                  <a:pt x="442" y="41"/>
                </a:cubicBezTo>
                <a:cubicBezTo>
                  <a:pt x="452" y="39"/>
                  <a:pt x="465" y="38"/>
                  <a:pt x="463" y="33"/>
                </a:cubicBezTo>
                <a:cubicBezTo>
                  <a:pt x="477" y="32"/>
                  <a:pt x="490" y="32"/>
                  <a:pt x="504" y="31"/>
                </a:cubicBezTo>
                <a:cubicBezTo>
                  <a:pt x="504" y="31"/>
                  <a:pt x="504" y="30"/>
                  <a:pt x="504" y="30"/>
                </a:cubicBezTo>
                <a:cubicBezTo>
                  <a:pt x="502" y="30"/>
                  <a:pt x="500" y="30"/>
                  <a:pt x="498" y="29"/>
                </a:cubicBezTo>
                <a:cubicBezTo>
                  <a:pt x="496" y="29"/>
                  <a:pt x="494" y="28"/>
                  <a:pt x="492" y="27"/>
                </a:cubicBezTo>
                <a:cubicBezTo>
                  <a:pt x="495" y="27"/>
                  <a:pt x="498" y="26"/>
                  <a:pt x="500" y="26"/>
                </a:cubicBezTo>
                <a:cubicBezTo>
                  <a:pt x="515" y="26"/>
                  <a:pt x="525" y="25"/>
                  <a:pt x="532" y="21"/>
                </a:cubicBezTo>
                <a:cubicBezTo>
                  <a:pt x="535" y="19"/>
                  <a:pt x="546" y="18"/>
                  <a:pt x="553" y="16"/>
                </a:cubicBezTo>
                <a:cubicBezTo>
                  <a:pt x="559" y="18"/>
                  <a:pt x="564" y="19"/>
                  <a:pt x="570" y="20"/>
                </a:cubicBezTo>
                <a:cubicBezTo>
                  <a:pt x="566" y="21"/>
                  <a:pt x="562" y="22"/>
                  <a:pt x="559" y="23"/>
                </a:cubicBezTo>
                <a:cubicBezTo>
                  <a:pt x="559" y="23"/>
                  <a:pt x="559" y="24"/>
                  <a:pt x="560" y="24"/>
                </a:cubicBezTo>
                <a:cubicBezTo>
                  <a:pt x="563" y="24"/>
                  <a:pt x="566" y="24"/>
                  <a:pt x="570" y="24"/>
                </a:cubicBezTo>
                <a:cubicBezTo>
                  <a:pt x="576" y="23"/>
                  <a:pt x="582" y="22"/>
                  <a:pt x="588" y="22"/>
                </a:cubicBezTo>
                <a:cubicBezTo>
                  <a:pt x="593" y="22"/>
                  <a:pt x="600" y="23"/>
                  <a:pt x="602" y="24"/>
                </a:cubicBezTo>
                <a:cubicBezTo>
                  <a:pt x="606" y="26"/>
                  <a:pt x="601" y="27"/>
                  <a:pt x="595" y="28"/>
                </a:cubicBezTo>
                <a:cubicBezTo>
                  <a:pt x="593" y="28"/>
                  <a:pt x="591" y="29"/>
                  <a:pt x="587" y="31"/>
                </a:cubicBezTo>
                <a:cubicBezTo>
                  <a:pt x="596" y="31"/>
                  <a:pt x="602" y="31"/>
                  <a:pt x="612" y="31"/>
                </a:cubicBezTo>
                <a:cubicBezTo>
                  <a:pt x="607" y="32"/>
                  <a:pt x="604" y="33"/>
                  <a:pt x="601" y="34"/>
                </a:cubicBezTo>
                <a:cubicBezTo>
                  <a:pt x="595" y="35"/>
                  <a:pt x="588" y="36"/>
                  <a:pt x="597" y="39"/>
                </a:cubicBezTo>
                <a:cubicBezTo>
                  <a:pt x="600" y="40"/>
                  <a:pt x="599" y="42"/>
                  <a:pt x="596" y="42"/>
                </a:cubicBezTo>
                <a:cubicBezTo>
                  <a:pt x="591" y="44"/>
                  <a:pt x="586" y="46"/>
                  <a:pt x="583" y="49"/>
                </a:cubicBezTo>
                <a:cubicBezTo>
                  <a:pt x="580" y="50"/>
                  <a:pt x="579" y="51"/>
                  <a:pt x="580" y="53"/>
                </a:cubicBezTo>
                <a:cubicBezTo>
                  <a:pt x="581" y="55"/>
                  <a:pt x="578" y="57"/>
                  <a:pt x="573" y="58"/>
                </a:cubicBezTo>
                <a:cubicBezTo>
                  <a:pt x="565" y="60"/>
                  <a:pt x="555" y="62"/>
                  <a:pt x="546" y="64"/>
                </a:cubicBezTo>
                <a:cubicBezTo>
                  <a:pt x="538" y="66"/>
                  <a:pt x="538" y="66"/>
                  <a:pt x="542" y="69"/>
                </a:cubicBezTo>
                <a:cubicBezTo>
                  <a:pt x="552" y="68"/>
                  <a:pt x="561" y="68"/>
                  <a:pt x="573" y="67"/>
                </a:cubicBezTo>
                <a:cubicBezTo>
                  <a:pt x="580" y="66"/>
                  <a:pt x="590" y="65"/>
                  <a:pt x="601" y="63"/>
                </a:cubicBezTo>
                <a:cubicBezTo>
                  <a:pt x="608" y="59"/>
                  <a:pt x="608" y="59"/>
                  <a:pt x="624" y="61"/>
                </a:cubicBezTo>
                <a:cubicBezTo>
                  <a:pt x="627" y="56"/>
                  <a:pt x="641" y="58"/>
                  <a:pt x="650" y="58"/>
                </a:cubicBezTo>
                <a:cubicBezTo>
                  <a:pt x="656" y="57"/>
                  <a:pt x="662" y="58"/>
                  <a:pt x="669" y="57"/>
                </a:cubicBezTo>
                <a:cubicBezTo>
                  <a:pt x="664" y="56"/>
                  <a:pt x="659" y="54"/>
                  <a:pt x="655" y="53"/>
                </a:cubicBezTo>
                <a:cubicBezTo>
                  <a:pt x="659" y="52"/>
                  <a:pt x="666" y="52"/>
                  <a:pt x="672" y="51"/>
                </a:cubicBezTo>
                <a:cubicBezTo>
                  <a:pt x="677" y="49"/>
                  <a:pt x="668" y="46"/>
                  <a:pt x="682" y="45"/>
                </a:cubicBezTo>
                <a:cubicBezTo>
                  <a:pt x="682" y="46"/>
                  <a:pt x="682" y="48"/>
                  <a:pt x="681" y="49"/>
                </a:cubicBezTo>
                <a:cubicBezTo>
                  <a:pt x="692" y="52"/>
                  <a:pt x="705" y="51"/>
                  <a:pt x="717" y="50"/>
                </a:cubicBezTo>
                <a:cubicBezTo>
                  <a:pt x="717" y="46"/>
                  <a:pt x="704" y="48"/>
                  <a:pt x="698" y="46"/>
                </a:cubicBezTo>
                <a:cubicBezTo>
                  <a:pt x="700" y="45"/>
                  <a:pt x="703" y="44"/>
                  <a:pt x="707" y="43"/>
                </a:cubicBezTo>
                <a:cubicBezTo>
                  <a:pt x="706" y="42"/>
                  <a:pt x="704" y="42"/>
                  <a:pt x="702" y="41"/>
                </a:cubicBezTo>
                <a:cubicBezTo>
                  <a:pt x="703" y="40"/>
                  <a:pt x="704" y="40"/>
                  <a:pt x="705" y="40"/>
                </a:cubicBezTo>
                <a:cubicBezTo>
                  <a:pt x="712" y="39"/>
                  <a:pt x="717" y="39"/>
                  <a:pt x="717" y="42"/>
                </a:cubicBezTo>
                <a:cubicBezTo>
                  <a:pt x="717" y="42"/>
                  <a:pt x="718" y="43"/>
                  <a:pt x="718" y="43"/>
                </a:cubicBezTo>
                <a:cubicBezTo>
                  <a:pt x="739" y="43"/>
                  <a:pt x="727" y="38"/>
                  <a:pt x="736" y="36"/>
                </a:cubicBezTo>
                <a:cubicBezTo>
                  <a:pt x="738" y="37"/>
                  <a:pt x="741" y="38"/>
                  <a:pt x="744" y="40"/>
                </a:cubicBezTo>
                <a:cubicBezTo>
                  <a:pt x="748" y="38"/>
                  <a:pt x="754" y="36"/>
                  <a:pt x="755" y="34"/>
                </a:cubicBezTo>
                <a:cubicBezTo>
                  <a:pt x="756" y="32"/>
                  <a:pt x="759" y="30"/>
                  <a:pt x="765" y="29"/>
                </a:cubicBezTo>
                <a:cubicBezTo>
                  <a:pt x="775" y="27"/>
                  <a:pt x="785" y="26"/>
                  <a:pt x="795" y="24"/>
                </a:cubicBezTo>
                <a:cubicBezTo>
                  <a:pt x="795" y="24"/>
                  <a:pt x="796" y="24"/>
                  <a:pt x="796" y="24"/>
                </a:cubicBezTo>
                <a:cubicBezTo>
                  <a:pt x="819" y="24"/>
                  <a:pt x="832" y="29"/>
                  <a:pt x="846" y="32"/>
                </a:cubicBezTo>
                <a:cubicBezTo>
                  <a:pt x="857" y="36"/>
                  <a:pt x="857" y="39"/>
                  <a:pt x="845" y="43"/>
                </a:cubicBezTo>
                <a:cubicBezTo>
                  <a:pt x="848" y="43"/>
                  <a:pt x="850" y="44"/>
                  <a:pt x="853" y="45"/>
                </a:cubicBezTo>
                <a:cubicBezTo>
                  <a:pt x="846" y="48"/>
                  <a:pt x="841" y="50"/>
                  <a:pt x="833" y="53"/>
                </a:cubicBezTo>
                <a:cubicBezTo>
                  <a:pt x="843" y="54"/>
                  <a:pt x="851" y="55"/>
                  <a:pt x="861" y="56"/>
                </a:cubicBezTo>
                <a:cubicBezTo>
                  <a:pt x="862" y="54"/>
                  <a:pt x="863" y="52"/>
                  <a:pt x="865" y="50"/>
                </a:cubicBezTo>
                <a:cubicBezTo>
                  <a:pt x="871" y="50"/>
                  <a:pt x="878" y="49"/>
                  <a:pt x="886" y="48"/>
                </a:cubicBezTo>
                <a:cubicBezTo>
                  <a:pt x="887" y="44"/>
                  <a:pt x="893" y="42"/>
                  <a:pt x="906" y="40"/>
                </a:cubicBezTo>
                <a:cubicBezTo>
                  <a:pt x="914" y="39"/>
                  <a:pt x="922" y="36"/>
                  <a:pt x="930" y="34"/>
                </a:cubicBezTo>
                <a:cubicBezTo>
                  <a:pt x="930" y="34"/>
                  <a:pt x="931" y="34"/>
                  <a:pt x="931" y="34"/>
                </a:cubicBezTo>
                <a:cubicBezTo>
                  <a:pt x="947" y="37"/>
                  <a:pt x="950" y="29"/>
                  <a:pt x="963" y="30"/>
                </a:cubicBezTo>
                <a:cubicBezTo>
                  <a:pt x="963" y="30"/>
                  <a:pt x="966" y="28"/>
                  <a:pt x="968" y="27"/>
                </a:cubicBezTo>
                <a:cubicBezTo>
                  <a:pt x="970" y="26"/>
                  <a:pt x="979" y="25"/>
                  <a:pt x="979" y="26"/>
                </a:cubicBezTo>
                <a:cubicBezTo>
                  <a:pt x="979" y="30"/>
                  <a:pt x="990" y="29"/>
                  <a:pt x="1000" y="29"/>
                </a:cubicBezTo>
                <a:cubicBezTo>
                  <a:pt x="998" y="31"/>
                  <a:pt x="996" y="32"/>
                  <a:pt x="994" y="34"/>
                </a:cubicBezTo>
                <a:cubicBezTo>
                  <a:pt x="1000" y="34"/>
                  <a:pt x="1004" y="35"/>
                  <a:pt x="1009" y="35"/>
                </a:cubicBezTo>
                <a:cubicBezTo>
                  <a:pt x="1009" y="37"/>
                  <a:pt x="1010" y="39"/>
                  <a:pt x="1010" y="42"/>
                </a:cubicBezTo>
                <a:cubicBezTo>
                  <a:pt x="1004" y="43"/>
                  <a:pt x="998" y="44"/>
                  <a:pt x="991" y="45"/>
                </a:cubicBezTo>
                <a:cubicBezTo>
                  <a:pt x="993" y="46"/>
                  <a:pt x="995" y="47"/>
                  <a:pt x="998" y="48"/>
                </a:cubicBezTo>
                <a:cubicBezTo>
                  <a:pt x="991" y="51"/>
                  <a:pt x="983" y="55"/>
                  <a:pt x="976" y="58"/>
                </a:cubicBezTo>
                <a:cubicBezTo>
                  <a:pt x="974" y="59"/>
                  <a:pt x="972" y="60"/>
                  <a:pt x="971" y="62"/>
                </a:cubicBezTo>
                <a:cubicBezTo>
                  <a:pt x="970" y="62"/>
                  <a:pt x="971" y="63"/>
                  <a:pt x="970" y="64"/>
                </a:cubicBezTo>
                <a:cubicBezTo>
                  <a:pt x="968" y="69"/>
                  <a:pt x="960" y="71"/>
                  <a:pt x="939" y="70"/>
                </a:cubicBezTo>
                <a:cubicBezTo>
                  <a:pt x="943" y="72"/>
                  <a:pt x="945" y="73"/>
                  <a:pt x="947" y="73"/>
                </a:cubicBezTo>
                <a:cubicBezTo>
                  <a:pt x="961" y="74"/>
                  <a:pt x="972" y="72"/>
                  <a:pt x="979" y="68"/>
                </a:cubicBezTo>
                <a:cubicBezTo>
                  <a:pt x="982" y="66"/>
                  <a:pt x="988" y="64"/>
                  <a:pt x="994" y="62"/>
                </a:cubicBezTo>
                <a:cubicBezTo>
                  <a:pt x="1005" y="60"/>
                  <a:pt x="1014" y="57"/>
                  <a:pt x="1029" y="57"/>
                </a:cubicBezTo>
                <a:cubicBezTo>
                  <a:pt x="1031" y="57"/>
                  <a:pt x="1034" y="56"/>
                  <a:pt x="1036" y="55"/>
                </a:cubicBezTo>
                <a:cubicBezTo>
                  <a:pt x="1036" y="56"/>
                  <a:pt x="1036" y="57"/>
                  <a:pt x="1036" y="57"/>
                </a:cubicBezTo>
                <a:cubicBezTo>
                  <a:pt x="1031" y="58"/>
                  <a:pt x="1026" y="59"/>
                  <a:pt x="1020" y="60"/>
                </a:cubicBezTo>
                <a:cubicBezTo>
                  <a:pt x="1027" y="61"/>
                  <a:pt x="1033" y="61"/>
                  <a:pt x="1038" y="60"/>
                </a:cubicBezTo>
                <a:cubicBezTo>
                  <a:pt x="1041" y="60"/>
                  <a:pt x="1043" y="58"/>
                  <a:pt x="1045" y="57"/>
                </a:cubicBezTo>
                <a:cubicBezTo>
                  <a:pt x="1042" y="57"/>
                  <a:pt x="1039" y="56"/>
                  <a:pt x="1036" y="56"/>
                </a:cubicBezTo>
                <a:cubicBezTo>
                  <a:pt x="1044" y="52"/>
                  <a:pt x="1046" y="51"/>
                  <a:pt x="1054" y="51"/>
                </a:cubicBezTo>
                <a:cubicBezTo>
                  <a:pt x="1059" y="50"/>
                  <a:pt x="1065" y="51"/>
                  <a:pt x="1072" y="51"/>
                </a:cubicBezTo>
                <a:cubicBezTo>
                  <a:pt x="1072" y="49"/>
                  <a:pt x="1072" y="48"/>
                  <a:pt x="1072" y="46"/>
                </a:cubicBezTo>
                <a:cubicBezTo>
                  <a:pt x="1082" y="45"/>
                  <a:pt x="1092" y="44"/>
                  <a:pt x="1103" y="44"/>
                </a:cubicBezTo>
                <a:cubicBezTo>
                  <a:pt x="1104" y="42"/>
                  <a:pt x="1100" y="39"/>
                  <a:pt x="1115" y="38"/>
                </a:cubicBezTo>
                <a:cubicBezTo>
                  <a:pt x="1119" y="38"/>
                  <a:pt x="1123" y="36"/>
                  <a:pt x="1126" y="35"/>
                </a:cubicBezTo>
                <a:cubicBezTo>
                  <a:pt x="1136" y="31"/>
                  <a:pt x="1149" y="29"/>
                  <a:pt x="1167" y="28"/>
                </a:cubicBezTo>
                <a:cubicBezTo>
                  <a:pt x="1165" y="27"/>
                  <a:pt x="1164" y="26"/>
                  <a:pt x="1163" y="25"/>
                </a:cubicBezTo>
                <a:cubicBezTo>
                  <a:pt x="1165" y="25"/>
                  <a:pt x="1167" y="25"/>
                  <a:pt x="1169" y="25"/>
                </a:cubicBezTo>
                <a:cubicBezTo>
                  <a:pt x="1171" y="25"/>
                  <a:pt x="1175" y="26"/>
                  <a:pt x="1176" y="26"/>
                </a:cubicBezTo>
                <a:cubicBezTo>
                  <a:pt x="1184" y="25"/>
                  <a:pt x="1189" y="27"/>
                  <a:pt x="1190" y="28"/>
                </a:cubicBezTo>
                <a:cubicBezTo>
                  <a:pt x="1193" y="31"/>
                  <a:pt x="1201" y="30"/>
                  <a:pt x="1206" y="30"/>
                </a:cubicBezTo>
                <a:cubicBezTo>
                  <a:pt x="1209" y="32"/>
                  <a:pt x="1211" y="33"/>
                  <a:pt x="1214" y="35"/>
                </a:cubicBezTo>
                <a:cubicBezTo>
                  <a:pt x="1218" y="36"/>
                  <a:pt x="1223" y="37"/>
                  <a:pt x="1228" y="38"/>
                </a:cubicBezTo>
                <a:cubicBezTo>
                  <a:pt x="1225" y="39"/>
                  <a:pt x="1221" y="41"/>
                  <a:pt x="1219" y="42"/>
                </a:cubicBezTo>
                <a:cubicBezTo>
                  <a:pt x="1217" y="43"/>
                  <a:pt x="1214" y="44"/>
                  <a:pt x="1215" y="45"/>
                </a:cubicBezTo>
                <a:cubicBezTo>
                  <a:pt x="1219" y="47"/>
                  <a:pt x="1212" y="47"/>
                  <a:pt x="1211" y="48"/>
                </a:cubicBezTo>
                <a:cubicBezTo>
                  <a:pt x="1215" y="50"/>
                  <a:pt x="1219" y="50"/>
                  <a:pt x="1222" y="48"/>
                </a:cubicBezTo>
                <a:cubicBezTo>
                  <a:pt x="1226" y="46"/>
                  <a:pt x="1231" y="45"/>
                  <a:pt x="1233" y="43"/>
                </a:cubicBezTo>
                <a:cubicBezTo>
                  <a:pt x="1238" y="38"/>
                  <a:pt x="1251" y="37"/>
                  <a:pt x="1264" y="36"/>
                </a:cubicBezTo>
                <a:cubicBezTo>
                  <a:pt x="1266" y="29"/>
                  <a:pt x="1284" y="26"/>
                  <a:pt x="1305" y="29"/>
                </a:cubicBezTo>
                <a:cubicBezTo>
                  <a:pt x="1311" y="30"/>
                  <a:pt x="1321" y="29"/>
                  <a:pt x="1323" y="32"/>
                </a:cubicBezTo>
                <a:cubicBezTo>
                  <a:pt x="1323" y="32"/>
                  <a:pt x="1327" y="32"/>
                  <a:pt x="1329" y="32"/>
                </a:cubicBezTo>
                <a:cubicBezTo>
                  <a:pt x="1341" y="33"/>
                  <a:pt x="1348" y="35"/>
                  <a:pt x="1349" y="38"/>
                </a:cubicBezTo>
                <a:cubicBezTo>
                  <a:pt x="1349" y="39"/>
                  <a:pt x="1348" y="40"/>
                  <a:pt x="1346" y="40"/>
                </a:cubicBezTo>
                <a:cubicBezTo>
                  <a:pt x="1340" y="41"/>
                  <a:pt x="1338" y="42"/>
                  <a:pt x="1341" y="43"/>
                </a:cubicBezTo>
                <a:cubicBezTo>
                  <a:pt x="1342" y="44"/>
                  <a:pt x="1340" y="45"/>
                  <a:pt x="1338" y="46"/>
                </a:cubicBezTo>
                <a:cubicBezTo>
                  <a:pt x="1334" y="47"/>
                  <a:pt x="1329" y="48"/>
                  <a:pt x="1324" y="50"/>
                </a:cubicBezTo>
                <a:cubicBezTo>
                  <a:pt x="1331" y="54"/>
                  <a:pt x="1325" y="57"/>
                  <a:pt x="1316" y="60"/>
                </a:cubicBezTo>
                <a:cubicBezTo>
                  <a:pt x="1311" y="62"/>
                  <a:pt x="1306" y="62"/>
                  <a:pt x="1309" y="65"/>
                </a:cubicBezTo>
                <a:cubicBezTo>
                  <a:pt x="1309" y="65"/>
                  <a:pt x="1305" y="66"/>
                  <a:pt x="1303" y="67"/>
                </a:cubicBezTo>
                <a:cubicBezTo>
                  <a:pt x="1306" y="68"/>
                  <a:pt x="1310" y="69"/>
                  <a:pt x="1313" y="70"/>
                </a:cubicBezTo>
                <a:cubicBezTo>
                  <a:pt x="1306" y="70"/>
                  <a:pt x="1301" y="71"/>
                  <a:pt x="1297" y="73"/>
                </a:cubicBezTo>
                <a:cubicBezTo>
                  <a:pt x="1309" y="73"/>
                  <a:pt x="1309" y="73"/>
                  <a:pt x="1313" y="70"/>
                </a:cubicBezTo>
                <a:close/>
                <a:moveTo>
                  <a:pt x="1160" y="40"/>
                </a:moveTo>
                <a:cubicBezTo>
                  <a:pt x="1164" y="40"/>
                  <a:pt x="1171" y="39"/>
                  <a:pt x="1172" y="36"/>
                </a:cubicBezTo>
                <a:cubicBezTo>
                  <a:pt x="1162" y="35"/>
                  <a:pt x="1153" y="34"/>
                  <a:pt x="1143" y="33"/>
                </a:cubicBezTo>
                <a:cubicBezTo>
                  <a:pt x="1141" y="35"/>
                  <a:pt x="1140" y="37"/>
                  <a:pt x="1139" y="38"/>
                </a:cubicBezTo>
                <a:cubicBezTo>
                  <a:pt x="1146" y="39"/>
                  <a:pt x="1152" y="39"/>
                  <a:pt x="1160" y="40"/>
                </a:cubicBezTo>
                <a:close/>
                <a:moveTo>
                  <a:pt x="1004" y="71"/>
                </a:moveTo>
                <a:cubicBezTo>
                  <a:pt x="1010" y="70"/>
                  <a:pt x="1017" y="68"/>
                  <a:pt x="1026" y="65"/>
                </a:cubicBezTo>
                <a:cubicBezTo>
                  <a:pt x="1010" y="66"/>
                  <a:pt x="996" y="64"/>
                  <a:pt x="986" y="68"/>
                </a:cubicBezTo>
                <a:cubicBezTo>
                  <a:pt x="992" y="69"/>
                  <a:pt x="997" y="70"/>
                  <a:pt x="1004" y="71"/>
                </a:cubicBezTo>
                <a:close/>
                <a:moveTo>
                  <a:pt x="1106" y="49"/>
                </a:moveTo>
                <a:cubicBezTo>
                  <a:pt x="1107" y="50"/>
                  <a:pt x="1108" y="50"/>
                  <a:pt x="1110" y="51"/>
                </a:cubicBezTo>
                <a:cubicBezTo>
                  <a:pt x="1118" y="49"/>
                  <a:pt x="1126" y="46"/>
                  <a:pt x="1135" y="44"/>
                </a:cubicBezTo>
                <a:cubicBezTo>
                  <a:pt x="1129" y="44"/>
                  <a:pt x="1123" y="43"/>
                  <a:pt x="1117" y="43"/>
                </a:cubicBezTo>
                <a:cubicBezTo>
                  <a:pt x="1113" y="45"/>
                  <a:pt x="1109" y="47"/>
                  <a:pt x="1106" y="49"/>
                </a:cubicBezTo>
                <a:close/>
                <a:moveTo>
                  <a:pt x="1962" y="47"/>
                </a:moveTo>
                <a:cubicBezTo>
                  <a:pt x="1985" y="48"/>
                  <a:pt x="1987" y="48"/>
                  <a:pt x="1995" y="44"/>
                </a:cubicBezTo>
                <a:cubicBezTo>
                  <a:pt x="1989" y="44"/>
                  <a:pt x="1983" y="45"/>
                  <a:pt x="1978" y="45"/>
                </a:cubicBezTo>
                <a:cubicBezTo>
                  <a:pt x="1972" y="45"/>
                  <a:pt x="1965" y="44"/>
                  <a:pt x="1962" y="47"/>
                </a:cubicBezTo>
                <a:close/>
                <a:moveTo>
                  <a:pt x="550" y="33"/>
                </a:moveTo>
                <a:cubicBezTo>
                  <a:pt x="551" y="33"/>
                  <a:pt x="551" y="32"/>
                  <a:pt x="552" y="32"/>
                </a:cubicBezTo>
                <a:cubicBezTo>
                  <a:pt x="550" y="31"/>
                  <a:pt x="547" y="31"/>
                  <a:pt x="546" y="30"/>
                </a:cubicBezTo>
                <a:cubicBezTo>
                  <a:pt x="544" y="29"/>
                  <a:pt x="546" y="28"/>
                  <a:pt x="544" y="27"/>
                </a:cubicBezTo>
                <a:cubicBezTo>
                  <a:pt x="543" y="26"/>
                  <a:pt x="539" y="26"/>
                  <a:pt x="536" y="26"/>
                </a:cubicBezTo>
                <a:cubicBezTo>
                  <a:pt x="534" y="26"/>
                  <a:pt x="531" y="27"/>
                  <a:pt x="531" y="27"/>
                </a:cubicBezTo>
                <a:cubicBezTo>
                  <a:pt x="533" y="29"/>
                  <a:pt x="535" y="31"/>
                  <a:pt x="539" y="32"/>
                </a:cubicBezTo>
                <a:cubicBezTo>
                  <a:pt x="541" y="33"/>
                  <a:pt x="546" y="33"/>
                  <a:pt x="550" y="33"/>
                </a:cubicBezTo>
                <a:close/>
                <a:moveTo>
                  <a:pt x="340" y="22"/>
                </a:moveTo>
                <a:cubicBezTo>
                  <a:pt x="341" y="22"/>
                  <a:pt x="341" y="23"/>
                  <a:pt x="341" y="23"/>
                </a:cubicBezTo>
                <a:cubicBezTo>
                  <a:pt x="354" y="25"/>
                  <a:pt x="361" y="25"/>
                  <a:pt x="370" y="20"/>
                </a:cubicBezTo>
                <a:cubicBezTo>
                  <a:pt x="359" y="21"/>
                  <a:pt x="350" y="21"/>
                  <a:pt x="340" y="22"/>
                </a:cubicBezTo>
                <a:close/>
                <a:moveTo>
                  <a:pt x="1390" y="50"/>
                </a:moveTo>
                <a:cubicBezTo>
                  <a:pt x="1391" y="53"/>
                  <a:pt x="1396" y="53"/>
                  <a:pt x="1403" y="53"/>
                </a:cubicBezTo>
                <a:cubicBezTo>
                  <a:pt x="1409" y="53"/>
                  <a:pt x="1411" y="49"/>
                  <a:pt x="1409" y="47"/>
                </a:cubicBezTo>
                <a:cubicBezTo>
                  <a:pt x="1403" y="48"/>
                  <a:pt x="1397" y="49"/>
                  <a:pt x="1390" y="50"/>
                </a:cubicBezTo>
                <a:close/>
                <a:moveTo>
                  <a:pt x="136" y="68"/>
                </a:moveTo>
                <a:cubicBezTo>
                  <a:pt x="130" y="68"/>
                  <a:pt x="126" y="68"/>
                  <a:pt x="118" y="69"/>
                </a:cubicBezTo>
                <a:cubicBezTo>
                  <a:pt x="122" y="71"/>
                  <a:pt x="126" y="73"/>
                  <a:pt x="129" y="75"/>
                </a:cubicBezTo>
                <a:cubicBezTo>
                  <a:pt x="130" y="75"/>
                  <a:pt x="132" y="75"/>
                  <a:pt x="133" y="75"/>
                </a:cubicBezTo>
                <a:cubicBezTo>
                  <a:pt x="134" y="73"/>
                  <a:pt x="135" y="71"/>
                  <a:pt x="136" y="68"/>
                </a:cubicBezTo>
                <a:close/>
                <a:moveTo>
                  <a:pt x="372" y="52"/>
                </a:moveTo>
                <a:cubicBezTo>
                  <a:pt x="385" y="51"/>
                  <a:pt x="378" y="48"/>
                  <a:pt x="378" y="46"/>
                </a:cubicBezTo>
                <a:cubicBezTo>
                  <a:pt x="377" y="44"/>
                  <a:pt x="376" y="43"/>
                  <a:pt x="367" y="44"/>
                </a:cubicBezTo>
                <a:cubicBezTo>
                  <a:pt x="369" y="47"/>
                  <a:pt x="370" y="49"/>
                  <a:pt x="372" y="52"/>
                </a:cubicBezTo>
                <a:close/>
                <a:moveTo>
                  <a:pt x="2060" y="27"/>
                </a:moveTo>
                <a:cubicBezTo>
                  <a:pt x="2059" y="28"/>
                  <a:pt x="2057" y="30"/>
                  <a:pt x="2059" y="30"/>
                </a:cubicBezTo>
                <a:cubicBezTo>
                  <a:pt x="2061" y="31"/>
                  <a:pt x="2067" y="31"/>
                  <a:pt x="2071" y="31"/>
                </a:cubicBezTo>
                <a:cubicBezTo>
                  <a:pt x="2075" y="31"/>
                  <a:pt x="2080" y="30"/>
                  <a:pt x="2077" y="28"/>
                </a:cubicBezTo>
                <a:cubicBezTo>
                  <a:pt x="2072" y="28"/>
                  <a:pt x="2067" y="27"/>
                  <a:pt x="2060" y="27"/>
                </a:cubicBezTo>
                <a:close/>
                <a:moveTo>
                  <a:pt x="1219" y="52"/>
                </a:moveTo>
                <a:cubicBezTo>
                  <a:pt x="1199" y="53"/>
                  <a:pt x="1193" y="55"/>
                  <a:pt x="1191" y="59"/>
                </a:cubicBezTo>
                <a:cubicBezTo>
                  <a:pt x="1196" y="58"/>
                  <a:pt x="1200" y="56"/>
                  <a:pt x="1204" y="55"/>
                </a:cubicBezTo>
                <a:cubicBezTo>
                  <a:pt x="1209" y="54"/>
                  <a:pt x="1214" y="53"/>
                  <a:pt x="1219" y="52"/>
                </a:cubicBezTo>
                <a:close/>
                <a:moveTo>
                  <a:pt x="760" y="35"/>
                </a:moveTo>
                <a:cubicBezTo>
                  <a:pt x="769" y="35"/>
                  <a:pt x="775" y="35"/>
                  <a:pt x="782" y="35"/>
                </a:cubicBezTo>
                <a:cubicBezTo>
                  <a:pt x="782" y="35"/>
                  <a:pt x="782" y="34"/>
                  <a:pt x="783" y="34"/>
                </a:cubicBezTo>
                <a:cubicBezTo>
                  <a:pt x="776" y="33"/>
                  <a:pt x="771" y="32"/>
                  <a:pt x="763" y="31"/>
                </a:cubicBezTo>
                <a:cubicBezTo>
                  <a:pt x="762" y="33"/>
                  <a:pt x="761" y="34"/>
                  <a:pt x="760" y="35"/>
                </a:cubicBezTo>
                <a:close/>
                <a:moveTo>
                  <a:pt x="137" y="30"/>
                </a:moveTo>
                <a:cubicBezTo>
                  <a:pt x="132" y="30"/>
                  <a:pt x="128" y="30"/>
                  <a:pt x="123" y="29"/>
                </a:cubicBezTo>
                <a:cubicBezTo>
                  <a:pt x="121" y="31"/>
                  <a:pt x="119" y="33"/>
                  <a:pt x="126" y="36"/>
                </a:cubicBezTo>
                <a:cubicBezTo>
                  <a:pt x="130" y="34"/>
                  <a:pt x="133" y="32"/>
                  <a:pt x="137" y="30"/>
                </a:cubicBezTo>
                <a:close/>
                <a:moveTo>
                  <a:pt x="1148" y="61"/>
                </a:moveTo>
                <a:cubicBezTo>
                  <a:pt x="1154" y="62"/>
                  <a:pt x="1160" y="63"/>
                  <a:pt x="1166" y="62"/>
                </a:cubicBezTo>
                <a:cubicBezTo>
                  <a:pt x="1167" y="61"/>
                  <a:pt x="1167" y="59"/>
                  <a:pt x="1166" y="59"/>
                </a:cubicBezTo>
                <a:cubicBezTo>
                  <a:pt x="1160" y="58"/>
                  <a:pt x="1153" y="58"/>
                  <a:pt x="1148" y="61"/>
                </a:cubicBezTo>
                <a:close/>
                <a:moveTo>
                  <a:pt x="402" y="54"/>
                </a:moveTo>
                <a:cubicBezTo>
                  <a:pt x="410" y="52"/>
                  <a:pt x="409" y="51"/>
                  <a:pt x="406" y="49"/>
                </a:cubicBezTo>
                <a:cubicBezTo>
                  <a:pt x="399" y="49"/>
                  <a:pt x="394" y="50"/>
                  <a:pt x="386" y="51"/>
                </a:cubicBezTo>
                <a:cubicBezTo>
                  <a:pt x="393" y="52"/>
                  <a:pt x="397" y="53"/>
                  <a:pt x="402" y="54"/>
                </a:cubicBezTo>
                <a:close/>
                <a:moveTo>
                  <a:pt x="493" y="39"/>
                </a:moveTo>
                <a:cubicBezTo>
                  <a:pt x="510" y="38"/>
                  <a:pt x="510" y="38"/>
                  <a:pt x="510" y="33"/>
                </a:cubicBezTo>
                <a:cubicBezTo>
                  <a:pt x="504" y="35"/>
                  <a:pt x="500" y="36"/>
                  <a:pt x="493" y="39"/>
                </a:cubicBezTo>
                <a:close/>
                <a:moveTo>
                  <a:pt x="139" y="26"/>
                </a:moveTo>
                <a:cubicBezTo>
                  <a:pt x="147" y="28"/>
                  <a:pt x="154" y="27"/>
                  <a:pt x="159" y="25"/>
                </a:cubicBezTo>
                <a:cubicBezTo>
                  <a:pt x="149" y="23"/>
                  <a:pt x="149" y="23"/>
                  <a:pt x="139" y="26"/>
                </a:cubicBezTo>
                <a:close/>
                <a:moveTo>
                  <a:pt x="393" y="29"/>
                </a:moveTo>
                <a:cubicBezTo>
                  <a:pt x="382" y="26"/>
                  <a:pt x="382" y="26"/>
                  <a:pt x="371" y="27"/>
                </a:cubicBezTo>
                <a:cubicBezTo>
                  <a:pt x="375" y="31"/>
                  <a:pt x="383" y="29"/>
                  <a:pt x="393" y="29"/>
                </a:cubicBezTo>
                <a:close/>
                <a:moveTo>
                  <a:pt x="512" y="68"/>
                </a:moveTo>
                <a:cubicBezTo>
                  <a:pt x="525" y="68"/>
                  <a:pt x="531" y="66"/>
                  <a:pt x="530" y="63"/>
                </a:cubicBezTo>
                <a:cubicBezTo>
                  <a:pt x="522" y="64"/>
                  <a:pt x="522" y="64"/>
                  <a:pt x="512" y="68"/>
                </a:cubicBezTo>
                <a:close/>
                <a:moveTo>
                  <a:pt x="2343" y="52"/>
                </a:moveTo>
                <a:cubicBezTo>
                  <a:pt x="2362" y="52"/>
                  <a:pt x="2351" y="48"/>
                  <a:pt x="2362" y="46"/>
                </a:cubicBezTo>
                <a:cubicBezTo>
                  <a:pt x="2345" y="46"/>
                  <a:pt x="2345" y="49"/>
                  <a:pt x="2343" y="52"/>
                </a:cubicBezTo>
                <a:close/>
                <a:moveTo>
                  <a:pt x="585" y="72"/>
                </a:moveTo>
                <a:cubicBezTo>
                  <a:pt x="579" y="69"/>
                  <a:pt x="573" y="69"/>
                  <a:pt x="569" y="70"/>
                </a:cubicBezTo>
                <a:cubicBezTo>
                  <a:pt x="566" y="71"/>
                  <a:pt x="565" y="72"/>
                  <a:pt x="564" y="73"/>
                </a:cubicBezTo>
                <a:cubicBezTo>
                  <a:pt x="565" y="73"/>
                  <a:pt x="566" y="74"/>
                  <a:pt x="567" y="74"/>
                </a:cubicBezTo>
                <a:cubicBezTo>
                  <a:pt x="572" y="73"/>
                  <a:pt x="578" y="73"/>
                  <a:pt x="585" y="72"/>
                </a:cubicBezTo>
                <a:close/>
                <a:moveTo>
                  <a:pt x="348" y="55"/>
                </a:moveTo>
                <a:cubicBezTo>
                  <a:pt x="348" y="55"/>
                  <a:pt x="349" y="55"/>
                  <a:pt x="349" y="56"/>
                </a:cubicBezTo>
                <a:cubicBezTo>
                  <a:pt x="354" y="56"/>
                  <a:pt x="358" y="58"/>
                  <a:pt x="363" y="56"/>
                </a:cubicBezTo>
                <a:cubicBezTo>
                  <a:pt x="364" y="55"/>
                  <a:pt x="361" y="54"/>
                  <a:pt x="360" y="53"/>
                </a:cubicBezTo>
                <a:cubicBezTo>
                  <a:pt x="356" y="54"/>
                  <a:pt x="352" y="54"/>
                  <a:pt x="348" y="55"/>
                </a:cubicBezTo>
                <a:close/>
                <a:moveTo>
                  <a:pt x="1553" y="57"/>
                </a:moveTo>
                <a:cubicBezTo>
                  <a:pt x="1541" y="59"/>
                  <a:pt x="1541" y="59"/>
                  <a:pt x="1545" y="62"/>
                </a:cubicBezTo>
                <a:cubicBezTo>
                  <a:pt x="1547" y="61"/>
                  <a:pt x="1560" y="61"/>
                  <a:pt x="1553" y="57"/>
                </a:cubicBezTo>
                <a:close/>
                <a:moveTo>
                  <a:pt x="1486" y="39"/>
                </a:moveTo>
                <a:cubicBezTo>
                  <a:pt x="1497" y="39"/>
                  <a:pt x="1497" y="39"/>
                  <a:pt x="1506" y="38"/>
                </a:cubicBezTo>
                <a:cubicBezTo>
                  <a:pt x="1496" y="37"/>
                  <a:pt x="1496" y="37"/>
                  <a:pt x="1486" y="39"/>
                </a:cubicBezTo>
                <a:close/>
                <a:moveTo>
                  <a:pt x="2225" y="53"/>
                </a:moveTo>
                <a:cubicBezTo>
                  <a:pt x="2227" y="55"/>
                  <a:pt x="2227" y="56"/>
                  <a:pt x="2228" y="56"/>
                </a:cubicBezTo>
                <a:cubicBezTo>
                  <a:pt x="2231" y="56"/>
                  <a:pt x="2234" y="57"/>
                  <a:pt x="2237" y="57"/>
                </a:cubicBezTo>
                <a:cubicBezTo>
                  <a:pt x="2238" y="57"/>
                  <a:pt x="2241" y="56"/>
                  <a:pt x="2241" y="56"/>
                </a:cubicBezTo>
                <a:cubicBezTo>
                  <a:pt x="2239" y="55"/>
                  <a:pt x="2237" y="54"/>
                  <a:pt x="2234" y="54"/>
                </a:cubicBezTo>
                <a:cubicBezTo>
                  <a:pt x="2232" y="53"/>
                  <a:pt x="2230" y="54"/>
                  <a:pt x="2225" y="53"/>
                </a:cubicBezTo>
                <a:close/>
                <a:moveTo>
                  <a:pt x="2274" y="36"/>
                </a:moveTo>
                <a:cubicBezTo>
                  <a:pt x="2273" y="36"/>
                  <a:pt x="2272" y="35"/>
                  <a:pt x="2270" y="35"/>
                </a:cubicBezTo>
                <a:cubicBezTo>
                  <a:pt x="2267" y="36"/>
                  <a:pt x="2263" y="36"/>
                  <a:pt x="2259" y="37"/>
                </a:cubicBezTo>
                <a:cubicBezTo>
                  <a:pt x="2259" y="37"/>
                  <a:pt x="2259" y="38"/>
                  <a:pt x="2259" y="38"/>
                </a:cubicBezTo>
                <a:cubicBezTo>
                  <a:pt x="2263" y="38"/>
                  <a:pt x="2267" y="39"/>
                  <a:pt x="2270" y="38"/>
                </a:cubicBezTo>
                <a:cubicBezTo>
                  <a:pt x="2272" y="38"/>
                  <a:pt x="2272" y="37"/>
                  <a:pt x="2274" y="36"/>
                </a:cubicBezTo>
                <a:close/>
                <a:moveTo>
                  <a:pt x="2179" y="50"/>
                </a:moveTo>
                <a:cubicBezTo>
                  <a:pt x="2176" y="49"/>
                  <a:pt x="2173" y="48"/>
                  <a:pt x="2168" y="49"/>
                </a:cubicBezTo>
                <a:cubicBezTo>
                  <a:pt x="2166" y="49"/>
                  <a:pt x="2164" y="50"/>
                  <a:pt x="2165" y="50"/>
                </a:cubicBezTo>
                <a:cubicBezTo>
                  <a:pt x="2168" y="52"/>
                  <a:pt x="2173" y="51"/>
                  <a:pt x="2179" y="50"/>
                </a:cubicBezTo>
                <a:close/>
                <a:moveTo>
                  <a:pt x="2138" y="44"/>
                </a:moveTo>
                <a:cubicBezTo>
                  <a:pt x="2140" y="43"/>
                  <a:pt x="2143" y="42"/>
                  <a:pt x="2143" y="41"/>
                </a:cubicBezTo>
                <a:cubicBezTo>
                  <a:pt x="2144" y="41"/>
                  <a:pt x="2140" y="40"/>
                  <a:pt x="2139" y="40"/>
                </a:cubicBezTo>
                <a:cubicBezTo>
                  <a:pt x="2136" y="40"/>
                  <a:pt x="2133" y="41"/>
                  <a:pt x="2131" y="42"/>
                </a:cubicBezTo>
                <a:cubicBezTo>
                  <a:pt x="2131" y="42"/>
                  <a:pt x="2135" y="43"/>
                  <a:pt x="2138" y="44"/>
                </a:cubicBezTo>
                <a:close/>
                <a:moveTo>
                  <a:pt x="112" y="65"/>
                </a:moveTo>
                <a:cubicBezTo>
                  <a:pt x="112" y="63"/>
                  <a:pt x="108" y="62"/>
                  <a:pt x="100" y="62"/>
                </a:cubicBezTo>
                <a:cubicBezTo>
                  <a:pt x="99" y="65"/>
                  <a:pt x="102" y="66"/>
                  <a:pt x="112" y="65"/>
                </a:cubicBezTo>
                <a:close/>
                <a:moveTo>
                  <a:pt x="629" y="63"/>
                </a:moveTo>
                <a:cubicBezTo>
                  <a:pt x="620" y="63"/>
                  <a:pt x="615" y="63"/>
                  <a:pt x="607" y="63"/>
                </a:cubicBezTo>
                <a:cubicBezTo>
                  <a:pt x="616" y="66"/>
                  <a:pt x="616" y="66"/>
                  <a:pt x="629" y="63"/>
                </a:cubicBezTo>
                <a:close/>
                <a:moveTo>
                  <a:pt x="1310" y="33"/>
                </a:moveTo>
                <a:cubicBezTo>
                  <a:pt x="1310" y="33"/>
                  <a:pt x="1309" y="32"/>
                  <a:pt x="1309" y="32"/>
                </a:cubicBezTo>
                <a:cubicBezTo>
                  <a:pt x="1304" y="32"/>
                  <a:pt x="1297" y="31"/>
                  <a:pt x="1291" y="34"/>
                </a:cubicBezTo>
                <a:cubicBezTo>
                  <a:pt x="1299" y="34"/>
                  <a:pt x="1305" y="34"/>
                  <a:pt x="1310" y="33"/>
                </a:cubicBezTo>
                <a:close/>
                <a:moveTo>
                  <a:pt x="482" y="35"/>
                </a:moveTo>
                <a:cubicBezTo>
                  <a:pt x="481" y="35"/>
                  <a:pt x="479" y="35"/>
                  <a:pt x="478" y="35"/>
                </a:cubicBezTo>
                <a:cubicBezTo>
                  <a:pt x="477" y="36"/>
                  <a:pt x="477" y="37"/>
                  <a:pt x="477" y="38"/>
                </a:cubicBezTo>
                <a:cubicBezTo>
                  <a:pt x="479" y="38"/>
                  <a:pt x="481" y="38"/>
                  <a:pt x="483" y="38"/>
                </a:cubicBezTo>
                <a:cubicBezTo>
                  <a:pt x="483" y="37"/>
                  <a:pt x="482" y="36"/>
                  <a:pt x="482" y="35"/>
                </a:cubicBezTo>
                <a:close/>
                <a:moveTo>
                  <a:pt x="405" y="31"/>
                </a:moveTo>
                <a:cubicBezTo>
                  <a:pt x="396" y="30"/>
                  <a:pt x="392" y="30"/>
                  <a:pt x="390" y="33"/>
                </a:cubicBezTo>
                <a:cubicBezTo>
                  <a:pt x="390" y="33"/>
                  <a:pt x="391" y="33"/>
                  <a:pt x="393" y="34"/>
                </a:cubicBezTo>
                <a:cubicBezTo>
                  <a:pt x="396" y="33"/>
                  <a:pt x="400" y="32"/>
                  <a:pt x="405" y="31"/>
                </a:cubicBezTo>
                <a:close/>
                <a:moveTo>
                  <a:pt x="567" y="26"/>
                </a:moveTo>
                <a:cubicBezTo>
                  <a:pt x="560" y="27"/>
                  <a:pt x="557" y="28"/>
                  <a:pt x="550" y="30"/>
                </a:cubicBezTo>
                <a:cubicBezTo>
                  <a:pt x="561" y="30"/>
                  <a:pt x="567" y="30"/>
                  <a:pt x="567" y="26"/>
                </a:cubicBezTo>
                <a:close/>
                <a:moveTo>
                  <a:pt x="1275" y="37"/>
                </a:moveTo>
                <a:cubicBezTo>
                  <a:pt x="1265" y="39"/>
                  <a:pt x="1265" y="40"/>
                  <a:pt x="1270" y="42"/>
                </a:cubicBezTo>
                <a:cubicBezTo>
                  <a:pt x="1272" y="41"/>
                  <a:pt x="1273" y="39"/>
                  <a:pt x="1275" y="37"/>
                </a:cubicBezTo>
                <a:close/>
                <a:moveTo>
                  <a:pt x="903" y="48"/>
                </a:moveTo>
                <a:cubicBezTo>
                  <a:pt x="902" y="48"/>
                  <a:pt x="902" y="47"/>
                  <a:pt x="901" y="47"/>
                </a:cubicBezTo>
                <a:cubicBezTo>
                  <a:pt x="898" y="47"/>
                  <a:pt x="895" y="48"/>
                  <a:pt x="892" y="48"/>
                </a:cubicBezTo>
                <a:cubicBezTo>
                  <a:pt x="892" y="48"/>
                  <a:pt x="893" y="49"/>
                  <a:pt x="894" y="49"/>
                </a:cubicBezTo>
                <a:cubicBezTo>
                  <a:pt x="897" y="49"/>
                  <a:pt x="900" y="49"/>
                  <a:pt x="903" y="48"/>
                </a:cubicBezTo>
                <a:close/>
                <a:moveTo>
                  <a:pt x="393" y="58"/>
                </a:moveTo>
                <a:cubicBezTo>
                  <a:pt x="404" y="58"/>
                  <a:pt x="408" y="57"/>
                  <a:pt x="406" y="54"/>
                </a:cubicBezTo>
                <a:cubicBezTo>
                  <a:pt x="402" y="55"/>
                  <a:pt x="399" y="56"/>
                  <a:pt x="393" y="58"/>
                </a:cubicBezTo>
                <a:close/>
                <a:moveTo>
                  <a:pt x="147" y="18"/>
                </a:moveTo>
                <a:cubicBezTo>
                  <a:pt x="144" y="18"/>
                  <a:pt x="140" y="17"/>
                  <a:pt x="140" y="17"/>
                </a:cubicBezTo>
                <a:cubicBezTo>
                  <a:pt x="138" y="18"/>
                  <a:pt x="137" y="19"/>
                  <a:pt x="136" y="19"/>
                </a:cubicBezTo>
                <a:cubicBezTo>
                  <a:pt x="136" y="20"/>
                  <a:pt x="139" y="20"/>
                  <a:pt x="140" y="20"/>
                </a:cubicBezTo>
                <a:cubicBezTo>
                  <a:pt x="142" y="20"/>
                  <a:pt x="144" y="19"/>
                  <a:pt x="147" y="18"/>
                </a:cubicBezTo>
                <a:close/>
                <a:moveTo>
                  <a:pt x="2139" y="54"/>
                </a:moveTo>
                <a:cubicBezTo>
                  <a:pt x="2141" y="52"/>
                  <a:pt x="2143" y="52"/>
                  <a:pt x="2143" y="51"/>
                </a:cubicBezTo>
                <a:cubicBezTo>
                  <a:pt x="2143" y="51"/>
                  <a:pt x="2140" y="50"/>
                  <a:pt x="2138" y="50"/>
                </a:cubicBezTo>
                <a:cubicBezTo>
                  <a:pt x="2137" y="50"/>
                  <a:pt x="2135" y="51"/>
                  <a:pt x="2135" y="52"/>
                </a:cubicBezTo>
                <a:cubicBezTo>
                  <a:pt x="2135" y="52"/>
                  <a:pt x="2137" y="53"/>
                  <a:pt x="2139" y="54"/>
                </a:cubicBezTo>
                <a:close/>
                <a:moveTo>
                  <a:pt x="307" y="37"/>
                </a:moveTo>
                <a:cubicBezTo>
                  <a:pt x="305" y="37"/>
                  <a:pt x="303" y="36"/>
                  <a:pt x="301" y="36"/>
                </a:cubicBezTo>
                <a:cubicBezTo>
                  <a:pt x="299" y="36"/>
                  <a:pt x="298" y="37"/>
                  <a:pt x="297" y="37"/>
                </a:cubicBezTo>
                <a:cubicBezTo>
                  <a:pt x="298" y="38"/>
                  <a:pt x="300" y="39"/>
                  <a:pt x="301" y="39"/>
                </a:cubicBezTo>
                <a:cubicBezTo>
                  <a:pt x="303" y="38"/>
                  <a:pt x="305" y="38"/>
                  <a:pt x="307" y="37"/>
                </a:cubicBezTo>
                <a:close/>
                <a:moveTo>
                  <a:pt x="985" y="39"/>
                </a:moveTo>
                <a:cubicBezTo>
                  <a:pt x="983" y="39"/>
                  <a:pt x="982" y="39"/>
                  <a:pt x="980" y="39"/>
                </a:cubicBezTo>
                <a:cubicBezTo>
                  <a:pt x="980" y="40"/>
                  <a:pt x="979" y="41"/>
                  <a:pt x="978" y="41"/>
                </a:cubicBezTo>
                <a:cubicBezTo>
                  <a:pt x="978" y="41"/>
                  <a:pt x="981" y="42"/>
                  <a:pt x="982" y="42"/>
                </a:cubicBezTo>
                <a:cubicBezTo>
                  <a:pt x="983" y="41"/>
                  <a:pt x="984" y="40"/>
                  <a:pt x="985" y="39"/>
                </a:cubicBezTo>
                <a:close/>
                <a:moveTo>
                  <a:pt x="42" y="24"/>
                </a:moveTo>
                <a:cubicBezTo>
                  <a:pt x="41" y="25"/>
                  <a:pt x="41" y="25"/>
                  <a:pt x="40" y="26"/>
                </a:cubicBezTo>
                <a:cubicBezTo>
                  <a:pt x="43" y="26"/>
                  <a:pt x="46" y="26"/>
                  <a:pt x="50" y="26"/>
                </a:cubicBezTo>
                <a:cubicBezTo>
                  <a:pt x="50" y="26"/>
                  <a:pt x="51" y="26"/>
                  <a:pt x="51" y="25"/>
                </a:cubicBezTo>
                <a:cubicBezTo>
                  <a:pt x="48" y="25"/>
                  <a:pt x="45" y="24"/>
                  <a:pt x="42" y="24"/>
                </a:cubicBezTo>
                <a:close/>
                <a:moveTo>
                  <a:pt x="2323" y="53"/>
                </a:moveTo>
                <a:cubicBezTo>
                  <a:pt x="2325" y="52"/>
                  <a:pt x="2326" y="52"/>
                  <a:pt x="2327" y="51"/>
                </a:cubicBezTo>
                <a:cubicBezTo>
                  <a:pt x="2324" y="51"/>
                  <a:pt x="2322" y="50"/>
                  <a:pt x="2320" y="50"/>
                </a:cubicBezTo>
                <a:cubicBezTo>
                  <a:pt x="2319" y="50"/>
                  <a:pt x="2317" y="51"/>
                  <a:pt x="2317" y="51"/>
                </a:cubicBezTo>
                <a:cubicBezTo>
                  <a:pt x="2318" y="52"/>
                  <a:pt x="2320" y="52"/>
                  <a:pt x="2323" y="53"/>
                </a:cubicBezTo>
                <a:close/>
                <a:moveTo>
                  <a:pt x="1263" y="67"/>
                </a:moveTo>
                <a:cubicBezTo>
                  <a:pt x="1268" y="69"/>
                  <a:pt x="1271" y="70"/>
                  <a:pt x="1275" y="67"/>
                </a:cubicBezTo>
                <a:cubicBezTo>
                  <a:pt x="1270" y="67"/>
                  <a:pt x="1267" y="67"/>
                  <a:pt x="1263" y="67"/>
                </a:cubicBezTo>
                <a:close/>
                <a:moveTo>
                  <a:pt x="403" y="37"/>
                </a:moveTo>
                <a:cubicBezTo>
                  <a:pt x="401" y="37"/>
                  <a:pt x="400" y="37"/>
                  <a:pt x="398" y="37"/>
                </a:cubicBezTo>
                <a:cubicBezTo>
                  <a:pt x="398" y="37"/>
                  <a:pt x="398" y="38"/>
                  <a:pt x="397" y="39"/>
                </a:cubicBezTo>
                <a:cubicBezTo>
                  <a:pt x="399" y="39"/>
                  <a:pt x="400" y="39"/>
                  <a:pt x="400" y="39"/>
                </a:cubicBezTo>
                <a:cubicBezTo>
                  <a:pt x="401" y="38"/>
                  <a:pt x="402" y="38"/>
                  <a:pt x="403" y="37"/>
                </a:cubicBezTo>
                <a:close/>
                <a:moveTo>
                  <a:pt x="462" y="44"/>
                </a:moveTo>
                <a:cubicBezTo>
                  <a:pt x="464" y="42"/>
                  <a:pt x="465" y="42"/>
                  <a:pt x="465" y="41"/>
                </a:cubicBezTo>
                <a:cubicBezTo>
                  <a:pt x="464" y="41"/>
                  <a:pt x="462" y="41"/>
                  <a:pt x="461" y="40"/>
                </a:cubicBezTo>
                <a:cubicBezTo>
                  <a:pt x="460" y="40"/>
                  <a:pt x="457" y="41"/>
                  <a:pt x="457" y="41"/>
                </a:cubicBezTo>
                <a:cubicBezTo>
                  <a:pt x="458" y="42"/>
                  <a:pt x="459" y="42"/>
                  <a:pt x="462" y="44"/>
                </a:cubicBezTo>
                <a:close/>
                <a:moveTo>
                  <a:pt x="2298" y="26"/>
                </a:moveTo>
                <a:cubicBezTo>
                  <a:pt x="2297" y="26"/>
                  <a:pt x="2297" y="26"/>
                  <a:pt x="2296" y="26"/>
                </a:cubicBezTo>
                <a:cubicBezTo>
                  <a:pt x="2294" y="26"/>
                  <a:pt x="2292" y="26"/>
                  <a:pt x="2291" y="27"/>
                </a:cubicBezTo>
                <a:cubicBezTo>
                  <a:pt x="2289" y="27"/>
                  <a:pt x="2289" y="28"/>
                  <a:pt x="2288" y="29"/>
                </a:cubicBezTo>
                <a:cubicBezTo>
                  <a:pt x="2289" y="29"/>
                  <a:pt x="2290" y="29"/>
                  <a:pt x="2291" y="29"/>
                </a:cubicBezTo>
                <a:cubicBezTo>
                  <a:pt x="2293" y="28"/>
                  <a:pt x="2296" y="27"/>
                  <a:pt x="2298" y="26"/>
                </a:cubicBezTo>
                <a:close/>
                <a:moveTo>
                  <a:pt x="170" y="74"/>
                </a:moveTo>
                <a:cubicBezTo>
                  <a:pt x="171" y="73"/>
                  <a:pt x="173" y="72"/>
                  <a:pt x="172" y="72"/>
                </a:cubicBezTo>
                <a:cubicBezTo>
                  <a:pt x="172" y="71"/>
                  <a:pt x="169" y="71"/>
                  <a:pt x="167" y="71"/>
                </a:cubicBezTo>
                <a:cubicBezTo>
                  <a:pt x="167" y="71"/>
                  <a:pt x="165" y="72"/>
                  <a:pt x="165" y="73"/>
                </a:cubicBezTo>
                <a:cubicBezTo>
                  <a:pt x="165" y="73"/>
                  <a:pt x="168" y="73"/>
                  <a:pt x="170" y="74"/>
                </a:cubicBezTo>
                <a:close/>
                <a:moveTo>
                  <a:pt x="95" y="42"/>
                </a:moveTo>
                <a:cubicBezTo>
                  <a:pt x="94" y="43"/>
                  <a:pt x="94" y="43"/>
                  <a:pt x="93" y="44"/>
                </a:cubicBezTo>
                <a:cubicBezTo>
                  <a:pt x="97" y="44"/>
                  <a:pt x="100" y="44"/>
                  <a:pt x="103" y="44"/>
                </a:cubicBezTo>
                <a:cubicBezTo>
                  <a:pt x="103" y="44"/>
                  <a:pt x="104" y="43"/>
                  <a:pt x="104" y="43"/>
                </a:cubicBezTo>
                <a:cubicBezTo>
                  <a:pt x="101" y="43"/>
                  <a:pt x="98" y="42"/>
                  <a:pt x="95" y="42"/>
                </a:cubicBezTo>
                <a:close/>
                <a:moveTo>
                  <a:pt x="2130" y="30"/>
                </a:moveTo>
                <a:cubicBezTo>
                  <a:pt x="2131" y="30"/>
                  <a:pt x="2131" y="30"/>
                  <a:pt x="2132" y="29"/>
                </a:cubicBezTo>
                <a:cubicBezTo>
                  <a:pt x="2129" y="29"/>
                  <a:pt x="2126" y="28"/>
                  <a:pt x="2123" y="28"/>
                </a:cubicBezTo>
                <a:cubicBezTo>
                  <a:pt x="2123" y="28"/>
                  <a:pt x="2122" y="29"/>
                  <a:pt x="2122" y="29"/>
                </a:cubicBezTo>
                <a:cubicBezTo>
                  <a:pt x="2125" y="29"/>
                  <a:pt x="2127" y="30"/>
                  <a:pt x="2130" y="30"/>
                </a:cubicBezTo>
                <a:close/>
                <a:moveTo>
                  <a:pt x="87" y="44"/>
                </a:moveTo>
                <a:cubicBezTo>
                  <a:pt x="86" y="43"/>
                  <a:pt x="85" y="43"/>
                  <a:pt x="84" y="43"/>
                </a:cubicBezTo>
                <a:cubicBezTo>
                  <a:pt x="82" y="44"/>
                  <a:pt x="80" y="44"/>
                  <a:pt x="77" y="45"/>
                </a:cubicBezTo>
                <a:cubicBezTo>
                  <a:pt x="78" y="45"/>
                  <a:pt x="79" y="45"/>
                  <a:pt x="79" y="45"/>
                </a:cubicBezTo>
                <a:cubicBezTo>
                  <a:pt x="82" y="45"/>
                  <a:pt x="84" y="44"/>
                  <a:pt x="87" y="44"/>
                </a:cubicBezTo>
                <a:close/>
              </a:path>
            </a:pathLst>
          </a:custGeom>
          <a:solidFill>
            <a:srgbClr val="FD848D"/>
          </a:solidFill>
          <a:ln>
            <a:noFill/>
          </a:ln>
        </p:spPr>
        <p:txBody>
          <a:bodyPr vert="horz" wrap="square" lIns="91440" tIns="45720" rIns="91440" bIns="45720" numCol="1" anchor="t" anchorCtr="0" compatLnSpc="1"/>
          <a:lstStyle/>
          <a:p>
            <a:endParaRPr lang="zh-CN" altLang="en-US"/>
          </a:p>
        </p:txBody>
      </p:sp>
    </p:spTree>
  </p:cSld>
  <p:clrMapOvr>
    <a:masterClrMapping/>
  </p:clrMapOvr>
  <p:transition spd="slow" advTm="4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16"/>
                                        </p:tgtEl>
                                        <p:attrNameLst>
                                          <p:attrName>ppt_y</p:attrName>
                                        </p:attrNameLst>
                                      </p:cBhvr>
                                      <p:tavLst>
                                        <p:tav tm="0">
                                          <p:val>
                                            <p:strVal val="#ppt_y"/>
                                          </p:val>
                                        </p:tav>
                                        <p:tav tm="100000">
                                          <p:val>
                                            <p:strVal val="#ppt_y"/>
                                          </p:val>
                                        </p:tav>
                                      </p:tavLst>
                                    </p:anim>
                                    <p:anim calcmode="lin" valueType="num">
                                      <p:cBhvr>
                                        <p:cTn id="15"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16"/>
                                        </p:tgtEl>
                                      </p:cBhvr>
                                    </p:animEffect>
                                  </p:childTnLst>
                                </p:cTn>
                              </p:par>
                            </p:childTnLst>
                          </p:cTn>
                        </p:par>
                        <p:par>
                          <p:cTn id="18" fill="hold">
                            <p:stCondLst>
                              <p:cond delay="649"/>
                            </p:stCondLst>
                            <p:childTnLst>
                              <p:par>
                                <p:cTn id="19" presetID="22" presetClass="entr" presetSubtype="8" fill="hold" grpId="0" nodeType="after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wipe(left)">
                                      <p:cBhvr>
                                        <p:cTn id="21" dur="500"/>
                                        <p:tgtEl>
                                          <p:spTgt spid="32"/>
                                        </p:tgtEl>
                                      </p:cBhvr>
                                    </p:animEffect>
                                  </p:childTnLst>
                                </p:cTn>
                              </p:par>
                            </p:childTnLst>
                          </p:cTn>
                        </p:par>
                        <p:par>
                          <p:cTn id="22" fill="hold">
                            <p:stCondLst>
                              <p:cond delay="1149"/>
                            </p:stCondLst>
                            <p:childTnLst>
                              <p:par>
                                <p:cTn id="23" presetID="22" presetClass="entr" presetSubtype="8"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wipe(left)">
                                      <p:cBhvr>
                                        <p:cTn id="25" dur="500"/>
                                        <p:tgtEl>
                                          <p:spTgt spid="18"/>
                                        </p:tgtEl>
                                      </p:cBhvr>
                                    </p:animEffect>
                                  </p:childTnLst>
                                </p:cTn>
                              </p:par>
                              <p:par>
                                <p:cTn id="26" presetID="41" presetClass="entr" presetSubtype="0" fill="hold" grpId="0" nodeType="withEffect">
                                  <p:stCondLst>
                                    <p:cond delay="300"/>
                                  </p:stCondLst>
                                  <p:iterate type="lt">
                                    <p:tmPct val="10000"/>
                                  </p:iterate>
                                  <p:childTnLst>
                                    <p:set>
                                      <p:cBhvr>
                                        <p:cTn id="27" dur="1" fill="hold">
                                          <p:stCondLst>
                                            <p:cond delay="0"/>
                                          </p:stCondLst>
                                        </p:cTn>
                                        <p:tgtEl>
                                          <p:spTgt spid="17"/>
                                        </p:tgtEl>
                                        <p:attrNameLst>
                                          <p:attrName>style.visibility</p:attrName>
                                        </p:attrNameLst>
                                      </p:cBhvr>
                                      <p:to>
                                        <p:strVal val="visible"/>
                                      </p:to>
                                    </p:set>
                                    <p:anim calcmode="lin" valueType="num">
                                      <p:cBhvr>
                                        <p:cTn id="28"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17"/>
                                        </p:tgtEl>
                                        <p:attrNameLst>
                                          <p:attrName>ppt_y</p:attrName>
                                        </p:attrNameLst>
                                      </p:cBhvr>
                                      <p:tavLst>
                                        <p:tav tm="0">
                                          <p:val>
                                            <p:strVal val="#ppt_y"/>
                                          </p:val>
                                        </p:tav>
                                        <p:tav tm="100000">
                                          <p:val>
                                            <p:strVal val="#ppt_y"/>
                                          </p:val>
                                        </p:tav>
                                      </p:tavLst>
                                    </p:anim>
                                    <p:anim calcmode="lin" valueType="num">
                                      <p:cBhvr>
                                        <p:cTn id="30"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3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118475" y="5321935"/>
            <a:ext cx="3054985" cy="521970"/>
          </a:xfrm>
          <a:prstGeom prst="rect">
            <a:avLst/>
          </a:prstGeom>
          <a:noFill/>
        </p:spPr>
        <p:txBody>
          <a:bodyPr wrap="square" rtlCol="0">
            <a:spAutoFit/>
          </a:bodyPr>
          <a:lstStyle/>
          <a:p>
            <a:r>
              <a:rPr lang="zh-CN" altLang="en-US" sz="2800" dirty="0">
                <a:blipFill>
                  <a:blip r:embed="rId1"/>
                  <a:stretch>
                    <a:fillRect/>
                  </a:stretch>
                </a:blipFill>
                <a:latin typeface="方正正大黑简体" panose="02000000000000000000" pitchFamily="2" charset="-122"/>
                <a:ea typeface="方正正大黑简体" panose="02000000000000000000" pitchFamily="2" charset="-122"/>
              </a:rPr>
              <a:t>风门闭锁工作原理</a:t>
            </a:r>
            <a:endParaRPr lang="zh-CN" altLang="en-US" sz="2800" dirty="0">
              <a:blipFill>
                <a:blip r:embed="rId1"/>
                <a:stretch>
                  <a:fillRect/>
                </a:stretch>
              </a:blipFill>
              <a:latin typeface="方正正大黑简体" panose="02000000000000000000" pitchFamily="2" charset="-122"/>
              <a:ea typeface="方正正大黑简体" panose="02000000000000000000" pitchFamily="2" charset="-122"/>
            </a:endParaRPr>
          </a:p>
        </p:txBody>
      </p:sp>
      <p:grpSp>
        <p:nvGrpSpPr>
          <p:cNvPr id="9" name="组合 8"/>
          <p:cNvGrpSpPr/>
          <p:nvPr/>
        </p:nvGrpSpPr>
        <p:grpSpPr>
          <a:xfrm>
            <a:off x="3026352" y="2801809"/>
            <a:ext cx="492703" cy="579324"/>
            <a:chOff x="5991225" y="1128713"/>
            <a:chExt cx="2112963" cy="2484438"/>
          </a:xfrm>
          <a:solidFill>
            <a:srgbClr val="FC838C"/>
          </a:solidFill>
        </p:grpSpPr>
        <p:sp>
          <p:nvSpPr>
            <p:cNvPr id="7" name="Freeform 5"/>
            <p:cNvSpPr>
              <a:spLocks noEditPoints="1"/>
            </p:cNvSpPr>
            <p:nvPr/>
          </p:nvSpPr>
          <p:spPr bwMode="auto">
            <a:xfrm>
              <a:off x="5991225" y="1128713"/>
              <a:ext cx="2112963" cy="2484438"/>
            </a:xfrm>
            <a:custGeom>
              <a:avLst/>
              <a:gdLst>
                <a:gd name="T0" fmla="*/ 1 w 72"/>
                <a:gd name="T1" fmla="*/ 71 h 85"/>
                <a:gd name="T2" fmla="*/ 3 w 72"/>
                <a:gd name="T3" fmla="*/ 69 h 85"/>
                <a:gd name="T4" fmla="*/ 61 w 72"/>
                <a:gd name="T5" fmla="*/ 39 h 85"/>
                <a:gd name="T6" fmla="*/ 60 w 72"/>
                <a:gd name="T7" fmla="*/ 36 h 85"/>
                <a:gd name="T8" fmla="*/ 60 w 72"/>
                <a:gd name="T9" fmla="*/ 60 h 85"/>
                <a:gd name="T10" fmla="*/ 59 w 72"/>
                <a:gd name="T11" fmla="*/ 59 h 85"/>
                <a:gd name="T12" fmla="*/ 61 w 72"/>
                <a:gd name="T13" fmla="*/ 54 h 85"/>
                <a:gd name="T14" fmla="*/ 69 w 72"/>
                <a:gd name="T15" fmla="*/ 64 h 85"/>
                <a:gd name="T16" fmla="*/ 47 w 72"/>
                <a:gd name="T17" fmla="*/ 4 h 85"/>
                <a:gd name="T18" fmla="*/ 62 w 72"/>
                <a:gd name="T19" fmla="*/ 42 h 85"/>
                <a:gd name="T20" fmla="*/ 36 w 72"/>
                <a:gd name="T21" fmla="*/ 9 h 85"/>
                <a:gd name="T22" fmla="*/ 20 w 72"/>
                <a:gd name="T23" fmla="*/ 17 h 85"/>
                <a:gd name="T24" fmla="*/ 16 w 72"/>
                <a:gd name="T25" fmla="*/ 24 h 85"/>
                <a:gd name="T26" fmla="*/ 12 w 72"/>
                <a:gd name="T27" fmla="*/ 68 h 85"/>
                <a:gd name="T28" fmla="*/ 13 w 72"/>
                <a:gd name="T29" fmla="*/ 75 h 85"/>
                <a:gd name="T30" fmla="*/ 12 w 72"/>
                <a:gd name="T31" fmla="*/ 62 h 85"/>
                <a:gd name="T32" fmla="*/ 35 w 72"/>
                <a:gd name="T33" fmla="*/ 42 h 85"/>
                <a:gd name="T34" fmla="*/ 58 w 72"/>
                <a:gd name="T35" fmla="*/ 73 h 85"/>
                <a:gd name="T36" fmla="*/ 59 w 72"/>
                <a:gd name="T37" fmla="*/ 74 h 85"/>
                <a:gd name="T38" fmla="*/ 50 w 72"/>
                <a:gd name="T39" fmla="*/ 80 h 85"/>
                <a:gd name="T40" fmla="*/ 42 w 72"/>
                <a:gd name="T41" fmla="*/ 52 h 85"/>
                <a:gd name="T42" fmla="*/ 30 w 72"/>
                <a:gd name="T43" fmla="*/ 51 h 85"/>
                <a:gd name="T44" fmla="*/ 14 w 72"/>
                <a:gd name="T45" fmla="*/ 84 h 85"/>
                <a:gd name="T46" fmla="*/ 5 w 72"/>
                <a:gd name="T47" fmla="*/ 77 h 85"/>
                <a:gd name="T48" fmla="*/ 5 w 72"/>
                <a:gd name="T49" fmla="*/ 51 h 85"/>
                <a:gd name="T50" fmla="*/ 8 w 72"/>
                <a:gd name="T51" fmla="*/ 23 h 85"/>
                <a:gd name="T52" fmla="*/ 6 w 72"/>
                <a:gd name="T53" fmla="*/ 30 h 85"/>
                <a:gd name="T54" fmla="*/ 0 w 72"/>
                <a:gd name="T55" fmla="*/ 66 h 85"/>
                <a:gd name="T56" fmla="*/ 2 w 72"/>
                <a:gd name="T57" fmla="*/ 28 h 85"/>
                <a:gd name="T58" fmla="*/ 36 w 72"/>
                <a:gd name="T59" fmla="*/ 2 h 85"/>
                <a:gd name="T60" fmla="*/ 49 w 72"/>
                <a:gd name="T61" fmla="*/ 10 h 85"/>
                <a:gd name="T62" fmla="*/ 62 w 72"/>
                <a:gd name="T63" fmla="*/ 25 h 85"/>
                <a:gd name="T64" fmla="*/ 65 w 72"/>
                <a:gd name="T65" fmla="*/ 41 h 85"/>
                <a:gd name="T66" fmla="*/ 60 w 72"/>
                <a:gd name="T67" fmla="*/ 30 h 85"/>
                <a:gd name="T68" fmla="*/ 56 w 72"/>
                <a:gd name="T69" fmla="*/ 25 h 85"/>
                <a:gd name="T70" fmla="*/ 11 w 72"/>
                <a:gd name="T71" fmla="*/ 26 h 85"/>
                <a:gd name="T72" fmla="*/ 15 w 72"/>
                <a:gd name="T73" fmla="*/ 23 h 85"/>
                <a:gd name="T74" fmla="*/ 18 w 72"/>
                <a:gd name="T75" fmla="*/ 18 h 85"/>
                <a:gd name="T76" fmla="*/ 60 w 72"/>
                <a:gd name="T77" fmla="*/ 25 h 85"/>
                <a:gd name="T78" fmla="*/ 55 w 72"/>
                <a:gd name="T79" fmla="*/ 21 h 85"/>
                <a:gd name="T80" fmla="*/ 52 w 72"/>
                <a:gd name="T81" fmla="*/ 13 h 85"/>
                <a:gd name="T82" fmla="*/ 48 w 72"/>
                <a:gd name="T83" fmla="*/ 9 h 85"/>
                <a:gd name="T84" fmla="*/ 37 w 72"/>
                <a:gd name="T85" fmla="*/ 5 h 85"/>
                <a:gd name="T86" fmla="*/ 31 w 72"/>
                <a:gd name="T87" fmla="*/ 1 h 85"/>
                <a:gd name="T88" fmla="*/ 0 w 72"/>
                <a:gd name="T89" fmla="*/ 64 h 85"/>
                <a:gd name="T90" fmla="*/ 15 w 72"/>
                <a:gd name="T91" fmla="*/ 12 h 85"/>
                <a:gd name="T92" fmla="*/ 57 w 72"/>
                <a:gd name="T93" fmla="*/ 75 h 85"/>
                <a:gd name="T94" fmla="*/ 35 w 72"/>
                <a:gd name="T95" fmla="*/ 48 h 85"/>
                <a:gd name="T96" fmla="*/ 18 w 72"/>
                <a:gd name="T97" fmla="*/ 59 h 85"/>
                <a:gd name="T98" fmla="*/ 14 w 72"/>
                <a:gd name="T99" fmla="*/ 75 h 85"/>
                <a:gd name="T100" fmla="*/ 12 w 72"/>
                <a:gd name="T101" fmla="*/ 47 h 85"/>
                <a:gd name="T102" fmla="*/ 59 w 72"/>
                <a:gd name="T103" fmla="*/ 26 h 85"/>
                <a:gd name="T104" fmla="*/ 12 w 72"/>
                <a:gd name="T105" fmla="*/ 74 h 85"/>
                <a:gd name="T106" fmla="*/ 12 w 72"/>
                <a:gd name="T107" fmla="*/ 76 h 85"/>
                <a:gd name="T108" fmla="*/ 46 w 72"/>
                <a:gd name="T109" fmla="*/ 56 h 85"/>
                <a:gd name="T110" fmla="*/ 24 w 72"/>
                <a:gd name="T111" fmla="*/ 12 h 85"/>
                <a:gd name="T112" fmla="*/ 22 w 72"/>
                <a:gd name="T113" fmla="*/ 15 h 85"/>
                <a:gd name="T114" fmla="*/ 54 w 72"/>
                <a:gd name="T115" fmla="*/ 59 h 85"/>
                <a:gd name="T116" fmla="*/ 39 w 72"/>
                <a:gd name="T117" fmla="*/ 12 h 85"/>
                <a:gd name="T118" fmla="*/ 49 w 72"/>
                <a:gd name="T119" fmla="*/ 19 h 85"/>
                <a:gd name="T120" fmla="*/ 43 w 72"/>
                <a:gd name="T121" fmla="*/ 12 h 85"/>
                <a:gd name="T122" fmla="*/ 54 w 72"/>
                <a:gd name="T123" fmla="*/ 59 h 85"/>
                <a:gd name="T124" fmla="*/ 35 w 72"/>
                <a:gd name="T125" fmla="*/ 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85">
                  <a:moveTo>
                    <a:pt x="1" y="68"/>
                  </a:moveTo>
                  <a:cubicBezTo>
                    <a:pt x="1" y="68"/>
                    <a:pt x="1" y="68"/>
                    <a:pt x="1" y="68"/>
                  </a:cubicBezTo>
                  <a:cubicBezTo>
                    <a:pt x="1" y="68"/>
                    <a:pt x="1" y="68"/>
                    <a:pt x="1" y="68"/>
                  </a:cubicBezTo>
                  <a:cubicBezTo>
                    <a:pt x="1" y="67"/>
                    <a:pt x="1" y="68"/>
                    <a:pt x="1" y="68"/>
                  </a:cubicBezTo>
                  <a:cubicBezTo>
                    <a:pt x="1" y="68"/>
                    <a:pt x="1" y="68"/>
                    <a:pt x="1" y="68"/>
                  </a:cubicBezTo>
                  <a:moveTo>
                    <a:pt x="2" y="70"/>
                  </a:moveTo>
                  <a:cubicBezTo>
                    <a:pt x="2" y="70"/>
                    <a:pt x="2" y="70"/>
                    <a:pt x="2" y="70"/>
                  </a:cubicBezTo>
                  <a:cubicBezTo>
                    <a:pt x="2" y="69"/>
                    <a:pt x="2" y="69"/>
                    <a:pt x="2" y="69"/>
                  </a:cubicBezTo>
                  <a:cubicBezTo>
                    <a:pt x="2" y="69"/>
                    <a:pt x="2" y="69"/>
                    <a:pt x="2" y="69"/>
                  </a:cubicBezTo>
                  <a:cubicBezTo>
                    <a:pt x="2" y="69"/>
                    <a:pt x="2" y="69"/>
                    <a:pt x="2" y="70"/>
                  </a:cubicBezTo>
                  <a:moveTo>
                    <a:pt x="1" y="68"/>
                  </a:moveTo>
                  <a:cubicBezTo>
                    <a:pt x="1" y="69"/>
                    <a:pt x="1" y="69"/>
                    <a:pt x="1" y="69"/>
                  </a:cubicBezTo>
                  <a:cubicBezTo>
                    <a:pt x="1" y="69"/>
                    <a:pt x="1" y="68"/>
                    <a:pt x="1" y="68"/>
                  </a:cubicBezTo>
                  <a:moveTo>
                    <a:pt x="3" y="75"/>
                  </a:moveTo>
                  <a:cubicBezTo>
                    <a:pt x="3" y="75"/>
                    <a:pt x="3" y="75"/>
                    <a:pt x="3" y="75"/>
                  </a:cubicBezTo>
                  <a:cubicBezTo>
                    <a:pt x="3" y="75"/>
                    <a:pt x="3" y="75"/>
                    <a:pt x="3" y="75"/>
                  </a:cubicBezTo>
                  <a:cubicBezTo>
                    <a:pt x="3" y="75"/>
                    <a:pt x="3" y="75"/>
                    <a:pt x="3" y="75"/>
                  </a:cubicBezTo>
                  <a:cubicBezTo>
                    <a:pt x="3" y="75"/>
                    <a:pt x="3" y="75"/>
                    <a:pt x="3" y="75"/>
                  </a:cubicBezTo>
                  <a:cubicBezTo>
                    <a:pt x="3" y="75"/>
                    <a:pt x="3" y="75"/>
                    <a:pt x="3" y="75"/>
                  </a:cubicBezTo>
                  <a:cubicBezTo>
                    <a:pt x="3" y="75"/>
                    <a:pt x="3" y="75"/>
                    <a:pt x="3" y="75"/>
                  </a:cubicBezTo>
                  <a:cubicBezTo>
                    <a:pt x="3" y="75"/>
                    <a:pt x="3" y="75"/>
                    <a:pt x="3" y="75"/>
                  </a:cubicBezTo>
                  <a:cubicBezTo>
                    <a:pt x="3" y="74"/>
                    <a:pt x="3" y="74"/>
                    <a:pt x="3" y="74"/>
                  </a:cubicBezTo>
                  <a:cubicBezTo>
                    <a:pt x="3" y="74"/>
                    <a:pt x="3" y="74"/>
                    <a:pt x="3" y="74"/>
                  </a:cubicBezTo>
                  <a:cubicBezTo>
                    <a:pt x="3" y="74"/>
                    <a:pt x="3" y="74"/>
                    <a:pt x="3" y="74"/>
                  </a:cubicBezTo>
                  <a:cubicBezTo>
                    <a:pt x="2" y="73"/>
                    <a:pt x="2" y="73"/>
                    <a:pt x="2" y="73"/>
                  </a:cubicBezTo>
                  <a:cubicBezTo>
                    <a:pt x="3" y="73"/>
                    <a:pt x="3" y="73"/>
                    <a:pt x="3" y="73"/>
                  </a:cubicBezTo>
                  <a:cubicBezTo>
                    <a:pt x="3" y="73"/>
                    <a:pt x="3" y="73"/>
                    <a:pt x="3" y="73"/>
                  </a:cubicBezTo>
                  <a:cubicBezTo>
                    <a:pt x="3" y="73"/>
                    <a:pt x="3" y="73"/>
                    <a:pt x="3" y="73"/>
                  </a:cubicBezTo>
                  <a:cubicBezTo>
                    <a:pt x="3" y="72"/>
                    <a:pt x="3" y="72"/>
                    <a:pt x="3" y="72"/>
                  </a:cubicBezTo>
                  <a:cubicBezTo>
                    <a:pt x="3" y="71"/>
                    <a:pt x="3" y="71"/>
                    <a:pt x="3" y="71"/>
                  </a:cubicBezTo>
                  <a:cubicBezTo>
                    <a:pt x="3" y="71"/>
                    <a:pt x="3" y="72"/>
                    <a:pt x="3" y="73"/>
                  </a:cubicBezTo>
                  <a:cubicBezTo>
                    <a:pt x="3" y="73"/>
                    <a:pt x="3" y="72"/>
                    <a:pt x="3" y="72"/>
                  </a:cubicBezTo>
                  <a:cubicBezTo>
                    <a:pt x="3" y="73"/>
                    <a:pt x="3" y="73"/>
                    <a:pt x="3" y="73"/>
                  </a:cubicBezTo>
                  <a:cubicBezTo>
                    <a:pt x="3" y="74"/>
                    <a:pt x="3" y="74"/>
                    <a:pt x="3" y="75"/>
                  </a:cubicBezTo>
                  <a:cubicBezTo>
                    <a:pt x="3" y="75"/>
                    <a:pt x="3" y="76"/>
                    <a:pt x="3" y="76"/>
                  </a:cubicBezTo>
                  <a:cubicBezTo>
                    <a:pt x="4" y="76"/>
                    <a:pt x="3" y="75"/>
                    <a:pt x="4" y="75"/>
                  </a:cubicBezTo>
                  <a:cubicBezTo>
                    <a:pt x="4" y="76"/>
                    <a:pt x="4" y="76"/>
                    <a:pt x="4" y="77"/>
                  </a:cubicBezTo>
                  <a:cubicBezTo>
                    <a:pt x="4" y="77"/>
                    <a:pt x="4" y="77"/>
                    <a:pt x="4" y="78"/>
                  </a:cubicBezTo>
                  <a:cubicBezTo>
                    <a:pt x="4" y="78"/>
                    <a:pt x="4" y="77"/>
                    <a:pt x="4" y="77"/>
                  </a:cubicBezTo>
                  <a:cubicBezTo>
                    <a:pt x="4" y="77"/>
                    <a:pt x="3" y="77"/>
                    <a:pt x="3" y="76"/>
                  </a:cubicBezTo>
                  <a:cubicBezTo>
                    <a:pt x="3" y="77"/>
                    <a:pt x="3" y="76"/>
                    <a:pt x="4" y="77"/>
                  </a:cubicBezTo>
                  <a:cubicBezTo>
                    <a:pt x="4" y="77"/>
                    <a:pt x="4" y="76"/>
                    <a:pt x="4" y="76"/>
                  </a:cubicBezTo>
                  <a:cubicBezTo>
                    <a:pt x="3" y="76"/>
                    <a:pt x="3" y="76"/>
                    <a:pt x="3" y="76"/>
                  </a:cubicBezTo>
                  <a:cubicBezTo>
                    <a:pt x="3" y="76"/>
                    <a:pt x="3" y="76"/>
                    <a:pt x="3" y="75"/>
                  </a:cubicBezTo>
                  <a:moveTo>
                    <a:pt x="1" y="71"/>
                  </a:moveTo>
                  <a:cubicBezTo>
                    <a:pt x="1" y="71"/>
                    <a:pt x="1" y="70"/>
                    <a:pt x="1" y="70"/>
                  </a:cubicBezTo>
                  <a:cubicBezTo>
                    <a:pt x="1" y="70"/>
                    <a:pt x="1" y="70"/>
                    <a:pt x="1" y="71"/>
                  </a:cubicBezTo>
                  <a:moveTo>
                    <a:pt x="2" y="74"/>
                  </a:moveTo>
                  <a:cubicBezTo>
                    <a:pt x="2" y="73"/>
                    <a:pt x="2" y="73"/>
                    <a:pt x="2" y="73"/>
                  </a:cubicBezTo>
                  <a:cubicBezTo>
                    <a:pt x="1" y="73"/>
                    <a:pt x="2" y="73"/>
                    <a:pt x="2" y="73"/>
                  </a:cubicBezTo>
                  <a:cubicBezTo>
                    <a:pt x="2" y="71"/>
                    <a:pt x="2" y="73"/>
                    <a:pt x="2" y="73"/>
                  </a:cubicBezTo>
                  <a:cubicBezTo>
                    <a:pt x="2" y="73"/>
                    <a:pt x="2" y="74"/>
                    <a:pt x="2" y="74"/>
                  </a:cubicBezTo>
                  <a:moveTo>
                    <a:pt x="1" y="72"/>
                  </a:moveTo>
                  <a:cubicBezTo>
                    <a:pt x="1" y="71"/>
                    <a:pt x="1" y="71"/>
                    <a:pt x="1" y="71"/>
                  </a:cubicBezTo>
                  <a:cubicBezTo>
                    <a:pt x="1" y="71"/>
                    <a:pt x="1" y="72"/>
                    <a:pt x="2" y="72"/>
                  </a:cubicBezTo>
                  <a:cubicBezTo>
                    <a:pt x="2" y="72"/>
                    <a:pt x="1" y="72"/>
                    <a:pt x="1" y="72"/>
                  </a:cubicBezTo>
                  <a:moveTo>
                    <a:pt x="2" y="70"/>
                  </a:moveTo>
                  <a:cubicBezTo>
                    <a:pt x="2" y="70"/>
                    <a:pt x="2" y="70"/>
                    <a:pt x="2" y="70"/>
                  </a:cubicBezTo>
                  <a:cubicBezTo>
                    <a:pt x="3" y="70"/>
                    <a:pt x="2" y="69"/>
                    <a:pt x="3" y="69"/>
                  </a:cubicBezTo>
                  <a:cubicBezTo>
                    <a:pt x="3" y="70"/>
                    <a:pt x="3" y="70"/>
                    <a:pt x="3" y="70"/>
                  </a:cubicBezTo>
                  <a:cubicBezTo>
                    <a:pt x="2" y="70"/>
                    <a:pt x="3" y="71"/>
                    <a:pt x="2" y="71"/>
                  </a:cubicBezTo>
                  <a:cubicBezTo>
                    <a:pt x="2" y="70"/>
                    <a:pt x="2" y="70"/>
                    <a:pt x="2" y="70"/>
                  </a:cubicBezTo>
                  <a:moveTo>
                    <a:pt x="2" y="67"/>
                  </a:moveTo>
                  <a:cubicBezTo>
                    <a:pt x="2" y="67"/>
                    <a:pt x="2" y="68"/>
                    <a:pt x="2" y="68"/>
                  </a:cubicBezTo>
                  <a:cubicBezTo>
                    <a:pt x="2" y="68"/>
                    <a:pt x="2" y="68"/>
                    <a:pt x="2" y="67"/>
                  </a:cubicBezTo>
                  <a:moveTo>
                    <a:pt x="37" y="3"/>
                  </a:moveTo>
                  <a:cubicBezTo>
                    <a:pt x="37" y="3"/>
                    <a:pt x="38" y="3"/>
                    <a:pt x="38" y="3"/>
                  </a:cubicBezTo>
                  <a:cubicBezTo>
                    <a:pt x="38" y="3"/>
                    <a:pt x="37" y="3"/>
                    <a:pt x="37" y="3"/>
                  </a:cubicBezTo>
                  <a:cubicBezTo>
                    <a:pt x="37" y="3"/>
                    <a:pt x="37" y="3"/>
                    <a:pt x="37" y="3"/>
                  </a:cubicBezTo>
                  <a:cubicBezTo>
                    <a:pt x="37" y="3"/>
                    <a:pt x="36" y="3"/>
                    <a:pt x="36" y="3"/>
                  </a:cubicBezTo>
                  <a:cubicBezTo>
                    <a:pt x="36" y="3"/>
                    <a:pt x="36" y="3"/>
                    <a:pt x="36" y="3"/>
                  </a:cubicBezTo>
                  <a:cubicBezTo>
                    <a:pt x="36" y="3"/>
                    <a:pt x="35" y="3"/>
                    <a:pt x="35" y="3"/>
                  </a:cubicBezTo>
                  <a:cubicBezTo>
                    <a:pt x="36" y="3"/>
                    <a:pt x="36" y="3"/>
                    <a:pt x="36" y="3"/>
                  </a:cubicBezTo>
                  <a:cubicBezTo>
                    <a:pt x="36" y="3"/>
                    <a:pt x="37" y="3"/>
                    <a:pt x="37" y="3"/>
                  </a:cubicBezTo>
                  <a:cubicBezTo>
                    <a:pt x="37" y="3"/>
                    <a:pt x="37" y="3"/>
                    <a:pt x="36" y="3"/>
                  </a:cubicBezTo>
                  <a:cubicBezTo>
                    <a:pt x="36" y="3"/>
                    <a:pt x="35" y="2"/>
                    <a:pt x="35" y="2"/>
                  </a:cubicBezTo>
                  <a:cubicBezTo>
                    <a:pt x="34" y="2"/>
                    <a:pt x="33" y="2"/>
                    <a:pt x="33" y="2"/>
                  </a:cubicBezTo>
                  <a:cubicBezTo>
                    <a:pt x="34" y="2"/>
                    <a:pt x="35" y="2"/>
                    <a:pt x="36" y="2"/>
                  </a:cubicBezTo>
                  <a:cubicBezTo>
                    <a:pt x="37" y="3"/>
                    <a:pt x="38" y="3"/>
                    <a:pt x="39" y="3"/>
                  </a:cubicBezTo>
                  <a:cubicBezTo>
                    <a:pt x="39" y="3"/>
                    <a:pt x="38" y="3"/>
                    <a:pt x="37" y="3"/>
                  </a:cubicBezTo>
                  <a:moveTo>
                    <a:pt x="42" y="3"/>
                  </a:moveTo>
                  <a:cubicBezTo>
                    <a:pt x="42" y="3"/>
                    <a:pt x="43" y="3"/>
                    <a:pt x="43" y="3"/>
                  </a:cubicBezTo>
                  <a:cubicBezTo>
                    <a:pt x="43" y="3"/>
                    <a:pt x="43" y="3"/>
                    <a:pt x="44" y="4"/>
                  </a:cubicBezTo>
                  <a:cubicBezTo>
                    <a:pt x="44" y="4"/>
                    <a:pt x="43" y="4"/>
                    <a:pt x="43" y="4"/>
                  </a:cubicBezTo>
                  <a:cubicBezTo>
                    <a:pt x="42" y="3"/>
                    <a:pt x="42" y="3"/>
                    <a:pt x="42" y="3"/>
                  </a:cubicBezTo>
                  <a:moveTo>
                    <a:pt x="41" y="2"/>
                  </a:moveTo>
                  <a:cubicBezTo>
                    <a:pt x="41" y="2"/>
                    <a:pt x="41" y="2"/>
                    <a:pt x="41" y="3"/>
                  </a:cubicBezTo>
                  <a:cubicBezTo>
                    <a:pt x="41" y="3"/>
                    <a:pt x="41" y="3"/>
                    <a:pt x="41" y="2"/>
                  </a:cubicBezTo>
                  <a:cubicBezTo>
                    <a:pt x="41" y="2"/>
                    <a:pt x="42" y="3"/>
                    <a:pt x="42" y="3"/>
                  </a:cubicBezTo>
                  <a:cubicBezTo>
                    <a:pt x="42" y="3"/>
                    <a:pt x="42" y="3"/>
                    <a:pt x="42" y="3"/>
                  </a:cubicBezTo>
                  <a:cubicBezTo>
                    <a:pt x="41" y="3"/>
                    <a:pt x="40" y="3"/>
                    <a:pt x="39" y="2"/>
                  </a:cubicBezTo>
                  <a:cubicBezTo>
                    <a:pt x="39" y="2"/>
                    <a:pt x="39" y="2"/>
                    <a:pt x="38" y="2"/>
                  </a:cubicBezTo>
                  <a:cubicBezTo>
                    <a:pt x="38" y="2"/>
                    <a:pt x="38" y="2"/>
                    <a:pt x="38" y="2"/>
                  </a:cubicBezTo>
                  <a:cubicBezTo>
                    <a:pt x="38" y="1"/>
                    <a:pt x="37" y="1"/>
                    <a:pt x="37" y="1"/>
                  </a:cubicBezTo>
                  <a:cubicBezTo>
                    <a:pt x="37" y="1"/>
                    <a:pt x="38" y="2"/>
                    <a:pt x="38" y="1"/>
                  </a:cubicBezTo>
                  <a:cubicBezTo>
                    <a:pt x="38" y="1"/>
                    <a:pt x="38" y="2"/>
                    <a:pt x="38" y="2"/>
                  </a:cubicBezTo>
                  <a:cubicBezTo>
                    <a:pt x="39" y="2"/>
                    <a:pt x="39" y="2"/>
                    <a:pt x="39" y="2"/>
                  </a:cubicBezTo>
                  <a:cubicBezTo>
                    <a:pt x="39" y="2"/>
                    <a:pt x="39" y="2"/>
                    <a:pt x="39" y="2"/>
                  </a:cubicBezTo>
                  <a:cubicBezTo>
                    <a:pt x="39" y="2"/>
                    <a:pt x="39" y="2"/>
                    <a:pt x="39" y="2"/>
                  </a:cubicBezTo>
                  <a:cubicBezTo>
                    <a:pt x="40" y="2"/>
                    <a:pt x="40" y="2"/>
                    <a:pt x="39" y="2"/>
                  </a:cubicBezTo>
                  <a:cubicBezTo>
                    <a:pt x="39" y="2"/>
                    <a:pt x="39" y="2"/>
                    <a:pt x="39" y="2"/>
                  </a:cubicBezTo>
                  <a:cubicBezTo>
                    <a:pt x="39" y="2"/>
                    <a:pt x="39" y="2"/>
                    <a:pt x="39" y="2"/>
                  </a:cubicBezTo>
                  <a:cubicBezTo>
                    <a:pt x="39" y="1"/>
                    <a:pt x="38" y="2"/>
                    <a:pt x="38" y="1"/>
                  </a:cubicBezTo>
                  <a:cubicBezTo>
                    <a:pt x="40" y="2"/>
                    <a:pt x="40" y="2"/>
                    <a:pt x="41" y="2"/>
                  </a:cubicBezTo>
                  <a:moveTo>
                    <a:pt x="40" y="2"/>
                  </a:moveTo>
                  <a:cubicBezTo>
                    <a:pt x="40" y="2"/>
                    <a:pt x="40" y="2"/>
                    <a:pt x="40" y="2"/>
                  </a:cubicBezTo>
                  <a:cubicBezTo>
                    <a:pt x="40" y="2"/>
                    <a:pt x="40" y="3"/>
                    <a:pt x="40" y="2"/>
                  </a:cubicBezTo>
                  <a:moveTo>
                    <a:pt x="3" y="69"/>
                  </a:moveTo>
                  <a:cubicBezTo>
                    <a:pt x="2" y="68"/>
                    <a:pt x="3" y="68"/>
                    <a:pt x="3" y="68"/>
                  </a:cubicBezTo>
                  <a:cubicBezTo>
                    <a:pt x="3" y="68"/>
                    <a:pt x="3" y="69"/>
                    <a:pt x="3" y="69"/>
                  </a:cubicBezTo>
                  <a:cubicBezTo>
                    <a:pt x="3" y="69"/>
                    <a:pt x="3" y="70"/>
                    <a:pt x="3" y="70"/>
                  </a:cubicBezTo>
                  <a:cubicBezTo>
                    <a:pt x="3" y="70"/>
                    <a:pt x="3" y="70"/>
                    <a:pt x="3" y="69"/>
                  </a:cubicBezTo>
                  <a:cubicBezTo>
                    <a:pt x="3" y="69"/>
                    <a:pt x="3" y="69"/>
                    <a:pt x="3" y="69"/>
                  </a:cubicBezTo>
                  <a:moveTo>
                    <a:pt x="45" y="4"/>
                  </a:moveTo>
                  <a:cubicBezTo>
                    <a:pt x="45" y="4"/>
                    <a:pt x="46" y="5"/>
                    <a:pt x="45" y="5"/>
                  </a:cubicBezTo>
                  <a:cubicBezTo>
                    <a:pt x="45" y="4"/>
                    <a:pt x="44" y="4"/>
                    <a:pt x="45" y="4"/>
                  </a:cubicBezTo>
                  <a:moveTo>
                    <a:pt x="43" y="4"/>
                  </a:moveTo>
                  <a:cubicBezTo>
                    <a:pt x="44" y="4"/>
                    <a:pt x="44" y="4"/>
                    <a:pt x="44" y="4"/>
                  </a:cubicBezTo>
                  <a:cubicBezTo>
                    <a:pt x="44" y="5"/>
                    <a:pt x="43" y="4"/>
                    <a:pt x="43" y="4"/>
                  </a:cubicBezTo>
                  <a:moveTo>
                    <a:pt x="1" y="67"/>
                  </a:moveTo>
                  <a:cubicBezTo>
                    <a:pt x="1" y="67"/>
                    <a:pt x="1" y="67"/>
                    <a:pt x="1" y="67"/>
                  </a:cubicBezTo>
                  <a:cubicBezTo>
                    <a:pt x="1" y="67"/>
                    <a:pt x="1" y="67"/>
                    <a:pt x="1" y="67"/>
                  </a:cubicBezTo>
                  <a:cubicBezTo>
                    <a:pt x="1" y="67"/>
                    <a:pt x="1" y="67"/>
                    <a:pt x="1" y="67"/>
                  </a:cubicBezTo>
                  <a:cubicBezTo>
                    <a:pt x="1" y="67"/>
                    <a:pt x="1" y="67"/>
                    <a:pt x="1" y="67"/>
                  </a:cubicBezTo>
                  <a:moveTo>
                    <a:pt x="37" y="1"/>
                  </a:moveTo>
                  <a:cubicBezTo>
                    <a:pt x="37" y="1"/>
                    <a:pt x="37" y="1"/>
                    <a:pt x="37" y="0"/>
                  </a:cubicBezTo>
                  <a:cubicBezTo>
                    <a:pt x="38" y="1"/>
                    <a:pt x="40" y="1"/>
                    <a:pt x="40" y="1"/>
                  </a:cubicBezTo>
                  <a:cubicBezTo>
                    <a:pt x="39" y="1"/>
                    <a:pt x="39" y="1"/>
                    <a:pt x="38" y="1"/>
                  </a:cubicBezTo>
                  <a:cubicBezTo>
                    <a:pt x="37" y="1"/>
                    <a:pt x="37" y="1"/>
                    <a:pt x="37" y="1"/>
                  </a:cubicBezTo>
                  <a:moveTo>
                    <a:pt x="3" y="27"/>
                  </a:moveTo>
                  <a:cubicBezTo>
                    <a:pt x="2" y="27"/>
                    <a:pt x="3" y="26"/>
                    <a:pt x="3" y="25"/>
                  </a:cubicBezTo>
                  <a:cubicBezTo>
                    <a:pt x="3" y="25"/>
                    <a:pt x="3" y="26"/>
                    <a:pt x="3" y="26"/>
                  </a:cubicBezTo>
                  <a:cubicBezTo>
                    <a:pt x="3" y="26"/>
                    <a:pt x="3" y="27"/>
                    <a:pt x="3" y="27"/>
                  </a:cubicBezTo>
                  <a:moveTo>
                    <a:pt x="3" y="78"/>
                  </a:moveTo>
                  <a:cubicBezTo>
                    <a:pt x="3" y="77"/>
                    <a:pt x="3" y="78"/>
                    <a:pt x="3" y="77"/>
                  </a:cubicBezTo>
                  <a:cubicBezTo>
                    <a:pt x="2" y="77"/>
                    <a:pt x="3" y="78"/>
                    <a:pt x="2" y="78"/>
                  </a:cubicBezTo>
                  <a:cubicBezTo>
                    <a:pt x="2" y="77"/>
                    <a:pt x="2" y="77"/>
                    <a:pt x="2" y="77"/>
                  </a:cubicBezTo>
                  <a:cubicBezTo>
                    <a:pt x="2" y="76"/>
                    <a:pt x="2" y="75"/>
                    <a:pt x="2" y="76"/>
                  </a:cubicBezTo>
                  <a:cubicBezTo>
                    <a:pt x="2" y="76"/>
                    <a:pt x="2" y="76"/>
                    <a:pt x="2" y="77"/>
                  </a:cubicBezTo>
                  <a:cubicBezTo>
                    <a:pt x="2" y="77"/>
                    <a:pt x="3" y="77"/>
                    <a:pt x="3" y="77"/>
                  </a:cubicBezTo>
                  <a:cubicBezTo>
                    <a:pt x="3" y="77"/>
                    <a:pt x="3" y="77"/>
                    <a:pt x="3" y="77"/>
                  </a:cubicBezTo>
                  <a:cubicBezTo>
                    <a:pt x="3" y="77"/>
                    <a:pt x="3" y="78"/>
                    <a:pt x="3" y="78"/>
                  </a:cubicBezTo>
                  <a:cubicBezTo>
                    <a:pt x="4" y="78"/>
                    <a:pt x="4" y="78"/>
                    <a:pt x="4" y="79"/>
                  </a:cubicBezTo>
                  <a:cubicBezTo>
                    <a:pt x="4" y="79"/>
                    <a:pt x="4" y="78"/>
                    <a:pt x="3" y="79"/>
                  </a:cubicBezTo>
                  <a:cubicBezTo>
                    <a:pt x="3" y="78"/>
                    <a:pt x="3" y="78"/>
                    <a:pt x="3" y="78"/>
                  </a:cubicBezTo>
                  <a:moveTo>
                    <a:pt x="34" y="0"/>
                  </a:moveTo>
                  <a:cubicBezTo>
                    <a:pt x="34" y="0"/>
                    <a:pt x="34" y="0"/>
                    <a:pt x="35" y="0"/>
                  </a:cubicBezTo>
                  <a:cubicBezTo>
                    <a:pt x="35" y="0"/>
                    <a:pt x="35" y="0"/>
                    <a:pt x="35" y="0"/>
                  </a:cubicBezTo>
                  <a:cubicBezTo>
                    <a:pt x="35" y="0"/>
                    <a:pt x="36" y="0"/>
                    <a:pt x="36" y="0"/>
                  </a:cubicBezTo>
                  <a:cubicBezTo>
                    <a:pt x="36" y="0"/>
                    <a:pt x="37" y="0"/>
                    <a:pt x="36" y="0"/>
                  </a:cubicBezTo>
                  <a:cubicBezTo>
                    <a:pt x="36" y="0"/>
                    <a:pt x="35" y="0"/>
                    <a:pt x="35" y="0"/>
                  </a:cubicBezTo>
                  <a:cubicBezTo>
                    <a:pt x="35" y="0"/>
                    <a:pt x="34" y="0"/>
                    <a:pt x="34" y="0"/>
                  </a:cubicBezTo>
                  <a:moveTo>
                    <a:pt x="62" y="50"/>
                  </a:moveTo>
                  <a:cubicBezTo>
                    <a:pt x="61" y="50"/>
                    <a:pt x="61" y="49"/>
                    <a:pt x="61" y="49"/>
                  </a:cubicBezTo>
                  <a:cubicBezTo>
                    <a:pt x="61" y="49"/>
                    <a:pt x="61" y="49"/>
                    <a:pt x="61" y="49"/>
                  </a:cubicBezTo>
                  <a:cubicBezTo>
                    <a:pt x="61" y="50"/>
                    <a:pt x="62" y="49"/>
                    <a:pt x="62" y="49"/>
                  </a:cubicBezTo>
                  <a:cubicBezTo>
                    <a:pt x="62" y="49"/>
                    <a:pt x="61" y="49"/>
                    <a:pt x="61" y="48"/>
                  </a:cubicBezTo>
                  <a:cubicBezTo>
                    <a:pt x="61" y="48"/>
                    <a:pt x="62" y="49"/>
                    <a:pt x="62" y="49"/>
                  </a:cubicBezTo>
                  <a:cubicBezTo>
                    <a:pt x="62" y="49"/>
                    <a:pt x="62" y="50"/>
                    <a:pt x="62" y="50"/>
                  </a:cubicBezTo>
                  <a:moveTo>
                    <a:pt x="61" y="39"/>
                  </a:moveTo>
                  <a:cubicBezTo>
                    <a:pt x="61" y="39"/>
                    <a:pt x="61" y="38"/>
                    <a:pt x="61" y="38"/>
                  </a:cubicBezTo>
                  <a:cubicBezTo>
                    <a:pt x="61" y="39"/>
                    <a:pt x="61" y="39"/>
                    <a:pt x="61" y="39"/>
                  </a:cubicBezTo>
                  <a:cubicBezTo>
                    <a:pt x="61" y="39"/>
                    <a:pt x="61" y="39"/>
                    <a:pt x="61" y="39"/>
                  </a:cubicBezTo>
                  <a:cubicBezTo>
                    <a:pt x="61" y="39"/>
                    <a:pt x="61" y="40"/>
                    <a:pt x="62" y="40"/>
                  </a:cubicBezTo>
                  <a:cubicBezTo>
                    <a:pt x="62" y="40"/>
                    <a:pt x="62" y="40"/>
                    <a:pt x="61" y="40"/>
                  </a:cubicBezTo>
                  <a:cubicBezTo>
                    <a:pt x="61" y="40"/>
                    <a:pt x="61" y="40"/>
                    <a:pt x="61" y="40"/>
                  </a:cubicBezTo>
                  <a:cubicBezTo>
                    <a:pt x="61" y="40"/>
                    <a:pt x="61" y="40"/>
                    <a:pt x="61" y="40"/>
                  </a:cubicBezTo>
                  <a:cubicBezTo>
                    <a:pt x="61" y="40"/>
                    <a:pt x="61" y="39"/>
                    <a:pt x="61" y="39"/>
                  </a:cubicBezTo>
                  <a:moveTo>
                    <a:pt x="60" y="41"/>
                  </a:moveTo>
                  <a:cubicBezTo>
                    <a:pt x="60" y="41"/>
                    <a:pt x="60" y="40"/>
                    <a:pt x="60" y="39"/>
                  </a:cubicBezTo>
                  <a:cubicBezTo>
                    <a:pt x="60" y="40"/>
                    <a:pt x="60" y="40"/>
                    <a:pt x="60" y="40"/>
                  </a:cubicBezTo>
                  <a:cubicBezTo>
                    <a:pt x="60" y="40"/>
                    <a:pt x="60" y="40"/>
                    <a:pt x="60" y="40"/>
                  </a:cubicBezTo>
                  <a:cubicBezTo>
                    <a:pt x="60" y="40"/>
                    <a:pt x="60" y="40"/>
                    <a:pt x="60" y="40"/>
                  </a:cubicBezTo>
                  <a:cubicBezTo>
                    <a:pt x="60" y="40"/>
                    <a:pt x="60" y="40"/>
                    <a:pt x="60" y="40"/>
                  </a:cubicBezTo>
                  <a:cubicBezTo>
                    <a:pt x="60" y="40"/>
                    <a:pt x="61" y="40"/>
                    <a:pt x="61" y="40"/>
                  </a:cubicBezTo>
                  <a:cubicBezTo>
                    <a:pt x="61" y="40"/>
                    <a:pt x="61" y="40"/>
                    <a:pt x="61" y="40"/>
                  </a:cubicBezTo>
                  <a:cubicBezTo>
                    <a:pt x="61" y="40"/>
                    <a:pt x="61" y="40"/>
                    <a:pt x="61" y="39"/>
                  </a:cubicBezTo>
                  <a:cubicBezTo>
                    <a:pt x="61" y="39"/>
                    <a:pt x="61" y="40"/>
                    <a:pt x="61" y="40"/>
                  </a:cubicBezTo>
                  <a:cubicBezTo>
                    <a:pt x="61" y="41"/>
                    <a:pt x="61" y="41"/>
                    <a:pt x="61" y="41"/>
                  </a:cubicBezTo>
                  <a:cubicBezTo>
                    <a:pt x="61" y="41"/>
                    <a:pt x="61" y="41"/>
                    <a:pt x="61" y="41"/>
                  </a:cubicBezTo>
                  <a:cubicBezTo>
                    <a:pt x="60" y="41"/>
                    <a:pt x="60" y="41"/>
                    <a:pt x="60" y="41"/>
                  </a:cubicBezTo>
                  <a:cubicBezTo>
                    <a:pt x="61" y="41"/>
                    <a:pt x="61" y="41"/>
                    <a:pt x="61" y="42"/>
                  </a:cubicBezTo>
                  <a:cubicBezTo>
                    <a:pt x="61" y="42"/>
                    <a:pt x="61" y="42"/>
                    <a:pt x="61" y="42"/>
                  </a:cubicBezTo>
                  <a:cubicBezTo>
                    <a:pt x="61" y="42"/>
                    <a:pt x="61" y="42"/>
                    <a:pt x="61" y="42"/>
                  </a:cubicBezTo>
                  <a:cubicBezTo>
                    <a:pt x="61" y="43"/>
                    <a:pt x="61" y="42"/>
                    <a:pt x="61" y="43"/>
                  </a:cubicBezTo>
                  <a:cubicBezTo>
                    <a:pt x="61" y="43"/>
                    <a:pt x="61" y="43"/>
                    <a:pt x="61" y="42"/>
                  </a:cubicBezTo>
                  <a:cubicBezTo>
                    <a:pt x="60" y="42"/>
                    <a:pt x="60" y="42"/>
                    <a:pt x="60" y="42"/>
                  </a:cubicBezTo>
                  <a:cubicBezTo>
                    <a:pt x="60" y="41"/>
                    <a:pt x="60" y="42"/>
                    <a:pt x="60" y="41"/>
                  </a:cubicBezTo>
                  <a:cubicBezTo>
                    <a:pt x="60" y="41"/>
                    <a:pt x="60" y="41"/>
                    <a:pt x="60" y="41"/>
                  </a:cubicBezTo>
                  <a:moveTo>
                    <a:pt x="63" y="48"/>
                  </a:moveTo>
                  <a:cubicBezTo>
                    <a:pt x="63" y="48"/>
                    <a:pt x="63" y="48"/>
                    <a:pt x="63" y="49"/>
                  </a:cubicBezTo>
                  <a:cubicBezTo>
                    <a:pt x="63" y="49"/>
                    <a:pt x="63" y="49"/>
                    <a:pt x="63" y="49"/>
                  </a:cubicBezTo>
                  <a:cubicBezTo>
                    <a:pt x="63" y="49"/>
                    <a:pt x="62" y="50"/>
                    <a:pt x="62" y="50"/>
                  </a:cubicBezTo>
                  <a:cubicBezTo>
                    <a:pt x="62" y="50"/>
                    <a:pt x="63" y="49"/>
                    <a:pt x="62" y="49"/>
                  </a:cubicBezTo>
                  <a:cubicBezTo>
                    <a:pt x="62" y="49"/>
                    <a:pt x="63" y="48"/>
                    <a:pt x="63" y="48"/>
                  </a:cubicBezTo>
                  <a:moveTo>
                    <a:pt x="62" y="46"/>
                  </a:moveTo>
                  <a:cubicBezTo>
                    <a:pt x="62" y="46"/>
                    <a:pt x="63" y="47"/>
                    <a:pt x="62" y="47"/>
                  </a:cubicBezTo>
                  <a:cubicBezTo>
                    <a:pt x="63" y="47"/>
                    <a:pt x="63" y="47"/>
                    <a:pt x="63" y="48"/>
                  </a:cubicBezTo>
                  <a:cubicBezTo>
                    <a:pt x="63" y="47"/>
                    <a:pt x="62" y="48"/>
                    <a:pt x="62" y="48"/>
                  </a:cubicBezTo>
                  <a:cubicBezTo>
                    <a:pt x="62" y="48"/>
                    <a:pt x="62" y="47"/>
                    <a:pt x="62" y="46"/>
                  </a:cubicBezTo>
                  <a:cubicBezTo>
                    <a:pt x="62" y="47"/>
                    <a:pt x="62" y="46"/>
                    <a:pt x="62" y="46"/>
                  </a:cubicBezTo>
                  <a:moveTo>
                    <a:pt x="60" y="35"/>
                  </a:moveTo>
                  <a:cubicBezTo>
                    <a:pt x="60" y="35"/>
                    <a:pt x="60" y="35"/>
                    <a:pt x="60" y="35"/>
                  </a:cubicBezTo>
                  <a:cubicBezTo>
                    <a:pt x="60" y="35"/>
                    <a:pt x="60" y="35"/>
                    <a:pt x="60" y="35"/>
                  </a:cubicBezTo>
                  <a:cubicBezTo>
                    <a:pt x="60" y="35"/>
                    <a:pt x="60" y="35"/>
                    <a:pt x="60" y="35"/>
                  </a:cubicBezTo>
                  <a:moveTo>
                    <a:pt x="59" y="35"/>
                  </a:moveTo>
                  <a:cubicBezTo>
                    <a:pt x="59" y="36"/>
                    <a:pt x="59" y="36"/>
                    <a:pt x="59" y="36"/>
                  </a:cubicBezTo>
                  <a:cubicBezTo>
                    <a:pt x="59" y="36"/>
                    <a:pt x="59" y="36"/>
                    <a:pt x="59" y="36"/>
                  </a:cubicBezTo>
                  <a:cubicBezTo>
                    <a:pt x="59" y="36"/>
                    <a:pt x="59" y="36"/>
                    <a:pt x="59" y="37"/>
                  </a:cubicBezTo>
                  <a:cubicBezTo>
                    <a:pt x="59" y="36"/>
                    <a:pt x="59" y="36"/>
                    <a:pt x="59" y="35"/>
                  </a:cubicBezTo>
                  <a:moveTo>
                    <a:pt x="59" y="37"/>
                  </a:moveTo>
                  <a:cubicBezTo>
                    <a:pt x="60" y="37"/>
                    <a:pt x="59" y="37"/>
                    <a:pt x="59" y="38"/>
                  </a:cubicBezTo>
                  <a:cubicBezTo>
                    <a:pt x="60" y="38"/>
                    <a:pt x="59" y="39"/>
                    <a:pt x="60" y="39"/>
                  </a:cubicBezTo>
                  <a:cubicBezTo>
                    <a:pt x="59" y="39"/>
                    <a:pt x="59" y="38"/>
                    <a:pt x="59" y="38"/>
                  </a:cubicBezTo>
                  <a:cubicBezTo>
                    <a:pt x="59" y="38"/>
                    <a:pt x="59" y="37"/>
                    <a:pt x="59" y="37"/>
                  </a:cubicBezTo>
                  <a:moveTo>
                    <a:pt x="60" y="36"/>
                  </a:moveTo>
                  <a:cubicBezTo>
                    <a:pt x="60" y="36"/>
                    <a:pt x="60" y="37"/>
                    <a:pt x="60" y="37"/>
                  </a:cubicBezTo>
                  <a:cubicBezTo>
                    <a:pt x="60" y="37"/>
                    <a:pt x="60" y="36"/>
                    <a:pt x="60" y="36"/>
                  </a:cubicBezTo>
                  <a:cubicBezTo>
                    <a:pt x="60" y="36"/>
                    <a:pt x="60" y="37"/>
                    <a:pt x="60" y="37"/>
                  </a:cubicBezTo>
                  <a:cubicBezTo>
                    <a:pt x="61" y="37"/>
                    <a:pt x="60" y="37"/>
                    <a:pt x="60" y="37"/>
                  </a:cubicBezTo>
                  <a:cubicBezTo>
                    <a:pt x="60" y="37"/>
                    <a:pt x="60" y="37"/>
                    <a:pt x="60" y="38"/>
                  </a:cubicBezTo>
                  <a:cubicBezTo>
                    <a:pt x="60" y="38"/>
                    <a:pt x="60" y="38"/>
                    <a:pt x="60" y="38"/>
                  </a:cubicBezTo>
                  <a:cubicBezTo>
                    <a:pt x="60" y="38"/>
                    <a:pt x="60" y="38"/>
                    <a:pt x="60" y="38"/>
                  </a:cubicBezTo>
                  <a:cubicBezTo>
                    <a:pt x="60" y="38"/>
                    <a:pt x="60" y="39"/>
                    <a:pt x="60" y="39"/>
                  </a:cubicBezTo>
                  <a:cubicBezTo>
                    <a:pt x="60" y="38"/>
                    <a:pt x="60" y="38"/>
                    <a:pt x="60" y="37"/>
                  </a:cubicBezTo>
                  <a:cubicBezTo>
                    <a:pt x="60" y="37"/>
                    <a:pt x="61" y="37"/>
                    <a:pt x="60" y="37"/>
                  </a:cubicBezTo>
                  <a:cubicBezTo>
                    <a:pt x="60" y="37"/>
                    <a:pt x="60" y="38"/>
                    <a:pt x="60" y="38"/>
                  </a:cubicBezTo>
                  <a:cubicBezTo>
                    <a:pt x="59" y="37"/>
                    <a:pt x="60" y="37"/>
                    <a:pt x="60" y="36"/>
                  </a:cubicBezTo>
                  <a:moveTo>
                    <a:pt x="63" y="50"/>
                  </a:moveTo>
                  <a:cubicBezTo>
                    <a:pt x="63" y="50"/>
                    <a:pt x="63" y="50"/>
                    <a:pt x="63" y="50"/>
                  </a:cubicBezTo>
                  <a:cubicBezTo>
                    <a:pt x="63" y="50"/>
                    <a:pt x="63" y="52"/>
                    <a:pt x="63" y="52"/>
                  </a:cubicBezTo>
                  <a:cubicBezTo>
                    <a:pt x="63" y="53"/>
                    <a:pt x="63" y="53"/>
                    <a:pt x="63" y="52"/>
                  </a:cubicBezTo>
                  <a:cubicBezTo>
                    <a:pt x="63" y="52"/>
                    <a:pt x="62" y="51"/>
                    <a:pt x="63" y="50"/>
                  </a:cubicBezTo>
                  <a:moveTo>
                    <a:pt x="61" y="37"/>
                  </a:moveTo>
                  <a:cubicBezTo>
                    <a:pt x="61" y="37"/>
                    <a:pt x="62" y="37"/>
                    <a:pt x="62" y="38"/>
                  </a:cubicBezTo>
                  <a:cubicBezTo>
                    <a:pt x="61" y="37"/>
                    <a:pt x="61" y="38"/>
                    <a:pt x="61" y="37"/>
                  </a:cubicBezTo>
                  <a:cubicBezTo>
                    <a:pt x="61" y="37"/>
                    <a:pt x="61" y="38"/>
                    <a:pt x="61" y="38"/>
                  </a:cubicBezTo>
                  <a:cubicBezTo>
                    <a:pt x="61" y="37"/>
                    <a:pt x="61" y="37"/>
                    <a:pt x="61" y="36"/>
                  </a:cubicBezTo>
                  <a:cubicBezTo>
                    <a:pt x="61" y="36"/>
                    <a:pt x="61" y="36"/>
                    <a:pt x="61" y="36"/>
                  </a:cubicBezTo>
                  <a:cubicBezTo>
                    <a:pt x="61" y="36"/>
                    <a:pt x="61" y="36"/>
                    <a:pt x="61" y="37"/>
                  </a:cubicBezTo>
                  <a:moveTo>
                    <a:pt x="62" y="37"/>
                  </a:moveTo>
                  <a:cubicBezTo>
                    <a:pt x="62" y="37"/>
                    <a:pt x="62" y="38"/>
                    <a:pt x="62" y="38"/>
                  </a:cubicBezTo>
                  <a:cubicBezTo>
                    <a:pt x="62" y="38"/>
                    <a:pt x="63" y="38"/>
                    <a:pt x="62" y="39"/>
                  </a:cubicBezTo>
                  <a:cubicBezTo>
                    <a:pt x="62" y="38"/>
                    <a:pt x="62" y="38"/>
                    <a:pt x="62" y="37"/>
                  </a:cubicBezTo>
                  <a:cubicBezTo>
                    <a:pt x="62" y="38"/>
                    <a:pt x="62" y="38"/>
                    <a:pt x="62" y="37"/>
                  </a:cubicBezTo>
                  <a:moveTo>
                    <a:pt x="61" y="46"/>
                  </a:moveTo>
                  <a:cubicBezTo>
                    <a:pt x="61" y="46"/>
                    <a:pt x="62" y="46"/>
                    <a:pt x="62" y="47"/>
                  </a:cubicBezTo>
                  <a:cubicBezTo>
                    <a:pt x="62" y="47"/>
                    <a:pt x="61" y="47"/>
                    <a:pt x="61" y="47"/>
                  </a:cubicBezTo>
                  <a:cubicBezTo>
                    <a:pt x="61" y="47"/>
                    <a:pt x="61" y="47"/>
                    <a:pt x="61" y="47"/>
                  </a:cubicBezTo>
                  <a:cubicBezTo>
                    <a:pt x="61" y="46"/>
                    <a:pt x="61" y="47"/>
                    <a:pt x="61" y="47"/>
                  </a:cubicBezTo>
                  <a:cubicBezTo>
                    <a:pt x="61" y="46"/>
                    <a:pt x="61" y="46"/>
                    <a:pt x="61" y="46"/>
                  </a:cubicBezTo>
                  <a:cubicBezTo>
                    <a:pt x="61" y="46"/>
                    <a:pt x="61" y="46"/>
                    <a:pt x="61" y="46"/>
                  </a:cubicBezTo>
                  <a:cubicBezTo>
                    <a:pt x="61" y="46"/>
                    <a:pt x="61" y="46"/>
                    <a:pt x="61" y="46"/>
                  </a:cubicBezTo>
                  <a:cubicBezTo>
                    <a:pt x="61" y="46"/>
                    <a:pt x="61" y="46"/>
                    <a:pt x="61" y="46"/>
                  </a:cubicBezTo>
                  <a:cubicBezTo>
                    <a:pt x="61" y="46"/>
                    <a:pt x="61" y="46"/>
                    <a:pt x="61" y="45"/>
                  </a:cubicBezTo>
                  <a:cubicBezTo>
                    <a:pt x="61" y="45"/>
                    <a:pt x="61" y="45"/>
                    <a:pt x="62" y="45"/>
                  </a:cubicBezTo>
                  <a:cubicBezTo>
                    <a:pt x="62" y="46"/>
                    <a:pt x="61" y="46"/>
                    <a:pt x="61" y="46"/>
                  </a:cubicBezTo>
                  <a:moveTo>
                    <a:pt x="63" y="61"/>
                  </a:moveTo>
                  <a:cubicBezTo>
                    <a:pt x="63" y="61"/>
                    <a:pt x="63" y="62"/>
                    <a:pt x="63" y="63"/>
                  </a:cubicBezTo>
                  <a:cubicBezTo>
                    <a:pt x="63" y="62"/>
                    <a:pt x="63" y="62"/>
                    <a:pt x="63" y="61"/>
                  </a:cubicBezTo>
                  <a:moveTo>
                    <a:pt x="61" y="56"/>
                  </a:moveTo>
                  <a:cubicBezTo>
                    <a:pt x="61" y="57"/>
                    <a:pt x="61" y="57"/>
                    <a:pt x="61" y="57"/>
                  </a:cubicBezTo>
                  <a:cubicBezTo>
                    <a:pt x="60" y="57"/>
                    <a:pt x="60" y="57"/>
                    <a:pt x="61" y="56"/>
                  </a:cubicBezTo>
                  <a:cubicBezTo>
                    <a:pt x="60" y="56"/>
                    <a:pt x="60" y="56"/>
                    <a:pt x="60" y="56"/>
                  </a:cubicBezTo>
                  <a:cubicBezTo>
                    <a:pt x="60" y="56"/>
                    <a:pt x="60" y="57"/>
                    <a:pt x="60" y="57"/>
                  </a:cubicBezTo>
                  <a:cubicBezTo>
                    <a:pt x="60" y="57"/>
                    <a:pt x="60" y="57"/>
                    <a:pt x="60" y="57"/>
                  </a:cubicBezTo>
                  <a:cubicBezTo>
                    <a:pt x="60" y="58"/>
                    <a:pt x="61" y="58"/>
                    <a:pt x="61" y="58"/>
                  </a:cubicBezTo>
                  <a:cubicBezTo>
                    <a:pt x="61" y="58"/>
                    <a:pt x="61" y="58"/>
                    <a:pt x="60" y="58"/>
                  </a:cubicBezTo>
                  <a:cubicBezTo>
                    <a:pt x="61" y="58"/>
                    <a:pt x="61" y="59"/>
                    <a:pt x="61" y="59"/>
                  </a:cubicBezTo>
                  <a:cubicBezTo>
                    <a:pt x="61" y="60"/>
                    <a:pt x="60" y="59"/>
                    <a:pt x="60" y="60"/>
                  </a:cubicBezTo>
                  <a:cubicBezTo>
                    <a:pt x="60" y="60"/>
                    <a:pt x="61" y="60"/>
                    <a:pt x="61" y="59"/>
                  </a:cubicBezTo>
                  <a:cubicBezTo>
                    <a:pt x="61" y="60"/>
                    <a:pt x="61" y="60"/>
                    <a:pt x="61" y="60"/>
                  </a:cubicBezTo>
                  <a:cubicBezTo>
                    <a:pt x="61" y="60"/>
                    <a:pt x="61" y="60"/>
                    <a:pt x="60" y="60"/>
                  </a:cubicBezTo>
                  <a:cubicBezTo>
                    <a:pt x="60" y="60"/>
                    <a:pt x="60" y="60"/>
                    <a:pt x="60" y="60"/>
                  </a:cubicBezTo>
                  <a:cubicBezTo>
                    <a:pt x="60" y="60"/>
                    <a:pt x="60" y="60"/>
                    <a:pt x="60" y="61"/>
                  </a:cubicBezTo>
                  <a:cubicBezTo>
                    <a:pt x="60" y="60"/>
                    <a:pt x="60" y="62"/>
                    <a:pt x="60" y="62"/>
                  </a:cubicBezTo>
                  <a:cubicBezTo>
                    <a:pt x="60" y="62"/>
                    <a:pt x="60" y="61"/>
                    <a:pt x="60" y="61"/>
                  </a:cubicBezTo>
                  <a:cubicBezTo>
                    <a:pt x="60" y="61"/>
                    <a:pt x="60" y="61"/>
                    <a:pt x="60" y="62"/>
                  </a:cubicBezTo>
                  <a:cubicBezTo>
                    <a:pt x="59" y="61"/>
                    <a:pt x="59" y="60"/>
                    <a:pt x="59" y="59"/>
                  </a:cubicBezTo>
                  <a:cubicBezTo>
                    <a:pt x="59" y="59"/>
                    <a:pt x="59" y="59"/>
                    <a:pt x="59" y="59"/>
                  </a:cubicBezTo>
                  <a:cubicBezTo>
                    <a:pt x="59" y="59"/>
                    <a:pt x="59" y="59"/>
                    <a:pt x="59" y="58"/>
                  </a:cubicBezTo>
                  <a:cubicBezTo>
                    <a:pt x="59" y="58"/>
                    <a:pt x="59" y="58"/>
                    <a:pt x="59" y="58"/>
                  </a:cubicBezTo>
                  <a:cubicBezTo>
                    <a:pt x="59" y="58"/>
                    <a:pt x="59" y="58"/>
                    <a:pt x="59" y="58"/>
                  </a:cubicBezTo>
                  <a:cubicBezTo>
                    <a:pt x="59" y="58"/>
                    <a:pt x="59" y="57"/>
                    <a:pt x="59" y="57"/>
                  </a:cubicBezTo>
                  <a:cubicBezTo>
                    <a:pt x="59" y="56"/>
                    <a:pt x="59" y="56"/>
                    <a:pt x="59" y="55"/>
                  </a:cubicBezTo>
                  <a:cubicBezTo>
                    <a:pt x="59" y="55"/>
                    <a:pt x="59" y="54"/>
                    <a:pt x="59" y="54"/>
                  </a:cubicBezTo>
                  <a:cubicBezTo>
                    <a:pt x="59" y="53"/>
                    <a:pt x="59" y="53"/>
                    <a:pt x="59" y="53"/>
                  </a:cubicBezTo>
                  <a:cubicBezTo>
                    <a:pt x="59" y="52"/>
                    <a:pt x="60" y="52"/>
                    <a:pt x="59" y="51"/>
                  </a:cubicBezTo>
                  <a:cubicBezTo>
                    <a:pt x="59" y="51"/>
                    <a:pt x="59" y="51"/>
                    <a:pt x="59" y="50"/>
                  </a:cubicBezTo>
                  <a:cubicBezTo>
                    <a:pt x="60" y="51"/>
                    <a:pt x="59" y="51"/>
                    <a:pt x="60" y="51"/>
                  </a:cubicBezTo>
                  <a:cubicBezTo>
                    <a:pt x="60" y="51"/>
                    <a:pt x="59" y="50"/>
                    <a:pt x="59" y="50"/>
                  </a:cubicBezTo>
                  <a:cubicBezTo>
                    <a:pt x="60" y="49"/>
                    <a:pt x="59" y="48"/>
                    <a:pt x="59" y="48"/>
                  </a:cubicBezTo>
                  <a:cubicBezTo>
                    <a:pt x="59" y="47"/>
                    <a:pt x="59" y="47"/>
                    <a:pt x="60" y="47"/>
                  </a:cubicBezTo>
                  <a:cubicBezTo>
                    <a:pt x="60" y="47"/>
                    <a:pt x="60" y="46"/>
                    <a:pt x="60" y="46"/>
                  </a:cubicBezTo>
                  <a:cubicBezTo>
                    <a:pt x="60" y="46"/>
                    <a:pt x="60" y="47"/>
                    <a:pt x="60" y="47"/>
                  </a:cubicBezTo>
                  <a:cubicBezTo>
                    <a:pt x="60" y="48"/>
                    <a:pt x="60" y="48"/>
                    <a:pt x="60" y="48"/>
                  </a:cubicBezTo>
                  <a:cubicBezTo>
                    <a:pt x="60" y="48"/>
                    <a:pt x="60" y="49"/>
                    <a:pt x="60" y="49"/>
                  </a:cubicBezTo>
                  <a:cubicBezTo>
                    <a:pt x="60" y="49"/>
                    <a:pt x="60" y="49"/>
                    <a:pt x="60" y="49"/>
                  </a:cubicBezTo>
                  <a:cubicBezTo>
                    <a:pt x="60" y="49"/>
                    <a:pt x="60" y="49"/>
                    <a:pt x="60" y="50"/>
                  </a:cubicBezTo>
                  <a:cubicBezTo>
                    <a:pt x="60" y="50"/>
                    <a:pt x="60" y="50"/>
                    <a:pt x="60" y="51"/>
                  </a:cubicBezTo>
                  <a:cubicBezTo>
                    <a:pt x="60" y="51"/>
                    <a:pt x="60" y="50"/>
                    <a:pt x="60" y="51"/>
                  </a:cubicBezTo>
                  <a:cubicBezTo>
                    <a:pt x="60" y="51"/>
                    <a:pt x="60" y="51"/>
                    <a:pt x="60" y="51"/>
                  </a:cubicBezTo>
                  <a:cubicBezTo>
                    <a:pt x="60" y="51"/>
                    <a:pt x="60" y="51"/>
                    <a:pt x="61" y="51"/>
                  </a:cubicBezTo>
                  <a:cubicBezTo>
                    <a:pt x="60" y="52"/>
                    <a:pt x="61" y="53"/>
                    <a:pt x="60" y="54"/>
                  </a:cubicBezTo>
                  <a:cubicBezTo>
                    <a:pt x="60" y="54"/>
                    <a:pt x="61" y="55"/>
                    <a:pt x="61" y="55"/>
                  </a:cubicBezTo>
                  <a:cubicBezTo>
                    <a:pt x="61" y="55"/>
                    <a:pt x="61" y="55"/>
                    <a:pt x="61" y="56"/>
                  </a:cubicBezTo>
                  <a:cubicBezTo>
                    <a:pt x="61" y="56"/>
                    <a:pt x="61" y="56"/>
                    <a:pt x="61" y="56"/>
                  </a:cubicBezTo>
                  <a:cubicBezTo>
                    <a:pt x="61" y="56"/>
                    <a:pt x="61" y="56"/>
                    <a:pt x="61" y="56"/>
                  </a:cubicBezTo>
                  <a:moveTo>
                    <a:pt x="60" y="52"/>
                  </a:moveTo>
                  <a:cubicBezTo>
                    <a:pt x="60" y="52"/>
                    <a:pt x="60" y="52"/>
                    <a:pt x="60" y="52"/>
                  </a:cubicBezTo>
                  <a:cubicBezTo>
                    <a:pt x="61" y="52"/>
                    <a:pt x="60" y="52"/>
                    <a:pt x="60" y="51"/>
                  </a:cubicBezTo>
                  <a:cubicBezTo>
                    <a:pt x="60" y="51"/>
                    <a:pt x="60" y="51"/>
                    <a:pt x="60" y="52"/>
                  </a:cubicBezTo>
                  <a:cubicBezTo>
                    <a:pt x="60" y="52"/>
                    <a:pt x="60" y="51"/>
                    <a:pt x="60" y="52"/>
                  </a:cubicBezTo>
                  <a:moveTo>
                    <a:pt x="60" y="53"/>
                  </a:moveTo>
                  <a:cubicBezTo>
                    <a:pt x="60" y="52"/>
                    <a:pt x="60" y="52"/>
                    <a:pt x="60" y="52"/>
                  </a:cubicBezTo>
                  <a:cubicBezTo>
                    <a:pt x="60" y="52"/>
                    <a:pt x="60" y="52"/>
                    <a:pt x="60" y="52"/>
                  </a:cubicBezTo>
                  <a:cubicBezTo>
                    <a:pt x="60" y="52"/>
                    <a:pt x="59" y="52"/>
                    <a:pt x="60" y="52"/>
                  </a:cubicBezTo>
                  <a:cubicBezTo>
                    <a:pt x="60" y="52"/>
                    <a:pt x="60" y="53"/>
                    <a:pt x="60" y="53"/>
                  </a:cubicBezTo>
                  <a:moveTo>
                    <a:pt x="60" y="54"/>
                  </a:moveTo>
                  <a:cubicBezTo>
                    <a:pt x="60" y="54"/>
                    <a:pt x="60" y="53"/>
                    <a:pt x="60" y="53"/>
                  </a:cubicBezTo>
                  <a:cubicBezTo>
                    <a:pt x="60" y="53"/>
                    <a:pt x="60" y="53"/>
                    <a:pt x="60" y="53"/>
                  </a:cubicBezTo>
                  <a:cubicBezTo>
                    <a:pt x="60" y="53"/>
                    <a:pt x="60" y="53"/>
                    <a:pt x="60" y="54"/>
                  </a:cubicBezTo>
                  <a:moveTo>
                    <a:pt x="60" y="59"/>
                  </a:moveTo>
                  <a:cubicBezTo>
                    <a:pt x="60" y="59"/>
                    <a:pt x="60" y="59"/>
                    <a:pt x="59" y="59"/>
                  </a:cubicBezTo>
                  <a:cubicBezTo>
                    <a:pt x="60" y="60"/>
                    <a:pt x="60" y="60"/>
                    <a:pt x="60" y="60"/>
                  </a:cubicBezTo>
                  <a:cubicBezTo>
                    <a:pt x="60" y="59"/>
                    <a:pt x="60" y="59"/>
                    <a:pt x="60" y="59"/>
                  </a:cubicBezTo>
                  <a:moveTo>
                    <a:pt x="60" y="55"/>
                  </a:moveTo>
                  <a:cubicBezTo>
                    <a:pt x="60" y="55"/>
                    <a:pt x="60" y="54"/>
                    <a:pt x="60" y="54"/>
                  </a:cubicBezTo>
                  <a:cubicBezTo>
                    <a:pt x="60" y="54"/>
                    <a:pt x="60" y="56"/>
                    <a:pt x="60" y="55"/>
                  </a:cubicBezTo>
                  <a:moveTo>
                    <a:pt x="61" y="56"/>
                  </a:moveTo>
                  <a:cubicBezTo>
                    <a:pt x="61" y="55"/>
                    <a:pt x="61" y="54"/>
                    <a:pt x="60" y="54"/>
                  </a:cubicBezTo>
                  <a:cubicBezTo>
                    <a:pt x="60" y="55"/>
                    <a:pt x="61" y="55"/>
                    <a:pt x="61" y="56"/>
                  </a:cubicBezTo>
                  <a:moveTo>
                    <a:pt x="45" y="5"/>
                  </a:moveTo>
                  <a:cubicBezTo>
                    <a:pt x="46" y="5"/>
                    <a:pt x="46" y="4"/>
                    <a:pt x="46" y="5"/>
                  </a:cubicBezTo>
                  <a:cubicBezTo>
                    <a:pt x="46" y="5"/>
                    <a:pt x="46" y="5"/>
                    <a:pt x="45" y="5"/>
                  </a:cubicBezTo>
                  <a:cubicBezTo>
                    <a:pt x="45" y="5"/>
                    <a:pt x="45" y="5"/>
                    <a:pt x="45" y="5"/>
                  </a:cubicBezTo>
                  <a:moveTo>
                    <a:pt x="63" y="73"/>
                  </a:moveTo>
                  <a:cubicBezTo>
                    <a:pt x="63" y="73"/>
                    <a:pt x="63" y="73"/>
                    <a:pt x="63" y="72"/>
                  </a:cubicBezTo>
                  <a:cubicBezTo>
                    <a:pt x="63" y="72"/>
                    <a:pt x="63" y="73"/>
                    <a:pt x="63" y="73"/>
                  </a:cubicBezTo>
                  <a:moveTo>
                    <a:pt x="62" y="50"/>
                  </a:moveTo>
                  <a:cubicBezTo>
                    <a:pt x="62" y="51"/>
                    <a:pt x="61" y="50"/>
                    <a:pt x="61" y="51"/>
                  </a:cubicBezTo>
                  <a:cubicBezTo>
                    <a:pt x="61" y="51"/>
                    <a:pt x="61" y="50"/>
                    <a:pt x="61" y="50"/>
                  </a:cubicBezTo>
                  <a:cubicBezTo>
                    <a:pt x="61" y="50"/>
                    <a:pt x="61" y="50"/>
                    <a:pt x="62" y="50"/>
                  </a:cubicBezTo>
                  <a:moveTo>
                    <a:pt x="61" y="51"/>
                  </a:moveTo>
                  <a:cubicBezTo>
                    <a:pt x="60" y="51"/>
                    <a:pt x="60" y="51"/>
                    <a:pt x="60" y="51"/>
                  </a:cubicBezTo>
                  <a:cubicBezTo>
                    <a:pt x="60" y="50"/>
                    <a:pt x="60" y="50"/>
                    <a:pt x="60" y="50"/>
                  </a:cubicBezTo>
                  <a:cubicBezTo>
                    <a:pt x="61" y="50"/>
                    <a:pt x="60" y="50"/>
                    <a:pt x="61" y="51"/>
                  </a:cubicBezTo>
                  <a:moveTo>
                    <a:pt x="63" y="54"/>
                  </a:moveTo>
                  <a:cubicBezTo>
                    <a:pt x="63" y="54"/>
                    <a:pt x="63" y="54"/>
                    <a:pt x="63" y="54"/>
                  </a:cubicBezTo>
                  <a:cubicBezTo>
                    <a:pt x="63" y="54"/>
                    <a:pt x="63" y="54"/>
                    <a:pt x="63" y="54"/>
                  </a:cubicBezTo>
                  <a:cubicBezTo>
                    <a:pt x="63" y="54"/>
                    <a:pt x="63" y="54"/>
                    <a:pt x="63" y="54"/>
                  </a:cubicBezTo>
                  <a:cubicBezTo>
                    <a:pt x="63" y="55"/>
                    <a:pt x="63" y="54"/>
                    <a:pt x="63" y="54"/>
                  </a:cubicBezTo>
                  <a:cubicBezTo>
                    <a:pt x="63" y="55"/>
                    <a:pt x="63" y="55"/>
                    <a:pt x="63" y="55"/>
                  </a:cubicBezTo>
                  <a:cubicBezTo>
                    <a:pt x="63" y="55"/>
                    <a:pt x="63" y="55"/>
                    <a:pt x="63" y="55"/>
                  </a:cubicBezTo>
                  <a:cubicBezTo>
                    <a:pt x="63" y="55"/>
                    <a:pt x="63" y="56"/>
                    <a:pt x="63" y="56"/>
                  </a:cubicBezTo>
                  <a:cubicBezTo>
                    <a:pt x="63" y="56"/>
                    <a:pt x="63" y="56"/>
                    <a:pt x="63" y="56"/>
                  </a:cubicBezTo>
                  <a:cubicBezTo>
                    <a:pt x="63" y="56"/>
                    <a:pt x="63" y="55"/>
                    <a:pt x="63" y="55"/>
                  </a:cubicBezTo>
                  <a:cubicBezTo>
                    <a:pt x="63" y="55"/>
                    <a:pt x="63" y="55"/>
                    <a:pt x="63" y="55"/>
                  </a:cubicBezTo>
                  <a:cubicBezTo>
                    <a:pt x="63" y="55"/>
                    <a:pt x="63" y="55"/>
                    <a:pt x="63" y="54"/>
                  </a:cubicBezTo>
                  <a:cubicBezTo>
                    <a:pt x="63" y="54"/>
                    <a:pt x="63" y="54"/>
                    <a:pt x="63" y="54"/>
                  </a:cubicBezTo>
                  <a:moveTo>
                    <a:pt x="5" y="81"/>
                  </a:moveTo>
                  <a:cubicBezTo>
                    <a:pt x="4" y="81"/>
                    <a:pt x="4" y="81"/>
                    <a:pt x="4" y="80"/>
                  </a:cubicBezTo>
                  <a:cubicBezTo>
                    <a:pt x="4" y="80"/>
                    <a:pt x="4" y="81"/>
                    <a:pt x="5" y="81"/>
                  </a:cubicBezTo>
                  <a:moveTo>
                    <a:pt x="62" y="53"/>
                  </a:moveTo>
                  <a:cubicBezTo>
                    <a:pt x="62" y="53"/>
                    <a:pt x="62" y="54"/>
                    <a:pt x="62" y="54"/>
                  </a:cubicBezTo>
                  <a:cubicBezTo>
                    <a:pt x="62" y="54"/>
                    <a:pt x="62" y="54"/>
                    <a:pt x="62" y="55"/>
                  </a:cubicBezTo>
                  <a:cubicBezTo>
                    <a:pt x="62" y="55"/>
                    <a:pt x="62" y="55"/>
                    <a:pt x="62" y="56"/>
                  </a:cubicBezTo>
                  <a:cubicBezTo>
                    <a:pt x="62" y="56"/>
                    <a:pt x="62" y="55"/>
                    <a:pt x="62" y="55"/>
                  </a:cubicBezTo>
                  <a:cubicBezTo>
                    <a:pt x="62" y="54"/>
                    <a:pt x="62" y="53"/>
                    <a:pt x="62" y="53"/>
                  </a:cubicBezTo>
                  <a:moveTo>
                    <a:pt x="62" y="53"/>
                  </a:moveTo>
                  <a:cubicBezTo>
                    <a:pt x="61" y="53"/>
                    <a:pt x="62" y="52"/>
                    <a:pt x="61" y="51"/>
                  </a:cubicBezTo>
                  <a:cubicBezTo>
                    <a:pt x="62" y="51"/>
                    <a:pt x="62" y="51"/>
                    <a:pt x="62" y="51"/>
                  </a:cubicBezTo>
                  <a:cubicBezTo>
                    <a:pt x="62" y="51"/>
                    <a:pt x="61" y="52"/>
                    <a:pt x="62" y="53"/>
                  </a:cubicBezTo>
                  <a:moveTo>
                    <a:pt x="61" y="54"/>
                  </a:moveTo>
                  <a:cubicBezTo>
                    <a:pt x="61" y="54"/>
                    <a:pt x="61" y="54"/>
                    <a:pt x="61" y="54"/>
                  </a:cubicBezTo>
                  <a:cubicBezTo>
                    <a:pt x="61" y="54"/>
                    <a:pt x="61" y="54"/>
                    <a:pt x="61" y="54"/>
                  </a:cubicBezTo>
                  <a:cubicBezTo>
                    <a:pt x="61" y="53"/>
                    <a:pt x="61" y="53"/>
                    <a:pt x="61" y="52"/>
                  </a:cubicBezTo>
                  <a:cubicBezTo>
                    <a:pt x="61" y="52"/>
                    <a:pt x="61" y="53"/>
                    <a:pt x="61" y="54"/>
                  </a:cubicBezTo>
                  <a:moveTo>
                    <a:pt x="71" y="72"/>
                  </a:moveTo>
                  <a:cubicBezTo>
                    <a:pt x="70" y="72"/>
                    <a:pt x="70" y="72"/>
                    <a:pt x="69" y="71"/>
                  </a:cubicBezTo>
                  <a:cubicBezTo>
                    <a:pt x="69" y="71"/>
                    <a:pt x="69" y="71"/>
                    <a:pt x="69" y="70"/>
                  </a:cubicBezTo>
                  <a:cubicBezTo>
                    <a:pt x="69" y="70"/>
                    <a:pt x="69" y="70"/>
                    <a:pt x="69" y="69"/>
                  </a:cubicBezTo>
                  <a:cubicBezTo>
                    <a:pt x="69" y="69"/>
                    <a:pt x="69" y="69"/>
                    <a:pt x="68" y="69"/>
                  </a:cubicBezTo>
                  <a:cubicBezTo>
                    <a:pt x="68" y="67"/>
                    <a:pt x="68" y="66"/>
                    <a:pt x="68" y="65"/>
                  </a:cubicBezTo>
                  <a:cubicBezTo>
                    <a:pt x="68" y="65"/>
                    <a:pt x="68" y="65"/>
                    <a:pt x="68" y="65"/>
                  </a:cubicBezTo>
                  <a:cubicBezTo>
                    <a:pt x="69" y="65"/>
                    <a:pt x="69" y="65"/>
                    <a:pt x="68" y="64"/>
                  </a:cubicBezTo>
                  <a:cubicBezTo>
                    <a:pt x="69" y="64"/>
                    <a:pt x="69" y="64"/>
                    <a:pt x="69" y="63"/>
                  </a:cubicBezTo>
                  <a:cubicBezTo>
                    <a:pt x="69" y="64"/>
                    <a:pt x="68" y="64"/>
                    <a:pt x="68" y="65"/>
                  </a:cubicBezTo>
                  <a:cubicBezTo>
                    <a:pt x="68" y="64"/>
                    <a:pt x="68" y="64"/>
                    <a:pt x="68" y="63"/>
                  </a:cubicBezTo>
                  <a:cubicBezTo>
                    <a:pt x="68" y="63"/>
                    <a:pt x="68" y="63"/>
                    <a:pt x="69" y="63"/>
                  </a:cubicBezTo>
                  <a:cubicBezTo>
                    <a:pt x="69" y="63"/>
                    <a:pt x="69" y="63"/>
                    <a:pt x="69" y="63"/>
                  </a:cubicBezTo>
                  <a:cubicBezTo>
                    <a:pt x="68" y="63"/>
                    <a:pt x="68" y="63"/>
                    <a:pt x="68" y="63"/>
                  </a:cubicBezTo>
                  <a:cubicBezTo>
                    <a:pt x="68" y="62"/>
                    <a:pt x="68" y="62"/>
                    <a:pt x="68" y="62"/>
                  </a:cubicBezTo>
                  <a:cubicBezTo>
                    <a:pt x="68" y="63"/>
                    <a:pt x="69" y="62"/>
                    <a:pt x="68" y="62"/>
                  </a:cubicBezTo>
                  <a:cubicBezTo>
                    <a:pt x="68" y="62"/>
                    <a:pt x="68" y="62"/>
                    <a:pt x="68" y="62"/>
                  </a:cubicBezTo>
                  <a:cubicBezTo>
                    <a:pt x="68" y="63"/>
                    <a:pt x="68" y="62"/>
                    <a:pt x="68" y="61"/>
                  </a:cubicBezTo>
                  <a:cubicBezTo>
                    <a:pt x="68" y="61"/>
                    <a:pt x="68" y="61"/>
                    <a:pt x="68" y="61"/>
                  </a:cubicBezTo>
                  <a:cubicBezTo>
                    <a:pt x="68" y="61"/>
                    <a:pt x="68" y="60"/>
                    <a:pt x="68" y="60"/>
                  </a:cubicBezTo>
                  <a:cubicBezTo>
                    <a:pt x="69" y="60"/>
                    <a:pt x="69" y="61"/>
                    <a:pt x="69" y="61"/>
                  </a:cubicBezTo>
                  <a:cubicBezTo>
                    <a:pt x="69" y="61"/>
                    <a:pt x="69" y="61"/>
                    <a:pt x="69" y="61"/>
                  </a:cubicBezTo>
                  <a:cubicBezTo>
                    <a:pt x="69" y="62"/>
                    <a:pt x="69" y="61"/>
                    <a:pt x="70" y="61"/>
                  </a:cubicBezTo>
                  <a:cubicBezTo>
                    <a:pt x="70" y="62"/>
                    <a:pt x="70" y="62"/>
                    <a:pt x="70" y="62"/>
                  </a:cubicBezTo>
                  <a:cubicBezTo>
                    <a:pt x="69" y="62"/>
                    <a:pt x="70" y="62"/>
                    <a:pt x="69" y="62"/>
                  </a:cubicBezTo>
                  <a:cubicBezTo>
                    <a:pt x="69" y="62"/>
                    <a:pt x="69" y="63"/>
                    <a:pt x="70" y="63"/>
                  </a:cubicBezTo>
                  <a:cubicBezTo>
                    <a:pt x="70" y="63"/>
                    <a:pt x="69" y="63"/>
                    <a:pt x="69" y="64"/>
                  </a:cubicBezTo>
                  <a:cubicBezTo>
                    <a:pt x="69" y="64"/>
                    <a:pt x="70" y="64"/>
                    <a:pt x="70" y="64"/>
                  </a:cubicBezTo>
                  <a:cubicBezTo>
                    <a:pt x="70" y="64"/>
                    <a:pt x="70" y="63"/>
                    <a:pt x="70" y="64"/>
                  </a:cubicBezTo>
                  <a:cubicBezTo>
                    <a:pt x="70" y="63"/>
                    <a:pt x="70" y="63"/>
                    <a:pt x="70" y="63"/>
                  </a:cubicBezTo>
                  <a:cubicBezTo>
                    <a:pt x="70" y="63"/>
                    <a:pt x="70" y="63"/>
                    <a:pt x="70" y="62"/>
                  </a:cubicBezTo>
                  <a:cubicBezTo>
                    <a:pt x="70" y="63"/>
                    <a:pt x="70" y="64"/>
                    <a:pt x="70" y="65"/>
                  </a:cubicBezTo>
                  <a:cubicBezTo>
                    <a:pt x="70" y="65"/>
                    <a:pt x="70" y="65"/>
                    <a:pt x="69" y="66"/>
                  </a:cubicBezTo>
                  <a:cubicBezTo>
                    <a:pt x="69" y="66"/>
                    <a:pt x="69" y="66"/>
                    <a:pt x="69" y="66"/>
                  </a:cubicBezTo>
                  <a:cubicBezTo>
                    <a:pt x="70" y="67"/>
                    <a:pt x="70" y="66"/>
                    <a:pt x="70" y="66"/>
                  </a:cubicBezTo>
                  <a:cubicBezTo>
                    <a:pt x="70" y="67"/>
                    <a:pt x="70" y="67"/>
                    <a:pt x="70" y="67"/>
                  </a:cubicBezTo>
                  <a:cubicBezTo>
                    <a:pt x="70" y="67"/>
                    <a:pt x="70" y="66"/>
                    <a:pt x="70" y="66"/>
                  </a:cubicBezTo>
                  <a:cubicBezTo>
                    <a:pt x="71" y="66"/>
                    <a:pt x="71" y="67"/>
                    <a:pt x="71" y="68"/>
                  </a:cubicBezTo>
                  <a:cubicBezTo>
                    <a:pt x="71" y="68"/>
                    <a:pt x="71" y="68"/>
                    <a:pt x="70" y="68"/>
                  </a:cubicBezTo>
                  <a:cubicBezTo>
                    <a:pt x="71" y="68"/>
                    <a:pt x="71" y="68"/>
                    <a:pt x="71" y="68"/>
                  </a:cubicBezTo>
                  <a:cubicBezTo>
                    <a:pt x="71" y="68"/>
                    <a:pt x="71" y="68"/>
                    <a:pt x="71" y="68"/>
                  </a:cubicBezTo>
                  <a:cubicBezTo>
                    <a:pt x="71" y="68"/>
                    <a:pt x="71" y="69"/>
                    <a:pt x="72" y="70"/>
                  </a:cubicBezTo>
                  <a:cubicBezTo>
                    <a:pt x="71" y="70"/>
                    <a:pt x="71" y="70"/>
                    <a:pt x="71" y="70"/>
                  </a:cubicBezTo>
                  <a:cubicBezTo>
                    <a:pt x="71" y="70"/>
                    <a:pt x="72" y="71"/>
                    <a:pt x="72" y="70"/>
                  </a:cubicBezTo>
                  <a:cubicBezTo>
                    <a:pt x="72" y="70"/>
                    <a:pt x="72" y="71"/>
                    <a:pt x="72" y="71"/>
                  </a:cubicBezTo>
                  <a:cubicBezTo>
                    <a:pt x="72" y="71"/>
                    <a:pt x="71" y="71"/>
                    <a:pt x="71" y="72"/>
                  </a:cubicBezTo>
                  <a:moveTo>
                    <a:pt x="69" y="63"/>
                  </a:moveTo>
                  <a:cubicBezTo>
                    <a:pt x="69" y="63"/>
                    <a:pt x="69" y="62"/>
                    <a:pt x="69" y="62"/>
                  </a:cubicBezTo>
                  <a:cubicBezTo>
                    <a:pt x="69" y="63"/>
                    <a:pt x="69" y="63"/>
                    <a:pt x="69" y="63"/>
                  </a:cubicBezTo>
                  <a:moveTo>
                    <a:pt x="69" y="66"/>
                  </a:moveTo>
                  <a:cubicBezTo>
                    <a:pt x="69" y="65"/>
                    <a:pt x="69" y="65"/>
                    <a:pt x="70" y="65"/>
                  </a:cubicBezTo>
                  <a:cubicBezTo>
                    <a:pt x="70" y="64"/>
                    <a:pt x="69" y="65"/>
                    <a:pt x="69" y="65"/>
                  </a:cubicBezTo>
                  <a:cubicBezTo>
                    <a:pt x="70" y="65"/>
                    <a:pt x="70" y="64"/>
                    <a:pt x="69" y="64"/>
                  </a:cubicBezTo>
                  <a:cubicBezTo>
                    <a:pt x="69" y="64"/>
                    <a:pt x="69" y="64"/>
                    <a:pt x="69" y="64"/>
                  </a:cubicBezTo>
                  <a:cubicBezTo>
                    <a:pt x="69" y="65"/>
                    <a:pt x="69" y="65"/>
                    <a:pt x="69" y="66"/>
                  </a:cubicBezTo>
                  <a:moveTo>
                    <a:pt x="70" y="68"/>
                  </a:moveTo>
                  <a:cubicBezTo>
                    <a:pt x="70" y="68"/>
                    <a:pt x="70" y="67"/>
                    <a:pt x="70" y="67"/>
                  </a:cubicBezTo>
                  <a:cubicBezTo>
                    <a:pt x="70" y="67"/>
                    <a:pt x="70" y="66"/>
                    <a:pt x="70" y="67"/>
                  </a:cubicBezTo>
                  <a:cubicBezTo>
                    <a:pt x="69" y="67"/>
                    <a:pt x="70" y="67"/>
                    <a:pt x="69" y="67"/>
                  </a:cubicBezTo>
                  <a:cubicBezTo>
                    <a:pt x="70" y="67"/>
                    <a:pt x="70" y="68"/>
                    <a:pt x="70" y="68"/>
                  </a:cubicBezTo>
                  <a:moveTo>
                    <a:pt x="69" y="68"/>
                  </a:moveTo>
                  <a:cubicBezTo>
                    <a:pt x="69" y="68"/>
                    <a:pt x="69" y="68"/>
                    <a:pt x="69" y="68"/>
                  </a:cubicBezTo>
                  <a:cubicBezTo>
                    <a:pt x="69" y="68"/>
                    <a:pt x="69" y="68"/>
                    <a:pt x="69" y="68"/>
                  </a:cubicBezTo>
                  <a:moveTo>
                    <a:pt x="70" y="69"/>
                  </a:moveTo>
                  <a:cubicBezTo>
                    <a:pt x="70" y="68"/>
                    <a:pt x="70" y="68"/>
                    <a:pt x="70" y="68"/>
                  </a:cubicBezTo>
                  <a:cubicBezTo>
                    <a:pt x="70" y="68"/>
                    <a:pt x="70" y="68"/>
                    <a:pt x="70" y="69"/>
                  </a:cubicBezTo>
                  <a:close/>
                  <a:moveTo>
                    <a:pt x="71" y="69"/>
                  </a:moveTo>
                  <a:cubicBezTo>
                    <a:pt x="71" y="69"/>
                    <a:pt x="70" y="69"/>
                    <a:pt x="70" y="69"/>
                  </a:cubicBezTo>
                  <a:cubicBezTo>
                    <a:pt x="70" y="69"/>
                    <a:pt x="71" y="69"/>
                    <a:pt x="71" y="69"/>
                  </a:cubicBezTo>
                  <a:moveTo>
                    <a:pt x="71" y="71"/>
                  </a:moveTo>
                  <a:cubicBezTo>
                    <a:pt x="71" y="71"/>
                    <a:pt x="71" y="71"/>
                    <a:pt x="71" y="70"/>
                  </a:cubicBezTo>
                  <a:cubicBezTo>
                    <a:pt x="71" y="70"/>
                    <a:pt x="71" y="71"/>
                    <a:pt x="71" y="71"/>
                  </a:cubicBezTo>
                  <a:cubicBezTo>
                    <a:pt x="71" y="71"/>
                    <a:pt x="71" y="71"/>
                    <a:pt x="71" y="71"/>
                  </a:cubicBezTo>
                  <a:moveTo>
                    <a:pt x="53" y="12"/>
                  </a:moveTo>
                  <a:cubicBezTo>
                    <a:pt x="53" y="11"/>
                    <a:pt x="52" y="11"/>
                    <a:pt x="53" y="11"/>
                  </a:cubicBezTo>
                  <a:cubicBezTo>
                    <a:pt x="53" y="11"/>
                    <a:pt x="53" y="11"/>
                    <a:pt x="53" y="12"/>
                  </a:cubicBezTo>
                  <a:cubicBezTo>
                    <a:pt x="53" y="12"/>
                    <a:pt x="53" y="12"/>
                    <a:pt x="53" y="12"/>
                  </a:cubicBezTo>
                  <a:moveTo>
                    <a:pt x="53" y="11"/>
                  </a:moveTo>
                  <a:cubicBezTo>
                    <a:pt x="53" y="11"/>
                    <a:pt x="54" y="11"/>
                    <a:pt x="54" y="12"/>
                  </a:cubicBezTo>
                  <a:cubicBezTo>
                    <a:pt x="53" y="12"/>
                    <a:pt x="53" y="11"/>
                    <a:pt x="53" y="11"/>
                  </a:cubicBezTo>
                  <a:moveTo>
                    <a:pt x="56" y="15"/>
                  </a:moveTo>
                  <a:cubicBezTo>
                    <a:pt x="56" y="15"/>
                    <a:pt x="55" y="14"/>
                    <a:pt x="55" y="14"/>
                  </a:cubicBezTo>
                  <a:cubicBezTo>
                    <a:pt x="55" y="13"/>
                    <a:pt x="54" y="13"/>
                    <a:pt x="54" y="13"/>
                  </a:cubicBezTo>
                  <a:cubicBezTo>
                    <a:pt x="54" y="13"/>
                    <a:pt x="54" y="13"/>
                    <a:pt x="54" y="13"/>
                  </a:cubicBezTo>
                  <a:cubicBezTo>
                    <a:pt x="54" y="13"/>
                    <a:pt x="54" y="13"/>
                    <a:pt x="54" y="13"/>
                  </a:cubicBezTo>
                  <a:cubicBezTo>
                    <a:pt x="55" y="13"/>
                    <a:pt x="55" y="15"/>
                    <a:pt x="56" y="14"/>
                  </a:cubicBezTo>
                  <a:cubicBezTo>
                    <a:pt x="56" y="14"/>
                    <a:pt x="56" y="15"/>
                    <a:pt x="56" y="15"/>
                  </a:cubicBezTo>
                  <a:moveTo>
                    <a:pt x="52" y="10"/>
                  </a:moveTo>
                  <a:cubicBezTo>
                    <a:pt x="52" y="10"/>
                    <a:pt x="52" y="10"/>
                    <a:pt x="51" y="10"/>
                  </a:cubicBezTo>
                  <a:cubicBezTo>
                    <a:pt x="51" y="9"/>
                    <a:pt x="52" y="10"/>
                    <a:pt x="52" y="10"/>
                  </a:cubicBezTo>
                  <a:cubicBezTo>
                    <a:pt x="52" y="10"/>
                    <a:pt x="52" y="11"/>
                    <a:pt x="52" y="11"/>
                  </a:cubicBezTo>
                  <a:cubicBezTo>
                    <a:pt x="52" y="11"/>
                    <a:pt x="53" y="11"/>
                    <a:pt x="52" y="11"/>
                  </a:cubicBezTo>
                  <a:cubicBezTo>
                    <a:pt x="52" y="11"/>
                    <a:pt x="52" y="11"/>
                    <a:pt x="52" y="11"/>
                  </a:cubicBezTo>
                  <a:cubicBezTo>
                    <a:pt x="52" y="10"/>
                    <a:pt x="52" y="11"/>
                    <a:pt x="52" y="10"/>
                  </a:cubicBezTo>
                  <a:moveTo>
                    <a:pt x="54" y="14"/>
                  </a:moveTo>
                  <a:cubicBezTo>
                    <a:pt x="54" y="13"/>
                    <a:pt x="53" y="13"/>
                    <a:pt x="53" y="12"/>
                  </a:cubicBezTo>
                  <a:cubicBezTo>
                    <a:pt x="53" y="12"/>
                    <a:pt x="54" y="12"/>
                    <a:pt x="54" y="13"/>
                  </a:cubicBezTo>
                  <a:cubicBezTo>
                    <a:pt x="54" y="13"/>
                    <a:pt x="54" y="12"/>
                    <a:pt x="53" y="12"/>
                  </a:cubicBezTo>
                  <a:cubicBezTo>
                    <a:pt x="53" y="13"/>
                    <a:pt x="54" y="13"/>
                    <a:pt x="54" y="14"/>
                  </a:cubicBezTo>
                  <a:moveTo>
                    <a:pt x="62" y="40"/>
                  </a:moveTo>
                  <a:cubicBezTo>
                    <a:pt x="63" y="40"/>
                    <a:pt x="63" y="41"/>
                    <a:pt x="63" y="40"/>
                  </a:cubicBezTo>
                  <a:cubicBezTo>
                    <a:pt x="63" y="41"/>
                    <a:pt x="63" y="41"/>
                    <a:pt x="62" y="41"/>
                  </a:cubicBezTo>
                  <a:lnTo>
                    <a:pt x="62" y="40"/>
                  </a:lnTo>
                  <a:close/>
                  <a:moveTo>
                    <a:pt x="50" y="9"/>
                  </a:moveTo>
                  <a:cubicBezTo>
                    <a:pt x="51" y="9"/>
                    <a:pt x="51" y="10"/>
                    <a:pt x="51" y="10"/>
                  </a:cubicBezTo>
                  <a:cubicBezTo>
                    <a:pt x="51" y="10"/>
                    <a:pt x="51" y="10"/>
                    <a:pt x="51" y="10"/>
                  </a:cubicBezTo>
                  <a:cubicBezTo>
                    <a:pt x="50" y="10"/>
                    <a:pt x="50" y="9"/>
                    <a:pt x="50" y="9"/>
                  </a:cubicBezTo>
                  <a:moveTo>
                    <a:pt x="47" y="4"/>
                  </a:moveTo>
                  <a:cubicBezTo>
                    <a:pt x="47" y="4"/>
                    <a:pt x="48" y="5"/>
                    <a:pt x="48" y="6"/>
                  </a:cubicBezTo>
                  <a:cubicBezTo>
                    <a:pt x="48" y="6"/>
                    <a:pt x="48" y="5"/>
                    <a:pt x="48" y="5"/>
                  </a:cubicBezTo>
                  <a:cubicBezTo>
                    <a:pt x="48" y="5"/>
                    <a:pt x="47" y="5"/>
                    <a:pt x="47" y="4"/>
                  </a:cubicBezTo>
                  <a:moveTo>
                    <a:pt x="55" y="15"/>
                  </a:moveTo>
                  <a:cubicBezTo>
                    <a:pt x="55" y="16"/>
                    <a:pt x="55" y="15"/>
                    <a:pt x="56" y="15"/>
                  </a:cubicBezTo>
                  <a:cubicBezTo>
                    <a:pt x="56" y="16"/>
                    <a:pt x="55" y="15"/>
                    <a:pt x="55" y="15"/>
                  </a:cubicBezTo>
                  <a:cubicBezTo>
                    <a:pt x="55" y="15"/>
                    <a:pt x="54" y="15"/>
                    <a:pt x="54" y="14"/>
                  </a:cubicBezTo>
                  <a:cubicBezTo>
                    <a:pt x="55" y="15"/>
                    <a:pt x="55" y="15"/>
                    <a:pt x="55" y="15"/>
                  </a:cubicBezTo>
                  <a:moveTo>
                    <a:pt x="49" y="6"/>
                  </a:moveTo>
                  <a:cubicBezTo>
                    <a:pt x="50" y="6"/>
                    <a:pt x="50" y="7"/>
                    <a:pt x="51" y="7"/>
                  </a:cubicBezTo>
                  <a:cubicBezTo>
                    <a:pt x="50" y="7"/>
                    <a:pt x="49" y="6"/>
                    <a:pt x="49" y="6"/>
                  </a:cubicBezTo>
                  <a:moveTo>
                    <a:pt x="50" y="8"/>
                  </a:moveTo>
                  <a:cubicBezTo>
                    <a:pt x="50" y="8"/>
                    <a:pt x="50" y="8"/>
                    <a:pt x="50" y="8"/>
                  </a:cubicBezTo>
                  <a:cubicBezTo>
                    <a:pt x="50" y="8"/>
                    <a:pt x="50" y="8"/>
                    <a:pt x="50" y="8"/>
                  </a:cubicBezTo>
                  <a:cubicBezTo>
                    <a:pt x="49" y="8"/>
                    <a:pt x="50" y="8"/>
                    <a:pt x="50" y="8"/>
                  </a:cubicBezTo>
                  <a:moveTo>
                    <a:pt x="47" y="6"/>
                  </a:moveTo>
                  <a:cubicBezTo>
                    <a:pt x="47" y="5"/>
                    <a:pt x="47" y="5"/>
                    <a:pt x="46" y="5"/>
                  </a:cubicBezTo>
                  <a:cubicBezTo>
                    <a:pt x="47" y="5"/>
                    <a:pt x="47" y="6"/>
                    <a:pt x="48" y="6"/>
                  </a:cubicBezTo>
                  <a:cubicBezTo>
                    <a:pt x="48" y="6"/>
                    <a:pt x="48" y="6"/>
                    <a:pt x="48" y="6"/>
                  </a:cubicBezTo>
                  <a:cubicBezTo>
                    <a:pt x="48" y="7"/>
                    <a:pt x="48" y="6"/>
                    <a:pt x="48" y="6"/>
                  </a:cubicBezTo>
                  <a:cubicBezTo>
                    <a:pt x="48" y="6"/>
                    <a:pt x="48" y="6"/>
                    <a:pt x="49" y="7"/>
                  </a:cubicBezTo>
                  <a:cubicBezTo>
                    <a:pt x="49" y="7"/>
                    <a:pt x="48" y="7"/>
                    <a:pt x="48" y="7"/>
                  </a:cubicBezTo>
                  <a:cubicBezTo>
                    <a:pt x="48" y="7"/>
                    <a:pt x="48" y="7"/>
                    <a:pt x="48" y="6"/>
                  </a:cubicBezTo>
                  <a:cubicBezTo>
                    <a:pt x="47" y="6"/>
                    <a:pt x="47" y="7"/>
                    <a:pt x="47" y="6"/>
                  </a:cubicBezTo>
                  <a:cubicBezTo>
                    <a:pt x="47" y="6"/>
                    <a:pt x="47" y="6"/>
                    <a:pt x="48" y="6"/>
                  </a:cubicBezTo>
                  <a:cubicBezTo>
                    <a:pt x="48" y="6"/>
                    <a:pt x="48" y="6"/>
                    <a:pt x="48" y="6"/>
                  </a:cubicBezTo>
                  <a:cubicBezTo>
                    <a:pt x="47" y="6"/>
                    <a:pt x="47" y="6"/>
                    <a:pt x="46" y="6"/>
                  </a:cubicBezTo>
                  <a:cubicBezTo>
                    <a:pt x="47" y="5"/>
                    <a:pt x="46" y="5"/>
                    <a:pt x="46" y="5"/>
                  </a:cubicBezTo>
                  <a:cubicBezTo>
                    <a:pt x="46" y="5"/>
                    <a:pt x="46" y="5"/>
                    <a:pt x="46" y="5"/>
                  </a:cubicBezTo>
                  <a:cubicBezTo>
                    <a:pt x="46" y="5"/>
                    <a:pt x="46" y="5"/>
                    <a:pt x="47" y="6"/>
                  </a:cubicBezTo>
                  <a:moveTo>
                    <a:pt x="52" y="8"/>
                  </a:moveTo>
                  <a:cubicBezTo>
                    <a:pt x="52" y="8"/>
                    <a:pt x="52" y="9"/>
                    <a:pt x="53" y="9"/>
                  </a:cubicBezTo>
                  <a:cubicBezTo>
                    <a:pt x="53" y="9"/>
                    <a:pt x="53" y="9"/>
                    <a:pt x="53" y="10"/>
                  </a:cubicBezTo>
                  <a:cubicBezTo>
                    <a:pt x="53" y="10"/>
                    <a:pt x="53" y="10"/>
                    <a:pt x="53" y="10"/>
                  </a:cubicBezTo>
                  <a:cubicBezTo>
                    <a:pt x="54" y="11"/>
                    <a:pt x="55" y="12"/>
                    <a:pt x="56" y="13"/>
                  </a:cubicBezTo>
                  <a:cubicBezTo>
                    <a:pt x="55" y="13"/>
                    <a:pt x="55" y="13"/>
                    <a:pt x="55" y="12"/>
                  </a:cubicBezTo>
                  <a:cubicBezTo>
                    <a:pt x="55" y="12"/>
                    <a:pt x="54" y="12"/>
                    <a:pt x="54" y="12"/>
                  </a:cubicBezTo>
                  <a:cubicBezTo>
                    <a:pt x="54" y="11"/>
                    <a:pt x="54" y="12"/>
                    <a:pt x="54" y="12"/>
                  </a:cubicBezTo>
                  <a:cubicBezTo>
                    <a:pt x="54" y="12"/>
                    <a:pt x="54" y="11"/>
                    <a:pt x="54" y="11"/>
                  </a:cubicBezTo>
                  <a:cubicBezTo>
                    <a:pt x="53" y="10"/>
                    <a:pt x="53" y="9"/>
                    <a:pt x="52" y="9"/>
                  </a:cubicBezTo>
                  <a:cubicBezTo>
                    <a:pt x="52" y="9"/>
                    <a:pt x="52" y="8"/>
                    <a:pt x="52" y="8"/>
                  </a:cubicBezTo>
                  <a:moveTo>
                    <a:pt x="63" y="42"/>
                  </a:moveTo>
                  <a:cubicBezTo>
                    <a:pt x="63" y="41"/>
                    <a:pt x="63" y="42"/>
                    <a:pt x="63" y="43"/>
                  </a:cubicBezTo>
                  <a:cubicBezTo>
                    <a:pt x="63" y="43"/>
                    <a:pt x="63" y="42"/>
                    <a:pt x="63" y="42"/>
                  </a:cubicBezTo>
                  <a:moveTo>
                    <a:pt x="60" y="43"/>
                  </a:moveTo>
                  <a:cubicBezTo>
                    <a:pt x="60" y="43"/>
                    <a:pt x="61" y="43"/>
                    <a:pt x="60" y="43"/>
                  </a:cubicBezTo>
                  <a:cubicBezTo>
                    <a:pt x="61" y="42"/>
                    <a:pt x="60" y="43"/>
                    <a:pt x="60" y="43"/>
                  </a:cubicBezTo>
                  <a:cubicBezTo>
                    <a:pt x="60" y="43"/>
                    <a:pt x="61" y="44"/>
                    <a:pt x="61" y="44"/>
                  </a:cubicBezTo>
                  <a:cubicBezTo>
                    <a:pt x="61" y="45"/>
                    <a:pt x="61" y="45"/>
                    <a:pt x="61" y="45"/>
                  </a:cubicBezTo>
                  <a:cubicBezTo>
                    <a:pt x="61" y="45"/>
                    <a:pt x="60" y="46"/>
                    <a:pt x="61" y="46"/>
                  </a:cubicBezTo>
                  <a:cubicBezTo>
                    <a:pt x="60" y="45"/>
                    <a:pt x="61" y="45"/>
                    <a:pt x="61" y="44"/>
                  </a:cubicBezTo>
                  <a:cubicBezTo>
                    <a:pt x="60" y="44"/>
                    <a:pt x="60" y="44"/>
                    <a:pt x="60" y="43"/>
                  </a:cubicBezTo>
                  <a:moveTo>
                    <a:pt x="62" y="42"/>
                  </a:moveTo>
                  <a:cubicBezTo>
                    <a:pt x="62" y="42"/>
                    <a:pt x="62" y="42"/>
                    <a:pt x="62" y="42"/>
                  </a:cubicBezTo>
                  <a:cubicBezTo>
                    <a:pt x="62" y="42"/>
                    <a:pt x="62" y="41"/>
                    <a:pt x="62" y="41"/>
                  </a:cubicBezTo>
                  <a:cubicBezTo>
                    <a:pt x="62" y="42"/>
                    <a:pt x="62" y="41"/>
                    <a:pt x="62" y="42"/>
                  </a:cubicBezTo>
                  <a:moveTo>
                    <a:pt x="62" y="41"/>
                  </a:moveTo>
                  <a:cubicBezTo>
                    <a:pt x="62" y="41"/>
                    <a:pt x="61" y="42"/>
                    <a:pt x="61" y="41"/>
                  </a:cubicBezTo>
                  <a:cubicBezTo>
                    <a:pt x="61" y="41"/>
                    <a:pt x="62" y="41"/>
                    <a:pt x="62" y="41"/>
                  </a:cubicBezTo>
                  <a:cubicBezTo>
                    <a:pt x="62" y="41"/>
                    <a:pt x="62" y="41"/>
                    <a:pt x="62" y="41"/>
                  </a:cubicBezTo>
                  <a:moveTo>
                    <a:pt x="60" y="42"/>
                  </a:moveTo>
                  <a:cubicBezTo>
                    <a:pt x="60" y="42"/>
                    <a:pt x="60" y="43"/>
                    <a:pt x="60" y="43"/>
                  </a:cubicBezTo>
                  <a:cubicBezTo>
                    <a:pt x="60" y="43"/>
                    <a:pt x="60" y="42"/>
                    <a:pt x="60" y="42"/>
                  </a:cubicBezTo>
                  <a:moveTo>
                    <a:pt x="60" y="20"/>
                  </a:moveTo>
                  <a:cubicBezTo>
                    <a:pt x="61" y="21"/>
                    <a:pt x="60" y="21"/>
                    <a:pt x="61" y="21"/>
                  </a:cubicBezTo>
                  <a:cubicBezTo>
                    <a:pt x="60" y="21"/>
                    <a:pt x="61" y="20"/>
                    <a:pt x="60" y="21"/>
                  </a:cubicBezTo>
                  <a:cubicBezTo>
                    <a:pt x="60" y="20"/>
                    <a:pt x="60" y="20"/>
                    <a:pt x="60" y="20"/>
                  </a:cubicBezTo>
                  <a:moveTo>
                    <a:pt x="64" y="35"/>
                  </a:moveTo>
                  <a:cubicBezTo>
                    <a:pt x="65" y="35"/>
                    <a:pt x="65" y="36"/>
                    <a:pt x="65" y="37"/>
                  </a:cubicBezTo>
                  <a:cubicBezTo>
                    <a:pt x="65" y="38"/>
                    <a:pt x="65" y="38"/>
                    <a:pt x="65" y="38"/>
                  </a:cubicBezTo>
                  <a:cubicBezTo>
                    <a:pt x="65" y="38"/>
                    <a:pt x="65" y="38"/>
                    <a:pt x="65" y="37"/>
                  </a:cubicBezTo>
                  <a:cubicBezTo>
                    <a:pt x="65" y="37"/>
                    <a:pt x="65" y="37"/>
                    <a:pt x="65" y="37"/>
                  </a:cubicBezTo>
                  <a:cubicBezTo>
                    <a:pt x="64" y="37"/>
                    <a:pt x="65" y="37"/>
                    <a:pt x="65" y="37"/>
                  </a:cubicBezTo>
                  <a:cubicBezTo>
                    <a:pt x="65" y="36"/>
                    <a:pt x="64" y="36"/>
                    <a:pt x="65" y="36"/>
                  </a:cubicBezTo>
                  <a:cubicBezTo>
                    <a:pt x="64" y="35"/>
                    <a:pt x="64" y="35"/>
                    <a:pt x="64" y="35"/>
                  </a:cubicBezTo>
                  <a:moveTo>
                    <a:pt x="61" y="44"/>
                  </a:moveTo>
                  <a:cubicBezTo>
                    <a:pt x="61" y="44"/>
                    <a:pt x="61" y="43"/>
                    <a:pt x="61" y="43"/>
                  </a:cubicBezTo>
                  <a:cubicBezTo>
                    <a:pt x="61" y="43"/>
                    <a:pt x="61" y="44"/>
                    <a:pt x="61" y="44"/>
                  </a:cubicBezTo>
                  <a:moveTo>
                    <a:pt x="63" y="45"/>
                  </a:moveTo>
                  <a:cubicBezTo>
                    <a:pt x="62" y="45"/>
                    <a:pt x="62" y="46"/>
                    <a:pt x="62" y="46"/>
                  </a:cubicBezTo>
                  <a:cubicBezTo>
                    <a:pt x="61" y="45"/>
                    <a:pt x="62" y="44"/>
                    <a:pt x="62" y="43"/>
                  </a:cubicBezTo>
                  <a:cubicBezTo>
                    <a:pt x="62" y="43"/>
                    <a:pt x="61" y="43"/>
                    <a:pt x="61" y="43"/>
                  </a:cubicBezTo>
                  <a:cubicBezTo>
                    <a:pt x="62" y="43"/>
                    <a:pt x="61" y="43"/>
                    <a:pt x="61" y="42"/>
                  </a:cubicBezTo>
                  <a:cubicBezTo>
                    <a:pt x="61" y="42"/>
                    <a:pt x="61" y="42"/>
                    <a:pt x="61" y="42"/>
                  </a:cubicBezTo>
                  <a:cubicBezTo>
                    <a:pt x="62" y="42"/>
                    <a:pt x="61" y="42"/>
                    <a:pt x="62" y="43"/>
                  </a:cubicBezTo>
                  <a:cubicBezTo>
                    <a:pt x="62" y="43"/>
                    <a:pt x="62" y="43"/>
                    <a:pt x="62" y="44"/>
                  </a:cubicBezTo>
                  <a:cubicBezTo>
                    <a:pt x="62" y="44"/>
                    <a:pt x="62" y="43"/>
                    <a:pt x="62" y="43"/>
                  </a:cubicBezTo>
                  <a:cubicBezTo>
                    <a:pt x="62" y="44"/>
                    <a:pt x="62" y="45"/>
                    <a:pt x="63" y="45"/>
                  </a:cubicBezTo>
                  <a:moveTo>
                    <a:pt x="65" y="43"/>
                  </a:moveTo>
                  <a:cubicBezTo>
                    <a:pt x="65" y="43"/>
                    <a:pt x="65" y="43"/>
                    <a:pt x="65" y="44"/>
                  </a:cubicBezTo>
                  <a:cubicBezTo>
                    <a:pt x="65" y="44"/>
                    <a:pt x="66" y="45"/>
                    <a:pt x="65" y="45"/>
                  </a:cubicBezTo>
                  <a:cubicBezTo>
                    <a:pt x="65" y="44"/>
                    <a:pt x="65" y="43"/>
                    <a:pt x="65" y="43"/>
                  </a:cubicBezTo>
                  <a:moveTo>
                    <a:pt x="40" y="52"/>
                  </a:moveTo>
                  <a:cubicBezTo>
                    <a:pt x="39" y="52"/>
                    <a:pt x="38" y="52"/>
                    <a:pt x="38" y="52"/>
                  </a:cubicBezTo>
                  <a:cubicBezTo>
                    <a:pt x="38" y="52"/>
                    <a:pt x="39" y="52"/>
                    <a:pt x="40" y="52"/>
                  </a:cubicBezTo>
                  <a:moveTo>
                    <a:pt x="36" y="8"/>
                  </a:moveTo>
                  <a:cubicBezTo>
                    <a:pt x="36" y="7"/>
                    <a:pt x="36" y="8"/>
                    <a:pt x="37" y="8"/>
                  </a:cubicBezTo>
                  <a:cubicBezTo>
                    <a:pt x="36" y="8"/>
                    <a:pt x="36" y="8"/>
                    <a:pt x="36" y="8"/>
                  </a:cubicBezTo>
                  <a:moveTo>
                    <a:pt x="37" y="7"/>
                  </a:moveTo>
                  <a:cubicBezTo>
                    <a:pt x="36" y="7"/>
                    <a:pt x="36" y="7"/>
                    <a:pt x="36" y="7"/>
                  </a:cubicBezTo>
                  <a:cubicBezTo>
                    <a:pt x="36" y="7"/>
                    <a:pt x="37" y="7"/>
                    <a:pt x="37" y="7"/>
                  </a:cubicBezTo>
                  <a:moveTo>
                    <a:pt x="36" y="8"/>
                  </a:moveTo>
                  <a:cubicBezTo>
                    <a:pt x="36" y="9"/>
                    <a:pt x="36" y="9"/>
                    <a:pt x="36" y="8"/>
                  </a:cubicBezTo>
                  <a:cubicBezTo>
                    <a:pt x="36" y="8"/>
                    <a:pt x="36" y="8"/>
                    <a:pt x="36" y="8"/>
                  </a:cubicBezTo>
                  <a:moveTo>
                    <a:pt x="30" y="7"/>
                  </a:moveTo>
                  <a:cubicBezTo>
                    <a:pt x="30" y="7"/>
                    <a:pt x="30" y="7"/>
                    <a:pt x="30" y="7"/>
                  </a:cubicBezTo>
                  <a:cubicBezTo>
                    <a:pt x="30" y="7"/>
                    <a:pt x="30" y="7"/>
                    <a:pt x="30" y="7"/>
                  </a:cubicBezTo>
                  <a:moveTo>
                    <a:pt x="36" y="9"/>
                  </a:moveTo>
                  <a:cubicBezTo>
                    <a:pt x="37" y="9"/>
                    <a:pt x="37" y="10"/>
                    <a:pt x="38" y="10"/>
                  </a:cubicBezTo>
                  <a:cubicBezTo>
                    <a:pt x="37" y="10"/>
                    <a:pt x="38" y="10"/>
                    <a:pt x="38" y="10"/>
                  </a:cubicBezTo>
                  <a:cubicBezTo>
                    <a:pt x="38" y="10"/>
                    <a:pt x="37" y="10"/>
                    <a:pt x="37" y="10"/>
                  </a:cubicBezTo>
                  <a:cubicBezTo>
                    <a:pt x="37" y="10"/>
                    <a:pt x="37" y="10"/>
                    <a:pt x="37" y="10"/>
                  </a:cubicBezTo>
                  <a:cubicBezTo>
                    <a:pt x="37" y="10"/>
                    <a:pt x="37" y="10"/>
                    <a:pt x="37" y="10"/>
                  </a:cubicBezTo>
                  <a:cubicBezTo>
                    <a:pt x="37" y="10"/>
                    <a:pt x="37" y="10"/>
                    <a:pt x="37" y="10"/>
                  </a:cubicBezTo>
                  <a:cubicBezTo>
                    <a:pt x="36" y="10"/>
                    <a:pt x="36" y="10"/>
                    <a:pt x="36" y="10"/>
                  </a:cubicBezTo>
                  <a:cubicBezTo>
                    <a:pt x="36" y="10"/>
                    <a:pt x="36" y="10"/>
                    <a:pt x="36" y="10"/>
                  </a:cubicBezTo>
                  <a:cubicBezTo>
                    <a:pt x="36" y="10"/>
                    <a:pt x="36" y="10"/>
                    <a:pt x="36" y="10"/>
                  </a:cubicBezTo>
                  <a:cubicBezTo>
                    <a:pt x="36" y="9"/>
                    <a:pt x="36" y="9"/>
                    <a:pt x="36" y="9"/>
                  </a:cubicBezTo>
                  <a:cubicBezTo>
                    <a:pt x="36" y="9"/>
                    <a:pt x="36" y="9"/>
                    <a:pt x="36" y="10"/>
                  </a:cubicBezTo>
                  <a:cubicBezTo>
                    <a:pt x="36" y="10"/>
                    <a:pt x="36" y="10"/>
                    <a:pt x="36" y="9"/>
                  </a:cubicBezTo>
                  <a:moveTo>
                    <a:pt x="39" y="8"/>
                  </a:moveTo>
                  <a:cubicBezTo>
                    <a:pt x="39" y="8"/>
                    <a:pt x="38" y="8"/>
                    <a:pt x="38" y="8"/>
                  </a:cubicBezTo>
                  <a:cubicBezTo>
                    <a:pt x="38" y="7"/>
                    <a:pt x="38" y="8"/>
                    <a:pt x="39" y="8"/>
                  </a:cubicBezTo>
                  <a:moveTo>
                    <a:pt x="29" y="9"/>
                  </a:moveTo>
                  <a:cubicBezTo>
                    <a:pt x="29" y="9"/>
                    <a:pt x="29" y="9"/>
                    <a:pt x="29" y="9"/>
                  </a:cubicBezTo>
                  <a:cubicBezTo>
                    <a:pt x="29" y="9"/>
                    <a:pt x="29" y="9"/>
                    <a:pt x="29" y="9"/>
                  </a:cubicBezTo>
                  <a:cubicBezTo>
                    <a:pt x="28" y="9"/>
                    <a:pt x="28" y="9"/>
                    <a:pt x="28" y="9"/>
                  </a:cubicBezTo>
                  <a:cubicBezTo>
                    <a:pt x="28" y="9"/>
                    <a:pt x="28" y="9"/>
                    <a:pt x="28" y="8"/>
                  </a:cubicBezTo>
                  <a:cubicBezTo>
                    <a:pt x="28" y="8"/>
                    <a:pt x="28" y="9"/>
                    <a:pt x="28" y="9"/>
                  </a:cubicBezTo>
                  <a:cubicBezTo>
                    <a:pt x="28" y="9"/>
                    <a:pt x="28" y="8"/>
                    <a:pt x="29" y="8"/>
                  </a:cubicBezTo>
                  <a:cubicBezTo>
                    <a:pt x="29" y="9"/>
                    <a:pt x="29" y="8"/>
                    <a:pt x="30" y="8"/>
                  </a:cubicBezTo>
                  <a:cubicBezTo>
                    <a:pt x="30" y="9"/>
                    <a:pt x="29" y="9"/>
                    <a:pt x="29" y="9"/>
                  </a:cubicBezTo>
                  <a:cubicBezTo>
                    <a:pt x="29" y="9"/>
                    <a:pt x="29" y="9"/>
                    <a:pt x="29" y="9"/>
                  </a:cubicBezTo>
                  <a:moveTo>
                    <a:pt x="38" y="9"/>
                  </a:moveTo>
                  <a:cubicBezTo>
                    <a:pt x="38" y="9"/>
                    <a:pt x="39" y="10"/>
                    <a:pt x="39" y="10"/>
                  </a:cubicBezTo>
                  <a:cubicBezTo>
                    <a:pt x="39" y="10"/>
                    <a:pt x="38" y="9"/>
                    <a:pt x="38" y="9"/>
                  </a:cubicBezTo>
                  <a:moveTo>
                    <a:pt x="37" y="10"/>
                  </a:moveTo>
                  <a:cubicBezTo>
                    <a:pt x="37" y="11"/>
                    <a:pt x="36" y="10"/>
                    <a:pt x="36" y="10"/>
                  </a:cubicBezTo>
                  <a:cubicBezTo>
                    <a:pt x="36" y="10"/>
                    <a:pt x="37" y="10"/>
                    <a:pt x="37" y="10"/>
                  </a:cubicBezTo>
                  <a:moveTo>
                    <a:pt x="27" y="10"/>
                  </a:moveTo>
                  <a:cubicBezTo>
                    <a:pt x="27" y="10"/>
                    <a:pt x="27" y="10"/>
                    <a:pt x="27" y="10"/>
                  </a:cubicBezTo>
                  <a:cubicBezTo>
                    <a:pt x="27" y="10"/>
                    <a:pt x="27" y="10"/>
                    <a:pt x="27" y="10"/>
                  </a:cubicBezTo>
                  <a:moveTo>
                    <a:pt x="25" y="11"/>
                  </a:moveTo>
                  <a:cubicBezTo>
                    <a:pt x="25" y="11"/>
                    <a:pt x="25" y="11"/>
                    <a:pt x="25" y="11"/>
                  </a:cubicBezTo>
                  <a:cubicBezTo>
                    <a:pt x="25" y="11"/>
                    <a:pt x="25" y="11"/>
                    <a:pt x="25" y="11"/>
                  </a:cubicBezTo>
                  <a:cubicBezTo>
                    <a:pt x="25" y="11"/>
                    <a:pt x="25" y="11"/>
                    <a:pt x="25" y="11"/>
                  </a:cubicBezTo>
                  <a:moveTo>
                    <a:pt x="39" y="8"/>
                  </a:moveTo>
                  <a:cubicBezTo>
                    <a:pt x="40" y="8"/>
                    <a:pt x="40" y="9"/>
                    <a:pt x="41" y="9"/>
                  </a:cubicBezTo>
                  <a:cubicBezTo>
                    <a:pt x="41" y="9"/>
                    <a:pt x="42" y="9"/>
                    <a:pt x="42" y="10"/>
                  </a:cubicBezTo>
                  <a:cubicBezTo>
                    <a:pt x="42" y="10"/>
                    <a:pt x="42" y="10"/>
                    <a:pt x="42" y="10"/>
                  </a:cubicBezTo>
                  <a:cubicBezTo>
                    <a:pt x="41" y="9"/>
                    <a:pt x="40" y="9"/>
                    <a:pt x="39" y="8"/>
                  </a:cubicBezTo>
                  <a:cubicBezTo>
                    <a:pt x="39" y="8"/>
                    <a:pt x="39" y="8"/>
                    <a:pt x="39" y="8"/>
                  </a:cubicBezTo>
                  <a:moveTo>
                    <a:pt x="22" y="14"/>
                  </a:moveTo>
                  <a:cubicBezTo>
                    <a:pt x="21" y="14"/>
                    <a:pt x="21" y="14"/>
                    <a:pt x="21" y="14"/>
                  </a:cubicBezTo>
                  <a:cubicBezTo>
                    <a:pt x="21" y="13"/>
                    <a:pt x="22" y="14"/>
                    <a:pt x="22" y="14"/>
                  </a:cubicBezTo>
                  <a:moveTo>
                    <a:pt x="20" y="18"/>
                  </a:moveTo>
                  <a:cubicBezTo>
                    <a:pt x="20" y="18"/>
                    <a:pt x="19" y="18"/>
                    <a:pt x="19" y="18"/>
                  </a:cubicBezTo>
                  <a:cubicBezTo>
                    <a:pt x="19" y="18"/>
                    <a:pt x="19" y="18"/>
                    <a:pt x="20" y="18"/>
                  </a:cubicBezTo>
                  <a:moveTo>
                    <a:pt x="22" y="15"/>
                  </a:moveTo>
                  <a:cubicBezTo>
                    <a:pt x="22" y="15"/>
                    <a:pt x="21" y="16"/>
                    <a:pt x="21" y="16"/>
                  </a:cubicBezTo>
                  <a:cubicBezTo>
                    <a:pt x="20" y="17"/>
                    <a:pt x="21" y="17"/>
                    <a:pt x="20" y="17"/>
                  </a:cubicBezTo>
                  <a:cubicBezTo>
                    <a:pt x="20" y="17"/>
                    <a:pt x="20" y="17"/>
                    <a:pt x="20" y="17"/>
                  </a:cubicBezTo>
                  <a:cubicBezTo>
                    <a:pt x="20" y="17"/>
                    <a:pt x="20" y="17"/>
                    <a:pt x="20" y="18"/>
                  </a:cubicBezTo>
                  <a:cubicBezTo>
                    <a:pt x="19" y="17"/>
                    <a:pt x="19" y="18"/>
                    <a:pt x="19" y="18"/>
                  </a:cubicBezTo>
                  <a:cubicBezTo>
                    <a:pt x="19" y="17"/>
                    <a:pt x="20" y="17"/>
                    <a:pt x="20" y="17"/>
                  </a:cubicBezTo>
                  <a:cubicBezTo>
                    <a:pt x="20" y="17"/>
                    <a:pt x="20" y="16"/>
                    <a:pt x="20" y="16"/>
                  </a:cubicBezTo>
                  <a:cubicBezTo>
                    <a:pt x="20" y="16"/>
                    <a:pt x="20" y="16"/>
                    <a:pt x="20" y="17"/>
                  </a:cubicBezTo>
                  <a:cubicBezTo>
                    <a:pt x="20" y="17"/>
                    <a:pt x="20" y="16"/>
                    <a:pt x="20" y="16"/>
                  </a:cubicBezTo>
                  <a:cubicBezTo>
                    <a:pt x="20" y="16"/>
                    <a:pt x="20" y="16"/>
                    <a:pt x="20" y="16"/>
                  </a:cubicBezTo>
                  <a:cubicBezTo>
                    <a:pt x="20" y="16"/>
                    <a:pt x="21" y="16"/>
                    <a:pt x="21" y="16"/>
                  </a:cubicBezTo>
                  <a:cubicBezTo>
                    <a:pt x="21" y="16"/>
                    <a:pt x="21" y="16"/>
                    <a:pt x="21" y="15"/>
                  </a:cubicBezTo>
                  <a:cubicBezTo>
                    <a:pt x="21" y="15"/>
                    <a:pt x="21" y="15"/>
                    <a:pt x="21" y="15"/>
                  </a:cubicBezTo>
                  <a:cubicBezTo>
                    <a:pt x="21" y="15"/>
                    <a:pt x="21" y="15"/>
                    <a:pt x="21" y="15"/>
                  </a:cubicBezTo>
                  <a:cubicBezTo>
                    <a:pt x="21" y="15"/>
                    <a:pt x="21" y="15"/>
                    <a:pt x="22" y="15"/>
                  </a:cubicBezTo>
                  <a:cubicBezTo>
                    <a:pt x="22" y="15"/>
                    <a:pt x="22" y="15"/>
                    <a:pt x="22" y="15"/>
                  </a:cubicBezTo>
                  <a:moveTo>
                    <a:pt x="22" y="15"/>
                  </a:moveTo>
                  <a:cubicBezTo>
                    <a:pt x="21" y="15"/>
                    <a:pt x="21" y="15"/>
                    <a:pt x="21" y="16"/>
                  </a:cubicBezTo>
                  <a:cubicBezTo>
                    <a:pt x="21" y="15"/>
                    <a:pt x="22" y="15"/>
                    <a:pt x="22" y="15"/>
                  </a:cubicBezTo>
                  <a:moveTo>
                    <a:pt x="27" y="8"/>
                  </a:moveTo>
                  <a:cubicBezTo>
                    <a:pt x="27" y="8"/>
                    <a:pt x="28" y="8"/>
                    <a:pt x="28" y="8"/>
                  </a:cubicBezTo>
                  <a:cubicBezTo>
                    <a:pt x="28" y="8"/>
                    <a:pt x="27" y="8"/>
                    <a:pt x="27" y="8"/>
                  </a:cubicBezTo>
                  <a:moveTo>
                    <a:pt x="27" y="9"/>
                  </a:moveTo>
                  <a:cubicBezTo>
                    <a:pt x="27" y="8"/>
                    <a:pt x="28" y="8"/>
                    <a:pt x="28" y="8"/>
                  </a:cubicBezTo>
                  <a:cubicBezTo>
                    <a:pt x="28" y="8"/>
                    <a:pt x="27" y="8"/>
                    <a:pt x="27" y="9"/>
                  </a:cubicBezTo>
                  <a:moveTo>
                    <a:pt x="16" y="18"/>
                  </a:moveTo>
                  <a:cubicBezTo>
                    <a:pt x="16" y="19"/>
                    <a:pt x="16" y="19"/>
                    <a:pt x="15" y="19"/>
                  </a:cubicBezTo>
                  <a:cubicBezTo>
                    <a:pt x="15" y="19"/>
                    <a:pt x="16" y="19"/>
                    <a:pt x="16" y="18"/>
                  </a:cubicBezTo>
                  <a:moveTo>
                    <a:pt x="18" y="15"/>
                  </a:moveTo>
                  <a:cubicBezTo>
                    <a:pt x="18" y="15"/>
                    <a:pt x="18" y="16"/>
                    <a:pt x="17" y="16"/>
                  </a:cubicBezTo>
                  <a:cubicBezTo>
                    <a:pt x="17" y="17"/>
                    <a:pt x="16" y="18"/>
                    <a:pt x="16" y="18"/>
                  </a:cubicBezTo>
                  <a:cubicBezTo>
                    <a:pt x="17" y="17"/>
                    <a:pt x="18" y="16"/>
                    <a:pt x="18" y="15"/>
                  </a:cubicBezTo>
                  <a:moveTo>
                    <a:pt x="4" y="53"/>
                  </a:moveTo>
                  <a:cubicBezTo>
                    <a:pt x="4" y="53"/>
                    <a:pt x="4" y="52"/>
                    <a:pt x="4" y="51"/>
                  </a:cubicBezTo>
                  <a:cubicBezTo>
                    <a:pt x="4" y="52"/>
                    <a:pt x="4" y="52"/>
                    <a:pt x="4" y="53"/>
                  </a:cubicBezTo>
                  <a:cubicBezTo>
                    <a:pt x="4" y="53"/>
                    <a:pt x="4" y="53"/>
                    <a:pt x="4" y="53"/>
                  </a:cubicBezTo>
                  <a:moveTo>
                    <a:pt x="4" y="55"/>
                  </a:moveTo>
                  <a:cubicBezTo>
                    <a:pt x="4" y="54"/>
                    <a:pt x="4" y="54"/>
                    <a:pt x="4" y="53"/>
                  </a:cubicBezTo>
                  <a:cubicBezTo>
                    <a:pt x="4" y="54"/>
                    <a:pt x="4" y="55"/>
                    <a:pt x="4" y="55"/>
                  </a:cubicBezTo>
                  <a:moveTo>
                    <a:pt x="3" y="56"/>
                  </a:moveTo>
                  <a:cubicBezTo>
                    <a:pt x="3" y="56"/>
                    <a:pt x="3" y="56"/>
                    <a:pt x="3" y="56"/>
                  </a:cubicBezTo>
                  <a:cubicBezTo>
                    <a:pt x="3" y="55"/>
                    <a:pt x="3" y="55"/>
                    <a:pt x="3" y="55"/>
                  </a:cubicBezTo>
                  <a:cubicBezTo>
                    <a:pt x="3" y="55"/>
                    <a:pt x="3" y="56"/>
                    <a:pt x="3" y="56"/>
                  </a:cubicBezTo>
                  <a:moveTo>
                    <a:pt x="43" y="10"/>
                  </a:moveTo>
                  <a:cubicBezTo>
                    <a:pt x="43" y="10"/>
                    <a:pt x="44" y="11"/>
                    <a:pt x="44" y="11"/>
                  </a:cubicBezTo>
                  <a:cubicBezTo>
                    <a:pt x="44" y="11"/>
                    <a:pt x="43" y="11"/>
                    <a:pt x="43" y="10"/>
                  </a:cubicBezTo>
                  <a:moveTo>
                    <a:pt x="19" y="18"/>
                  </a:moveTo>
                  <a:cubicBezTo>
                    <a:pt x="19" y="18"/>
                    <a:pt x="19" y="19"/>
                    <a:pt x="18" y="19"/>
                  </a:cubicBezTo>
                  <a:cubicBezTo>
                    <a:pt x="18" y="20"/>
                    <a:pt x="18" y="20"/>
                    <a:pt x="18" y="20"/>
                  </a:cubicBezTo>
                  <a:cubicBezTo>
                    <a:pt x="19" y="20"/>
                    <a:pt x="18" y="20"/>
                    <a:pt x="18" y="20"/>
                  </a:cubicBezTo>
                  <a:cubicBezTo>
                    <a:pt x="18" y="20"/>
                    <a:pt x="18" y="20"/>
                    <a:pt x="18" y="20"/>
                  </a:cubicBezTo>
                  <a:cubicBezTo>
                    <a:pt x="18" y="21"/>
                    <a:pt x="17" y="21"/>
                    <a:pt x="17" y="21"/>
                  </a:cubicBezTo>
                  <a:cubicBezTo>
                    <a:pt x="17" y="22"/>
                    <a:pt x="17" y="22"/>
                    <a:pt x="17" y="22"/>
                  </a:cubicBezTo>
                  <a:cubicBezTo>
                    <a:pt x="17" y="22"/>
                    <a:pt x="17" y="23"/>
                    <a:pt x="16" y="23"/>
                  </a:cubicBezTo>
                  <a:cubicBezTo>
                    <a:pt x="16" y="24"/>
                    <a:pt x="16" y="23"/>
                    <a:pt x="16" y="24"/>
                  </a:cubicBezTo>
                  <a:cubicBezTo>
                    <a:pt x="16" y="24"/>
                    <a:pt x="16" y="23"/>
                    <a:pt x="16" y="24"/>
                  </a:cubicBezTo>
                  <a:cubicBezTo>
                    <a:pt x="16" y="24"/>
                    <a:pt x="16" y="24"/>
                    <a:pt x="16" y="24"/>
                  </a:cubicBezTo>
                  <a:cubicBezTo>
                    <a:pt x="16" y="25"/>
                    <a:pt x="15" y="26"/>
                    <a:pt x="15" y="26"/>
                  </a:cubicBezTo>
                  <a:cubicBezTo>
                    <a:pt x="15" y="26"/>
                    <a:pt x="15" y="27"/>
                    <a:pt x="15" y="26"/>
                  </a:cubicBezTo>
                  <a:cubicBezTo>
                    <a:pt x="15" y="27"/>
                    <a:pt x="15" y="27"/>
                    <a:pt x="14" y="28"/>
                  </a:cubicBezTo>
                  <a:cubicBezTo>
                    <a:pt x="15" y="28"/>
                    <a:pt x="14" y="28"/>
                    <a:pt x="14" y="29"/>
                  </a:cubicBezTo>
                  <a:cubicBezTo>
                    <a:pt x="14" y="29"/>
                    <a:pt x="14" y="29"/>
                    <a:pt x="14" y="28"/>
                  </a:cubicBezTo>
                  <a:cubicBezTo>
                    <a:pt x="14" y="29"/>
                    <a:pt x="14" y="29"/>
                    <a:pt x="14" y="29"/>
                  </a:cubicBezTo>
                  <a:cubicBezTo>
                    <a:pt x="14" y="29"/>
                    <a:pt x="14" y="29"/>
                    <a:pt x="14" y="29"/>
                  </a:cubicBezTo>
                  <a:cubicBezTo>
                    <a:pt x="14" y="30"/>
                    <a:pt x="14" y="30"/>
                    <a:pt x="14" y="30"/>
                  </a:cubicBezTo>
                  <a:cubicBezTo>
                    <a:pt x="14" y="30"/>
                    <a:pt x="14" y="30"/>
                    <a:pt x="14" y="30"/>
                  </a:cubicBezTo>
                  <a:cubicBezTo>
                    <a:pt x="14" y="30"/>
                    <a:pt x="14" y="31"/>
                    <a:pt x="14" y="31"/>
                  </a:cubicBezTo>
                  <a:cubicBezTo>
                    <a:pt x="13" y="31"/>
                    <a:pt x="13" y="31"/>
                    <a:pt x="13" y="31"/>
                  </a:cubicBezTo>
                  <a:cubicBezTo>
                    <a:pt x="13" y="31"/>
                    <a:pt x="13" y="31"/>
                    <a:pt x="13" y="32"/>
                  </a:cubicBezTo>
                  <a:cubicBezTo>
                    <a:pt x="13" y="32"/>
                    <a:pt x="13" y="32"/>
                    <a:pt x="13" y="32"/>
                  </a:cubicBezTo>
                  <a:cubicBezTo>
                    <a:pt x="13" y="32"/>
                    <a:pt x="13" y="32"/>
                    <a:pt x="13" y="32"/>
                  </a:cubicBezTo>
                  <a:cubicBezTo>
                    <a:pt x="13" y="33"/>
                    <a:pt x="13" y="33"/>
                    <a:pt x="13" y="33"/>
                  </a:cubicBezTo>
                  <a:cubicBezTo>
                    <a:pt x="13" y="33"/>
                    <a:pt x="13" y="33"/>
                    <a:pt x="13" y="33"/>
                  </a:cubicBezTo>
                  <a:cubicBezTo>
                    <a:pt x="13" y="33"/>
                    <a:pt x="13" y="34"/>
                    <a:pt x="13" y="34"/>
                  </a:cubicBezTo>
                  <a:cubicBezTo>
                    <a:pt x="13" y="35"/>
                    <a:pt x="13" y="35"/>
                    <a:pt x="13" y="35"/>
                  </a:cubicBezTo>
                  <a:cubicBezTo>
                    <a:pt x="13" y="35"/>
                    <a:pt x="12" y="35"/>
                    <a:pt x="12" y="35"/>
                  </a:cubicBezTo>
                  <a:cubicBezTo>
                    <a:pt x="12" y="36"/>
                    <a:pt x="13" y="35"/>
                    <a:pt x="13" y="36"/>
                  </a:cubicBezTo>
                  <a:cubicBezTo>
                    <a:pt x="13" y="36"/>
                    <a:pt x="12" y="36"/>
                    <a:pt x="12" y="36"/>
                  </a:cubicBezTo>
                  <a:cubicBezTo>
                    <a:pt x="12" y="36"/>
                    <a:pt x="12" y="36"/>
                    <a:pt x="12" y="36"/>
                  </a:cubicBezTo>
                  <a:cubicBezTo>
                    <a:pt x="12" y="36"/>
                    <a:pt x="12" y="36"/>
                    <a:pt x="12" y="36"/>
                  </a:cubicBezTo>
                  <a:cubicBezTo>
                    <a:pt x="12" y="36"/>
                    <a:pt x="12" y="36"/>
                    <a:pt x="12" y="36"/>
                  </a:cubicBezTo>
                  <a:cubicBezTo>
                    <a:pt x="12" y="36"/>
                    <a:pt x="12" y="36"/>
                    <a:pt x="12" y="36"/>
                  </a:cubicBezTo>
                  <a:cubicBezTo>
                    <a:pt x="12" y="36"/>
                    <a:pt x="12" y="36"/>
                    <a:pt x="12" y="37"/>
                  </a:cubicBezTo>
                  <a:cubicBezTo>
                    <a:pt x="12" y="37"/>
                    <a:pt x="12" y="37"/>
                    <a:pt x="12" y="37"/>
                  </a:cubicBezTo>
                  <a:cubicBezTo>
                    <a:pt x="12" y="37"/>
                    <a:pt x="12" y="37"/>
                    <a:pt x="12" y="38"/>
                  </a:cubicBezTo>
                  <a:cubicBezTo>
                    <a:pt x="12" y="38"/>
                    <a:pt x="12" y="38"/>
                    <a:pt x="12" y="38"/>
                  </a:cubicBezTo>
                  <a:cubicBezTo>
                    <a:pt x="12" y="38"/>
                    <a:pt x="12" y="38"/>
                    <a:pt x="12" y="38"/>
                  </a:cubicBezTo>
                  <a:cubicBezTo>
                    <a:pt x="12" y="39"/>
                    <a:pt x="12" y="39"/>
                    <a:pt x="12" y="39"/>
                  </a:cubicBezTo>
                  <a:cubicBezTo>
                    <a:pt x="12" y="40"/>
                    <a:pt x="11" y="40"/>
                    <a:pt x="11" y="40"/>
                  </a:cubicBezTo>
                  <a:cubicBezTo>
                    <a:pt x="12" y="40"/>
                    <a:pt x="12" y="40"/>
                    <a:pt x="12" y="40"/>
                  </a:cubicBezTo>
                  <a:cubicBezTo>
                    <a:pt x="12" y="40"/>
                    <a:pt x="12" y="41"/>
                    <a:pt x="12" y="41"/>
                  </a:cubicBezTo>
                  <a:cubicBezTo>
                    <a:pt x="12" y="41"/>
                    <a:pt x="12" y="41"/>
                    <a:pt x="12" y="41"/>
                  </a:cubicBezTo>
                  <a:cubicBezTo>
                    <a:pt x="12" y="42"/>
                    <a:pt x="12" y="42"/>
                    <a:pt x="12" y="42"/>
                  </a:cubicBezTo>
                  <a:cubicBezTo>
                    <a:pt x="12" y="42"/>
                    <a:pt x="12" y="42"/>
                    <a:pt x="12" y="43"/>
                  </a:cubicBezTo>
                  <a:cubicBezTo>
                    <a:pt x="12" y="44"/>
                    <a:pt x="12" y="45"/>
                    <a:pt x="12" y="46"/>
                  </a:cubicBezTo>
                  <a:cubicBezTo>
                    <a:pt x="12" y="47"/>
                    <a:pt x="12" y="47"/>
                    <a:pt x="12" y="47"/>
                  </a:cubicBezTo>
                  <a:cubicBezTo>
                    <a:pt x="12" y="48"/>
                    <a:pt x="12" y="47"/>
                    <a:pt x="12" y="48"/>
                  </a:cubicBezTo>
                  <a:cubicBezTo>
                    <a:pt x="12" y="49"/>
                    <a:pt x="12" y="50"/>
                    <a:pt x="11" y="51"/>
                  </a:cubicBezTo>
                  <a:cubicBezTo>
                    <a:pt x="11" y="51"/>
                    <a:pt x="12" y="50"/>
                    <a:pt x="11" y="50"/>
                  </a:cubicBezTo>
                  <a:cubicBezTo>
                    <a:pt x="11" y="49"/>
                    <a:pt x="11" y="50"/>
                    <a:pt x="11" y="50"/>
                  </a:cubicBezTo>
                  <a:cubicBezTo>
                    <a:pt x="11" y="50"/>
                    <a:pt x="11" y="51"/>
                    <a:pt x="11" y="51"/>
                  </a:cubicBezTo>
                  <a:cubicBezTo>
                    <a:pt x="11" y="51"/>
                    <a:pt x="11" y="51"/>
                    <a:pt x="11" y="51"/>
                  </a:cubicBezTo>
                  <a:cubicBezTo>
                    <a:pt x="11" y="52"/>
                    <a:pt x="11" y="53"/>
                    <a:pt x="11" y="53"/>
                  </a:cubicBezTo>
                  <a:cubicBezTo>
                    <a:pt x="11" y="54"/>
                    <a:pt x="11" y="55"/>
                    <a:pt x="11" y="56"/>
                  </a:cubicBezTo>
                  <a:cubicBezTo>
                    <a:pt x="11" y="56"/>
                    <a:pt x="11" y="58"/>
                    <a:pt x="11" y="59"/>
                  </a:cubicBezTo>
                  <a:cubicBezTo>
                    <a:pt x="12" y="59"/>
                    <a:pt x="11" y="60"/>
                    <a:pt x="11" y="61"/>
                  </a:cubicBezTo>
                  <a:cubicBezTo>
                    <a:pt x="11" y="61"/>
                    <a:pt x="12" y="62"/>
                    <a:pt x="12" y="63"/>
                  </a:cubicBezTo>
                  <a:cubicBezTo>
                    <a:pt x="12" y="63"/>
                    <a:pt x="12" y="64"/>
                    <a:pt x="12" y="65"/>
                  </a:cubicBezTo>
                  <a:cubicBezTo>
                    <a:pt x="12" y="66"/>
                    <a:pt x="11" y="66"/>
                    <a:pt x="12" y="67"/>
                  </a:cubicBezTo>
                  <a:cubicBezTo>
                    <a:pt x="12" y="67"/>
                    <a:pt x="12" y="67"/>
                    <a:pt x="12" y="68"/>
                  </a:cubicBezTo>
                  <a:cubicBezTo>
                    <a:pt x="12" y="68"/>
                    <a:pt x="12" y="68"/>
                    <a:pt x="12" y="68"/>
                  </a:cubicBezTo>
                  <a:cubicBezTo>
                    <a:pt x="12" y="69"/>
                    <a:pt x="12" y="70"/>
                    <a:pt x="12" y="71"/>
                  </a:cubicBezTo>
                  <a:cubicBezTo>
                    <a:pt x="12" y="71"/>
                    <a:pt x="12" y="71"/>
                    <a:pt x="12" y="72"/>
                  </a:cubicBezTo>
                  <a:cubicBezTo>
                    <a:pt x="12" y="72"/>
                    <a:pt x="12" y="72"/>
                    <a:pt x="12" y="73"/>
                  </a:cubicBezTo>
                  <a:cubicBezTo>
                    <a:pt x="12" y="73"/>
                    <a:pt x="12" y="73"/>
                    <a:pt x="12" y="73"/>
                  </a:cubicBezTo>
                  <a:cubicBezTo>
                    <a:pt x="12" y="73"/>
                    <a:pt x="12" y="74"/>
                    <a:pt x="12" y="74"/>
                  </a:cubicBezTo>
                  <a:cubicBezTo>
                    <a:pt x="12" y="74"/>
                    <a:pt x="12" y="74"/>
                    <a:pt x="12" y="74"/>
                  </a:cubicBezTo>
                  <a:cubicBezTo>
                    <a:pt x="12" y="74"/>
                    <a:pt x="12" y="74"/>
                    <a:pt x="12" y="74"/>
                  </a:cubicBezTo>
                  <a:cubicBezTo>
                    <a:pt x="12" y="74"/>
                    <a:pt x="12" y="74"/>
                    <a:pt x="12" y="74"/>
                  </a:cubicBezTo>
                  <a:cubicBezTo>
                    <a:pt x="12" y="74"/>
                    <a:pt x="12" y="74"/>
                    <a:pt x="12" y="74"/>
                  </a:cubicBezTo>
                  <a:cubicBezTo>
                    <a:pt x="12" y="74"/>
                    <a:pt x="12" y="74"/>
                    <a:pt x="12" y="74"/>
                  </a:cubicBezTo>
                  <a:cubicBezTo>
                    <a:pt x="12" y="74"/>
                    <a:pt x="12" y="74"/>
                    <a:pt x="12" y="74"/>
                  </a:cubicBezTo>
                  <a:cubicBezTo>
                    <a:pt x="12" y="74"/>
                    <a:pt x="12" y="74"/>
                    <a:pt x="12" y="74"/>
                  </a:cubicBezTo>
                  <a:cubicBezTo>
                    <a:pt x="12" y="74"/>
                    <a:pt x="12" y="74"/>
                    <a:pt x="12" y="74"/>
                  </a:cubicBezTo>
                  <a:cubicBezTo>
                    <a:pt x="12" y="74"/>
                    <a:pt x="12" y="74"/>
                    <a:pt x="12" y="74"/>
                  </a:cubicBezTo>
                  <a:cubicBezTo>
                    <a:pt x="12" y="74"/>
                    <a:pt x="12" y="74"/>
                    <a:pt x="12" y="74"/>
                  </a:cubicBezTo>
                  <a:cubicBezTo>
                    <a:pt x="13" y="74"/>
                    <a:pt x="13" y="74"/>
                    <a:pt x="13" y="74"/>
                  </a:cubicBezTo>
                  <a:cubicBezTo>
                    <a:pt x="13" y="74"/>
                    <a:pt x="13" y="74"/>
                    <a:pt x="12" y="74"/>
                  </a:cubicBezTo>
                  <a:cubicBezTo>
                    <a:pt x="12" y="74"/>
                    <a:pt x="13" y="74"/>
                    <a:pt x="13" y="74"/>
                  </a:cubicBezTo>
                  <a:cubicBezTo>
                    <a:pt x="13" y="74"/>
                    <a:pt x="13" y="74"/>
                    <a:pt x="13" y="74"/>
                  </a:cubicBezTo>
                  <a:cubicBezTo>
                    <a:pt x="12" y="74"/>
                    <a:pt x="12" y="75"/>
                    <a:pt x="12" y="75"/>
                  </a:cubicBezTo>
                  <a:cubicBezTo>
                    <a:pt x="12" y="75"/>
                    <a:pt x="12" y="75"/>
                    <a:pt x="12" y="75"/>
                  </a:cubicBezTo>
                  <a:cubicBezTo>
                    <a:pt x="12" y="75"/>
                    <a:pt x="12" y="75"/>
                    <a:pt x="11" y="75"/>
                  </a:cubicBezTo>
                  <a:cubicBezTo>
                    <a:pt x="11" y="75"/>
                    <a:pt x="11" y="75"/>
                    <a:pt x="11" y="75"/>
                  </a:cubicBezTo>
                  <a:cubicBezTo>
                    <a:pt x="11" y="75"/>
                    <a:pt x="12" y="75"/>
                    <a:pt x="12" y="75"/>
                  </a:cubicBezTo>
                  <a:cubicBezTo>
                    <a:pt x="12" y="75"/>
                    <a:pt x="11" y="75"/>
                    <a:pt x="11" y="75"/>
                  </a:cubicBezTo>
                  <a:cubicBezTo>
                    <a:pt x="11" y="76"/>
                    <a:pt x="12" y="75"/>
                    <a:pt x="12" y="75"/>
                  </a:cubicBezTo>
                  <a:cubicBezTo>
                    <a:pt x="12" y="76"/>
                    <a:pt x="12" y="76"/>
                    <a:pt x="11" y="76"/>
                  </a:cubicBezTo>
                  <a:cubicBezTo>
                    <a:pt x="11" y="76"/>
                    <a:pt x="12" y="76"/>
                    <a:pt x="12" y="76"/>
                  </a:cubicBezTo>
                  <a:cubicBezTo>
                    <a:pt x="12" y="76"/>
                    <a:pt x="12" y="76"/>
                    <a:pt x="11" y="76"/>
                  </a:cubicBezTo>
                  <a:cubicBezTo>
                    <a:pt x="12" y="76"/>
                    <a:pt x="12" y="76"/>
                    <a:pt x="12" y="76"/>
                  </a:cubicBezTo>
                  <a:cubicBezTo>
                    <a:pt x="12" y="76"/>
                    <a:pt x="12" y="76"/>
                    <a:pt x="12" y="76"/>
                  </a:cubicBezTo>
                  <a:cubicBezTo>
                    <a:pt x="12" y="76"/>
                    <a:pt x="12" y="76"/>
                    <a:pt x="12" y="76"/>
                  </a:cubicBezTo>
                  <a:cubicBezTo>
                    <a:pt x="12" y="76"/>
                    <a:pt x="12" y="76"/>
                    <a:pt x="12" y="76"/>
                  </a:cubicBezTo>
                  <a:cubicBezTo>
                    <a:pt x="12" y="76"/>
                    <a:pt x="12" y="76"/>
                    <a:pt x="12" y="76"/>
                  </a:cubicBezTo>
                  <a:cubicBezTo>
                    <a:pt x="12" y="76"/>
                    <a:pt x="12" y="76"/>
                    <a:pt x="12" y="76"/>
                  </a:cubicBezTo>
                  <a:cubicBezTo>
                    <a:pt x="12" y="76"/>
                    <a:pt x="12" y="76"/>
                    <a:pt x="12" y="76"/>
                  </a:cubicBezTo>
                  <a:cubicBezTo>
                    <a:pt x="12" y="76"/>
                    <a:pt x="12" y="76"/>
                    <a:pt x="12" y="76"/>
                  </a:cubicBezTo>
                  <a:cubicBezTo>
                    <a:pt x="12" y="76"/>
                    <a:pt x="12" y="76"/>
                    <a:pt x="12" y="76"/>
                  </a:cubicBezTo>
                  <a:cubicBezTo>
                    <a:pt x="12" y="76"/>
                    <a:pt x="12" y="76"/>
                    <a:pt x="12" y="76"/>
                  </a:cubicBezTo>
                  <a:cubicBezTo>
                    <a:pt x="12" y="76"/>
                    <a:pt x="12" y="76"/>
                    <a:pt x="12" y="76"/>
                  </a:cubicBezTo>
                  <a:cubicBezTo>
                    <a:pt x="12" y="76"/>
                    <a:pt x="12" y="76"/>
                    <a:pt x="12" y="76"/>
                  </a:cubicBezTo>
                  <a:cubicBezTo>
                    <a:pt x="12" y="76"/>
                    <a:pt x="12" y="76"/>
                    <a:pt x="12" y="76"/>
                  </a:cubicBezTo>
                  <a:cubicBezTo>
                    <a:pt x="12" y="76"/>
                    <a:pt x="12" y="76"/>
                    <a:pt x="13" y="76"/>
                  </a:cubicBezTo>
                  <a:cubicBezTo>
                    <a:pt x="13" y="76"/>
                    <a:pt x="13" y="76"/>
                    <a:pt x="13" y="76"/>
                  </a:cubicBezTo>
                  <a:cubicBezTo>
                    <a:pt x="13" y="76"/>
                    <a:pt x="13" y="76"/>
                    <a:pt x="12" y="76"/>
                  </a:cubicBezTo>
                  <a:cubicBezTo>
                    <a:pt x="13" y="76"/>
                    <a:pt x="13" y="76"/>
                    <a:pt x="13" y="76"/>
                  </a:cubicBezTo>
                  <a:cubicBezTo>
                    <a:pt x="13" y="76"/>
                    <a:pt x="13" y="76"/>
                    <a:pt x="13" y="76"/>
                  </a:cubicBezTo>
                  <a:cubicBezTo>
                    <a:pt x="13" y="76"/>
                    <a:pt x="13" y="76"/>
                    <a:pt x="13" y="76"/>
                  </a:cubicBezTo>
                  <a:cubicBezTo>
                    <a:pt x="13" y="76"/>
                    <a:pt x="13" y="76"/>
                    <a:pt x="13" y="76"/>
                  </a:cubicBezTo>
                  <a:cubicBezTo>
                    <a:pt x="13" y="76"/>
                    <a:pt x="13" y="75"/>
                    <a:pt x="13" y="75"/>
                  </a:cubicBezTo>
                  <a:cubicBezTo>
                    <a:pt x="13" y="75"/>
                    <a:pt x="13" y="75"/>
                    <a:pt x="13" y="75"/>
                  </a:cubicBezTo>
                  <a:cubicBezTo>
                    <a:pt x="13" y="75"/>
                    <a:pt x="13" y="75"/>
                    <a:pt x="13" y="75"/>
                  </a:cubicBezTo>
                  <a:cubicBezTo>
                    <a:pt x="13" y="75"/>
                    <a:pt x="13" y="75"/>
                    <a:pt x="13" y="75"/>
                  </a:cubicBezTo>
                  <a:cubicBezTo>
                    <a:pt x="13" y="75"/>
                    <a:pt x="13" y="75"/>
                    <a:pt x="13" y="75"/>
                  </a:cubicBezTo>
                  <a:cubicBezTo>
                    <a:pt x="13" y="75"/>
                    <a:pt x="13" y="75"/>
                    <a:pt x="13" y="75"/>
                  </a:cubicBezTo>
                  <a:cubicBezTo>
                    <a:pt x="14" y="75"/>
                    <a:pt x="13" y="75"/>
                    <a:pt x="13" y="75"/>
                  </a:cubicBezTo>
                  <a:cubicBezTo>
                    <a:pt x="13" y="75"/>
                    <a:pt x="13" y="75"/>
                    <a:pt x="13" y="75"/>
                  </a:cubicBezTo>
                  <a:cubicBezTo>
                    <a:pt x="14" y="75"/>
                    <a:pt x="14" y="75"/>
                    <a:pt x="14" y="75"/>
                  </a:cubicBezTo>
                  <a:cubicBezTo>
                    <a:pt x="14" y="75"/>
                    <a:pt x="14" y="75"/>
                    <a:pt x="14" y="75"/>
                  </a:cubicBezTo>
                  <a:cubicBezTo>
                    <a:pt x="14" y="75"/>
                    <a:pt x="14" y="75"/>
                    <a:pt x="14" y="75"/>
                  </a:cubicBezTo>
                  <a:cubicBezTo>
                    <a:pt x="14" y="75"/>
                    <a:pt x="14" y="75"/>
                    <a:pt x="14" y="75"/>
                  </a:cubicBezTo>
                  <a:cubicBezTo>
                    <a:pt x="14" y="75"/>
                    <a:pt x="14" y="75"/>
                    <a:pt x="13" y="75"/>
                  </a:cubicBezTo>
                  <a:cubicBezTo>
                    <a:pt x="13" y="75"/>
                    <a:pt x="13" y="75"/>
                    <a:pt x="14" y="75"/>
                  </a:cubicBezTo>
                  <a:cubicBezTo>
                    <a:pt x="14" y="75"/>
                    <a:pt x="14" y="75"/>
                    <a:pt x="14" y="75"/>
                  </a:cubicBezTo>
                  <a:cubicBezTo>
                    <a:pt x="14" y="75"/>
                    <a:pt x="14" y="75"/>
                    <a:pt x="14" y="75"/>
                  </a:cubicBezTo>
                  <a:cubicBezTo>
                    <a:pt x="14" y="75"/>
                    <a:pt x="14" y="75"/>
                    <a:pt x="14" y="75"/>
                  </a:cubicBezTo>
                  <a:cubicBezTo>
                    <a:pt x="14" y="75"/>
                    <a:pt x="14" y="75"/>
                    <a:pt x="14" y="75"/>
                  </a:cubicBezTo>
                  <a:cubicBezTo>
                    <a:pt x="14" y="75"/>
                    <a:pt x="14" y="75"/>
                    <a:pt x="14" y="75"/>
                  </a:cubicBezTo>
                  <a:cubicBezTo>
                    <a:pt x="14" y="75"/>
                    <a:pt x="14" y="75"/>
                    <a:pt x="14" y="75"/>
                  </a:cubicBezTo>
                  <a:cubicBezTo>
                    <a:pt x="14" y="75"/>
                    <a:pt x="14" y="75"/>
                    <a:pt x="14" y="75"/>
                  </a:cubicBezTo>
                  <a:cubicBezTo>
                    <a:pt x="14" y="75"/>
                    <a:pt x="14" y="75"/>
                    <a:pt x="14" y="75"/>
                  </a:cubicBezTo>
                  <a:cubicBezTo>
                    <a:pt x="14" y="75"/>
                    <a:pt x="14" y="75"/>
                    <a:pt x="14" y="75"/>
                  </a:cubicBezTo>
                  <a:cubicBezTo>
                    <a:pt x="14" y="75"/>
                    <a:pt x="14" y="75"/>
                    <a:pt x="14" y="75"/>
                  </a:cubicBezTo>
                  <a:cubicBezTo>
                    <a:pt x="14" y="75"/>
                    <a:pt x="14" y="75"/>
                    <a:pt x="14" y="75"/>
                  </a:cubicBezTo>
                  <a:cubicBezTo>
                    <a:pt x="14" y="75"/>
                    <a:pt x="14" y="75"/>
                    <a:pt x="14" y="75"/>
                  </a:cubicBezTo>
                  <a:cubicBezTo>
                    <a:pt x="14" y="75"/>
                    <a:pt x="14" y="75"/>
                    <a:pt x="14" y="74"/>
                  </a:cubicBezTo>
                  <a:cubicBezTo>
                    <a:pt x="14" y="74"/>
                    <a:pt x="14" y="74"/>
                    <a:pt x="14" y="74"/>
                  </a:cubicBezTo>
                  <a:cubicBezTo>
                    <a:pt x="14" y="74"/>
                    <a:pt x="14" y="74"/>
                    <a:pt x="14" y="75"/>
                  </a:cubicBezTo>
                  <a:cubicBezTo>
                    <a:pt x="13" y="75"/>
                    <a:pt x="13" y="74"/>
                    <a:pt x="13" y="74"/>
                  </a:cubicBezTo>
                  <a:cubicBezTo>
                    <a:pt x="13" y="74"/>
                    <a:pt x="13" y="74"/>
                    <a:pt x="13" y="75"/>
                  </a:cubicBezTo>
                  <a:cubicBezTo>
                    <a:pt x="13" y="75"/>
                    <a:pt x="13" y="74"/>
                    <a:pt x="13" y="73"/>
                  </a:cubicBezTo>
                  <a:cubicBezTo>
                    <a:pt x="13" y="73"/>
                    <a:pt x="13" y="73"/>
                    <a:pt x="13" y="73"/>
                  </a:cubicBezTo>
                  <a:cubicBezTo>
                    <a:pt x="13" y="73"/>
                    <a:pt x="14" y="73"/>
                    <a:pt x="14" y="72"/>
                  </a:cubicBezTo>
                  <a:cubicBezTo>
                    <a:pt x="14" y="72"/>
                    <a:pt x="14" y="72"/>
                    <a:pt x="14" y="72"/>
                  </a:cubicBezTo>
                  <a:cubicBezTo>
                    <a:pt x="13" y="72"/>
                    <a:pt x="13" y="73"/>
                    <a:pt x="13" y="73"/>
                  </a:cubicBezTo>
                  <a:cubicBezTo>
                    <a:pt x="13" y="72"/>
                    <a:pt x="13" y="72"/>
                    <a:pt x="13" y="72"/>
                  </a:cubicBezTo>
                  <a:cubicBezTo>
                    <a:pt x="13" y="72"/>
                    <a:pt x="13" y="72"/>
                    <a:pt x="13" y="72"/>
                  </a:cubicBezTo>
                  <a:cubicBezTo>
                    <a:pt x="13" y="71"/>
                    <a:pt x="13" y="71"/>
                    <a:pt x="13" y="71"/>
                  </a:cubicBezTo>
                  <a:cubicBezTo>
                    <a:pt x="13" y="71"/>
                    <a:pt x="13" y="71"/>
                    <a:pt x="13" y="71"/>
                  </a:cubicBezTo>
                  <a:cubicBezTo>
                    <a:pt x="13" y="70"/>
                    <a:pt x="13" y="70"/>
                    <a:pt x="13" y="70"/>
                  </a:cubicBezTo>
                  <a:cubicBezTo>
                    <a:pt x="13" y="70"/>
                    <a:pt x="13" y="70"/>
                    <a:pt x="13" y="70"/>
                  </a:cubicBezTo>
                  <a:cubicBezTo>
                    <a:pt x="13" y="70"/>
                    <a:pt x="13" y="70"/>
                    <a:pt x="13" y="70"/>
                  </a:cubicBezTo>
                  <a:cubicBezTo>
                    <a:pt x="13" y="70"/>
                    <a:pt x="13" y="69"/>
                    <a:pt x="13" y="69"/>
                  </a:cubicBezTo>
                  <a:cubicBezTo>
                    <a:pt x="13" y="69"/>
                    <a:pt x="13" y="69"/>
                    <a:pt x="13" y="68"/>
                  </a:cubicBezTo>
                  <a:cubicBezTo>
                    <a:pt x="13" y="68"/>
                    <a:pt x="13" y="69"/>
                    <a:pt x="13" y="69"/>
                  </a:cubicBezTo>
                  <a:cubicBezTo>
                    <a:pt x="13" y="69"/>
                    <a:pt x="13" y="69"/>
                    <a:pt x="13" y="69"/>
                  </a:cubicBezTo>
                  <a:cubicBezTo>
                    <a:pt x="13" y="68"/>
                    <a:pt x="13" y="68"/>
                    <a:pt x="13" y="68"/>
                  </a:cubicBezTo>
                  <a:cubicBezTo>
                    <a:pt x="13" y="68"/>
                    <a:pt x="13" y="68"/>
                    <a:pt x="12" y="68"/>
                  </a:cubicBezTo>
                  <a:cubicBezTo>
                    <a:pt x="12" y="69"/>
                    <a:pt x="12" y="69"/>
                    <a:pt x="12" y="69"/>
                  </a:cubicBezTo>
                  <a:cubicBezTo>
                    <a:pt x="12" y="69"/>
                    <a:pt x="12" y="68"/>
                    <a:pt x="12" y="68"/>
                  </a:cubicBezTo>
                  <a:cubicBezTo>
                    <a:pt x="13" y="68"/>
                    <a:pt x="13" y="68"/>
                    <a:pt x="13" y="68"/>
                  </a:cubicBezTo>
                  <a:cubicBezTo>
                    <a:pt x="13" y="68"/>
                    <a:pt x="13" y="67"/>
                    <a:pt x="13" y="66"/>
                  </a:cubicBezTo>
                  <a:cubicBezTo>
                    <a:pt x="13" y="66"/>
                    <a:pt x="13" y="67"/>
                    <a:pt x="12" y="67"/>
                  </a:cubicBezTo>
                  <a:cubicBezTo>
                    <a:pt x="12" y="66"/>
                    <a:pt x="13" y="65"/>
                    <a:pt x="13" y="65"/>
                  </a:cubicBezTo>
                  <a:cubicBezTo>
                    <a:pt x="12" y="64"/>
                    <a:pt x="13" y="64"/>
                    <a:pt x="13" y="64"/>
                  </a:cubicBezTo>
                  <a:cubicBezTo>
                    <a:pt x="13" y="63"/>
                    <a:pt x="12" y="64"/>
                    <a:pt x="12" y="63"/>
                  </a:cubicBezTo>
                  <a:cubicBezTo>
                    <a:pt x="13" y="63"/>
                    <a:pt x="12" y="62"/>
                    <a:pt x="13" y="62"/>
                  </a:cubicBezTo>
                  <a:cubicBezTo>
                    <a:pt x="13" y="62"/>
                    <a:pt x="12" y="62"/>
                    <a:pt x="12" y="62"/>
                  </a:cubicBezTo>
                  <a:cubicBezTo>
                    <a:pt x="12" y="61"/>
                    <a:pt x="12" y="61"/>
                    <a:pt x="12" y="61"/>
                  </a:cubicBezTo>
                  <a:cubicBezTo>
                    <a:pt x="12" y="61"/>
                    <a:pt x="12" y="61"/>
                    <a:pt x="12" y="61"/>
                  </a:cubicBezTo>
                  <a:cubicBezTo>
                    <a:pt x="12" y="61"/>
                    <a:pt x="12" y="61"/>
                    <a:pt x="13" y="61"/>
                  </a:cubicBezTo>
                  <a:cubicBezTo>
                    <a:pt x="12" y="61"/>
                    <a:pt x="12" y="61"/>
                    <a:pt x="12" y="61"/>
                  </a:cubicBezTo>
                  <a:cubicBezTo>
                    <a:pt x="12" y="60"/>
                    <a:pt x="12" y="60"/>
                    <a:pt x="12" y="60"/>
                  </a:cubicBezTo>
                  <a:cubicBezTo>
                    <a:pt x="12" y="59"/>
                    <a:pt x="12" y="59"/>
                    <a:pt x="12" y="58"/>
                  </a:cubicBezTo>
                  <a:cubicBezTo>
                    <a:pt x="12" y="58"/>
                    <a:pt x="12" y="58"/>
                    <a:pt x="12" y="58"/>
                  </a:cubicBezTo>
                  <a:cubicBezTo>
                    <a:pt x="12" y="57"/>
                    <a:pt x="12" y="58"/>
                    <a:pt x="12" y="58"/>
                  </a:cubicBezTo>
                  <a:cubicBezTo>
                    <a:pt x="12" y="57"/>
                    <a:pt x="12" y="57"/>
                    <a:pt x="12" y="57"/>
                  </a:cubicBezTo>
                  <a:cubicBezTo>
                    <a:pt x="12" y="56"/>
                    <a:pt x="12" y="57"/>
                    <a:pt x="12" y="56"/>
                  </a:cubicBezTo>
                  <a:cubicBezTo>
                    <a:pt x="12" y="56"/>
                    <a:pt x="12" y="55"/>
                    <a:pt x="12" y="54"/>
                  </a:cubicBezTo>
                  <a:cubicBezTo>
                    <a:pt x="12" y="54"/>
                    <a:pt x="12" y="54"/>
                    <a:pt x="12" y="54"/>
                  </a:cubicBezTo>
                  <a:cubicBezTo>
                    <a:pt x="12" y="54"/>
                    <a:pt x="12" y="53"/>
                    <a:pt x="12" y="52"/>
                  </a:cubicBezTo>
                  <a:cubicBezTo>
                    <a:pt x="13" y="53"/>
                    <a:pt x="13" y="52"/>
                    <a:pt x="13" y="53"/>
                  </a:cubicBezTo>
                  <a:cubicBezTo>
                    <a:pt x="13" y="53"/>
                    <a:pt x="13" y="53"/>
                    <a:pt x="13" y="53"/>
                  </a:cubicBezTo>
                  <a:cubicBezTo>
                    <a:pt x="13" y="52"/>
                    <a:pt x="12" y="52"/>
                    <a:pt x="12" y="52"/>
                  </a:cubicBezTo>
                  <a:cubicBezTo>
                    <a:pt x="12" y="51"/>
                    <a:pt x="12" y="51"/>
                    <a:pt x="12" y="51"/>
                  </a:cubicBezTo>
                  <a:cubicBezTo>
                    <a:pt x="12" y="51"/>
                    <a:pt x="12" y="50"/>
                    <a:pt x="12" y="50"/>
                  </a:cubicBezTo>
                  <a:cubicBezTo>
                    <a:pt x="12" y="49"/>
                    <a:pt x="12" y="48"/>
                    <a:pt x="12" y="47"/>
                  </a:cubicBezTo>
                  <a:cubicBezTo>
                    <a:pt x="12" y="47"/>
                    <a:pt x="12" y="47"/>
                    <a:pt x="12" y="46"/>
                  </a:cubicBezTo>
                  <a:cubicBezTo>
                    <a:pt x="12" y="46"/>
                    <a:pt x="12" y="46"/>
                    <a:pt x="12" y="46"/>
                  </a:cubicBezTo>
                  <a:cubicBezTo>
                    <a:pt x="12" y="46"/>
                    <a:pt x="13" y="46"/>
                    <a:pt x="13" y="46"/>
                  </a:cubicBezTo>
                  <a:cubicBezTo>
                    <a:pt x="13" y="46"/>
                    <a:pt x="13" y="46"/>
                    <a:pt x="13" y="46"/>
                  </a:cubicBezTo>
                  <a:cubicBezTo>
                    <a:pt x="14" y="46"/>
                    <a:pt x="14" y="46"/>
                    <a:pt x="14" y="46"/>
                  </a:cubicBezTo>
                  <a:cubicBezTo>
                    <a:pt x="15" y="46"/>
                    <a:pt x="14" y="46"/>
                    <a:pt x="15" y="45"/>
                  </a:cubicBezTo>
                  <a:cubicBezTo>
                    <a:pt x="15" y="45"/>
                    <a:pt x="14" y="46"/>
                    <a:pt x="14" y="45"/>
                  </a:cubicBezTo>
                  <a:cubicBezTo>
                    <a:pt x="15" y="45"/>
                    <a:pt x="15" y="46"/>
                    <a:pt x="16" y="45"/>
                  </a:cubicBezTo>
                  <a:cubicBezTo>
                    <a:pt x="16" y="45"/>
                    <a:pt x="16" y="45"/>
                    <a:pt x="16" y="45"/>
                  </a:cubicBezTo>
                  <a:cubicBezTo>
                    <a:pt x="16" y="45"/>
                    <a:pt x="17" y="45"/>
                    <a:pt x="17" y="45"/>
                  </a:cubicBezTo>
                  <a:cubicBezTo>
                    <a:pt x="17" y="45"/>
                    <a:pt x="17" y="45"/>
                    <a:pt x="17" y="45"/>
                  </a:cubicBezTo>
                  <a:cubicBezTo>
                    <a:pt x="18" y="45"/>
                    <a:pt x="19" y="44"/>
                    <a:pt x="20" y="44"/>
                  </a:cubicBezTo>
                  <a:cubicBezTo>
                    <a:pt x="20" y="44"/>
                    <a:pt x="20" y="44"/>
                    <a:pt x="20" y="44"/>
                  </a:cubicBezTo>
                  <a:cubicBezTo>
                    <a:pt x="20" y="44"/>
                    <a:pt x="20" y="44"/>
                    <a:pt x="21" y="44"/>
                  </a:cubicBezTo>
                  <a:cubicBezTo>
                    <a:pt x="21" y="44"/>
                    <a:pt x="21" y="44"/>
                    <a:pt x="20" y="44"/>
                  </a:cubicBezTo>
                  <a:cubicBezTo>
                    <a:pt x="20" y="44"/>
                    <a:pt x="21" y="44"/>
                    <a:pt x="22" y="44"/>
                  </a:cubicBezTo>
                  <a:cubicBezTo>
                    <a:pt x="22" y="44"/>
                    <a:pt x="22" y="44"/>
                    <a:pt x="22" y="44"/>
                  </a:cubicBezTo>
                  <a:cubicBezTo>
                    <a:pt x="22" y="44"/>
                    <a:pt x="22" y="44"/>
                    <a:pt x="22" y="44"/>
                  </a:cubicBezTo>
                  <a:cubicBezTo>
                    <a:pt x="22" y="44"/>
                    <a:pt x="23" y="44"/>
                    <a:pt x="23" y="44"/>
                  </a:cubicBezTo>
                  <a:cubicBezTo>
                    <a:pt x="24" y="44"/>
                    <a:pt x="24" y="44"/>
                    <a:pt x="24" y="43"/>
                  </a:cubicBezTo>
                  <a:cubicBezTo>
                    <a:pt x="24" y="43"/>
                    <a:pt x="24" y="44"/>
                    <a:pt x="25" y="43"/>
                  </a:cubicBezTo>
                  <a:cubicBezTo>
                    <a:pt x="25" y="43"/>
                    <a:pt x="25" y="43"/>
                    <a:pt x="24" y="43"/>
                  </a:cubicBezTo>
                  <a:cubicBezTo>
                    <a:pt x="25" y="43"/>
                    <a:pt x="25" y="43"/>
                    <a:pt x="25" y="43"/>
                  </a:cubicBezTo>
                  <a:cubicBezTo>
                    <a:pt x="26" y="43"/>
                    <a:pt x="25" y="43"/>
                    <a:pt x="26" y="43"/>
                  </a:cubicBezTo>
                  <a:cubicBezTo>
                    <a:pt x="26" y="43"/>
                    <a:pt x="26" y="43"/>
                    <a:pt x="26" y="43"/>
                  </a:cubicBezTo>
                  <a:cubicBezTo>
                    <a:pt x="27" y="43"/>
                    <a:pt x="27" y="43"/>
                    <a:pt x="27" y="43"/>
                  </a:cubicBezTo>
                  <a:cubicBezTo>
                    <a:pt x="28" y="43"/>
                    <a:pt x="28" y="43"/>
                    <a:pt x="28" y="43"/>
                  </a:cubicBezTo>
                  <a:cubicBezTo>
                    <a:pt x="28" y="43"/>
                    <a:pt x="28" y="43"/>
                    <a:pt x="28" y="43"/>
                  </a:cubicBezTo>
                  <a:cubicBezTo>
                    <a:pt x="28" y="43"/>
                    <a:pt x="29" y="43"/>
                    <a:pt x="29" y="42"/>
                  </a:cubicBezTo>
                  <a:cubicBezTo>
                    <a:pt x="30" y="42"/>
                    <a:pt x="30" y="42"/>
                    <a:pt x="30" y="42"/>
                  </a:cubicBezTo>
                  <a:cubicBezTo>
                    <a:pt x="31" y="42"/>
                    <a:pt x="31" y="42"/>
                    <a:pt x="31" y="42"/>
                  </a:cubicBezTo>
                  <a:cubicBezTo>
                    <a:pt x="31" y="42"/>
                    <a:pt x="32" y="42"/>
                    <a:pt x="32" y="42"/>
                  </a:cubicBezTo>
                  <a:cubicBezTo>
                    <a:pt x="32" y="42"/>
                    <a:pt x="32" y="42"/>
                    <a:pt x="32" y="42"/>
                  </a:cubicBezTo>
                  <a:cubicBezTo>
                    <a:pt x="32" y="42"/>
                    <a:pt x="33" y="43"/>
                    <a:pt x="33" y="42"/>
                  </a:cubicBezTo>
                  <a:cubicBezTo>
                    <a:pt x="34" y="42"/>
                    <a:pt x="34" y="42"/>
                    <a:pt x="35" y="42"/>
                  </a:cubicBezTo>
                  <a:cubicBezTo>
                    <a:pt x="35" y="42"/>
                    <a:pt x="36" y="42"/>
                    <a:pt x="36" y="42"/>
                  </a:cubicBezTo>
                  <a:cubicBezTo>
                    <a:pt x="36" y="42"/>
                    <a:pt x="36" y="42"/>
                    <a:pt x="36" y="42"/>
                  </a:cubicBezTo>
                  <a:cubicBezTo>
                    <a:pt x="36" y="42"/>
                    <a:pt x="36" y="42"/>
                    <a:pt x="37" y="42"/>
                  </a:cubicBezTo>
                  <a:cubicBezTo>
                    <a:pt x="37" y="42"/>
                    <a:pt x="37" y="42"/>
                    <a:pt x="37" y="42"/>
                  </a:cubicBezTo>
                  <a:cubicBezTo>
                    <a:pt x="38" y="42"/>
                    <a:pt x="39" y="42"/>
                    <a:pt x="40" y="42"/>
                  </a:cubicBezTo>
                  <a:cubicBezTo>
                    <a:pt x="41" y="42"/>
                    <a:pt x="42" y="42"/>
                    <a:pt x="43" y="42"/>
                  </a:cubicBezTo>
                  <a:cubicBezTo>
                    <a:pt x="44" y="42"/>
                    <a:pt x="44" y="42"/>
                    <a:pt x="44" y="43"/>
                  </a:cubicBezTo>
                  <a:cubicBezTo>
                    <a:pt x="45" y="42"/>
                    <a:pt x="46" y="43"/>
                    <a:pt x="47" y="43"/>
                  </a:cubicBezTo>
                  <a:cubicBezTo>
                    <a:pt x="48" y="43"/>
                    <a:pt x="49" y="43"/>
                    <a:pt x="50" y="44"/>
                  </a:cubicBezTo>
                  <a:cubicBezTo>
                    <a:pt x="51" y="44"/>
                    <a:pt x="51" y="44"/>
                    <a:pt x="51" y="44"/>
                  </a:cubicBezTo>
                  <a:cubicBezTo>
                    <a:pt x="51" y="44"/>
                    <a:pt x="51" y="44"/>
                    <a:pt x="51" y="45"/>
                  </a:cubicBezTo>
                  <a:cubicBezTo>
                    <a:pt x="52" y="44"/>
                    <a:pt x="51" y="44"/>
                    <a:pt x="51" y="44"/>
                  </a:cubicBezTo>
                  <a:cubicBezTo>
                    <a:pt x="52" y="44"/>
                    <a:pt x="52" y="44"/>
                    <a:pt x="52" y="45"/>
                  </a:cubicBezTo>
                  <a:cubicBezTo>
                    <a:pt x="53" y="45"/>
                    <a:pt x="53" y="45"/>
                    <a:pt x="53" y="44"/>
                  </a:cubicBezTo>
                  <a:cubicBezTo>
                    <a:pt x="54" y="45"/>
                    <a:pt x="54" y="45"/>
                    <a:pt x="54" y="45"/>
                  </a:cubicBezTo>
                  <a:cubicBezTo>
                    <a:pt x="55" y="45"/>
                    <a:pt x="55" y="46"/>
                    <a:pt x="56" y="46"/>
                  </a:cubicBezTo>
                  <a:cubicBezTo>
                    <a:pt x="56" y="46"/>
                    <a:pt x="56" y="46"/>
                    <a:pt x="56" y="46"/>
                  </a:cubicBezTo>
                  <a:cubicBezTo>
                    <a:pt x="56" y="46"/>
                    <a:pt x="56" y="46"/>
                    <a:pt x="56" y="46"/>
                  </a:cubicBezTo>
                  <a:cubicBezTo>
                    <a:pt x="55" y="46"/>
                    <a:pt x="55" y="46"/>
                    <a:pt x="55" y="47"/>
                  </a:cubicBezTo>
                  <a:cubicBezTo>
                    <a:pt x="55" y="47"/>
                    <a:pt x="55" y="47"/>
                    <a:pt x="55" y="47"/>
                  </a:cubicBezTo>
                  <a:cubicBezTo>
                    <a:pt x="55" y="47"/>
                    <a:pt x="55" y="47"/>
                    <a:pt x="55" y="47"/>
                  </a:cubicBezTo>
                  <a:cubicBezTo>
                    <a:pt x="55" y="47"/>
                    <a:pt x="55" y="48"/>
                    <a:pt x="55" y="48"/>
                  </a:cubicBezTo>
                  <a:cubicBezTo>
                    <a:pt x="55" y="49"/>
                    <a:pt x="55" y="50"/>
                    <a:pt x="55" y="50"/>
                  </a:cubicBezTo>
                  <a:cubicBezTo>
                    <a:pt x="55" y="51"/>
                    <a:pt x="55" y="51"/>
                    <a:pt x="55" y="51"/>
                  </a:cubicBezTo>
                  <a:cubicBezTo>
                    <a:pt x="55" y="51"/>
                    <a:pt x="55" y="51"/>
                    <a:pt x="55" y="52"/>
                  </a:cubicBezTo>
                  <a:cubicBezTo>
                    <a:pt x="55" y="52"/>
                    <a:pt x="55" y="52"/>
                    <a:pt x="55" y="53"/>
                  </a:cubicBezTo>
                  <a:cubicBezTo>
                    <a:pt x="55" y="53"/>
                    <a:pt x="55" y="53"/>
                    <a:pt x="55" y="54"/>
                  </a:cubicBezTo>
                  <a:cubicBezTo>
                    <a:pt x="55" y="55"/>
                    <a:pt x="55" y="52"/>
                    <a:pt x="55" y="54"/>
                  </a:cubicBezTo>
                  <a:cubicBezTo>
                    <a:pt x="55" y="54"/>
                    <a:pt x="55" y="54"/>
                    <a:pt x="55" y="55"/>
                  </a:cubicBezTo>
                  <a:cubicBezTo>
                    <a:pt x="55" y="55"/>
                    <a:pt x="56" y="55"/>
                    <a:pt x="56" y="55"/>
                  </a:cubicBezTo>
                  <a:cubicBezTo>
                    <a:pt x="56" y="56"/>
                    <a:pt x="56" y="56"/>
                    <a:pt x="56" y="56"/>
                  </a:cubicBezTo>
                  <a:cubicBezTo>
                    <a:pt x="56" y="56"/>
                    <a:pt x="56" y="56"/>
                    <a:pt x="56" y="56"/>
                  </a:cubicBezTo>
                  <a:cubicBezTo>
                    <a:pt x="56" y="56"/>
                    <a:pt x="56" y="56"/>
                    <a:pt x="56" y="56"/>
                  </a:cubicBezTo>
                  <a:cubicBezTo>
                    <a:pt x="56" y="57"/>
                    <a:pt x="56" y="58"/>
                    <a:pt x="56" y="59"/>
                  </a:cubicBezTo>
                  <a:cubicBezTo>
                    <a:pt x="56" y="59"/>
                    <a:pt x="56" y="59"/>
                    <a:pt x="56" y="59"/>
                  </a:cubicBezTo>
                  <a:cubicBezTo>
                    <a:pt x="56" y="60"/>
                    <a:pt x="56" y="61"/>
                    <a:pt x="57" y="61"/>
                  </a:cubicBezTo>
                  <a:cubicBezTo>
                    <a:pt x="57" y="61"/>
                    <a:pt x="57" y="62"/>
                    <a:pt x="57" y="62"/>
                  </a:cubicBezTo>
                  <a:cubicBezTo>
                    <a:pt x="57" y="62"/>
                    <a:pt x="57" y="62"/>
                    <a:pt x="57" y="62"/>
                  </a:cubicBezTo>
                  <a:cubicBezTo>
                    <a:pt x="57" y="62"/>
                    <a:pt x="57" y="62"/>
                    <a:pt x="57" y="62"/>
                  </a:cubicBezTo>
                  <a:cubicBezTo>
                    <a:pt x="57" y="62"/>
                    <a:pt x="57" y="63"/>
                    <a:pt x="57" y="63"/>
                  </a:cubicBezTo>
                  <a:cubicBezTo>
                    <a:pt x="57" y="63"/>
                    <a:pt x="57" y="63"/>
                    <a:pt x="57" y="64"/>
                  </a:cubicBezTo>
                  <a:cubicBezTo>
                    <a:pt x="57" y="64"/>
                    <a:pt x="57" y="63"/>
                    <a:pt x="57" y="63"/>
                  </a:cubicBezTo>
                  <a:cubicBezTo>
                    <a:pt x="57" y="63"/>
                    <a:pt x="57" y="64"/>
                    <a:pt x="57" y="64"/>
                  </a:cubicBezTo>
                  <a:cubicBezTo>
                    <a:pt x="57" y="64"/>
                    <a:pt x="57" y="65"/>
                    <a:pt x="57" y="64"/>
                  </a:cubicBezTo>
                  <a:cubicBezTo>
                    <a:pt x="57" y="64"/>
                    <a:pt x="57" y="64"/>
                    <a:pt x="57" y="65"/>
                  </a:cubicBezTo>
                  <a:cubicBezTo>
                    <a:pt x="57" y="65"/>
                    <a:pt x="57" y="65"/>
                    <a:pt x="57" y="65"/>
                  </a:cubicBezTo>
                  <a:cubicBezTo>
                    <a:pt x="57" y="65"/>
                    <a:pt x="57" y="65"/>
                    <a:pt x="57" y="65"/>
                  </a:cubicBezTo>
                  <a:cubicBezTo>
                    <a:pt x="57" y="65"/>
                    <a:pt x="57" y="65"/>
                    <a:pt x="57" y="65"/>
                  </a:cubicBezTo>
                  <a:cubicBezTo>
                    <a:pt x="58" y="65"/>
                    <a:pt x="57" y="66"/>
                    <a:pt x="58" y="66"/>
                  </a:cubicBezTo>
                  <a:cubicBezTo>
                    <a:pt x="58" y="67"/>
                    <a:pt x="58" y="67"/>
                    <a:pt x="58" y="68"/>
                  </a:cubicBezTo>
                  <a:cubicBezTo>
                    <a:pt x="57" y="68"/>
                    <a:pt x="57" y="68"/>
                    <a:pt x="57" y="68"/>
                  </a:cubicBezTo>
                  <a:cubicBezTo>
                    <a:pt x="57" y="68"/>
                    <a:pt x="57" y="69"/>
                    <a:pt x="57" y="70"/>
                  </a:cubicBezTo>
                  <a:cubicBezTo>
                    <a:pt x="58" y="70"/>
                    <a:pt x="58" y="70"/>
                    <a:pt x="58" y="70"/>
                  </a:cubicBezTo>
                  <a:cubicBezTo>
                    <a:pt x="58" y="71"/>
                    <a:pt x="58" y="72"/>
                    <a:pt x="58" y="73"/>
                  </a:cubicBezTo>
                  <a:cubicBezTo>
                    <a:pt x="58" y="73"/>
                    <a:pt x="58" y="74"/>
                    <a:pt x="58" y="74"/>
                  </a:cubicBezTo>
                  <a:cubicBezTo>
                    <a:pt x="58" y="74"/>
                    <a:pt x="59" y="75"/>
                    <a:pt x="59" y="75"/>
                  </a:cubicBezTo>
                  <a:cubicBezTo>
                    <a:pt x="59" y="75"/>
                    <a:pt x="59" y="75"/>
                    <a:pt x="59" y="75"/>
                  </a:cubicBezTo>
                  <a:cubicBezTo>
                    <a:pt x="59" y="75"/>
                    <a:pt x="54" y="76"/>
                    <a:pt x="56" y="75"/>
                  </a:cubicBezTo>
                  <a:cubicBezTo>
                    <a:pt x="56" y="75"/>
                    <a:pt x="56" y="75"/>
                    <a:pt x="56" y="75"/>
                  </a:cubicBezTo>
                  <a:cubicBezTo>
                    <a:pt x="56" y="75"/>
                    <a:pt x="56" y="75"/>
                    <a:pt x="56" y="75"/>
                  </a:cubicBezTo>
                  <a:cubicBezTo>
                    <a:pt x="56" y="75"/>
                    <a:pt x="56" y="75"/>
                    <a:pt x="56" y="75"/>
                  </a:cubicBezTo>
                  <a:cubicBezTo>
                    <a:pt x="56" y="75"/>
                    <a:pt x="56" y="75"/>
                    <a:pt x="56" y="75"/>
                  </a:cubicBezTo>
                  <a:cubicBezTo>
                    <a:pt x="56" y="75"/>
                    <a:pt x="56" y="75"/>
                    <a:pt x="56" y="75"/>
                  </a:cubicBezTo>
                  <a:cubicBezTo>
                    <a:pt x="56" y="76"/>
                    <a:pt x="56" y="76"/>
                    <a:pt x="56" y="76"/>
                  </a:cubicBezTo>
                  <a:cubicBezTo>
                    <a:pt x="56" y="76"/>
                    <a:pt x="56" y="76"/>
                    <a:pt x="56" y="76"/>
                  </a:cubicBezTo>
                  <a:cubicBezTo>
                    <a:pt x="56" y="75"/>
                    <a:pt x="56" y="75"/>
                    <a:pt x="56" y="75"/>
                  </a:cubicBezTo>
                  <a:cubicBezTo>
                    <a:pt x="56" y="75"/>
                    <a:pt x="56" y="75"/>
                    <a:pt x="56" y="75"/>
                  </a:cubicBezTo>
                  <a:cubicBezTo>
                    <a:pt x="56" y="75"/>
                    <a:pt x="56" y="75"/>
                    <a:pt x="56" y="75"/>
                  </a:cubicBezTo>
                  <a:cubicBezTo>
                    <a:pt x="56" y="75"/>
                    <a:pt x="56" y="75"/>
                    <a:pt x="56" y="75"/>
                  </a:cubicBezTo>
                  <a:cubicBezTo>
                    <a:pt x="56" y="75"/>
                    <a:pt x="57" y="75"/>
                    <a:pt x="57" y="75"/>
                  </a:cubicBezTo>
                  <a:cubicBezTo>
                    <a:pt x="57" y="75"/>
                    <a:pt x="57" y="74"/>
                    <a:pt x="58" y="74"/>
                  </a:cubicBezTo>
                  <a:cubicBezTo>
                    <a:pt x="58" y="74"/>
                    <a:pt x="58" y="74"/>
                    <a:pt x="58" y="74"/>
                  </a:cubicBezTo>
                  <a:cubicBezTo>
                    <a:pt x="58" y="74"/>
                    <a:pt x="58" y="74"/>
                    <a:pt x="58" y="74"/>
                  </a:cubicBezTo>
                  <a:cubicBezTo>
                    <a:pt x="58" y="74"/>
                    <a:pt x="58" y="74"/>
                    <a:pt x="58" y="74"/>
                  </a:cubicBezTo>
                  <a:cubicBezTo>
                    <a:pt x="58" y="74"/>
                    <a:pt x="58" y="74"/>
                    <a:pt x="58" y="74"/>
                  </a:cubicBezTo>
                  <a:cubicBezTo>
                    <a:pt x="58" y="74"/>
                    <a:pt x="58" y="74"/>
                    <a:pt x="58" y="74"/>
                  </a:cubicBezTo>
                  <a:cubicBezTo>
                    <a:pt x="58" y="74"/>
                    <a:pt x="58" y="74"/>
                    <a:pt x="58" y="74"/>
                  </a:cubicBezTo>
                  <a:cubicBezTo>
                    <a:pt x="58" y="74"/>
                    <a:pt x="58" y="75"/>
                    <a:pt x="58" y="75"/>
                  </a:cubicBezTo>
                  <a:cubicBezTo>
                    <a:pt x="58" y="75"/>
                    <a:pt x="58" y="75"/>
                    <a:pt x="58" y="75"/>
                  </a:cubicBezTo>
                  <a:cubicBezTo>
                    <a:pt x="58" y="75"/>
                    <a:pt x="58" y="75"/>
                    <a:pt x="58" y="75"/>
                  </a:cubicBezTo>
                  <a:cubicBezTo>
                    <a:pt x="58" y="75"/>
                    <a:pt x="58" y="75"/>
                    <a:pt x="58" y="75"/>
                  </a:cubicBezTo>
                  <a:cubicBezTo>
                    <a:pt x="58" y="75"/>
                    <a:pt x="58" y="75"/>
                    <a:pt x="58" y="75"/>
                  </a:cubicBezTo>
                  <a:cubicBezTo>
                    <a:pt x="58" y="75"/>
                    <a:pt x="58" y="75"/>
                    <a:pt x="58" y="75"/>
                  </a:cubicBezTo>
                  <a:cubicBezTo>
                    <a:pt x="58" y="76"/>
                    <a:pt x="58" y="76"/>
                    <a:pt x="58" y="76"/>
                  </a:cubicBezTo>
                  <a:cubicBezTo>
                    <a:pt x="58" y="76"/>
                    <a:pt x="58" y="76"/>
                    <a:pt x="58" y="76"/>
                  </a:cubicBezTo>
                  <a:cubicBezTo>
                    <a:pt x="58" y="76"/>
                    <a:pt x="58" y="76"/>
                    <a:pt x="58" y="76"/>
                  </a:cubicBezTo>
                  <a:cubicBezTo>
                    <a:pt x="58" y="75"/>
                    <a:pt x="58" y="76"/>
                    <a:pt x="57" y="75"/>
                  </a:cubicBezTo>
                  <a:cubicBezTo>
                    <a:pt x="57" y="75"/>
                    <a:pt x="57" y="75"/>
                    <a:pt x="57" y="75"/>
                  </a:cubicBezTo>
                  <a:cubicBezTo>
                    <a:pt x="57" y="75"/>
                    <a:pt x="57" y="75"/>
                    <a:pt x="57" y="75"/>
                  </a:cubicBezTo>
                  <a:cubicBezTo>
                    <a:pt x="57" y="75"/>
                    <a:pt x="57" y="75"/>
                    <a:pt x="57" y="75"/>
                  </a:cubicBezTo>
                  <a:cubicBezTo>
                    <a:pt x="58" y="75"/>
                    <a:pt x="58" y="75"/>
                    <a:pt x="58" y="75"/>
                  </a:cubicBezTo>
                  <a:cubicBezTo>
                    <a:pt x="58" y="75"/>
                    <a:pt x="58" y="75"/>
                    <a:pt x="58" y="75"/>
                  </a:cubicBezTo>
                  <a:cubicBezTo>
                    <a:pt x="58" y="75"/>
                    <a:pt x="58" y="75"/>
                    <a:pt x="58" y="75"/>
                  </a:cubicBezTo>
                  <a:cubicBezTo>
                    <a:pt x="58" y="75"/>
                    <a:pt x="58" y="75"/>
                    <a:pt x="58" y="75"/>
                  </a:cubicBezTo>
                  <a:cubicBezTo>
                    <a:pt x="58" y="75"/>
                    <a:pt x="58" y="75"/>
                    <a:pt x="58" y="75"/>
                  </a:cubicBezTo>
                  <a:cubicBezTo>
                    <a:pt x="58" y="75"/>
                    <a:pt x="58" y="75"/>
                    <a:pt x="58" y="75"/>
                  </a:cubicBezTo>
                  <a:cubicBezTo>
                    <a:pt x="58" y="75"/>
                    <a:pt x="58" y="75"/>
                    <a:pt x="58" y="75"/>
                  </a:cubicBezTo>
                  <a:cubicBezTo>
                    <a:pt x="58" y="75"/>
                    <a:pt x="58" y="75"/>
                    <a:pt x="58" y="75"/>
                  </a:cubicBezTo>
                  <a:cubicBezTo>
                    <a:pt x="58" y="75"/>
                    <a:pt x="58" y="75"/>
                    <a:pt x="58" y="75"/>
                  </a:cubicBezTo>
                  <a:cubicBezTo>
                    <a:pt x="58" y="75"/>
                    <a:pt x="58" y="75"/>
                    <a:pt x="57" y="75"/>
                  </a:cubicBezTo>
                  <a:cubicBezTo>
                    <a:pt x="57" y="75"/>
                    <a:pt x="57" y="75"/>
                    <a:pt x="57" y="75"/>
                  </a:cubicBezTo>
                  <a:cubicBezTo>
                    <a:pt x="57" y="75"/>
                    <a:pt x="57" y="75"/>
                    <a:pt x="57" y="75"/>
                  </a:cubicBezTo>
                  <a:cubicBezTo>
                    <a:pt x="57" y="75"/>
                    <a:pt x="57" y="75"/>
                    <a:pt x="57" y="75"/>
                  </a:cubicBezTo>
                  <a:cubicBezTo>
                    <a:pt x="57" y="75"/>
                    <a:pt x="57" y="75"/>
                    <a:pt x="57" y="75"/>
                  </a:cubicBezTo>
                  <a:cubicBezTo>
                    <a:pt x="57" y="75"/>
                    <a:pt x="57" y="75"/>
                    <a:pt x="57" y="75"/>
                  </a:cubicBezTo>
                  <a:cubicBezTo>
                    <a:pt x="57" y="75"/>
                    <a:pt x="57" y="75"/>
                    <a:pt x="58" y="75"/>
                  </a:cubicBezTo>
                  <a:cubicBezTo>
                    <a:pt x="58" y="75"/>
                    <a:pt x="59" y="75"/>
                    <a:pt x="59" y="74"/>
                  </a:cubicBezTo>
                  <a:cubicBezTo>
                    <a:pt x="59" y="74"/>
                    <a:pt x="59" y="74"/>
                    <a:pt x="59" y="74"/>
                  </a:cubicBezTo>
                  <a:cubicBezTo>
                    <a:pt x="60" y="74"/>
                    <a:pt x="60" y="74"/>
                    <a:pt x="61" y="74"/>
                  </a:cubicBezTo>
                  <a:cubicBezTo>
                    <a:pt x="61" y="74"/>
                    <a:pt x="61" y="74"/>
                    <a:pt x="61" y="74"/>
                  </a:cubicBezTo>
                  <a:cubicBezTo>
                    <a:pt x="61" y="74"/>
                    <a:pt x="61" y="74"/>
                    <a:pt x="61" y="74"/>
                  </a:cubicBezTo>
                  <a:cubicBezTo>
                    <a:pt x="61" y="74"/>
                    <a:pt x="61" y="74"/>
                    <a:pt x="61" y="74"/>
                  </a:cubicBezTo>
                  <a:cubicBezTo>
                    <a:pt x="61" y="74"/>
                    <a:pt x="61" y="74"/>
                    <a:pt x="61" y="74"/>
                  </a:cubicBezTo>
                  <a:cubicBezTo>
                    <a:pt x="62" y="74"/>
                    <a:pt x="62" y="74"/>
                    <a:pt x="62" y="74"/>
                  </a:cubicBezTo>
                  <a:cubicBezTo>
                    <a:pt x="62" y="74"/>
                    <a:pt x="62" y="74"/>
                    <a:pt x="62" y="74"/>
                  </a:cubicBezTo>
                  <a:cubicBezTo>
                    <a:pt x="62" y="74"/>
                    <a:pt x="62" y="74"/>
                    <a:pt x="62" y="74"/>
                  </a:cubicBezTo>
                  <a:cubicBezTo>
                    <a:pt x="62" y="74"/>
                    <a:pt x="62" y="74"/>
                    <a:pt x="62" y="74"/>
                  </a:cubicBezTo>
                  <a:cubicBezTo>
                    <a:pt x="62" y="75"/>
                    <a:pt x="63" y="75"/>
                    <a:pt x="63" y="75"/>
                  </a:cubicBezTo>
                  <a:cubicBezTo>
                    <a:pt x="63" y="75"/>
                    <a:pt x="63" y="75"/>
                    <a:pt x="63" y="76"/>
                  </a:cubicBezTo>
                  <a:cubicBezTo>
                    <a:pt x="63" y="76"/>
                    <a:pt x="63" y="76"/>
                    <a:pt x="63" y="76"/>
                  </a:cubicBezTo>
                  <a:cubicBezTo>
                    <a:pt x="63" y="76"/>
                    <a:pt x="63" y="77"/>
                    <a:pt x="62" y="77"/>
                  </a:cubicBezTo>
                  <a:cubicBezTo>
                    <a:pt x="62" y="77"/>
                    <a:pt x="62" y="78"/>
                    <a:pt x="62" y="78"/>
                  </a:cubicBezTo>
                  <a:cubicBezTo>
                    <a:pt x="61" y="78"/>
                    <a:pt x="61" y="78"/>
                    <a:pt x="61" y="78"/>
                  </a:cubicBezTo>
                  <a:cubicBezTo>
                    <a:pt x="61" y="79"/>
                    <a:pt x="62" y="79"/>
                    <a:pt x="62" y="79"/>
                  </a:cubicBezTo>
                  <a:cubicBezTo>
                    <a:pt x="62" y="79"/>
                    <a:pt x="62" y="79"/>
                    <a:pt x="62" y="79"/>
                  </a:cubicBezTo>
                  <a:cubicBezTo>
                    <a:pt x="63" y="79"/>
                    <a:pt x="63" y="79"/>
                    <a:pt x="63" y="80"/>
                  </a:cubicBezTo>
                  <a:cubicBezTo>
                    <a:pt x="63" y="80"/>
                    <a:pt x="63" y="80"/>
                    <a:pt x="62" y="80"/>
                  </a:cubicBezTo>
                  <a:cubicBezTo>
                    <a:pt x="63" y="80"/>
                    <a:pt x="63" y="80"/>
                    <a:pt x="63" y="80"/>
                  </a:cubicBezTo>
                  <a:cubicBezTo>
                    <a:pt x="63" y="81"/>
                    <a:pt x="62" y="81"/>
                    <a:pt x="62" y="81"/>
                  </a:cubicBezTo>
                  <a:cubicBezTo>
                    <a:pt x="62" y="81"/>
                    <a:pt x="62" y="81"/>
                    <a:pt x="61" y="82"/>
                  </a:cubicBezTo>
                  <a:cubicBezTo>
                    <a:pt x="61" y="81"/>
                    <a:pt x="61" y="81"/>
                    <a:pt x="61" y="81"/>
                  </a:cubicBezTo>
                  <a:cubicBezTo>
                    <a:pt x="60" y="82"/>
                    <a:pt x="61" y="82"/>
                    <a:pt x="60" y="82"/>
                  </a:cubicBezTo>
                  <a:cubicBezTo>
                    <a:pt x="60" y="82"/>
                    <a:pt x="60" y="82"/>
                    <a:pt x="60" y="82"/>
                  </a:cubicBezTo>
                  <a:cubicBezTo>
                    <a:pt x="60" y="82"/>
                    <a:pt x="60" y="82"/>
                    <a:pt x="60" y="82"/>
                  </a:cubicBezTo>
                  <a:cubicBezTo>
                    <a:pt x="60" y="82"/>
                    <a:pt x="60" y="82"/>
                    <a:pt x="60" y="82"/>
                  </a:cubicBezTo>
                  <a:cubicBezTo>
                    <a:pt x="59" y="82"/>
                    <a:pt x="59" y="82"/>
                    <a:pt x="59" y="82"/>
                  </a:cubicBezTo>
                  <a:cubicBezTo>
                    <a:pt x="59" y="82"/>
                    <a:pt x="59" y="82"/>
                    <a:pt x="59" y="82"/>
                  </a:cubicBezTo>
                  <a:cubicBezTo>
                    <a:pt x="59" y="82"/>
                    <a:pt x="59" y="82"/>
                    <a:pt x="59" y="82"/>
                  </a:cubicBezTo>
                  <a:cubicBezTo>
                    <a:pt x="59" y="82"/>
                    <a:pt x="58" y="82"/>
                    <a:pt x="58" y="82"/>
                  </a:cubicBezTo>
                  <a:cubicBezTo>
                    <a:pt x="58" y="82"/>
                    <a:pt x="59" y="82"/>
                    <a:pt x="59" y="82"/>
                  </a:cubicBezTo>
                  <a:cubicBezTo>
                    <a:pt x="59" y="82"/>
                    <a:pt x="59" y="82"/>
                    <a:pt x="59" y="82"/>
                  </a:cubicBezTo>
                  <a:cubicBezTo>
                    <a:pt x="59" y="82"/>
                    <a:pt x="59" y="82"/>
                    <a:pt x="59" y="82"/>
                  </a:cubicBezTo>
                  <a:cubicBezTo>
                    <a:pt x="59" y="82"/>
                    <a:pt x="59" y="82"/>
                    <a:pt x="59" y="82"/>
                  </a:cubicBezTo>
                  <a:cubicBezTo>
                    <a:pt x="59" y="82"/>
                    <a:pt x="59" y="82"/>
                    <a:pt x="59" y="82"/>
                  </a:cubicBezTo>
                  <a:cubicBezTo>
                    <a:pt x="59" y="82"/>
                    <a:pt x="59" y="82"/>
                    <a:pt x="59" y="82"/>
                  </a:cubicBezTo>
                  <a:cubicBezTo>
                    <a:pt x="59" y="82"/>
                    <a:pt x="59" y="82"/>
                    <a:pt x="59" y="82"/>
                  </a:cubicBezTo>
                  <a:cubicBezTo>
                    <a:pt x="59" y="82"/>
                    <a:pt x="59" y="82"/>
                    <a:pt x="59" y="82"/>
                  </a:cubicBezTo>
                  <a:cubicBezTo>
                    <a:pt x="59" y="82"/>
                    <a:pt x="59" y="82"/>
                    <a:pt x="59" y="82"/>
                  </a:cubicBezTo>
                  <a:cubicBezTo>
                    <a:pt x="59" y="82"/>
                    <a:pt x="59" y="82"/>
                    <a:pt x="59" y="82"/>
                  </a:cubicBezTo>
                  <a:cubicBezTo>
                    <a:pt x="59" y="82"/>
                    <a:pt x="59" y="82"/>
                    <a:pt x="59" y="82"/>
                  </a:cubicBezTo>
                  <a:cubicBezTo>
                    <a:pt x="59" y="82"/>
                    <a:pt x="59" y="82"/>
                    <a:pt x="59" y="82"/>
                  </a:cubicBezTo>
                  <a:cubicBezTo>
                    <a:pt x="59" y="82"/>
                    <a:pt x="59" y="82"/>
                    <a:pt x="59" y="82"/>
                  </a:cubicBezTo>
                  <a:cubicBezTo>
                    <a:pt x="58" y="82"/>
                    <a:pt x="58" y="82"/>
                    <a:pt x="58" y="82"/>
                  </a:cubicBezTo>
                  <a:cubicBezTo>
                    <a:pt x="57" y="82"/>
                    <a:pt x="57" y="82"/>
                    <a:pt x="57" y="82"/>
                  </a:cubicBezTo>
                  <a:cubicBezTo>
                    <a:pt x="56" y="82"/>
                    <a:pt x="55" y="82"/>
                    <a:pt x="54" y="82"/>
                  </a:cubicBezTo>
                  <a:cubicBezTo>
                    <a:pt x="54" y="81"/>
                    <a:pt x="54" y="82"/>
                    <a:pt x="54" y="82"/>
                  </a:cubicBezTo>
                  <a:cubicBezTo>
                    <a:pt x="54" y="82"/>
                    <a:pt x="54" y="82"/>
                    <a:pt x="54" y="82"/>
                  </a:cubicBezTo>
                  <a:cubicBezTo>
                    <a:pt x="53" y="82"/>
                    <a:pt x="53" y="82"/>
                    <a:pt x="53" y="82"/>
                  </a:cubicBezTo>
                  <a:cubicBezTo>
                    <a:pt x="53" y="82"/>
                    <a:pt x="52" y="82"/>
                    <a:pt x="52" y="81"/>
                  </a:cubicBezTo>
                  <a:cubicBezTo>
                    <a:pt x="52" y="81"/>
                    <a:pt x="52" y="82"/>
                    <a:pt x="52" y="82"/>
                  </a:cubicBezTo>
                  <a:cubicBezTo>
                    <a:pt x="53" y="82"/>
                    <a:pt x="52" y="82"/>
                    <a:pt x="52" y="82"/>
                  </a:cubicBezTo>
                  <a:cubicBezTo>
                    <a:pt x="51" y="81"/>
                    <a:pt x="51" y="81"/>
                    <a:pt x="50" y="80"/>
                  </a:cubicBezTo>
                  <a:cubicBezTo>
                    <a:pt x="50" y="79"/>
                    <a:pt x="49" y="79"/>
                    <a:pt x="50" y="78"/>
                  </a:cubicBezTo>
                  <a:cubicBezTo>
                    <a:pt x="49" y="78"/>
                    <a:pt x="49" y="78"/>
                    <a:pt x="49" y="78"/>
                  </a:cubicBezTo>
                  <a:cubicBezTo>
                    <a:pt x="49" y="78"/>
                    <a:pt x="49" y="78"/>
                    <a:pt x="49" y="77"/>
                  </a:cubicBezTo>
                  <a:cubicBezTo>
                    <a:pt x="49" y="77"/>
                    <a:pt x="49" y="77"/>
                    <a:pt x="49" y="77"/>
                  </a:cubicBezTo>
                  <a:cubicBezTo>
                    <a:pt x="49" y="77"/>
                    <a:pt x="49" y="77"/>
                    <a:pt x="49" y="77"/>
                  </a:cubicBezTo>
                  <a:cubicBezTo>
                    <a:pt x="49" y="77"/>
                    <a:pt x="49" y="77"/>
                    <a:pt x="49" y="77"/>
                  </a:cubicBezTo>
                  <a:cubicBezTo>
                    <a:pt x="49" y="77"/>
                    <a:pt x="49" y="77"/>
                    <a:pt x="49" y="77"/>
                  </a:cubicBezTo>
                  <a:cubicBezTo>
                    <a:pt x="49" y="77"/>
                    <a:pt x="49" y="77"/>
                    <a:pt x="49" y="77"/>
                  </a:cubicBezTo>
                  <a:cubicBezTo>
                    <a:pt x="49" y="77"/>
                    <a:pt x="49" y="77"/>
                    <a:pt x="49" y="77"/>
                  </a:cubicBezTo>
                  <a:cubicBezTo>
                    <a:pt x="49" y="77"/>
                    <a:pt x="49" y="77"/>
                    <a:pt x="49" y="77"/>
                  </a:cubicBezTo>
                  <a:cubicBezTo>
                    <a:pt x="49" y="77"/>
                    <a:pt x="49" y="76"/>
                    <a:pt x="49" y="76"/>
                  </a:cubicBezTo>
                  <a:cubicBezTo>
                    <a:pt x="49" y="76"/>
                    <a:pt x="49" y="76"/>
                    <a:pt x="49" y="76"/>
                  </a:cubicBezTo>
                  <a:cubicBezTo>
                    <a:pt x="49" y="76"/>
                    <a:pt x="49" y="76"/>
                    <a:pt x="49" y="76"/>
                  </a:cubicBezTo>
                  <a:cubicBezTo>
                    <a:pt x="49" y="76"/>
                    <a:pt x="49" y="76"/>
                    <a:pt x="49" y="76"/>
                  </a:cubicBezTo>
                  <a:cubicBezTo>
                    <a:pt x="49" y="76"/>
                    <a:pt x="49" y="76"/>
                    <a:pt x="49" y="76"/>
                  </a:cubicBezTo>
                  <a:cubicBezTo>
                    <a:pt x="49" y="76"/>
                    <a:pt x="49" y="76"/>
                    <a:pt x="49" y="76"/>
                  </a:cubicBezTo>
                  <a:cubicBezTo>
                    <a:pt x="49" y="76"/>
                    <a:pt x="49" y="76"/>
                    <a:pt x="49" y="76"/>
                  </a:cubicBezTo>
                  <a:cubicBezTo>
                    <a:pt x="49" y="76"/>
                    <a:pt x="49" y="76"/>
                    <a:pt x="49" y="76"/>
                  </a:cubicBezTo>
                  <a:cubicBezTo>
                    <a:pt x="49" y="76"/>
                    <a:pt x="49" y="76"/>
                    <a:pt x="49" y="76"/>
                  </a:cubicBezTo>
                  <a:cubicBezTo>
                    <a:pt x="49" y="75"/>
                    <a:pt x="49" y="75"/>
                    <a:pt x="49" y="74"/>
                  </a:cubicBezTo>
                  <a:cubicBezTo>
                    <a:pt x="49" y="75"/>
                    <a:pt x="49" y="73"/>
                    <a:pt x="48" y="73"/>
                  </a:cubicBezTo>
                  <a:cubicBezTo>
                    <a:pt x="48" y="73"/>
                    <a:pt x="48" y="72"/>
                    <a:pt x="48" y="71"/>
                  </a:cubicBezTo>
                  <a:cubicBezTo>
                    <a:pt x="48" y="69"/>
                    <a:pt x="48" y="67"/>
                    <a:pt x="47" y="65"/>
                  </a:cubicBezTo>
                  <a:cubicBezTo>
                    <a:pt x="47" y="65"/>
                    <a:pt x="48" y="65"/>
                    <a:pt x="48" y="65"/>
                  </a:cubicBezTo>
                  <a:cubicBezTo>
                    <a:pt x="48" y="65"/>
                    <a:pt x="48" y="65"/>
                    <a:pt x="48" y="65"/>
                  </a:cubicBezTo>
                  <a:cubicBezTo>
                    <a:pt x="48" y="65"/>
                    <a:pt x="48" y="65"/>
                    <a:pt x="47" y="64"/>
                  </a:cubicBezTo>
                  <a:cubicBezTo>
                    <a:pt x="47" y="64"/>
                    <a:pt x="48" y="64"/>
                    <a:pt x="48" y="64"/>
                  </a:cubicBezTo>
                  <a:cubicBezTo>
                    <a:pt x="48" y="63"/>
                    <a:pt x="47" y="63"/>
                    <a:pt x="47" y="63"/>
                  </a:cubicBezTo>
                  <a:cubicBezTo>
                    <a:pt x="47" y="63"/>
                    <a:pt x="47" y="63"/>
                    <a:pt x="48" y="63"/>
                  </a:cubicBezTo>
                  <a:cubicBezTo>
                    <a:pt x="47" y="62"/>
                    <a:pt x="47" y="62"/>
                    <a:pt x="47" y="62"/>
                  </a:cubicBezTo>
                  <a:cubicBezTo>
                    <a:pt x="47" y="62"/>
                    <a:pt x="47" y="62"/>
                    <a:pt x="47" y="62"/>
                  </a:cubicBezTo>
                  <a:cubicBezTo>
                    <a:pt x="48" y="62"/>
                    <a:pt x="47" y="61"/>
                    <a:pt x="47" y="61"/>
                  </a:cubicBezTo>
                  <a:cubicBezTo>
                    <a:pt x="47" y="61"/>
                    <a:pt x="48" y="61"/>
                    <a:pt x="48" y="61"/>
                  </a:cubicBezTo>
                  <a:cubicBezTo>
                    <a:pt x="48" y="60"/>
                    <a:pt x="47" y="59"/>
                    <a:pt x="47" y="58"/>
                  </a:cubicBezTo>
                  <a:cubicBezTo>
                    <a:pt x="47" y="58"/>
                    <a:pt x="47" y="58"/>
                    <a:pt x="47" y="58"/>
                  </a:cubicBezTo>
                  <a:cubicBezTo>
                    <a:pt x="47" y="58"/>
                    <a:pt x="47" y="57"/>
                    <a:pt x="47" y="57"/>
                  </a:cubicBezTo>
                  <a:cubicBezTo>
                    <a:pt x="47" y="57"/>
                    <a:pt x="47" y="57"/>
                    <a:pt x="47" y="57"/>
                  </a:cubicBezTo>
                  <a:cubicBezTo>
                    <a:pt x="47" y="57"/>
                    <a:pt x="47" y="57"/>
                    <a:pt x="47" y="57"/>
                  </a:cubicBezTo>
                  <a:cubicBezTo>
                    <a:pt x="47" y="57"/>
                    <a:pt x="47" y="56"/>
                    <a:pt x="47" y="56"/>
                  </a:cubicBezTo>
                  <a:cubicBezTo>
                    <a:pt x="47" y="56"/>
                    <a:pt x="47" y="56"/>
                    <a:pt x="47" y="56"/>
                  </a:cubicBezTo>
                  <a:cubicBezTo>
                    <a:pt x="47" y="56"/>
                    <a:pt x="47" y="56"/>
                    <a:pt x="47" y="56"/>
                  </a:cubicBezTo>
                  <a:cubicBezTo>
                    <a:pt x="47" y="55"/>
                    <a:pt x="47" y="56"/>
                    <a:pt x="47" y="56"/>
                  </a:cubicBezTo>
                  <a:cubicBezTo>
                    <a:pt x="47" y="55"/>
                    <a:pt x="47" y="55"/>
                    <a:pt x="47" y="55"/>
                  </a:cubicBezTo>
                  <a:cubicBezTo>
                    <a:pt x="47" y="55"/>
                    <a:pt x="47" y="54"/>
                    <a:pt x="47" y="54"/>
                  </a:cubicBezTo>
                  <a:cubicBezTo>
                    <a:pt x="47" y="54"/>
                    <a:pt x="47" y="54"/>
                    <a:pt x="47" y="53"/>
                  </a:cubicBezTo>
                  <a:cubicBezTo>
                    <a:pt x="47" y="53"/>
                    <a:pt x="47" y="53"/>
                    <a:pt x="46" y="53"/>
                  </a:cubicBezTo>
                  <a:cubicBezTo>
                    <a:pt x="46" y="53"/>
                    <a:pt x="46" y="53"/>
                    <a:pt x="46" y="53"/>
                  </a:cubicBezTo>
                  <a:cubicBezTo>
                    <a:pt x="46" y="53"/>
                    <a:pt x="46" y="53"/>
                    <a:pt x="46" y="53"/>
                  </a:cubicBezTo>
                  <a:cubicBezTo>
                    <a:pt x="46" y="53"/>
                    <a:pt x="46" y="53"/>
                    <a:pt x="46" y="53"/>
                  </a:cubicBezTo>
                  <a:cubicBezTo>
                    <a:pt x="46" y="53"/>
                    <a:pt x="46" y="53"/>
                    <a:pt x="46" y="53"/>
                  </a:cubicBezTo>
                  <a:cubicBezTo>
                    <a:pt x="46" y="53"/>
                    <a:pt x="46" y="53"/>
                    <a:pt x="46" y="53"/>
                  </a:cubicBezTo>
                  <a:cubicBezTo>
                    <a:pt x="45" y="53"/>
                    <a:pt x="45" y="52"/>
                    <a:pt x="45" y="52"/>
                  </a:cubicBezTo>
                  <a:cubicBezTo>
                    <a:pt x="44" y="52"/>
                    <a:pt x="44" y="52"/>
                    <a:pt x="43" y="52"/>
                  </a:cubicBezTo>
                  <a:cubicBezTo>
                    <a:pt x="43" y="52"/>
                    <a:pt x="43" y="52"/>
                    <a:pt x="42" y="52"/>
                  </a:cubicBezTo>
                  <a:cubicBezTo>
                    <a:pt x="42" y="52"/>
                    <a:pt x="42" y="52"/>
                    <a:pt x="42" y="52"/>
                  </a:cubicBezTo>
                  <a:cubicBezTo>
                    <a:pt x="42" y="52"/>
                    <a:pt x="42" y="52"/>
                    <a:pt x="42" y="52"/>
                  </a:cubicBezTo>
                  <a:cubicBezTo>
                    <a:pt x="42" y="51"/>
                    <a:pt x="42" y="51"/>
                    <a:pt x="42" y="51"/>
                  </a:cubicBezTo>
                  <a:cubicBezTo>
                    <a:pt x="42" y="51"/>
                    <a:pt x="42" y="51"/>
                    <a:pt x="42" y="51"/>
                  </a:cubicBezTo>
                  <a:cubicBezTo>
                    <a:pt x="41" y="51"/>
                    <a:pt x="40" y="51"/>
                    <a:pt x="40" y="51"/>
                  </a:cubicBezTo>
                  <a:cubicBezTo>
                    <a:pt x="40" y="51"/>
                    <a:pt x="41" y="51"/>
                    <a:pt x="41" y="51"/>
                  </a:cubicBezTo>
                  <a:cubicBezTo>
                    <a:pt x="41" y="51"/>
                    <a:pt x="41" y="51"/>
                    <a:pt x="42" y="51"/>
                  </a:cubicBezTo>
                  <a:cubicBezTo>
                    <a:pt x="42" y="51"/>
                    <a:pt x="41" y="51"/>
                    <a:pt x="41" y="51"/>
                  </a:cubicBezTo>
                  <a:cubicBezTo>
                    <a:pt x="42" y="50"/>
                    <a:pt x="42" y="50"/>
                    <a:pt x="42" y="50"/>
                  </a:cubicBezTo>
                  <a:cubicBezTo>
                    <a:pt x="42" y="49"/>
                    <a:pt x="43" y="50"/>
                    <a:pt x="43" y="50"/>
                  </a:cubicBezTo>
                  <a:cubicBezTo>
                    <a:pt x="44" y="50"/>
                    <a:pt x="44" y="50"/>
                    <a:pt x="44" y="50"/>
                  </a:cubicBezTo>
                  <a:cubicBezTo>
                    <a:pt x="44" y="50"/>
                    <a:pt x="44" y="50"/>
                    <a:pt x="44" y="50"/>
                  </a:cubicBezTo>
                  <a:cubicBezTo>
                    <a:pt x="44" y="50"/>
                    <a:pt x="44" y="50"/>
                    <a:pt x="44" y="50"/>
                  </a:cubicBezTo>
                  <a:cubicBezTo>
                    <a:pt x="44" y="50"/>
                    <a:pt x="45" y="50"/>
                    <a:pt x="45" y="50"/>
                  </a:cubicBezTo>
                  <a:cubicBezTo>
                    <a:pt x="45" y="50"/>
                    <a:pt x="45" y="50"/>
                    <a:pt x="45" y="51"/>
                  </a:cubicBezTo>
                  <a:cubicBezTo>
                    <a:pt x="45" y="51"/>
                    <a:pt x="46" y="50"/>
                    <a:pt x="46" y="51"/>
                  </a:cubicBezTo>
                  <a:cubicBezTo>
                    <a:pt x="46" y="51"/>
                    <a:pt x="46" y="51"/>
                    <a:pt x="46" y="51"/>
                  </a:cubicBezTo>
                  <a:cubicBezTo>
                    <a:pt x="46" y="50"/>
                    <a:pt x="45" y="50"/>
                    <a:pt x="45" y="50"/>
                  </a:cubicBezTo>
                  <a:cubicBezTo>
                    <a:pt x="46" y="50"/>
                    <a:pt x="46" y="50"/>
                    <a:pt x="47" y="51"/>
                  </a:cubicBezTo>
                  <a:cubicBezTo>
                    <a:pt x="47" y="51"/>
                    <a:pt x="47" y="50"/>
                    <a:pt x="47" y="50"/>
                  </a:cubicBezTo>
                  <a:cubicBezTo>
                    <a:pt x="47" y="50"/>
                    <a:pt x="46" y="50"/>
                    <a:pt x="46" y="50"/>
                  </a:cubicBezTo>
                  <a:cubicBezTo>
                    <a:pt x="47" y="50"/>
                    <a:pt x="47" y="50"/>
                    <a:pt x="47" y="50"/>
                  </a:cubicBezTo>
                  <a:cubicBezTo>
                    <a:pt x="47" y="50"/>
                    <a:pt x="47" y="49"/>
                    <a:pt x="47" y="49"/>
                  </a:cubicBezTo>
                  <a:cubicBezTo>
                    <a:pt x="46" y="49"/>
                    <a:pt x="47" y="50"/>
                    <a:pt x="47" y="50"/>
                  </a:cubicBezTo>
                  <a:cubicBezTo>
                    <a:pt x="46" y="50"/>
                    <a:pt x="46" y="50"/>
                    <a:pt x="46" y="50"/>
                  </a:cubicBezTo>
                  <a:cubicBezTo>
                    <a:pt x="46" y="50"/>
                    <a:pt x="46" y="50"/>
                    <a:pt x="45" y="50"/>
                  </a:cubicBezTo>
                  <a:cubicBezTo>
                    <a:pt x="46" y="50"/>
                    <a:pt x="46" y="50"/>
                    <a:pt x="46" y="50"/>
                  </a:cubicBezTo>
                  <a:cubicBezTo>
                    <a:pt x="46" y="49"/>
                    <a:pt x="45" y="50"/>
                    <a:pt x="45" y="50"/>
                  </a:cubicBezTo>
                  <a:cubicBezTo>
                    <a:pt x="45" y="50"/>
                    <a:pt x="45" y="49"/>
                    <a:pt x="44" y="49"/>
                  </a:cubicBezTo>
                  <a:cubicBezTo>
                    <a:pt x="44" y="49"/>
                    <a:pt x="44" y="49"/>
                    <a:pt x="44" y="49"/>
                  </a:cubicBezTo>
                  <a:cubicBezTo>
                    <a:pt x="44" y="49"/>
                    <a:pt x="44" y="49"/>
                    <a:pt x="44" y="49"/>
                  </a:cubicBezTo>
                  <a:cubicBezTo>
                    <a:pt x="43" y="49"/>
                    <a:pt x="43" y="49"/>
                    <a:pt x="43" y="49"/>
                  </a:cubicBezTo>
                  <a:cubicBezTo>
                    <a:pt x="42" y="49"/>
                    <a:pt x="40" y="48"/>
                    <a:pt x="39" y="48"/>
                  </a:cubicBezTo>
                  <a:cubicBezTo>
                    <a:pt x="39" y="48"/>
                    <a:pt x="39" y="49"/>
                    <a:pt x="38" y="49"/>
                  </a:cubicBezTo>
                  <a:cubicBezTo>
                    <a:pt x="38" y="49"/>
                    <a:pt x="39" y="49"/>
                    <a:pt x="39" y="49"/>
                  </a:cubicBezTo>
                  <a:cubicBezTo>
                    <a:pt x="38" y="49"/>
                    <a:pt x="39" y="49"/>
                    <a:pt x="39" y="50"/>
                  </a:cubicBezTo>
                  <a:cubicBezTo>
                    <a:pt x="39" y="50"/>
                    <a:pt x="39" y="50"/>
                    <a:pt x="39" y="50"/>
                  </a:cubicBezTo>
                  <a:cubicBezTo>
                    <a:pt x="39" y="50"/>
                    <a:pt x="39" y="50"/>
                    <a:pt x="39" y="50"/>
                  </a:cubicBezTo>
                  <a:cubicBezTo>
                    <a:pt x="39" y="49"/>
                    <a:pt x="39" y="49"/>
                    <a:pt x="38" y="49"/>
                  </a:cubicBezTo>
                  <a:cubicBezTo>
                    <a:pt x="38" y="49"/>
                    <a:pt x="39" y="49"/>
                    <a:pt x="38" y="50"/>
                  </a:cubicBezTo>
                  <a:cubicBezTo>
                    <a:pt x="38" y="49"/>
                    <a:pt x="38" y="49"/>
                    <a:pt x="37" y="50"/>
                  </a:cubicBezTo>
                  <a:cubicBezTo>
                    <a:pt x="37" y="50"/>
                    <a:pt x="38" y="50"/>
                    <a:pt x="38" y="50"/>
                  </a:cubicBezTo>
                  <a:cubicBezTo>
                    <a:pt x="38" y="50"/>
                    <a:pt x="39" y="50"/>
                    <a:pt x="39" y="50"/>
                  </a:cubicBezTo>
                  <a:cubicBezTo>
                    <a:pt x="39" y="50"/>
                    <a:pt x="38" y="51"/>
                    <a:pt x="39" y="51"/>
                  </a:cubicBezTo>
                  <a:cubicBezTo>
                    <a:pt x="38" y="51"/>
                    <a:pt x="38" y="51"/>
                    <a:pt x="38" y="51"/>
                  </a:cubicBezTo>
                  <a:cubicBezTo>
                    <a:pt x="37" y="51"/>
                    <a:pt x="38" y="51"/>
                    <a:pt x="37" y="51"/>
                  </a:cubicBezTo>
                  <a:cubicBezTo>
                    <a:pt x="37" y="51"/>
                    <a:pt x="37" y="51"/>
                    <a:pt x="36" y="51"/>
                  </a:cubicBezTo>
                  <a:cubicBezTo>
                    <a:pt x="36" y="51"/>
                    <a:pt x="36" y="51"/>
                    <a:pt x="36" y="51"/>
                  </a:cubicBezTo>
                  <a:cubicBezTo>
                    <a:pt x="36" y="51"/>
                    <a:pt x="35" y="51"/>
                    <a:pt x="35" y="51"/>
                  </a:cubicBezTo>
                  <a:cubicBezTo>
                    <a:pt x="34" y="51"/>
                    <a:pt x="33" y="51"/>
                    <a:pt x="32" y="51"/>
                  </a:cubicBezTo>
                  <a:cubicBezTo>
                    <a:pt x="32" y="51"/>
                    <a:pt x="31" y="51"/>
                    <a:pt x="31" y="51"/>
                  </a:cubicBezTo>
                  <a:cubicBezTo>
                    <a:pt x="31" y="51"/>
                    <a:pt x="31" y="51"/>
                    <a:pt x="31" y="51"/>
                  </a:cubicBezTo>
                  <a:cubicBezTo>
                    <a:pt x="31" y="51"/>
                    <a:pt x="31" y="51"/>
                    <a:pt x="31" y="51"/>
                  </a:cubicBezTo>
                  <a:cubicBezTo>
                    <a:pt x="30" y="51"/>
                    <a:pt x="30" y="51"/>
                    <a:pt x="30" y="51"/>
                  </a:cubicBezTo>
                  <a:cubicBezTo>
                    <a:pt x="30" y="51"/>
                    <a:pt x="29" y="51"/>
                    <a:pt x="29" y="51"/>
                  </a:cubicBezTo>
                  <a:cubicBezTo>
                    <a:pt x="29" y="51"/>
                    <a:pt x="29" y="51"/>
                    <a:pt x="29" y="51"/>
                  </a:cubicBezTo>
                  <a:cubicBezTo>
                    <a:pt x="29" y="51"/>
                    <a:pt x="28" y="51"/>
                    <a:pt x="27" y="51"/>
                  </a:cubicBezTo>
                  <a:cubicBezTo>
                    <a:pt x="27" y="51"/>
                    <a:pt x="27" y="52"/>
                    <a:pt x="27" y="52"/>
                  </a:cubicBezTo>
                  <a:cubicBezTo>
                    <a:pt x="27" y="52"/>
                    <a:pt x="26" y="52"/>
                    <a:pt x="26" y="52"/>
                  </a:cubicBezTo>
                  <a:cubicBezTo>
                    <a:pt x="26" y="52"/>
                    <a:pt x="25" y="52"/>
                    <a:pt x="25" y="52"/>
                  </a:cubicBezTo>
                  <a:cubicBezTo>
                    <a:pt x="25" y="52"/>
                    <a:pt x="25" y="52"/>
                    <a:pt x="24" y="52"/>
                  </a:cubicBezTo>
                  <a:cubicBezTo>
                    <a:pt x="23" y="52"/>
                    <a:pt x="22" y="52"/>
                    <a:pt x="22" y="53"/>
                  </a:cubicBezTo>
                  <a:cubicBezTo>
                    <a:pt x="22" y="53"/>
                    <a:pt x="21" y="53"/>
                    <a:pt x="21" y="53"/>
                  </a:cubicBezTo>
                  <a:cubicBezTo>
                    <a:pt x="21" y="53"/>
                    <a:pt x="21" y="53"/>
                    <a:pt x="20" y="53"/>
                  </a:cubicBezTo>
                  <a:cubicBezTo>
                    <a:pt x="20" y="53"/>
                    <a:pt x="20" y="54"/>
                    <a:pt x="20" y="54"/>
                  </a:cubicBezTo>
                  <a:cubicBezTo>
                    <a:pt x="21" y="53"/>
                    <a:pt x="21" y="54"/>
                    <a:pt x="21" y="54"/>
                  </a:cubicBezTo>
                  <a:cubicBezTo>
                    <a:pt x="21" y="54"/>
                    <a:pt x="21" y="56"/>
                    <a:pt x="21" y="56"/>
                  </a:cubicBezTo>
                  <a:cubicBezTo>
                    <a:pt x="21" y="56"/>
                    <a:pt x="21" y="56"/>
                    <a:pt x="21" y="57"/>
                  </a:cubicBezTo>
                  <a:cubicBezTo>
                    <a:pt x="21" y="57"/>
                    <a:pt x="21" y="57"/>
                    <a:pt x="21" y="57"/>
                  </a:cubicBezTo>
                  <a:cubicBezTo>
                    <a:pt x="21" y="57"/>
                    <a:pt x="21" y="57"/>
                    <a:pt x="21" y="57"/>
                  </a:cubicBezTo>
                  <a:cubicBezTo>
                    <a:pt x="21" y="58"/>
                    <a:pt x="21" y="58"/>
                    <a:pt x="21" y="58"/>
                  </a:cubicBezTo>
                  <a:cubicBezTo>
                    <a:pt x="21" y="58"/>
                    <a:pt x="21" y="58"/>
                    <a:pt x="21" y="58"/>
                  </a:cubicBezTo>
                  <a:cubicBezTo>
                    <a:pt x="21" y="58"/>
                    <a:pt x="21" y="58"/>
                    <a:pt x="21" y="58"/>
                  </a:cubicBezTo>
                  <a:cubicBezTo>
                    <a:pt x="21" y="58"/>
                    <a:pt x="21" y="58"/>
                    <a:pt x="21" y="58"/>
                  </a:cubicBezTo>
                  <a:cubicBezTo>
                    <a:pt x="21" y="58"/>
                    <a:pt x="21" y="59"/>
                    <a:pt x="21" y="59"/>
                  </a:cubicBezTo>
                  <a:cubicBezTo>
                    <a:pt x="21" y="59"/>
                    <a:pt x="21" y="59"/>
                    <a:pt x="21" y="59"/>
                  </a:cubicBezTo>
                  <a:cubicBezTo>
                    <a:pt x="21" y="59"/>
                    <a:pt x="21" y="59"/>
                    <a:pt x="21" y="60"/>
                  </a:cubicBezTo>
                  <a:cubicBezTo>
                    <a:pt x="21" y="60"/>
                    <a:pt x="21" y="60"/>
                    <a:pt x="21" y="61"/>
                  </a:cubicBezTo>
                  <a:cubicBezTo>
                    <a:pt x="21" y="61"/>
                    <a:pt x="21" y="62"/>
                    <a:pt x="21" y="63"/>
                  </a:cubicBezTo>
                  <a:cubicBezTo>
                    <a:pt x="21" y="63"/>
                    <a:pt x="21" y="63"/>
                    <a:pt x="21" y="63"/>
                  </a:cubicBezTo>
                  <a:cubicBezTo>
                    <a:pt x="21" y="63"/>
                    <a:pt x="21" y="63"/>
                    <a:pt x="21" y="63"/>
                  </a:cubicBezTo>
                  <a:cubicBezTo>
                    <a:pt x="21" y="63"/>
                    <a:pt x="21" y="63"/>
                    <a:pt x="21" y="63"/>
                  </a:cubicBezTo>
                  <a:cubicBezTo>
                    <a:pt x="21" y="64"/>
                    <a:pt x="21" y="63"/>
                    <a:pt x="21" y="63"/>
                  </a:cubicBezTo>
                  <a:cubicBezTo>
                    <a:pt x="22" y="63"/>
                    <a:pt x="21" y="64"/>
                    <a:pt x="21" y="64"/>
                  </a:cubicBezTo>
                  <a:cubicBezTo>
                    <a:pt x="21" y="64"/>
                    <a:pt x="21" y="64"/>
                    <a:pt x="21" y="64"/>
                  </a:cubicBezTo>
                  <a:cubicBezTo>
                    <a:pt x="21" y="64"/>
                    <a:pt x="21" y="65"/>
                    <a:pt x="21" y="65"/>
                  </a:cubicBezTo>
                  <a:cubicBezTo>
                    <a:pt x="22" y="65"/>
                    <a:pt x="21" y="66"/>
                    <a:pt x="21" y="66"/>
                  </a:cubicBezTo>
                  <a:cubicBezTo>
                    <a:pt x="21" y="67"/>
                    <a:pt x="22" y="68"/>
                    <a:pt x="22" y="68"/>
                  </a:cubicBezTo>
                  <a:cubicBezTo>
                    <a:pt x="22" y="69"/>
                    <a:pt x="22" y="69"/>
                    <a:pt x="22" y="69"/>
                  </a:cubicBezTo>
                  <a:cubicBezTo>
                    <a:pt x="22" y="70"/>
                    <a:pt x="22" y="70"/>
                    <a:pt x="22" y="70"/>
                  </a:cubicBezTo>
                  <a:cubicBezTo>
                    <a:pt x="22" y="70"/>
                    <a:pt x="22" y="70"/>
                    <a:pt x="22" y="71"/>
                  </a:cubicBezTo>
                  <a:cubicBezTo>
                    <a:pt x="22" y="71"/>
                    <a:pt x="22" y="71"/>
                    <a:pt x="22" y="71"/>
                  </a:cubicBezTo>
                  <a:cubicBezTo>
                    <a:pt x="22" y="72"/>
                    <a:pt x="22" y="72"/>
                    <a:pt x="22" y="72"/>
                  </a:cubicBezTo>
                  <a:cubicBezTo>
                    <a:pt x="22" y="72"/>
                    <a:pt x="22" y="72"/>
                    <a:pt x="22" y="73"/>
                  </a:cubicBezTo>
                  <a:cubicBezTo>
                    <a:pt x="22" y="73"/>
                    <a:pt x="22" y="73"/>
                    <a:pt x="22" y="73"/>
                  </a:cubicBezTo>
                  <a:cubicBezTo>
                    <a:pt x="22" y="73"/>
                    <a:pt x="22" y="73"/>
                    <a:pt x="22" y="73"/>
                  </a:cubicBezTo>
                  <a:cubicBezTo>
                    <a:pt x="22" y="74"/>
                    <a:pt x="22" y="74"/>
                    <a:pt x="22" y="74"/>
                  </a:cubicBezTo>
                  <a:cubicBezTo>
                    <a:pt x="22" y="74"/>
                    <a:pt x="22" y="74"/>
                    <a:pt x="22" y="74"/>
                  </a:cubicBezTo>
                  <a:cubicBezTo>
                    <a:pt x="22" y="74"/>
                    <a:pt x="22" y="74"/>
                    <a:pt x="22" y="74"/>
                  </a:cubicBezTo>
                  <a:cubicBezTo>
                    <a:pt x="22" y="74"/>
                    <a:pt x="22" y="74"/>
                    <a:pt x="22" y="75"/>
                  </a:cubicBezTo>
                  <a:cubicBezTo>
                    <a:pt x="22" y="75"/>
                    <a:pt x="22" y="75"/>
                    <a:pt x="22" y="75"/>
                  </a:cubicBezTo>
                  <a:cubicBezTo>
                    <a:pt x="22" y="75"/>
                    <a:pt x="22" y="75"/>
                    <a:pt x="22" y="76"/>
                  </a:cubicBezTo>
                  <a:cubicBezTo>
                    <a:pt x="22" y="76"/>
                    <a:pt x="22" y="77"/>
                    <a:pt x="22" y="78"/>
                  </a:cubicBezTo>
                  <a:cubicBezTo>
                    <a:pt x="22" y="78"/>
                    <a:pt x="22" y="78"/>
                    <a:pt x="21" y="79"/>
                  </a:cubicBezTo>
                  <a:cubicBezTo>
                    <a:pt x="21" y="80"/>
                    <a:pt x="21" y="80"/>
                    <a:pt x="20" y="81"/>
                  </a:cubicBezTo>
                  <a:cubicBezTo>
                    <a:pt x="20" y="81"/>
                    <a:pt x="20" y="81"/>
                    <a:pt x="19" y="81"/>
                  </a:cubicBezTo>
                  <a:cubicBezTo>
                    <a:pt x="19" y="82"/>
                    <a:pt x="18" y="83"/>
                    <a:pt x="17" y="83"/>
                  </a:cubicBezTo>
                  <a:cubicBezTo>
                    <a:pt x="16" y="84"/>
                    <a:pt x="15" y="84"/>
                    <a:pt x="14" y="84"/>
                  </a:cubicBezTo>
                  <a:cubicBezTo>
                    <a:pt x="13" y="84"/>
                    <a:pt x="13" y="84"/>
                    <a:pt x="12" y="84"/>
                  </a:cubicBezTo>
                  <a:cubicBezTo>
                    <a:pt x="12" y="85"/>
                    <a:pt x="13" y="85"/>
                    <a:pt x="13" y="85"/>
                  </a:cubicBezTo>
                  <a:cubicBezTo>
                    <a:pt x="13" y="85"/>
                    <a:pt x="13" y="85"/>
                    <a:pt x="12" y="85"/>
                  </a:cubicBezTo>
                  <a:cubicBezTo>
                    <a:pt x="12" y="85"/>
                    <a:pt x="12" y="85"/>
                    <a:pt x="12" y="85"/>
                  </a:cubicBezTo>
                  <a:cubicBezTo>
                    <a:pt x="12" y="85"/>
                    <a:pt x="12" y="85"/>
                    <a:pt x="12" y="85"/>
                  </a:cubicBezTo>
                  <a:cubicBezTo>
                    <a:pt x="12" y="85"/>
                    <a:pt x="12" y="85"/>
                    <a:pt x="12" y="85"/>
                  </a:cubicBezTo>
                  <a:cubicBezTo>
                    <a:pt x="12" y="85"/>
                    <a:pt x="12" y="85"/>
                    <a:pt x="12" y="85"/>
                  </a:cubicBezTo>
                  <a:cubicBezTo>
                    <a:pt x="11" y="85"/>
                    <a:pt x="11" y="84"/>
                    <a:pt x="11" y="84"/>
                  </a:cubicBezTo>
                  <a:cubicBezTo>
                    <a:pt x="10" y="84"/>
                    <a:pt x="10" y="84"/>
                    <a:pt x="9" y="84"/>
                  </a:cubicBezTo>
                  <a:cubicBezTo>
                    <a:pt x="9" y="84"/>
                    <a:pt x="8" y="84"/>
                    <a:pt x="7" y="83"/>
                  </a:cubicBezTo>
                  <a:cubicBezTo>
                    <a:pt x="7" y="83"/>
                    <a:pt x="8" y="83"/>
                    <a:pt x="8" y="84"/>
                  </a:cubicBezTo>
                  <a:cubicBezTo>
                    <a:pt x="8" y="83"/>
                    <a:pt x="8" y="83"/>
                    <a:pt x="8" y="83"/>
                  </a:cubicBezTo>
                  <a:cubicBezTo>
                    <a:pt x="8" y="83"/>
                    <a:pt x="8" y="83"/>
                    <a:pt x="8" y="83"/>
                  </a:cubicBezTo>
                  <a:cubicBezTo>
                    <a:pt x="8" y="83"/>
                    <a:pt x="8" y="83"/>
                    <a:pt x="8" y="83"/>
                  </a:cubicBezTo>
                  <a:cubicBezTo>
                    <a:pt x="8" y="82"/>
                    <a:pt x="7" y="83"/>
                    <a:pt x="7" y="82"/>
                  </a:cubicBezTo>
                  <a:cubicBezTo>
                    <a:pt x="7" y="82"/>
                    <a:pt x="7" y="82"/>
                    <a:pt x="6" y="81"/>
                  </a:cubicBezTo>
                  <a:cubicBezTo>
                    <a:pt x="6" y="82"/>
                    <a:pt x="7" y="82"/>
                    <a:pt x="7" y="83"/>
                  </a:cubicBezTo>
                  <a:cubicBezTo>
                    <a:pt x="7" y="83"/>
                    <a:pt x="6" y="82"/>
                    <a:pt x="6" y="82"/>
                  </a:cubicBezTo>
                  <a:cubicBezTo>
                    <a:pt x="6" y="82"/>
                    <a:pt x="6" y="82"/>
                    <a:pt x="6" y="82"/>
                  </a:cubicBezTo>
                  <a:cubicBezTo>
                    <a:pt x="5" y="81"/>
                    <a:pt x="5" y="82"/>
                    <a:pt x="5" y="82"/>
                  </a:cubicBezTo>
                  <a:cubicBezTo>
                    <a:pt x="5" y="82"/>
                    <a:pt x="5" y="82"/>
                    <a:pt x="5" y="81"/>
                  </a:cubicBezTo>
                  <a:cubicBezTo>
                    <a:pt x="5" y="81"/>
                    <a:pt x="5" y="81"/>
                    <a:pt x="5" y="81"/>
                  </a:cubicBezTo>
                  <a:cubicBezTo>
                    <a:pt x="4" y="80"/>
                    <a:pt x="4" y="80"/>
                    <a:pt x="4" y="80"/>
                  </a:cubicBezTo>
                  <a:cubicBezTo>
                    <a:pt x="3" y="80"/>
                    <a:pt x="3" y="80"/>
                    <a:pt x="3" y="80"/>
                  </a:cubicBezTo>
                  <a:cubicBezTo>
                    <a:pt x="3" y="79"/>
                    <a:pt x="3" y="78"/>
                    <a:pt x="3" y="78"/>
                  </a:cubicBezTo>
                  <a:cubicBezTo>
                    <a:pt x="3" y="79"/>
                    <a:pt x="3" y="79"/>
                    <a:pt x="3" y="79"/>
                  </a:cubicBezTo>
                  <a:cubicBezTo>
                    <a:pt x="3" y="79"/>
                    <a:pt x="3" y="80"/>
                    <a:pt x="4" y="80"/>
                  </a:cubicBezTo>
                  <a:cubicBezTo>
                    <a:pt x="4" y="80"/>
                    <a:pt x="3" y="79"/>
                    <a:pt x="4" y="79"/>
                  </a:cubicBezTo>
                  <a:cubicBezTo>
                    <a:pt x="4" y="79"/>
                    <a:pt x="4" y="79"/>
                    <a:pt x="4" y="80"/>
                  </a:cubicBezTo>
                  <a:cubicBezTo>
                    <a:pt x="4" y="80"/>
                    <a:pt x="4" y="79"/>
                    <a:pt x="4" y="79"/>
                  </a:cubicBezTo>
                  <a:cubicBezTo>
                    <a:pt x="4" y="78"/>
                    <a:pt x="3" y="78"/>
                    <a:pt x="4" y="77"/>
                  </a:cubicBezTo>
                  <a:cubicBezTo>
                    <a:pt x="4" y="77"/>
                    <a:pt x="4" y="78"/>
                    <a:pt x="4" y="78"/>
                  </a:cubicBezTo>
                  <a:cubicBezTo>
                    <a:pt x="5" y="78"/>
                    <a:pt x="5" y="78"/>
                    <a:pt x="5" y="78"/>
                  </a:cubicBezTo>
                  <a:cubicBezTo>
                    <a:pt x="5" y="78"/>
                    <a:pt x="5" y="79"/>
                    <a:pt x="6" y="79"/>
                  </a:cubicBezTo>
                  <a:cubicBezTo>
                    <a:pt x="5" y="79"/>
                    <a:pt x="6" y="80"/>
                    <a:pt x="5" y="80"/>
                  </a:cubicBezTo>
                  <a:cubicBezTo>
                    <a:pt x="6" y="80"/>
                    <a:pt x="6" y="80"/>
                    <a:pt x="6" y="80"/>
                  </a:cubicBezTo>
                  <a:cubicBezTo>
                    <a:pt x="6" y="80"/>
                    <a:pt x="6" y="80"/>
                    <a:pt x="7" y="80"/>
                  </a:cubicBezTo>
                  <a:cubicBezTo>
                    <a:pt x="7" y="81"/>
                    <a:pt x="7" y="80"/>
                    <a:pt x="7" y="81"/>
                  </a:cubicBezTo>
                  <a:cubicBezTo>
                    <a:pt x="7" y="81"/>
                    <a:pt x="7" y="81"/>
                    <a:pt x="7" y="81"/>
                  </a:cubicBezTo>
                  <a:cubicBezTo>
                    <a:pt x="8" y="81"/>
                    <a:pt x="8" y="81"/>
                    <a:pt x="8" y="81"/>
                  </a:cubicBezTo>
                  <a:cubicBezTo>
                    <a:pt x="8" y="81"/>
                    <a:pt x="8" y="82"/>
                    <a:pt x="8" y="82"/>
                  </a:cubicBezTo>
                  <a:cubicBezTo>
                    <a:pt x="9" y="82"/>
                    <a:pt x="8" y="81"/>
                    <a:pt x="8" y="81"/>
                  </a:cubicBezTo>
                  <a:cubicBezTo>
                    <a:pt x="8" y="81"/>
                    <a:pt x="9" y="82"/>
                    <a:pt x="9" y="82"/>
                  </a:cubicBezTo>
                  <a:cubicBezTo>
                    <a:pt x="10" y="82"/>
                    <a:pt x="9" y="81"/>
                    <a:pt x="9" y="81"/>
                  </a:cubicBezTo>
                  <a:cubicBezTo>
                    <a:pt x="9" y="81"/>
                    <a:pt x="10" y="82"/>
                    <a:pt x="11" y="82"/>
                  </a:cubicBezTo>
                  <a:cubicBezTo>
                    <a:pt x="10" y="81"/>
                    <a:pt x="10" y="82"/>
                    <a:pt x="10" y="82"/>
                  </a:cubicBezTo>
                  <a:cubicBezTo>
                    <a:pt x="10" y="81"/>
                    <a:pt x="9" y="81"/>
                    <a:pt x="10" y="81"/>
                  </a:cubicBezTo>
                  <a:cubicBezTo>
                    <a:pt x="9" y="81"/>
                    <a:pt x="9" y="81"/>
                    <a:pt x="8" y="81"/>
                  </a:cubicBezTo>
                  <a:cubicBezTo>
                    <a:pt x="8" y="80"/>
                    <a:pt x="8" y="80"/>
                    <a:pt x="8" y="80"/>
                  </a:cubicBezTo>
                  <a:cubicBezTo>
                    <a:pt x="7" y="80"/>
                    <a:pt x="7" y="80"/>
                    <a:pt x="7" y="80"/>
                  </a:cubicBezTo>
                  <a:cubicBezTo>
                    <a:pt x="7" y="79"/>
                    <a:pt x="7" y="79"/>
                    <a:pt x="7" y="78"/>
                  </a:cubicBezTo>
                  <a:cubicBezTo>
                    <a:pt x="6" y="78"/>
                    <a:pt x="7" y="79"/>
                    <a:pt x="6" y="79"/>
                  </a:cubicBezTo>
                  <a:cubicBezTo>
                    <a:pt x="6" y="79"/>
                    <a:pt x="6" y="78"/>
                    <a:pt x="6" y="78"/>
                  </a:cubicBezTo>
                  <a:cubicBezTo>
                    <a:pt x="6" y="77"/>
                    <a:pt x="6" y="77"/>
                    <a:pt x="5" y="77"/>
                  </a:cubicBezTo>
                  <a:cubicBezTo>
                    <a:pt x="5" y="77"/>
                    <a:pt x="5" y="76"/>
                    <a:pt x="5" y="76"/>
                  </a:cubicBezTo>
                  <a:cubicBezTo>
                    <a:pt x="6" y="76"/>
                    <a:pt x="6" y="76"/>
                    <a:pt x="6" y="76"/>
                  </a:cubicBezTo>
                  <a:cubicBezTo>
                    <a:pt x="5" y="77"/>
                    <a:pt x="5" y="77"/>
                    <a:pt x="6" y="77"/>
                  </a:cubicBezTo>
                  <a:cubicBezTo>
                    <a:pt x="6" y="76"/>
                    <a:pt x="6" y="76"/>
                    <a:pt x="6" y="75"/>
                  </a:cubicBezTo>
                  <a:cubicBezTo>
                    <a:pt x="6" y="75"/>
                    <a:pt x="6" y="75"/>
                    <a:pt x="6" y="76"/>
                  </a:cubicBezTo>
                  <a:cubicBezTo>
                    <a:pt x="6" y="76"/>
                    <a:pt x="6" y="76"/>
                    <a:pt x="5" y="75"/>
                  </a:cubicBezTo>
                  <a:cubicBezTo>
                    <a:pt x="5" y="75"/>
                    <a:pt x="5" y="75"/>
                    <a:pt x="5" y="75"/>
                  </a:cubicBezTo>
                  <a:cubicBezTo>
                    <a:pt x="5" y="75"/>
                    <a:pt x="5" y="75"/>
                    <a:pt x="5" y="75"/>
                  </a:cubicBezTo>
                  <a:cubicBezTo>
                    <a:pt x="5" y="75"/>
                    <a:pt x="5" y="74"/>
                    <a:pt x="5" y="74"/>
                  </a:cubicBezTo>
                  <a:cubicBezTo>
                    <a:pt x="5" y="74"/>
                    <a:pt x="5" y="74"/>
                    <a:pt x="5" y="74"/>
                  </a:cubicBezTo>
                  <a:cubicBezTo>
                    <a:pt x="5" y="74"/>
                    <a:pt x="5" y="73"/>
                    <a:pt x="5" y="73"/>
                  </a:cubicBezTo>
                  <a:cubicBezTo>
                    <a:pt x="5" y="73"/>
                    <a:pt x="5" y="74"/>
                    <a:pt x="5" y="74"/>
                  </a:cubicBezTo>
                  <a:cubicBezTo>
                    <a:pt x="5" y="73"/>
                    <a:pt x="5" y="73"/>
                    <a:pt x="5" y="73"/>
                  </a:cubicBezTo>
                  <a:cubicBezTo>
                    <a:pt x="5" y="72"/>
                    <a:pt x="5" y="73"/>
                    <a:pt x="5" y="73"/>
                  </a:cubicBezTo>
                  <a:cubicBezTo>
                    <a:pt x="5" y="72"/>
                    <a:pt x="5" y="72"/>
                    <a:pt x="5" y="72"/>
                  </a:cubicBezTo>
                  <a:cubicBezTo>
                    <a:pt x="5" y="71"/>
                    <a:pt x="5" y="72"/>
                    <a:pt x="5" y="72"/>
                  </a:cubicBezTo>
                  <a:cubicBezTo>
                    <a:pt x="6" y="72"/>
                    <a:pt x="5" y="72"/>
                    <a:pt x="5" y="71"/>
                  </a:cubicBezTo>
                  <a:cubicBezTo>
                    <a:pt x="5" y="71"/>
                    <a:pt x="5" y="71"/>
                    <a:pt x="5" y="71"/>
                  </a:cubicBezTo>
                  <a:cubicBezTo>
                    <a:pt x="5" y="70"/>
                    <a:pt x="5" y="70"/>
                    <a:pt x="5" y="70"/>
                  </a:cubicBezTo>
                  <a:cubicBezTo>
                    <a:pt x="5" y="70"/>
                    <a:pt x="5" y="71"/>
                    <a:pt x="5" y="71"/>
                  </a:cubicBezTo>
                  <a:cubicBezTo>
                    <a:pt x="5" y="71"/>
                    <a:pt x="5" y="70"/>
                    <a:pt x="5" y="70"/>
                  </a:cubicBezTo>
                  <a:cubicBezTo>
                    <a:pt x="5" y="70"/>
                    <a:pt x="5" y="69"/>
                    <a:pt x="5" y="68"/>
                  </a:cubicBezTo>
                  <a:cubicBezTo>
                    <a:pt x="5" y="68"/>
                    <a:pt x="5" y="69"/>
                    <a:pt x="5" y="69"/>
                  </a:cubicBezTo>
                  <a:cubicBezTo>
                    <a:pt x="5" y="69"/>
                    <a:pt x="5" y="68"/>
                    <a:pt x="5" y="68"/>
                  </a:cubicBezTo>
                  <a:cubicBezTo>
                    <a:pt x="5" y="68"/>
                    <a:pt x="5" y="67"/>
                    <a:pt x="5" y="66"/>
                  </a:cubicBezTo>
                  <a:cubicBezTo>
                    <a:pt x="4" y="67"/>
                    <a:pt x="5" y="67"/>
                    <a:pt x="5" y="68"/>
                  </a:cubicBezTo>
                  <a:cubicBezTo>
                    <a:pt x="4" y="68"/>
                    <a:pt x="5" y="67"/>
                    <a:pt x="5" y="67"/>
                  </a:cubicBezTo>
                  <a:cubicBezTo>
                    <a:pt x="4" y="67"/>
                    <a:pt x="5" y="66"/>
                    <a:pt x="4" y="66"/>
                  </a:cubicBezTo>
                  <a:cubicBezTo>
                    <a:pt x="5" y="65"/>
                    <a:pt x="4" y="65"/>
                    <a:pt x="4" y="64"/>
                  </a:cubicBezTo>
                  <a:cubicBezTo>
                    <a:pt x="4" y="64"/>
                    <a:pt x="4" y="64"/>
                    <a:pt x="4" y="63"/>
                  </a:cubicBezTo>
                  <a:cubicBezTo>
                    <a:pt x="4" y="63"/>
                    <a:pt x="4" y="63"/>
                    <a:pt x="5" y="63"/>
                  </a:cubicBezTo>
                  <a:cubicBezTo>
                    <a:pt x="4" y="62"/>
                    <a:pt x="5" y="62"/>
                    <a:pt x="4" y="61"/>
                  </a:cubicBezTo>
                  <a:cubicBezTo>
                    <a:pt x="5" y="61"/>
                    <a:pt x="5" y="61"/>
                    <a:pt x="5" y="61"/>
                  </a:cubicBezTo>
                  <a:cubicBezTo>
                    <a:pt x="5" y="61"/>
                    <a:pt x="5" y="61"/>
                    <a:pt x="5" y="61"/>
                  </a:cubicBezTo>
                  <a:cubicBezTo>
                    <a:pt x="5" y="60"/>
                    <a:pt x="5" y="60"/>
                    <a:pt x="5" y="61"/>
                  </a:cubicBezTo>
                  <a:cubicBezTo>
                    <a:pt x="4" y="60"/>
                    <a:pt x="4" y="60"/>
                    <a:pt x="4" y="59"/>
                  </a:cubicBezTo>
                  <a:cubicBezTo>
                    <a:pt x="4" y="59"/>
                    <a:pt x="4" y="59"/>
                    <a:pt x="4" y="59"/>
                  </a:cubicBezTo>
                  <a:cubicBezTo>
                    <a:pt x="4" y="59"/>
                    <a:pt x="4" y="59"/>
                    <a:pt x="4" y="58"/>
                  </a:cubicBezTo>
                  <a:cubicBezTo>
                    <a:pt x="4" y="58"/>
                    <a:pt x="4" y="58"/>
                    <a:pt x="5" y="58"/>
                  </a:cubicBezTo>
                  <a:cubicBezTo>
                    <a:pt x="5" y="58"/>
                    <a:pt x="4" y="58"/>
                    <a:pt x="5" y="58"/>
                  </a:cubicBezTo>
                  <a:cubicBezTo>
                    <a:pt x="5" y="58"/>
                    <a:pt x="5" y="58"/>
                    <a:pt x="5" y="58"/>
                  </a:cubicBezTo>
                  <a:cubicBezTo>
                    <a:pt x="5" y="57"/>
                    <a:pt x="4" y="58"/>
                    <a:pt x="4" y="58"/>
                  </a:cubicBezTo>
                  <a:cubicBezTo>
                    <a:pt x="4" y="57"/>
                    <a:pt x="4" y="57"/>
                    <a:pt x="4" y="56"/>
                  </a:cubicBezTo>
                  <a:cubicBezTo>
                    <a:pt x="5" y="56"/>
                    <a:pt x="5" y="56"/>
                    <a:pt x="5" y="56"/>
                  </a:cubicBezTo>
                  <a:cubicBezTo>
                    <a:pt x="5" y="56"/>
                    <a:pt x="4" y="56"/>
                    <a:pt x="4" y="55"/>
                  </a:cubicBezTo>
                  <a:cubicBezTo>
                    <a:pt x="5" y="55"/>
                    <a:pt x="5" y="55"/>
                    <a:pt x="5" y="55"/>
                  </a:cubicBezTo>
                  <a:cubicBezTo>
                    <a:pt x="5" y="54"/>
                    <a:pt x="5" y="55"/>
                    <a:pt x="5" y="54"/>
                  </a:cubicBezTo>
                  <a:cubicBezTo>
                    <a:pt x="5" y="54"/>
                    <a:pt x="5" y="55"/>
                    <a:pt x="4" y="55"/>
                  </a:cubicBezTo>
                  <a:cubicBezTo>
                    <a:pt x="4" y="54"/>
                    <a:pt x="5" y="54"/>
                    <a:pt x="5" y="54"/>
                  </a:cubicBezTo>
                  <a:cubicBezTo>
                    <a:pt x="5" y="54"/>
                    <a:pt x="4" y="54"/>
                    <a:pt x="4" y="54"/>
                  </a:cubicBezTo>
                  <a:cubicBezTo>
                    <a:pt x="4" y="54"/>
                    <a:pt x="5" y="53"/>
                    <a:pt x="5" y="53"/>
                  </a:cubicBezTo>
                  <a:cubicBezTo>
                    <a:pt x="5" y="53"/>
                    <a:pt x="4" y="52"/>
                    <a:pt x="4" y="52"/>
                  </a:cubicBezTo>
                  <a:cubicBezTo>
                    <a:pt x="4" y="52"/>
                    <a:pt x="4" y="51"/>
                    <a:pt x="4" y="51"/>
                  </a:cubicBezTo>
                  <a:cubicBezTo>
                    <a:pt x="5" y="51"/>
                    <a:pt x="5" y="51"/>
                    <a:pt x="5" y="51"/>
                  </a:cubicBezTo>
                  <a:cubicBezTo>
                    <a:pt x="5" y="51"/>
                    <a:pt x="4" y="51"/>
                    <a:pt x="5" y="50"/>
                  </a:cubicBezTo>
                  <a:cubicBezTo>
                    <a:pt x="5" y="50"/>
                    <a:pt x="5" y="51"/>
                    <a:pt x="5" y="51"/>
                  </a:cubicBezTo>
                  <a:cubicBezTo>
                    <a:pt x="5" y="50"/>
                    <a:pt x="5" y="50"/>
                    <a:pt x="5" y="50"/>
                  </a:cubicBezTo>
                  <a:cubicBezTo>
                    <a:pt x="4" y="50"/>
                    <a:pt x="4" y="51"/>
                    <a:pt x="4" y="50"/>
                  </a:cubicBezTo>
                  <a:cubicBezTo>
                    <a:pt x="4" y="50"/>
                    <a:pt x="4" y="50"/>
                    <a:pt x="4" y="50"/>
                  </a:cubicBezTo>
                  <a:cubicBezTo>
                    <a:pt x="4" y="50"/>
                    <a:pt x="4" y="50"/>
                    <a:pt x="4" y="50"/>
                  </a:cubicBezTo>
                  <a:cubicBezTo>
                    <a:pt x="5" y="50"/>
                    <a:pt x="5" y="50"/>
                    <a:pt x="5" y="49"/>
                  </a:cubicBezTo>
                  <a:cubicBezTo>
                    <a:pt x="5" y="48"/>
                    <a:pt x="5" y="49"/>
                    <a:pt x="4" y="49"/>
                  </a:cubicBezTo>
                  <a:cubicBezTo>
                    <a:pt x="5" y="48"/>
                    <a:pt x="5" y="48"/>
                    <a:pt x="5" y="48"/>
                  </a:cubicBezTo>
                  <a:cubicBezTo>
                    <a:pt x="5" y="48"/>
                    <a:pt x="5" y="48"/>
                    <a:pt x="5" y="48"/>
                  </a:cubicBezTo>
                  <a:cubicBezTo>
                    <a:pt x="5" y="48"/>
                    <a:pt x="5" y="48"/>
                    <a:pt x="5" y="47"/>
                  </a:cubicBezTo>
                  <a:cubicBezTo>
                    <a:pt x="5" y="47"/>
                    <a:pt x="5" y="47"/>
                    <a:pt x="5" y="47"/>
                  </a:cubicBezTo>
                  <a:cubicBezTo>
                    <a:pt x="5" y="47"/>
                    <a:pt x="5" y="47"/>
                    <a:pt x="5" y="47"/>
                  </a:cubicBezTo>
                  <a:cubicBezTo>
                    <a:pt x="4" y="47"/>
                    <a:pt x="4" y="48"/>
                    <a:pt x="4" y="48"/>
                  </a:cubicBezTo>
                  <a:cubicBezTo>
                    <a:pt x="4" y="48"/>
                    <a:pt x="4" y="47"/>
                    <a:pt x="4" y="47"/>
                  </a:cubicBezTo>
                  <a:cubicBezTo>
                    <a:pt x="4" y="47"/>
                    <a:pt x="4" y="46"/>
                    <a:pt x="4" y="46"/>
                  </a:cubicBezTo>
                  <a:cubicBezTo>
                    <a:pt x="5" y="46"/>
                    <a:pt x="5" y="46"/>
                    <a:pt x="5" y="46"/>
                  </a:cubicBezTo>
                  <a:cubicBezTo>
                    <a:pt x="5" y="45"/>
                    <a:pt x="5" y="45"/>
                    <a:pt x="4" y="45"/>
                  </a:cubicBezTo>
                  <a:cubicBezTo>
                    <a:pt x="4" y="45"/>
                    <a:pt x="4" y="45"/>
                    <a:pt x="4" y="45"/>
                  </a:cubicBezTo>
                  <a:cubicBezTo>
                    <a:pt x="5" y="45"/>
                    <a:pt x="5" y="45"/>
                    <a:pt x="5" y="45"/>
                  </a:cubicBezTo>
                  <a:cubicBezTo>
                    <a:pt x="5" y="44"/>
                    <a:pt x="5" y="44"/>
                    <a:pt x="5" y="44"/>
                  </a:cubicBezTo>
                  <a:cubicBezTo>
                    <a:pt x="5" y="44"/>
                    <a:pt x="5" y="44"/>
                    <a:pt x="5" y="44"/>
                  </a:cubicBezTo>
                  <a:cubicBezTo>
                    <a:pt x="5" y="43"/>
                    <a:pt x="5" y="42"/>
                    <a:pt x="5" y="41"/>
                  </a:cubicBezTo>
                  <a:cubicBezTo>
                    <a:pt x="5" y="41"/>
                    <a:pt x="5" y="41"/>
                    <a:pt x="5" y="40"/>
                  </a:cubicBezTo>
                  <a:cubicBezTo>
                    <a:pt x="5" y="40"/>
                    <a:pt x="5" y="41"/>
                    <a:pt x="5" y="41"/>
                  </a:cubicBezTo>
                  <a:cubicBezTo>
                    <a:pt x="5" y="41"/>
                    <a:pt x="5" y="40"/>
                    <a:pt x="5" y="40"/>
                  </a:cubicBezTo>
                  <a:cubicBezTo>
                    <a:pt x="5" y="40"/>
                    <a:pt x="5" y="40"/>
                    <a:pt x="5" y="40"/>
                  </a:cubicBezTo>
                  <a:cubicBezTo>
                    <a:pt x="5" y="40"/>
                    <a:pt x="5" y="40"/>
                    <a:pt x="6" y="40"/>
                  </a:cubicBezTo>
                  <a:cubicBezTo>
                    <a:pt x="6" y="39"/>
                    <a:pt x="5" y="40"/>
                    <a:pt x="5" y="40"/>
                  </a:cubicBezTo>
                  <a:cubicBezTo>
                    <a:pt x="5" y="39"/>
                    <a:pt x="6" y="39"/>
                    <a:pt x="6" y="39"/>
                  </a:cubicBezTo>
                  <a:cubicBezTo>
                    <a:pt x="6" y="38"/>
                    <a:pt x="5" y="39"/>
                    <a:pt x="5" y="38"/>
                  </a:cubicBezTo>
                  <a:cubicBezTo>
                    <a:pt x="6" y="38"/>
                    <a:pt x="5" y="37"/>
                    <a:pt x="6" y="38"/>
                  </a:cubicBezTo>
                  <a:cubicBezTo>
                    <a:pt x="6" y="37"/>
                    <a:pt x="6" y="36"/>
                    <a:pt x="6" y="36"/>
                  </a:cubicBezTo>
                  <a:cubicBezTo>
                    <a:pt x="5" y="36"/>
                    <a:pt x="6" y="36"/>
                    <a:pt x="5" y="37"/>
                  </a:cubicBezTo>
                  <a:cubicBezTo>
                    <a:pt x="5" y="37"/>
                    <a:pt x="5" y="36"/>
                    <a:pt x="5" y="36"/>
                  </a:cubicBezTo>
                  <a:cubicBezTo>
                    <a:pt x="5" y="36"/>
                    <a:pt x="5" y="35"/>
                    <a:pt x="5" y="35"/>
                  </a:cubicBezTo>
                  <a:cubicBezTo>
                    <a:pt x="6" y="35"/>
                    <a:pt x="6" y="35"/>
                    <a:pt x="6" y="36"/>
                  </a:cubicBezTo>
                  <a:cubicBezTo>
                    <a:pt x="6" y="36"/>
                    <a:pt x="6" y="35"/>
                    <a:pt x="6" y="35"/>
                  </a:cubicBezTo>
                  <a:cubicBezTo>
                    <a:pt x="6" y="35"/>
                    <a:pt x="6" y="35"/>
                    <a:pt x="6" y="35"/>
                  </a:cubicBezTo>
                  <a:cubicBezTo>
                    <a:pt x="6" y="35"/>
                    <a:pt x="6" y="35"/>
                    <a:pt x="6" y="35"/>
                  </a:cubicBezTo>
                  <a:cubicBezTo>
                    <a:pt x="6" y="34"/>
                    <a:pt x="6" y="35"/>
                    <a:pt x="5" y="35"/>
                  </a:cubicBezTo>
                  <a:cubicBezTo>
                    <a:pt x="6" y="34"/>
                    <a:pt x="6" y="35"/>
                    <a:pt x="6" y="35"/>
                  </a:cubicBezTo>
                  <a:cubicBezTo>
                    <a:pt x="6" y="34"/>
                    <a:pt x="6" y="34"/>
                    <a:pt x="6" y="33"/>
                  </a:cubicBezTo>
                  <a:cubicBezTo>
                    <a:pt x="7" y="33"/>
                    <a:pt x="6" y="34"/>
                    <a:pt x="6" y="34"/>
                  </a:cubicBezTo>
                  <a:cubicBezTo>
                    <a:pt x="7" y="34"/>
                    <a:pt x="6" y="33"/>
                    <a:pt x="7" y="33"/>
                  </a:cubicBezTo>
                  <a:cubicBezTo>
                    <a:pt x="7" y="33"/>
                    <a:pt x="6" y="33"/>
                    <a:pt x="6" y="33"/>
                  </a:cubicBezTo>
                  <a:cubicBezTo>
                    <a:pt x="6" y="33"/>
                    <a:pt x="6" y="33"/>
                    <a:pt x="6" y="33"/>
                  </a:cubicBezTo>
                  <a:cubicBezTo>
                    <a:pt x="6" y="32"/>
                    <a:pt x="6" y="32"/>
                    <a:pt x="6" y="31"/>
                  </a:cubicBezTo>
                  <a:cubicBezTo>
                    <a:pt x="6" y="31"/>
                    <a:pt x="6" y="30"/>
                    <a:pt x="7" y="29"/>
                  </a:cubicBezTo>
                  <a:cubicBezTo>
                    <a:pt x="7" y="28"/>
                    <a:pt x="7" y="28"/>
                    <a:pt x="7" y="28"/>
                  </a:cubicBezTo>
                  <a:cubicBezTo>
                    <a:pt x="7" y="28"/>
                    <a:pt x="7" y="28"/>
                    <a:pt x="7" y="28"/>
                  </a:cubicBezTo>
                  <a:cubicBezTo>
                    <a:pt x="7" y="26"/>
                    <a:pt x="7" y="25"/>
                    <a:pt x="8" y="24"/>
                  </a:cubicBezTo>
                  <a:cubicBezTo>
                    <a:pt x="8" y="24"/>
                    <a:pt x="8" y="24"/>
                    <a:pt x="8" y="24"/>
                  </a:cubicBezTo>
                  <a:cubicBezTo>
                    <a:pt x="8" y="23"/>
                    <a:pt x="8" y="23"/>
                    <a:pt x="8" y="23"/>
                  </a:cubicBezTo>
                  <a:cubicBezTo>
                    <a:pt x="9" y="23"/>
                    <a:pt x="9" y="23"/>
                    <a:pt x="9" y="24"/>
                  </a:cubicBezTo>
                  <a:cubicBezTo>
                    <a:pt x="9" y="24"/>
                    <a:pt x="8" y="24"/>
                    <a:pt x="8" y="25"/>
                  </a:cubicBezTo>
                  <a:cubicBezTo>
                    <a:pt x="9" y="25"/>
                    <a:pt x="8" y="24"/>
                    <a:pt x="9" y="24"/>
                  </a:cubicBezTo>
                  <a:cubicBezTo>
                    <a:pt x="9" y="24"/>
                    <a:pt x="9" y="24"/>
                    <a:pt x="9" y="24"/>
                  </a:cubicBezTo>
                  <a:cubicBezTo>
                    <a:pt x="9" y="24"/>
                    <a:pt x="9" y="23"/>
                    <a:pt x="9" y="23"/>
                  </a:cubicBezTo>
                  <a:cubicBezTo>
                    <a:pt x="9" y="23"/>
                    <a:pt x="9" y="24"/>
                    <a:pt x="9" y="23"/>
                  </a:cubicBezTo>
                  <a:cubicBezTo>
                    <a:pt x="9" y="23"/>
                    <a:pt x="9" y="22"/>
                    <a:pt x="9" y="23"/>
                  </a:cubicBezTo>
                  <a:cubicBezTo>
                    <a:pt x="8" y="23"/>
                    <a:pt x="9" y="22"/>
                    <a:pt x="9" y="22"/>
                  </a:cubicBezTo>
                  <a:cubicBezTo>
                    <a:pt x="9" y="21"/>
                    <a:pt x="10" y="20"/>
                    <a:pt x="10" y="19"/>
                  </a:cubicBezTo>
                  <a:cubicBezTo>
                    <a:pt x="11" y="18"/>
                    <a:pt x="11" y="17"/>
                    <a:pt x="12" y="16"/>
                  </a:cubicBezTo>
                  <a:cubicBezTo>
                    <a:pt x="12" y="16"/>
                    <a:pt x="12" y="16"/>
                    <a:pt x="12" y="16"/>
                  </a:cubicBezTo>
                  <a:cubicBezTo>
                    <a:pt x="12" y="15"/>
                    <a:pt x="13" y="15"/>
                    <a:pt x="13" y="15"/>
                  </a:cubicBezTo>
                  <a:cubicBezTo>
                    <a:pt x="13" y="15"/>
                    <a:pt x="12" y="15"/>
                    <a:pt x="13" y="14"/>
                  </a:cubicBezTo>
                  <a:cubicBezTo>
                    <a:pt x="13" y="14"/>
                    <a:pt x="13" y="15"/>
                    <a:pt x="13" y="15"/>
                  </a:cubicBezTo>
                  <a:cubicBezTo>
                    <a:pt x="13" y="15"/>
                    <a:pt x="13" y="15"/>
                    <a:pt x="13" y="15"/>
                  </a:cubicBezTo>
                  <a:cubicBezTo>
                    <a:pt x="13" y="15"/>
                    <a:pt x="12" y="16"/>
                    <a:pt x="13" y="16"/>
                  </a:cubicBezTo>
                  <a:cubicBezTo>
                    <a:pt x="13" y="16"/>
                    <a:pt x="13" y="16"/>
                    <a:pt x="13" y="16"/>
                  </a:cubicBezTo>
                  <a:cubicBezTo>
                    <a:pt x="13" y="15"/>
                    <a:pt x="13" y="16"/>
                    <a:pt x="13" y="15"/>
                  </a:cubicBezTo>
                  <a:cubicBezTo>
                    <a:pt x="13" y="15"/>
                    <a:pt x="13" y="16"/>
                    <a:pt x="13" y="15"/>
                  </a:cubicBezTo>
                  <a:cubicBezTo>
                    <a:pt x="13" y="15"/>
                    <a:pt x="14" y="14"/>
                    <a:pt x="14" y="14"/>
                  </a:cubicBezTo>
                  <a:cubicBezTo>
                    <a:pt x="14" y="14"/>
                    <a:pt x="14" y="15"/>
                    <a:pt x="13" y="15"/>
                  </a:cubicBezTo>
                  <a:cubicBezTo>
                    <a:pt x="13" y="15"/>
                    <a:pt x="13" y="14"/>
                    <a:pt x="13" y="14"/>
                  </a:cubicBezTo>
                  <a:cubicBezTo>
                    <a:pt x="14" y="13"/>
                    <a:pt x="15" y="12"/>
                    <a:pt x="15" y="11"/>
                  </a:cubicBezTo>
                  <a:cubicBezTo>
                    <a:pt x="16" y="11"/>
                    <a:pt x="16" y="10"/>
                    <a:pt x="17" y="9"/>
                  </a:cubicBezTo>
                  <a:cubicBezTo>
                    <a:pt x="17" y="9"/>
                    <a:pt x="16" y="9"/>
                    <a:pt x="16" y="9"/>
                  </a:cubicBezTo>
                  <a:cubicBezTo>
                    <a:pt x="16" y="9"/>
                    <a:pt x="16" y="9"/>
                    <a:pt x="16" y="9"/>
                  </a:cubicBezTo>
                  <a:cubicBezTo>
                    <a:pt x="16" y="8"/>
                    <a:pt x="16" y="9"/>
                    <a:pt x="16" y="9"/>
                  </a:cubicBezTo>
                  <a:cubicBezTo>
                    <a:pt x="16" y="9"/>
                    <a:pt x="15" y="10"/>
                    <a:pt x="15" y="10"/>
                  </a:cubicBezTo>
                  <a:cubicBezTo>
                    <a:pt x="15" y="10"/>
                    <a:pt x="15" y="10"/>
                    <a:pt x="15" y="10"/>
                  </a:cubicBezTo>
                  <a:cubicBezTo>
                    <a:pt x="15" y="11"/>
                    <a:pt x="14" y="11"/>
                    <a:pt x="14" y="11"/>
                  </a:cubicBezTo>
                  <a:cubicBezTo>
                    <a:pt x="14" y="11"/>
                    <a:pt x="14" y="11"/>
                    <a:pt x="14" y="11"/>
                  </a:cubicBezTo>
                  <a:cubicBezTo>
                    <a:pt x="13" y="12"/>
                    <a:pt x="13" y="13"/>
                    <a:pt x="12" y="14"/>
                  </a:cubicBezTo>
                  <a:cubicBezTo>
                    <a:pt x="12" y="13"/>
                    <a:pt x="12" y="14"/>
                    <a:pt x="11" y="14"/>
                  </a:cubicBezTo>
                  <a:cubicBezTo>
                    <a:pt x="11" y="14"/>
                    <a:pt x="12" y="14"/>
                    <a:pt x="12" y="15"/>
                  </a:cubicBezTo>
                  <a:cubicBezTo>
                    <a:pt x="12" y="15"/>
                    <a:pt x="12" y="14"/>
                    <a:pt x="12" y="14"/>
                  </a:cubicBezTo>
                  <a:cubicBezTo>
                    <a:pt x="12" y="14"/>
                    <a:pt x="12" y="14"/>
                    <a:pt x="12" y="15"/>
                  </a:cubicBezTo>
                  <a:cubicBezTo>
                    <a:pt x="11" y="15"/>
                    <a:pt x="11" y="15"/>
                    <a:pt x="11" y="15"/>
                  </a:cubicBezTo>
                  <a:cubicBezTo>
                    <a:pt x="11" y="16"/>
                    <a:pt x="11" y="15"/>
                    <a:pt x="11" y="15"/>
                  </a:cubicBezTo>
                  <a:cubicBezTo>
                    <a:pt x="12" y="15"/>
                    <a:pt x="11" y="15"/>
                    <a:pt x="11" y="16"/>
                  </a:cubicBezTo>
                  <a:cubicBezTo>
                    <a:pt x="11" y="16"/>
                    <a:pt x="11" y="17"/>
                    <a:pt x="10" y="17"/>
                  </a:cubicBezTo>
                  <a:cubicBezTo>
                    <a:pt x="10" y="17"/>
                    <a:pt x="10" y="17"/>
                    <a:pt x="10" y="17"/>
                  </a:cubicBezTo>
                  <a:cubicBezTo>
                    <a:pt x="10" y="17"/>
                    <a:pt x="10" y="18"/>
                    <a:pt x="10" y="18"/>
                  </a:cubicBezTo>
                  <a:cubicBezTo>
                    <a:pt x="9" y="19"/>
                    <a:pt x="9" y="19"/>
                    <a:pt x="9" y="20"/>
                  </a:cubicBezTo>
                  <a:cubicBezTo>
                    <a:pt x="9" y="20"/>
                    <a:pt x="9" y="19"/>
                    <a:pt x="9" y="19"/>
                  </a:cubicBezTo>
                  <a:cubicBezTo>
                    <a:pt x="9" y="20"/>
                    <a:pt x="8" y="21"/>
                    <a:pt x="8" y="22"/>
                  </a:cubicBezTo>
                  <a:cubicBezTo>
                    <a:pt x="8" y="22"/>
                    <a:pt x="8" y="22"/>
                    <a:pt x="8" y="22"/>
                  </a:cubicBezTo>
                  <a:cubicBezTo>
                    <a:pt x="8" y="22"/>
                    <a:pt x="8" y="22"/>
                    <a:pt x="8" y="22"/>
                  </a:cubicBezTo>
                  <a:cubicBezTo>
                    <a:pt x="8" y="22"/>
                    <a:pt x="8" y="23"/>
                    <a:pt x="8" y="23"/>
                  </a:cubicBezTo>
                  <a:cubicBezTo>
                    <a:pt x="8" y="23"/>
                    <a:pt x="7" y="23"/>
                    <a:pt x="7" y="24"/>
                  </a:cubicBezTo>
                  <a:cubicBezTo>
                    <a:pt x="7" y="24"/>
                    <a:pt x="7" y="24"/>
                    <a:pt x="7" y="24"/>
                  </a:cubicBezTo>
                  <a:cubicBezTo>
                    <a:pt x="7" y="25"/>
                    <a:pt x="7" y="26"/>
                    <a:pt x="6" y="27"/>
                  </a:cubicBezTo>
                  <a:cubicBezTo>
                    <a:pt x="6" y="27"/>
                    <a:pt x="6" y="27"/>
                    <a:pt x="6" y="27"/>
                  </a:cubicBezTo>
                  <a:cubicBezTo>
                    <a:pt x="6" y="28"/>
                    <a:pt x="6" y="29"/>
                    <a:pt x="6" y="29"/>
                  </a:cubicBezTo>
                  <a:cubicBezTo>
                    <a:pt x="6" y="29"/>
                    <a:pt x="6" y="30"/>
                    <a:pt x="6" y="30"/>
                  </a:cubicBezTo>
                  <a:cubicBezTo>
                    <a:pt x="5" y="31"/>
                    <a:pt x="5" y="32"/>
                    <a:pt x="4" y="33"/>
                  </a:cubicBezTo>
                  <a:cubicBezTo>
                    <a:pt x="4" y="33"/>
                    <a:pt x="4" y="34"/>
                    <a:pt x="3" y="34"/>
                  </a:cubicBezTo>
                  <a:cubicBezTo>
                    <a:pt x="3" y="35"/>
                    <a:pt x="3" y="35"/>
                    <a:pt x="3" y="36"/>
                  </a:cubicBezTo>
                  <a:cubicBezTo>
                    <a:pt x="3" y="36"/>
                    <a:pt x="3" y="37"/>
                    <a:pt x="3" y="37"/>
                  </a:cubicBezTo>
                  <a:cubicBezTo>
                    <a:pt x="3" y="37"/>
                    <a:pt x="3" y="37"/>
                    <a:pt x="3" y="37"/>
                  </a:cubicBezTo>
                  <a:cubicBezTo>
                    <a:pt x="3" y="38"/>
                    <a:pt x="3" y="37"/>
                    <a:pt x="3" y="37"/>
                  </a:cubicBezTo>
                  <a:cubicBezTo>
                    <a:pt x="3" y="36"/>
                    <a:pt x="3" y="36"/>
                    <a:pt x="3" y="36"/>
                  </a:cubicBezTo>
                  <a:cubicBezTo>
                    <a:pt x="3" y="36"/>
                    <a:pt x="3" y="37"/>
                    <a:pt x="3" y="37"/>
                  </a:cubicBezTo>
                  <a:cubicBezTo>
                    <a:pt x="3" y="37"/>
                    <a:pt x="3" y="37"/>
                    <a:pt x="3" y="37"/>
                  </a:cubicBezTo>
                  <a:cubicBezTo>
                    <a:pt x="4" y="37"/>
                    <a:pt x="3" y="37"/>
                    <a:pt x="3" y="37"/>
                  </a:cubicBezTo>
                  <a:cubicBezTo>
                    <a:pt x="3" y="37"/>
                    <a:pt x="3" y="37"/>
                    <a:pt x="3" y="37"/>
                  </a:cubicBezTo>
                  <a:cubicBezTo>
                    <a:pt x="3" y="37"/>
                    <a:pt x="3" y="38"/>
                    <a:pt x="3" y="38"/>
                  </a:cubicBezTo>
                  <a:cubicBezTo>
                    <a:pt x="3" y="38"/>
                    <a:pt x="3" y="38"/>
                    <a:pt x="3" y="38"/>
                  </a:cubicBezTo>
                  <a:cubicBezTo>
                    <a:pt x="3" y="38"/>
                    <a:pt x="3" y="38"/>
                    <a:pt x="3" y="39"/>
                  </a:cubicBezTo>
                  <a:cubicBezTo>
                    <a:pt x="2" y="39"/>
                    <a:pt x="2" y="40"/>
                    <a:pt x="2" y="40"/>
                  </a:cubicBezTo>
                  <a:cubicBezTo>
                    <a:pt x="2" y="40"/>
                    <a:pt x="2" y="39"/>
                    <a:pt x="2" y="40"/>
                  </a:cubicBezTo>
                  <a:cubicBezTo>
                    <a:pt x="2" y="40"/>
                    <a:pt x="2" y="40"/>
                    <a:pt x="2" y="40"/>
                  </a:cubicBezTo>
                  <a:cubicBezTo>
                    <a:pt x="2" y="40"/>
                    <a:pt x="2" y="41"/>
                    <a:pt x="2" y="41"/>
                  </a:cubicBezTo>
                  <a:cubicBezTo>
                    <a:pt x="3" y="41"/>
                    <a:pt x="2" y="40"/>
                    <a:pt x="2" y="40"/>
                  </a:cubicBezTo>
                  <a:cubicBezTo>
                    <a:pt x="3" y="40"/>
                    <a:pt x="3" y="41"/>
                    <a:pt x="3" y="41"/>
                  </a:cubicBezTo>
                  <a:cubicBezTo>
                    <a:pt x="3" y="41"/>
                    <a:pt x="3" y="42"/>
                    <a:pt x="3" y="42"/>
                  </a:cubicBezTo>
                  <a:cubicBezTo>
                    <a:pt x="3" y="42"/>
                    <a:pt x="3" y="43"/>
                    <a:pt x="2" y="44"/>
                  </a:cubicBezTo>
                  <a:cubicBezTo>
                    <a:pt x="2" y="44"/>
                    <a:pt x="2" y="45"/>
                    <a:pt x="2" y="45"/>
                  </a:cubicBezTo>
                  <a:cubicBezTo>
                    <a:pt x="2" y="45"/>
                    <a:pt x="2" y="46"/>
                    <a:pt x="2" y="46"/>
                  </a:cubicBezTo>
                  <a:cubicBezTo>
                    <a:pt x="3" y="45"/>
                    <a:pt x="2" y="45"/>
                    <a:pt x="3" y="44"/>
                  </a:cubicBezTo>
                  <a:cubicBezTo>
                    <a:pt x="3" y="45"/>
                    <a:pt x="3" y="45"/>
                    <a:pt x="3" y="46"/>
                  </a:cubicBezTo>
                  <a:cubicBezTo>
                    <a:pt x="3" y="46"/>
                    <a:pt x="2" y="47"/>
                    <a:pt x="3" y="47"/>
                  </a:cubicBezTo>
                  <a:cubicBezTo>
                    <a:pt x="2" y="47"/>
                    <a:pt x="2" y="47"/>
                    <a:pt x="2" y="47"/>
                  </a:cubicBezTo>
                  <a:cubicBezTo>
                    <a:pt x="2" y="47"/>
                    <a:pt x="2" y="47"/>
                    <a:pt x="2" y="48"/>
                  </a:cubicBezTo>
                  <a:cubicBezTo>
                    <a:pt x="2" y="48"/>
                    <a:pt x="2" y="48"/>
                    <a:pt x="2" y="49"/>
                  </a:cubicBezTo>
                  <a:cubicBezTo>
                    <a:pt x="2" y="49"/>
                    <a:pt x="2" y="48"/>
                    <a:pt x="3" y="48"/>
                  </a:cubicBezTo>
                  <a:cubicBezTo>
                    <a:pt x="3" y="49"/>
                    <a:pt x="2" y="49"/>
                    <a:pt x="3" y="50"/>
                  </a:cubicBezTo>
                  <a:cubicBezTo>
                    <a:pt x="3" y="50"/>
                    <a:pt x="2" y="50"/>
                    <a:pt x="2" y="50"/>
                  </a:cubicBezTo>
                  <a:cubicBezTo>
                    <a:pt x="2" y="51"/>
                    <a:pt x="2" y="51"/>
                    <a:pt x="3" y="51"/>
                  </a:cubicBezTo>
                  <a:cubicBezTo>
                    <a:pt x="3" y="51"/>
                    <a:pt x="2" y="51"/>
                    <a:pt x="3" y="51"/>
                  </a:cubicBezTo>
                  <a:cubicBezTo>
                    <a:pt x="3" y="52"/>
                    <a:pt x="2" y="52"/>
                    <a:pt x="2" y="52"/>
                  </a:cubicBezTo>
                  <a:cubicBezTo>
                    <a:pt x="2" y="52"/>
                    <a:pt x="2" y="52"/>
                    <a:pt x="3" y="52"/>
                  </a:cubicBezTo>
                  <a:cubicBezTo>
                    <a:pt x="2" y="53"/>
                    <a:pt x="3" y="54"/>
                    <a:pt x="3" y="54"/>
                  </a:cubicBezTo>
                  <a:cubicBezTo>
                    <a:pt x="3" y="55"/>
                    <a:pt x="3" y="55"/>
                    <a:pt x="3" y="55"/>
                  </a:cubicBezTo>
                  <a:cubicBezTo>
                    <a:pt x="2" y="54"/>
                    <a:pt x="3" y="55"/>
                    <a:pt x="2" y="55"/>
                  </a:cubicBezTo>
                  <a:cubicBezTo>
                    <a:pt x="2" y="55"/>
                    <a:pt x="3" y="56"/>
                    <a:pt x="3" y="56"/>
                  </a:cubicBezTo>
                  <a:cubicBezTo>
                    <a:pt x="3" y="56"/>
                    <a:pt x="3" y="56"/>
                    <a:pt x="3" y="56"/>
                  </a:cubicBezTo>
                  <a:cubicBezTo>
                    <a:pt x="3" y="57"/>
                    <a:pt x="3" y="56"/>
                    <a:pt x="3" y="57"/>
                  </a:cubicBezTo>
                  <a:cubicBezTo>
                    <a:pt x="3" y="58"/>
                    <a:pt x="3" y="59"/>
                    <a:pt x="3" y="60"/>
                  </a:cubicBezTo>
                  <a:cubicBezTo>
                    <a:pt x="3" y="60"/>
                    <a:pt x="3" y="60"/>
                    <a:pt x="3" y="60"/>
                  </a:cubicBezTo>
                  <a:cubicBezTo>
                    <a:pt x="3" y="61"/>
                    <a:pt x="3" y="61"/>
                    <a:pt x="3" y="61"/>
                  </a:cubicBezTo>
                  <a:cubicBezTo>
                    <a:pt x="3" y="61"/>
                    <a:pt x="3" y="62"/>
                    <a:pt x="3" y="62"/>
                  </a:cubicBezTo>
                  <a:cubicBezTo>
                    <a:pt x="3" y="62"/>
                    <a:pt x="3" y="63"/>
                    <a:pt x="3" y="63"/>
                  </a:cubicBezTo>
                  <a:cubicBezTo>
                    <a:pt x="3" y="65"/>
                    <a:pt x="3" y="66"/>
                    <a:pt x="3" y="67"/>
                  </a:cubicBezTo>
                  <a:cubicBezTo>
                    <a:pt x="2" y="67"/>
                    <a:pt x="2" y="67"/>
                    <a:pt x="2" y="67"/>
                  </a:cubicBezTo>
                  <a:cubicBezTo>
                    <a:pt x="2" y="67"/>
                    <a:pt x="2" y="67"/>
                    <a:pt x="2" y="66"/>
                  </a:cubicBezTo>
                  <a:cubicBezTo>
                    <a:pt x="1" y="67"/>
                    <a:pt x="1" y="66"/>
                    <a:pt x="1" y="67"/>
                  </a:cubicBezTo>
                  <a:cubicBezTo>
                    <a:pt x="1" y="66"/>
                    <a:pt x="0" y="66"/>
                    <a:pt x="0" y="66"/>
                  </a:cubicBezTo>
                  <a:cubicBezTo>
                    <a:pt x="0" y="66"/>
                    <a:pt x="0" y="66"/>
                    <a:pt x="0" y="66"/>
                  </a:cubicBezTo>
                  <a:cubicBezTo>
                    <a:pt x="0" y="65"/>
                    <a:pt x="0" y="63"/>
                    <a:pt x="0" y="62"/>
                  </a:cubicBezTo>
                  <a:cubicBezTo>
                    <a:pt x="0" y="62"/>
                    <a:pt x="0" y="61"/>
                    <a:pt x="0" y="61"/>
                  </a:cubicBezTo>
                  <a:cubicBezTo>
                    <a:pt x="0" y="61"/>
                    <a:pt x="0" y="60"/>
                    <a:pt x="0" y="60"/>
                  </a:cubicBezTo>
                  <a:cubicBezTo>
                    <a:pt x="0" y="60"/>
                    <a:pt x="0" y="60"/>
                    <a:pt x="0" y="60"/>
                  </a:cubicBezTo>
                  <a:cubicBezTo>
                    <a:pt x="0" y="59"/>
                    <a:pt x="0" y="59"/>
                    <a:pt x="0" y="58"/>
                  </a:cubicBezTo>
                  <a:cubicBezTo>
                    <a:pt x="0" y="58"/>
                    <a:pt x="0" y="58"/>
                    <a:pt x="0" y="58"/>
                  </a:cubicBezTo>
                  <a:cubicBezTo>
                    <a:pt x="0" y="58"/>
                    <a:pt x="0" y="57"/>
                    <a:pt x="0" y="57"/>
                  </a:cubicBezTo>
                  <a:cubicBezTo>
                    <a:pt x="0" y="57"/>
                    <a:pt x="0" y="57"/>
                    <a:pt x="0" y="57"/>
                  </a:cubicBezTo>
                  <a:cubicBezTo>
                    <a:pt x="0" y="57"/>
                    <a:pt x="0" y="57"/>
                    <a:pt x="0" y="57"/>
                  </a:cubicBezTo>
                  <a:cubicBezTo>
                    <a:pt x="0" y="57"/>
                    <a:pt x="0" y="57"/>
                    <a:pt x="0" y="56"/>
                  </a:cubicBezTo>
                  <a:cubicBezTo>
                    <a:pt x="0" y="56"/>
                    <a:pt x="0" y="56"/>
                    <a:pt x="0" y="55"/>
                  </a:cubicBezTo>
                  <a:cubicBezTo>
                    <a:pt x="0" y="55"/>
                    <a:pt x="0" y="55"/>
                    <a:pt x="0" y="55"/>
                  </a:cubicBezTo>
                  <a:cubicBezTo>
                    <a:pt x="0" y="54"/>
                    <a:pt x="0" y="54"/>
                    <a:pt x="0" y="54"/>
                  </a:cubicBezTo>
                  <a:cubicBezTo>
                    <a:pt x="0" y="53"/>
                    <a:pt x="0" y="53"/>
                    <a:pt x="0" y="53"/>
                  </a:cubicBezTo>
                  <a:cubicBezTo>
                    <a:pt x="0" y="53"/>
                    <a:pt x="0" y="51"/>
                    <a:pt x="0" y="50"/>
                  </a:cubicBezTo>
                  <a:cubicBezTo>
                    <a:pt x="0" y="50"/>
                    <a:pt x="0" y="51"/>
                    <a:pt x="0" y="50"/>
                  </a:cubicBezTo>
                  <a:cubicBezTo>
                    <a:pt x="0" y="50"/>
                    <a:pt x="0" y="50"/>
                    <a:pt x="0" y="50"/>
                  </a:cubicBezTo>
                  <a:cubicBezTo>
                    <a:pt x="0" y="49"/>
                    <a:pt x="0" y="49"/>
                    <a:pt x="0" y="47"/>
                  </a:cubicBezTo>
                  <a:cubicBezTo>
                    <a:pt x="0" y="48"/>
                    <a:pt x="0" y="48"/>
                    <a:pt x="0" y="48"/>
                  </a:cubicBezTo>
                  <a:cubicBezTo>
                    <a:pt x="0" y="47"/>
                    <a:pt x="0" y="47"/>
                    <a:pt x="0" y="47"/>
                  </a:cubicBezTo>
                  <a:cubicBezTo>
                    <a:pt x="0" y="47"/>
                    <a:pt x="0" y="47"/>
                    <a:pt x="0" y="47"/>
                  </a:cubicBezTo>
                  <a:cubicBezTo>
                    <a:pt x="0" y="47"/>
                    <a:pt x="0" y="47"/>
                    <a:pt x="0" y="47"/>
                  </a:cubicBezTo>
                  <a:cubicBezTo>
                    <a:pt x="0" y="46"/>
                    <a:pt x="0" y="46"/>
                    <a:pt x="0" y="46"/>
                  </a:cubicBezTo>
                  <a:cubicBezTo>
                    <a:pt x="0" y="46"/>
                    <a:pt x="0" y="46"/>
                    <a:pt x="0" y="46"/>
                  </a:cubicBezTo>
                  <a:cubicBezTo>
                    <a:pt x="0" y="45"/>
                    <a:pt x="0" y="45"/>
                    <a:pt x="0" y="45"/>
                  </a:cubicBezTo>
                  <a:cubicBezTo>
                    <a:pt x="0" y="45"/>
                    <a:pt x="0" y="46"/>
                    <a:pt x="0" y="45"/>
                  </a:cubicBezTo>
                  <a:cubicBezTo>
                    <a:pt x="0" y="45"/>
                    <a:pt x="0" y="45"/>
                    <a:pt x="0" y="45"/>
                  </a:cubicBezTo>
                  <a:cubicBezTo>
                    <a:pt x="0" y="45"/>
                    <a:pt x="1" y="45"/>
                    <a:pt x="0" y="44"/>
                  </a:cubicBezTo>
                  <a:cubicBezTo>
                    <a:pt x="0" y="44"/>
                    <a:pt x="0" y="44"/>
                    <a:pt x="0" y="44"/>
                  </a:cubicBezTo>
                  <a:cubicBezTo>
                    <a:pt x="0" y="43"/>
                    <a:pt x="0" y="43"/>
                    <a:pt x="0" y="43"/>
                  </a:cubicBezTo>
                  <a:cubicBezTo>
                    <a:pt x="0" y="43"/>
                    <a:pt x="0" y="44"/>
                    <a:pt x="0" y="44"/>
                  </a:cubicBezTo>
                  <a:cubicBezTo>
                    <a:pt x="0" y="43"/>
                    <a:pt x="0" y="43"/>
                    <a:pt x="0" y="43"/>
                  </a:cubicBezTo>
                  <a:cubicBezTo>
                    <a:pt x="0" y="42"/>
                    <a:pt x="0" y="42"/>
                    <a:pt x="0" y="42"/>
                  </a:cubicBezTo>
                  <a:cubicBezTo>
                    <a:pt x="1" y="41"/>
                    <a:pt x="0" y="41"/>
                    <a:pt x="1" y="41"/>
                  </a:cubicBezTo>
                  <a:cubicBezTo>
                    <a:pt x="0" y="41"/>
                    <a:pt x="0" y="41"/>
                    <a:pt x="0" y="41"/>
                  </a:cubicBezTo>
                  <a:cubicBezTo>
                    <a:pt x="0" y="41"/>
                    <a:pt x="0" y="41"/>
                    <a:pt x="0" y="41"/>
                  </a:cubicBezTo>
                  <a:cubicBezTo>
                    <a:pt x="0" y="41"/>
                    <a:pt x="0" y="40"/>
                    <a:pt x="0" y="40"/>
                  </a:cubicBezTo>
                  <a:cubicBezTo>
                    <a:pt x="0" y="39"/>
                    <a:pt x="0" y="39"/>
                    <a:pt x="0" y="39"/>
                  </a:cubicBezTo>
                  <a:cubicBezTo>
                    <a:pt x="0" y="39"/>
                    <a:pt x="0" y="39"/>
                    <a:pt x="0" y="39"/>
                  </a:cubicBezTo>
                  <a:cubicBezTo>
                    <a:pt x="0" y="39"/>
                    <a:pt x="0" y="39"/>
                    <a:pt x="0" y="38"/>
                  </a:cubicBezTo>
                  <a:cubicBezTo>
                    <a:pt x="0" y="38"/>
                    <a:pt x="1" y="38"/>
                    <a:pt x="1" y="38"/>
                  </a:cubicBezTo>
                  <a:cubicBezTo>
                    <a:pt x="0" y="38"/>
                    <a:pt x="1" y="37"/>
                    <a:pt x="1" y="37"/>
                  </a:cubicBezTo>
                  <a:cubicBezTo>
                    <a:pt x="1" y="37"/>
                    <a:pt x="0" y="37"/>
                    <a:pt x="0" y="37"/>
                  </a:cubicBezTo>
                  <a:cubicBezTo>
                    <a:pt x="0" y="36"/>
                    <a:pt x="1" y="35"/>
                    <a:pt x="1" y="34"/>
                  </a:cubicBezTo>
                  <a:cubicBezTo>
                    <a:pt x="1" y="34"/>
                    <a:pt x="2" y="34"/>
                    <a:pt x="2" y="34"/>
                  </a:cubicBezTo>
                  <a:cubicBezTo>
                    <a:pt x="2" y="33"/>
                    <a:pt x="2" y="33"/>
                    <a:pt x="2" y="33"/>
                  </a:cubicBezTo>
                  <a:cubicBezTo>
                    <a:pt x="1" y="33"/>
                    <a:pt x="2" y="32"/>
                    <a:pt x="1" y="33"/>
                  </a:cubicBezTo>
                  <a:cubicBezTo>
                    <a:pt x="1" y="33"/>
                    <a:pt x="2" y="32"/>
                    <a:pt x="1" y="32"/>
                  </a:cubicBezTo>
                  <a:cubicBezTo>
                    <a:pt x="1" y="31"/>
                    <a:pt x="2" y="29"/>
                    <a:pt x="2" y="27"/>
                  </a:cubicBezTo>
                  <a:cubicBezTo>
                    <a:pt x="3" y="27"/>
                    <a:pt x="2" y="28"/>
                    <a:pt x="2" y="28"/>
                  </a:cubicBezTo>
                  <a:cubicBezTo>
                    <a:pt x="2" y="29"/>
                    <a:pt x="2" y="29"/>
                    <a:pt x="2" y="30"/>
                  </a:cubicBezTo>
                  <a:cubicBezTo>
                    <a:pt x="2" y="30"/>
                    <a:pt x="2" y="29"/>
                    <a:pt x="2" y="29"/>
                  </a:cubicBezTo>
                  <a:cubicBezTo>
                    <a:pt x="3" y="29"/>
                    <a:pt x="2" y="29"/>
                    <a:pt x="2" y="28"/>
                  </a:cubicBezTo>
                  <a:cubicBezTo>
                    <a:pt x="2" y="28"/>
                    <a:pt x="2" y="28"/>
                    <a:pt x="2" y="28"/>
                  </a:cubicBezTo>
                  <a:cubicBezTo>
                    <a:pt x="2" y="28"/>
                    <a:pt x="3" y="27"/>
                    <a:pt x="3" y="27"/>
                  </a:cubicBezTo>
                  <a:cubicBezTo>
                    <a:pt x="3" y="27"/>
                    <a:pt x="3" y="27"/>
                    <a:pt x="3" y="27"/>
                  </a:cubicBezTo>
                  <a:cubicBezTo>
                    <a:pt x="3" y="26"/>
                    <a:pt x="3" y="26"/>
                    <a:pt x="3" y="26"/>
                  </a:cubicBezTo>
                  <a:cubicBezTo>
                    <a:pt x="3" y="25"/>
                    <a:pt x="3" y="26"/>
                    <a:pt x="4" y="26"/>
                  </a:cubicBezTo>
                  <a:cubicBezTo>
                    <a:pt x="4" y="25"/>
                    <a:pt x="3" y="26"/>
                    <a:pt x="3" y="25"/>
                  </a:cubicBezTo>
                  <a:cubicBezTo>
                    <a:pt x="4" y="25"/>
                    <a:pt x="4" y="24"/>
                    <a:pt x="3" y="24"/>
                  </a:cubicBezTo>
                  <a:cubicBezTo>
                    <a:pt x="4" y="24"/>
                    <a:pt x="4" y="22"/>
                    <a:pt x="4" y="22"/>
                  </a:cubicBezTo>
                  <a:cubicBezTo>
                    <a:pt x="4" y="22"/>
                    <a:pt x="4" y="23"/>
                    <a:pt x="4" y="24"/>
                  </a:cubicBezTo>
                  <a:cubicBezTo>
                    <a:pt x="4" y="24"/>
                    <a:pt x="4" y="24"/>
                    <a:pt x="4" y="25"/>
                  </a:cubicBezTo>
                  <a:cubicBezTo>
                    <a:pt x="4" y="24"/>
                    <a:pt x="4" y="24"/>
                    <a:pt x="4" y="24"/>
                  </a:cubicBezTo>
                  <a:cubicBezTo>
                    <a:pt x="4" y="24"/>
                    <a:pt x="4" y="23"/>
                    <a:pt x="5" y="22"/>
                  </a:cubicBezTo>
                  <a:cubicBezTo>
                    <a:pt x="5" y="23"/>
                    <a:pt x="5" y="22"/>
                    <a:pt x="5" y="22"/>
                  </a:cubicBezTo>
                  <a:cubicBezTo>
                    <a:pt x="5" y="21"/>
                    <a:pt x="6" y="20"/>
                    <a:pt x="6" y="19"/>
                  </a:cubicBezTo>
                  <a:cubicBezTo>
                    <a:pt x="6" y="19"/>
                    <a:pt x="6" y="19"/>
                    <a:pt x="7" y="19"/>
                  </a:cubicBezTo>
                  <a:cubicBezTo>
                    <a:pt x="7" y="18"/>
                    <a:pt x="6" y="19"/>
                    <a:pt x="7" y="18"/>
                  </a:cubicBezTo>
                  <a:cubicBezTo>
                    <a:pt x="7" y="18"/>
                    <a:pt x="7" y="18"/>
                    <a:pt x="7" y="19"/>
                  </a:cubicBezTo>
                  <a:cubicBezTo>
                    <a:pt x="7" y="19"/>
                    <a:pt x="7" y="18"/>
                    <a:pt x="7" y="18"/>
                  </a:cubicBezTo>
                  <a:cubicBezTo>
                    <a:pt x="7" y="18"/>
                    <a:pt x="7" y="18"/>
                    <a:pt x="7" y="18"/>
                  </a:cubicBezTo>
                  <a:cubicBezTo>
                    <a:pt x="8" y="16"/>
                    <a:pt x="8" y="15"/>
                    <a:pt x="9" y="14"/>
                  </a:cubicBezTo>
                  <a:cubicBezTo>
                    <a:pt x="10" y="12"/>
                    <a:pt x="11" y="11"/>
                    <a:pt x="12" y="10"/>
                  </a:cubicBezTo>
                  <a:cubicBezTo>
                    <a:pt x="12" y="9"/>
                    <a:pt x="12" y="9"/>
                    <a:pt x="12" y="10"/>
                  </a:cubicBezTo>
                  <a:cubicBezTo>
                    <a:pt x="12" y="9"/>
                    <a:pt x="13" y="9"/>
                    <a:pt x="13" y="8"/>
                  </a:cubicBezTo>
                  <a:cubicBezTo>
                    <a:pt x="13" y="8"/>
                    <a:pt x="13" y="9"/>
                    <a:pt x="13" y="9"/>
                  </a:cubicBezTo>
                  <a:cubicBezTo>
                    <a:pt x="14" y="8"/>
                    <a:pt x="14" y="8"/>
                    <a:pt x="14" y="8"/>
                  </a:cubicBezTo>
                  <a:cubicBezTo>
                    <a:pt x="14" y="8"/>
                    <a:pt x="13" y="9"/>
                    <a:pt x="13" y="9"/>
                  </a:cubicBezTo>
                  <a:cubicBezTo>
                    <a:pt x="14" y="8"/>
                    <a:pt x="14" y="8"/>
                    <a:pt x="15" y="8"/>
                  </a:cubicBezTo>
                  <a:cubicBezTo>
                    <a:pt x="15" y="7"/>
                    <a:pt x="15" y="7"/>
                    <a:pt x="15" y="6"/>
                  </a:cubicBezTo>
                  <a:cubicBezTo>
                    <a:pt x="15" y="6"/>
                    <a:pt x="16" y="6"/>
                    <a:pt x="16" y="6"/>
                  </a:cubicBezTo>
                  <a:cubicBezTo>
                    <a:pt x="16" y="5"/>
                    <a:pt x="17" y="5"/>
                    <a:pt x="18" y="4"/>
                  </a:cubicBezTo>
                  <a:cubicBezTo>
                    <a:pt x="18" y="4"/>
                    <a:pt x="18" y="4"/>
                    <a:pt x="18" y="4"/>
                  </a:cubicBezTo>
                  <a:cubicBezTo>
                    <a:pt x="19" y="4"/>
                    <a:pt x="19" y="4"/>
                    <a:pt x="18" y="4"/>
                  </a:cubicBezTo>
                  <a:cubicBezTo>
                    <a:pt x="19" y="4"/>
                    <a:pt x="20" y="3"/>
                    <a:pt x="21" y="3"/>
                  </a:cubicBezTo>
                  <a:cubicBezTo>
                    <a:pt x="22" y="2"/>
                    <a:pt x="23" y="2"/>
                    <a:pt x="24" y="1"/>
                  </a:cubicBezTo>
                  <a:cubicBezTo>
                    <a:pt x="25" y="1"/>
                    <a:pt x="25" y="1"/>
                    <a:pt x="25" y="1"/>
                  </a:cubicBezTo>
                  <a:cubicBezTo>
                    <a:pt x="26" y="1"/>
                    <a:pt x="26" y="1"/>
                    <a:pt x="26" y="1"/>
                  </a:cubicBezTo>
                  <a:cubicBezTo>
                    <a:pt x="26" y="0"/>
                    <a:pt x="26" y="1"/>
                    <a:pt x="27" y="1"/>
                  </a:cubicBezTo>
                  <a:cubicBezTo>
                    <a:pt x="28" y="0"/>
                    <a:pt x="29" y="0"/>
                    <a:pt x="31" y="0"/>
                  </a:cubicBezTo>
                  <a:cubicBezTo>
                    <a:pt x="32" y="0"/>
                    <a:pt x="31" y="0"/>
                    <a:pt x="31" y="0"/>
                  </a:cubicBezTo>
                  <a:cubicBezTo>
                    <a:pt x="32" y="0"/>
                    <a:pt x="32" y="0"/>
                    <a:pt x="33" y="0"/>
                  </a:cubicBezTo>
                  <a:cubicBezTo>
                    <a:pt x="33" y="0"/>
                    <a:pt x="32" y="0"/>
                    <a:pt x="32" y="0"/>
                  </a:cubicBezTo>
                  <a:cubicBezTo>
                    <a:pt x="33" y="0"/>
                    <a:pt x="33" y="0"/>
                    <a:pt x="33" y="0"/>
                  </a:cubicBezTo>
                  <a:cubicBezTo>
                    <a:pt x="33" y="0"/>
                    <a:pt x="33" y="0"/>
                    <a:pt x="33" y="0"/>
                  </a:cubicBezTo>
                  <a:cubicBezTo>
                    <a:pt x="33" y="1"/>
                    <a:pt x="33" y="0"/>
                    <a:pt x="34" y="0"/>
                  </a:cubicBezTo>
                  <a:cubicBezTo>
                    <a:pt x="34" y="1"/>
                    <a:pt x="34" y="1"/>
                    <a:pt x="34" y="1"/>
                  </a:cubicBezTo>
                  <a:cubicBezTo>
                    <a:pt x="34" y="1"/>
                    <a:pt x="34" y="0"/>
                    <a:pt x="34" y="1"/>
                  </a:cubicBezTo>
                  <a:cubicBezTo>
                    <a:pt x="35" y="1"/>
                    <a:pt x="35" y="1"/>
                    <a:pt x="35" y="1"/>
                  </a:cubicBezTo>
                  <a:cubicBezTo>
                    <a:pt x="36" y="1"/>
                    <a:pt x="36" y="0"/>
                    <a:pt x="37" y="0"/>
                  </a:cubicBezTo>
                  <a:cubicBezTo>
                    <a:pt x="36" y="1"/>
                    <a:pt x="36" y="1"/>
                    <a:pt x="36" y="1"/>
                  </a:cubicBezTo>
                  <a:cubicBezTo>
                    <a:pt x="36" y="1"/>
                    <a:pt x="36" y="1"/>
                    <a:pt x="36" y="1"/>
                  </a:cubicBezTo>
                  <a:cubicBezTo>
                    <a:pt x="36" y="1"/>
                    <a:pt x="36" y="1"/>
                    <a:pt x="37" y="1"/>
                  </a:cubicBezTo>
                  <a:cubicBezTo>
                    <a:pt x="37" y="1"/>
                    <a:pt x="36" y="1"/>
                    <a:pt x="36" y="2"/>
                  </a:cubicBezTo>
                  <a:cubicBezTo>
                    <a:pt x="37" y="2"/>
                    <a:pt x="37" y="1"/>
                    <a:pt x="37" y="1"/>
                  </a:cubicBezTo>
                  <a:cubicBezTo>
                    <a:pt x="38" y="1"/>
                    <a:pt x="37" y="2"/>
                    <a:pt x="38" y="2"/>
                  </a:cubicBezTo>
                  <a:cubicBezTo>
                    <a:pt x="37" y="2"/>
                    <a:pt x="37" y="2"/>
                    <a:pt x="36" y="2"/>
                  </a:cubicBezTo>
                  <a:cubicBezTo>
                    <a:pt x="36" y="2"/>
                    <a:pt x="35" y="2"/>
                    <a:pt x="35" y="1"/>
                  </a:cubicBezTo>
                  <a:cubicBezTo>
                    <a:pt x="35" y="1"/>
                    <a:pt x="35" y="2"/>
                    <a:pt x="35" y="2"/>
                  </a:cubicBezTo>
                  <a:cubicBezTo>
                    <a:pt x="34" y="2"/>
                    <a:pt x="33" y="2"/>
                    <a:pt x="33" y="2"/>
                  </a:cubicBezTo>
                  <a:cubicBezTo>
                    <a:pt x="33" y="2"/>
                    <a:pt x="33" y="2"/>
                    <a:pt x="33" y="2"/>
                  </a:cubicBezTo>
                  <a:cubicBezTo>
                    <a:pt x="32" y="2"/>
                    <a:pt x="31" y="1"/>
                    <a:pt x="31" y="2"/>
                  </a:cubicBezTo>
                  <a:cubicBezTo>
                    <a:pt x="30" y="2"/>
                    <a:pt x="29" y="2"/>
                    <a:pt x="28" y="2"/>
                  </a:cubicBezTo>
                  <a:cubicBezTo>
                    <a:pt x="28" y="2"/>
                    <a:pt x="28" y="2"/>
                    <a:pt x="27" y="2"/>
                  </a:cubicBezTo>
                  <a:cubicBezTo>
                    <a:pt x="27" y="3"/>
                    <a:pt x="28" y="3"/>
                    <a:pt x="28" y="3"/>
                  </a:cubicBezTo>
                  <a:cubicBezTo>
                    <a:pt x="28" y="3"/>
                    <a:pt x="28" y="3"/>
                    <a:pt x="27" y="3"/>
                  </a:cubicBezTo>
                  <a:cubicBezTo>
                    <a:pt x="27" y="3"/>
                    <a:pt x="27" y="3"/>
                    <a:pt x="27" y="3"/>
                  </a:cubicBezTo>
                  <a:cubicBezTo>
                    <a:pt x="28" y="3"/>
                    <a:pt x="28" y="3"/>
                    <a:pt x="29" y="3"/>
                  </a:cubicBezTo>
                  <a:cubicBezTo>
                    <a:pt x="30" y="2"/>
                    <a:pt x="31" y="2"/>
                    <a:pt x="33" y="2"/>
                  </a:cubicBezTo>
                  <a:cubicBezTo>
                    <a:pt x="32" y="2"/>
                    <a:pt x="32" y="3"/>
                    <a:pt x="32" y="3"/>
                  </a:cubicBezTo>
                  <a:cubicBezTo>
                    <a:pt x="32" y="3"/>
                    <a:pt x="33" y="3"/>
                    <a:pt x="33" y="3"/>
                  </a:cubicBezTo>
                  <a:cubicBezTo>
                    <a:pt x="33" y="3"/>
                    <a:pt x="33" y="3"/>
                    <a:pt x="33" y="3"/>
                  </a:cubicBezTo>
                  <a:cubicBezTo>
                    <a:pt x="33" y="2"/>
                    <a:pt x="33" y="3"/>
                    <a:pt x="34" y="3"/>
                  </a:cubicBezTo>
                  <a:cubicBezTo>
                    <a:pt x="34" y="3"/>
                    <a:pt x="34" y="3"/>
                    <a:pt x="34" y="3"/>
                  </a:cubicBezTo>
                  <a:cubicBezTo>
                    <a:pt x="34" y="3"/>
                    <a:pt x="34" y="2"/>
                    <a:pt x="34" y="3"/>
                  </a:cubicBezTo>
                  <a:cubicBezTo>
                    <a:pt x="34" y="3"/>
                    <a:pt x="34" y="3"/>
                    <a:pt x="35" y="3"/>
                  </a:cubicBezTo>
                  <a:cubicBezTo>
                    <a:pt x="35" y="3"/>
                    <a:pt x="35" y="3"/>
                    <a:pt x="34" y="3"/>
                  </a:cubicBezTo>
                  <a:cubicBezTo>
                    <a:pt x="34" y="3"/>
                    <a:pt x="35" y="3"/>
                    <a:pt x="35" y="3"/>
                  </a:cubicBezTo>
                  <a:cubicBezTo>
                    <a:pt x="35" y="3"/>
                    <a:pt x="35" y="3"/>
                    <a:pt x="35" y="4"/>
                  </a:cubicBezTo>
                  <a:cubicBezTo>
                    <a:pt x="36" y="4"/>
                    <a:pt x="36" y="3"/>
                    <a:pt x="36" y="3"/>
                  </a:cubicBezTo>
                  <a:cubicBezTo>
                    <a:pt x="37" y="4"/>
                    <a:pt x="37" y="4"/>
                    <a:pt x="37" y="4"/>
                  </a:cubicBezTo>
                  <a:cubicBezTo>
                    <a:pt x="38" y="4"/>
                    <a:pt x="38" y="4"/>
                    <a:pt x="38" y="4"/>
                  </a:cubicBezTo>
                  <a:cubicBezTo>
                    <a:pt x="38" y="4"/>
                    <a:pt x="39" y="4"/>
                    <a:pt x="39" y="3"/>
                  </a:cubicBezTo>
                  <a:cubicBezTo>
                    <a:pt x="39" y="3"/>
                    <a:pt x="39" y="4"/>
                    <a:pt x="40" y="4"/>
                  </a:cubicBezTo>
                  <a:cubicBezTo>
                    <a:pt x="40" y="4"/>
                    <a:pt x="39" y="4"/>
                    <a:pt x="39" y="4"/>
                  </a:cubicBezTo>
                  <a:cubicBezTo>
                    <a:pt x="39" y="4"/>
                    <a:pt x="39" y="4"/>
                    <a:pt x="39" y="4"/>
                  </a:cubicBezTo>
                  <a:cubicBezTo>
                    <a:pt x="40" y="4"/>
                    <a:pt x="40" y="4"/>
                    <a:pt x="40" y="5"/>
                  </a:cubicBezTo>
                  <a:cubicBezTo>
                    <a:pt x="40" y="5"/>
                    <a:pt x="40" y="5"/>
                    <a:pt x="40" y="5"/>
                  </a:cubicBezTo>
                  <a:cubicBezTo>
                    <a:pt x="40" y="5"/>
                    <a:pt x="40" y="5"/>
                    <a:pt x="40" y="5"/>
                  </a:cubicBezTo>
                  <a:cubicBezTo>
                    <a:pt x="41" y="5"/>
                    <a:pt x="41" y="5"/>
                    <a:pt x="41" y="5"/>
                  </a:cubicBezTo>
                  <a:cubicBezTo>
                    <a:pt x="41" y="5"/>
                    <a:pt x="41" y="5"/>
                    <a:pt x="41" y="5"/>
                  </a:cubicBezTo>
                  <a:cubicBezTo>
                    <a:pt x="41" y="5"/>
                    <a:pt x="41" y="5"/>
                    <a:pt x="41" y="5"/>
                  </a:cubicBezTo>
                  <a:cubicBezTo>
                    <a:pt x="41" y="4"/>
                    <a:pt x="40" y="4"/>
                    <a:pt x="40" y="3"/>
                  </a:cubicBezTo>
                  <a:cubicBezTo>
                    <a:pt x="41" y="4"/>
                    <a:pt x="42" y="4"/>
                    <a:pt x="43" y="5"/>
                  </a:cubicBezTo>
                  <a:cubicBezTo>
                    <a:pt x="44" y="5"/>
                    <a:pt x="45" y="6"/>
                    <a:pt x="45" y="6"/>
                  </a:cubicBezTo>
                  <a:cubicBezTo>
                    <a:pt x="45" y="7"/>
                    <a:pt x="45" y="6"/>
                    <a:pt x="45" y="6"/>
                  </a:cubicBezTo>
                  <a:cubicBezTo>
                    <a:pt x="44" y="5"/>
                    <a:pt x="42" y="5"/>
                    <a:pt x="41" y="4"/>
                  </a:cubicBezTo>
                  <a:cubicBezTo>
                    <a:pt x="41" y="4"/>
                    <a:pt x="42" y="5"/>
                    <a:pt x="42" y="5"/>
                  </a:cubicBezTo>
                  <a:cubicBezTo>
                    <a:pt x="42" y="5"/>
                    <a:pt x="42" y="5"/>
                    <a:pt x="43" y="5"/>
                  </a:cubicBezTo>
                  <a:cubicBezTo>
                    <a:pt x="43" y="5"/>
                    <a:pt x="43" y="5"/>
                    <a:pt x="43" y="5"/>
                  </a:cubicBezTo>
                  <a:cubicBezTo>
                    <a:pt x="43" y="6"/>
                    <a:pt x="43" y="5"/>
                    <a:pt x="43" y="6"/>
                  </a:cubicBezTo>
                  <a:cubicBezTo>
                    <a:pt x="43" y="6"/>
                    <a:pt x="44" y="6"/>
                    <a:pt x="44" y="6"/>
                  </a:cubicBezTo>
                  <a:cubicBezTo>
                    <a:pt x="44" y="6"/>
                    <a:pt x="44" y="6"/>
                    <a:pt x="44" y="6"/>
                  </a:cubicBezTo>
                  <a:cubicBezTo>
                    <a:pt x="44" y="6"/>
                    <a:pt x="45" y="7"/>
                    <a:pt x="45" y="7"/>
                  </a:cubicBezTo>
                  <a:cubicBezTo>
                    <a:pt x="45" y="7"/>
                    <a:pt x="45" y="7"/>
                    <a:pt x="45" y="7"/>
                  </a:cubicBezTo>
                  <a:cubicBezTo>
                    <a:pt x="46" y="7"/>
                    <a:pt x="45" y="7"/>
                    <a:pt x="46" y="7"/>
                  </a:cubicBezTo>
                  <a:cubicBezTo>
                    <a:pt x="46" y="7"/>
                    <a:pt x="46" y="7"/>
                    <a:pt x="46" y="7"/>
                  </a:cubicBezTo>
                  <a:cubicBezTo>
                    <a:pt x="46" y="7"/>
                    <a:pt x="46" y="7"/>
                    <a:pt x="46" y="7"/>
                  </a:cubicBezTo>
                  <a:cubicBezTo>
                    <a:pt x="47" y="8"/>
                    <a:pt x="48" y="8"/>
                    <a:pt x="49" y="9"/>
                  </a:cubicBezTo>
                  <a:cubicBezTo>
                    <a:pt x="49" y="9"/>
                    <a:pt x="49" y="9"/>
                    <a:pt x="49" y="9"/>
                  </a:cubicBezTo>
                  <a:cubicBezTo>
                    <a:pt x="49" y="9"/>
                    <a:pt x="49" y="9"/>
                    <a:pt x="49" y="10"/>
                  </a:cubicBezTo>
                  <a:cubicBezTo>
                    <a:pt x="50" y="10"/>
                    <a:pt x="50" y="10"/>
                    <a:pt x="50" y="10"/>
                  </a:cubicBezTo>
                  <a:cubicBezTo>
                    <a:pt x="50" y="10"/>
                    <a:pt x="50" y="10"/>
                    <a:pt x="50" y="11"/>
                  </a:cubicBezTo>
                  <a:cubicBezTo>
                    <a:pt x="51" y="11"/>
                    <a:pt x="51" y="12"/>
                    <a:pt x="52" y="13"/>
                  </a:cubicBezTo>
                  <a:cubicBezTo>
                    <a:pt x="52" y="13"/>
                    <a:pt x="52" y="13"/>
                    <a:pt x="52" y="13"/>
                  </a:cubicBezTo>
                  <a:cubicBezTo>
                    <a:pt x="51" y="12"/>
                    <a:pt x="51" y="12"/>
                    <a:pt x="51" y="12"/>
                  </a:cubicBezTo>
                  <a:cubicBezTo>
                    <a:pt x="51" y="12"/>
                    <a:pt x="50" y="12"/>
                    <a:pt x="50" y="12"/>
                  </a:cubicBezTo>
                  <a:cubicBezTo>
                    <a:pt x="50" y="12"/>
                    <a:pt x="51" y="12"/>
                    <a:pt x="51" y="12"/>
                  </a:cubicBezTo>
                  <a:cubicBezTo>
                    <a:pt x="51" y="13"/>
                    <a:pt x="52" y="13"/>
                    <a:pt x="51" y="13"/>
                  </a:cubicBezTo>
                  <a:cubicBezTo>
                    <a:pt x="52" y="13"/>
                    <a:pt x="52" y="13"/>
                    <a:pt x="52" y="13"/>
                  </a:cubicBezTo>
                  <a:cubicBezTo>
                    <a:pt x="52" y="13"/>
                    <a:pt x="52" y="13"/>
                    <a:pt x="52" y="14"/>
                  </a:cubicBezTo>
                  <a:cubicBezTo>
                    <a:pt x="53" y="14"/>
                    <a:pt x="52" y="13"/>
                    <a:pt x="52" y="13"/>
                  </a:cubicBezTo>
                  <a:cubicBezTo>
                    <a:pt x="52" y="13"/>
                    <a:pt x="53" y="14"/>
                    <a:pt x="53" y="14"/>
                  </a:cubicBezTo>
                  <a:cubicBezTo>
                    <a:pt x="53" y="14"/>
                    <a:pt x="54" y="15"/>
                    <a:pt x="54" y="15"/>
                  </a:cubicBezTo>
                  <a:cubicBezTo>
                    <a:pt x="54" y="15"/>
                    <a:pt x="54" y="15"/>
                    <a:pt x="54" y="15"/>
                  </a:cubicBezTo>
                  <a:cubicBezTo>
                    <a:pt x="54" y="15"/>
                    <a:pt x="54" y="15"/>
                    <a:pt x="54" y="15"/>
                  </a:cubicBezTo>
                  <a:cubicBezTo>
                    <a:pt x="54" y="16"/>
                    <a:pt x="54" y="16"/>
                    <a:pt x="55" y="16"/>
                  </a:cubicBezTo>
                  <a:cubicBezTo>
                    <a:pt x="55" y="16"/>
                    <a:pt x="55" y="16"/>
                    <a:pt x="55" y="16"/>
                  </a:cubicBezTo>
                  <a:cubicBezTo>
                    <a:pt x="55" y="17"/>
                    <a:pt x="55" y="17"/>
                    <a:pt x="55" y="17"/>
                  </a:cubicBezTo>
                  <a:cubicBezTo>
                    <a:pt x="55" y="17"/>
                    <a:pt x="55" y="17"/>
                    <a:pt x="55" y="17"/>
                  </a:cubicBezTo>
                  <a:cubicBezTo>
                    <a:pt x="55" y="17"/>
                    <a:pt x="55" y="17"/>
                    <a:pt x="55" y="17"/>
                  </a:cubicBezTo>
                  <a:cubicBezTo>
                    <a:pt x="55" y="17"/>
                    <a:pt x="55" y="18"/>
                    <a:pt x="55" y="18"/>
                  </a:cubicBezTo>
                  <a:cubicBezTo>
                    <a:pt x="55" y="18"/>
                    <a:pt x="55" y="18"/>
                    <a:pt x="56" y="18"/>
                  </a:cubicBezTo>
                  <a:cubicBezTo>
                    <a:pt x="56" y="18"/>
                    <a:pt x="55" y="18"/>
                    <a:pt x="55" y="17"/>
                  </a:cubicBezTo>
                  <a:cubicBezTo>
                    <a:pt x="55" y="17"/>
                    <a:pt x="55" y="18"/>
                    <a:pt x="56" y="18"/>
                  </a:cubicBezTo>
                  <a:cubicBezTo>
                    <a:pt x="56" y="17"/>
                    <a:pt x="56" y="17"/>
                    <a:pt x="56" y="17"/>
                  </a:cubicBezTo>
                  <a:cubicBezTo>
                    <a:pt x="55" y="16"/>
                    <a:pt x="55" y="16"/>
                    <a:pt x="55" y="16"/>
                  </a:cubicBezTo>
                  <a:cubicBezTo>
                    <a:pt x="56" y="16"/>
                    <a:pt x="55" y="16"/>
                    <a:pt x="56" y="16"/>
                  </a:cubicBezTo>
                  <a:cubicBezTo>
                    <a:pt x="56" y="16"/>
                    <a:pt x="56" y="16"/>
                    <a:pt x="56" y="16"/>
                  </a:cubicBezTo>
                  <a:cubicBezTo>
                    <a:pt x="56" y="16"/>
                    <a:pt x="57" y="16"/>
                    <a:pt x="56" y="15"/>
                  </a:cubicBezTo>
                  <a:cubicBezTo>
                    <a:pt x="56" y="15"/>
                    <a:pt x="56" y="16"/>
                    <a:pt x="57" y="16"/>
                  </a:cubicBezTo>
                  <a:cubicBezTo>
                    <a:pt x="57" y="16"/>
                    <a:pt x="57" y="15"/>
                    <a:pt x="56" y="15"/>
                  </a:cubicBezTo>
                  <a:cubicBezTo>
                    <a:pt x="56" y="14"/>
                    <a:pt x="56" y="15"/>
                    <a:pt x="56" y="15"/>
                  </a:cubicBezTo>
                  <a:cubicBezTo>
                    <a:pt x="56" y="15"/>
                    <a:pt x="56" y="15"/>
                    <a:pt x="56" y="14"/>
                  </a:cubicBezTo>
                  <a:cubicBezTo>
                    <a:pt x="56" y="14"/>
                    <a:pt x="56" y="14"/>
                    <a:pt x="56" y="14"/>
                  </a:cubicBezTo>
                  <a:cubicBezTo>
                    <a:pt x="57" y="14"/>
                    <a:pt x="57" y="15"/>
                    <a:pt x="57" y="15"/>
                  </a:cubicBezTo>
                  <a:cubicBezTo>
                    <a:pt x="57" y="15"/>
                    <a:pt x="57" y="15"/>
                    <a:pt x="57" y="15"/>
                  </a:cubicBezTo>
                  <a:cubicBezTo>
                    <a:pt x="57" y="16"/>
                    <a:pt x="57" y="15"/>
                    <a:pt x="57" y="16"/>
                  </a:cubicBezTo>
                  <a:cubicBezTo>
                    <a:pt x="58" y="16"/>
                    <a:pt x="58" y="16"/>
                    <a:pt x="58" y="16"/>
                  </a:cubicBezTo>
                  <a:cubicBezTo>
                    <a:pt x="58" y="16"/>
                    <a:pt x="58" y="17"/>
                    <a:pt x="59" y="16"/>
                  </a:cubicBezTo>
                  <a:cubicBezTo>
                    <a:pt x="59" y="17"/>
                    <a:pt x="59" y="17"/>
                    <a:pt x="59" y="17"/>
                  </a:cubicBezTo>
                  <a:cubicBezTo>
                    <a:pt x="59" y="18"/>
                    <a:pt x="60" y="18"/>
                    <a:pt x="60" y="18"/>
                  </a:cubicBezTo>
                  <a:cubicBezTo>
                    <a:pt x="60" y="18"/>
                    <a:pt x="59" y="18"/>
                    <a:pt x="59" y="18"/>
                  </a:cubicBezTo>
                  <a:cubicBezTo>
                    <a:pt x="59" y="19"/>
                    <a:pt x="60" y="19"/>
                    <a:pt x="59" y="20"/>
                  </a:cubicBezTo>
                  <a:cubicBezTo>
                    <a:pt x="60" y="20"/>
                    <a:pt x="60" y="20"/>
                    <a:pt x="60" y="19"/>
                  </a:cubicBezTo>
                  <a:cubicBezTo>
                    <a:pt x="60" y="19"/>
                    <a:pt x="60" y="20"/>
                    <a:pt x="60" y="20"/>
                  </a:cubicBezTo>
                  <a:cubicBezTo>
                    <a:pt x="60" y="20"/>
                    <a:pt x="60" y="20"/>
                    <a:pt x="60" y="20"/>
                  </a:cubicBezTo>
                  <a:cubicBezTo>
                    <a:pt x="60" y="21"/>
                    <a:pt x="61" y="21"/>
                    <a:pt x="61" y="22"/>
                  </a:cubicBezTo>
                  <a:cubicBezTo>
                    <a:pt x="61" y="22"/>
                    <a:pt x="61" y="22"/>
                    <a:pt x="61" y="23"/>
                  </a:cubicBezTo>
                  <a:cubicBezTo>
                    <a:pt x="61" y="23"/>
                    <a:pt x="61" y="23"/>
                    <a:pt x="61" y="23"/>
                  </a:cubicBezTo>
                  <a:cubicBezTo>
                    <a:pt x="61" y="23"/>
                    <a:pt x="61" y="22"/>
                    <a:pt x="61" y="23"/>
                  </a:cubicBezTo>
                  <a:cubicBezTo>
                    <a:pt x="62" y="23"/>
                    <a:pt x="61" y="23"/>
                    <a:pt x="61" y="23"/>
                  </a:cubicBezTo>
                  <a:cubicBezTo>
                    <a:pt x="61" y="23"/>
                    <a:pt x="62" y="24"/>
                    <a:pt x="62" y="24"/>
                  </a:cubicBezTo>
                  <a:cubicBezTo>
                    <a:pt x="62" y="25"/>
                    <a:pt x="62" y="25"/>
                    <a:pt x="62" y="25"/>
                  </a:cubicBezTo>
                  <a:cubicBezTo>
                    <a:pt x="62" y="25"/>
                    <a:pt x="62" y="25"/>
                    <a:pt x="62" y="25"/>
                  </a:cubicBezTo>
                  <a:cubicBezTo>
                    <a:pt x="62" y="25"/>
                    <a:pt x="62" y="27"/>
                    <a:pt x="63" y="27"/>
                  </a:cubicBezTo>
                  <a:cubicBezTo>
                    <a:pt x="63" y="28"/>
                    <a:pt x="62" y="28"/>
                    <a:pt x="63" y="28"/>
                  </a:cubicBezTo>
                  <a:cubicBezTo>
                    <a:pt x="63" y="28"/>
                    <a:pt x="63" y="28"/>
                    <a:pt x="63" y="28"/>
                  </a:cubicBezTo>
                  <a:cubicBezTo>
                    <a:pt x="63" y="29"/>
                    <a:pt x="63" y="30"/>
                    <a:pt x="63" y="30"/>
                  </a:cubicBezTo>
                  <a:cubicBezTo>
                    <a:pt x="63" y="30"/>
                    <a:pt x="63" y="30"/>
                    <a:pt x="63" y="31"/>
                  </a:cubicBezTo>
                  <a:cubicBezTo>
                    <a:pt x="63" y="31"/>
                    <a:pt x="63" y="31"/>
                    <a:pt x="63" y="31"/>
                  </a:cubicBezTo>
                  <a:cubicBezTo>
                    <a:pt x="64" y="31"/>
                    <a:pt x="63" y="31"/>
                    <a:pt x="63" y="31"/>
                  </a:cubicBezTo>
                  <a:cubicBezTo>
                    <a:pt x="63" y="31"/>
                    <a:pt x="64" y="31"/>
                    <a:pt x="63" y="32"/>
                  </a:cubicBezTo>
                  <a:cubicBezTo>
                    <a:pt x="63" y="31"/>
                    <a:pt x="63" y="31"/>
                    <a:pt x="63" y="30"/>
                  </a:cubicBezTo>
                  <a:cubicBezTo>
                    <a:pt x="63" y="30"/>
                    <a:pt x="63" y="30"/>
                    <a:pt x="62" y="30"/>
                  </a:cubicBezTo>
                  <a:cubicBezTo>
                    <a:pt x="63" y="30"/>
                    <a:pt x="62" y="29"/>
                    <a:pt x="63" y="28"/>
                  </a:cubicBezTo>
                  <a:cubicBezTo>
                    <a:pt x="62" y="28"/>
                    <a:pt x="62" y="28"/>
                    <a:pt x="62" y="28"/>
                  </a:cubicBezTo>
                  <a:cubicBezTo>
                    <a:pt x="62" y="28"/>
                    <a:pt x="62" y="28"/>
                    <a:pt x="63" y="27"/>
                  </a:cubicBezTo>
                  <a:cubicBezTo>
                    <a:pt x="62" y="27"/>
                    <a:pt x="63" y="27"/>
                    <a:pt x="62" y="26"/>
                  </a:cubicBezTo>
                  <a:cubicBezTo>
                    <a:pt x="62" y="26"/>
                    <a:pt x="62" y="27"/>
                    <a:pt x="62" y="27"/>
                  </a:cubicBezTo>
                  <a:cubicBezTo>
                    <a:pt x="62" y="27"/>
                    <a:pt x="62" y="26"/>
                    <a:pt x="62" y="26"/>
                  </a:cubicBezTo>
                  <a:cubicBezTo>
                    <a:pt x="62" y="26"/>
                    <a:pt x="62" y="26"/>
                    <a:pt x="62" y="26"/>
                  </a:cubicBezTo>
                  <a:cubicBezTo>
                    <a:pt x="62" y="26"/>
                    <a:pt x="62" y="26"/>
                    <a:pt x="62" y="26"/>
                  </a:cubicBezTo>
                  <a:cubicBezTo>
                    <a:pt x="62" y="25"/>
                    <a:pt x="62" y="25"/>
                    <a:pt x="62" y="25"/>
                  </a:cubicBezTo>
                  <a:cubicBezTo>
                    <a:pt x="62" y="24"/>
                    <a:pt x="61" y="25"/>
                    <a:pt x="61" y="25"/>
                  </a:cubicBezTo>
                  <a:cubicBezTo>
                    <a:pt x="61" y="25"/>
                    <a:pt x="61" y="24"/>
                    <a:pt x="61" y="24"/>
                  </a:cubicBezTo>
                  <a:cubicBezTo>
                    <a:pt x="61" y="24"/>
                    <a:pt x="61" y="24"/>
                    <a:pt x="61" y="24"/>
                  </a:cubicBezTo>
                  <a:cubicBezTo>
                    <a:pt x="61" y="25"/>
                    <a:pt x="61" y="25"/>
                    <a:pt x="61" y="25"/>
                  </a:cubicBezTo>
                  <a:cubicBezTo>
                    <a:pt x="62" y="26"/>
                    <a:pt x="61" y="26"/>
                    <a:pt x="61" y="26"/>
                  </a:cubicBezTo>
                  <a:cubicBezTo>
                    <a:pt x="61" y="26"/>
                    <a:pt x="61" y="26"/>
                    <a:pt x="61" y="26"/>
                  </a:cubicBezTo>
                  <a:cubicBezTo>
                    <a:pt x="61" y="26"/>
                    <a:pt x="61" y="26"/>
                    <a:pt x="61" y="26"/>
                  </a:cubicBezTo>
                  <a:cubicBezTo>
                    <a:pt x="61" y="26"/>
                    <a:pt x="61" y="26"/>
                    <a:pt x="61" y="27"/>
                  </a:cubicBezTo>
                  <a:cubicBezTo>
                    <a:pt x="61" y="27"/>
                    <a:pt x="61" y="27"/>
                    <a:pt x="62" y="27"/>
                  </a:cubicBezTo>
                  <a:cubicBezTo>
                    <a:pt x="62" y="27"/>
                    <a:pt x="62" y="27"/>
                    <a:pt x="62" y="27"/>
                  </a:cubicBezTo>
                  <a:cubicBezTo>
                    <a:pt x="62" y="28"/>
                    <a:pt x="62" y="28"/>
                    <a:pt x="62" y="28"/>
                  </a:cubicBezTo>
                  <a:cubicBezTo>
                    <a:pt x="62" y="29"/>
                    <a:pt x="62" y="28"/>
                    <a:pt x="62" y="29"/>
                  </a:cubicBezTo>
                  <a:cubicBezTo>
                    <a:pt x="62" y="29"/>
                    <a:pt x="62" y="29"/>
                    <a:pt x="62" y="29"/>
                  </a:cubicBezTo>
                  <a:cubicBezTo>
                    <a:pt x="62" y="30"/>
                    <a:pt x="63" y="30"/>
                    <a:pt x="63" y="31"/>
                  </a:cubicBezTo>
                  <a:cubicBezTo>
                    <a:pt x="62" y="31"/>
                    <a:pt x="63" y="31"/>
                    <a:pt x="63" y="32"/>
                  </a:cubicBezTo>
                  <a:cubicBezTo>
                    <a:pt x="63" y="32"/>
                    <a:pt x="63" y="32"/>
                    <a:pt x="63" y="33"/>
                  </a:cubicBezTo>
                  <a:cubicBezTo>
                    <a:pt x="63" y="33"/>
                    <a:pt x="63" y="32"/>
                    <a:pt x="63" y="32"/>
                  </a:cubicBezTo>
                  <a:cubicBezTo>
                    <a:pt x="63" y="32"/>
                    <a:pt x="63" y="33"/>
                    <a:pt x="63" y="33"/>
                  </a:cubicBezTo>
                  <a:cubicBezTo>
                    <a:pt x="63" y="33"/>
                    <a:pt x="63" y="33"/>
                    <a:pt x="63" y="33"/>
                  </a:cubicBezTo>
                  <a:cubicBezTo>
                    <a:pt x="64" y="32"/>
                    <a:pt x="63" y="32"/>
                    <a:pt x="64" y="32"/>
                  </a:cubicBezTo>
                  <a:cubicBezTo>
                    <a:pt x="64" y="31"/>
                    <a:pt x="64" y="31"/>
                    <a:pt x="64" y="31"/>
                  </a:cubicBezTo>
                  <a:cubicBezTo>
                    <a:pt x="64" y="31"/>
                    <a:pt x="64" y="32"/>
                    <a:pt x="64" y="32"/>
                  </a:cubicBezTo>
                  <a:cubicBezTo>
                    <a:pt x="64" y="33"/>
                    <a:pt x="64" y="34"/>
                    <a:pt x="64" y="34"/>
                  </a:cubicBezTo>
                  <a:cubicBezTo>
                    <a:pt x="64" y="34"/>
                    <a:pt x="64" y="35"/>
                    <a:pt x="64" y="35"/>
                  </a:cubicBezTo>
                  <a:cubicBezTo>
                    <a:pt x="64" y="35"/>
                    <a:pt x="64" y="36"/>
                    <a:pt x="64" y="36"/>
                  </a:cubicBezTo>
                  <a:cubicBezTo>
                    <a:pt x="64" y="36"/>
                    <a:pt x="63" y="36"/>
                    <a:pt x="63" y="36"/>
                  </a:cubicBezTo>
                  <a:cubicBezTo>
                    <a:pt x="63" y="36"/>
                    <a:pt x="64" y="36"/>
                    <a:pt x="64" y="37"/>
                  </a:cubicBezTo>
                  <a:cubicBezTo>
                    <a:pt x="64" y="37"/>
                    <a:pt x="64" y="37"/>
                    <a:pt x="64" y="38"/>
                  </a:cubicBezTo>
                  <a:cubicBezTo>
                    <a:pt x="64" y="38"/>
                    <a:pt x="64" y="37"/>
                    <a:pt x="64" y="37"/>
                  </a:cubicBezTo>
                  <a:cubicBezTo>
                    <a:pt x="64" y="37"/>
                    <a:pt x="64" y="38"/>
                    <a:pt x="64" y="38"/>
                  </a:cubicBezTo>
                  <a:cubicBezTo>
                    <a:pt x="64" y="38"/>
                    <a:pt x="64" y="38"/>
                    <a:pt x="64" y="38"/>
                  </a:cubicBezTo>
                  <a:cubicBezTo>
                    <a:pt x="65" y="39"/>
                    <a:pt x="64" y="38"/>
                    <a:pt x="64" y="39"/>
                  </a:cubicBezTo>
                  <a:cubicBezTo>
                    <a:pt x="64" y="39"/>
                    <a:pt x="64" y="39"/>
                    <a:pt x="65" y="39"/>
                  </a:cubicBezTo>
                  <a:cubicBezTo>
                    <a:pt x="64" y="40"/>
                    <a:pt x="65" y="40"/>
                    <a:pt x="64" y="40"/>
                  </a:cubicBezTo>
                  <a:cubicBezTo>
                    <a:pt x="65" y="40"/>
                    <a:pt x="64" y="41"/>
                    <a:pt x="65" y="41"/>
                  </a:cubicBezTo>
                  <a:cubicBezTo>
                    <a:pt x="65" y="41"/>
                    <a:pt x="65" y="41"/>
                    <a:pt x="64" y="41"/>
                  </a:cubicBezTo>
                  <a:cubicBezTo>
                    <a:pt x="64" y="42"/>
                    <a:pt x="65" y="41"/>
                    <a:pt x="65" y="41"/>
                  </a:cubicBezTo>
                  <a:cubicBezTo>
                    <a:pt x="64" y="42"/>
                    <a:pt x="65" y="42"/>
                    <a:pt x="65" y="43"/>
                  </a:cubicBezTo>
                  <a:cubicBezTo>
                    <a:pt x="65" y="42"/>
                    <a:pt x="65" y="42"/>
                    <a:pt x="64" y="42"/>
                  </a:cubicBezTo>
                  <a:cubicBezTo>
                    <a:pt x="64" y="40"/>
                    <a:pt x="64" y="39"/>
                    <a:pt x="63" y="37"/>
                  </a:cubicBezTo>
                  <a:cubicBezTo>
                    <a:pt x="63" y="36"/>
                    <a:pt x="63" y="37"/>
                    <a:pt x="63" y="37"/>
                  </a:cubicBezTo>
                  <a:cubicBezTo>
                    <a:pt x="63" y="36"/>
                    <a:pt x="63" y="36"/>
                    <a:pt x="63" y="36"/>
                  </a:cubicBezTo>
                  <a:cubicBezTo>
                    <a:pt x="63" y="35"/>
                    <a:pt x="63" y="35"/>
                    <a:pt x="63" y="35"/>
                  </a:cubicBezTo>
                  <a:cubicBezTo>
                    <a:pt x="63" y="35"/>
                    <a:pt x="63" y="35"/>
                    <a:pt x="63" y="35"/>
                  </a:cubicBezTo>
                  <a:cubicBezTo>
                    <a:pt x="63" y="35"/>
                    <a:pt x="63" y="35"/>
                    <a:pt x="63" y="34"/>
                  </a:cubicBezTo>
                  <a:cubicBezTo>
                    <a:pt x="64" y="34"/>
                    <a:pt x="63" y="35"/>
                    <a:pt x="63" y="36"/>
                  </a:cubicBezTo>
                  <a:cubicBezTo>
                    <a:pt x="64" y="35"/>
                    <a:pt x="64" y="34"/>
                    <a:pt x="64" y="33"/>
                  </a:cubicBezTo>
                  <a:cubicBezTo>
                    <a:pt x="64" y="33"/>
                    <a:pt x="64" y="33"/>
                    <a:pt x="64" y="33"/>
                  </a:cubicBezTo>
                  <a:cubicBezTo>
                    <a:pt x="64" y="33"/>
                    <a:pt x="63" y="33"/>
                    <a:pt x="63" y="33"/>
                  </a:cubicBezTo>
                  <a:cubicBezTo>
                    <a:pt x="63" y="34"/>
                    <a:pt x="64" y="34"/>
                    <a:pt x="64" y="34"/>
                  </a:cubicBezTo>
                  <a:cubicBezTo>
                    <a:pt x="63" y="34"/>
                    <a:pt x="63" y="34"/>
                    <a:pt x="63" y="34"/>
                  </a:cubicBezTo>
                  <a:cubicBezTo>
                    <a:pt x="62" y="33"/>
                    <a:pt x="62" y="32"/>
                    <a:pt x="62" y="31"/>
                  </a:cubicBezTo>
                  <a:cubicBezTo>
                    <a:pt x="61" y="30"/>
                    <a:pt x="61" y="29"/>
                    <a:pt x="61" y="29"/>
                  </a:cubicBezTo>
                  <a:cubicBezTo>
                    <a:pt x="61" y="28"/>
                    <a:pt x="61" y="29"/>
                    <a:pt x="61" y="28"/>
                  </a:cubicBezTo>
                  <a:cubicBezTo>
                    <a:pt x="61" y="28"/>
                    <a:pt x="61" y="28"/>
                    <a:pt x="61" y="28"/>
                  </a:cubicBezTo>
                  <a:cubicBezTo>
                    <a:pt x="61" y="27"/>
                    <a:pt x="61" y="27"/>
                    <a:pt x="61" y="26"/>
                  </a:cubicBezTo>
                  <a:cubicBezTo>
                    <a:pt x="61" y="26"/>
                    <a:pt x="61" y="27"/>
                    <a:pt x="60" y="27"/>
                  </a:cubicBezTo>
                  <a:cubicBezTo>
                    <a:pt x="61" y="27"/>
                    <a:pt x="61" y="27"/>
                    <a:pt x="61" y="27"/>
                  </a:cubicBezTo>
                  <a:cubicBezTo>
                    <a:pt x="61" y="28"/>
                    <a:pt x="60" y="27"/>
                    <a:pt x="60" y="27"/>
                  </a:cubicBezTo>
                  <a:cubicBezTo>
                    <a:pt x="60" y="27"/>
                    <a:pt x="60" y="27"/>
                    <a:pt x="60" y="27"/>
                  </a:cubicBezTo>
                  <a:cubicBezTo>
                    <a:pt x="60" y="27"/>
                    <a:pt x="60" y="26"/>
                    <a:pt x="60" y="26"/>
                  </a:cubicBezTo>
                  <a:cubicBezTo>
                    <a:pt x="60" y="25"/>
                    <a:pt x="59" y="24"/>
                    <a:pt x="59" y="23"/>
                  </a:cubicBezTo>
                  <a:cubicBezTo>
                    <a:pt x="58" y="22"/>
                    <a:pt x="58" y="21"/>
                    <a:pt x="58" y="20"/>
                  </a:cubicBezTo>
                  <a:cubicBezTo>
                    <a:pt x="58" y="20"/>
                    <a:pt x="57" y="20"/>
                    <a:pt x="57" y="19"/>
                  </a:cubicBezTo>
                  <a:cubicBezTo>
                    <a:pt x="57" y="19"/>
                    <a:pt x="57" y="18"/>
                    <a:pt x="56" y="18"/>
                  </a:cubicBezTo>
                  <a:cubicBezTo>
                    <a:pt x="56" y="19"/>
                    <a:pt x="56" y="19"/>
                    <a:pt x="56" y="19"/>
                  </a:cubicBezTo>
                  <a:cubicBezTo>
                    <a:pt x="56" y="20"/>
                    <a:pt x="57" y="21"/>
                    <a:pt x="56" y="21"/>
                  </a:cubicBezTo>
                  <a:cubicBezTo>
                    <a:pt x="57" y="21"/>
                    <a:pt x="57" y="21"/>
                    <a:pt x="57" y="22"/>
                  </a:cubicBezTo>
                  <a:cubicBezTo>
                    <a:pt x="58" y="22"/>
                    <a:pt x="57" y="21"/>
                    <a:pt x="58" y="21"/>
                  </a:cubicBezTo>
                  <a:cubicBezTo>
                    <a:pt x="58" y="22"/>
                    <a:pt x="57" y="22"/>
                    <a:pt x="57" y="22"/>
                  </a:cubicBezTo>
                  <a:cubicBezTo>
                    <a:pt x="57" y="22"/>
                    <a:pt x="57" y="23"/>
                    <a:pt x="57" y="23"/>
                  </a:cubicBezTo>
                  <a:cubicBezTo>
                    <a:pt x="57" y="23"/>
                    <a:pt x="58" y="23"/>
                    <a:pt x="58" y="23"/>
                  </a:cubicBezTo>
                  <a:cubicBezTo>
                    <a:pt x="58" y="23"/>
                    <a:pt x="57" y="22"/>
                    <a:pt x="58" y="22"/>
                  </a:cubicBezTo>
                  <a:cubicBezTo>
                    <a:pt x="58" y="22"/>
                    <a:pt x="58" y="22"/>
                    <a:pt x="58" y="22"/>
                  </a:cubicBezTo>
                  <a:cubicBezTo>
                    <a:pt x="58" y="23"/>
                    <a:pt x="59" y="24"/>
                    <a:pt x="59" y="26"/>
                  </a:cubicBezTo>
                  <a:cubicBezTo>
                    <a:pt x="59" y="26"/>
                    <a:pt x="59" y="25"/>
                    <a:pt x="59" y="25"/>
                  </a:cubicBezTo>
                  <a:cubicBezTo>
                    <a:pt x="58" y="25"/>
                    <a:pt x="59" y="26"/>
                    <a:pt x="59" y="26"/>
                  </a:cubicBezTo>
                  <a:cubicBezTo>
                    <a:pt x="59" y="26"/>
                    <a:pt x="59" y="26"/>
                    <a:pt x="59" y="26"/>
                  </a:cubicBezTo>
                  <a:cubicBezTo>
                    <a:pt x="59" y="26"/>
                    <a:pt x="59" y="27"/>
                    <a:pt x="59" y="27"/>
                  </a:cubicBezTo>
                  <a:cubicBezTo>
                    <a:pt x="59" y="27"/>
                    <a:pt x="59" y="27"/>
                    <a:pt x="59" y="27"/>
                  </a:cubicBezTo>
                  <a:cubicBezTo>
                    <a:pt x="59" y="27"/>
                    <a:pt x="59" y="28"/>
                    <a:pt x="59" y="28"/>
                  </a:cubicBezTo>
                  <a:cubicBezTo>
                    <a:pt x="59" y="28"/>
                    <a:pt x="59" y="27"/>
                    <a:pt x="60" y="27"/>
                  </a:cubicBezTo>
                  <a:cubicBezTo>
                    <a:pt x="60" y="28"/>
                    <a:pt x="59" y="28"/>
                    <a:pt x="59" y="28"/>
                  </a:cubicBezTo>
                  <a:cubicBezTo>
                    <a:pt x="59" y="28"/>
                    <a:pt x="60" y="28"/>
                    <a:pt x="60" y="28"/>
                  </a:cubicBezTo>
                  <a:cubicBezTo>
                    <a:pt x="60" y="28"/>
                    <a:pt x="60" y="28"/>
                    <a:pt x="60" y="28"/>
                  </a:cubicBezTo>
                  <a:cubicBezTo>
                    <a:pt x="60" y="28"/>
                    <a:pt x="60" y="28"/>
                    <a:pt x="60" y="28"/>
                  </a:cubicBezTo>
                  <a:cubicBezTo>
                    <a:pt x="60" y="28"/>
                    <a:pt x="60" y="28"/>
                    <a:pt x="60" y="29"/>
                  </a:cubicBezTo>
                  <a:cubicBezTo>
                    <a:pt x="61" y="29"/>
                    <a:pt x="61" y="30"/>
                    <a:pt x="61" y="31"/>
                  </a:cubicBezTo>
                  <a:cubicBezTo>
                    <a:pt x="60" y="30"/>
                    <a:pt x="61" y="30"/>
                    <a:pt x="60" y="30"/>
                  </a:cubicBezTo>
                  <a:cubicBezTo>
                    <a:pt x="60" y="30"/>
                    <a:pt x="60" y="30"/>
                    <a:pt x="60" y="30"/>
                  </a:cubicBezTo>
                  <a:cubicBezTo>
                    <a:pt x="60" y="31"/>
                    <a:pt x="60" y="31"/>
                    <a:pt x="60" y="31"/>
                  </a:cubicBezTo>
                  <a:cubicBezTo>
                    <a:pt x="60" y="31"/>
                    <a:pt x="60" y="31"/>
                    <a:pt x="61" y="31"/>
                  </a:cubicBezTo>
                  <a:cubicBezTo>
                    <a:pt x="61" y="32"/>
                    <a:pt x="60" y="31"/>
                    <a:pt x="60" y="32"/>
                  </a:cubicBezTo>
                  <a:cubicBezTo>
                    <a:pt x="60" y="32"/>
                    <a:pt x="60" y="33"/>
                    <a:pt x="60" y="33"/>
                  </a:cubicBezTo>
                  <a:cubicBezTo>
                    <a:pt x="60" y="33"/>
                    <a:pt x="60" y="33"/>
                    <a:pt x="60" y="33"/>
                  </a:cubicBezTo>
                  <a:cubicBezTo>
                    <a:pt x="61" y="34"/>
                    <a:pt x="60" y="34"/>
                    <a:pt x="60" y="35"/>
                  </a:cubicBezTo>
                  <a:cubicBezTo>
                    <a:pt x="60" y="35"/>
                    <a:pt x="60" y="35"/>
                    <a:pt x="59" y="35"/>
                  </a:cubicBezTo>
                  <a:cubicBezTo>
                    <a:pt x="60" y="35"/>
                    <a:pt x="59" y="34"/>
                    <a:pt x="59" y="34"/>
                  </a:cubicBezTo>
                  <a:cubicBezTo>
                    <a:pt x="59" y="34"/>
                    <a:pt x="59" y="34"/>
                    <a:pt x="59" y="35"/>
                  </a:cubicBezTo>
                  <a:cubicBezTo>
                    <a:pt x="59" y="34"/>
                    <a:pt x="59" y="34"/>
                    <a:pt x="59" y="34"/>
                  </a:cubicBezTo>
                  <a:cubicBezTo>
                    <a:pt x="58" y="34"/>
                    <a:pt x="59" y="34"/>
                    <a:pt x="59" y="34"/>
                  </a:cubicBezTo>
                  <a:cubicBezTo>
                    <a:pt x="59" y="34"/>
                    <a:pt x="58" y="34"/>
                    <a:pt x="59" y="34"/>
                  </a:cubicBezTo>
                  <a:cubicBezTo>
                    <a:pt x="59" y="33"/>
                    <a:pt x="59" y="34"/>
                    <a:pt x="59" y="34"/>
                  </a:cubicBezTo>
                  <a:cubicBezTo>
                    <a:pt x="59" y="34"/>
                    <a:pt x="59" y="34"/>
                    <a:pt x="59" y="34"/>
                  </a:cubicBezTo>
                  <a:cubicBezTo>
                    <a:pt x="60" y="34"/>
                    <a:pt x="59" y="34"/>
                    <a:pt x="59" y="33"/>
                  </a:cubicBezTo>
                  <a:cubicBezTo>
                    <a:pt x="59" y="33"/>
                    <a:pt x="60" y="33"/>
                    <a:pt x="60" y="33"/>
                  </a:cubicBezTo>
                  <a:cubicBezTo>
                    <a:pt x="60" y="33"/>
                    <a:pt x="59" y="33"/>
                    <a:pt x="59" y="33"/>
                  </a:cubicBezTo>
                  <a:cubicBezTo>
                    <a:pt x="59" y="33"/>
                    <a:pt x="59" y="33"/>
                    <a:pt x="59" y="33"/>
                  </a:cubicBezTo>
                  <a:cubicBezTo>
                    <a:pt x="59" y="33"/>
                    <a:pt x="59" y="32"/>
                    <a:pt x="59" y="32"/>
                  </a:cubicBezTo>
                  <a:cubicBezTo>
                    <a:pt x="59" y="32"/>
                    <a:pt x="59" y="32"/>
                    <a:pt x="59" y="32"/>
                  </a:cubicBezTo>
                  <a:cubicBezTo>
                    <a:pt x="59" y="32"/>
                    <a:pt x="59" y="32"/>
                    <a:pt x="59" y="31"/>
                  </a:cubicBezTo>
                  <a:cubicBezTo>
                    <a:pt x="59" y="31"/>
                    <a:pt x="59" y="31"/>
                    <a:pt x="59" y="31"/>
                  </a:cubicBezTo>
                  <a:cubicBezTo>
                    <a:pt x="59" y="31"/>
                    <a:pt x="59" y="31"/>
                    <a:pt x="59" y="30"/>
                  </a:cubicBezTo>
                  <a:cubicBezTo>
                    <a:pt x="59" y="30"/>
                    <a:pt x="59" y="30"/>
                    <a:pt x="59" y="30"/>
                  </a:cubicBezTo>
                  <a:cubicBezTo>
                    <a:pt x="59" y="30"/>
                    <a:pt x="60" y="30"/>
                    <a:pt x="60" y="30"/>
                  </a:cubicBezTo>
                  <a:cubicBezTo>
                    <a:pt x="60" y="30"/>
                    <a:pt x="60" y="30"/>
                    <a:pt x="60" y="29"/>
                  </a:cubicBezTo>
                  <a:cubicBezTo>
                    <a:pt x="60" y="29"/>
                    <a:pt x="60" y="30"/>
                    <a:pt x="60" y="29"/>
                  </a:cubicBezTo>
                  <a:cubicBezTo>
                    <a:pt x="60" y="29"/>
                    <a:pt x="60" y="29"/>
                    <a:pt x="60" y="29"/>
                  </a:cubicBezTo>
                  <a:cubicBezTo>
                    <a:pt x="60" y="29"/>
                    <a:pt x="60" y="29"/>
                    <a:pt x="60" y="28"/>
                  </a:cubicBezTo>
                  <a:cubicBezTo>
                    <a:pt x="60" y="28"/>
                    <a:pt x="60" y="29"/>
                    <a:pt x="59" y="28"/>
                  </a:cubicBezTo>
                  <a:cubicBezTo>
                    <a:pt x="59" y="28"/>
                    <a:pt x="60" y="28"/>
                    <a:pt x="60" y="29"/>
                  </a:cubicBezTo>
                  <a:cubicBezTo>
                    <a:pt x="59" y="29"/>
                    <a:pt x="59" y="29"/>
                    <a:pt x="59" y="29"/>
                  </a:cubicBezTo>
                  <a:cubicBezTo>
                    <a:pt x="59" y="29"/>
                    <a:pt x="59" y="29"/>
                    <a:pt x="59" y="29"/>
                  </a:cubicBezTo>
                  <a:cubicBezTo>
                    <a:pt x="59" y="30"/>
                    <a:pt x="59" y="30"/>
                    <a:pt x="59" y="30"/>
                  </a:cubicBezTo>
                  <a:cubicBezTo>
                    <a:pt x="59" y="30"/>
                    <a:pt x="59" y="29"/>
                    <a:pt x="59" y="29"/>
                  </a:cubicBezTo>
                  <a:cubicBezTo>
                    <a:pt x="59" y="29"/>
                    <a:pt x="59" y="29"/>
                    <a:pt x="59" y="29"/>
                  </a:cubicBezTo>
                  <a:cubicBezTo>
                    <a:pt x="59" y="29"/>
                    <a:pt x="59" y="29"/>
                    <a:pt x="59" y="29"/>
                  </a:cubicBezTo>
                  <a:cubicBezTo>
                    <a:pt x="58" y="29"/>
                    <a:pt x="58" y="30"/>
                    <a:pt x="59" y="30"/>
                  </a:cubicBezTo>
                  <a:cubicBezTo>
                    <a:pt x="58" y="30"/>
                    <a:pt x="58" y="30"/>
                    <a:pt x="58" y="30"/>
                  </a:cubicBezTo>
                  <a:cubicBezTo>
                    <a:pt x="58" y="30"/>
                    <a:pt x="58" y="30"/>
                    <a:pt x="58" y="30"/>
                  </a:cubicBezTo>
                  <a:cubicBezTo>
                    <a:pt x="57" y="30"/>
                    <a:pt x="58" y="30"/>
                    <a:pt x="57" y="30"/>
                  </a:cubicBezTo>
                  <a:cubicBezTo>
                    <a:pt x="57" y="30"/>
                    <a:pt x="58" y="30"/>
                    <a:pt x="58" y="31"/>
                  </a:cubicBezTo>
                  <a:cubicBezTo>
                    <a:pt x="57" y="31"/>
                    <a:pt x="57" y="30"/>
                    <a:pt x="57" y="29"/>
                  </a:cubicBezTo>
                  <a:cubicBezTo>
                    <a:pt x="57" y="29"/>
                    <a:pt x="57" y="28"/>
                    <a:pt x="57" y="28"/>
                  </a:cubicBezTo>
                  <a:cubicBezTo>
                    <a:pt x="57" y="28"/>
                    <a:pt x="57" y="28"/>
                    <a:pt x="57" y="28"/>
                  </a:cubicBezTo>
                  <a:cubicBezTo>
                    <a:pt x="57" y="28"/>
                    <a:pt x="57" y="28"/>
                    <a:pt x="56" y="28"/>
                  </a:cubicBezTo>
                  <a:cubicBezTo>
                    <a:pt x="56" y="27"/>
                    <a:pt x="57" y="27"/>
                    <a:pt x="57" y="27"/>
                  </a:cubicBezTo>
                  <a:cubicBezTo>
                    <a:pt x="56" y="27"/>
                    <a:pt x="56" y="27"/>
                    <a:pt x="56" y="27"/>
                  </a:cubicBezTo>
                  <a:cubicBezTo>
                    <a:pt x="56" y="27"/>
                    <a:pt x="56" y="26"/>
                    <a:pt x="56" y="26"/>
                  </a:cubicBezTo>
                  <a:cubicBezTo>
                    <a:pt x="56" y="26"/>
                    <a:pt x="56" y="25"/>
                    <a:pt x="56" y="25"/>
                  </a:cubicBezTo>
                  <a:cubicBezTo>
                    <a:pt x="56" y="25"/>
                    <a:pt x="57" y="25"/>
                    <a:pt x="57" y="26"/>
                  </a:cubicBezTo>
                  <a:cubicBezTo>
                    <a:pt x="57" y="26"/>
                    <a:pt x="57" y="25"/>
                    <a:pt x="57" y="25"/>
                  </a:cubicBezTo>
                  <a:cubicBezTo>
                    <a:pt x="56" y="25"/>
                    <a:pt x="56" y="25"/>
                    <a:pt x="56" y="25"/>
                  </a:cubicBezTo>
                  <a:cubicBezTo>
                    <a:pt x="56" y="25"/>
                    <a:pt x="56" y="25"/>
                    <a:pt x="56" y="25"/>
                  </a:cubicBezTo>
                  <a:cubicBezTo>
                    <a:pt x="56" y="25"/>
                    <a:pt x="56" y="24"/>
                    <a:pt x="55" y="24"/>
                  </a:cubicBezTo>
                  <a:cubicBezTo>
                    <a:pt x="55" y="24"/>
                    <a:pt x="56" y="25"/>
                    <a:pt x="56" y="25"/>
                  </a:cubicBezTo>
                  <a:cubicBezTo>
                    <a:pt x="55" y="24"/>
                    <a:pt x="55" y="24"/>
                    <a:pt x="55" y="23"/>
                  </a:cubicBezTo>
                  <a:cubicBezTo>
                    <a:pt x="55" y="23"/>
                    <a:pt x="54" y="23"/>
                    <a:pt x="54" y="23"/>
                  </a:cubicBezTo>
                  <a:cubicBezTo>
                    <a:pt x="54" y="22"/>
                    <a:pt x="54" y="22"/>
                    <a:pt x="54" y="21"/>
                  </a:cubicBezTo>
                  <a:cubicBezTo>
                    <a:pt x="53" y="20"/>
                    <a:pt x="53" y="19"/>
                    <a:pt x="52" y="19"/>
                  </a:cubicBezTo>
                  <a:cubicBezTo>
                    <a:pt x="52" y="19"/>
                    <a:pt x="53" y="19"/>
                    <a:pt x="53" y="19"/>
                  </a:cubicBezTo>
                  <a:cubicBezTo>
                    <a:pt x="53" y="19"/>
                    <a:pt x="52" y="19"/>
                    <a:pt x="52" y="18"/>
                  </a:cubicBezTo>
                  <a:cubicBezTo>
                    <a:pt x="53" y="18"/>
                    <a:pt x="52" y="18"/>
                    <a:pt x="52" y="18"/>
                  </a:cubicBezTo>
                  <a:cubicBezTo>
                    <a:pt x="52" y="17"/>
                    <a:pt x="52" y="18"/>
                    <a:pt x="52" y="18"/>
                  </a:cubicBezTo>
                  <a:cubicBezTo>
                    <a:pt x="51" y="17"/>
                    <a:pt x="51" y="17"/>
                    <a:pt x="51" y="16"/>
                  </a:cubicBezTo>
                  <a:cubicBezTo>
                    <a:pt x="51" y="16"/>
                    <a:pt x="51" y="16"/>
                    <a:pt x="50" y="16"/>
                  </a:cubicBezTo>
                  <a:cubicBezTo>
                    <a:pt x="51" y="16"/>
                    <a:pt x="51" y="16"/>
                    <a:pt x="51" y="16"/>
                  </a:cubicBezTo>
                  <a:cubicBezTo>
                    <a:pt x="51" y="16"/>
                    <a:pt x="51" y="16"/>
                    <a:pt x="51" y="15"/>
                  </a:cubicBezTo>
                  <a:cubicBezTo>
                    <a:pt x="51" y="15"/>
                    <a:pt x="51" y="16"/>
                    <a:pt x="50" y="16"/>
                  </a:cubicBezTo>
                  <a:cubicBezTo>
                    <a:pt x="49" y="14"/>
                    <a:pt x="47" y="11"/>
                    <a:pt x="45" y="10"/>
                  </a:cubicBezTo>
                  <a:cubicBezTo>
                    <a:pt x="42" y="8"/>
                    <a:pt x="40" y="7"/>
                    <a:pt x="37" y="6"/>
                  </a:cubicBezTo>
                  <a:cubicBezTo>
                    <a:pt x="36" y="6"/>
                    <a:pt x="36" y="6"/>
                    <a:pt x="35" y="5"/>
                  </a:cubicBezTo>
                  <a:cubicBezTo>
                    <a:pt x="35" y="5"/>
                    <a:pt x="35" y="5"/>
                    <a:pt x="34" y="5"/>
                  </a:cubicBezTo>
                  <a:cubicBezTo>
                    <a:pt x="34" y="5"/>
                    <a:pt x="33" y="5"/>
                    <a:pt x="33" y="5"/>
                  </a:cubicBezTo>
                  <a:cubicBezTo>
                    <a:pt x="32" y="5"/>
                    <a:pt x="32" y="5"/>
                    <a:pt x="31" y="5"/>
                  </a:cubicBezTo>
                  <a:cubicBezTo>
                    <a:pt x="31" y="5"/>
                    <a:pt x="31" y="5"/>
                    <a:pt x="30" y="6"/>
                  </a:cubicBezTo>
                  <a:cubicBezTo>
                    <a:pt x="29" y="6"/>
                    <a:pt x="29" y="6"/>
                    <a:pt x="28" y="6"/>
                  </a:cubicBezTo>
                  <a:cubicBezTo>
                    <a:pt x="28" y="6"/>
                    <a:pt x="27" y="7"/>
                    <a:pt x="26" y="7"/>
                  </a:cubicBezTo>
                  <a:cubicBezTo>
                    <a:pt x="26" y="7"/>
                    <a:pt x="26" y="7"/>
                    <a:pt x="25" y="7"/>
                  </a:cubicBezTo>
                  <a:cubicBezTo>
                    <a:pt x="25" y="7"/>
                    <a:pt x="25" y="7"/>
                    <a:pt x="25" y="7"/>
                  </a:cubicBezTo>
                  <a:cubicBezTo>
                    <a:pt x="25" y="8"/>
                    <a:pt x="24" y="8"/>
                    <a:pt x="23" y="9"/>
                  </a:cubicBezTo>
                  <a:cubicBezTo>
                    <a:pt x="23" y="8"/>
                    <a:pt x="23" y="8"/>
                    <a:pt x="23" y="8"/>
                  </a:cubicBezTo>
                  <a:cubicBezTo>
                    <a:pt x="23" y="8"/>
                    <a:pt x="23" y="9"/>
                    <a:pt x="23" y="9"/>
                  </a:cubicBezTo>
                  <a:cubicBezTo>
                    <a:pt x="23" y="9"/>
                    <a:pt x="23" y="9"/>
                    <a:pt x="23" y="8"/>
                  </a:cubicBezTo>
                  <a:cubicBezTo>
                    <a:pt x="22" y="9"/>
                    <a:pt x="22" y="9"/>
                    <a:pt x="22" y="9"/>
                  </a:cubicBezTo>
                  <a:cubicBezTo>
                    <a:pt x="22" y="9"/>
                    <a:pt x="22" y="10"/>
                    <a:pt x="21" y="10"/>
                  </a:cubicBezTo>
                  <a:cubicBezTo>
                    <a:pt x="21" y="10"/>
                    <a:pt x="21" y="10"/>
                    <a:pt x="21" y="10"/>
                  </a:cubicBezTo>
                  <a:cubicBezTo>
                    <a:pt x="21" y="10"/>
                    <a:pt x="20" y="11"/>
                    <a:pt x="20" y="11"/>
                  </a:cubicBezTo>
                  <a:cubicBezTo>
                    <a:pt x="20" y="11"/>
                    <a:pt x="20" y="11"/>
                    <a:pt x="19" y="11"/>
                  </a:cubicBezTo>
                  <a:cubicBezTo>
                    <a:pt x="19" y="11"/>
                    <a:pt x="20" y="12"/>
                    <a:pt x="19" y="12"/>
                  </a:cubicBezTo>
                  <a:cubicBezTo>
                    <a:pt x="19" y="12"/>
                    <a:pt x="18" y="13"/>
                    <a:pt x="18" y="13"/>
                  </a:cubicBezTo>
                  <a:cubicBezTo>
                    <a:pt x="18" y="14"/>
                    <a:pt x="18" y="14"/>
                    <a:pt x="18" y="14"/>
                  </a:cubicBezTo>
                  <a:cubicBezTo>
                    <a:pt x="18" y="14"/>
                    <a:pt x="18" y="14"/>
                    <a:pt x="17" y="14"/>
                  </a:cubicBezTo>
                  <a:cubicBezTo>
                    <a:pt x="17" y="14"/>
                    <a:pt x="17" y="14"/>
                    <a:pt x="17" y="14"/>
                  </a:cubicBezTo>
                  <a:cubicBezTo>
                    <a:pt x="17" y="14"/>
                    <a:pt x="17" y="15"/>
                    <a:pt x="17" y="15"/>
                  </a:cubicBezTo>
                  <a:cubicBezTo>
                    <a:pt x="17" y="15"/>
                    <a:pt x="16" y="16"/>
                    <a:pt x="16" y="16"/>
                  </a:cubicBezTo>
                  <a:cubicBezTo>
                    <a:pt x="16" y="16"/>
                    <a:pt x="16" y="17"/>
                    <a:pt x="16" y="17"/>
                  </a:cubicBezTo>
                  <a:cubicBezTo>
                    <a:pt x="15" y="17"/>
                    <a:pt x="15" y="17"/>
                    <a:pt x="15" y="17"/>
                  </a:cubicBezTo>
                  <a:cubicBezTo>
                    <a:pt x="15" y="17"/>
                    <a:pt x="15" y="18"/>
                    <a:pt x="15" y="18"/>
                  </a:cubicBezTo>
                  <a:cubicBezTo>
                    <a:pt x="15" y="18"/>
                    <a:pt x="15" y="18"/>
                    <a:pt x="15" y="19"/>
                  </a:cubicBezTo>
                  <a:cubicBezTo>
                    <a:pt x="14" y="19"/>
                    <a:pt x="14" y="19"/>
                    <a:pt x="14" y="19"/>
                  </a:cubicBezTo>
                  <a:cubicBezTo>
                    <a:pt x="14" y="20"/>
                    <a:pt x="13" y="21"/>
                    <a:pt x="13" y="22"/>
                  </a:cubicBezTo>
                  <a:cubicBezTo>
                    <a:pt x="13" y="22"/>
                    <a:pt x="13" y="22"/>
                    <a:pt x="13" y="22"/>
                  </a:cubicBezTo>
                  <a:cubicBezTo>
                    <a:pt x="13" y="23"/>
                    <a:pt x="12" y="24"/>
                    <a:pt x="12" y="24"/>
                  </a:cubicBezTo>
                  <a:cubicBezTo>
                    <a:pt x="12" y="24"/>
                    <a:pt x="12" y="24"/>
                    <a:pt x="12" y="24"/>
                  </a:cubicBezTo>
                  <a:cubicBezTo>
                    <a:pt x="12" y="25"/>
                    <a:pt x="12" y="25"/>
                    <a:pt x="11" y="26"/>
                  </a:cubicBezTo>
                  <a:cubicBezTo>
                    <a:pt x="11" y="26"/>
                    <a:pt x="11" y="26"/>
                    <a:pt x="11" y="26"/>
                  </a:cubicBezTo>
                  <a:cubicBezTo>
                    <a:pt x="11" y="26"/>
                    <a:pt x="11" y="26"/>
                    <a:pt x="11" y="26"/>
                  </a:cubicBezTo>
                  <a:cubicBezTo>
                    <a:pt x="11" y="27"/>
                    <a:pt x="11" y="28"/>
                    <a:pt x="11" y="28"/>
                  </a:cubicBezTo>
                  <a:cubicBezTo>
                    <a:pt x="10" y="29"/>
                    <a:pt x="10" y="29"/>
                    <a:pt x="10" y="29"/>
                  </a:cubicBezTo>
                  <a:cubicBezTo>
                    <a:pt x="10" y="29"/>
                    <a:pt x="10" y="30"/>
                    <a:pt x="10" y="29"/>
                  </a:cubicBezTo>
                  <a:cubicBezTo>
                    <a:pt x="10" y="30"/>
                    <a:pt x="10" y="30"/>
                    <a:pt x="10" y="30"/>
                  </a:cubicBezTo>
                  <a:cubicBezTo>
                    <a:pt x="10" y="30"/>
                    <a:pt x="10" y="30"/>
                    <a:pt x="10" y="31"/>
                  </a:cubicBezTo>
                  <a:cubicBezTo>
                    <a:pt x="10" y="31"/>
                    <a:pt x="10" y="31"/>
                    <a:pt x="10" y="31"/>
                  </a:cubicBezTo>
                  <a:cubicBezTo>
                    <a:pt x="10" y="32"/>
                    <a:pt x="10" y="33"/>
                    <a:pt x="9" y="33"/>
                  </a:cubicBezTo>
                  <a:cubicBezTo>
                    <a:pt x="9" y="34"/>
                    <a:pt x="9" y="34"/>
                    <a:pt x="9" y="34"/>
                  </a:cubicBezTo>
                  <a:cubicBezTo>
                    <a:pt x="9" y="35"/>
                    <a:pt x="9" y="36"/>
                    <a:pt x="8" y="37"/>
                  </a:cubicBezTo>
                  <a:cubicBezTo>
                    <a:pt x="8" y="37"/>
                    <a:pt x="9" y="37"/>
                    <a:pt x="9" y="37"/>
                  </a:cubicBezTo>
                  <a:cubicBezTo>
                    <a:pt x="8" y="38"/>
                    <a:pt x="9" y="38"/>
                    <a:pt x="8" y="39"/>
                  </a:cubicBezTo>
                  <a:cubicBezTo>
                    <a:pt x="9" y="40"/>
                    <a:pt x="8" y="40"/>
                    <a:pt x="8" y="40"/>
                  </a:cubicBezTo>
                  <a:cubicBezTo>
                    <a:pt x="9" y="40"/>
                    <a:pt x="9" y="40"/>
                    <a:pt x="9" y="40"/>
                  </a:cubicBezTo>
                  <a:cubicBezTo>
                    <a:pt x="9" y="40"/>
                    <a:pt x="9" y="40"/>
                    <a:pt x="9" y="40"/>
                  </a:cubicBezTo>
                  <a:cubicBezTo>
                    <a:pt x="9" y="40"/>
                    <a:pt x="9" y="40"/>
                    <a:pt x="9" y="39"/>
                  </a:cubicBezTo>
                  <a:cubicBezTo>
                    <a:pt x="9" y="39"/>
                    <a:pt x="9" y="39"/>
                    <a:pt x="9" y="39"/>
                  </a:cubicBezTo>
                  <a:cubicBezTo>
                    <a:pt x="9" y="39"/>
                    <a:pt x="9" y="38"/>
                    <a:pt x="9" y="38"/>
                  </a:cubicBezTo>
                  <a:cubicBezTo>
                    <a:pt x="9" y="38"/>
                    <a:pt x="9" y="37"/>
                    <a:pt x="9" y="37"/>
                  </a:cubicBezTo>
                  <a:cubicBezTo>
                    <a:pt x="9" y="37"/>
                    <a:pt x="9" y="37"/>
                    <a:pt x="9" y="37"/>
                  </a:cubicBezTo>
                  <a:cubicBezTo>
                    <a:pt x="9" y="36"/>
                    <a:pt x="9" y="36"/>
                    <a:pt x="9" y="36"/>
                  </a:cubicBezTo>
                  <a:cubicBezTo>
                    <a:pt x="10" y="35"/>
                    <a:pt x="9" y="35"/>
                    <a:pt x="10" y="35"/>
                  </a:cubicBezTo>
                  <a:cubicBezTo>
                    <a:pt x="10" y="34"/>
                    <a:pt x="10" y="34"/>
                    <a:pt x="10" y="33"/>
                  </a:cubicBezTo>
                  <a:cubicBezTo>
                    <a:pt x="10" y="33"/>
                    <a:pt x="10" y="33"/>
                    <a:pt x="10" y="33"/>
                  </a:cubicBezTo>
                  <a:cubicBezTo>
                    <a:pt x="10" y="33"/>
                    <a:pt x="10" y="33"/>
                    <a:pt x="11" y="33"/>
                  </a:cubicBezTo>
                  <a:cubicBezTo>
                    <a:pt x="11" y="33"/>
                    <a:pt x="11" y="33"/>
                    <a:pt x="10" y="32"/>
                  </a:cubicBezTo>
                  <a:cubicBezTo>
                    <a:pt x="10" y="32"/>
                    <a:pt x="10" y="33"/>
                    <a:pt x="10" y="33"/>
                  </a:cubicBezTo>
                  <a:cubicBezTo>
                    <a:pt x="10" y="33"/>
                    <a:pt x="10" y="32"/>
                    <a:pt x="11" y="31"/>
                  </a:cubicBezTo>
                  <a:cubicBezTo>
                    <a:pt x="11" y="31"/>
                    <a:pt x="10" y="31"/>
                    <a:pt x="11" y="31"/>
                  </a:cubicBezTo>
                  <a:cubicBezTo>
                    <a:pt x="11" y="31"/>
                    <a:pt x="11" y="31"/>
                    <a:pt x="11" y="31"/>
                  </a:cubicBezTo>
                  <a:cubicBezTo>
                    <a:pt x="11" y="31"/>
                    <a:pt x="11" y="31"/>
                    <a:pt x="11" y="31"/>
                  </a:cubicBezTo>
                  <a:cubicBezTo>
                    <a:pt x="11" y="31"/>
                    <a:pt x="11" y="31"/>
                    <a:pt x="11" y="32"/>
                  </a:cubicBezTo>
                  <a:cubicBezTo>
                    <a:pt x="11" y="32"/>
                    <a:pt x="11" y="31"/>
                    <a:pt x="11" y="31"/>
                  </a:cubicBezTo>
                  <a:cubicBezTo>
                    <a:pt x="10" y="31"/>
                    <a:pt x="11" y="32"/>
                    <a:pt x="10" y="32"/>
                  </a:cubicBezTo>
                  <a:cubicBezTo>
                    <a:pt x="11" y="33"/>
                    <a:pt x="11" y="31"/>
                    <a:pt x="11" y="32"/>
                  </a:cubicBezTo>
                  <a:cubicBezTo>
                    <a:pt x="11" y="31"/>
                    <a:pt x="11" y="31"/>
                    <a:pt x="11" y="30"/>
                  </a:cubicBezTo>
                  <a:cubicBezTo>
                    <a:pt x="11" y="30"/>
                    <a:pt x="11" y="31"/>
                    <a:pt x="11" y="30"/>
                  </a:cubicBezTo>
                  <a:cubicBezTo>
                    <a:pt x="11" y="30"/>
                    <a:pt x="11" y="29"/>
                    <a:pt x="11" y="29"/>
                  </a:cubicBezTo>
                  <a:cubicBezTo>
                    <a:pt x="11" y="29"/>
                    <a:pt x="11" y="30"/>
                    <a:pt x="12" y="30"/>
                  </a:cubicBezTo>
                  <a:cubicBezTo>
                    <a:pt x="12" y="30"/>
                    <a:pt x="11" y="30"/>
                    <a:pt x="11" y="29"/>
                  </a:cubicBezTo>
                  <a:cubicBezTo>
                    <a:pt x="12" y="30"/>
                    <a:pt x="12" y="29"/>
                    <a:pt x="12" y="28"/>
                  </a:cubicBezTo>
                  <a:cubicBezTo>
                    <a:pt x="12" y="28"/>
                    <a:pt x="11" y="29"/>
                    <a:pt x="11" y="29"/>
                  </a:cubicBezTo>
                  <a:cubicBezTo>
                    <a:pt x="11" y="29"/>
                    <a:pt x="11" y="28"/>
                    <a:pt x="12" y="28"/>
                  </a:cubicBezTo>
                  <a:cubicBezTo>
                    <a:pt x="12" y="28"/>
                    <a:pt x="12" y="28"/>
                    <a:pt x="12" y="28"/>
                  </a:cubicBezTo>
                  <a:cubicBezTo>
                    <a:pt x="12" y="28"/>
                    <a:pt x="12" y="28"/>
                    <a:pt x="12" y="28"/>
                  </a:cubicBezTo>
                  <a:cubicBezTo>
                    <a:pt x="12" y="27"/>
                    <a:pt x="12" y="28"/>
                    <a:pt x="12" y="27"/>
                  </a:cubicBezTo>
                  <a:cubicBezTo>
                    <a:pt x="12" y="27"/>
                    <a:pt x="12" y="27"/>
                    <a:pt x="12" y="27"/>
                  </a:cubicBezTo>
                  <a:cubicBezTo>
                    <a:pt x="12" y="26"/>
                    <a:pt x="13" y="25"/>
                    <a:pt x="13" y="23"/>
                  </a:cubicBezTo>
                  <a:cubicBezTo>
                    <a:pt x="14" y="23"/>
                    <a:pt x="14" y="23"/>
                    <a:pt x="14" y="22"/>
                  </a:cubicBezTo>
                  <a:cubicBezTo>
                    <a:pt x="14" y="22"/>
                    <a:pt x="15" y="21"/>
                    <a:pt x="15" y="20"/>
                  </a:cubicBezTo>
                  <a:cubicBezTo>
                    <a:pt x="15" y="20"/>
                    <a:pt x="15" y="21"/>
                    <a:pt x="15" y="21"/>
                  </a:cubicBezTo>
                  <a:cubicBezTo>
                    <a:pt x="14" y="22"/>
                    <a:pt x="14" y="23"/>
                    <a:pt x="14" y="23"/>
                  </a:cubicBezTo>
                  <a:cubicBezTo>
                    <a:pt x="14" y="23"/>
                    <a:pt x="14" y="23"/>
                    <a:pt x="14" y="23"/>
                  </a:cubicBezTo>
                  <a:cubicBezTo>
                    <a:pt x="15" y="23"/>
                    <a:pt x="15" y="23"/>
                    <a:pt x="15" y="23"/>
                  </a:cubicBezTo>
                  <a:cubicBezTo>
                    <a:pt x="15" y="23"/>
                    <a:pt x="15" y="23"/>
                    <a:pt x="14" y="23"/>
                  </a:cubicBezTo>
                  <a:cubicBezTo>
                    <a:pt x="14" y="22"/>
                    <a:pt x="15" y="22"/>
                    <a:pt x="15" y="22"/>
                  </a:cubicBezTo>
                  <a:cubicBezTo>
                    <a:pt x="15" y="22"/>
                    <a:pt x="15" y="22"/>
                    <a:pt x="14" y="22"/>
                  </a:cubicBezTo>
                  <a:cubicBezTo>
                    <a:pt x="15" y="21"/>
                    <a:pt x="16" y="19"/>
                    <a:pt x="17" y="18"/>
                  </a:cubicBezTo>
                  <a:cubicBezTo>
                    <a:pt x="18" y="17"/>
                    <a:pt x="19" y="15"/>
                    <a:pt x="19" y="14"/>
                  </a:cubicBezTo>
                  <a:cubicBezTo>
                    <a:pt x="20" y="14"/>
                    <a:pt x="20" y="14"/>
                    <a:pt x="20" y="14"/>
                  </a:cubicBezTo>
                  <a:cubicBezTo>
                    <a:pt x="20" y="14"/>
                    <a:pt x="20" y="14"/>
                    <a:pt x="20" y="13"/>
                  </a:cubicBezTo>
                  <a:cubicBezTo>
                    <a:pt x="21" y="13"/>
                    <a:pt x="21" y="13"/>
                    <a:pt x="21" y="13"/>
                  </a:cubicBezTo>
                  <a:cubicBezTo>
                    <a:pt x="21" y="13"/>
                    <a:pt x="22" y="12"/>
                    <a:pt x="22" y="13"/>
                  </a:cubicBezTo>
                  <a:cubicBezTo>
                    <a:pt x="22" y="12"/>
                    <a:pt x="22" y="12"/>
                    <a:pt x="22" y="12"/>
                  </a:cubicBezTo>
                  <a:cubicBezTo>
                    <a:pt x="22" y="12"/>
                    <a:pt x="23" y="11"/>
                    <a:pt x="24" y="10"/>
                  </a:cubicBezTo>
                  <a:cubicBezTo>
                    <a:pt x="25" y="10"/>
                    <a:pt x="25" y="10"/>
                    <a:pt x="26" y="9"/>
                  </a:cubicBezTo>
                  <a:cubicBezTo>
                    <a:pt x="26" y="9"/>
                    <a:pt x="26" y="9"/>
                    <a:pt x="26" y="9"/>
                  </a:cubicBezTo>
                  <a:cubicBezTo>
                    <a:pt x="26" y="9"/>
                    <a:pt x="27" y="9"/>
                    <a:pt x="27" y="9"/>
                  </a:cubicBezTo>
                  <a:cubicBezTo>
                    <a:pt x="27" y="9"/>
                    <a:pt x="27" y="9"/>
                    <a:pt x="27" y="9"/>
                  </a:cubicBezTo>
                  <a:cubicBezTo>
                    <a:pt x="27" y="9"/>
                    <a:pt x="27" y="8"/>
                    <a:pt x="28" y="9"/>
                  </a:cubicBezTo>
                  <a:cubicBezTo>
                    <a:pt x="28" y="9"/>
                    <a:pt x="27" y="9"/>
                    <a:pt x="27" y="9"/>
                  </a:cubicBezTo>
                  <a:cubicBezTo>
                    <a:pt x="27" y="9"/>
                    <a:pt x="27" y="9"/>
                    <a:pt x="27" y="9"/>
                  </a:cubicBezTo>
                  <a:cubicBezTo>
                    <a:pt x="27" y="9"/>
                    <a:pt x="27" y="9"/>
                    <a:pt x="26" y="9"/>
                  </a:cubicBezTo>
                  <a:cubicBezTo>
                    <a:pt x="27" y="10"/>
                    <a:pt x="27" y="10"/>
                    <a:pt x="27" y="10"/>
                  </a:cubicBezTo>
                  <a:cubicBezTo>
                    <a:pt x="27" y="10"/>
                    <a:pt x="27" y="10"/>
                    <a:pt x="27" y="11"/>
                  </a:cubicBezTo>
                  <a:cubicBezTo>
                    <a:pt x="27" y="11"/>
                    <a:pt x="27" y="10"/>
                    <a:pt x="28" y="10"/>
                  </a:cubicBezTo>
                  <a:cubicBezTo>
                    <a:pt x="28" y="11"/>
                    <a:pt x="27" y="11"/>
                    <a:pt x="27" y="11"/>
                  </a:cubicBezTo>
                  <a:cubicBezTo>
                    <a:pt x="27" y="11"/>
                    <a:pt x="27" y="11"/>
                    <a:pt x="27" y="11"/>
                  </a:cubicBezTo>
                  <a:cubicBezTo>
                    <a:pt x="27" y="11"/>
                    <a:pt x="27" y="11"/>
                    <a:pt x="26" y="11"/>
                  </a:cubicBezTo>
                  <a:cubicBezTo>
                    <a:pt x="26" y="11"/>
                    <a:pt x="26" y="11"/>
                    <a:pt x="26" y="11"/>
                  </a:cubicBezTo>
                  <a:cubicBezTo>
                    <a:pt x="26" y="10"/>
                    <a:pt x="26" y="10"/>
                    <a:pt x="26" y="11"/>
                  </a:cubicBezTo>
                  <a:cubicBezTo>
                    <a:pt x="25" y="11"/>
                    <a:pt x="26" y="10"/>
                    <a:pt x="26" y="10"/>
                  </a:cubicBezTo>
                  <a:cubicBezTo>
                    <a:pt x="25" y="10"/>
                    <a:pt x="25" y="10"/>
                    <a:pt x="25" y="11"/>
                  </a:cubicBezTo>
                  <a:cubicBezTo>
                    <a:pt x="25" y="11"/>
                    <a:pt x="25" y="10"/>
                    <a:pt x="25" y="11"/>
                  </a:cubicBezTo>
                  <a:cubicBezTo>
                    <a:pt x="25" y="10"/>
                    <a:pt x="25" y="10"/>
                    <a:pt x="25" y="10"/>
                  </a:cubicBezTo>
                  <a:cubicBezTo>
                    <a:pt x="26" y="10"/>
                    <a:pt x="26" y="10"/>
                    <a:pt x="26" y="10"/>
                  </a:cubicBezTo>
                  <a:cubicBezTo>
                    <a:pt x="26" y="9"/>
                    <a:pt x="26" y="10"/>
                    <a:pt x="26" y="9"/>
                  </a:cubicBezTo>
                  <a:cubicBezTo>
                    <a:pt x="26" y="10"/>
                    <a:pt x="25" y="10"/>
                    <a:pt x="25" y="10"/>
                  </a:cubicBezTo>
                  <a:cubicBezTo>
                    <a:pt x="25" y="10"/>
                    <a:pt x="25" y="10"/>
                    <a:pt x="25" y="10"/>
                  </a:cubicBezTo>
                  <a:cubicBezTo>
                    <a:pt x="24" y="11"/>
                    <a:pt x="24" y="11"/>
                    <a:pt x="23" y="11"/>
                  </a:cubicBezTo>
                  <a:cubicBezTo>
                    <a:pt x="23" y="12"/>
                    <a:pt x="22" y="12"/>
                    <a:pt x="22" y="12"/>
                  </a:cubicBezTo>
                  <a:cubicBezTo>
                    <a:pt x="22" y="13"/>
                    <a:pt x="22" y="13"/>
                    <a:pt x="22" y="13"/>
                  </a:cubicBezTo>
                  <a:cubicBezTo>
                    <a:pt x="21" y="13"/>
                    <a:pt x="21" y="13"/>
                    <a:pt x="21" y="13"/>
                  </a:cubicBezTo>
                  <a:cubicBezTo>
                    <a:pt x="21" y="13"/>
                    <a:pt x="21" y="13"/>
                    <a:pt x="21" y="13"/>
                  </a:cubicBezTo>
                  <a:cubicBezTo>
                    <a:pt x="21" y="14"/>
                    <a:pt x="21" y="14"/>
                    <a:pt x="21" y="14"/>
                  </a:cubicBezTo>
                  <a:cubicBezTo>
                    <a:pt x="21" y="14"/>
                    <a:pt x="21" y="14"/>
                    <a:pt x="21" y="14"/>
                  </a:cubicBezTo>
                  <a:cubicBezTo>
                    <a:pt x="21" y="14"/>
                    <a:pt x="21" y="15"/>
                    <a:pt x="21" y="15"/>
                  </a:cubicBezTo>
                  <a:cubicBezTo>
                    <a:pt x="20" y="15"/>
                    <a:pt x="20" y="15"/>
                    <a:pt x="20" y="15"/>
                  </a:cubicBezTo>
                  <a:cubicBezTo>
                    <a:pt x="20" y="16"/>
                    <a:pt x="20" y="15"/>
                    <a:pt x="20" y="16"/>
                  </a:cubicBezTo>
                  <a:cubicBezTo>
                    <a:pt x="20" y="16"/>
                    <a:pt x="19" y="16"/>
                    <a:pt x="19" y="16"/>
                  </a:cubicBezTo>
                  <a:cubicBezTo>
                    <a:pt x="19" y="16"/>
                    <a:pt x="19" y="17"/>
                    <a:pt x="19" y="17"/>
                  </a:cubicBezTo>
                  <a:cubicBezTo>
                    <a:pt x="19" y="17"/>
                    <a:pt x="19" y="17"/>
                    <a:pt x="19" y="17"/>
                  </a:cubicBezTo>
                  <a:cubicBezTo>
                    <a:pt x="19" y="17"/>
                    <a:pt x="19" y="17"/>
                    <a:pt x="19" y="17"/>
                  </a:cubicBezTo>
                  <a:cubicBezTo>
                    <a:pt x="19" y="18"/>
                    <a:pt x="19" y="17"/>
                    <a:pt x="19" y="18"/>
                  </a:cubicBezTo>
                  <a:cubicBezTo>
                    <a:pt x="19" y="18"/>
                    <a:pt x="18" y="17"/>
                    <a:pt x="18" y="18"/>
                  </a:cubicBezTo>
                  <a:cubicBezTo>
                    <a:pt x="18" y="18"/>
                    <a:pt x="18" y="18"/>
                    <a:pt x="18" y="18"/>
                  </a:cubicBezTo>
                  <a:cubicBezTo>
                    <a:pt x="18" y="18"/>
                    <a:pt x="18" y="18"/>
                    <a:pt x="18" y="19"/>
                  </a:cubicBezTo>
                  <a:cubicBezTo>
                    <a:pt x="18" y="18"/>
                    <a:pt x="18" y="18"/>
                    <a:pt x="18" y="18"/>
                  </a:cubicBezTo>
                  <a:cubicBezTo>
                    <a:pt x="18" y="18"/>
                    <a:pt x="18" y="19"/>
                    <a:pt x="18" y="19"/>
                  </a:cubicBezTo>
                  <a:cubicBezTo>
                    <a:pt x="18" y="19"/>
                    <a:pt x="18" y="19"/>
                    <a:pt x="18" y="19"/>
                  </a:cubicBezTo>
                  <a:cubicBezTo>
                    <a:pt x="18" y="19"/>
                    <a:pt x="18" y="18"/>
                    <a:pt x="19" y="19"/>
                  </a:cubicBezTo>
                  <a:cubicBezTo>
                    <a:pt x="19" y="18"/>
                    <a:pt x="18" y="18"/>
                    <a:pt x="18" y="18"/>
                  </a:cubicBezTo>
                  <a:lnTo>
                    <a:pt x="19" y="18"/>
                  </a:lnTo>
                  <a:close/>
                  <a:moveTo>
                    <a:pt x="27" y="11"/>
                  </a:moveTo>
                  <a:cubicBezTo>
                    <a:pt x="27" y="11"/>
                    <a:pt x="26" y="11"/>
                    <a:pt x="26" y="11"/>
                  </a:cubicBezTo>
                  <a:cubicBezTo>
                    <a:pt x="26" y="11"/>
                    <a:pt x="26" y="11"/>
                    <a:pt x="26" y="11"/>
                  </a:cubicBezTo>
                  <a:lnTo>
                    <a:pt x="27" y="11"/>
                  </a:lnTo>
                  <a:close/>
                  <a:moveTo>
                    <a:pt x="26" y="10"/>
                  </a:moveTo>
                  <a:cubicBezTo>
                    <a:pt x="26" y="10"/>
                    <a:pt x="26" y="10"/>
                    <a:pt x="26" y="10"/>
                  </a:cubicBezTo>
                  <a:cubicBezTo>
                    <a:pt x="26" y="10"/>
                    <a:pt x="26" y="11"/>
                    <a:pt x="27" y="10"/>
                  </a:cubicBezTo>
                  <a:cubicBezTo>
                    <a:pt x="27" y="10"/>
                    <a:pt x="26" y="11"/>
                    <a:pt x="26" y="10"/>
                  </a:cubicBezTo>
                  <a:moveTo>
                    <a:pt x="20" y="15"/>
                  </a:moveTo>
                  <a:cubicBezTo>
                    <a:pt x="20" y="15"/>
                    <a:pt x="20" y="15"/>
                    <a:pt x="21" y="15"/>
                  </a:cubicBezTo>
                  <a:cubicBezTo>
                    <a:pt x="20" y="14"/>
                    <a:pt x="20" y="15"/>
                    <a:pt x="20" y="14"/>
                  </a:cubicBezTo>
                  <a:cubicBezTo>
                    <a:pt x="20" y="14"/>
                    <a:pt x="20" y="15"/>
                    <a:pt x="20" y="15"/>
                  </a:cubicBezTo>
                  <a:moveTo>
                    <a:pt x="59" y="32"/>
                  </a:moveTo>
                  <a:cubicBezTo>
                    <a:pt x="59" y="32"/>
                    <a:pt x="59" y="33"/>
                    <a:pt x="60" y="32"/>
                  </a:cubicBezTo>
                  <a:cubicBezTo>
                    <a:pt x="60" y="32"/>
                    <a:pt x="59" y="32"/>
                    <a:pt x="59" y="32"/>
                  </a:cubicBezTo>
                  <a:cubicBezTo>
                    <a:pt x="60" y="32"/>
                    <a:pt x="60" y="32"/>
                    <a:pt x="60" y="32"/>
                  </a:cubicBezTo>
                  <a:cubicBezTo>
                    <a:pt x="60" y="32"/>
                    <a:pt x="59" y="32"/>
                    <a:pt x="59" y="32"/>
                  </a:cubicBezTo>
                  <a:moveTo>
                    <a:pt x="58" y="26"/>
                  </a:moveTo>
                  <a:cubicBezTo>
                    <a:pt x="58" y="26"/>
                    <a:pt x="58" y="26"/>
                    <a:pt x="58" y="26"/>
                  </a:cubicBezTo>
                  <a:cubicBezTo>
                    <a:pt x="57" y="26"/>
                    <a:pt x="57" y="26"/>
                    <a:pt x="57" y="26"/>
                  </a:cubicBezTo>
                  <a:cubicBezTo>
                    <a:pt x="57" y="26"/>
                    <a:pt x="58" y="26"/>
                    <a:pt x="58" y="26"/>
                  </a:cubicBezTo>
                  <a:moveTo>
                    <a:pt x="57" y="26"/>
                  </a:moveTo>
                  <a:cubicBezTo>
                    <a:pt x="57" y="26"/>
                    <a:pt x="56" y="26"/>
                    <a:pt x="56" y="26"/>
                  </a:cubicBezTo>
                  <a:cubicBezTo>
                    <a:pt x="56" y="26"/>
                    <a:pt x="57" y="27"/>
                    <a:pt x="57" y="26"/>
                  </a:cubicBezTo>
                  <a:moveTo>
                    <a:pt x="58" y="29"/>
                  </a:moveTo>
                  <a:cubicBezTo>
                    <a:pt x="58" y="29"/>
                    <a:pt x="57" y="28"/>
                    <a:pt x="58" y="29"/>
                  </a:cubicBezTo>
                  <a:cubicBezTo>
                    <a:pt x="58" y="29"/>
                    <a:pt x="58" y="29"/>
                    <a:pt x="58" y="29"/>
                  </a:cubicBezTo>
                  <a:cubicBezTo>
                    <a:pt x="58" y="29"/>
                    <a:pt x="58" y="29"/>
                    <a:pt x="58" y="29"/>
                  </a:cubicBezTo>
                  <a:moveTo>
                    <a:pt x="59" y="28"/>
                  </a:moveTo>
                  <a:cubicBezTo>
                    <a:pt x="59" y="28"/>
                    <a:pt x="59" y="28"/>
                    <a:pt x="59" y="28"/>
                  </a:cubicBezTo>
                  <a:cubicBezTo>
                    <a:pt x="59" y="28"/>
                    <a:pt x="59" y="28"/>
                    <a:pt x="59" y="28"/>
                  </a:cubicBezTo>
                  <a:cubicBezTo>
                    <a:pt x="59" y="28"/>
                    <a:pt x="59" y="28"/>
                    <a:pt x="59" y="28"/>
                  </a:cubicBezTo>
                  <a:moveTo>
                    <a:pt x="57" y="28"/>
                  </a:moveTo>
                  <a:cubicBezTo>
                    <a:pt x="57" y="28"/>
                    <a:pt x="57" y="28"/>
                    <a:pt x="57" y="28"/>
                  </a:cubicBezTo>
                  <a:cubicBezTo>
                    <a:pt x="57" y="28"/>
                    <a:pt x="57" y="28"/>
                    <a:pt x="57" y="28"/>
                  </a:cubicBezTo>
                  <a:cubicBezTo>
                    <a:pt x="57" y="28"/>
                    <a:pt x="58" y="28"/>
                    <a:pt x="57" y="28"/>
                  </a:cubicBezTo>
                  <a:moveTo>
                    <a:pt x="58" y="25"/>
                  </a:moveTo>
                  <a:cubicBezTo>
                    <a:pt x="58" y="26"/>
                    <a:pt x="58" y="26"/>
                    <a:pt x="58" y="27"/>
                  </a:cubicBezTo>
                  <a:cubicBezTo>
                    <a:pt x="58" y="27"/>
                    <a:pt x="58" y="27"/>
                    <a:pt x="58" y="27"/>
                  </a:cubicBezTo>
                  <a:cubicBezTo>
                    <a:pt x="58" y="27"/>
                    <a:pt x="58" y="27"/>
                    <a:pt x="58" y="27"/>
                  </a:cubicBezTo>
                  <a:cubicBezTo>
                    <a:pt x="58" y="27"/>
                    <a:pt x="58" y="27"/>
                    <a:pt x="58" y="28"/>
                  </a:cubicBezTo>
                  <a:cubicBezTo>
                    <a:pt x="58" y="28"/>
                    <a:pt x="58" y="28"/>
                    <a:pt x="58" y="28"/>
                  </a:cubicBezTo>
                  <a:cubicBezTo>
                    <a:pt x="59" y="28"/>
                    <a:pt x="59" y="27"/>
                    <a:pt x="59" y="27"/>
                  </a:cubicBezTo>
                  <a:cubicBezTo>
                    <a:pt x="59" y="27"/>
                    <a:pt x="59" y="27"/>
                    <a:pt x="59" y="27"/>
                  </a:cubicBezTo>
                  <a:cubicBezTo>
                    <a:pt x="59" y="27"/>
                    <a:pt x="58" y="28"/>
                    <a:pt x="58" y="27"/>
                  </a:cubicBezTo>
                  <a:cubicBezTo>
                    <a:pt x="58" y="27"/>
                    <a:pt x="58" y="27"/>
                    <a:pt x="59" y="27"/>
                  </a:cubicBezTo>
                  <a:cubicBezTo>
                    <a:pt x="59" y="26"/>
                    <a:pt x="58" y="26"/>
                    <a:pt x="58" y="25"/>
                  </a:cubicBezTo>
                  <a:moveTo>
                    <a:pt x="60" y="24"/>
                  </a:moveTo>
                  <a:cubicBezTo>
                    <a:pt x="60" y="25"/>
                    <a:pt x="60" y="25"/>
                    <a:pt x="60" y="25"/>
                  </a:cubicBezTo>
                  <a:cubicBezTo>
                    <a:pt x="60" y="25"/>
                    <a:pt x="60" y="25"/>
                    <a:pt x="60" y="24"/>
                  </a:cubicBezTo>
                  <a:close/>
                  <a:moveTo>
                    <a:pt x="60" y="21"/>
                  </a:moveTo>
                  <a:cubicBezTo>
                    <a:pt x="60" y="21"/>
                    <a:pt x="60" y="22"/>
                    <a:pt x="61" y="22"/>
                  </a:cubicBezTo>
                  <a:cubicBezTo>
                    <a:pt x="61" y="22"/>
                    <a:pt x="60" y="21"/>
                    <a:pt x="60" y="21"/>
                  </a:cubicBezTo>
                  <a:moveTo>
                    <a:pt x="59" y="20"/>
                  </a:moveTo>
                  <a:cubicBezTo>
                    <a:pt x="59" y="21"/>
                    <a:pt x="59" y="22"/>
                    <a:pt x="59" y="22"/>
                  </a:cubicBezTo>
                  <a:cubicBezTo>
                    <a:pt x="60" y="22"/>
                    <a:pt x="59" y="21"/>
                    <a:pt x="59" y="21"/>
                  </a:cubicBezTo>
                  <a:cubicBezTo>
                    <a:pt x="59" y="21"/>
                    <a:pt x="59" y="20"/>
                    <a:pt x="59" y="20"/>
                  </a:cubicBezTo>
                  <a:moveTo>
                    <a:pt x="58" y="19"/>
                  </a:moveTo>
                  <a:cubicBezTo>
                    <a:pt x="58" y="19"/>
                    <a:pt x="59" y="19"/>
                    <a:pt x="58" y="20"/>
                  </a:cubicBezTo>
                  <a:cubicBezTo>
                    <a:pt x="59" y="20"/>
                    <a:pt x="58" y="19"/>
                    <a:pt x="58" y="19"/>
                  </a:cubicBezTo>
                  <a:moveTo>
                    <a:pt x="59" y="18"/>
                  </a:moveTo>
                  <a:cubicBezTo>
                    <a:pt x="59" y="18"/>
                    <a:pt x="59" y="19"/>
                    <a:pt x="59" y="19"/>
                  </a:cubicBezTo>
                  <a:cubicBezTo>
                    <a:pt x="59" y="19"/>
                    <a:pt x="59" y="18"/>
                    <a:pt x="59" y="18"/>
                  </a:cubicBezTo>
                  <a:moveTo>
                    <a:pt x="56" y="24"/>
                  </a:moveTo>
                  <a:cubicBezTo>
                    <a:pt x="56" y="24"/>
                    <a:pt x="56" y="24"/>
                    <a:pt x="56" y="24"/>
                  </a:cubicBezTo>
                  <a:cubicBezTo>
                    <a:pt x="56" y="24"/>
                    <a:pt x="56" y="24"/>
                    <a:pt x="56" y="25"/>
                  </a:cubicBezTo>
                  <a:cubicBezTo>
                    <a:pt x="56" y="24"/>
                    <a:pt x="56" y="24"/>
                    <a:pt x="56" y="24"/>
                  </a:cubicBezTo>
                  <a:moveTo>
                    <a:pt x="58" y="23"/>
                  </a:moveTo>
                  <a:cubicBezTo>
                    <a:pt x="58" y="23"/>
                    <a:pt x="58" y="24"/>
                    <a:pt x="58" y="24"/>
                  </a:cubicBezTo>
                  <a:cubicBezTo>
                    <a:pt x="58" y="24"/>
                    <a:pt x="58" y="25"/>
                    <a:pt x="58" y="25"/>
                  </a:cubicBezTo>
                  <a:cubicBezTo>
                    <a:pt x="59" y="25"/>
                    <a:pt x="58" y="24"/>
                    <a:pt x="58" y="23"/>
                  </a:cubicBezTo>
                  <a:moveTo>
                    <a:pt x="57" y="24"/>
                  </a:moveTo>
                  <a:cubicBezTo>
                    <a:pt x="58" y="24"/>
                    <a:pt x="57" y="24"/>
                    <a:pt x="57" y="24"/>
                  </a:cubicBezTo>
                  <a:cubicBezTo>
                    <a:pt x="57" y="24"/>
                    <a:pt x="57" y="25"/>
                    <a:pt x="58" y="25"/>
                  </a:cubicBezTo>
                  <a:cubicBezTo>
                    <a:pt x="57" y="24"/>
                    <a:pt x="58" y="24"/>
                    <a:pt x="58" y="24"/>
                  </a:cubicBezTo>
                  <a:cubicBezTo>
                    <a:pt x="58" y="24"/>
                    <a:pt x="57" y="23"/>
                    <a:pt x="57" y="24"/>
                  </a:cubicBezTo>
                  <a:moveTo>
                    <a:pt x="56" y="24"/>
                  </a:moveTo>
                  <a:cubicBezTo>
                    <a:pt x="56" y="24"/>
                    <a:pt x="56" y="24"/>
                    <a:pt x="56" y="23"/>
                  </a:cubicBezTo>
                  <a:cubicBezTo>
                    <a:pt x="56" y="23"/>
                    <a:pt x="56" y="23"/>
                    <a:pt x="56" y="23"/>
                  </a:cubicBezTo>
                  <a:cubicBezTo>
                    <a:pt x="56" y="23"/>
                    <a:pt x="55" y="23"/>
                    <a:pt x="55" y="23"/>
                  </a:cubicBezTo>
                  <a:cubicBezTo>
                    <a:pt x="55" y="23"/>
                    <a:pt x="55" y="23"/>
                    <a:pt x="55" y="24"/>
                  </a:cubicBezTo>
                  <a:cubicBezTo>
                    <a:pt x="56" y="23"/>
                    <a:pt x="56" y="24"/>
                    <a:pt x="56" y="24"/>
                  </a:cubicBezTo>
                  <a:moveTo>
                    <a:pt x="55" y="21"/>
                  </a:moveTo>
                  <a:cubicBezTo>
                    <a:pt x="56" y="21"/>
                    <a:pt x="56" y="22"/>
                    <a:pt x="56" y="21"/>
                  </a:cubicBezTo>
                  <a:cubicBezTo>
                    <a:pt x="56" y="22"/>
                    <a:pt x="56" y="22"/>
                    <a:pt x="57" y="22"/>
                  </a:cubicBezTo>
                  <a:cubicBezTo>
                    <a:pt x="56" y="23"/>
                    <a:pt x="56" y="23"/>
                    <a:pt x="57" y="24"/>
                  </a:cubicBezTo>
                  <a:cubicBezTo>
                    <a:pt x="57" y="23"/>
                    <a:pt x="57" y="23"/>
                    <a:pt x="57" y="23"/>
                  </a:cubicBezTo>
                  <a:cubicBezTo>
                    <a:pt x="57" y="23"/>
                    <a:pt x="57" y="23"/>
                    <a:pt x="57" y="23"/>
                  </a:cubicBezTo>
                  <a:cubicBezTo>
                    <a:pt x="57" y="22"/>
                    <a:pt x="56" y="22"/>
                    <a:pt x="56" y="21"/>
                  </a:cubicBezTo>
                  <a:cubicBezTo>
                    <a:pt x="56" y="21"/>
                    <a:pt x="55" y="20"/>
                    <a:pt x="55" y="21"/>
                  </a:cubicBezTo>
                  <a:moveTo>
                    <a:pt x="53" y="20"/>
                  </a:moveTo>
                  <a:cubicBezTo>
                    <a:pt x="54" y="21"/>
                    <a:pt x="54" y="21"/>
                    <a:pt x="54" y="21"/>
                  </a:cubicBezTo>
                  <a:cubicBezTo>
                    <a:pt x="54" y="22"/>
                    <a:pt x="54" y="22"/>
                    <a:pt x="55" y="23"/>
                  </a:cubicBezTo>
                  <a:cubicBezTo>
                    <a:pt x="55" y="23"/>
                    <a:pt x="55" y="23"/>
                    <a:pt x="55" y="23"/>
                  </a:cubicBezTo>
                  <a:cubicBezTo>
                    <a:pt x="55" y="23"/>
                    <a:pt x="55" y="22"/>
                    <a:pt x="55" y="22"/>
                  </a:cubicBezTo>
                  <a:cubicBezTo>
                    <a:pt x="55" y="22"/>
                    <a:pt x="55" y="22"/>
                    <a:pt x="55" y="23"/>
                  </a:cubicBezTo>
                  <a:cubicBezTo>
                    <a:pt x="54" y="22"/>
                    <a:pt x="55" y="22"/>
                    <a:pt x="55" y="22"/>
                  </a:cubicBezTo>
                  <a:cubicBezTo>
                    <a:pt x="55" y="22"/>
                    <a:pt x="55" y="22"/>
                    <a:pt x="55" y="22"/>
                  </a:cubicBezTo>
                  <a:cubicBezTo>
                    <a:pt x="56" y="22"/>
                    <a:pt x="55" y="22"/>
                    <a:pt x="56" y="22"/>
                  </a:cubicBezTo>
                  <a:cubicBezTo>
                    <a:pt x="56" y="22"/>
                    <a:pt x="56" y="22"/>
                    <a:pt x="56" y="22"/>
                  </a:cubicBezTo>
                  <a:cubicBezTo>
                    <a:pt x="56" y="22"/>
                    <a:pt x="56" y="22"/>
                    <a:pt x="56" y="22"/>
                  </a:cubicBezTo>
                  <a:cubicBezTo>
                    <a:pt x="56" y="22"/>
                    <a:pt x="55" y="22"/>
                    <a:pt x="55" y="21"/>
                  </a:cubicBezTo>
                  <a:cubicBezTo>
                    <a:pt x="55" y="22"/>
                    <a:pt x="55" y="21"/>
                    <a:pt x="55" y="21"/>
                  </a:cubicBezTo>
                  <a:cubicBezTo>
                    <a:pt x="55" y="21"/>
                    <a:pt x="54" y="21"/>
                    <a:pt x="54" y="21"/>
                  </a:cubicBezTo>
                  <a:cubicBezTo>
                    <a:pt x="55" y="21"/>
                    <a:pt x="54" y="20"/>
                    <a:pt x="54" y="20"/>
                  </a:cubicBezTo>
                  <a:cubicBezTo>
                    <a:pt x="54" y="20"/>
                    <a:pt x="54" y="20"/>
                    <a:pt x="54" y="20"/>
                  </a:cubicBezTo>
                  <a:cubicBezTo>
                    <a:pt x="54" y="20"/>
                    <a:pt x="54" y="21"/>
                    <a:pt x="54" y="21"/>
                  </a:cubicBezTo>
                  <a:cubicBezTo>
                    <a:pt x="54" y="21"/>
                    <a:pt x="54" y="20"/>
                    <a:pt x="53" y="20"/>
                  </a:cubicBezTo>
                  <a:moveTo>
                    <a:pt x="55" y="19"/>
                  </a:moveTo>
                  <a:cubicBezTo>
                    <a:pt x="55" y="19"/>
                    <a:pt x="55" y="19"/>
                    <a:pt x="55" y="18"/>
                  </a:cubicBezTo>
                  <a:cubicBezTo>
                    <a:pt x="54" y="18"/>
                    <a:pt x="55" y="19"/>
                    <a:pt x="55" y="19"/>
                  </a:cubicBezTo>
                  <a:moveTo>
                    <a:pt x="54" y="19"/>
                  </a:moveTo>
                  <a:cubicBezTo>
                    <a:pt x="54" y="19"/>
                    <a:pt x="54" y="19"/>
                    <a:pt x="54" y="19"/>
                  </a:cubicBezTo>
                  <a:cubicBezTo>
                    <a:pt x="54" y="19"/>
                    <a:pt x="54" y="20"/>
                    <a:pt x="54" y="20"/>
                  </a:cubicBezTo>
                  <a:cubicBezTo>
                    <a:pt x="54" y="19"/>
                    <a:pt x="54" y="19"/>
                    <a:pt x="54" y="19"/>
                  </a:cubicBezTo>
                  <a:cubicBezTo>
                    <a:pt x="54" y="19"/>
                    <a:pt x="54" y="19"/>
                    <a:pt x="54" y="19"/>
                  </a:cubicBezTo>
                  <a:moveTo>
                    <a:pt x="53" y="18"/>
                  </a:moveTo>
                  <a:cubicBezTo>
                    <a:pt x="53" y="19"/>
                    <a:pt x="53" y="19"/>
                    <a:pt x="53" y="19"/>
                  </a:cubicBezTo>
                  <a:cubicBezTo>
                    <a:pt x="53" y="19"/>
                    <a:pt x="53" y="19"/>
                    <a:pt x="53" y="19"/>
                  </a:cubicBezTo>
                  <a:cubicBezTo>
                    <a:pt x="53" y="19"/>
                    <a:pt x="53" y="18"/>
                    <a:pt x="53" y="18"/>
                  </a:cubicBezTo>
                  <a:moveTo>
                    <a:pt x="52" y="18"/>
                  </a:moveTo>
                  <a:cubicBezTo>
                    <a:pt x="52" y="17"/>
                    <a:pt x="53" y="17"/>
                    <a:pt x="52" y="17"/>
                  </a:cubicBezTo>
                  <a:cubicBezTo>
                    <a:pt x="52" y="17"/>
                    <a:pt x="52" y="17"/>
                    <a:pt x="52" y="17"/>
                  </a:cubicBezTo>
                  <a:cubicBezTo>
                    <a:pt x="52" y="17"/>
                    <a:pt x="52" y="17"/>
                    <a:pt x="52" y="17"/>
                  </a:cubicBezTo>
                  <a:cubicBezTo>
                    <a:pt x="52" y="17"/>
                    <a:pt x="52" y="16"/>
                    <a:pt x="51" y="17"/>
                  </a:cubicBezTo>
                  <a:cubicBezTo>
                    <a:pt x="52" y="17"/>
                    <a:pt x="51" y="17"/>
                    <a:pt x="52" y="17"/>
                  </a:cubicBezTo>
                  <a:cubicBezTo>
                    <a:pt x="52" y="18"/>
                    <a:pt x="52" y="18"/>
                    <a:pt x="53" y="18"/>
                  </a:cubicBezTo>
                  <a:cubicBezTo>
                    <a:pt x="53" y="18"/>
                    <a:pt x="53" y="18"/>
                    <a:pt x="53" y="18"/>
                  </a:cubicBezTo>
                  <a:cubicBezTo>
                    <a:pt x="53" y="19"/>
                    <a:pt x="53" y="18"/>
                    <a:pt x="53" y="18"/>
                  </a:cubicBezTo>
                  <a:cubicBezTo>
                    <a:pt x="53" y="18"/>
                    <a:pt x="53" y="17"/>
                    <a:pt x="53" y="17"/>
                  </a:cubicBezTo>
                  <a:cubicBezTo>
                    <a:pt x="53" y="17"/>
                    <a:pt x="53" y="18"/>
                    <a:pt x="52" y="18"/>
                  </a:cubicBezTo>
                  <a:moveTo>
                    <a:pt x="52" y="16"/>
                  </a:moveTo>
                  <a:cubicBezTo>
                    <a:pt x="52" y="16"/>
                    <a:pt x="52" y="16"/>
                    <a:pt x="53" y="17"/>
                  </a:cubicBezTo>
                  <a:cubicBezTo>
                    <a:pt x="53" y="17"/>
                    <a:pt x="52" y="16"/>
                    <a:pt x="53" y="16"/>
                  </a:cubicBezTo>
                  <a:cubicBezTo>
                    <a:pt x="53" y="16"/>
                    <a:pt x="53" y="17"/>
                    <a:pt x="53" y="17"/>
                  </a:cubicBezTo>
                  <a:cubicBezTo>
                    <a:pt x="53" y="17"/>
                    <a:pt x="53" y="17"/>
                    <a:pt x="54" y="17"/>
                  </a:cubicBezTo>
                  <a:cubicBezTo>
                    <a:pt x="53" y="16"/>
                    <a:pt x="53" y="16"/>
                    <a:pt x="53" y="16"/>
                  </a:cubicBezTo>
                  <a:cubicBezTo>
                    <a:pt x="53" y="16"/>
                    <a:pt x="52" y="16"/>
                    <a:pt x="52" y="16"/>
                  </a:cubicBezTo>
                  <a:moveTo>
                    <a:pt x="52" y="16"/>
                  </a:moveTo>
                  <a:cubicBezTo>
                    <a:pt x="52" y="16"/>
                    <a:pt x="52" y="15"/>
                    <a:pt x="52" y="15"/>
                  </a:cubicBezTo>
                  <a:cubicBezTo>
                    <a:pt x="52" y="15"/>
                    <a:pt x="52" y="15"/>
                    <a:pt x="51" y="15"/>
                  </a:cubicBezTo>
                  <a:cubicBezTo>
                    <a:pt x="51" y="15"/>
                    <a:pt x="51" y="15"/>
                    <a:pt x="51" y="15"/>
                  </a:cubicBezTo>
                  <a:cubicBezTo>
                    <a:pt x="51" y="15"/>
                    <a:pt x="51" y="16"/>
                    <a:pt x="51" y="16"/>
                  </a:cubicBezTo>
                  <a:cubicBezTo>
                    <a:pt x="52" y="16"/>
                    <a:pt x="52" y="17"/>
                    <a:pt x="52" y="16"/>
                  </a:cubicBezTo>
                  <a:close/>
                  <a:moveTo>
                    <a:pt x="53" y="15"/>
                  </a:moveTo>
                  <a:cubicBezTo>
                    <a:pt x="53" y="15"/>
                    <a:pt x="52" y="14"/>
                    <a:pt x="52" y="15"/>
                  </a:cubicBezTo>
                  <a:cubicBezTo>
                    <a:pt x="52" y="15"/>
                    <a:pt x="53" y="15"/>
                    <a:pt x="53" y="15"/>
                  </a:cubicBezTo>
                  <a:moveTo>
                    <a:pt x="53" y="14"/>
                  </a:moveTo>
                  <a:cubicBezTo>
                    <a:pt x="53" y="15"/>
                    <a:pt x="53" y="14"/>
                    <a:pt x="53" y="15"/>
                  </a:cubicBezTo>
                  <a:cubicBezTo>
                    <a:pt x="53" y="15"/>
                    <a:pt x="53" y="15"/>
                    <a:pt x="53" y="15"/>
                  </a:cubicBezTo>
                  <a:cubicBezTo>
                    <a:pt x="53" y="15"/>
                    <a:pt x="53" y="15"/>
                    <a:pt x="53" y="15"/>
                  </a:cubicBezTo>
                  <a:cubicBezTo>
                    <a:pt x="53" y="14"/>
                    <a:pt x="53" y="14"/>
                    <a:pt x="53" y="14"/>
                  </a:cubicBezTo>
                  <a:cubicBezTo>
                    <a:pt x="53" y="14"/>
                    <a:pt x="53" y="14"/>
                    <a:pt x="53" y="14"/>
                  </a:cubicBezTo>
                  <a:moveTo>
                    <a:pt x="51" y="14"/>
                  </a:moveTo>
                  <a:cubicBezTo>
                    <a:pt x="51" y="14"/>
                    <a:pt x="51" y="15"/>
                    <a:pt x="51" y="15"/>
                  </a:cubicBezTo>
                  <a:cubicBezTo>
                    <a:pt x="51" y="14"/>
                    <a:pt x="52" y="14"/>
                    <a:pt x="51" y="14"/>
                  </a:cubicBezTo>
                  <a:moveTo>
                    <a:pt x="52" y="13"/>
                  </a:moveTo>
                  <a:cubicBezTo>
                    <a:pt x="52" y="13"/>
                    <a:pt x="52" y="14"/>
                    <a:pt x="52" y="14"/>
                  </a:cubicBezTo>
                  <a:cubicBezTo>
                    <a:pt x="52" y="14"/>
                    <a:pt x="52" y="13"/>
                    <a:pt x="52" y="13"/>
                  </a:cubicBezTo>
                  <a:moveTo>
                    <a:pt x="51" y="12"/>
                  </a:moveTo>
                  <a:cubicBezTo>
                    <a:pt x="51" y="12"/>
                    <a:pt x="51" y="13"/>
                    <a:pt x="51" y="13"/>
                  </a:cubicBezTo>
                  <a:cubicBezTo>
                    <a:pt x="51" y="13"/>
                    <a:pt x="51" y="12"/>
                    <a:pt x="51" y="12"/>
                  </a:cubicBezTo>
                  <a:moveTo>
                    <a:pt x="49" y="12"/>
                  </a:moveTo>
                  <a:cubicBezTo>
                    <a:pt x="50" y="13"/>
                    <a:pt x="49" y="13"/>
                    <a:pt x="50" y="13"/>
                  </a:cubicBezTo>
                  <a:cubicBezTo>
                    <a:pt x="50" y="13"/>
                    <a:pt x="50" y="12"/>
                    <a:pt x="49" y="12"/>
                  </a:cubicBezTo>
                  <a:moveTo>
                    <a:pt x="49" y="13"/>
                  </a:moveTo>
                  <a:cubicBezTo>
                    <a:pt x="49" y="13"/>
                    <a:pt x="49" y="14"/>
                    <a:pt x="49" y="14"/>
                  </a:cubicBezTo>
                  <a:cubicBezTo>
                    <a:pt x="50" y="14"/>
                    <a:pt x="49" y="14"/>
                    <a:pt x="49" y="14"/>
                  </a:cubicBezTo>
                  <a:cubicBezTo>
                    <a:pt x="50" y="14"/>
                    <a:pt x="50" y="13"/>
                    <a:pt x="50" y="13"/>
                  </a:cubicBezTo>
                  <a:cubicBezTo>
                    <a:pt x="49" y="13"/>
                    <a:pt x="49" y="14"/>
                    <a:pt x="49" y="14"/>
                  </a:cubicBezTo>
                  <a:cubicBezTo>
                    <a:pt x="49" y="13"/>
                    <a:pt x="49" y="13"/>
                    <a:pt x="49" y="13"/>
                  </a:cubicBezTo>
                  <a:moveTo>
                    <a:pt x="46" y="10"/>
                  </a:moveTo>
                  <a:cubicBezTo>
                    <a:pt x="45" y="10"/>
                    <a:pt x="45" y="9"/>
                    <a:pt x="45" y="9"/>
                  </a:cubicBezTo>
                  <a:cubicBezTo>
                    <a:pt x="45" y="9"/>
                    <a:pt x="45" y="10"/>
                    <a:pt x="46" y="10"/>
                  </a:cubicBezTo>
                  <a:moveTo>
                    <a:pt x="50" y="11"/>
                  </a:moveTo>
                  <a:cubicBezTo>
                    <a:pt x="50" y="11"/>
                    <a:pt x="50" y="11"/>
                    <a:pt x="50" y="11"/>
                  </a:cubicBezTo>
                  <a:cubicBezTo>
                    <a:pt x="50" y="12"/>
                    <a:pt x="50" y="11"/>
                    <a:pt x="51" y="11"/>
                  </a:cubicBezTo>
                  <a:cubicBezTo>
                    <a:pt x="50" y="11"/>
                    <a:pt x="50" y="11"/>
                    <a:pt x="50" y="11"/>
                  </a:cubicBezTo>
                  <a:cubicBezTo>
                    <a:pt x="50" y="11"/>
                    <a:pt x="50" y="11"/>
                    <a:pt x="50" y="11"/>
                  </a:cubicBezTo>
                  <a:moveTo>
                    <a:pt x="48" y="12"/>
                  </a:moveTo>
                  <a:cubicBezTo>
                    <a:pt x="48" y="13"/>
                    <a:pt x="48" y="13"/>
                    <a:pt x="48" y="13"/>
                  </a:cubicBezTo>
                  <a:cubicBezTo>
                    <a:pt x="48" y="13"/>
                    <a:pt x="49" y="13"/>
                    <a:pt x="49" y="13"/>
                  </a:cubicBezTo>
                  <a:lnTo>
                    <a:pt x="48" y="12"/>
                  </a:lnTo>
                  <a:close/>
                  <a:moveTo>
                    <a:pt x="49" y="10"/>
                  </a:moveTo>
                  <a:cubicBezTo>
                    <a:pt x="49" y="10"/>
                    <a:pt x="49" y="10"/>
                    <a:pt x="50" y="11"/>
                  </a:cubicBezTo>
                  <a:cubicBezTo>
                    <a:pt x="49" y="11"/>
                    <a:pt x="49" y="10"/>
                    <a:pt x="49" y="10"/>
                  </a:cubicBezTo>
                  <a:cubicBezTo>
                    <a:pt x="49" y="11"/>
                    <a:pt x="50" y="11"/>
                    <a:pt x="50" y="11"/>
                  </a:cubicBezTo>
                  <a:cubicBezTo>
                    <a:pt x="50" y="10"/>
                    <a:pt x="49" y="10"/>
                    <a:pt x="49" y="9"/>
                  </a:cubicBezTo>
                  <a:cubicBezTo>
                    <a:pt x="49" y="10"/>
                    <a:pt x="49" y="10"/>
                    <a:pt x="49" y="10"/>
                  </a:cubicBezTo>
                  <a:moveTo>
                    <a:pt x="48" y="11"/>
                  </a:moveTo>
                  <a:cubicBezTo>
                    <a:pt x="47" y="10"/>
                    <a:pt x="48" y="12"/>
                    <a:pt x="48" y="11"/>
                  </a:cubicBezTo>
                  <a:cubicBezTo>
                    <a:pt x="48" y="11"/>
                    <a:pt x="48" y="11"/>
                    <a:pt x="48" y="11"/>
                  </a:cubicBezTo>
                  <a:moveTo>
                    <a:pt x="47" y="10"/>
                  </a:moveTo>
                  <a:cubicBezTo>
                    <a:pt x="46" y="10"/>
                    <a:pt x="46" y="10"/>
                    <a:pt x="46" y="10"/>
                  </a:cubicBezTo>
                  <a:cubicBezTo>
                    <a:pt x="46" y="10"/>
                    <a:pt x="46" y="10"/>
                    <a:pt x="46" y="10"/>
                  </a:cubicBezTo>
                  <a:cubicBezTo>
                    <a:pt x="46" y="10"/>
                    <a:pt x="46" y="11"/>
                    <a:pt x="47" y="11"/>
                  </a:cubicBezTo>
                  <a:cubicBezTo>
                    <a:pt x="47" y="11"/>
                    <a:pt x="46" y="10"/>
                    <a:pt x="47" y="10"/>
                  </a:cubicBezTo>
                  <a:cubicBezTo>
                    <a:pt x="47" y="10"/>
                    <a:pt x="47" y="10"/>
                    <a:pt x="47" y="10"/>
                  </a:cubicBezTo>
                  <a:cubicBezTo>
                    <a:pt x="47" y="11"/>
                    <a:pt x="47" y="12"/>
                    <a:pt x="48" y="12"/>
                  </a:cubicBezTo>
                  <a:cubicBezTo>
                    <a:pt x="48" y="11"/>
                    <a:pt x="47" y="11"/>
                    <a:pt x="47" y="11"/>
                  </a:cubicBezTo>
                  <a:cubicBezTo>
                    <a:pt x="47" y="10"/>
                    <a:pt x="48" y="11"/>
                    <a:pt x="48" y="11"/>
                  </a:cubicBezTo>
                  <a:cubicBezTo>
                    <a:pt x="47" y="10"/>
                    <a:pt x="47" y="10"/>
                    <a:pt x="47" y="10"/>
                  </a:cubicBezTo>
                  <a:moveTo>
                    <a:pt x="46" y="8"/>
                  </a:moveTo>
                  <a:cubicBezTo>
                    <a:pt x="46" y="8"/>
                    <a:pt x="46" y="8"/>
                    <a:pt x="46" y="8"/>
                  </a:cubicBezTo>
                  <a:cubicBezTo>
                    <a:pt x="47" y="8"/>
                    <a:pt x="46" y="8"/>
                    <a:pt x="47" y="8"/>
                  </a:cubicBezTo>
                  <a:cubicBezTo>
                    <a:pt x="47" y="8"/>
                    <a:pt x="47" y="8"/>
                    <a:pt x="47" y="8"/>
                  </a:cubicBezTo>
                  <a:cubicBezTo>
                    <a:pt x="47" y="8"/>
                    <a:pt x="47" y="8"/>
                    <a:pt x="47" y="9"/>
                  </a:cubicBezTo>
                  <a:cubicBezTo>
                    <a:pt x="47" y="9"/>
                    <a:pt x="47" y="9"/>
                    <a:pt x="47" y="9"/>
                  </a:cubicBezTo>
                  <a:cubicBezTo>
                    <a:pt x="47" y="9"/>
                    <a:pt x="47" y="9"/>
                    <a:pt x="47" y="9"/>
                  </a:cubicBezTo>
                  <a:cubicBezTo>
                    <a:pt x="48" y="9"/>
                    <a:pt x="47" y="9"/>
                    <a:pt x="48" y="10"/>
                  </a:cubicBezTo>
                  <a:cubicBezTo>
                    <a:pt x="48" y="9"/>
                    <a:pt x="48" y="9"/>
                    <a:pt x="48" y="9"/>
                  </a:cubicBezTo>
                  <a:cubicBezTo>
                    <a:pt x="48" y="9"/>
                    <a:pt x="48" y="9"/>
                    <a:pt x="48" y="8"/>
                  </a:cubicBezTo>
                  <a:cubicBezTo>
                    <a:pt x="48" y="8"/>
                    <a:pt x="47" y="8"/>
                    <a:pt x="47" y="8"/>
                  </a:cubicBezTo>
                  <a:cubicBezTo>
                    <a:pt x="47" y="8"/>
                    <a:pt x="47" y="8"/>
                    <a:pt x="47" y="7"/>
                  </a:cubicBezTo>
                  <a:cubicBezTo>
                    <a:pt x="47" y="7"/>
                    <a:pt x="46" y="7"/>
                    <a:pt x="46" y="8"/>
                  </a:cubicBezTo>
                  <a:moveTo>
                    <a:pt x="46" y="8"/>
                  </a:moveTo>
                  <a:cubicBezTo>
                    <a:pt x="46" y="9"/>
                    <a:pt x="46" y="9"/>
                    <a:pt x="46" y="9"/>
                  </a:cubicBezTo>
                  <a:cubicBezTo>
                    <a:pt x="46" y="9"/>
                    <a:pt x="46" y="9"/>
                    <a:pt x="46" y="9"/>
                  </a:cubicBezTo>
                  <a:cubicBezTo>
                    <a:pt x="46" y="9"/>
                    <a:pt x="47" y="9"/>
                    <a:pt x="46" y="9"/>
                  </a:cubicBezTo>
                  <a:cubicBezTo>
                    <a:pt x="46" y="9"/>
                    <a:pt x="46" y="9"/>
                    <a:pt x="46" y="9"/>
                  </a:cubicBezTo>
                  <a:cubicBezTo>
                    <a:pt x="46" y="9"/>
                    <a:pt x="46" y="9"/>
                    <a:pt x="46" y="9"/>
                  </a:cubicBezTo>
                  <a:cubicBezTo>
                    <a:pt x="47" y="9"/>
                    <a:pt x="47" y="9"/>
                    <a:pt x="47" y="9"/>
                  </a:cubicBezTo>
                  <a:cubicBezTo>
                    <a:pt x="47" y="9"/>
                    <a:pt x="47" y="9"/>
                    <a:pt x="46" y="9"/>
                  </a:cubicBezTo>
                  <a:cubicBezTo>
                    <a:pt x="46" y="8"/>
                    <a:pt x="46" y="8"/>
                    <a:pt x="46" y="8"/>
                  </a:cubicBezTo>
                  <a:cubicBezTo>
                    <a:pt x="45" y="8"/>
                    <a:pt x="46" y="8"/>
                    <a:pt x="46" y="8"/>
                  </a:cubicBezTo>
                  <a:moveTo>
                    <a:pt x="44" y="8"/>
                  </a:moveTo>
                  <a:cubicBezTo>
                    <a:pt x="44" y="8"/>
                    <a:pt x="45" y="8"/>
                    <a:pt x="45" y="8"/>
                  </a:cubicBezTo>
                  <a:cubicBezTo>
                    <a:pt x="44" y="8"/>
                    <a:pt x="44" y="8"/>
                    <a:pt x="44" y="8"/>
                  </a:cubicBezTo>
                  <a:cubicBezTo>
                    <a:pt x="44" y="8"/>
                    <a:pt x="44" y="8"/>
                    <a:pt x="44" y="8"/>
                  </a:cubicBezTo>
                  <a:cubicBezTo>
                    <a:pt x="44" y="9"/>
                    <a:pt x="44" y="8"/>
                    <a:pt x="45" y="9"/>
                  </a:cubicBezTo>
                  <a:cubicBezTo>
                    <a:pt x="45" y="9"/>
                    <a:pt x="45" y="9"/>
                    <a:pt x="45" y="8"/>
                  </a:cubicBezTo>
                  <a:cubicBezTo>
                    <a:pt x="45" y="8"/>
                    <a:pt x="45" y="8"/>
                    <a:pt x="45" y="8"/>
                  </a:cubicBezTo>
                  <a:cubicBezTo>
                    <a:pt x="45" y="8"/>
                    <a:pt x="45" y="8"/>
                    <a:pt x="45" y="8"/>
                  </a:cubicBezTo>
                  <a:cubicBezTo>
                    <a:pt x="45" y="8"/>
                    <a:pt x="45" y="8"/>
                    <a:pt x="45" y="8"/>
                  </a:cubicBezTo>
                  <a:cubicBezTo>
                    <a:pt x="45" y="9"/>
                    <a:pt x="44" y="8"/>
                    <a:pt x="44" y="8"/>
                  </a:cubicBezTo>
                  <a:moveTo>
                    <a:pt x="44" y="7"/>
                  </a:moveTo>
                  <a:cubicBezTo>
                    <a:pt x="44" y="7"/>
                    <a:pt x="44" y="7"/>
                    <a:pt x="45" y="7"/>
                  </a:cubicBezTo>
                  <a:cubicBezTo>
                    <a:pt x="45" y="7"/>
                    <a:pt x="44" y="7"/>
                    <a:pt x="44" y="7"/>
                  </a:cubicBezTo>
                  <a:moveTo>
                    <a:pt x="43" y="7"/>
                  </a:moveTo>
                  <a:cubicBezTo>
                    <a:pt x="43" y="7"/>
                    <a:pt x="43" y="7"/>
                    <a:pt x="43" y="7"/>
                  </a:cubicBezTo>
                  <a:cubicBezTo>
                    <a:pt x="43" y="7"/>
                    <a:pt x="43" y="6"/>
                    <a:pt x="43" y="6"/>
                  </a:cubicBezTo>
                  <a:cubicBezTo>
                    <a:pt x="43" y="6"/>
                    <a:pt x="42" y="6"/>
                    <a:pt x="42" y="6"/>
                  </a:cubicBezTo>
                  <a:cubicBezTo>
                    <a:pt x="42" y="6"/>
                    <a:pt x="43" y="6"/>
                    <a:pt x="43" y="7"/>
                  </a:cubicBezTo>
                  <a:cubicBezTo>
                    <a:pt x="42" y="6"/>
                    <a:pt x="42" y="7"/>
                    <a:pt x="42" y="7"/>
                  </a:cubicBezTo>
                  <a:cubicBezTo>
                    <a:pt x="42" y="6"/>
                    <a:pt x="42" y="6"/>
                    <a:pt x="42" y="6"/>
                  </a:cubicBezTo>
                  <a:cubicBezTo>
                    <a:pt x="42" y="7"/>
                    <a:pt x="42" y="7"/>
                    <a:pt x="43" y="7"/>
                  </a:cubicBezTo>
                  <a:cubicBezTo>
                    <a:pt x="43" y="7"/>
                    <a:pt x="42" y="7"/>
                    <a:pt x="42" y="7"/>
                  </a:cubicBezTo>
                  <a:cubicBezTo>
                    <a:pt x="43" y="8"/>
                    <a:pt x="43" y="8"/>
                    <a:pt x="43" y="8"/>
                  </a:cubicBezTo>
                  <a:cubicBezTo>
                    <a:pt x="43" y="7"/>
                    <a:pt x="42" y="7"/>
                    <a:pt x="43" y="7"/>
                  </a:cubicBezTo>
                  <a:cubicBezTo>
                    <a:pt x="43" y="7"/>
                    <a:pt x="43" y="7"/>
                    <a:pt x="43" y="7"/>
                  </a:cubicBezTo>
                  <a:cubicBezTo>
                    <a:pt x="44" y="7"/>
                    <a:pt x="43" y="7"/>
                    <a:pt x="43" y="7"/>
                  </a:cubicBezTo>
                  <a:cubicBezTo>
                    <a:pt x="43" y="7"/>
                    <a:pt x="43" y="7"/>
                    <a:pt x="43" y="7"/>
                  </a:cubicBezTo>
                  <a:cubicBezTo>
                    <a:pt x="43" y="7"/>
                    <a:pt x="43" y="7"/>
                    <a:pt x="43" y="7"/>
                  </a:cubicBezTo>
                  <a:moveTo>
                    <a:pt x="42" y="5"/>
                  </a:moveTo>
                  <a:cubicBezTo>
                    <a:pt x="42" y="6"/>
                    <a:pt x="42" y="5"/>
                    <a:pt x="42" y="6"/>
                  </a:cubicBezTo>
                  <a:cubicBezTo>
                    <a:pt x="43" y="6"/>
                    <a:pt x="43" y="6"/>
                    <a:pt x="43" y="6"/>
                  </a:cubicBezTo>
                  <a:cubicBezTo>
                    <a:pt x="43" y="6"/>
                    <a:pt x="43" y="6"/>
                    <a:pt x="44" y="6"/>
                  </a:cubicBezTo>
                  <a:cubicBezTo>
                    <a:pt x="43" y="6"/>
                    <a:pt x="43" y="5"/>
                    <a:pt x="42" y="5"/>
                  </a:cubicBezTo>
                  <a:close/>
                  <a:moveTo>
                    <a:pt x="38" y="4"/>
                  </a:moveTo>
                  <a:cubicBezTo>
                    <a:pt x="38" y="4"/>
                    <a:pt x="38" y="4"/>
                    <a:pt x="39" y="4"/>
                  </a:cubicBezTo>
                  <a:cubicBezTo>
                    <a:pt x="39" y="4"/>
                    <a:pt x="39" y="4"/>
                    <a:pt x="39" y="4"/>
                  </a:cubicBezTo>
                  <a:cubicBezTo>
                    <a:pt x="39" y="4"/>
                    <a:pt x="39" y="4"/>
                    <a:pt x="38" y="4"/>
                  </a:cubicBezTo>
                  <a:moveTo>
                    <a:pt x="37" y="5"/>
                  </a:moveTo>
                  <a:cubicBezTo>
                    <a:pt x="37" y="5"/>
                    <a:pt x="38" y="5"/>
                    <a:pt x="38" y="5"/>
                  </a:cubicBezTo>
                  <a:cubicBezTo>
                    <a:pt x="38" y="4"/>
                    <a:pt x="37" y="4"/>
                    <a:pt x="37" y="5"/>
                  </a:cubicBezTo>
                  <a:moveTo>
                    <a:pt x="34" y="5"/>
                  </a:moveTo>
                  <a:cubicBezTo>
                    <a:pt x="34" y="5"/>
                    <a:pt x="34" y="5"/>
                    <a:pt x="35" y="5"/>
                  </a:cubicBezTo>
                  <a:cubicBezTo>
                    <a:pt x="35" y="5"/>
                    <a:pt x="34" y="4"/>
                    <a:pt x="34" y="5"/>
                  </a:cubicBezTo>
                  <a:moveTo>
                    <a:pt x="34" y="4"/>
                  </a:moveTo>
                  <a:cubicBezTo>
                    <a:pt x="34" y="4"/>
                    <a:pt x="35" y="4"/>
                    <a:pt x="35" y="4"/>
                  </a:cubicBezTo>
                  <a:cubicBezTo>
                    <a:pt x="35" y="4"/>
                    <a:pt x="34" y="4"/>
                    <a:pt x="34" y="4"/>
                  </a:cubicBezTo>
                  <a:moveTo>
                    <a:pt x="32" y="3"/>
                  </a:moveTo>
                  <a:cubicBezTo>
                    <a:pt x="32" y="3"/>
                    <a:pt x="32" y="3"/>
                    <a:pt x="32" y="3"/>
                  </a:cubicBezTo>
                  <a:cubicBezTo>
                    <a:pt x="32" y="2"/>
                    <a:pt x="32" y="2"/>
                    <a:pt x="32" y="2"/>
                  </a:cubicBezTo>
                  <a:cubicBezTo>
                    <a:pt x="32" y="2"/>
                    <a:pt x="32" y="2"/>
                    <a:pt x="32" y="3"/>
                  </a:cubicBezTo>
                  <a:moveTo>
                    <a:pt x="31" y="3"/>
                  </a:moveTo>
                  <a:cubicBezTo>
                    <a:pt x="31" y="3"/>
                    <a:pt x="32" y="3"/>
                    <a:pt x="31" y="3"/>
                  </a:cubicBezTo>
                  <a:cubicBezTo>
                    <a:pt x="31" y="2"/>
                    <a:pt x="31" y="2"/>
                    <a:pt x="31" y="3"/>
                  </a:cubicBezTo>
                  <a:cubicBezTo>
                    <a:pt x="31" y="3"/>
                    <a:pt x="31" y="3"/>
                    <a:pt x="31" y="3"/>
                  </a:cubicBezTo>
                  <a:cubicBezTo>
                    <a:pt x="31" y="3"/>
                    <a:pt x="31" y="3"/>
                    <a:pt x="31" y="3"/>
                  </a:cubicBezTo>
                  <a:moveTo>
                    <a:pt x="29" y="3"/>
                  </a:moveTo>
                  <a:cubicBezTo>
                    <a:pt x="29" y="3"/>
                    <a:pt x="29" y="3"/>
                    <a:pt x="29" y="3"/>
                  </a:cubicBezTo>
                  <a:cubicBezTo>
                    <a:pt x="30" y="3"/>
                    <a:pt x="30" y="3"/>
                    <a:pt x="31" y="2"/>
                  </a:cubicBezTo>
                  <a:cubicBezTo>
                    <a:pt x="30" y="3"/>
                    <a:pt x="29" y="3"/>
                    <a:pt x="29" y="3"/>
                  </a:cubicBezTo>
                  <a:moveTo>
                    <a:pt x="28" y="4"/>
                  </a:moveTo>
                  <a:cubicBezTo>
                    <a:pt x="28" y="4"/>
                    <a:pt x="29" y="4"/>
                    <a:pt x="29" y="4"/>
                  </a:cubicBezTo>
                  <a:cubicBezTo>
                    <a:pt x="28" y="4"/>
                    <a:pt x="28" y="4"/>
                    <a:pt x="28" y="4"/>
                  </a:cubicBezTo>
                  <a:moveTo>
                    <a:pt x="35" y="1"/>
                  </a:moveTo>
                  <a:cubicBezTo>
                    <a:pt x="36" y="1"/>
                    <a:pt x="36" y="2"/>
                    <a:pt x="36" y="2"/>
                  </a:cubicBezTo>
                  <a:cubicBezTo>
                    <a:pt x="36" y="1"/>
                    <a:pt x="36" y="1"/>
                    <a:pt x="35" y="1"/>
                  </a:cubicBezTo>
                  <a:moveTo>
                    <a:pt x="34" y="1"/>
                  </a:moveTo>
                  <a:cubicBezTo>
                    <a:pt x="34" y="1"/>
                    <a:pt x="34" y="2"/>
                    <a:pt x="35" y="1"/>
                  </a:cubicBezTo>
                  <a:cubicBezTo>
                    <a:pt x="34" y="1"/>
                    <a:pt x="34" y="1"/>
                    <a:pt x="35" y="1"/>
                  </a:cubicBezTo>
                  <a:cubicBezTo>
                    <a:pt x="34" y="1"/>
                    <a:pt x="34" y="1"/>
                    <a:pt x="34" y="1"/>
                  </a:cubicBezTo>
                  <a:moveTo>
                    <a:pt x="32" y="0"/>
                  </a:moveTo>
                  <a:cubicBezTo>
                    <a:pt x="32" y="0"/>
                    <a:pt x="32" y="1"/>
                    <a:pt x="32" y="1"/>
                  </a:cubicBezTo>
                  <a:cubicBezTo>
                    <a:pt x="32" y="0"/>
                    <a:pt x="32" y="0"/>
                    <a:pt x="32" y="0"/>
                  </a:cubicBezTo>
                  <a:moveTo>
                    <a:pt x="31" y="1"/>
                  </a:moveTo>
                  <a:cubicBezTo>
                    <a:pt x="32" y="1"/>
                    <a:pt x="31" y="1"/>
                    <a:pt x="32" y="1"/>
                  </a:cubicBezTo>
                  <a:cubicBezTo>
                    <a:pt x="32" y="1"/>
                    <a:pt x="32" y="1"/>
                    <a:pt x="31" y="1"/>
                  </a:cubicBezTo>
                  <a:moveTo>
                    <a:pt x="28" y="2"/>
                  </a:moveTo>
                  <a:cubicBezTo>
                    <a:pt x="27" y="2"/>
                    <a:pt x="27" y="2"/>
                    <a:pt x="27" y="1"/>
                  </a:cubicBezTo>
                  <a:cubicBezTo>
                    <a:pt x="27" y="2"/>
                    <a:pt x="27" y="2"/>
                    <a:pt x="27" y="2"/>
                  </a:cubicBezTo>
                  <a:cubicBezTo>
                    <a:pt x="27" y="2"/>
                    <a:pt x="28" y="2"/>
                    <a:pt x="28" y="2"/>
                  </a:cubicBezTo>
                  <a:moveTo>
                    <a:pt x="26" y="1"/>
                  </a:moveTo>
                  <a:cubicBezTo>
                    <a:pt x="26" y="1"/>
                    <a:pt x="26" y="1"/>
                    <a:pt x="26" y="1"/>
                  </a:cubicBezTo>
                  <a:cubicBezTo>
                    <a:pt x="26" y="1"/>
                    <a:pt x="27" y="1"/>
                    <a:pt x="27" y="1"/>
                  </a:cubicBezTo>
                  <a:cubicBezTo>
                    <a:pt x="27" y="1"/>
                    <a:pt x="26" y="1"/>
                    <a:pt x="27" y="1"/>
                  </a:cubicBezTo>
                  <a:cubicBezTo>
                    <a:pt x="27" y="1"/>
                    <a:pt x="28" y="1"/>
                    <a:pt x="29" y="1"/>
                  </a:cubicBezTo>
                  <a:cubicBezTo>
                    <a:pt x="29" y="1"/>
                    <a:pt x="29" y="1"/>
                    <a:pt x="30" y="1"/>
                  </a:cubicBezTo>
                  <a:cubicBezTo>
                    <a:pt x="29" y="1"/>
                    <a:pt x="28" y="2"/>
                    <a:pt x="29" y="2"/>
                  </a:cubicBezTo>
                  <a:cubicBezTo>
                    <a:pt x="29" y="1"/>
                    <a:pt x="30" y="1"/>
                    <a:pt x="30" y="1"/>
                  </a:cubicBezTo>
                  <a:cubicBezTo>
                    <a:pt x="30" y="1"/>
                    <a:pt x="30" y="1"/>
                    <a:pt x="30" y="1"/>
                  </a:cubicBezTo>
                  <a:cubicBezTo>
                    <a:pt x="30" y="1"/>
                    <a:pt x="30" y="0"/>
                    <a:pt x="30" y="1"/>
                  </a:cubicBezTo>
                  <a:cubicBezTo>
                    <a:pt x="30" y="1"/>
                    <a:pt x="30" y="1"/>
                    <a:pt x="30" y="1"/>
                  </a:cubicBezTo>
                  <a:cubicBezTo>
                    <a:pt x="30" y="1"/>
                    <a:pt x="31" y="1"/>
                    <a:pt x="31" y="1"/>
                  </a:cubicBezTo>
                  <a:cubicBezTo>
                    <a:pt x="31" y="1"/>
                    <a:pt x="31" y="1"/>
                    <a:pt x="31" y="1"/>
                  </a:cubicBezTo>
                  <a:cubicBezTo>
                    <a:pt x="31" y="1"/>
                    <a:pt x="31" y="1"/>
                    <a:pt x="31" y="1"/>
                  </a:cubicBezTo>
                  <a:cubicBezTo>
                    <a:pt x="31" y="1"/>
                    <a:pt x="31" y="1"/>
                    <a:pt x="31" y="1"/>
                  </a:cubicBezTo>
                  <a:cubicBezTo>
                    <a:pt x="31" y="0"/>
                    <a:pt x="31" y="0"/>
                    <a:pt x="31" y="0"/>
                  </a:cubicBezTo>
                  <a:cubicBezTo>
                    <a:pt x="30" y="0"/>
                    <a:pt x="30" y="0"/>
                    <a:pt x="30" y="0"/>
                  </a:cubicBezTo>
                  <a:cubicBezTo>
                    <a:pt x="30" y="0"/>
                    <a:pt x="31" y="0"/>
                    <a:pt x="31" y="0"/>
                  </a:cubicBezTo>
                  <a:cubicBezTo>
                    <a:pt x="30" y="0"/>
                    <a:pt x="30" y="0"/>
                    <a:pt x="30" y="0"/>
                  </a:cubicBezTo>
                  <a:cubicBezTo>
                    <a:pt x="30" y="0"/>
                    <a:pt x="30" y="0"/>
                    <a:pt x="30" y="0"/>
                  </a:cubicBezTo>
                  <a:cubicBezTo>
                    <a:pt x="30" y="0"/>
                    <a:pt x="29" y="0"/>
                    <a:pt x="29" y="0"/>
                  </a:cubicBezTo>
                  <a:cubicBezTo>
                    <a:pt x="29" y="0"/>
                    <a:pt x="28" y="0"/>
                    <a:pt x="28" y="1"/>
                  </a:cubicBezTo>
                  <a:cubicBezTo>
                    <a:pt x="29" y="0"/>
                    <a:pt x="29" y="1"/>
                    <a:pt x="30" y="1"/>
                  </a:cubicBezTo>
                  <a:cubicBezTo>
                    <a:pt x="29" y="1"/>
                    <a:pt x="29" y="1"/>
                    <a:pt x="28" y="1"/>
                  </a:cubicBezTo>
                  <a:cubicBezTo>
                    <a:pt x="28" y="1"/>
                    <a:pt x="27" y="1"/>
                    <a:pt x="27" y="1"/>
                  </a:cubicBezTo>
                  <a:cubicBezTo>
                    <a:pt x="27" y="1"/>
                    <a:pt x="28" y="1"/>
                    <a:pt x="28" y="0"/>
                  </a:cubicBezTo>
                  <a:cubicBezTo>
                    <a:pt x="27" y="1"/>
                    <a:pt x="27" y="1"/>
                    <a:pt x="26" y="1"/>
                  </a:cubicBezTo>
                  <a:moveTo>
                    <a:pt x="24" y="4"/>
                  </a:moveTo>
                  <a:cubicBezTo>
                    <a:pt x="24" y="4"/>
                    <a:pt x="25" y="5"/>
                    <a:pt x="25" y="4"/>
                  </a:cubicBezTo>
                  <a:cubicBezTo>
                    <a:pt x="25" y="4"/>
                    <a:pt x="25" y="4"/>
                    <a:pt x="25" y="4"/>
                  </a:cubicBezTo>
                  <a:cubicBezTo>
                    <a:pt x="25" y="4"/>
                    <a:pt x="26" y="4"/>
                    <a:pt x="26" y="4"/>
                  </a:cubicBezTo>
                  <a:cubicBezTo>
                    <a:pt x="26" y="4"/>
                    <a:pt x="26" y="4"/>
                    <a:pt x="26" y="4"/>
                  </a:cubicBezTo>
                  <a:cubicBezTo>
                    <a:pt x="27" y="4"/>
                    <a:pt x="27" y="4"/>
                    <a:pt x="27" y="3"/>
                  </a:cubicBezTo>
                  <a:cubicBezTo>
                    <a:pt x="27" y="3"/>
                    <a:pt x="27" y="3"/>
                    <a:pt x="27" y="3"/>
                  </a:cubicBezTo>
                  <a:cubicBezTo>
                    <a:pt x="26" y="3"/>
                    <a:pt x="25" y="4"/>
                    <a:pt x="24" y="4"/>
                  </a:cubicBezTo>
                  <a:moveTo>
                    <a:pt x="21" y="6"/>
                  </a:moveTo>
                  <a:cubicBezTo>
                    <a:pt x="22" y="6"/>
                    <a:pt x="22" y="6"/>
                    <a:pt x="22" y="5"/>
                  </a:cubicBezTo>
                  <a:cubicBezTo>
                    <a:pt x="22" y="6"/>
                    <a:pt x="22" y="6"/>
                    <a:pt x="22" y="6"/>
                  </a:cubicBezTo>
                  <a:cubicBezTo>
                    <a:pt x="22" y="6"/>
                    <a:pt x="22" y="6"/>
                    <a:pt x="22" y="6"/>
                  </a:cubicBezTo>
                  <a:cubicBezTo>
                    <a:pt x="22" y="6"/>
                    <a:pt x="22" y="6"/>
                    <a:pt x="22" y="6"/>
                  </a:cubicBezTo>
                  <a:cubicBezTo>
                    <a:pt x="22" y="6"/>
                    <a:pt x="22" y="5"/>
                    <a:pt x="22" y="5"/>
                  </a:cubicBezTo>
                  <a:cubicBezTo>
                    <a:pt x="23" y="6"/>
                    <a:pt x="23" y="5"/>
                    <a:pt x="23" y="5"/>
                  </a:cubicBezTo>
                  <a:cubicBezTo>
                    <a:pt x="23" y="5"/>
                    <a:pt x="23" y="5"/>
                    <a:pt x="23" y="5"/>
                  </a:cubicBezTo>
                  <a:cubicBezTo>
                    <a:pt x="24" y="5"/>
                    <a:pt x="25" y="5"/>
                    <a:pt x="25" y="4"/>
                  </a:cubicBezTo>
                  <a:cubicBezTo>
                    <a:pt x="24" y="5"/>
                    <a:pt x="24" y="5"/>
                    <a:pt x="24" y="4"/>
                  </a:cubicBezTo>
                  <a:cubicBezTo>
                    <a:pt x="23" y="4"/>
                    <a:pt x="23" y="5"/>
                    <a:pt x="23" y="5"/>
                  </a:cubicBezTo>
                  <a:cubicBezTo>
                    <a:pt x="22" y="5"/>
                    <a:pt x="21" y="5"/>
                    <a:pt x="21" y="6"/>
                  </a:cubicBezTo>
                  <a:moveTo>
                    <a:pt x="17" y="6"/>
                  </a:moveTo>
                  <a:cubicBezTo>
                    <a:pt x="17" y="5"/>
                    <a:pt x="17" y="5"/>
                    <a:pt x="17" y="5"/>
                  </a:cubicBezTo>
                  <a:cubicBezTo>
                    <a:pt x="17" y="5"/>
                    <a:pt x="17" y="5"/>
                    <a:pt x="17" y="5"/>
                  </a:cubicBezTo>
                  <a:lnTo>
                    <a:pt x="17" y="6"/>
                  </a:lnTo>
                  <a:close/>
                  <a:moveTo>
                    <a:pt x="18" y="8"/>
                  </a:moveTo>
                  <a:cubicBezTo>
                    <a:pt x="18" y="8"/>
                    <a:pt x="18" y="7"/>
                    <a:pt x="18" y="7"/>
                  </a:cubicBezTo>
                  <a:cubicBezTo>
                    <a:pt x="18" y="7"/>
                    <a:pt x="18" y="7"/>
                    <a:pt x="18" y="8"/>
                  </a:cubicBezTo>
                  <a:moveTo>
                    <a:pt x="18" y="8"/>
                  </a:moveTo>
                  <a:cubicBezTo>
                    <a:pt x="19" y="8"/>
                    <a:pt x="18" y="9"/>
                    <a:pt x="19" y="9"/>
                  </a:cubicBezTo>
                  <a:cubicBezTo>
                    <a:pt x="19" y="8"/>
                    <a:pt x="19" y="8"/>
                    <a:pt x="20" y="8"/>
                  </a:cubicBezTo>
                  <a:cubicBezTo>
                    <a:pt x="20" y="7"/>
                    <a:pt x="19" y="8"/>
                    <a:pt x="20" y="7"/>
                  </a:cubicBezTo>
                  <a:cubicBezTo>
                    <a:pt x="20" y="7"/>
                    <a:pt x="20" y="7"/>
                    <a:pt x="21" y="7"/>
                  </a:cubicBezTo>
                  <a:cubicBezTo>
                    <a:pt x="21" y="7"/>
                    <a:pt x="21" y="7"/>
                    <a:pt x="21" y="6"/>
                  </a:cubicBezTo>
                  <a:cubicBezTo>
                    <a:pt x="20" y="7"/>
                    <a:pt x="20" y="7"/>
                    <a:pt x="20" y="7"/>
                  </a:cubicBezTo>
                  <a:cubicBezTo>
                    <a:pt x="20" y="7"/>
                    <a:pt x="20" y="7"/>
                    <a:pt x="19" y="7"/>
                  </a:cubicBezTo>
                  <a:cubicBezTo>
                    <a:pt x="19" y="8"/>
                    <a:pt x="18" y="8"/>
                    <a:pt x="18" y="8"/>
                  </a:cubicBezTo>
                  <a:moveTo>
                    <a:pt x="18" y="9"/>
                  </a:moveTo>
                  <a:cubicBezTo>
                    <a:pt x="18" y="9"/>
                    <a:pt x="18" y="9"/>
                    <a:pt x="18" y="9"/>
                  </a:cubicBezTo>
                  <a:cubicBezTo>
                    <a:pt x="18" y="9"/>
                    <a:pt x="18" y="9"/>
                    <a:pt x="18" y="9"/>
                  </a:cubicBezTo>
                  <a:cubicBezTo>
                    <a:pt x="17" y="9"/>
                    <a:pt x="18" y="9"/>
                    <a:pt x="18" y="9"/>
                  </a:cubicBezTo>
                  <a:moveTo>
                    <a:pt x="0" y="63"/>
                  </a:moveTo>
                  <a:cubicBezTo>
                    <a:pt x="0" y="63"/>
                    <a:pt x="0" y="64"/>
                    <a:pt x="0" y="64"/>
                  </a:cubicBezTo>
                  <a:cubicBezTo>
                    <a:pt x="0" y="63"/>
                    <a:pt x="1" y="64"/>
                    <a:pt x="1" y="63"/>
                  </a:cubicBezTo>
                  <a:cubicBezTo>
                    <a:pt x="1" y="63"/>
                    <a:pt x="1" y="63"/>
                    <a:pt x="0" y="63"/>
                  </a:cubicBezTo>
                  <a:moveTo>
                    <a:pt x="3" y="57"/>
                  </a:moveTo>
                  <a:cubicBezTo>
                    <a:pt x="3" y="57"/>
                    <a:pt x="3" y="58"/>
                    <a:pt x="3" y="58"/>
                  </a:cubicBezTo>
                  <a:cubicBezTo>
                    <a:pt x="3" y="58"/>
                    <a:pt x="3" y="57"/>
                    <a:pt x="3" y="57"/>
                  </a:cubicBezTo>
                  <a:moveTo>
                    <a:pt x="0" y="51"/>
                  </a:moveTo>
                  <a:cubicBezTo>
                    <a:pt x="0" y="51"/>
                    <a:pt x="0" y="51"/>
                    <a:pt x="0" y="51"/>
                  </a:cubicBezTo>
                  <a:cubicBezTo>
                    <a:pt x="0" y="51"/>
                    <a:pt x="0" y="51"/>
                    <a:pt x="0" y="51"/>
                  </a:cubicBezTo>
                  <a:moveTo>
                    <a:pt x="0" y="49"/>
                  </a:moveTo>
                  <a:cubicBezTo>
                    <a:pt x="0" y="49"/>
                    <a:pt x="0" y="49"/>
                    <a:pt x="0" y="50"/>
                  </a:cubicBezTo>
                  <a:cubicBezTo>
                    <a:pt x="0" y="50"/>
                    <a:pt x="0" y="49"/>
                    <a:pt x="0" y="49"/>
                  </a:cubicBezTo>
                  <a:moveTo>
                    <a:pt x="1" y="36"/>
                  </a:moveTo>
                  <a:cubicBezTo>
                    <a:pt x="2" y="36"/>
                    <a:pt x="2" y="36"/>
                    <a:pt x="2" y="36"/>
                  </a:cubicBezTo>
                  <a:cubicBezTo>
                    <a:pt x="2" y="36"/>
                    <a:pt x="2" y="36"/>
                    <a:pt x="2" y="36"/>
                  </a:cubicBezTo>
                  <a:cubicBezTo>
                    <a:pt x="2" y="36"/>
                    <a:pt x="1" y="35"/>
                    <a:pt x="1" y="36"/>
                  </a:cubicBezTo>
                  <a:moveTo>
                    <a:pt x="5" y="30"/>
                  </a:moveTo>
                  <a:cubicBezTo>
                    <a:pt x="5" y="31"/>
                    <a:pt x="4" y="30"/>
                    <a:pt x="4" y="31"/>
                  </a:cubicBezTo>
                  <a:cubicBezTo>
                    <a:pt x="5" y="31"/>
                    <a:pt x="5" y="31"/>
                    <a:pt x="5" y="31"/>
                  </a:cubicBezTo>
                  <a:cubicBezTo>
                    <a:pt x="5" y="31"/>
                    <a:pt x="5" y="30"/>
                    <a:pt x="5" y="30"/>
                  </a:cubicBezTo>
                  <a:moveTo>
                    <a:pt x="3" y="27"/>
                  </a:moveTo>
                  <a:cubicBezTo>
                    <a:pt x="3" y="28"/>
                    <a:pt x="3" y="28"/>
                    <a:pt x="3" y="28"/>
                  </a:cubicBezTo>
                  <a:cubicBezTo>
                    <a:pt x="3" y="28"/>
                    <a:pt x="3" y="28"/>
                    <a:pt x="3" y="28"/>
                  </a:cubicBezTo>
                  <a:cubicBezTo>
                    <a:pt x="3" y="28"/>
                    <a:pt x="3" y="28"/>
                    <a:pt x="4" y="28"/>
                  </a:cubicBezTo>
                  <a:cubicBezTo>
                    <a:pt x="4" y="27"/>
                    <a:pt x="3" y="28"/>
                    <a:pt x="3" y="27"/>
                  </a:cubicBezTo>
                  <a:moveTo>
                    <a:pt x="6" y="20"/>
                  </a:moveTo>
                  <a:cubicBezTo>
                    <a:pt x="6" y="20"/>
                    <a:pt x="6" y="21"/>
                    <a:pt x="6" y="21"/>
                  </a:cubicBezTo>
                  <a:cubicBezTo>
                    <a:pt x="6" y="20"/>
                    <a:pt x="6" y="20"/>
                    <a:pt x="6" y="20"/>
                  </a:cubicBezTo>
                  <a:moveTo>
                    <a:pt x="9" y="18"/>
                  </a:moveTo>
                  <a:cubicBezTo>
                    <a:pt x="9" y="18"/>
                    <a:pt x="9" y="18"/>
                    <a:pt x="9" y="18"/>
                  </a:cubicBezTo>
                  <a:cubicBezTo>
                    <a:pt x="9" y="19"/>
                    <a:pt x="10" y="18"/>
                    <a:pt x="9" y="18"/>
                  </a:cubicBezTo>
                  <a:moveTo>
                    <a:pt x="9" y="16"/>
                  </a:moveTo>
                  <a:cubicBezTo>
                    <a:pt x="8" y="16"/>
                    <a:pt x="8" y="17"/>
                    <a:pt x="8" y="17"/>
                  </a:cubicBezTo>
                  <a:cubicBezTo>
                    <a:pt x="8" y="17"/>
                    <a:pt x="9" y="16"/>
                    <a:pt x="9" y="16"/>
                  </a:cubicBezTo>
                  <a:moveTo>
                    <a:pt x="10" y="14"/>
                  </a:moveTo>
                  <a:cubicBezTo>
                    <a:pt x="10" y="15"/>
                    <a:pt x="10" y="15"/>
                    <a:pt x="10" y="15"/>
                  </a:cubicBezTo>
                  <a:cubicBezTo>
                    <a:pt x="10" y="15"/>
                    <a:pt x="11" y="14"/>
                    <a:pt x="10" y="14"/>
                  </a:cubicBezTo>
                  <a:moveTo>
                    <a:pt x="13" y="13"/>
                  </a:moveTo>
                  <a:cubicBezTo>
                    <a:pt x="13" y="12"/>
                    <a:pt x="12" y="13"/>
                    <a:pt x="12" y="13"/>
                  </a:cubicBezTo>
                  <a:cubicBezTo>
                    <a:pt x="12" y="14"/>
                    <a:pt x="13" y="13"/>
                    <a:pt x="13" y="13"/>
                  </a:cubicBezTo>
                  <a:moveTo>
                    <a:pt x="13" y="9"/>
                  </a:moveTo>
                  <a:cubicBezTo>
                    <a:pt x="13" y="9"/>
                    <a:pt x="12" y="10"/>
                    <a:pt x="12" y="10"/>
                  </a:cubicBezTo>
                  <a:cubicBezTo>
                    <a:pt x="12" y="10"/>
                    <a:pt x="12" y="10"/>
                    <a:pt x="12" y="10"/>
                  </a:cubicBezTo>
                  <a:cubicBezTo>
                    <a:pt x="13" y="10"/>
                    <a:pt x="13" y="10"/>
                    <a:pt x="13" y="9"/>
                  </a:cubicBezTo>
                  <a:moveTo>
                    <a:pt x="17" y="10"/>
                  </a:moveTo>
                  <a:cubicBezTo>
                    <a:pt x="16" y="10"/>
                    <a:pt x="16" y="10"/>
                    <a:pt x="16" y="11"/>
                  </a:cubicBezTo>
                  <a:cubicBezTo>
                    <a:pt x="17" y="11"/>
                    <a:pt x="17" y="10"/>
                    <a:pt x="17" y="10"/>
                  </a:cubicBezTo>
                  <a:cubicBezTo>
                    <a:pt x="17" y="10"/>
                    <a:pt x="17" y="10"/>
                    <a:pt x="17" y="10"/>
                  </a:cubicBezTo>
                  <a:moveTo>
                    <a:pt x="15" y="12"/>
                  </a:moveTo>
                  <a:cubicBezTo>
                    <a:pt x="15" y="13"/>
                    <a:pt x="15" y="12"/>
                    <a:pt x="16" y="12"/>
                  </a:cubicBezTo>
                  <a:cubicBezTo>
                    <a:pt x="16" y="11"/>
                    <a:pt x="16" y="11"/>
                    <a:pt x="16" y="11"/>
                  </a:cubicBezTo>
                  <a:cubicBezTo>
                    <a:pt x="16" y="11"/>
                    <a:pt x="16" y="11"/>
                    <a:pt x="17" y="11"/>
                  </a:cubicBezTo>
                  <a:cubicBezTo>
                    <a:pt x="16" y="11"/>
                    <a:pt x="16" y="11"/>
                    <a:pt x="16" y="11"/>
                  </a:cubicBezTo>
                  <a:cubicBezTo>
                    <a:pt x="16" y="11"/>
                    <a:pt x="16" y="10"/>
                    <a:pt x="16" y="10"/>
                  </a:cubicBezTo>
                  <a:cubicBezTo>
                    <a:pt x="16" y="11"/>
                    <a:pt x="15" y="12"/>
                    <a:pt x="15" y="12"/>
                  </a:cubicBezTo>
                  <a:moveTo>
                    <a:pt x="11" y="18"/>
                  </a:moveTo>
                  <a:cubicBezTo>
                    <a:pt x="11" y="18"/>
                    <a:pt x="11" y="18"/>
                    <a:pt x="11" y="18"/>
                  </a:cubicBezTo>
                  <a:cubicBezTo>
                    <a:pt x="11" y="18"/>
                    <a:pt x="11" y="18"/>
                    <a:pt x="12" y="17"/>
                  </a:cubicBezTo>
                  <a:cubicBezTo>
                    <a:pt x="11" y="17"/>
                    <a:pt x="11" y="18"/>
                    <a:pt x="11" y="18"/>
                  </a:cubicBezTo>
                  <a:moveTo>
                    <a:pt x="10" y="20"/>
                  </a:moveTo>
                  <a:cubicBezTo>
                    <a:pt x="10" y="20"/>
                    <a:pt x="10" y="20"/>
                    <a:pt x="10" y="20"/>
                  </a:cubicBezTo>
                  <a:cubicBezTo>
                    <a:pt x="10" y="20"/>
                    <a:pt x="10" y="20"/>
                    <a:pt x="10" y="20"/>
                  </a:cubicBezTo>
                  <a:close/>
                  <a:moveTo>
                    <a:pt x="10" y="21"/>
                  </a:moveTo>
                  <a:cubicBezTo>
                    <a:pt x="10" y="21"/>
                    <a:pt x="10" y="21"/>
                    <a:pt x="11" y="21"/>
                  </a:cubicBezTo>
                  <a:cubicBezTo>
                    <a:pt x="10" y="20"/>
                    <a:pt x="10" y="21"/>
                    <a:pt x="10" y="21"/>
                  </a:cubicBezTo>
                  <a:cubicBezTo>
                    <a:pt x="10" y="21"/>
                    <a:pt x="10" y="21"/>
                    <a:pt x="10" y="21"/>
                  </a:cubicBezTo>
                  <a:close/>
                  <a:moveTo>
                    <a:pt x="7" y="30"/>
                  </a:moveTo>
                  <a:cubicBezTo>
                    <a:pt x="7" y="29"/>
                    <a:pt x="7" y="29"/>
                    <a:pt x="7" y="29"/>
                  </a:cubicBezTo>
                  <a:cubicBezTo>
                    <a:pt x="7" y="29"/>
                    <a:pt x="7" y="29"/>
                    <a:pt x="7" y="29"/>
                  </a:cubicBezTo>
                  <a:lnTo>
                    <a:pt x="7" y="30"/>
                  </a:lnTo>
                  <a:close/>
                  <a:moveTo>
                    <a:pt x="5" y="79"/>
                  </a:moveTo>
                  <a:cubicBezTo>
                    <a:pt x="5" y="79"/>
                    <a:pt x="4" y="78"/>
                    <a:pt x="4" y="78"/>
                  </a:cubicBezTo>
                  <a:cubicBezTo>
                    <a:pt x="4" y="78"/>
                    <a:pt x="4" y="78"/>
                    <a:pt x="4" y="79"/>
                  </a:cubicBezTo>
                  <a:cubicBezTo>
                    <a:pt x="4" y="79"/>
                    <a:pt x="5" y="79"/>
                    <a:pt x="5" y="79"/>
                  </a:cubicBezTo>
                  <a:moveTo>
                    <a:pt x="8" y="82"/>
                  </a:moveTo>
                  <a:cubicBezTo>
                    <a:pt x="8" y="81"/>
                    <a:pt x="8" y="81"/>
                    <a:pt x="8" y="81"/>
                  </a:cubicBezTo>
                  <a:cubicBezTo>
                    <a:pt x="7" y="81"/>
                    <a:pt x="7" y="81"/>
                    <a:pt x="7" y="81"/>
                  </a:cubicBezTo>
                  <a:cubicBezTo>
                    <a:pt x="7" y="81"/>
                    <a:pt x="8" y="82"/>
                    <a:pt x="8" y="82"/>
                  </a:cubicBezTo>
                  <a:moveTo>
                    <a:pt x="43" y="50"/>
                  </a:moveTo>
                  <a:cubicBezTo>
                    <a:pt x="43" y="50"/>
                    <a:pt x="43" y="50"/>
                    <a:pt x="42" y="50"/>
                  </a:cubicBezTo>
                  <a:cubicBezTo>
                    <a:pt x="42" y="50"/>
                    <a:pt x="43" y="50"/>
                    <a:pt x="43" y="50"/>
                  </a:cubicBezTo>
                  <a:moveTo>
                    <a:pt x="44" y="51"/>
                  </a:moveTo>
                  <a:cubicBezTo>
                    <a:pt x="44" y="51"/>
                    <a:pt x="44" y="51"/>
                    <a:pt x="44" y="51"/>
                  </a:cubicBezTo>
                  <a:cubicBezTo>
                    <a:pt x="44" y="51"/>
                    <a:pt x="44" y="51"/>
                    <a:pt x="43" y="51"/>
                  </a:cubicBezTo>
                  <a:cubicBezTo>
                    <a:pt x="43" y="51"/>
                    <a:pt x="44" y="51"/>
                    <a:pt x="44" y="51"/>
                  </a:cubicBezTo>
                  <a:cubicBezTo>
                    <a:pt x="44" y="51"/>
                    <a:pt x="44" y="51"/>
                    <a:pt x="44" y="51"/>
                  </a:cubicBezTo>
                  <a:cubicBezTo>
                    <a:pt x="44" y="51"/>
                    <a:pt x="44" y="52"/>
                    <a:pt x="44" y="51"/>
                  </a:cubicBezTo>
                  <a:moveTo>
                    <a:pt x="46" y="51"/>
                  </a:moveTo>
                  <a:cubicBezTo>
                    <a:pt x="46" y="51"/>
                    <a:pt x="46" y="51"/>
                    <a:pt x="46" y="51"/>
                  </a:cubicBezTo>
                  <a:cubicBezTo>
                    <a:pt x="46" y="51"/>
                    <a:pt x="46" y="51"/>
                    <a:pt x="46" y="51"/>
                  </a:cubicBezTo>
                  <a:moveTo>
                    <a:pt x="60" y="81"/>
                  </a:moveTo>
                  <a:cubicBezTo>
                    <a:pt x="61" y="81"/>
                    <a:pt x="61" y="80"/>
                    <a:pt x="60" y="81"/>
                  </a:cubicBezTo>
                  <a:close/>
                  <a:moveTo>
                    <a:pt x="56" y="82"/>
                  </a:moveTo>
                  <a:cubicBezTo>
                    <a:pt x="56" y="82"/>
                    <a:pt x="57" y="82"/>
                    <a:pt x="57" y="82"/>
                  </a:cubicBezTo>
                  <a:cubicBezTo>
                    <a:pt x="57" y="82"/>
                    <a:pt x="57" y="82"/>
                    <a:pt x="56" y="82"/>
                  </a:cubicBezTo>
                  <a:moveTo>
                    <a:pt x="58" y="74"/>
                  </a:moveTo>
                  <a:cubicBezTo>
                    <a:pt x="58" y="74"/>
                    <a:pt x="58" y="74"/>
                    <a:pt x="58" y="74"/>
                  </a:cubicBezTo>
                  <a:cubicBezTo>
                    <a:pt x="58" y="74"/>
                    <a:pt x="58" y="74"/>
                    <a:pt x="58" y="74"/>
                  </a:cubicBezTo>
                  <a:cubicBezTo>
                    <a:pt x="58" y="74"/>
                    <a:pt x="58" y="74"/>
                    <a:pt x="58" y="74"/>
                  </a:cubicBezTo>
                  <a:cubicBezTo>
                    <a:pt x="58" y="74"/>
                    <a:pt x="58" y="74"/>
                    <a:pt x="58" y="74"/>
                  </a:cubicBezTo>
                  <a:cubicBezTo>
                    <a:pt x="58" y="74"/>
                    <a:pt x="58" y="74"/>
                    <a:pt x="58" y="74"/>
                  </a:cubicBezTo>
                  <a:cubicBezTo>
                    <a:pt x="58" y="74"/>
                    <a:pt x="58" y="74"/>
                    <a:pt x="58" y="74"/>
                  </a:cubicBezTo>
                  <a:cubicBezTo>
                    <a:pt x="58" y="74"/>
                    <a:pt x="58" y="74"/>
                    <a:pt x="58" y="74"/>
                  </a:cubicBezTo>
                  <a:moveTo>
                    <a:pt x="57" y="75"/>
                  </a:moveTo>
                  <a:cubicBezTo>
                    <a:pt x="57" y="75"/>
                    <a:pt x="57" y="75"/>
                    <a:pt x="57" y="75"/>
                  </a:cubicBezTo>
                  <a:cubicBezTo>
                    <a:pt x="57" y="75"/>
                    <a:pt x="57" y="75"/>
                    <a:pt x="57" y="75"/>
                  </a:cubicBezTo>
                  <a:cubicBezTo>
                    <a:pt x="57" y="75"/>
                    <a:pt x="57" y="75"/>
                    <a:pt x="57" y="75"/>
                  </a:cubicBezTo>
                  <a:cubicBezTo>
                    <a:pt x="57" y="75"/>
                    <a:pt x="57" y="75"/>
                    <a:pt x="57" y="75"/>
                  </a:cubicBezTo>
                  <a:cubicBezTo>
                    <a:pt x="57" y="75"/>
                    <a:pt x="57" y="75"/>
                    <a:pt x="57" y="75"/>
                  </a:cubicBezTo>
                  <a:moveTo>
                    <a:pt x="50" y="79"/>
                  </a:moveTo>
                  <a:cubicBezTo>
                    <a:pt x="50" y="79"/>
                    <a:pt x="50" y="80"/>
                    <a:pt x="51" y="80"/>
                  </a:cubicBezTo>
                  <a:cubicBezTo>
                    <a:pt x="51" y="80"/>
                    <a:pt x="51" y="80"/>
                    <a:pt x="51" y="80"/>
                  </a:cubicBezTo>
                  <a:cubicBezTo>
                    <a:pt x="51" y="80"/>
                    <a:pt x="51" y="80"/>
                    <a:pt x="51" y="80"/>
                  </a:cubicBezTo>
                  <a:cubicBezTo>
                    <a:pt x="51" y="80"/>
                    <a:pt x="51" y="80"/>
                    <a:pt x="51" y="79"/>
                  </a:cubicBezTo>
                  <a:cubicBezTo>
                    <a:pt x="50" y="80"/>
                    <a:pt x="50" y="79"/>
                    <a:pt x="50" y="79"/>
                  </a:cubicBezTo>
                  <a:moveTo>
                    <a:pt x="56" y="75"/>
                  </a:moveTo>
                  <a:cubicBezTo>
                    <a:pt x="56" y="75"/>
                    <a:pt x="57" y="75"/>
                    <a:pt x="56" y="75"/>
                  </a:cubicBezTo>
                  <a:cubicBezTo>
                    <a:pt x="56" y="75"/>
                    <a:pt x="56" y="75"/>
                    <a:pt x="56" y="75"/>
                  </a:cubicBezTo>
                  <a:cubicBezTo>
                    <a:pt x="56" y="75"/>
                    <a:pt x="56" y="75"/>
                    <a:pt x="56" y="75"/>
                  </a:cubicBezTo>
                  <a:moveTo>
                    <a:pt x="57" y="75"/>
                  </a:moveTo>
                  <a:cubicBezTo>
                    <a:pt x="58" y="75"/>
                    <a:pt x="58" y="75"/>
                    <a:pt x="58" y="75"/>
                  </a:cubicBezTo>
                  <a:cubicBezTo>
                    <a:pt x="58" y="75"/>
                    <a:pt x="58" y="75"/>
                    <a:pt x="58" y="75"/>
                  </a:cubicBezTo>
                  <a:cubicBezTo>
                    <a:pt x="58" y="75"/>
                    <a:pt x="58" y="75"/>
                    <a:pt x="58" y="75"/>
                  </a:cubicBezTo>
                  <a:cubicBezTo>
                    <a:pt x="58" y="75"/>
                    <a:pt x="55" y="76"/>
                    <a:pt x="56" y="75"/>
                  </a:cubicBezTo>
                  <a:cubicBezTo>
                    <a:pt x="56" y="75"/>
                    <a:pt x="56" y="75"/>
                    <a:pt x="56" y="75"/>
                  </a:cubicBezTo>
                  <a:cubicBezTo>
                    <a:pt x="56" y="75"/>
                    <a:pt x="56" y="75"/>
                    <a:pt x="56" y="75"/>
                  </a:cubicBezTo>
                  <a:cubicBezTo>
                    <a:pt x="56" y="75"/>
                    <a:pt x="56" y="75"/>
                    <a:pt x="56" y="75"/>
                  </a:cubicBezTo>
                  <a:cubicBezTo>
                    <a:pt x="56" y="75"/>
                    <a:pt x="56" y="75"/>
                    <a:pt x="56" y="75"/>
                  </a:cubicBezTo>
                  <a:cubicBezTo>
                    <a:pt x="56" y="75"/>
                    <a:pt x="56" y="76"/>
                    <a:pt x="56" y="76"/>
                  </a:cubicBezTo>
                  <a:cubicBezTo>
                    <a:pt x="56" y="76"/>
                    <a:pt x="56" y="76"/>
                    <a:pt x="56" y="76"/>
                  </a:cubicBezTo>
                  <a:cubicBezTo>
                    <a:pt x="56" y="76"/>
                    <a:pt x="56" y="76"/>
                    <a:pt x="56" y="76"/>
                  </a:cubicBezTo>
                  <a:cubicBezTo>
                    <a:pt x="56" y="76"/>
                    <a:pt x="56" y="76"/>
                    <a:pt x="56" y="76"/>
                  </a:cubicBezTo>
                  <a:cubicBezTo>
                    <a:pt x="56" y="75"/>
                    <a:pt x="56" y="75"/>
                    <a:pt x="56" y="75"/>
                  </a:cubicBezTo>
                  <a:cubicBezTo>
                    <a:pt x="56" y="75"/>
                    <a:pt x="56" y="75"/>
                    <a:pt x="56" y="75"/>
                  </a:cubicBezTo>
                  <a:cubicBezTo>
                    <a:pt x="56" y="75"/>
                    <a:pt x="56" y="75"/>
                    <a:pt x="56" y="75"/>
                  </a:cubicBezTo>
                  <a:cubicBezTo>
                    <a:pt x="56" y="75"/>
                    <a:pt x="56" y="75"/>
                    <a:pt x="56" y="75"/>
                  </a:cubicBezTo>
                  <a:cubicBezTo>
                    <a:pt x="54" y="76"/>
                    <a:pt x="58" y="75"/>
                    <a:pt x="58" y="75"/>
                  </a:cubicBezTo>
                  <a:cubicBezTo>
                    <a:pt x="58" y="75"/>
                    <a:pt x="58" y="75"/>
                    <a:pt x="58" y="75"/>
                  </a:cubicBezTo>
                  <a:cubicBezTo>
                    <a:pt x="58" y="75"/>
                    <a:pt x="58" y="75"/>
                    <a:pt x="58" y="75"/>
                  </a:cubicBezTo>
                  <a:cubicBezTo>
                    <a:pt x="58" y="75"/>
                    <a:pt x="58" y="75"/>
                    <a:pt x="58" y="75"/>
                  </a:cubicBezTo>
                  <a:cubicBezTo>
                    <a:pt x="58" y="75"/>
                    <a:pt x="58" y="75"/>
                    <a:pt x="58" y="75"/>
                  </a:cubicBezTo>
                  <a:cubicBezTo>
                    <a:pt x="58" y="75"/>
                    <a:pt x="58" y="75"/>
                    <a:pt x="58" y="75"/>
                  </a:cubicBezTo>
                  <a:cubicBezTo>
                    <a:pt x="58" y="75"/>
                    <a:pt x="57" y="75"/>
                    <a:pt x="57" y="75"/>
                  </a:cubicBezTo>
                  <a:moveTo>
                    <a:pt x="48" y="68"/>
                  </a:moveTo>
                  <a:cubicBezTo>
                    <a:pt x="48" y="68"/>
                    <a:pt x="49" y="68"/>
                    <a:pt x="48" y="68"/>
                  </a:cubicBezTo>
                  <a:cubicBezTo>
                    <a:pt x="48" y="68"/>
                    <a:pt x="48" y="68"/>
                    <a:pt x="48" y="68"/>
                  </a:cubicBezTo>
                  <a:moveTo>
                    <a:pt x="50" y="58"/>
                  </a:moveTo>
                  <a:cubicBezTo>
                    <a:pt x="50" y="58"/>
                    <a:pt x="50" y="58"/>
                    <a:pt x="50" y="58"/>
                  </a:cubicBezTo>
                  <a:cubicBezTo>
                    <a:pt x="50" y="58"/>
                    <a:pt x="50" y="58"/>
                    <a:pt x="50" y="58"/>
                  </a:cubicBezTo>
                  <a:cubicBezTo>
                    <a:pt x="50" y="58"/>
                    <a:pt x="50" y="58"/>
                    <a:pt x="50" y="58"/>
                  </a:cubicBezTo>
                  <a:moveTo>
                    <a:pt x="41" y="48"/>
                  </a:moveTo>
                  <a:cubicBezTo>
                    <a:pt x="41" y="48"/>
                    <a:pt x="42" y="48"/>
                    <a:pt x="42" y="48"/>
                  </a:cubicBezTo>
                  <a:cubicBezTo>
                    <a:pt x="42" y="48"/>
                    <a:pt x="41" y="48"/>
                    <a:pt x="41" y="48"/>
                  </a:cubicBezTo>
                  <a:moveTo>
                    <a:pt x="39" y="47"/>
                  </a:moveTo>
                  <a:cubicBezTo>
                    <a:pt x="40" y="48"/>
                    <a:pt x="40" y="48"/>
                    <a:pt x="40" y="48"/>
                  </a:cubicBezTo>
                  <a:cubicBezTo>
                    <a:pt x="40" y="48"/>
                    <a:pt x="40" y="47"/>
                    <a:pt x="39" y="47"/>
                  </a:cubicBezTo>
                  <a:moveTo>
                    <a:pt x="38" y="49"/>
                  </a:moveTo>
                  <a:cubicBezTo>
                    <a:pt x="38" y="48"/>
                    <a:pt x="37" y="49"/>
                    <a:pt x="37" y="49"/>
                  </a:cubicBezTo>
                  <a:cubicBezTo>
                    <a:pt x="38" y="49"/>
                    <a:pt x="38" y="49"/>
                    <a:pt x="38" y="49"/>
                  </a:cubicBezTo>
                  <a:moveTo>
                    <a:pt x="33" y="48"/>
                  </a:moveTo>
                  <a:cubicBezTo>
                    <a:pt x="34" y="47"/>
                    <a:pt x="34" y="48"/>
                    <a:pt x="34" y="48"/>
                  </a:cubicBezTo>
                  <a:cubicBezTo>
                    <a:pt x="34" y="48"/>
                    <a:pt x="35" y="48"/>
                    <a:pt x="35" y="48"/>
                  </a:cubicBezTo>
                  <a:cubicBezTo>
                    <a:pt x="35" y="48"/>
                    <a:pt x="35" y="48"/>
                    <a:pt x="35" y="48"/>
                  </a:cubicBezTo>
                  <a:cubicBezTo>
                    <a:pt x="36" y="48"/>
                    <a:pt x="37" y="48"/>
                    <a:pt x="38" y="48"/>
                  </a:cubicBezTo>
                  <a:cubicBezTo>
                    <a:pt x="38" y="48"/>
                    <a:pt x="39" y="48"/>
                    <a:pt x="38" y="48"/>
                  </a:cubicBezTo>
                  <a:cubicBezTo>
                    <a:pt x="38" y="48"/>
                    <a:pt x="38" y="48"/>
                    <a:pt x="38" y="48"/>
                  </a:cubicBezTo>
                  <a:cubicBezTo>
                    <a:pt x="38" y="48"/>
                    <a:pt x="37" y="47"/>
                    <a:pt x="37" y="47"/>
                  </a:cubicBezTo>
                  <a:cubicBezTo>
                    <a:pt x="37" y="47"/>
                    <a:pt x="36" y="47"/>
                    <a:pt x="36" y="47"/>
                  </a:cubicBezTo>
                  <a:cubicBezTo>
                    <a:pt x="36" y="47"/>
                    <a:pt x="35" y="47"/>
                    <a:pt x="35" y="47"/>
                  </a:cubicBezTo>
                  <a:cubicBezTo>
                    <a:pt x="35" y="47"/>
                    <a:pt x="35" y="47"/>
                    <a:pt x="35" y="47"/>
                  </a:cubicBezTo>
                  <a:cubicBezTo>
                    <a:pt x="34" y="47"/>
                    <a:pt x="33" y="47"/>
                    <a:pt x="33" y="48"/>
                  </a:cubicBezTo>
                  <a:moveTo>
                    <a:pt x="18" y="50"/>
                  </a:moveTo>
                  <a:cubicBezTo>
                    <a:pt x="18" y="50"/>
                    <a:pt x="19" y="50"/>
                    <a:pt x="19" y="50"/>
                  </a:cubicBezTo>
                  <a:cubicBezTo>
                    <a:pt x="19" y="50"/>
                    <a:pt x="19" y="50"/>
                    <a:pt x="20" y="50"/>
                  </a:cubicBezTo>
                  <a:cubicBezTo>
                    <a:pt x="20" y="50"/>
                    <a:pt x="20" y="50"/>
                    <a:pt x="20" y="50"/>
                  </a:cubicBezTo>
                  <a:cubicBezTo>
                    <a:pt x="20" y="50"/>
                    <a:pt x="20" y="50"/>
                    <a:pt x="20" y="50"/>
                  </a:cubicBezTo>
                  <a:cubicBezTo>
                    <a:pt x="20" y="50"/>
                    <a:pt x="21" y="49"/>
                    <a:pt x="21" y="49"/>
                  </a:cubicBezTo>
                  <a:cubicBezTo>
                    <a:pt x="20" y="49"/>
                    <a:pt x="20" y="50"/>
                    <a:pt x="19" y="50"/>
                  </a:cubicBezTo>
                  <a:cubicBezTo>
                    <a:pt x="19" y="50"/>
                    <a:pt x="18" y="50"/>
                    <a:pt x="18" y="50"/>
                  </a:cubicBezTo>
                  <a:moveTo>
                    <a:pt x="21" y="67"/>
                  </a:moveTo>
                  <a:cubicBezTo>
                    <a:pt x="21" y="67"/>
                    <a:pt x="21" y="66"/>
                    <a:pt x="21" y="66"/>
                  </a:cubicBezTo>
                  <a:cubicBezTo>
                    <a:pt x="21" y="66"/>
                    <a:pt x="21" y="67"/>
                    <a:pt x="21" y="67"/>
                  </a:cubicBezTo>
                  <a:moveTo>
                    <a:pt x="20" y="65"/>
                  </a:moveTo>
                  <a:cubicBezTo>
                    <a:pt x="20" y="65"/>
                    <a:pt x="21" y="65"/>
                    <a:pt x="21" y="65"/>
                  </a:cubicBezTo>
                  <a:cubicBezTo>
                    <a:pt x="21" y="65"/>
                    <a:pt x="21" y="64"/>
                    <a:pt x="20" y="65"/>
                  </a:cubicBezTo>
                  <a:moveTo>
                    <a:pt x="20" y="65"/>
                  </a:moveTo>
                  <a:cubicBezTo>
                    <a:pt x="20" y="65"/>
                    <a:pt x="20" y="65"/>
                    <a:pt x="20" y="65"/>
                  </a:cubicBezTo>
                  <a:cubicBezTo>
                    <a:pt x="20" y="64"/>
                    <a:pt x="19" y="65"/>
                    <a:pt x="20" y="65"/>
                  </a:cubicBezTo>
                  <a:moveTo>
                    <a:pt x="18" y="50"/>
                  </a:moveTo>
                  <a:cubicBezTo>
                    <a:pt x="18" y="50"/>
                    <a:pt x="18" y="50"/>
                    <a:pt x="17" y="50"/>
                  </a:cubicBezTo>
                  <a:cubicBezTo>
                    <a:pt x="17" y="50"/>
                    <a:pt x="18" y="50"/>
                    <a:pt x="17" y="50"/>
                  </a:cubicBezTo>
                  <a:cubicBezTo>
                    <a:pt x="17" y="50"/>
                    <a:pt x="17" y="51"/>
                    <a:pt x="18" y="50"/>
                  </a:cubicBezTo>
                  <a:moveTo>
                    <a:pt x="12" y="56"/>
                  </a:moveTo>
                  <a:cubicBezTo>
                    <a:pt x="12" y="56"/>
                    <a:pt x="12" y="55"/>
                    <a:pt x="12" y="55"/>
                  </a:cubicBezTo>
                  <a:cubicBezTo>
                    <a:pt x="12" y="55"/>
                    <a:pt x="12" y="56"/>
                    <a:pt x="12" y="56"/>
                  </a:cubicBezTo>
                  <a:moveTo>
                    <a:pt x="12" y="60"/>
                  </a:moveTo>
                  <a:cubicBezTo>
                    <a:pt x="12" y="60"/>
                    <a:pt x="13" y="60"/>
                    <a:pt x="13" y="59"/>
                  </a:cubicBezTo>
                  <a:cubicBezTo>
                    <a:pt x="12" y="59"/>
                    <a:pt x="12" y="59"/>
                    <a:pt x="12" y="59"/>
                  </a:cubicBezTo>
                  <a:cubicBezTo>
                    <a:pt x="12" y="60"/>
                    <a:pt x="12" y="60"/>
                    <a:pt x="12" y="60"/>
                  </a:cubicBezTo>
                  <a:moveTo>
                    <a:pt x="13" y="68"/>
                  </a:moveTo>
                  <a:cubicBezTo>
                    <a:pt x="13" y="68"/>
                    <a:pt x="13" y="67"/>
                    <a:pt x="13" y="67"/>
                  </a:cubicBezTo>
                  <a:cubicBezTo>
                    <a:pt x="13" y="67"/>
                    <a:pt x="13" y="68"/>
                    <a:pt x="13" y="68"/>
                  </a:cubicBezTo>
                  <a:moveTo>
                    <a:pt x="19" y="67"/>
                  </a:moveTo>
                  <a:cubicBezTo>
                    <a:pt x="19" y="66"/>
                    <a:pt x="18" y="66"/>
                    <a:pt x="18" y="66"/>
                  </a:cubicBezTo>
                  <a:cubicBezTo>
                    <a:pt x="19" y="66"/>
                    <a:pt x="18" y="65"/>
                    <a:pt x="18" y="65"/>
                  </a:cubicBezTo>
                  <a:cubicBezTo>
                    <a:pt x="18" y="65"/>
                    <a:pt x="19" y="65"/>
                    <a:pt x="19" y="65"/>
                  </a:cubicBezTo>
                  <a:cubicBezTo>
                    <a:pt x="18" y="65"/>
                    <a:pt x="19" y="64"/>
                    <a:pt x="18" y="64"/>
                  </a:cubicBezTo>
                  <a:cubicBezTo>
                    <a:pt x="18" y="64"/>
                    <a:pt x="18" y="63"/>
                    <a:pt x="18" y="63"/>
                  </a:cubicBezTo>
                  <a:cubicBezTo>
                    <a:pt x="18" y="64"/>
                    <a:pt x="18" y="64"/>
                    <a:pt x="19" y="64"/>
                  </a:cubicBezTo>
                  <a:cubicBezTo>
                    <a:pt x="19" y="64"/>
                    <a:pt x="19" y="64"/>
                    <a:pt x="19" y="63"/>
                  </a:cubicBezTo>
                  <a:cubicBezTo>
                    <a:pt x="19" y="63"/>
                    <a:pt x="18" y="62"/>
                    <a:pt x="18" y="62"/>
                  </a:cubicBezTo>
                  <a:cubicBezTo>
                    <a:pt x="18" y="62"/>
                    <a:pt x="18" y="62"/>
                    <a:pt x="18" y="62"/>
                  </a:cubicBezTo>
                  <a:cubicBezTo>
                    <a:pt x="18" y="62"/>
                    <a:pt x="19" y="62"/>
                    <a:pt x="18" y="61"/>
                  </a:cubicBezTo>
                  <a:cubicBezTo>
                    <a:pt x="18" y="62"/>
                    <a:pt x="18" y="62"/>
                    <a:pt x="18" y="62"/>
                  </a:cubicBezTo>
                  <a:cubicBezTo>
                    <a:pt x="18" y="61"/>
                    <a:pt x="18" y="61"/>
                    <a:pt x="18" y="61"/>
                  </a:cubicBezTo>
                  <a:cubicBezTo>
                    <a:pt x="18" y="60"/>
                    <a:pt x="18" y="60"/>
                    <a:pt x="18" y="60"/>
                  </a:cubicBezTo>
                  <a:cubicBezTo>
                    <a:pt x="18" y="60"/>
                    <a:pt x="18" y="59"/>
                    <a:pt x="18" y="59"/>
                  </a:cubicBezTo>
                  <a:cubicBezTo>
                    <a:pt x="18" y="59"/>
                    <a:pt x="18" y="59"/>
                    <a:pt x="18" y="59"/>
                  </a:cubicBezTo>
                  <a:cubicBezTo>
                    <a:pt x="18" y="59"/>
                    <a:pt x="18" y="59"/>
                    <a:pt x="18" y="59"/>
                  </a:cubicBezTo>
                  <a:cubicBezTo>
                    <a:pt x="18" y="59"/>
                    <a:pt x="19" y="59"/>
                    <a:pt x="19" y="59"/>
                  </a:cubicBezTo>
                  <a:cubicBezTo>
                    <a:pt x="18" y="58"/>
                    <a:pt x="18" y="59"/>
                    <a:pt x="18" y="59"/>
                  </a:cubicBezTo>
                  <a:cubicBezTo>
                    <a:pt x="18" y="58"/>
                    <a:pt x="18" y="59"/>
                    <a:pt x="18" y="58"/>
                  </a:cubicBezTo>
                  <a:cubicBezTo>
                    <a:pt x="18" y="58"/>
                    <a:pt x="18" y="58"/>
                    <a:pt x="18" y="57"/>
                  </a:cubicBezTo>
                  <a:cubicBezTo>
                    <a:pt x="18" y="57"/>
                    <a:pt x="18" y="57"/>
                    <a:pt x="18" y="57"/>
                  </a:cubicBezTo>
                  <a:cubicBezTo>
                    <a:pt x="17" y="56"/>
                    <a:pt x="17" y="55"/>
                    <a:pt x="18" y="55"/>
                  </a:cubicBezTo>
                  <a:cubicBezTo>
                    <a:pt x="17" y="54"/>
                    <a:pt x="17" y="54"/>
                    <a:pt x="17" y="54"/>
                  </a:cubicBezTo>
                  <a:cubicBezTo>
                    <a:pt x="17" y="53"/>
                    <a:pt x="17" y="52"/>
                    <a:pt x="17" y="51"/>
                  </a:cubicBezTo>
                  <a:cubicBezTo>
                    <a:pt x="17" y="51"/>
                    <a:pt x="17" y="51"/>
                    <a:pt x="17" y="51"/>
                  </a:cubicBezTo>
                  <a:cubicBezTo>
                    <a:pt x="17" y="50"/>
                    <a:pt x="17" y="50"/>
                    <a:pt x="17" y="50"/>
                  </a:cubicBezTo>
                  <a:cubicBezTo>
                    <a:pt x="17" y="50"/>
                    <a:pt x="17" y="51"/>
                    <a:pt x="17" y="52"/>
                  </a:cubicBezTo>
                  <a:cubicBezTo>
                    <a:pt x="17" y="52"/>
                    <a:pt x="17" y="53"/>
                    <a:pt x="17" y="54"/>
                  </a:cubicBezTo>
                  <a:cubicBezTo>
                    <a:pt x="17" y="54"/>
                    <a:pt x="17" y="54"/>
                    <a:pt x="17" y="54"/>
                  </a:cubicBezTo>
                  <a:cubicBezTo>
                    <a:pt x="17" y="55"/>
                    <a:pt x="17" y="56"/>
                    <a:pt x="17" y="57"/>
                  </a:cubicBezTo>
                  <a:cubicBezTo>
                    <a:pt x="17" y="57"/>
                    <a:pt x="17" y="56"/>
                    <a:pt x="17" y="57"/>
                  </a:cubicBezTo>
                  <a:cubicBezTo>
                    <a:pt x="17" y="57"/>
                    <a:pt x="17" y="57"/>
                    <a:pt x="17" y="58"/>
                  </a:cubicBezTo>
                  <a:cubicBezTo>
                    <a:pt x="17" y="59"/>
                    <a:pt x="18" y="59"/>
                    <a:pt x="17" y="60"/>
                  </a:cubicBezTo>
                  <a:cubicBezTo>
                    <a:pt x="17" y="60"/>
                    <a:pt x="17" y="61"/>
                    <a:pt x="17" y="61"/>
                  </a:cubicBezTo>
                  <a:cubicBezTo>
                    <a:pt x="18" y="61"/>
                    <a:pt x="18" y="62"/>
                    <a:pt x="18" y="62"/>
                  </a:cubicBezTo>
                  <a:cubicBezTo>
                    <a:pt x="17" y="62"/>
                    <a:pt x="17" y="62"/>
                    <a:pt x="17" y="62"/>
                  </a:cubicBezTo>
                  <a:cubicBezTo>
                    <a:pt x="17" y="62"/>
                    <a:pt x="17" y="62"/>
                    <a:pt x="17" y="63"/>
                  </a:cubicBezTo>
                  <a:cubicBezTo>
                    <a:pt x="18" y="63"/>
                    <a:pt x="17" y="62"/>
                    <a:pt x="18" y="62"/>
                  </a:cubicBezTo>
                  <a:cubicBezTo>
                    <a:pt x="18" y="63"/>
                    <a:pt x="18" y="63"/>
                    <a:pt x="18" y="64"/>
                  </a:cubicBezTo>
                  <a:cubicBezTo>
                    <a:pt x="18" y="64"/>
                    <a:pt x="18" y="64"/>
                    <a:pt x="18" y="64"/>
                  </a:cubicBezTo>
                  <a:cubicBezTo>
                    <a:pt x="18" y="64"/>
                    <a:pt x="18" y="64"/>
                    <a:pt x="18" y="64"/>
                  </a:cubicBezTo>
                  <a:cubicBezTo>
                    <a:pt x="18" y="65"/>
                    <a:pt x="18" y="65"/>
                    <a:pt x="18" y="65"/>
                  </a:cubicBezTo>
                  <a:cubicBezTo>
                    <a:pt x="18" y="65"/>
                    <a:pt x="18" y="65"/>
                    <a:pt x="18" y="65"/>
                  </a:cubicBezTo>
                  <a:cubicBezTo>
                    <a:pt x="18" y="66"/>
                    <a:pt x="18" y="66"/>
                    <a:pt x="18" y="66"/>
                  </a:cubicBezTo>
                  <a:cubicBezTo>
                    <a:pt x="18" y="67"/>
                    <a:pt x="18" y="67"/>
                    <a:pt x="18" y="68"/>
                  </a:cubicBezTo>
                  <a:cubicBezTo>
                    <a:pt x="18" y="68"/>
                    <a:pt x="18" y="67"/>
                    <a:pt x="18" y="68"/>
                  </a:cubicBezTo>
                  <a:cubicBezTo>
                    <a:pt x="18" y="68"/>
                    <a:pt x="18" y="68"/>
                    <a:pt x="18" y="68"/>
                  </a:cubicBezTo>
                  <a:cubicBezTo>
                    <a:pt x="18" y="68"/>
                    <a:pt x="18" y="69"/>
                    <a:pt x="18" y="69"/>
                  </a:cubicBezTo>
                  <a:cubicBezTo>
                    <a:pt x="18" y="68"/>
                    <a:pt x="18" y="68"/>
                    <a:pt x="18" y="68"/>
                  </a:cubicBezTo>
                  <a:cubicBezTo>
                    <a:pt x="18" y="68"/>
                    <a:pt x="18" y="68"/>
                    <a:pt x="19" y="69"/>
                  </a:cubicBezTo>
                  <a:cubicBezTo>
                    <a:pt x="19" y="69"/>
                    <a:pt x="18" y="69"/>
                    <a:pt x="18" y="69"/>
                  </a:cubicBezTo>
                  <a:cubicBezTo>
                    <a:pt x="19" y="70"/>
                    <a:pt x="19" y="67"/>
                    <a:pt x="19" y="67"/>
                  </a:cubicBezTo>
                  <a:moveTo>
                    <a:pt x="19" y="73"/>
                  </a:moveTo>
                  <a:cubicBezTo>
                    <a:pt x="19" y="73"/>
                    <a:pt x="19" y="73"/>
                    <a:pt x="19" y="73"/>
                  </a:cubicBezTo>
                  <a:cubicBezTo>
                    <a:pt x="20" y="74"/>
                    <a:pt x="20" y="73"/>
                    <a:pt x="19" y="73"/>
                  </a:cubicBezTo>
                  <a:moveTo>
                    <a:pt x="21" y="78"/>
                  </a:moveTo>
                  <a:cubicBezTo>
                    <a:pt x="21" y="78"/>
                    <a:pt x="21" y="77"/>
                    <a:pt x="22" y="76"/>
                  </a:cubicBezTo>
                  <a:cubicBezTo>
                    <a:pt x="21" y="77"/>
                    <a:pt x="21" y="77"/>
                    <a:pt x="21" y="77"/>
                  </a:cubicBezTo>
                  <a:cubicBezTo>
                    <a:pt x="21" y="77"/>
                    <a:pt x="21" y="77"/>
                    <a:pt x="21" y="77"/>
                  </a:cubicBezTo>
                  <a:cubicBezTo>
                    <a:pt x="21" y="78"/>
                    <a:pt x="21" y="78"/>
                    <a:pt x="21" y="78"/>
                  </a:cubicBezTo>
                  <a:moveTo>
                    <a:pt x="19" y="79"/>
                  </a:moveTo>
                  <a:cubicBezTo>
                    <a:pt x="20" y="79"/>
                    <a:pt x="20" y="78"/>
                    <a:pt x="20" y="78"/>
                  </a:cubicBezTo>
                  <a:cubicBezTo>
                    <a:pt x="20" y="78"/>
                    <a:pt x="19" y="79"/>
                    <a:pt x="19" y="79"/>
                  </a:cubicBezTo>
                  <a:moveTo>
                    <a:pt x="19" y="79"/>
                  </a:moveTo>
                  <a:cubicBezTo>
                    <a:pt x="19" y="79"/>
                    <a:pt x="19" y="79"/>
                    <a:pt x="19" y="78"/>
                  </a:cubicBezTo>
                  <a:cubicBezTo>
                    <a:pt x="19" y="78"/>
                    <a:pt x="19" y="79"/>
                    <a:pt x="19" y="79"/>
                  </a:cubicBezTo>
                  <a:moveTo>
                    <a:pt x="14" y="75"/>
                  </a:moveTo>
                  <a:cubicBezTo>
                    <a:pt x="14" y="75"/>
                    <a:pt x="14" y="75"/>
                    <a:pt x="14" y="75"/>
                  </a:cubicBezTo>
                  <a:cubicBezTo>
                    <a:pt x="14" y="75"/>
                    <a:pt x="14" y="75"/>
                    <a:pt x="14" y="75"/>
                  </a:cubicBezTo>
                  <a:moveTo>
                    <a:pt x="13" y="75"/>
                  </a:moveTo>
                  <a:cubicBezTo>
                    <a:pt x="13" y="75"/>
                    <a:pt x="13" y="75"/>
                    <a:pt x="13" y="75"/>
                  </a:cubicBezTo>
                  <a:cubicBezTo>
                    <a:pt x="13" y="75"/>
                    <a:pt x="13" y="75"/>
                    <a:pt x="13" y="75"/>
                  </a:cubicBezTo>
                  <a:moveTo>
                    <a:pt x="13" y="76"/>
                  </a:moveTo>
                  <a:cubicBezTo>
                    <a:pt x="13" y="76"/>
                    <a:pt x="14" y="76"/>
                    <a:pt x="13" y="76"/>
                  </a:cubicBezTo>
                  <a:cubicBezTo>
                    <a:pt x="13" y="75"/>
                    <a:pt x="13" y="76"/>
                    <a:pt x="13" y="76"/>
                  </a:cubicBezTo>
                  <a:moveTo>
                    <a:pt x="14" y="81"/>
                  </a:moveTo>
                  <a:cubicBezTo>
                    <a:pt x="15" y="81"/>
                    <a:pt x="15" y="81"/>
                    <a:pt x="15" y="80"/>
                  </a:cubicBezTo>
                  <a:cubicBezTo>
                    <a:pt x="15" y="80"/>
                    <a:pt x="16" y="80"/>
                    <a:pt x="16" y="80"/>
                  </a:cubicBezTo>
                  <a:cubicBezTo>
                    <a:pt x="16" y="80"/>
                    <a:pt x="17" y="80"/>
                    <a:pt x="16" y="80"/>
                  </a:cubicBezTo>
                  <a:cubicBezTo>
                    <a:pt x="16" y="80"/>
                    <a:pt x="16" y="80"/>
                    <a:pt x="15" y="80"/>
                  </a:cubicBezTo>
                  <a:cubicBezTo>
                    <a:pt x="15" y="80"/>
                    <a:pt x="16" y="80"/>
                    <a:pt x="15" y="80"/>
                  </a:cubicBezTo>
                  <a:cubicBezTo>
                    <a:pt x="15" y="80"/>
                    <a:pt x="15" y="80"/>
                    <a:pt x="15" y="81"/>
                  </a:cubicBezTo>
                  <a:cubicBezTo>
                    <a:pt x="15" y="81"/>
                    <a:pt x="14" y="81"/>
                    <a:pt x="14" y="81"/>
                  </a:cubicBezTo>
                  <a:moveTo>
                    <a:pt x="13" y="76"/>
                  </a:moveTo>
                  <a:cubicBezTo>
                    <a:pt x="13" y="76"/>
                    <a:pt x="13" y="76"/>
                    <a:pt x="13" y="76"/>
                  </a:cubicBezTo>
                  <a:cubicBezTo>
                    <a:pt x="13" y="76"/>
                    <a:pt x="13" y="76"/>
                    <a:pt x="13" y="76"/>
                  </a:cubicBezTo>
                  <a:cubicBezTo>
                    <a:pt x="13" y="76"/>
                    <a:pt x="13" y="76"/>
                    <a:pt x="13" y="76"/>
                  </a:cubicBezTo>
                  <a:moveTo>
                    <a:pt x="10" y="81"/>
                  </a:moveTo>
                  <a:cubicBezTo>
                    <a:pt x="10" y="81"/>
                    <a:pt x="10" y="81"/>
                    <a:pt x="11" y="81"/>
                  </a:cubicBezTo>
                  <a:cubicBezTo>
                    <a:pt x="11" y="82"/>
                    <a:pt x="11" y="82"/>
                    <a:pt x="11" y="81"/>
                  </a:cubicBezTo>
                  <a:cubicBezTo>
                    <a:pt x="11" y="81"/>
                    <a:pt x="11" y="81"/>
                    <a:pt x="10" y="81"/>
                  </a:cubicBezTo>
                  <a:cubicBezTo>
                    <a:pt x="10" y="81"/>
                    <a:pt x="10" y="81"/>
                    <a:pt x="10" y="81"/>
                  </a:cubicBezTo>
                  <a:cubicBezTo>
                    <a:pt x="10" y="81"/>
                    <a:pt x="10" y="81"/>
                    <a:pt x="10" y="81"/>
                  </a:cubicBezTo>
                  <a:moveTo>
                    <a:pt x="9" y="80"/>
                  </a:moveTo>
                  <a:cubicBezTo>
                    <a:pt x="9" y="80"/>
                    <a:pt x="9" y="80"/>
                    <a:pt x="9" y="80"/>
                  </a:cubicBezTo>
                  <a:cubicBezTo>
                    <a:pt x="9" y="80"/>
                    <a:pt x="9" y="80"/>
                    <a:pt x="9" y="80"/>
                  </a:cubicBezTo>
                  <a:moveTo>
                    <a:pt x="6" y="73"/>
                  </a:moveTo>
                  <a:cubicBezTo>
                    <a:pt x="6" y="73"/>
                    <a:pt x="6" y="73"/>
                    <a:pt x="6" y="73"/>
                  </a:cubicBezTo>
                  <a:cubicBezTo>
                    <a:pt x="6" y="74"/>
                    <a:pt x="6" y="74"/>
                    <a:pt x="6" y="74"/>
                  </a:cubicBezTo>
                  <a:cubicBezTo>
                    <a:pt x="6" y="74"/>
                    <a:pt x="6" y="74"/>
                    <a:pt x="6" y="74"/>
                  </a:cubicBezTo>
                  <a:cubicBezTo>
                    <a:pt x="5" y="74"/>
                    <a:pt x="6" y="74"/>
                    <a:pt x="6" y="75"/>
                  </a:cubicBezTo>
                  <a:cubicBezTo>
                    <a:pt x="6" y="74"/>
                    <a:pt x="6" y="75"/>
                    <a:pt x="6" y="75"/>
                  </a:cubicBezTo>
                  <a:cubicBezTo>
                    <a:pt x="6" y="74"/>
                    <a:pt x="6" y="74"/>
                    <a:pt x="6" y="73"/>
                  </a:cubicBezTo>
                  <a:moveTo>
                    <a:pt x="5" y="66"/>
                  </a:moveTo>
                  <a:cubicBezTo>
                    <a:pt x="5" y="66"/>
                    <a:pt x="5" y="66"/>
                    <a:pt x="5" y="66"/>
                  </a:cubicBezTo>
                  <a:cubicBezTo>
                    <a:pt x="5" y="66"/>
                    <a:pt x="5" y="66"/>
                    <a:pt x="5" y="66"/>
                  </a:cubicBezTo>
                  <a:cubicBezTo>
                    <a:pt x="5" y="66"/>
                    <a:pt x="5" y="66"/>
                    <a:pt x="5" y="66"/>
                  </a:cubicBezTo>
                  <a:moveTo>
                    <a:pt x="5" y="64"/>
                  </a:moveTo>
                  <a:cubicBezTo>
                    <a:pt x="5" y="64"/>
                    <a:pt x="4" y="64"/>
                    <a:pt x="5" y="65"/>
                  </a:cubicBezTo>
                  <a:cubicBezTo>
                    <a:pt x="5" y="65"/>
                    <a:pt x="5" y="65"/>
                    <a:pt x="5" y="65"/>
                  </a:cubicBezTo>
                  <a:cubicBezTo>
                    <a:pt x="5" y="65"/>
                    <a:pt x="5" y="65"/>
                    <a:pt x="5" y="66"/>
                  </a:cubicBezTo>
                  <a:cubicBezTo>
                    <a:pt x="5" y="65"/>
                    <a:pt x="5" y="65"/>
                    <a:pt x="5" y="64"/>
                  </a:cubicBezTo>
                  <a:cubicBezTo>
                    <a:pt x="5" y="64"/>
                    <a:pt x="5" y="64"/>
                    <a:pt x="5" y="64"/>
                  </a:cubicBezTo>
                  <a:cubicBezTo>
                    <a:pt x="5" y="64"/>
                    <a:pt x="5" y="64"/>
                    <a:pt x="5" y="64"/>
                  </a:cubicBezTo>
                  <a:cubicBezTo>
                    <a:pt x="5" y="63"/>
                    <a:pt x="5" y="63"/>
                    <a:pt x="5" y="64"/>
                  </a:cubicBezTo>
                  <a:moveTo>
                    <a:pt x="11" y="47"/>
                  </a:moveTo>
                  <a:cubicBezTo>
                    <a:pt x="11" y="48"/>
                    <a:pt x="11" y="48"/>
                    <a:pt x="11" y="48"/>
                  </a:cubicBezTo>
                  <a:cubicBezTo>
                    <a:pt x="11" y="48"/>
                    <a:pt x="11" y="48"/>
                    <a:pt x="12" y="48"/>
                  </a:cubicBezTo>
                  <a:cubicBezTo>
                    <a:pt x="11" y="48"/>
                    <a:pt x="12" y="48"/>
                    <a:pt x="11" y="47"/>
                  </a:cubicBezTo>
                  <a:moveTo>
                    <a:pt x="11" y="47"/>
                  </a:moveTo>
                  <a:cubicBezTo>
                    <a:pt x="11" y="47"/>
                    <a:pt x="11" y="47"/>
                    <a:pt x="11" y="47"/>
                  </a:cubicBezTo>
                  <a:cubicBezTo>
                    <a:pt x="11" y="47"/>
                    <a:pt x="12" y="47"/>
                    <a:pt x="12" y="47"/>
                  </a:cubicBezTo>
                  <a:cubicBezTo>
                    <a:pt x="11" y="47"/>
                    <a:pt x="11" y="47"/>
                    <a:pt x="11" y="47"/>
                  </a:cubicBezTo>
                  <a:moveTo>
                    <a:pt x="11" y="46"/>
                  </a:moveTo>
                  <a:cubicBezTo>
                    <a:pt x="11" y="46"/>
                    <a:pt x="11" y="46"/>
                    <a:pt x="12" y="46"/>
                  </a:cubicBezTo>
                  <a:cubicBezTo>
                    <a:pt x="11" y="46"/>
                    <a:pt x="12" y="46"/>
                    <a:pt x="11" y="46"/>
                  </a:cubicBezTo>
                  <a:moveTo>
                    <a:pt x="8" y="43"/>
                  </a:moveTo>
                  <a:cubicBezTo>
                    <a:pt x="8" y="43"/>
                    <a:pt x="8" y="44"/>
                    <a:pt x="8" y="44"/>
                  </a:cubicBezTo>
                  <a:cubicBezTo>
                    <a:pt x="8" y="43"/>
                    <a:pt x="8" y="43"/>
                    <a:pt x="8" y="43"/>
                  </a:cubicBezTo>
                  <a:moveTo>
                    <a:pt x="12" y="43"/>
                  </a:moveTo>
                  <a:cubicBezTo>
                    <a:pt x="12" y="43"/>
                    <a:pt x="11" y="43"/>
                    <a:pt x="12" y="43"/>
                  </a:cubicBezTo>
                  <a:cubicBezTo>
                    <a:pt x="12" y="43"/>
                    <a:pt x="12" y="43"/>
                    <a:pt x="12" y="43"/>
                  </a:cubicBezTo>
                  <a:moveTo>
                    <a:pt x="10" y="34"/>
                  </a:moveTo>
                  <a:cubicBezTo>
                    <a:pt x="10" y="34"/>
                    <a:pt x="10" y="35"/>
                    <a:pt x="10" y="35"/>
                  </a:cubicBezTo>
                  <a:cubicBezTo>
                    <a:pt x="10" y="35"/>
                    <a:pt x="10" y="35"/>
                    <a:pt x="10" y="35"/>
                  </a:cubicBezTo>
                  <a:cubicBezTo>
                    <a:pt x="10" y="35"/>
                    <a:pt x="10" y="34"/>
                    <a:pt x="10" y="34"/>
                  </a:cubicBezTo>
                  <a:moveTo>
                    <a:pt x="10" y="33"/>
                  </a:moveTo>
                  <a:cubicBezTo>
                    <a:pt x="10" y="34"/>
                    <a:pt x="10" y="34"/>
                    <a:pt x="10" y="34"/>
                  </a:cubicBezTo>
                  <a:cubicBezTo>
                    <a:pt x="11" y="34"/>
                    <a:pt x="10" y="34"/>
                    <a:pt x="10" y="34"/>
                  </a:cubicBezTo>
                  <a:cubicBezTo>
                    <a:pt x="11" y="35"/>
                    <a:pt x="11" y="34"/>
                    <a:pt x="10" y="33"/>
                  </a:cubicBezTo>
                  <a:moveTo>
                    <a:pt x="13" y="29"/>
                  </a:moveTo>
                  <a:cubicBezTo>
                    <a:pt x="13" y="29"/>
                    <a:pt x="13" y="30"/>
                    <a:pt x="13" y="30"/>
                  </a:cubicBezTo>
                  <a:cubicBezTo>
                    <a:pt x="13" y="30"/>
                    <a:pt x="13" y="29"/>
                    <a:pt x="13" y="29"/>
                  </a:cubicBezTo>
                  <a:moveTo>
                    <a:pt x="15" y="25"/>
                  </a:moveTo>
                  <a:cubicBezTo>
                    <a:pt x="15" y="25"/>
                    <a:pt x="15" y="25"/>
                    <a:pt x="15" y="25"/>
                  </a:cubicBezTo>
                  <a:cubicBezTo>
                    <a:pt x="15" y="26"/>
                    <a:pt x="15" y="25"/>
                    <a:pt x="15" y="25"/>
                  </a:cubicBezTo>
                  <a:cubicBezTo>
                    <a:pt x="15" y="25"/>
                    <a:pt x="15" y="25"/>
                    <a:pt x="15" y="25"/>
                  </a:cubicBezTo>
                  <a:cubicBezTo>
                    <a:pt x="15" y="25"/>
                    <a:pt x="15" y="25"/>
                    <a:pt x="15" y="25"/>
                  </a:cubicBezTo>
                  <a:moveTo>
                    <a:pt x="16" y="24"/>
                  </a:moveTo>
                  <a:cubicBezTo>
                    <a:pt x="15" y="24"/>
                    <a:pt x="15" y="24"/>
                    <a:pt x="15" y="24"/>
                  </a:cubicBezTo>
                  <a:cubicBezTo>
                    <a:pt x="15" y="24"/>
                    <a:pt x="16" y="25"/>
                    <a:pt x="16" y="24"/>
                  </a:cubicBezTo>
                  <a:moveTo>
                    <a:pt x="14" y="23"/>
                  </a:moveTo>
                  <a:cubicBezTo>
                    <a:pt x="14" y="24"/>
                    <a:pt x="13" y="25"/>
                    <a:pt x="14" y="25"/>
                  </a:cubicBezTo>
                  <a:cubicBezTo>
                    <a:pt x="14" y="25"/>
                    <a:pt x="14" y="25"/>
                    <a:pt x="14" y="24"/>
                  </a:cubicBezTo>
                  <a:cubicBezTo>
                    <a:pt x="14" y="24"/>
                    <a:pt x="14" y="23"/>
                    <a:pt x="14" y="23"/>
                  </a:cubicBezTo>
                  <a:moveTo>
                    <a:pt x="16" y="20"/>
                  </a:moveTo>
                  <a:cubicBezTo>
                    <a:pt x="16" y="20"/>
                    <a:pt x="16" y="20"/>
                    <a:pt x="16" y="19"/>
                  </a:cubicBezTo>
                  <a:cubicBezTo>
                    <a:pt x="16" y="20"/>
                    <a:pt x="16" y="20"/>
                    <a:pt x="16" y="20"/>
                  </a:cubicBezTo>
                  <a:close/>
                  <a:moveTo>
                    <a:pt x="17" y="21"/>
                  </a:moveTo>
                  <a:cubicBezTo>
                    <a:pt x="16" y="21"/>
                    <a:pt x="16" y="21"/>
                    <a:pt x="16" y="22"/>
                  </a:cubicBezTo>
                  <a:cubicBezTo>
                    <a:pt x="17" y="22"/>
                    <a:pt x="17" y="22"/>
                    <a:pt x="17" y="22"/>
                  </a:cubicBezTo>
                  <a:cubicBezTo>
                    <a:pt x="17" y="22"/>
                    <a:pt x="17" y="21"/>
                    <a:pt x="17" y="21"/>
                  </a:cubicBezTo>
                  <a:moveTo>
                    <a:pt x="18" y="20"/>
                  </a:moveTo>
                  <a:cubicBezTo>
                    <a:pt x="18" y="20"/>
                    <a:pt x="17" y="20"/>
                    <a:pt x="17" y="20"/>
                  </a:cubicBezTo>
                  <a:cubicBezTo>
                    <a:pt x="17" y="20"/>
                    <a:pt x="18" y="20"/>
                    <a:pt x="18" y="20"/>
                  </a:cubicBezTo>
                  <a:moveTo>
                    <a:pt x="18" y="20"/>
                  </a:moveTo>
                  <a:cubicBezTo>
                    <a:pt x="17" y="19"/>
                    <a:pt x="17" y="20"/>
                    <a:pt x="17" y="21"/>
                  </a:cubicBezTo>
                  <a:cubicBezTo>
                    <a:pt x="17" y="21"/>
                    <a:pt x="17" y="21"/>
                    <a:pt x="17" y="21"/>
                  </a:cubicBezTo>
                  <a:cubicBezTo>
                    <a:pt x="17" y="20"/>
                    <a:pt x="17" y="20"/>
                    <a:pt x="18" y="20"/>
                  </a:cubicBezTo>
                  <a:moveTo>
                    <a:pt x="18" y="59"/>
                  </a:moveTo>
                  <a:cubicBezTo>
                    <a:pt x="18" y="59"/>
                    <a:pt x="18" y="59"/>
                    <a:pt x="18" y="59"/>
                  </a:cubicBezTo>
                  <a:cubicBezTo>
                    <a:pt x="18" y="59"/>
                    <a:pt x="18" y="59"/>
                    <a:pt x="18" y="59"/>
                  </a:cubicBezTo>
                  <a:cubicBezTo>
                    <a:pt x="18" y="59"/>
                    <a:pt x="18" y="59"/>
                    <a:pt x="18" y="59"/>
                  </a:cubicBezTo>
                  <a:cubicBezTo>
                    <a:pt x="18" y="59"/>
                    <a:pt x="18" y="59"/>
                    <a:pt x="18" y="59"/>
                  </a:cubicBezTo>
                  <a:moveTo>
                    <a:pt x="60" y="27"/>
                  </a:moveTo>
                  <a:cubicBezTo>
                    <a:pt x="59" y="27"/>
                    <a:pt x="59" y="26"/>
                    <a:pt x="59" y="26"/>
                  </a:cubicBezTo>
                  <a:cubicBezTo>
                    <a:pt x="60" y="26"/>
                    <a:pt x="60" y="27"/>
                    <a:pt x="60" y="27"/>
                  </a:cubicBezTo>
                  <a:moveTo>
                    <a:pt x="4" y="62"/>
                  </a:moveTo>
                  <a:cubicBezTo>
                    <a:pt x="4" y="61"/>
                    <a:pt x="4" y="60"/>
                    <a:pt x="4" y="60"/>
                  </a:cubicBezTo>
                  <a:cubicBezTo>
                    <a:pt x="4" y="60"/>
                    <a:pt x="4" y="60"/>
                    <a:pt x="4" y="60"/>
                  </a:cubicBezTo>
                  <a:cubicBezTo>
                    <a:pt x="4" y="61"/>
                    <a:pt x="4" y="61"/>
                    <a:pt x="4" y="62"/>
                  </a:cubicBezTo>
                  <a:moveTo>
                    <a:pt x="5" y="44"/>
                  </a:moveTo>
                  <a:cubicBezTo>
                    <a:pt x="4" y="43"/>
                    <a:pt x="5" y="43"/>
                    <a:pt x="5" y="42"/>
                  </a:cubicBezTo>
                  <a:cubicBezTo>
                    <a:pt x="5" y="42"/>
                    <a:pt x="5" y="43"/>
                    <a:pt x="5" y="44"/>
                  </a:cubicBezTo>
                  <a:moveTo>
                    <a:pt x="50" y="19"/>
                  </a:moveTo>
                  <a:cubicBezTo>
                    <a:pt x="50" y="19"/>
                    <a:pt x="49" y="18"/>
                    <a:pt x="49" y="18"/>
                  </a:cubicBezTo>
                  <a:cubicBezTo>
                    <a:pt x="49" y="17"/>
                    <a:pt x="49" y="17"/>
                    <a:pt x="49" y="17"/>
                  </a:cubicBezTo>
                  <a:cubicBezTo>
                    <a:pt x="49" y="18"/>
                    <a:pt x="50" y="18"/>
                    <a:pt x="50" y="19"/>
                  </a:cubicBezTo>
                  <a:moveTo>
                    <a:pt x="58" y="31"/>
                  </a:moveTo>
                  <a:cubicBezTo>
                    <a:pt x="58" y="31"/>
                    <a:pt x="58" y="31"/>
                    <a:pt x="58" y="31"/>
                  </a:cubicBezTo>
                  <a:cubicBezTo>
                    <a:pt x="58" y="31"/>
                    <a:pt x="58" y="30"/>
                    <a:pt x="59" y="30"/>
                  </a:cubicBezTo>
                  <a:cubicBezTo>
                    <a:pt x="59" y="31"/>
                    <a:pt x="59" y="31"/>
                    <a:pt x="58" y="31"/>
                  </a:cubicBezTo>
                  <a:moveTo>
                    <a:pt x="51" y="21"/>
                  </a:moveTo>
                  <a:cubicBezTo>
                    <a:pt x="51" y="21"/>
                    <a:pt x="50" y="20"/>
                    <a:pt x="50" y="20"/>
                  </a:cubicBezTo>
                  <a:cubicBezTo>
                    <a:pt x="51" y="20"/>
                    <a:pt x="51" y="21"/>
                    <a:pt x="51" y="21"/>
                  </a:cubicBezTo>
                  <a:moveTo>
                    <a:pt x="45" y="13"/>
                  </a:moveTo>
                  <a:cubicBezTo>
                    <a:pt x="46" y="13"/>
                    <a:pt x="46" y="14"/>
                    <a:pt x="47" y="14"/>
                  </a:cubicBezTo>
                  <a:cubicBezTo>
                    <a:pt x="46" y="14"/>
                    <a:pt x="45" y="13"/>
                    <a:pt x="44" y="12"/>
                  </a:cubicBezTo>
                  <a:cubicBezTo>
                    <a:pt x="44" y="11"/>
                    <a:pt x="45" y="12"/>
                    <a:pt x="45" y="13"/>
                  </a:cubicBezTo>
                  <a:moveTo>
                    <a:pt x="58" y="32"/>
                  </a:moveTo>
                  <a:cubicBezTo>
                    <a:pt x="58" y="31"/>
                    <a:pt x="58" y="31"/>
                    <a:pt x="58" y="31"/>
                  </a:cubicBezTo>
                  <a:cubicBezTo>
                    <a:pt x="58" y="31"/>
                    <a:pt x="58" y="32"/>
                    <a:pt x="58" y="32"/>
                  </a:cubicBezTo>
                  <a:moveTo>
                    <a:pt x="59" y="35"/>
                  </a:moveTo>
                  <a:cubicBezTo>
                    <a:pt x="59" y="35"/>
                    <a:pt x="59" y="35"/>
                    <a:pt x="59" y="35"/>
                  </a:cubicBezTo>
                  <a:cubicBezTo>
                    <a:pt x="59" y="35"/>
                    <a:pt x="59" y="35"/>
                    <a:pt x="59" y="35"/>
                  </a:cubicBezTo>
                  <a:moveTo>
                    <a:pt x="58" y="34"/>
                  </a:moveTo>
                  <a:cubicBezTo>
                    <a:pt x="58" y="33"/>
                    <a:pt x="58" y="33"/>
                    <a:pt x="58" y="32"/>
                  </a:cubicBezTo>
                  <a:cubicBezTo>
                    <a:pt x="58" y="32"/>
                    <a:pt x="58" y="33"/>
                    <a:pt x="59" y="33"/>
                  </a:cubicBezTo>
                  <a:cubicBezTo>
                    <a:pt x="58" y="33"/>
                    <a:pt x="58" y="33"/>
                    <a:pt x="58" y="34"/>
                  </a:cubicBezTo>
                  <a:moveTo>
                    <a:pt x="57" y="21"/>
                  </a:moveTo>
                  <a:cubicBezTo>
                    <a:pt x="57" y="21"/>
                    <a:pt x="57" y="21"/>
                    <a:pt x="57" y="20"/>
                  </a:cubicBezTo>
                  <a:cubicBezTo>
                    <a:pt x="57" y="20"/>
                    <a:pt x="56" y="20"/>
                    <a:pt x="56" y="19"/>
                  </a:cubicBezTo>
                  <a:cubicBezTo>
                    <a:pt x="56" y="19"/>
                    <a:pt x="56" y="19"/>
                    <a:pt x="57" y="19"/>
                  </a:cubicBezTo>
                  <a:cubicBezTo>
                    <a:pt x="57" y="20"/>
                    <a:pt x="57" y="20"/>
                    <a:pt x="57" y="20"/>
                  </a:cubicBezTo>
                  <a:cubicBezTo>
                    <a:pt x="57" y="20"/>
                    <a:pt x="58" y="21"/>
                    <a:pt x="57" y="21"/>
                  </a:cubicBezTo>
                  <a:moveTo>
                    <a:pt x="30" y="52"/>
                  </a:moveTo>
                  <a:cubicBezTo>
                    <a:pt x="30" y="52"/>
                    <a:pt x="29" y="52"/>
                    <a:pt x="28" y="52"/>
                  </a:cubicBezTo>
                  <a:cubicBezTo>
                    <a:pt x="28" y="52"/>
                    <a:pt x="29" y="52"/>
                    <a:pt x="30" y="52"/>
                  </a:cubicBezTo>
                  <a:cubicBezTo>
                    <a:pt x="30" y="52"/>
                    <a:pt x="30" y="52"/>
                    <a:pt x="30" y="52"/>
                  </a:cubicBezTo>
                  <a:moveTo>
                    <a:pt x="13" y="74"/>
                  </a:moveTo>
                  <a:cubicBezTo>
                    <a:pt x="13" y="74"/>
                    <a:pt x="13" y="74"/>
                    <a:pt x="13" y="74"/>
                  </a:cubicBezTo>
                  <a:cubicBezTo>
                    <a:pt x="13" y="74"/>
                    <a:pt x="13" y="74"/>
                    <a:pt x="13" y="74"/>
                  </a:cubicBezTo>
                  <a:cubicBezTo>
                    <a:pt x="13" y="74"/>
                    <a:pt x="13" y="74"/>
                    <a:pt x="13" y="74"/>
                  </a:cubicBezTo>
                  <a:moveTo>
                    <a:pt x="56" y="52"/>
                  </a:moveTo>
                  <a:cubicBezTo>
                    <a:pt x="56" y="52"/>
                    <a:pt x="56" y="53"/>
                    <a:pt x="56" y="54"/>
                  </a:cubicBezTo>
                  <a:cubicBezTo>
                    <a:pt x="56" y="54"/>
                    <a:pt x="56" y="55"/>
                    <a:pt x="56" y="55"/>
                  </a:cubicBezTo>
                  <a:cubicBezTo>
                    <a:pt x="56" y="54"/>
                    <a:pt x="56" y="53"/>
                    <a:pt x="56" y="52"/>
                  </a:cubicBezTo>
                  <a:moveTo>
                    <a:pt x="12" y="74"/>
                  </a:moveTo>
                  <a:cubicBezTo>
                    <a:pt x="12" y="74"/>
                    <a:pt x="12" y="74"/>
                    <a:pt x="12" y="74"/>
                  </a:cubicBezTo>
                  <a:cubicBezTo>
                    <a:pt x="12" y="74"/>
                    <a:pt x="12" y="74"/>
                    <a:pt x="12" y="74"/>
                  </a:cubicBezTo>
                  <a:cubicBezTo>
                    <a:pt x="12" y="74"/>
                    <a:pt x="12" y="74"/>
                    <a:pt x="12" y="74"/>
                  </a:cubicBezTo>
                  <a:cubicBezTo>
                    <a:pt x="12" y="74"/>
                    <a:pt x="12" y="74"/>
                    <a:pt x="12" y="74"/>
                  </a:cubicBezTo>
                  <a:cubicBezTo>
                    <a:pt x="12" y="77"/>
                    <a:pt x="12" y="75"/>
                    <a:pt x="12" y="76"/>
                  </a:cubicBezTo>
                  <a:cubicBezTo>
                    <a:pt x="12" y="76"/>
                    <a:pt x="12" y="76"/>
                    <a:pt x="12" y="76"/>
                  </a:cubicBezTo>
                  <a:cubicBezTo>
                    <a:pt x="12" y="76"/>
                    <a:pt x="12" y="76"/>
                    <a:pt x="12" y="76"/>
                  </a:cubicBezTo>
                  <a:cubicBezTo>
                    <a:pt x="12" y="76"/>
                    <a:pt x="12" y="76"/>
                    <a:pt x="12" y="76"/>
                  </a:cubicBezTo>
                  <a:cubicBezTo>
                    <a:pt x="12" y="75"/>
                    <a:pt x="12" y="75"/>
                    <a:pt x="12" y="75"/>
                  </a:cubicBezTo>
                  <a:cubicBezTo>
                    <a:pt x="12" y="75"/>
                    <a:pt x="12" y="75"/>
                    <a:pt x="12" y="75"/>
                  </a:cubicBezTo>
                  <a:cubicBezTo>
                    <a:pt x="12" y="75"/>
                    <a:pt x="12" y="75"/>
                    <a:pt x="12" y="75"/>
                  </a:cubicBezTo>
                  <a:cubicBezTo>
                    <a:pt x="12" y="75"/>
                    <a:pt x="12" y="75"/>
                    <a:pt x="12" y="75"/>
                  </a:cubicBezTo>
                  <a:cubicBezTo>
                    <a:pt x="12" y="75"/>
                    <a:pt x="12" y="75"/>
                    <a:pt x="12" y="75"/>
                  </a:cubicBezTo>
                  <a:cubicBezTo>
                    <a:pt x="12" y="75"/>
                    <a:pt x="12" y="75"/>
                    <a:pt x="12" y="75"/>
                  </a:cubicBezTo>
                  <a:cubicBezTo>
                    <a:pt x="12" y="75"/>
                    <a:pt x="12" y="74"/>
                    <a:pt x="12" y="74"/>
                  </a:cubicBezTo>
                  <a:cubicBezTo>
                    <a:pt x="12" y="74"/>
                    <a:pt x="12" y="74"/>
                    <a:pt x="12" y="74"/>
                  </a:cubicBezTo>
                  <a:cubicBezTo>
                    <a:pt x="12" y="74"/>
                    <a:pt x="12" y="74"/>
                    <a:pt x="12" y="74"/>
                  </a:cubicBezTo>
                  <a:cubicBezTo>
                    <a:pt x="12" y="74"/>
                    <a:pt x="12" y="74"/>
                    <a:pt x="12" y="74"/>
                  </a:cubicBezTo>
                  <a:cubicBezTo>
                    <a:pt x="12" y="74"/>
                    <a:pt x="12" y="74"/>
                    <a:pt x="12" y="74"/>
                  </a:cubicBezTo>
                  <a:cubicBezTo>
                    <a:pt x="12" y="74"/>
                    <a:pt x="12" y="74"/>
                    <a:pt x="12" y="74"/>
                  </a:cubicBezTo>
                  <a:cubicBezTo>
                    <a:pt x="12" y="75"/>
                    <a:pt x="12" y="75"/>
                    <a:pt x="12" y="75"/>
                  </a:cubicBezTo>
                  <a:cubicBezTo>
                    <a:pt x="12" y="75"/>
                    <a:pt x="12" y="75"/>
                    <a:pt x="12" y="75"/>
                  </a:cubicBezTo>
                  <a:cubicBezTo>
                    <a:pt x="12" y="75"/>
                    <a:pt x="12" y="75"/>
                    <a:pt x="12" y="75"/>
                  </a:cubicBezTo>
                  <a:cubicBezTo>
                    <a:pt x="12" y="75"/>
                    <a:pt x="12" y="75"/>
                    <a:pt x="12" y="75"/>
                  </a:cubicBezTo>
                  <a:cubicBezTo>
                    <a:pt x="12" y="75"/>
                    <a:pt x="12" y="75"/>
                    <a:pt x="12" y="75"/>
                  </a:cubicBezTo>
                  <a:cubicBezTo>
                    <a:pt x="12" y="76"/>
                    <a:pt x="12" y="76"/>
                    <a:pt x="12" y="76"/>
                  </a:cubicBezTo>
                  <a:cubicBezTo>
                    <a:pt x="12" y="76"/>
                    <a:pt x="12" y="76"/>
                    <a:pt x="12" y="76"/>
                  </a:cubicBezTo>
                  <a:cubicBezTo>
                    <a:pt x="12" y="76"/>
                    <a:pt x="12" y="76"/>
                    <a:pt x="12" y="76"/>
                  </a:cubicBezTo>
                  <a:cubicBezTo>
                    <a:pt x="12" y="76"/>
                    <a:pt x="12" y="76"/>
                    <a:pt x="12" y="76"/>
                  </a:cubicBezTo>
                  <a:cubicBezTo>
                    <a:pt x="12" y="77"/>
                    <a:pt x="12" y="74"/>
                    <a:pt x="12" y="74"/>
                  </a:cubicBezTo>
                  <a:cubicBezTo>
                    <a:pt x="12" y="74"/>
                    <a:pt x="12" y="74"/>
                    <a:pt x="12" y="74"/>
                  </a:cubicBezTo>
                  <a:cubicBezTo>
                    <a:pt x="12" y="74"/>
                    <a:pt x="12" y="74"/>
                    <a:pt x="12" y="74"/>
                  </a:cubicBezTo>
                  <a:moveTo>
                    <a:pt x="11" y="49"/>
                  </a:moveTo>
                  <a:cubicBezTo>
                    <a:pt x="11" y="50"/>
                    <a:pt x="11" y="48"/>
                    <a:pt x="11" y="47"/>
                  </a:cubicBezTo>
                  <a:cubicBezTo>
                    <a:pt x="11" y="47"/>
                    <a:pt x="11" y="47"/>
                    <a:pt x="11" y="47"/>
                  </a:cubicBezTo>
                  <a:cubicBezTo>
                    <a:pt x="12" y="47"/>
                    <a:pt x="11" y="49"/>
                    <a:pt x="11" y="49"/>
                  </a:cubicBezTo>
                  <a:moveTo>
                    <a:pt x="14" y="75"/>
                  </a:moveTo>
                  <a:cubicBezTo>
                    <a:pt x="14" y="75"/>
                    <a:pt x="14" y="75"/>
                    <a:pt x="14" y="75"/>
                  </a:cubicBezTo>
                  <a:cubicBezTo>
                    <a:pt x="14" y="75"/>
                    <a:pt x="14" y="75"/>
                    <a:pt x="14" y="75"/>
                  </a:cubicBezTo>
                  <a:moveTo>
                    <a:pt x="12" y="75"/>
                  </a:moveTo>
                  <a:cubicBezTo>
                    <a:pt x="12" y="75"/>
                    <a:pt x="12" y="75"/>
                    <a:pt x="12" y="75"/>
                  </a:cubicBezTo>
                  <a:cubicBezTo>
                    <a:pt x="12" y="75"/>
                    <a:pt x="12" y="75"/>
                    <a:pt x="12" y="75"/>
                  </a:cubicBezTo>
                  <a:cubicBezTo>
                    <a:pt x="12" y="75"/>
                    <a:pt x="12" y="75"/>
                    <a:pt x="12" y="75"/>
                  </a:cubicBezTo>
                  <a:cubicBezTo>
                    <a:pt x="12" y="75"/>
                    <a:pt x="12" y="75"/>
                    <a:pt x="12" y="75"/>
                  </a:cubicBezTo>
                  <a:cubicBezTo>
                    <a:pt x="12" y="75"/>
                    <a:pt x="12" y="75"/>
                    <a:pt x="12" y="75"/>
                  </a:cubicBezTo>
                  <a:cubicBezTo>
                    <a:pt x="12" y="76"/>
                    <a:pt x="12" y="75"/>
                    <a:pt x="12" y="76"/>
                  </a:cubicBezTo>
                  <a:cubicBezTo>
                    <a:pt x="12" y="76"/>
                    <a:pt x="12" y="76"/>
                    <a:pt x="12" y="76"/>
                  </a:cubicBezTo>
                  <a:cubicBezTo>
                    <a:pt x="12" y="76"/>
                    <a:pt x="12" y="76"/>
                    <a:pt x="12" y="76"/>
                  </a:cubicBezTo>
                  <a:cubicBezTo>
                    <a:pt x="12" y="75"/>
                    <a:pt x="12" y="75"/>
                    <a:pt x="12" y="75"/>
                  </a:cubicBezTo>
                  <a:cubicBezTo>
                    <a:pt x="12" y="75"/>
                    <a:pt x="12" y="75"/>
                    <a:pt x="12" y="75"/>
                  </a:cubicBezTo>
                  <a:cubicBezTo>
                    <a:pt x="12" y="75"/>
                    <a:pt x="12" y="75"/>
                    <a:pt x="12" y="75"/>
                  </a:cubicBezTo>
                  <a:cubicBezTo>
                    <a:pt x="12" y="75"/>
                    <a:pt x="12" y="75"/>
                    <a:pt x="12" y="75"/>
                  </a:cubicBezTo>
                  <a:cubicBezTo>
                    <a:pt x="12" y="76"/>
                    <a:pt x="12" y="76"/>
                    <a:pt x="12" y="76"/>
                  </a:cubicBezTo>
                  <a:cubicBezTo>
                    <a:pt x="12" y="76"/>
                    <a:pt x="12" y="76"/>
                    <a:pt x="12" y="76"/>
                  </a:cubicBezTo>
                  <a:cubicBezTo>
                    <a:pt x="12" y="76"/>
                    <a:pt x="12" y="76"/>
                    <a:pt x="12" y="76"/>
                  </a:cubicBezTo>
                  <a:cubicBezTo>
                    <a:pt x="12" y="76"/>
                    <a:pt x="12" y="76"/>
                    <a:pt x="12" y="76"/>
                  </a:cubicBezTo>
                  <a:cubicBezTo>
                    <a:pt x="12" y="76"/>
                    <a:pt x="12" y="76"/>
                    <a:pt x="12" y="76"/>
                  </a:cubicBezTo>
                  <a:cubicBezTo>
                    <a:pt x="12" y="74"/>
                    <a:pt x="12" y="75"/>
                    <a:pt x="12" y="75"/>
                  </a:cubicBezTo>
                  <a:cubicBezTo>
                    <a:pt x="12" y="75"/>
                    <a:pt x="12" y="75"/>
                    <a:pt x="12" y="75"/>
                  </a:cubicBezTo>
                  <a:cubicBezTo>
                    <a:pt x="12" y="75"/>
                    <a:pt x="12" y="75"/>
                    <a:pt x="12" y="75"/>
                  </a:cubicBezTo>
                  <a:cubicBezTo>
                    <a:pt x="12" y="75"/>
                    <a:pt x="12" y="75"/>
                    <a:pt x="12" y="75"/>
                  </a:cubicBezTo>
                  <a:cubicBezTo>
                    <a:pt x="12" y="75"/>
                    <a:pt x="12" y="75"/>
                    <a:pt x="12" y="75"/>
                  </a:cubicBezTo>
                  <a:cubicBezTo>
                    <a:pt x="12" y="75"/>
                    <a:pt x="12" y="75"/>
                    <a:pt x="12" y="75"/>
                  </a:cubicBezTo>
                  <a:moveTo>
                    <a:pt x="12" y="75"/>
                  </a:moveTo>
                  <a:cubicBezTo>
                    <a:pt x="12" y="75"/>
                    <a:pt x="12" y="75"/>
                    <a:pt x="12" y="75"/>
                  </a:cubicBezTo>
                  <a:cubicBezTo>
                    <a:pt x="12" y="75"/>
                    <a:pt x="12" y="75"/>
                    <a:pt x="12" y="75"/>
                  </a:cubicBezTo>
                  <a:cubicBezTo>
                    <a:pt x="12" y="75"/>
                    <a:pt x="12" y="75"/>
                    <a:pt x="12" y="75"/>
                  </a:cubicBezTo>
                  <a:moveTo>
                    <a:pt x="12" y="75"/>
                  </a:moveTo>
                  <a:cubicBezTo>
                    <a:pt x="12" y="75"/>
                    <a:pt x="12" y="75"/>
                    <a:pt x="12" y="76"/>
                  </a:cubicBezTo>
                  <a:cubicBezTo>
                    <a:pt x="12" y="75"/>
                    <a:pt x="12" y="76"/>
                    <a:pt x="12" y="75"/>
                  </a:cubicBezTo>
                  <a:moveTo>
                    <a:pt x="12" y="76"/>
                  </a:moveTo>
                  <a:cubicBezTo>
                    <a:pt x="12" y="75"/>
                    <a:pt x="12" y="75"/>
                    <a:pt x="12" y="75"/>
                  </a:cubicBezTo>
                  <a:cubicBezTo>
                    <a:pt x="12" y="75"/>
                    <a:pt x="12" y="75"/>
                    <a:pt x="12" y="75"/>
                  </a:cubicBezTo>
                  <a:cubicBezTo>
                    <a:pt x="12" y="75"/>
                    <a:pt x="12" y="75"/>
                    <a:pt x="12" y="75"/>
                  </a:cubicBezTo>
                  <a:cubicBezTo>
                    <a:pt x="12" y="75"/>
                    <a:pt x="12" y="75"/>
                    <a:pt x="12" y="75"/>
                  </a:cubicBezTo>
                  <a:cubicBezTo>
                    <a:pt x="12" y="75"/>
                    <a:pt x="12" y="75"/>
                    <a:pt x="12" y="75"/>
                  </a:cubicBezTo>
                  <a:cubicBezTo>
                    <a:pt x="12" y="75"/>
                    <a:pt x="12" y="75"/>
                    <a:pt x="12" y="75"/>
                  </a:cubicBezTo>
                  <a:cubicBezTo>
                    <a:pt x="12" y="75"/>
                    <a:pt x="12" y="75"/>
                    <a:pt x="12" y="75"/>
                  </a:cubicBezTo>
                  <a:cubicBezTo>
                    <a:pt x="12" y="75"/>
                    <a:pt x="12" y="75"/>
                    <a:pt x="12" y="75"/>
                  </a:cubicBezTo>
                  <a:cubicBezTo>
                    <a:pt x="12" y="75"/>
                    <a:pt x="12" y="75"/>
                    <a:pt x="12" y="75"/>
                  </a:cubicBezTo>
                  <a:cubicBezTo>
                    <a:pt x="12" y="76"/>
                    <a:pt x="12" y="76"/>
                    <a:pt x="12" y="76"/>
                  </a:cubicBezTo>
                  <a:moveTo>
                    <a:pt x="36" y="52"/>
                  </a:moveTo>
                  <a:cubicBezTo>
                    <a:pt x="36" y="52"/>
                    <a:pt x="35" y="52"/>
                    <a:pt x="35" y="52"/>
                  </a:cubicBezTo>
                  <a:cubicBezTo>
                    <a:pt x="34" y="52"/>
                    <a:pt x="33" y="52"/>
                    <a:pt x="32" y="52"/>
                  </a:cubicBezTo>
                  <a:cubicBezTo>
                    <a:pt x="31" y="52"/>
                    <a:pt x="31" y="52"/>
                    <a:pt x="31" y="52"/>
                  </a:cubicBezTo>
                  <a:cubicBezTo>
                    <a:pt x="32" y="52"/>
                    <a:pt x="33" y="52"/>
                    <a:pt x="34" y="52"/>
                  </a:cubicBezTo>
                  <a:cubicBezTo>
                    <a:pt x="34" y="52"/>
                    <a:pt x="35" y="52"/>
                    <a:pt x="36" y="52"/>
                  </a:cubicBezTo>
                  <a:moveTo>
                    <a:pt x="26" y="53"/>
                  </a:moveTo>
                  <a:cubicBezTo>
                    <a:pt x="26" y="53"/>
                    <a:pt x="25" y="53"/>
                    <a:pt x="25" y="53"/>
                  </a:cubicBezTo>
                  <a:cubicBezTo>
                    <a:pt x="25" y="53"/>
                    <a:pt x="25" y="53"/>
                    <a:pt x="25" y="53"/>
                  </a:cubicBezTo>
                  <a:cubicBezTo>
                    <a:pt x="25" y="53"/>
                    <a:pt x="25" y="52"/>
                    <a:pt x="25" y="52"/>
                  </a:cubicBezTo>
                  <a:cubicBezTo>
                    <a:pt x="25" y="52"/>
                    <a:pt x="25" y="52"/>
                    <a:pt x="25" y="53"/>
                  </a:cubicBezTo>
                  <a:cubicBezTo>
                    <a:pt x="26" y="53"/>
                    <a:pt x="26" y="53"/>
                    <a:pt x="26" y="53"/>
                  </a:cubicBezTo>
                  <a:moveTo>
                    <a:pt x="21" y="53"/>
                  </a:moveTo>
                  <a:cubicBezTo>
                    <a:pt x="21" y="53"/>
                    <a:pt x="21" y="53"/>
                    <a:pt x="21" y="54"/>
                  </a:cubicBezTo>
                  <a:cubicBezTo>
                    <a:pt x="21" y="54"/>
                    <a:pt x="21" y="54"/>
                    <a:pt x="21" y="54"/>
                  </a:cubicBezTo>
                  <a:cubicBezTo>
                    <a:pt x="21" y="53"/>
                    <a:pt x="21" y="53"/>
                    <a:pt x="21" y="53"/>
                  </a:cubicBezTo>
                  <a:cubicBezTo>
                    <a:pt x="21" y="53"/>
                    <a:pt x="21" y="53"/>
                    <a:pt x="21" y="53"/>
                  </a:cubicBezTo>
                  <a:moveTo>
                    <a:pt x="25" y="53"/>
                  </a:moveTo>
                  <a:cubicBezTo>
                    <a:pt x="25" y="53"/>
                    <a:pt x="24" y="53"/>
                    <a:pt x="24" y="53"/>
                  </a:cubicBezTo>
                  <a:cubicBezTo>
                    <a:pt x="24" y="53"/>
                    <a:pt x="24" y="53"/>
                    <a:pt x="25" y="53"/>
                  </a:cubicBezTo>
                  <a:moveTo>
                    <a:pt x="44" y="52"/>
                  </a:moveTo>
                  <a:cubicBezTo>
                    <a:pt x="43" y="53"/>
                    <a:pt x="43" y="52"/>
                    <a:pt x="43" y="52"/>
                  </a:cubicBezTo>
                  <a:cubicBezTo>
                    <a:pt x="43" y="52"/>
                    <a:pt x="43" y="52"/>
                    <a:pt x="44" y="52"/>
                  </a:cubicBezTo>
                  <a:moveTo>
                    <a:pt x="47" y="58"/>
                  </a:moveTo>
                  <a:cubicBezTo>
                    <a:pt x="46" y="58"/>
                    <a:pt x="46" y="57"/>
                    <a:pt x="46" y="57"/>
                  </a:cubicBezTo>
                  <a:cubicBezTo>
                    <a:pt x="46" y="57"/>
                    <a:pt x="46" y="56"/>
                    <a:pt x="46" y="56"/>
                  </a:cubicBezTo>
                  <a:cubicBezTo>
                    <a:pt x="46" y="55"/>
                    <a:pt x="46" y="55"/>
                    <a:pt x="46" y="55"/>
                  </a:cubicBezTo>
                  <a:cubicBezTo>
                    <a:pt x="47" y="54"/>
                    <a:pt x="46" y="55"/>
                    <a:pt x="46" y="55"/>
                  </a:cubicBezTo>
                  <a:cubicBezTo>
                    <a:pt x="46" y="56"/>
                    <a:pt x="46" y="56"/>
                    <a:pt x="46" y="56"/>
                  </a:cubicBezTo>
                  <a:cubicBezTo>
                    <a:pt x="46" y="56"/>
                    <a:pt x="46" y="57"/>
                    <a:pt x="47" y="57"/>
                  </a:cubicBezTo>
                  <a:cubicBezTo>
                    <a:pt x="47" y="57"/>
                    <a:pt x="47" y="57"/>
                    <a:pt x="47" y="58"/>
                  </a:cubicBezTo>
                  <a:moveTo>
                    <a:pt x="38" y="52"/>
                  </a:moveTo>
                  <a:cubicBezTo>
                    <a:pt x="37" y="52"/>
                    <a:pt x="36" y="52"/>
                    <a:pt x="36" y="52"/>
                  </a:cubicBezTo>
                  <a:cubicBezTo>
                    <a:pt x="37" y="52"/>
                    <a:pt x="37" y="52"/>
                    <a:pt x="38" y="52"/>
                  </a:cubicBezTo>
                  <a:moveTo>
                    <a:pt x="43" y="52"/>
                  </a:moveTo>
                  <a:cubicBezTo>
                    <a:pt x="43" y="52"/>
                    <a:pt x="42" y="52"/>
                    <a:pt x="42" y="52"/>
                  </a:cubicBezTo>
                  <a:cubicBezTo>
                    <a:pt x="42" y="52"/>
                    <a:pt x="43" y="52"/>
                    <a:pt x="43" y="52"/>
                  </a:cubicBezTo>
                  <a:moveTo>
                    <a:pt x="12" y="65"/>
                  </a:moveTo>
                  <a:cubicBezTo>
                    <a:pt x="12" y="65"/>
                    <a:pt x="12" y="66"/>
                    <a:pt x="12" y="66"/>
                  </a:cubicBezTo>
                  <a:cubicBezTo>
                    <a:pt x="12" y="66"/>
                    <a:pt x="12" y="65"/>
                    <a:pt x="12" y="65"/>
                  </a:cubicBezTo>
                  <a:moveTo>
                    <a:pt x="29" y="9"/>
                  </a:moveTo>
                  <a:cubicBezTo>
                    <a:pt x="29" y="9"/>
                    <a:pt x="29" y="9"/>
                    <a:pt x="29" y="10"/>
                  </a:cubicBezTo>
                  <a:cubicBezTo>
                    <a:pt x="29" y="10"/>
                    <a:pt x="29" y="10"/>
                    <a:pt x="29" y="10"/>
                  </a:cubicBezTo>
                  <a:cubicBezTo>
                    <a:pt x="29" y="10"/>
                    <a:pt x="29" y="10"/>
                    <a:pt x="29" y="10"/>
                  </a:cubicBezTo>
                  <a:cubicBezTo>
                    <a:pt x="29" y="10"/>
                    <a:pt x="29" y="9"/>
                    <a:pt x="29" y="9"/>
                  </a:cubicBezTo>
                  <a:moveTo>
                    <a:pt x="32" y="9"/>
                  </a:moveTo>
                  <a:cubicBezTo>
                    <a:pt x="32" y="10"/>
                    <a:pt x="31" y="9"/>
                    <a:pt x="31" y="9"/>
                  </a:cubicBezTo>
                  <a:cubicBezTo>
                    <a:pt x="31" y="9"/>
                    <a:pt x="31" y="9"/>
                    <a:pt x="32" y="9"/>
                  </a:cubicBezTo>
                  <a:moveTo>
                    <a:pt x="29" y="11"/>
                  </a:moveTo>
                  <a:cubicBezTo>
                    <a:pt x="29" y="11"/>
                    <a:pt x="28" y="11"/>
                    <a:pt x="28" y="11"/>
                  </a:cubicBezTo>
                  <a:cubicBezTo>
                    <a:pt x="28" y="11"/>
                    <a:pt x="29" y="10"/>
                    <a:pt x="29" y="11"/>
                  </a:cubicBezTo>
                  <a:moveTo>
                    <a:pt x="31" y="10"/>
                  </a:moveTo>
                  <a:cubicBezTo>
                    <a:pt x="31" y="10"/>
                    <a:pt x="30" y="10"/>
                    <a:pt x="30" y="10"/>
                  </a:cubicBezTo>
                  <a:cubicBezTo>
                    <a:pt x="30" y="10"/>
                    <a:pt x="30" y="10"/>
                    <a:pt x="30" y="10"/>
                  </a:cubicBezTo>
                  <a:cubicBezTo>
                    <a:pt x="30" y="10"/>
                    <a:pt x="31" y="10"/>
                    <a:pt x="31" y="10"/>
                  </a:cubicBezTo>
                  <a:moveTo>
                    <a:pt x="29" y="10"/>
                  </a:moveTo>
                  <a:cubicBezTo>
                    <a:pt x="29" y="10"/>
                    <a:pt x="28" y="10"/>
                    <a:pt x="28" y="10"/>
                  </a:cubicBezTo>
                  <a:cubicBezTo>
                    <a:pt x="28" y="10"/>
                    <a:pt x="28" y="10"/>
                    <a:pt x="28" y="10"/>
                  </a:cubicBezTo>
                  <a:cubicBezTo>
                    <a:pt x="28" y="11"/>
                    <a:pt x="28" y="10"/>
                    <a:pt x="28" y="10"/>
                  </a:cubicBezTo>
                  <a:cubicBezTo>
                    <a:pt x="28" y="11"/>
                    <a:pt x="28" y="11"/>
                    <a:pt x="28" y="11"/>
                  </a:cubicBezTo>
                  <a:cubicBezTo>
                    <a:pt x="27" y="11"/>
                    <a:pt x="28" y="11"/>
                    <a:pt x="28" y="11"/>
                  </a:cubicBezTo>
                  <a:cubicBezTo>
                    <a:pt x="28" y="10"/>
                    <a:pt x="28" y="10"/>
                    <a:pt x="28" y="10"/>
                  </a:cubicBezTo>
                  <a:cubicBezTo>
                    <a:pt x="28" y="10"/>
                    <a:pt x="28" y="10"/>
                    <a:pt x="28" y="10"/>
                  </a:cubicBezTo>
                  <a:cubicBezTo>
                    <a:pt x="28" y="10"/>
                    <a:pt x="28" y="10"/>
                    <a:pt x="28" y="10"/>
                  </a:cubicBezTo>
                  <a:cubicBezTo>
                    <a:pt x="28" y="10"/>
                    <a:pt x="28" y="10"/>
                    <a:pt x="29" y="10"/>
                  </a:cubicBezTo>
                  <a:cubicBezTo>
                    <a:pt x="29" y="10"/>
                    <a:pt x="29" y="10"/>
                    <a:pt x="29" y="10"/>
                  </a:cubicBezTo>
                  <a:moveTo>
                    <a:pt x="24" y="13"/>
                  </a:moveTo>
                  <a:cubicBezTo>
                    <a:pt x="24" y="13"/>
                    <a:pt x="24" y="13"/>
                    <a:pt x="23" y="13"/>
                  </a:cubicBezTo>
                  <a:cubicBezTo>
                    <a:pt x="23" y="13"/>
                    <a:pt x="23" y="13"/>
                    <a:pt x="23" y="13"/>
                  </a:cubicBezTo>
                  <a:cubicBezTo>
                    <a:pt x="23" y="13"/>
                    <a:pt x="23" y="13"/>
                    <a:pt x="24" y="13"/>
                  </a:cubicBezTo>
                  <a:cubicBezTo>
                    <a:pt x="24" y="12"/>
                    <a:pt x="24" y="12"/>
                    <a:pt x="24" y="12"/>
                  </a:cubicBezTo>
                  <a:cubicBezTo>
                    <a:pt x="23" y="13"/>
                    <a:pt x="22" y="13"/>
                    <a:pt x="22" y="13"/>
                  </a:cubicBezTo>
                  <a:cubicBezTo>
                    <a:pt x="22" y="13"/>
                    <a:pt x="23" y="13"/>
                    <a:pt x="23" y="12"/>
                  </a:cubicBezTo>
                  <a:cubicBezTo>
                    <a:pt x="23" y="12"/>
                    <a:pt x="23" y="12"/>
                    <a:pt x="23" y="12"/>
                  </a:cubicBezTo>
                  <a:cubicBezTo>
                    <a:pt x="23" y="11"/>
                    <a:pt x="24" y="11"/>
                    <a:pt x="25" y="11"/>
                  </a:cubicBezTo>
                  <a:cubicBezTo>
                    <a:pt x="25" y="11"/>
                    <a:pt x="24" y="11"/>
                    <a:pt x="24" y="12"/>
                  </a:cubicBezTo>
                  <a:cubicBezTo>
                    <a:pt x="24" y="12"/>
                    <a:pt x="25" y="12"/>
                    <a:pt x="25" y="11"/>
                  </a:cubicBezTo>
                  <a:cubicBezTo>
                    <a:pt x="25" y="12"/>
                    <a:pt x="24" y="12"/>
                    <a:pt x="24" y="12"/>
                  </a:cubicBezTo>
                  <a:cubicBezTo>
                    <a:pt x="24" y="12"/>
                    <a:pt x="24" y="12"/>
                    <a:pt x="24" y="12"/>
                  </a:cubicBezTo>
                  <a:cubicBezTo>
                    <a:pt x="24" y="12"/>
                    <a:pt x="23" y="12"/>
                    <a:pt x="23" y="12"/>
                  </a:cubicBezTo>
                  <a:cubicBezTo>
                    <a:pt x="23" y="12"/>
                    <a:pt x="24" y="12"/>
                    <a:pt x="24" y="12"/>
                  </a:cubicBezTo>
                  <a:cubicBezTo>
                    <a:pt x="24" y="12"/>
                    <a:pt x="24" y="12"/>
                    <a:pt x="24" y="12"/>
                  </a:cubicBezTo>
                  <a:cubicBezTo>
                    <a:pt x="24" y="12"/>
                    <a:pt x="24" y="12"/>
                    <a:pt x="24" y="12"/>
                  </a:cubicBezTo>
                  <a:cubicBezTo>
                    <a:pt x="24" y="12"/>
                    <a:pt x="24" y="12"/>
                    <a:pt x="24" y="13"/>
                  </a:cubicBezTo>
                  <a:moveTo>
                    <a:pt x="29" y="12"/>
                  </a:moveTo>
                  <a:cubicBezTo>
                    <a:pt x="29" y="12"/>
                    <a:pt x="29" y="12"/>
                    <a:pt x="29" y="12"/>
                  </a:cubicBezTo>
                  <a:cubicBezTo>
                    <a:pt x="28" y="12"/>
                    <a:pt x="28" y="12"/>
                    <a:pt x="28" y="12"/>
                  </a:cubicBezTo>
                  <a:cubicBezTo>
                    <a:pt x="28" y="13"/>
                    <a:pt x="28" y="13"/>
                    <a:pt x="27" y="14"/>
                  </a:cubicBezTo>
                  <a:cubicBezTo>
                    <a:pt x="27" y="14"/>
                    <a:pt x="27" y="14"/>
                    <a:pt x="26" y="14"/>
                  </a:cubicBezTo>
                  <a:cubicBezTo>
                    <a:pt x="26" y="13"/>
                    <a:pt x="27" y="13"/>
                    <a:pt x="26" y="13"/>
                  </a:cubicBezTo>
                  <a:cubicBezTo>
                    <a:pt x="26" y="13"/>
                    <a:pt x="27" y="13"/>
                    <a:pt x="27" y="13"/>
                  </a:cubicBezTo>
                  <a:cubicBezTo>
                    <a:pt x="26" y="12"/>
                    <a:pt x="26" y="13"/>
                    <a:pt x="26" y="13"/>
                  </a:cubicBezTo>
                  <a:cubicBezTo>
                    <a:pt x="26" y="13"/>
                    <a:pt x="26" y="12"/>
                    <a:pt x="26" y="12"/>
                  </a:cubicBezTo>
                  <a:cubicBezTo>
                    <a:pt x="26" y="12"/>
                    <a:pt x="27" y="12"/>
                    <a:pt x="27" y="12"/>
                  </a:cubicBezTo>
                  <a:cubicBezTo>
                    <a:pt x="27" y="12"/>
                    <a:pt x="27" y="12"/>
                    <a:pt x="27" y="12"/>
                  </a:cubicBezTo>
                  <a:cubicBezTo>
                    <a:pt x="27" y="12"/>
                    <a:pt x="27" y="12"/>
                    <a:pt x="27" y="12"/>
                  </a:cubicBezTo>
                  <a:cubicBezTo>
                    <a:pt x="27" y="13"/>
                    <a:pt x="27" y="12"/>
                    <a:pt x="27" y="12"/>
                  </a:cubicBezTo>
                  <a:cubicBezTo>
                    <a:pt x="28" y="12"/>
                    <a:pt x="29" y="12"/>
                    <a:pt x="29" y="11"/>
                  </a:cubicBezTo>
                  <a:cubicBezTo>
                    <a:pt x="29" y="12"/>
                    <a:pt x="29" y="12"/>
                    <a:pt x="29" y="12"/>
                  </a:cubicBezTo>
                  <a:moveTo>
                    <a:pt x="28" y="12"/>
                  </a:moveTo>
                  <a:cubicBezTo>
                    <a:pt x="28" y="12"/>
                    <a:pt x="28" y="12"/>
                    <a:pt x="28" y="12"/>
                  </a:cubicBezTo>
                  <a:cubicBezTo>
                    <a:pt x="28" y="13"/>
                    <a:pt x="28" y="12"/>
                    <a:pt x="28" y="12"/>
                  </a:cubicBezTo>
                  <a:cubicBezTo>
                    <a:pt x="29" y="12"/>
                    <a:pt x="28" y="12"/>
                    <a:pt x="28" y="12"/>
                  </a:cubicBezTo>
                  <a:moveTo>
                    <a:pt x="25" y="12"/>
                  </a:moveTo>
                  <a:cubicBezTo>
                    <a:pt x="25" y="12"/>
                    <a:pt x="25" y="12"/>
                    <a:pt x="25" y="12"/>
                  </a:cubicBezTo>
                  <a:cubicBezTo>
                    <a:pt x="25" y="12"/>
                    <a:pt x="25" y="12"/>
                    <a:pt x="25" y="12"/>
                  </a:cubicBezTo>
                  <a:cubicBezTo>
                    <a:pt x="25" y="12"/>
                    <a:pt x="25" y="12"/>
                    <a:pt x="25" y="12"/>
                  </a:cubicBezTo>
                  <a:cubicBezTo>
                    <a:pt x="25" y="12"/>
                    <a:pt x="25" y="13"/>
                    <a:pt x="25" y="12"/>
                  </a:cubicBezTo>
                  <a:cubicBezTo>
                    <a:pt x="25" y="13"/>
                    <a:pt x="25" y="13"/>
                    <a:pt x="25" y="13"/>
                  </a:cubicBezTo>
                  <a:cubicBezTo>
                    <a:pt x="25" y="13"/>
                    <a:pt x="25" y="13"/>
                    <a:pt x="25" y="13"/>
                  </a:cubicBezTo>
                  <a:cubicBezTo>
                    <a:pt x="25" y="12"/>
                    <a:pt x="24" y="13"/>
                    <a:pt x="24" y="13"/>
                  </a:cubicBezTo>
                  <a:cubicBezTo>
                    <a:pt x="24" y="13"/>
                    <a:pt x="24" y="13"/>
                    <a:pt x="24" y="13"/>
                  </a:cubicBezTo>
                  <a:cubicBezTo>
                    <a:pt x="24" y="12"/>
                    <a:pt x="25" y="12"/>
                    <a:pt x="25" y="11"/>
                  </a:cubicBezTo>
                  <a:cubicBezTo>
                    <a:pt x="25" y="11"/>
                    <a:pt x="25" y="12"/>
                    <a:pt x="25" y="12"/>
                  </a:cubicBezTo>
                  <a:cubicBezTo>
                    <a:pt x="25" y="11"/>
                    <a:pt x="25" y="11"/>
                    <a:pt x="26" y="11"/>
                  </a:cubicBezTo>
                  <a:cubicBezTo>
                    <a:pt x="26" y="11"/>
                    <a:pt x="26" y="11"/>
                    <a:pt x="26" y="11"/>
                  </a:cubicBezTo>
                  <a:cubicBezTo>
                    <a:pt x="26" y="12"/>
                    <a:pt x="26" y="12"/>
                    <a:pt x="25" y="12"/>
                  </a:cubicBezTo>
                  <a:cubicBezTo>
                    <a:pt x="25" y="12"/>
                    <a:pt x="25" y="12"/>
                    <a:pt x="25" y="12"/>
                  </a:cubicBezTo>
                  <a:cubicBezTo>
                    <a:pt x="25" y="12"/>
                    <a:pt x="25" y="12"/>
                    <a:pt x="25" y="12"/>
                  </a:cubicBezTo>
                  <a:moveTo>
                    <a:pt x="32" y="8"/>
                  </a:moveTo>
                  <a:cubicBezTo>
                    <a:pt x="32" y="8"/>
                    <a:pt x="31" y="8"/>
                    <a:pt x="32" y="9"/>
                  </a:cubicBezTo>
                  <a:cubicBezTo>
                    <a:pt x="31" y="9"/>
                    <a:pt x="31" y="9"/>
                    <a:pt x="31" y="9"/>
                  </a:cubicBezTo>
                  <a:cubicBezTo>
                    <a:pt x="30" y="9"/>
                    <a:pt x="30" y="9"/>
                    <a:pt x="30" y="8"/>
                  </a:cubicBezTo>
                  <a:cubicBezTo>
                    <a:pt x="30" y="8"/>
                    <a:pt x="30" y="9"/>
                    <a:pt x="30" y="8"/>
                  </a:cubicBezTo>
                  <a:cubicBezTo>
                    <a:pt x="30" y="8"/>
                    <a:pt x="30" y="8"/>
                    <a:pt x="30" y="8"/>
                  </a:cubicBezTo>
                  <a:cubicBezTo>
                    <a:pt x="30" y="8"/>
                    <a:pt x="30" y="8"/>
                    <a:pt x="29" y="8"/>
                  </a:cubicBezTo>
                  <a:cubicBezTo>
                    <a:pt x="29" y="8"/>
                    <a:pt x="30" y="8"/>
                    <a:pt x="30" y="8"/>
                  </a:cubicBezTo>
                  <a:cubicBezTo>
                    <a:pt x="30" y="8"/>
                    <a:pt x="30" y="8"/>
                    <a:pt x="30" y="8"/>
                  </a:cubicBezTo>
                  <a:cubicBezTo>
                    <a:pt x="31" y="7"/>
                    <a:pt x="31" y="7"/>
                    <a:pt x="32" y="7"/>
                  </a:cubicBezTo>
                  <a:cubicBezTo>
                    <a:pt x="32" y="8"/>
                    <a:pt x="31" y="8"/>
                    <a:pt x="32" y="8"/>
                  </a:cubicBezTo>
                  <a:cubicBezTo>
                    <a:pt x="31" y="7"/>
                    <a:pt x="31" y="8"/>
                    <a:pt x="30" y="8"/>
                  </a:cubicBezTo>
                  <a:cubicBezTo>
                    <a:pt x="30" y="8"/>
                    <a:pt x="31" y="8"/>
                    <a:pt x="31" y="8"/>
                  </a:cubicBezTo>
                  <a:cubicBezTo>
                    <a:pt x="31" y="8"/>
                    <a:pt x="31" y="8"/>
                    <a:pt x="31" y="8"/>
                  </a:cubicBezTo>
                  <a:cubicBezTo>
                    <a:pt x="31" y="8"/>
                    <a:pt x="31" y="8"/>
                    <a:pt x="32" y="8"/>
                  </a:cubicBezTo>
                  <a:moveTo>
                    <a:pt x="23" y="14"/>
                  </a:moveTo>
                  <a:cubicBezTo>
                    <a:pt x="23" y="14"/>
                    <a:pt x="23" y="14"/>
                    <a:pt x="22" y="14"/>
                  </a:cubicBezTo>
                  <a:cubicBezTo>
                    <a:pt x="23" y="14"/>
                    <a:pt x="23" y="14"/>
                    <a:pt x="22" y="15"/>
                  </a:cubicBezTo>
                  <a:cubicBezTo>
                    <a:pt x="22" y="14"/>
                    <a:pt x="22" y="15"/>
                    <a:pt x="22" y="15"/>
                  </a:cubicBezTo>
                  <a:cubicBezTo>
                    <a:pt x="22" y="15"/>
                    <a:pt x="22" y="14"/>
                    <a:pt x="21" y="15"/>
                  </a:cubicBezTo>
                  <a:cubicBezTo>
                    <a:pt x="21" y="14"/>
                    <a:pt x="22" y="14"/>
                    <a:pt x="22" y="14"/>
                  </a:cubicBezTo>
                  <a:cubicBezTo>
                    <a:pt x="22" y="14"/>
                    <a:pt x="22" y="14"/>
                    <a:pt x="22" y="15"/>
                  </a:cubicBezTo>
                  <a:cubicBezTo>
                    <a:pt x="22" y="14"/>
                    <a:pt x="22" y="14"/>
                    <a:pt x="22" y="14"/>
                  </a:cubicBezTo>
                  <a:cubicBezTo>
                    <a:pt x="22" y="14"/>
                    <a:pt x="22" y="14"/>
                    <a:pt x="22" y="14"/>
                  </a:cubicBezTo>
                  <a:cubicBezTo>
                    <a:pt x="23" y="14"/>
                    <a:pt x="22" y="14"/>
                    <a:pt x="22" y="13"/>
                  </a:cubicBezTo>
                  <a:cubicBezTo>
                    <a:pt x="23" y="13"/>
                    <a:pt x="23" y="14"/>
                    <a:pt x="23" y="14"/>
                  </a:cubicBezTo>
                  <a:moveTo>
                    <a:pt x="35" y="9"/>
                  </a:moveTo>
                  <a:cubicBezTo>
                    <a:pt x="35" y="9"/>
                    <a:pt x="35" y="10"/>
                    <a:pt x="35" y="9"/>
                  </a:cubicBezTo>
                  <a:cubicBezTo>
                    <a:pt x="35" y="10"/>
                    <a:pt x="34" y="10"/>
                    <a:pt x="35" y="9"/>
                  </a:cubicBezTo>
                  <a:moveTo>
                    <a:pt x="63" y="68"/>
                  </a:moveTo>
                  <a:cubicBezTo>
                    <a:pt x="63" y="69"/>
                    <a:pt x="63" y="70"/>
                    <a:pt x="63" y="70"/>
                  </a:cubicBezTo>
                  <a:cubicBezTo>
                    <a:pt x="63" y="70"/>
                    <a:pt x="63" y="69"/>
                    <a:pt x="63" y="68"/>
                  </a:cubicBezTo>
                  <a:moveTo>
                    <a:pt x="35" y="9"/>
                  </a:moveTo>
                  <a:cubicBezTo>
                    <a:pt x="34" y="9"/>
                    <a:pt x="34" y="9"/>
                    <a:pt x="34" y="10"/>
                  </a:cubicBezTo>
                  <a:cubicBezTo>
                    <a:pt x="34" y="9"/>
                    <a:pt x="34" y="10"/>
                    <a:pt x="34" y="9"/>
                  </a:cubicBezTo>
                  <a:cubicBezTo>
                    <a:pt x="34" y="9"/>
                    <a:pt x="34" y="9"/>
                    <a:pt x="34" y="9"/>
                  </a:cubicBezTo>
                  <a:cubicBezTo>
                    <a:pt x="34" y="9"/>
                    <a:pt x="34" y="9"/>
                    <a:pt x="34" y="9"/>
                  </a:cubicBezTo>
                  <a:cubicBezTo>
                    <a:pt x="34" y="9"/>
                    <a:pt x="35" y="9"/>
                    <a:pt x="35" y="9"/>
                  </a:cubicBezTo>
                  <a:moveTo>
                    <a:pt x="58" y="71"/>
                  </a:moveTo>
                  <a:cubicBezTo>
                    <a:pt x="57" y="71"/>
                    <a:pt x="57" y="71"/>
                    <a:pt x="57" y="70"/>
                  </a:cubicBezTo>
                  <a:cubicBezTo>
                    <a:pt x="57" y="70"/>
                    <a:pt x="57" y="71"/>
                    <a:pt x="57" y="70"/>
                  </a:cubicBezTo>
                  <a:cubicBezTo>
                    <a:pt x="57" y="70"/>
                    <a:pt x="57" y="69"/>
                    <a:pt x="57" y="69"/>
                  </a:cubicBezTo>
                  <a:cubicBezTo>
                    <a:pt x="56" y="68"/>
                    <a:pt x="56" y="67"/>
                    <a:pt x="56" y="66"/>
                  </a:cubicBezTo>
                  <a:cubicBezTo>
                    <a:pt x="56" y="66"/>
                    <a:pt x="56" y="66"/>
                    <a:pt x="56" y="66"/>
                  </a:cubicBezTo>
                  <a:cubicBezTo>
                    <a:pt x="56" y="65"/>
                    <a:pt x="56" y="63"/>
                    <a:pt x="56" y="62"/>
                  </a:cubicBezTo>
                  <a:cubicBezTo>
                    <a:pt x="56" y="62"/>
                    <a:pt x="56" y="62"/>
                    <a:pt x="56" y="61"/>
                  </a:cubicBezTo>
                  <a:cubicBezTo>
                    <a:pt x="56" y="61"/>
                    <a:pt x="55" y="61"/>
                    <a:pt x="55" y="61"/>
                  </a:cubicBezTo>
                  <a:cubicBezTo>
                    <a:pt x="55" y="61"/>
                    <a:pt x="55" y="60"/>
                    <a:pt x="55" y="60"/>
                  </a:cubicBezTo>
                  <a:cubicBezTo>
                    <a:pt x="55" y="59"/>
                    <a:pt x="55" y="58"/>
                    <a:pt x="55" y="57"/>
                  </a:cubicBezTo>
                  <a:cubicBezTo>
                    <a:pt x="55" y="57"/>
                    <a:pt x="55" y="57"/>
                    <a:pt x="56" y="57"/>
                  </a:cubicBezTo>
                  <a:cubicBezTo>
                    <a:pt x="56" y="57"/>
                    <a:pt x="55" y="57"/>
                    <a:pt x="55" y="57"/>
                  </a:cubicBezTo>
                  <a:cubicBezTo>
                    <a:pt x="55" y="56"/>
                    <a:pt x="55" y="56"/>
                    <a:pt x="55" y="55"/>
                  </a:cubicBezTo>
                  <a:cubicBezTo>
                    <a:pt x="55" y="55"/>
                    <a:pt x="55" y="55"/>
                    <a:pt x="55" y="55"/>
                  </a:cubicBezTo>
                  <a:cubicBezTo>
                    <a:pt x="55" y="55"/>
                    <a:pt x="54" y="54"/>
                    <a:pt x="55" y="54"/>
                  </a:cubicBezTo>
                  <a:cubicBezTo>
                    <a:pt x="54" y="54"/>
                    <a:pt x="55" y="54"/>
                    <a:pt x="54" y="53"/>
                  </a:cubicBezTo>
                  <a:cubicBezTo>
                    <a:pt x="54" y="54"/>
                    <a:pt x="54" y="54"/>
                    <a:pt x="54" y="54"/>
                  </a:cubicBezTo>
                  <a:cubicBezTo>
                    <a:pt x="54" y="54"/>
                    <a:pt x="54" y="54"/>
                    <a:pt x="55" y="54"/>
                  </a:cubicBezTo>
                  <a:cubicBezTo>
                    <a:pt x="55" y="54"/>
                    <a:pt x="54" y="55"/>
                    <a:pt x="54" y="55"/>
                  </a:cubicBezTo>
                  <a:cubicBezTo>
                    <a:pt x="54" y="55"/>
                    <a:pt x="54" y="55"/>
                    <a:pt x="54" y="55"/>
                  </a:cubicBezTo>
                  <a:cubicBezTo>
                    <a:pt x="54" y="55"/>
                    <a:pt x="55" y="55"/>
                    <a:pt x="55" y="56"/>
                  </a:cubicBezTo>
                  <a:cubicBezTo>
                    <a:pt x="55" y="56"/>
                    <a:pt x="54" y="55"/>
                    <a:pt x="54" y="55"/>
                  </a:cubicBezTo>
                  <a:cubicBezTo>
                    <a:pt x="54" y="56"/>
                    <a:pt x="55" y="56"/>
                    <a:pt x="54" y="56"/>
                  </a:cubicBezTo>
                  <a:cubicBezTo>
                    <a:pt x="55" y="57"/>
                    <a:pt x="55" y="57"/>
                    <a:pt x="55" y="58"/>
                  </a:cubicBezTo>
                  <a:cubicBezTo>
                    <a:pt x="55" y="58"/>
                    <a:pt x="55" y="57"/>
                    <a:pt x="55" y="57"/>
                  </a:cubicBezTo>
                  <a:cubicBezTo>
                    <a:pt x="54" y="57"/>
                    <a:pt x="54" y="57"/>
                    <a:pt x="54" y="58"/>
                  </a:cubicBezTo>
                  <a:cubicBezTo>
                    <a:pt x="54" y="58"/>
                    <a:pt x="54" y="58"/>
                    <a:pt x="54" y="58"/>
                  </a:cubicBezTo>
                  <a:cubicBezTo>
                    <a:pt x="55" y="58"/>
                    <a:pt x="54" y="58"/>
                    <a:pt x="55" y="58"/>
                  </a:cubicBezTo>
                  <a:cubicBezTo>
                    <a:pt x="55" y="58"/>
                    <a:pt x="55" y="58"/>
                    <a:pt x="55" y="59"/>
                  </a:cubicBezTo>
                  <a:cubicBezTo>
                    <a:pt x="55" y="59"/>
                    <a:pt x="55" y="58"/>
                    <a:pt x="55" y="58"/>
                  </a:cubicBezTo>
                  <a:cubicBezTo>
                    <a:pt x="55" y="58"/>
                    <a:pt x="54" y="58"/>
                    <a:pt x="54" y="58"/>
                  </a:cubicBezTo>
                  <a:cubicBezTo>
                    <a:pt x="54" y="58"/>
                    <a:pt x="54" y="59"/>
                    <a:pt x="54" y="59"/>
                  </a:cubicBezTo>
                  <a:cubicBezTo>
                    <a:pt x="55" y="59"/>
                    <a:pt x="54" y="59"/>
                    <a:pt x="54" y="59"/>
                  </a:cubicBezTo>
                  <a:cubicBezTo>
                    <a:pt x="55" y="58"/>
                    <a:pt x="55" y="59"/>
                    <a:pt x="55" y="59"/>
                  </a:cubicBezTo>
                  <a:cubicBezTo>
                    <a:pt x="55" y="59"/>
                    <a:pt x="55" y="59"/>
                    <a:pt x="54" y="59"/>
                  </a:cubicBezTo>
                  <a:cubicBezTo>
                    <a:pt x="54" y="59"/>
                    <a:pt x="54" y="60"/>
                    <a:pt x="54" y="60"/>
                  </a:cubicBezTo>
                  <a:cubicBezTo>
                    <a:pt x="54" y="60"/>
                    <a:pt x="53" y="60"/>
                    <a:pt x="54" y="59"/>
                  </a:cubicBezTo>
                  <a:cubicBezTo>
                    <a:pt x="54" y="59"/>
                    <a:pt x="53" y="60"/>
                    <a:pt x="53" y="60"/>
                  </a:cubicBezTo>
                  <a:cubicBezTo>
                    <a:pt x="53" y="59"/>
                    <a:pt x="53" y="59"/>
                    <a:pt x="53" y="59"/>
                  </a:cubicBezTo>
                  <a:cubicBezTo>
                    <a:pt x="53" y="59"/>
                    <a:pt x="53" y="58"/>
                    <a:pt x="53" y="58"/>
                  </a:cubicBezTo>
                  <a:cubicBezTo>
                    <a:pt x="53" y="58"/>
                    <a:pt x="53" y="57"/>
                    <a:pt x="53" y="56"/>
                  </a:cubicBezTo>
                  <a:cubicBezTo>
                    <a:pt x="53" y="56"/>
                    <a:pt x="53" y="56"/>
                    <a:pt x="53" y="56"/>
                  </a:cubicBezTo>
                  <a:cubicBezTo>
                    <a:pt x="53" y="55"/>
                    <a:pt x="53" y="54"/>
                    <a:pt x="53" y="53"/>
                  </a:cubicBezTo>
                  <a:cubicBezTo>
                    <a:pt x="53" y="53"/>
                    <a:pt x="53" y="52"/>
                    <a:pt x="53" y="52"/>
                  </a:cubicBezTo>
                  <a:cubicBezTo>
                    <a:pt x="53" y="50"/>
                    <a:pt x="53" y="48"/>
                    <a:pt x="53" y="46"/>
                  </a:cubicBezTo>
                  <a:cubicBezTo>
                    <a:pt x="53" y="45"/>
                    <a:pt x="53" y="45"/>
                    <a:pt x="53" y="45"/>
                  </a:cubicBezTo>
                  <a:cubicBezTo>
                    <a:pt x="53" y="45"/>
                    <a:pt x="53" y="44"/>
                    <a:pt x="53" y="44"/>
                  </a:cubicBezTo>
                  <a:cubicBezTo>
                    <a:pt x="53" y="43"/>
                    <a:pt x="53" y="43"/>
                    <a:pt x="53" y="43"/>
                  </a:cubicBezTo>
                  <a:cubicBezTo>
                    <a:pt x="53" y="42"/>
                    <a:pt x="53" y="43"/>
                    <a:pt x="53" y="42"/>
                  </a:cubicBezTo>
                  <a:cubicBezTo>
                    <a:pt x="53" y="42"/>
                    <a:pt x="53" y="41"/>
                    <a:pt x="53" y="40"/>
                  </a:cubicBezTo>
                  <a:cubicBezTo>
                    <a:pt x="53" y="40"/>
                    <a:pt x="53" y="40"/>
                    <a:pt x="53" y="41"/>
                  </a:cubicBezTo>
                  <a:cubicBezTo>
                    <a:pt x="54" y="40"/>
                    <a:pt x="53" y="39"/>
                    <a:pt x="53" y="40"/>
                  </a:cubicBezTo>
                  <a:cubicBezTo>
                    <a:pt x="53" y="39"/>
                    <a:pt x="53" y="39"/>
                    <a:pt x="53" y="39"/>
                  </a:cubicBezTo>
                  <a:cubicBezTo>
                    <a:pt x="53" y="38"/>
                    <a:pt x="53" y="37"/>
                    <a:pt x="53" y="37"/>
                  </a:cubicBezTo>
                  <a:cubicBezTo>
                    <a:pt x="53" y="36"/>
                    <a:pt x="53" y="36"/>
                    <a:pt x="53" y="36"/>
                  </a:cubicBezTo>
                  <a:cubicBezTo>
                    <a:pt x="53" y="36"/>
                    <a:pt x="53" y="36"/>
                    <a:pt x="53" y="36"/>
                  </a:cubicBezTo>
                  <a:cubicBezTo>
                    <a:pt x="53" y="35"/>
                    <a:pt x="53" y="34"/>
                    <a:pt x="53" y="34"/>
                  </a:cubicBezTo>
                  <a:cubicBezTo>
                    <a:pt x="53" y="34"/>
                    <a:pt x="52" y="33"/>
                    <a:pt x="52" y="33"/>
                  </a:cubicBezTo>
                  <a:cubicBezTo>
                    <a:pt x="52" y="33"/>
                    <a:pt x="52" y="33"/>
                    <a:pt x="53" y="33"/>
                  </a:cubicBezTo>
                  <a:cubicBezTo>
                    <a:pt x="52" y="32"/>
                    <a:pt x="52" y="32"/>
                    <a:pt x="52" y="31"/>
                  </a:cubicBezTo>
                  <a:cubicBezTo>
                    <a:pt x="52" y="31"/>
                    <a:pt x="52" y="31"/>
                    <a:pt x="52" y="31"/>
                  </a:cubicBezTo>
                  <a:cubicBezTo>
                    <a:pt x="52" y="31"/>
                    <a:pt x="52" y="31"/>
                    <a:pt x="52" y="30"/>
                  </a:cubicBezTo>
                  <a:cubicBezTo>
                    <a:pt x="52" y="30"/>
                    <a:pt x="52" y="30"/>
                    <a:pt x="52" y="30"/>
                  </a:cubicBezTo>
                  <a:cubicBezTo>
                    <a:pt x="52" y="30"/>
                    <a:pt x="52" y="29"/>
                    <a:pt x="52" y="29"/>
                  </a:cubicBezTo>
                  <a:cubicBezTo>
                    <a:pt x="52" y="29"/>
                    <a:pt x="51" y="28"/>
                    <a:pt x="51" y="28"/>
                  </a:cubicBezTo>
                  <a:cubicBezTo>
                    <a:pt x="51" y="28"/>
                    <a:pt x="51" y="27"/>
                    <a:pt x="51" y="27"/>
                  </a:cubicBezTo>
                  <a:cubicBezTo>
                    <a:pt x="50" y="26"/>
                    <a:pt x="50" y="26"/>
                    <a:pt x="50" y="25"/>
                  </a:cubicBezTo>
                  <a:cubicBezTo>
                    <a:pt x="50" y="25"/>
                    <a:pt x="49" y="24"/>
                    <a:pt x="49" y="24"/>
                  </a:cubicBezTo>
                  <a:cubicBezTo>
                    <a:pt x="49" y="23"/>
                    <a:pt x="49" y="23"/>
                    <a:pt x="49" y="23"/>
                  </a:cubicBezTo>
                  <a:cubicBezTo>
                    <a:pt x="49" y="23"/>
                    <a:pt x="49" y="23"/>
                    <a:pt x="49" y="23"/>
                  </a:cubicBezTo>
                  <a:cubicBezTo>
                    <a:pt x="49" y="23"/>
                    <a:pt x="49" y="23"/>
                    <a:pt x="48" y="22"/>
                  </a:cubicBezTo>
                  <a:cubicBezTo>
                    <a:pt x="48" y="22"/>
                    <a:pt x="48" y="21"/>
                    <a:pt x="48" y="21"/>
                  </a:cubicBezTo>
                  <a:cubicBezTo>
                    <a:pt x="48" y="21"/>
                    <a:pt x="48" y="21"/>
                    <a:pt x="47" y="20"/>
                  </a:cubicBezTo>
                  <a:cubicBezTo>
                    <a:pt x="47" y="20"/>
                    <a:pt x="47" y="20"/>
                    <a:pt x="47" y="20"/>
                  </a:cubicBezTo>
                  <a:cubicBezTo>
                    <a:pt x="47" y="20"/>
                    <a:pt x="47" y="20"/>
                    <a:pt x="47" y="20"/>
                  </a:cubicBezTo>
                  <a:cubicBezTo>
                    <a:pt x="47" y="20"/>
                    <a:pt x="47" y="19"/>
                    <a:pt x="47" y="19"/>
                  </a:cubicBezTo>
                  <a:cubicBezTo>
                    <a:pt x="47" y="19"/>
                    <a:pt x="47" y="19"/>
                    <a:pt x="47" y="19"/>
                  </a:cubicBezTo>
                  <a:cubicBezTo>
                    <a:pt x="46" y="18"/>
                    <a:pt x="46" y="18"/>
                    <a:pt x="45" y="17"/>
                  </a:cubicBezTo>
                  <a:cubicBezTo>
                    <a:pt x="45" y="17"/>
                    <a:pt x="45" y="17"/>
                    <a:pt x="45" y="17"/>
                  </a:cubicBezTo>
                  <a:cubicBezTo>
                    <a:pt x="45" y="17"/>
                    <a:pt x="44" y="17"/>
                    <a:pt x="44" y="16"/>
                  </a:cubicBezTo>
                  <a:cubicBezTo>
                    <a:pt x="44" y="16"/>
                    <a:pt x="43" y="15"/>
                    <a:pt x="43" y="15"/>
                  </a:cubicBezTo>
                  <a:cubicBezTo>
                    <a:pt x="43" y="15"/>
                    <a:pt x="43" y="15"/>
                    <a:pt x="43" y="15"/>
                  </a:cubicBezTo>
                  <a:cubicBezTo>
                    <a:pt x="43" y="15"/>
                    <a:pt x="43" y="15"/>
                    <a:pt x="43" y="15"/>
                  </a:cubicBezTo>
                  <a:cubicBezTo>
                    <a:pt x="43" y="14"/>
                    <a:pt x="42" y="14"/>
                    <a:pt x="42" y="14"/>
                  </a:cubicBezTo>
                  <a:cubicBezTo>
                    <a:pt x="42" y="14"/>
                    <a:pt x="42" y="14"/>
                    <a:pt x="42" y="14"/>
                  </a:cubicBezTo>
                  <a:cubicBezTo>
                    <a:pt x="41" y="14"/>
                    <a:pt x="40" y="13"/>
                    <a:pt x="40" y="13"/>
                  </a:cubicBezTo>
                  <a:cubicBezTo>
                    <a:pt x="39" y="12"/>
                    <a:pt x="39" y="13"/>
                    <a:pt x="39" y="12"/>
                  </a:cubicBezTo>
                  <a:cubicBezTo>
                    <a:pt x="39" y="12"/>
                    <a:pt x="38" y="12"/>
                    <a:pt x="38" y="12"/>
                  </a:cubicBezTo>
                  <a:cubicBezTo>
                    <a:pt x="38" y="12"/>
                    <a:pt x="37" y="12"/>
                    <a:pt x="37" y="12"/>
                  </a:cubicBezTo>
                  <a:cubicBezTo>
                    <a:pt x="37" y="11"/>
                    <a:pt x="37" y="11"/>
                    <a:pt x="37" y="11"/>
                  </a:cubicBezTo>
                  <a:cubicBezTo>
                    <a:pt x="37" y="11"/>
                    <a:pt x="37" y="11"/>
                    <a:pt x="36" y="11"/>
                  </a:cubicBezTo>
                  <a:cubicBezTo>
                    <a:pt x="36" y="11"/>
                    <a:pt x="35" y="11"/>
                    <a:pt x="35" y="11"/>
                  </a:cubicBezTo>
                  <a:cubicBezTo>
                    <a:pt x="35" y="10"/>
                    <a:pt x="35" y="11"/>
                    <a:pt x="35" y="11"/>
                  </a:cubicBezTo>
                  <a:cubicBezTo>
                    <a:pt x="35" y="11"/>
                    <a:pt x="36" y="10"/>
                    <a:pt x="36" y="11"/>
                  </a:cubicBezTo>
                  <a:cubicBezTo>
                    <a:pt x="36" y="11"/>
                    <a:pt x="36" y="10"/>
                    <a:pt x="36" y="10"/>
                  </a:cubicBezTo>
                  <a:cubicBezTo>
                    <a:pt x="36" y="11"/>
                    <a:pt x="36" y="11"/>
                    <a:pt x="36" y="11"/>
                  </a:cubicBezTo>
                  <a:cubicBezTo>
                    <a:pt x="36" y="11"/>
                    <a:pt x="37" y="10"/>
                    <a:pt x="37" y="11"/>
                  </a:cubicBezTo>
                  <a:cubicBezTo>
                    <a:pt x="37" y="11"/>
                    <a:pt x="37" y="11"/>
                    <a:pt x="37" y="10"/>
                  </a:cubicBezTo>
                  <a:cubicBezTo>
                    <a:pt x="37" y="10"/>
                    <a:pt x="38" y="11"/>
                    <a:pt x="38" y="11"/>
                  </a:cubicBezTo>
                  <a:cubicBezTo>
                    <a:pt x="38" y="10"/>
                    <a:pt x="38" y="10"/>
                    <a:pt x="38" y="10"/>
                  </a:cubicBezTo>
                  <a:cubicBezTo>
                    <a:pt x="39" y="10"/>
                    <a:pt x="39" y="10"/>
                    <a:pt x="39" y="11"/>
                  </a:cubicBezTo>
                  <a:cubicBezTo>
                    <a:pt x="40" y="11"/>
                    <a:pt x="40" y="11"/>
                    <a:pt x="40" y="11"/>
                  </a:cubicBezTo>
                  <a:cubicBezTo>
                    <a:pt x="40" y="11"/>
                    <a:pt x="40" y="11"/>
                    <a:pt x="40" y="11"/>
                  </a:cubicBezTo>
                  <a:cubicBezTo>
                    <a:pt x="40" y="11"/>
                    <a:pt x="40" y="11"/>
                    <a:pt x="40" y="11"/>
                  </a:cubicBezTo>
                  <a:cubicBezTo>
                    <a:pt x="40" y="11"/>
                    <a:pt x="41" y="11"/>
                    <a:pt x="41" y="12"/>
                  </a:cubicBezTo>
                  <a:cubicBezTo>
                    <a:pt x="41" y="12"/>
                    <a:pt x="41" y="12"/>
                    <a:pt x="41" y="12"/>
                  </a:cubicBezTo>
                  <a:cubicBezTo>
                    <a:pt x="42" y="12"/>
                    <a:pt x="43" y="12"/>
                    <a:pt x="43" y="13"/>
                  </a:cubicBezTo>
                  <a:cubicBezTo>
                    <a:pt x="43" y="13"/>
                    <a:pt x="43" y="13"/>
                    <a:pt x="43" y="13"/>
                  </a:cubicBezTo>
                  <a:cubicBezTo>
                    <a:pt x="43" y="13"/>
                    <a:pt x="44" y="13"/>
                    <a:pt x="44" y="13"/>
                  </a:cubicBezTo>
                  <a:cubicBezTo>
                    <a:pt x="44" y="14"/>
                    <a:pt x="44" y="14"/>
                    <a:pt x="44" y="13"/>
                  </a:cubicBezTo>
                  <a:cubicBezTo>
                    <a:pt x="44" y="14"/>
                    <a:pt x="44" y="14"/>
                    <a:pt x="45" y="14"/>
                  </a:cubicBezTo>
                  <a:cubicBezTo>
                    <a:pt x="45" y="14"/>
                    <a:pt x="44" y="13"/>
                    <a:pt x="44" y="13"/>
                  </a:cubicBezTo>
                  <a:cubicBezTo>
                    <a:pt x="44" y="13"/>
                    <a:pt x="44" y="13"/>
                    <a:pt x="44" y="13"/>
                  </a:cubicBezTo>
                  <a:cubicBezTo>
                    <a:pt x="44" y="13"/>
                    <a:pt x="44" y="13"/>
                    <a:pt x="44" y="13"/>
                  </a:cubicBezTo>
                  <a:cubicBezTo>
                    <a:pt x="44" y="13"/>
                    <a:pt x="44" y="13"/>
                    <a:pt x="44" y="13"/>
                  </a:cubicBezTo>
                  <a:cubicBezTo>
                    <a:pt x="43" y="12"/>
                    <a:pt x="42" y="11"/>
                    <a:pt x="41" y="11"/>
                  </a:cubicBezTo>
                  <a:cubicBezTo>
                    <a:pt x="41" y="11"/>
                    <a:pt x="40" y="10"/>
                    <a:pt x="39" y="10"/>
                  </a:cubicBezTo>
                  <a:cubicBezTo>
                    <a:pt x="39" y="9"/>
                    <a:pt x="39" y="9"/>
                    <a:pt x="39" y="9"/>
                  </a:cubicBezTo>
                  <a:cubicBezTo>
                    <a:pt x="38" y="9"/>
                    <a:pt x="38" y="9"/>
                    <a:pt x="37" y="9"/>
                  </a:cubicBezTo>
                  <a:cubicBezTo>
                    <a:pt x="37" y="9"/>
                    <a:pt x="37" y="9"/>
                    <a:pt x="37" y="9"/>
                  </a:cubicBezTo>
                  <a:cubicBezTo>
                    <a:pt x="37" y="9"/>
                    <a:pt x="37" y="9"/>
                    <a:pt x="37" y="8"/>
                  </a:cubicBezTo>
                  <a:cubicBezTo>
                    <a:pt x="37" y="8"/>
                    <a:pt x="37" y="8"/>
                    <a:pt x="37" y="8"/>
                  </a:cubicBezTo>
                  <a:cubicBezTo>
                    <a:pt x="37" y="8"/>
                    <a:pt x="37" y="8"/>
                    <a:pt x="36" y="8"/>
                  </a:cubicBezTo>
                  <a:cubicBezTo>
                    <a:pt x="36" y="8"/>
                    <a:pt x="37" y="8"/>
                    <a:pt x="37" y="8"/>
                  </a:cubicBezTo>
                  <a:cubicBezTo>
                    <a:pt x="37" y="8"/>
                    <a:pt x="37" y="8"/>
                    <a:pt x="38" y="8"/>
                  </a:cubicBezTo>
                  <a:cubicBezTo>
                    <a:pt x="38" y="9"/>
                    <a:pt x="38" y="8"/>
                    <a:pt x="38" y="8"/>
                  </a:cubicBezTo>
                  <a:cubicBezTo>
                    <a:pt x="38" y="9"/>
                    <a:pt x="38" y="9"/>
                    <a:pt x="38" y="8"/>
                  </a:cubicBezTo>
                  <a:cubicBezTo>
                    <a:pt x="39" y="8"/>
                    <a:pt x="39" y="8"/>
                    <a:pt x="39" y="9"/>
                  </a:cubicBezTo>
                  <a:cubicBezTo>
                    <a:pt x="39" y="9"/>
                    <a:pt x="39" y="9"/>
                    <a:pt x="39" y="9"/>
                  </a:cubicBezTo>
                  <a:cubicBezTo>
                    <a:pt x="39" y="9"/>
                    <a:pt x="39" y="9"/>
                    <a:pt x="39" y="9"/>
                  </a:cubicBezTo>
                  <a:cubicBezTo>
                    <a:pt x="40" y="9"/>
                    <a:pt x="40" y="9"/>
                    <a:pt x="41" y="9"/>
                  </a:cubicBezTo>
                  <a:cubicBezTo>
                    <a:pt x="41" y="10"/>
                    <a:pt x="41" y="10"/>
                    <a:pt x="41" y="10"/>
                  </a:cubicBezTo>
                  <a:cubicBezTo>
                    <a:pt x="41" y="10"/>
                    <a:pt x="41" y="10"/>
                    <a:pt x="42" y="10"/>
                  </a:cubicBezTo>
                  <a:cubicBezTo>
                    <a:pt x="42" y="11"/>
                    <a:pt x="43" y="11"/>
                    <a:pt x="44" y="12"/>
                  </a:cubicBezTo>
                  <a:cubicBezTo>
                    <a:pt x="44" y="12"/>
                    <a:pt x="44" y="12"/>
                    <a:pt x="43" y="12"/>
                  </a:cubicBezTo>
                  <a:cubicBezTo>
                    <a:pt x="43" y="12"/>
                    <a:pt x="44" y="12"/>
                    <a:pt x="44" y="12"/>
                  </a:cubicBezTo>
                  <a:cubicBezTo>
                    <a:pt x="45" y="13"/>
                    <a:pt x="46" y="14"/>
                    <a:pt x="47" y="15"/>
                  </a:cubicBezTo>
                  <a:cubicBezTo>
                    <a:pt x="47" y="15"/>
                    <a:pt x="47" y="15"/>
                    <a:pt x="47" y="15"/>
                  </a:cubicBezTo>
                  <a:cubicBezTo>
                    <a:pt x="47" y="16"/>
                    <a:pt x="47" y="15"/>
                    <a:pt x="47" y="15"/>
                  </a:cubicBezTo>
                  <a:cubicBezTo>
                    <a:pt x="48" y="16"/>
                    <a:pt x="48" y="17"/>
                    <a:pt x="49" y="18"/>
                  </a:cubicBezTo>
                  <a:cubicBezTo>
                    <a:pt x="49" y="18"/>
                    <a:pt x="49" y="18"/>
                    <a:pt x="49" y="19"/>
                  </a:cubicBezTo>
                  <a:cubicBezTo>
                    <a:pt x="50" y="19"/>
                    <a:pt x="50" y="19"/>
                    <a:pt x="50" y="20"/>
                  </a:cubicBezTo>
                  <a:cubicBezTo>
                    <a:pt x="50" y="20"/>
                    <a:pt x="50" y="20"/>
                    <a:pt x="50" y="20"/>
                  </a:cubicBezTo>
                  <a:cubicBezTo>
                    <a:pt x="50" y="20"/>
                    <a:pt x="50" y="20"/>
                    <a:pt x="50" y="21"/>
                  </a:cubicBezTo>
                  <a:cubicBezTo>
                    <a:pt x="50" y="21"/>
                    <a:pt x="51" y="21"/>
                    <a:pt x="51" y="22"/>
                  </a:cubicBezTo>
                  <a:cubicBezTo>
                    <a:pt x="51" y="22"/>
                    <a:pt x="51" y="22"/>
                    <a:pt x="51" y="22"/>
                  </a:cubicBezTo>
                  <a:cubicBezTo>
                    <a:pt x="51" y="22"/>
                    <a:pt x="51" y="22"/>
                    <a:pt x="51" y="23"/>
                  </a:cubicBezTo>
                  <a:cubicBezTo>
                    <a:pt x="52" y="23"/>
                    <a:pt x="51" y="23"/>
                    <a:pt x="52" y="23"/>
                  </a:cubicBezTo>
                  <a:cubicBezTo>
                    <a:pt x="52" y="23"/>
                    <a:pt x="52" y="24"/>
                    <a:pt x="52" y="24"/>
                  </a:cubicBezTo>
                  <a:cubicBezTo>
                    <a:pt x="52" y="24"/>
                    <a:pt x="52" y="24"/>
                    <a:pt x="52" y="24"/>
                  </a:cubicBezTo>
                  <a:cubicBezTo>
                    <a:pt x="52" y="24"/>
                    <a:pt x="52" y="24"/>
                    <a:pt x="52" y="24"/>
                  </a:cubicBezTo>
                  <a:cubicBezTo>
                    <a:pt x="52" y="25"/>
                    <a:pt x="53" y="25"/>
                    <a:pt x="53" y="25"/>
                  </a:cubicBezTo>
                  <a:cubicBezTo>
                    <a:pt x="53" y="25"/>
                    <a:pt x="53" y="26"/>
                    <a:pt x="53" y="26"/>
                  </a:cubicBezTo>
                  <a:cubicBezTo>
                    <a:pt x="53" y="27"/>
                    <a:pt x="53" y="28"/>
                    <a:pt x="54" y="29"/>
                  </a:cubicBezTo>
                  <a:cubicBezTo>
                    <a:pt x="54" y="29"/>
                    <a:pt x="54" y="30"/>
                    <a:pt x="54" y="31"/>
                  </a:cubicBezTo>
                  <a:cubicBezTo>
                    <a:pt x="54" y="31"/>
                    <a:pt x="54" y="31"/>
                    <a:pt x="54" y="31"/>
                  </a:cubicBezTo>
                  <a:cubicBezTo>
                    <a:pt x="54" y="32"/>
                    <a:pt x="55" y="32"/>
                    <a:pt x="54" y="33"/>
                  </a:cubicBezTo>
                  <a:cubicBezTo>
                    <a:pt x="55" y="33"/>
                    <a:pt x="55" y="34"/>
                    <a:pt x="55" y="34"/>
                  </a:cubicBezTo>
                  <a:cubicBezTo>
                    <a:pt x="55" y="34"/>
                    <a:pt x="55" y="34"/>
                    <a:pt x="55" y="34"/>
                  </a:cubicBezTo>
                  <a:cubicBezTo>
                    <a:pt x="55" y="34"/>
                    <a:pt x="55" y="34"/>
                    <a:pt x="55" y="34"/>
                  </a:cubicBezTo>
                  <a:cubicBezTo>
                    <a:pt x="55" y="34"/>
                    <a:pt x="55" y="35"/>
                    <a:pt x="55" y="35"/>
                  </a:cubicBezTo>
                  <a:cubicBezTo>
                    <a:pt x="55" y="35"/>
                    <a:pt x="55" y="35"/>
                    <a:pt x="55" y="35"/>
                  </a:cubicBezTo>
                  <a:cubicBezTo>
                    <a:pt x="55" y="35"/>
                    <a:pt x="55" y="36"/>
                    <a:pt x="55" y="37"/>
                  </a:cubicBezTo>
                  <a:cubicBezTo>
                    <a:pt x="55" y="37"/>
                    <a:pt x="55" y="38"/>
                    <a:pt x="55" y="39"/>
                  </a:cubicBezTo>
                  <a:cubicBezTo>
                    <a:pt x="55" y="39"/>
                    <a:pt x="55" y="38"/>
                    <a:pt x="56" y="38"/>
                  </a:cubicBezTo>
                  <a:cubicBezTo>
                    <a:pt x="56" y="39"/>
                    <a:pt x="56" y="39"/>
                    <a:pt x="56" y="40"/>
                  </a:cubicBezTo>
                  <a:cubicBezTo>
                    <a:pt x="56" y="40"/>
                    <a:pt x="56" y="41"/>
                    <a:pt x="56" y="41"/>
                  </a:cubicBezTo>
                  <a:cubicBezTo>
                    <a:pt x="56" y="41"/>
                    <a:pt x="56" y="41"/>
                    <a:pt x="56" y="41"/>
                  </a:cubicBezTo>
                  <a:cubicBezTo>
                    <a:pt x="56" y="41"/>
                    <a:pt x="56" y="42"/>
                    <a:pt x="56" y="41"/>
                  </a:cubicBezTo>
                  <a:cubicBezTo>
                    <a:pt x="56" y="42"/>
                    <a:pt x="56" y="42"/>
                    <a:pt x="56" y="42"/>
                  </a:cubicBezTo>
                  <a:cubicBezTo>
                    <a:pt x="56" y="43"/>
                    <a:pt x="56" y="44"/>
                    <a:pt x="57" y="45"/>
                  </a:cubicBezTo>
                  <a:cubicBezTo>
                    <a:pt x="56" y="44"/>
                    <a:pt x="56" y="45"/>
                    <a:pt x="56" y="45"/>
                  </a:cubicBezTo>
                  <a:cubicBezTo>
                    <a:pt x="57" y="45"/>
                    <a:pt x="56" y="45"/>
                    <a:pt x="57" y="45"/>
                  </a:cubicBezTo>
                  <a:cubicBezTo>
                    <a:pt x="57" y="46"/>
                    <a:pt x="57" y="48"/>
                    <a:pt x="57" y="48"/>
                  </a:cubicBezTo>
                  <a:cubicBezTo>
                    <a:pt x="57" y="48"/>
                    <a:pt x="57" y="49"/>
                    <a:pt x="57" y="49"/>
                  </a:cubicBezTo>
                  <a:cubicBezTo>
                    <a:pt x="57" y="49"/>
                    <a:pt x="57" y="49"/>
                    <a:pt x="57" y="49"/>
                  </a:cubicBezTo>
                  <a:cubicBezTo>
                    <a:pt x="57" y="49"/>
                    <a:pt x="57" y="50"/>
                    <a:pt x="57" y="51"/>
                  </a:cubicBezTo>
                  <a:cubicBezTo>
                    <a:pt x="57" y="51"/>
                    <a:pt x="57" y="52"/>
                    <a:pt x="57" y="53"/>
                  </a:cubicBezTo>
                  <a:cubicBezTo>
                    <a:pt x="57" y="54"/>
                    <a:pt x="57" y="54"/>
                    <a:pt x="57" y="54"/>
                  </a:cubicBezTo>
                  <a:cubicBezTo>
                    <a:pt x="57" y="55"/>
                    <a:pt x="57" y="57"/>
                    <a:pt x="57" y="59"/>
                  </a:cubicBezTo>
                  <a:cubicBezTo>
                    <a:pt x="57" y="59"/>
                    <a:pt x="58" y="59"/>
                    <a:pt x="58" y="60"/>
                  </a:cubicBezTo>
                  <a:cubicBezTo>
                    <a:pt x="58" y="60"/>
                    <a:pt x="58" y="61"/>
                    <a:pt x="58" y="62"/>
                  </a:cubicBezTo>
                  <a:cubicBezTo>
                    <a:pt x="58" y="63"/>
                    <a:pt x="58" y="64"/>
                    <a:pt x="58" y="65"/>
                  </a:cubicBezTo>
                  <a:cubicBezTo>
                    <a:pt x="58" y="65"/>
                    <a:pt x="58" y="65"/>
                    <a:pt x="58" y="66"/>
                  </a:cubicBezTo>
                  <a:cubicBezTo>
                    <a:pt x="58" y="66"/>
                    <a:pt x="58" y="66"/>
                    <a:pt x="58" y="66"/>
                  </a:cubicBezTo>
                  <a:cubicBezTo>
                    <a:pt x="58" y="66"/>
                    <a:pt x="58" y="67"/>
                    <a:pt x="58" y="67"/>
                  </a:cubicBezTo>
                  <a:cubicBezTo>
                    <a:pt x="58" y="69"/>
                    <a:pt x="59" y="69"/>
                    <a:pt x="59" y="70"/>
                  </a:cubicBezTo>
                  <a:cubicBezTo>
                    <a:pt x="58" y="71"/>
                    <a:pt x="58" y="70"/>
                    <a:pt x="58" y="70"/>
                  </a:cubicBezTo>
                  <a:cubicBezTo>
                    <a:pt x="58" y="69"/>
                    <a:pt x="58" y="69"/>
                    <a:pt x="58" y="69"/>
                  </a:cubicBezTo>
                  <a:cubicBezTo>
                    <a:pt x="58" y="69"/>
                    <a:pt x="58" y="69"/>
                    <a:pt x="58" y="69"/>
                  </a:cubicBezTo>
                  <a:cubicBezTo>
                    <a:pt x="58" y="70"/>
                    <a:pt x="58" y="69"/>
                    <a:pt x="58" y="70"/>
                  </a:cubicBezTo>
                  <a:cubicBezTo>
                    <a:pt x="58" y="70"/>
                    <a:pt x="58" y="70"/>
                    <a:pt x="58" y="70"/>
                  </a:cubicBezTo>
                  <a:cubicBezTo>
                    <a:pt x="58" y="70"/>
                    <a:pt x="58" y="70"/>
                    <a:pt x="58" y="70"/>
                  </a:cubicBezTo>
                  <a:cubicBezTo>
                    <a:pt x="58" y="71"/>
                    <a:pt x="57" y="71"/>
                    <a:pt x="58" y="71"/>
                  </a:cubicBezTo>
                  <a:moveTo>
                    <a:pt x="43" y="12"/>
                  </a:moveTo>
                  <a:cubicBezTo>
                    <a:pt x="43" y="12"/>
                    <a:pt x="43" y="11"/>
                    <a:pt x="43" y="11"/>
                  </a:cubicBezTo>
                  <a:cubicBezTo>
                    <a:pt x="43" y="11"/>
                    <a:pt x="43" y="12"/>
                    <a:pt x="43" y="12"/>
                  </a:cubicBezTo>
                  <a:moveTo>
                    <a:pt x="39" y="11"/>
                  </a:moveTo>
                  <a:cubicBezTo>
                    <a:pt x="39" y="11"/>
                    <a:pt x="39" y="10"/>
                    <a:pt x="38" y="10"/>
                  </a:cubicBezTo>
                  <a:cubicBezTo>
                    <a:pt x="38" y="11"/>
                    <a:pt x="39" y="11"/>
                    <a:pt x="39" y="11"/>
                  </a:cubicBezTo>
                  <a:cubicBezTo>
                    <a:pt x="38" y="11"/>
                    <a:pt x="39" y="11"/>
                    <a:pt x="39" y="11"/>
                  </a:cubicBezTo>
                  <a:moveTo>
                    <a:pt x="39" y="12"/>
                  </a:moveTo>
                  <a:cubicBezTo>
                    <a:pt x="39" y="12"/>
                    <a:pt x="39" y="12"/>
                    <a:pt x="39" y="12"/>
                  </a:cubicBezTo>
                  <a:cubicBezTo>
                    <a:pt x="39" y="12"/>
                    <a:pt x="39" y="12"/>
                    <a:pt x="39" y="12"/>
                  </a:cubicBezTo>
                  <a:moveTo>
                    <a:pt x="42" y="14"/>
                  </a:moveTo>
                  <a:cubicBezTo>
                    <a:pt x="42" y="14"/>
                    <a:pt x="41" y="13"/>
                    <a:pt x="41" y="13"/>
                  </a:cubicBezTo>
                  <a:cubicBezTo>
                    <a:pt x="41" y="13"/>
                    <a:pt x="41" y="14"/>
                    <a:pt x="42" y="14"/>
                  </a:cubicBezTo>
                  <a:moveTo>
                    <a:pt x="45" y="14"/>
                  </a:moveTo>
                  <a:cubicBezTo>
                    <a:pt x="45" y="14"/>
                    <a:pt x="44" y="13"/>
                    <a:pt x="45" y="13"/>
                  </a:cubicBezTo>
                  <a:cubicBezTo>
                    <a:pt x="45" y="13"/>
                    <a:pt x="45" y="14"/>
                    <a:pt x="45" y="14"/>
                  </a:cubicBezTo>
                  <a:moveTo>
                    <a:pt x="48" y="21"/>
                  </a:moveTo>
                  <a:cubicBezTo>
                    <a:pt x="48" y="20"/>
                    <a:pt x="48" y="20"/>
                    <a:pt x="48" y="20"/>
                  </a:cubicBezTo>
                  <a:cubicBezTo>
                    <a:pt x="48" y="20"/>
                    <a:pt x="48" y="21"/>
                    <a:pt x="48" y="21"/>
                  </a:cubicBezTo>
                  <a:moveTo>
                    <a:pt x="50" y="23"/>
                  </a:moveTo>
                  <a:cubicBezTo>
                    <a:pt x="50" y="23"/>
                    <a:pt x="49" y="23"/>
                    <a:pt x="49" y="23"/>
                  </a:cubicBezTo>
                  <a:cubicBezTo>
                    <a:pt x="50" y="24"/>
                    <a:pt x="50" y="24"/>
                    <a:pt x="50" y="24"/>
                  </a:cubicBezTo>
                  <a:cubicBezTo>
                    <a:pt x="50" y="24"/>
                    <a:pt x="50" y="24"/>
                    <a:pt x="50" y="23"/>
                  </a:cubicBezTo>
                  <a:moveTo>
                    <a:pt x="54" y="37"/>
                  </a:moveTo>
                  <a:cubicBezTo>
                    <a:pt x="54" y="36"/>
                    <a:pt x="54" y="36"/>
                    <a:pt x="54" y="36"/>
                  </a:cubicBezTo>
                  <a:cubicBezTo>
                    <a:pt x="54" y="36"/>
                    <a:pt x="54" y="37"/>
                    <a:pt x="54" y="37"/>
                  </a:cubicBezTo>
                  <a:moveTo>
                    <a:pt x="55" y="37"/>
                  </a:moveTo>
                  <a:cubicBezTo>
                    <a:pt x="55" y="37"/>
                    <a:pt x="55" y="36"/>
                    <a:pt x="55" y="35"/>
                  </a:cubicBezTo>
                  <a:cubicBezTo>
                    <a:pt x="55" y="36"/>
                    <a:pt x="55" y="36"/>
                    <a:pt x="55" y="36"/>
                  </a:cubicBezTo>
                  <a:cubicBezTo>
                    <a:pt x="55" y="36"/>
                    <a:pt x="55" y="37"/>
                    <a:pt x="55" y="37"/>
                  </a:cubicBezTo>
                  <a:moveTo>
                    <a:pt x="56" y="40"/>
                  </a:moveTo>
                  <a:cubicBezTo>
                    <a:pt x="56" y="39"/>
                    <a:pt x="56" y="39"/>
                    <a:pt x="55" y="39"/>
                  </a:cubicBezTo>
                  <a:cubicBezTo>
                    <a:pt x="55" y="39"/>
                    <a:pt x="56" y="39"/>
                    <a:pt x="56" y="40"/>
                  </a:cubicBezTo>
                  <a:moveTo>
                    <a:pt x="56" y="40"/>
                  </a:moveTo>
                  <a:cubicBezTo>
                    <a:pt x="56" y="40"/>
                    <a:pt x="55" y="40"/>
                    <a:pt x="55" y="41"/>
                  </a:cubicBezTo>
                  <a:cubicBezTo>
                    <a:pt x="56" y="41"/>
                    <a:pt x="56" y="40"/>
                    <a:pt x="56" y="40"/>
                  </a:cubicBezTo>
                  <a:moveTo>
                    <a:pt x="54" y="45"/>
                  </a:moveTo>
                  <a:cubicBezTo>
                    <a:pt x="54" y="45"/>
                    <a:pt x="54" y="45"/>
                    <a:pt x="54" y="45"/>
                  </a:cubicBezTo>
                  <a:cubicBezTo>
                    <a:pt x="53" y="45"/>
                    <a:pt x="53" y="46"/>
                    <a:pt x="54" y="45"/>
                  </a:cubicBezTo>
                  <a:moveTo>
                    <a:pt x="54" y="47"/>
                  </a:moveTo>
                  <a:cubicBezTo>
                    <a:pt x="54" y="47"/>
                    <a:pt x="54" y="47"/>
                    <a:pt x="54" y="46"/>
                  </a:cubicBezTo>
                  <a:cubicBezTo>
                    <a:pt x="54" y="46"/>
                    <a:pt x="54" y="47"/>
                    <a:pt x="54" y="47"/>
                  </a:cubicBezTo>
                  <a:cubicBezTo>
                    <a:pt x="54" y="47"/>
                    <a:pt x="54" y="46"/>
                    <a:pt x="53" y="47"/>
                  </a:cubicBezTo>
                  <a:cubicBezTo>
                    <a:pt x="53" y="47"/>
                    <a:pt x="54" y="47"/>
                    <a:pt x="54" y="47"/>
                  </a:cubicBezTo>
                  <a:moveTo>
                    <a:pt x="53" y="51"/>
                  </a:moveTo>
                  <a:cubicBezTo>
                    <a:pt x="53" y="52"/>
                    <a:pt x="53" y="52"/>
                    <a:pt x="53" y="52"/>
                  </a:cubicBezTo>
                  <a:cubicBezTo>
                    <a:pt x="54" y="52"/>
                    <a:pt x="54" y="51"/>
                    <a:pt x="53" y="51"/>
                  </a:cubicBezTo>
                  <a:moveTo>
                    <a:pt x="54" y="52"/>
                  </a:moveTo>
                  <a:cubicBezTo>
                    <a:pt x="54" y="51"/>
                    <a:pt x="54" y="51"/>
                    <a:pt x="54" y="51"/>
                  </a:cubicBezTo>
                  <a:cubicBezTo>
                    <a:pt x="54" y="51"/>
                    <a:pt x="54" y="51"/>
                    <a:pt x="54" y="51"/>
                  </a:cubicBezTo>
                  <a:cubicBezTo>
                    <a:pt x="54" y="52"/>
                    <a:pt x="54" y="52"/>
                    <a:pt x="54" y="52"/>
                  </a:cubicBezTo>
                  <a:moveTo>
                    <a:pt x="54" y="58"/>
                  </a:moveTo>
                  <a:cubicBezTo>
                    <a:pt x="54" y="59"/>
                    <a:pt x="53" y="59"/>
                    <a:pt x="53" y="59"/>
                  </a:cubicBezTo>
                  <a:cubicBezTo>
                    <a:pt x="54" y="59"/>
                    <a:pt x="53" y="59"/>
                    <a:pt x="54" y="59"/>
                  </a:cubicBezTo>
                  <a:cubicBezTo>
                    <a:pt x="54" y="59"/>
                    <a:pt x="54" y="59"/>
                    <a:pt x="54" y="59"/>
                  </a:cubicBezTo>
                  <a:cubicBezTo>
                    <a:pt x="54" y="59"/>
                    <a:pt x="54" y="58"/>
                    <a:pt x="54" y="58"/>
                  </a:cubicBezTo>
                  <a:cubicBezTo>
                    <a:pt x="54" y="58"/>
                    <a:pt x="54" y="58"/>
                    <a:pt x="54" y="58"/>
                  </a:cubicBezTo>
                  <a:cubicBezTo>
                    <a:pt x="54" y="58"/>
                    <a:pt x="54" y="58"/>
                    <a:pt x="54" y="58"/>
                  </a:cubicBezTo>
                  <a:moveTo>
                    <a:pt x="53" y="58"/>
                  </a:moveTo>
                  <a:cubicBezTo>
                    <a:pt x="53" y="57"/>
                    <a:pt x="53" y="57"/>
                    <a:pt x="53" y="57"/>
                  </a:cubicBezTo>
                  <a:cubicBezTo>
                    <a:pt x="53" y="57"/>
                    <a:pt x="53" y="58"/>
                    <a:pt x="53" y="58"/>
                  </a:cubicBezTo>
                  <a:moveTo>
                    <a:pt x="54" y="56"/>
                  </a:moveTo>
                  <a:cubicBezTo>
                    <a:pt x="54" y="57"/>
                    <a:pt x="54" y="57"/>
                    <a:pt x="54" y="57"/>
                  </a:cubicBezTo>
                  <a:cubicBezTo>
                    <a:pt x="54" y="57"/>
                    <a:pt x="54" y="58"/>
                    <a:pt x="54" y="58"/>
                  </a:cubicBezTo>
                  <a:cubicBezTo>
                    <a:pt x="54" y="57"/>
                    <a:pt x="54" y="57"/>
                    <a:pt x="54" y="56"/>
                  </a:cubicBezTo>
                  <a:moveTo>
                    <a:pt x="53" y="55"/>
                  </a:moveTo>
                  <a:cubicBezTo>
                    <a:pt x="53" y="56"/>
                    <a:pt x="53" y="56"/>
                    <a:pt x="53" y="56"/>
                  </a:cubicBezTo>
                  <a:cubicBezTo>
                    <a:pt x="53" y="56"/>
                    <a:pt x="53" y="57"/>
                    <a:pt x="53" y="57"/>
                  </a:cubicBezTo>
                  <a:cubicBezTo>
                    <a:pt x="54" y="56"/>
                    <a:pt x="54" y="55"/>
                    <a:pt x="53" y="55"/>
                  </a:cubicBezTo>
                  <a:moveTo>
                    <a:pt x="53" y="53"/>
                  </a:moveTo>
                  <a:cubicBezTo>
                    <a:pt x="53" y="54"/>
                    <a:pt x="53" y="54"/>
                    <a:pt x="54" y="54"/>
                  </a:cubicBezTo>
                  <a:cubicBezTo>
                    <a:pt x="54" y="54"/>
                    <a:pt x="54" y="53"/>
                    <a:pt x="53" y="53"/>
                  </a:cubicBezTo>
                  <a:moveTo>
                    <a:pt x="57" y="66"/>
                  </a:moveTo>
                  <a:cubicBezTo>
                    <a:pt x="57" y="66"/>
                    <a:pt x="58" y="66"/>
                    <a:pt x="58" y="66"/>
                  </a:cubicBezTo>
                  <a:cubicBezTo>
                    <a:pt x="57" y="66"/>
                    <a:pt x="57" y="66"/>
                    <a:pt x="57" y="66"/>
                  </a:cubicBezTo>
                  <a:cubicBezTo>
                    <a:pt x="57" y="66"/>
                    <a:pt x="57" y="66"/>
                    <a:pt x="57" y="66"/>
                  </a:cubicBezTo>
                  <a:moveTo>
                    <a:pt x="58" y="68"/>
                  </a:moveTo>
                  <a:cubicBezTo>
                    <a:pt x="58" y="68"/>
                    <a:pt x="58" y="68"/>
                    <a:pt x="58" y="68"/>
                  </a:cubicBezTo>
                  <a:cubicBezTo>
                    <a:pt x="58" y="68"/>
                    <a:pt x="58" y="68"/>
                    <a:pt x="58" y="68"/>
                  </a:cubicBezTo>
                  <a:cubicBezTo>
                    <a:pt x="58" y="68"/>
                    <a:pt x="58" y="67"/>
                    <a:pt x="58" y="67"/>
                  </a:cubicBezTo>
                  <a:cubicBezTo>
                    <a:pt x="58" y="67"/>
                    <a:pt x="58" y="67"/>
                    <a:pt x="58" y="68"/>
                  </a:cubicBezTo>
                  <a:cubicBezTo>
                    <a:pt x="58" y="68"/>
                    <a:pt x="58" y="68"/>
                    <a:pt x="58" y="68"/>
                  </a:cubicBezTo>
                  <a:moveTo>
                    <a:pt x="33" y="8"/>
                  </a:moveTo>
                  <a:cubicBezTo>
                    <a:pt x="33" y="8"/>
                    <a:pt x="33" y="8"/>
                    <a:pt x="32" y="9"/>
                  </a:cubicBezTo>
                  <a:cubicBezTo>
                    <a:pt x="32" y="8"/>
                    <a:pt x="32" y="8"/>
                    <a:pt x="32" y="8"/>
                  </a:cubicBezTo>
                  <a:cubicBezTo>
                    <a:pt x="32" y="8"/>
                    <a:pt x="32" y="7"/>
                    <a:pt x="33" y="7"/>
                  </a:cubicBezTo>
                  <a:cubicBezTo>
                    <a:pt x="33" y="7"/>
                    <a:pt x="32" y="8"/>
                    <a:pt x="32" y="8"/>
                  </a:cubicBezTo>
                  <a:cubicBezTo>
                    <a:pt x="32" y="8"/>
                    <a:pt x="32" y="8"/>
                    <a:pt x="32" y="8"/>
                  </a:cubicBezTo>
                  <a:cubicBezTo>
                    <a:pt x="32" y="8"/>
                    <a:pt x="33" y="7"/>
                    <a:pt x="33" y="7"/>
                  </a:cubicBezTo>
                  <a:cubicBezTo>
                    <a:pt x="33" y="7"/>
                    <a:pt x="34" y="7"/>
                    <a:pt x="34" y="8"/>
                  </a:cubicBezTo>
                  <a:cubicBezTo>
                    <a:pt x="34" y="8"/>
                    <a:pt x="34" y="8"/>
                    <a:pt x="33" y="8"/>
                  </a:cubicBezTo>
                  <a:cubicBezTo>
                    <a:pt x="34" y="8"/>
                    <a:pt x="35" y="8"/>
                    <a:pt x="35" y="8"/>
                  </a:cubicBezTo>
                  <a:cubicBezTo>
                    <a:pt x="35" y="8"/>
                    <a:pt x="35" y="8"/>
                    <a:pt x="35" y="8"/>
                  </a:cubicBezTo>
                  <a:cubicBezTo>
                    <a:pt x="34" y="7"/>
                    <a:pt x="34" y="8"/>
                    <a:pt x="34" y="8"/>
                  </a:cubicBezTo>
                  <a:cubicBezTo>
                    <a:pt x="34" y="7"/>
                    <a:pt x="35" y="7"/>
                    <a:pt x="35" y="8"/>
                  </a:cubicBezTo>
                  <a:cubicBezTo>
                    <a:pt x="35" y="7"/>
                    <a:pt x="36" y="7"/>
                    <a:pt x="36" y="8"/>
                  </a:cubicBezTo>
                  <a:cubicBezTo>
                    <a:pt x="36" y="8"/>
                    <a:pt x="35" y="8"/>
                    <a:pt x="35" y="8"/>
                  </a:cubicBezTo>
                  <a:cubicBezTo>
                    <a:pt x="35" y="8"/>
                    <a:pt x="35" y="8"/>
                    <a:pt x="35" y="8"/>
                  </a:cubicBezTo>
                  <a:cubicBezTo>
                    <a:pt x="35" y="8"/>
                    <a:pt x="35" y="8"/>
                    <a:pt x="35" y="8"/>
                  </a:cubicBezTo>
                  <a:cubicBezTo>
                    <a:pt x="35" y="8"/>
                    <a:pt x="35" y="8"/>
                    <a:pt x="35" y="8"/>
                  </a:cubicBezTo>
                  <a:cubicBezTo>
                    <a:pt x="35" y="9"/>
                    <a:pt x="35" y="9"/>
                    <a:pt x="34" y="9"/>
                  </a:cubicBezTo>
                  <a:cubicBezTo>
                    <a:pt x="34" y="8"/>
                    <a:pt x="34" y="8"/>
                    <a:pt x="33" y="8"/>
                  </a:cubicBezTo>
                  <a:moveTo>
                    <a:pt x="33" y="9"/>
                  </a:moveTo>
                  <a:cubicBezTo>
                    <a:pt x="33" y="9"/>
                    <a:pt x="33" y="9"/>
                    <a:pt x="33" y="9"/>
                  </a:cubicBezTo>
                  <a:cubicBezTo>
                    <a:pt x="33" y="9"/>
                    <a:pt x="33" y="9"/>
                    <a:pt x="33" y="9"/>
                  </a:cubicBezTo>
                  <a:cubicBezTo>
                    <a:pt x="33" y="9"/>
                    <a:pt x="33" y="9"/>
                    <a:pt x="33" y="9"/>
                  </a:cubicBezTo>
                  <a:moveTo>
                    <a:pt x="35" y="9"/>
                  </a:moveTo>
                  <a:cubicBezTo>
                    <a:pt x="35" y="9"/>
                    <a:pt x="35" y="9"/>
                    <a:pt x="35" y="9"/>
                  </a:cubicBezTo>
                  <a:cubicBezTo>
                    <a:pt x="35" y="9"/>
                    <a:pt x="35" y="9"/>
                    <a:pt x="35" y="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 name="Freeform 6"/>
            <p:cNvSpPr>
              <a:spLocks noEditPoints="1"/>
            </p:cNvSpPr>
            <p:nvPr/>
          </p:nvSpPr>
          <p:spPr bwMode="auto">
            <a:xfrm>
              <a:off x="6284913" y="1362075"/>
              <a:ext cx="1320800" cy="1081088"/>
            </a:xfrm>
            <a:custGeom>
              <a:avLst/>
              <a:gdLst>
                <a:gd name="T0" fmla="*/ 32 w 45"/>
                <a:gd name="T1" fmla="*/ 21 h 37"/>
                <a:gd name="T2" fmla="*/ 33 w 45"/>
                <a:gd name="T3" fmla="*/ 21 h 37"/>
                <a:gd name="T4" fmla="*/ 10 w 45"/>
                <a:gd name="T5" fmla="*/ 23 h 37"/>
                <a:gd name="T6" fmla="*/ 10 w 45"/>
                <a:gd name="T7" fmla="*/ 19 h 37"/>
                <a:gd name="T8" fmla="*/ 10 w 45"/>
                <a:gd name="T9" fmla="*/ 27 h 37"/>
                <a:gd name="T10" fmla="*/ 9 w 45"/>
                <a:gd name="T11" fmla="*/ 24 h 37"/>
                <a:gd name="T12" fmla="*/ 10 w 45"/>
                <a:gd name="T13" fmla="*/ 25 h 37"/>
                <a:gd name="T14" fmla="*/ 16 w 45"/>
                <a:gd name="T15" fmla="*/ 29 h 37"/>
                <a:gd name="T16" fmla="*/ 17 w 45"/>
                <a:gd name="T17" fmla="*/ 14 h 37"/>
                <a:gd name="T18" fmla="*/ 18 w 45"/>
                <a:gd name="T19" fmla="*/ 13 h 37"/>
                <a:gd name="T20" fmla="*/ 15 w 45"/>
                <a:gd name="T21" fmla="*/ 21 h 37"/>
                <a:gd name="T22" fmla="*/ 16 w 45"/>
                <a:gd name="T23" fmla="*/ 7 h 37"/>
                <a:gd name="T24" fmla="*/ 27 w 45"/>
                <a:gd name="T25" fmla="*/ 3 h 37"/>
                <a:gd name="T26" fmla="*/ 34 w 45"/>
                <a:gd name="T27" fmla="*/ 7 h 37"/>
                <a:gd name="T28" fmla="*/ 42 w 45"/>
                <a:gd name="T29" fmla="*/ 21 h 37"/>
                <a:gd name="T30" fmla="*/ 43 w 45"/>
                <a:gd name="T31" fmla="*/ 34 h 37"/>
                <a:gd name="T32" fmla="*/ 37 w 45"/>
                <a:gd name="T33" fmla="*/ 35 h 37"/>
                <a:gd name="T34" fmla="*/ 22 w 45"/>
                <a:gd name="T35" fmla="*/ 35 h 37"/>
                <a:gd name="T36" fmla="*/ 10 w 45"/>
                <a:gd name="T37" fmla="*/ 36 h 37"/>
                <a:gd name="T38" fmla="*/ 18 w 45"/>
                <a:gd name="T39" fmla="*/ 26 h 37"/>
                <a:gd name="T40" fmla="*/ 25 w 45"/>
                <a:gd name="T41" fmla="*/ 27 h 37"/>
                <a:gd name="T42" fmla="*/ 33 w 45"/>
                <a:gd name="T43" fmla="*/ 26 h 37"/>
                <a:gd name="T44" fmla="*/ 36 w 45"/>
                <a:gd name="T45" fmla="*/ 24 h 37"/>
                <a:gd name="T46" fmla="*/ 34 w 45"/>
                <a:gd name="T47" fmla="*/ 18 h 37"/>
                <a:gd name="T48" fmla="*/ 30 w 45"/>
                <a:gd name="T49" fmla="*/ 13 h 37"/>
                <a:gd name="T50" fmla="*/ 27 w 45"/>
                <a:gd name="T51" fmla="*/ 12 h 37"/>
                <a:gd name="T52" fmla="*/ 32 w 45"/>
                <a:gd name="T53" fmla="*/ 18 h 37"/>
                <a:gd name="T54" fmla="*/ 28 w 45"/>
                <a:gd name="T55" fmla="*/ 18 h 37"/>
                <a:gd name="T56" fmla="*/ 24 w 45"/>
                <a:gd name="T57" fmla="*/ 12 h 37"/>
                <a:gd name="T58" fmla="*/ 19 w 45"/>
                <a:gd name="T59" fmla="*/ 9 h 37"/>
                <a:gd name="T60" fmla="*/ 15 w 45"/>
                <a:gd name="T61" fmla="*/ 14 h 37"/>
                <a:gd name="T62" fmla="*/ 16 w 45"/>
                <a:gd name="T63" fmla="*/ 19 h 37"/>
                <a:gd name="T64" fmla="*/ 15 w 45"/>
                <a:gd name="T65" fmla="*/ 21 h 37"/>
                <a:gd name="T66" fmla="*/ 12 w 45"/>
                <a:gd name="T67" fmla="*/ 19 h 37"/>
                <a:gd name="T68" fmla="*/ 12 w 45"/>
                <a:gd name="T69" fmla="*/ 15 h 37"/>
                <a:gd name="T70" fmla="*/ 31 w 45"/>
                <a:gd name="T71" fmla="*/ 9 h 37"/>
                <a:gd name="T72" fmla="*/ 32 w 45"/>
                <a:gd name="T73" fmla="*/ 8 h 37"/>
                <a:gd name="T74" fmla="*/ 26 w 45"/>
                <a:gd name="T75" fmla="*/ 4 h 37"/>
                <a:gd name="T76" fmla="*/ 11 w 45"/>
                <a:gd name="T77" fmla="*/ 17 h 37"/>
                <a:gd name="T78" fmla="*/ 14 w 45"/>
                <a:gd name="T79" fmla="*/ 15 h 37"/>
                <a:gd name="T80" fmla="*/ 14 w 45"/>
                <a:gd name="T81" fmla="*/ 13 h 37"/>
                <a:gd name="T82" fmla="*/ 16 w 45"/>
                <a:gd name="T83" fmla="*/ 12 h 37"/>
                <a:gd name="T84" fmla="*/ 16 w 45"/>
                <a:gd name="T85" fmla="*/ 10 h 37"/>
                <a:gd name="T86" fmla="*/ 21 w 45"/>
                <a:gd name="T87" fmla="*/ 9 h 37"/>
                <a:gd name="T88" fmla="*/ 22 w 45"/>
                <a:gd name="T89" fmla="*/ 9 h 37"/>
                <a:gd name="T90" fmla="*/ 29 w 45"/>
                <a:gd name="T91" fmla="*/ 18 h 37"/>
                <a:gd name="T92" fmla="*/ 28 w 45"/>
                <a:gd name="T93" fmla="*/ 11 h 37"/>
                <a:gd name="T94" fmla="*/ 15 w 45"/>
                <a:gd name="T95" fmla="*/ 36 h 37"/>
                <a:gd name="T96" fmla="*/ 31 w 45"/>
                <a:gd name="T97" fmla="*/ 29 h 37"/>
                <a:gd name="T98" fmla="*/ 35 w 45"/>
                <a:gd name="T99" fmla="*/ 30 h 37"/>
                <a:gd name="T100" fmla="*/ 36 w 45"/>
                <a:gd name="T101" fmla="*/ 25 h 37"/>
                <a:gd name="T102" fmla="*/ 34 w 45"/>
                <a:gd name="T103" fmla="*/ 11 h 37"/>
                <a:gd name="T104" fmla="*/ 11 w 45"/>
                <a:gd name="T105" fmla="*/ 12 h 37"/>
                <a:gd name="T106" fmla="*/ 44 w 45"/>
                <a:gd name="T107" fmla="*/ 30 h 37"/>
                <a:gd name="T108" fmla="*/ 21 w 45"/>
                <a:gd name="T109" fmla="*/ 3 h 37"/>
                <a:gd name="T110" fmla="*/ 23 w 45"/>
                <a:gd name="T111" fmla="*/ 1 h 37"/>
                <a:gd name="T112" fmla="*/ 26 w 45"/>
                <a:gd name="T113" fmla="*/ 3 h 37"/>
                <a:gd name="T114" fmla="*/ 1 w 45"/>
                <a:gd name="T115" fmla="*/ 24 h 37"/>
                <a:gd name="T116" fmla="*/ 11 w 45"/>
                <a:gd name="T117" fmla="*/ 6 h 37"/>
                <a:gd name="T118" fmla="*/ 14 w 45"/>
                <a:gd name="T119" fmla="*/ 7 h 37"/>
                <a:gd name="T120" fmla="*/ 4 w 45"/>
                <a:gd name="T121" fmla="*/ 27 h 37"/>
                <a:gd name="T122" fmla="*/ 4 w 45"/>
                <a:gd name="T123" fmla="*/ 19 h 37"/>
                <a:gd name="T124" fmla="*/ 18 w 45"/>
                <a:gd name="T125" fmla="*/ 5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5" h="37">
                  <a:moveTo>
                    <a:pt x="31" y="21"/>
                  </a:moveTo>
                  <a:cubicBezTo>
                    <a:pt x="31" y="21"/>
                    <a:pt x="31" y="21"/>
                    <a:pt x="30" y="21"/>
                  </a:cubicBezTo>
                  <a:cubicBezTo>
                    <a:pt x="30" y="21"/>
                    <a:pt x="30" y="21"/>
                    <a:pt x="30" y="21"/>
                  </a:cubicBezTo>
                  <a:cubicBezTo>
                    <a:pt x="30" y="21"/>
                    <a:pt x="31" y="21"/>
                    <a:pt x="31" y="21"/>
                  </a:cubicBezTo>
                  <a:cubicBezTo>
                    <a:pt x="31" y="21"/>
                    <a:pt x="31" y="21"/>
                    <a:pt x="31" y="21"/>
                  </a:cubicBezTo>
                  <a:moveTo>
                    <a:pt x="32" y="21"/>
                  </a:moveTo>
                  <a:cubicBezTo>
                    <a:pt x="32" y="21"/>
                    <a:pt x="32" y="21"/>
                    <a:pt x="31" y="21"/>
                  </a:cubicBezTo>
                  <a:cubicBezTo>
                    <a:pt x="31" y="21"/>
                    <a:pt x="32" y="21"/>
                    <a:pt x="32" y="21"/>
                  </a:cubicBezTo>
                  <a:cubicBezTo>
                    <a:pt x="32" y="21"/>
                    <a:pt x="31" y="21"/>
                    <a:pt x="32" y="21"/>
                  </a:cubicBezTo>
                  <a:cubicBezTo>
                    <a:pt x="32" y="21"/>
                    <a:pt x="32" y="21"/>
                    <a:pt x="32" y="21"/>
                  </a:cubicBezTo>
                  <a:moveTo>
                    <a:pt x="31" y="21"/>
                  </a:moveTo>
                  <a:cubicBezTo>
                    <a:pt x="31" y="21"/>
                    <a:pt x="31" y="21"/>
                    <a:pt x="31" y="21"/>
                  </a:cubicBezTo>
                  <a:cubicBezTo>
                    <a:pt x="30" y="21"/>
                    <a:pt x="30" y="21"/>
                    <a:pt x="31" y="21"/>
                  </a:cubicBezTo>
                  <a:moveTo>
                    <a:pt x="33" y="22"/>
                  </a:moveTo>
                  <a:cubicBezTo>
                    <a:pt x="32" y="22"/>
                    <a:pt x="32" y="22"/>
                    <a:pt x="32" y="22"/>
                  </a:cubicBezTo>
                  <a:cubicBezTo>
                    <a:pt x="32" y="22"/>
                    <a:pt x="32" y="22"/>
                    <a:pt x="32" y="22"/>
                  </a:cubicBezTo>
                  <a:cubicBezTo>
                    <a:pt x="32" y="22"/>
                    <a:pt x="32" y="22"/>
                    <a:pt x="32" y="22"/>
                  </a:cubicBezTo>
                  <a:cubicBezTo>
                    <a:pt x="32" y="22"/>
                    <a:pt x="32" y="22"/>
                    <a:pt x="32" y="22"/>
                  </a:cubicBezTo>
                  <a:cubicBezTo>
                    <a:pt x="32" y="22"/>
                    <a:pt x="32" y="22"/>
                    <a:pt x="33" y="22"/>
                  </a:cubicBezTo>
                  <a:cubicBezTo>
                    <a:pt x="33" y="22"/>
                    <a:pt x="32" y="22"/>
                    <a:pt x="32" y="22"/>
                  </a:cubicBezTo>
                  <a:cubicBezTo>
                    <a:pt x="32" y="22"/>
                    <a:pt x="33" y="22"/>
                    <a:pt x="33" y="22"/>
                  </a:cubicBezTo>
                  <a:cubicBezTo>
                    <a:pt x="33" y="22"/>
                    <a:pt x="33" y="22"/>
                    <a:pt x="33" y="22"/>
                  </a:cubicBezTo>
                  <a:cubicBezTo>
                    <a:pt x="33" y="22"/>
                    <a:pt x="33" y="22"/>
                    <a:pt x="33" y="22"/>
                  </a:cubicBezTo>
                  <a:cubicBezTo>
                    <a:pt x="33" y="22"/>
                    <a:pt x="33" y="22"/>
                    <a:pt x="33" y="22"/>
                  </a:cubicBezTo>
                  <a:cubicBezTo>
                    <a:pt x="33" y="22"/>
                    <a:pt x="33" y="22"/>
                    <a:pt x="33" y="22"/>
                  </a:cubicBezTo>
                  <a:cubicBezTo>
                    <a:pt x="32" y="22"/>
                    <a:pt x="33" y="22"/>
                    <a:pt x="33" y="23"/>
                  </a:cubicBezTo>
                  <a:cubicBezTo>
                    <a:pt x="33" y="23"/>
                    <a:pt x="33" y="23"/>
                    <a:pt x="33" y="23"/>
                  </a:cubicBezTo>
                  <a:cubicBezTo>
                    <a:pt x="33" y="22"/>
                    <a:pt x="33" y="22"/>
                    <a:pt x="33" y="23"/>
                  </a:cubicBezTo>
                  <a:cubicBezTo>
                    <a:pt x="33" y="23"/>
                    <a:pt x="33" y="23"/>
                    <a:pt x="34" y="23"/>
                  </a:cubicBezTo>
                  <a:cubicBezTo>
                    <a:pt x="33" y="23"/>
                    <a:pt x="34" y="23"/>
                    <a:pt x="34" y="23"/>
                  </a:cubicBezTo>
                  <a:cubicBezTo>
                    <a:pt x="34" y="23"/>
                    <a:pt x="33" y="23"/>
                    <a:pt x="34" y="23"/>
                  </a:cubicBezTo>
                  <a:cubicBezTo>
                    <a:pt x="33" y="23"/>
                    <a:pt x="33" y="23"/>
                    <a:pt x="33" y="23"/>
                  </a:cubicBezTo>
                  <a:cubicBezTo>
                    <a:pt x="33" y="23"/>
                    <a:pt x="32" y="22"/>
                    <a:pt x="32" y="22"/>
                  </a:cubicBezTo>
                  <a:cubicBezTo>
                    <a:pt x="32" y="22"/>
                    <a:pt x="33" y="23"/>
                    <a:pt x="33" y="23"/>
                  </a:cubicBezTo>
                  <a:cubicBezTo>
                    <a:pt x="33" y="23"/>
                    <a:pt x="33" y="23"/>
                    <a:pt x="33" y="23"/>
                  </a:cubicBezTo>
                  <a:cubicBezTo>
                    <a:pt x="33" y="23"/>
                    <a:pt x="33" y="23"/>
                    <a:pt x="32" y="22"/>
                  </a:cubicBezTo>
                  <a:cubicBezTo>
                    <a:pt x="32" y="22"/>
                    <a:pt x="32" y="22"/>
                    <a:pt x="33" y="22"/>
                  </a:cubicBezTo>
                  <a:moveTo>
                    <a:pt x="31" y="21"/>
                  </a:moveTo>
                  <a:cubicBezTo>
                    <a:pt x="30" y="21"/>
                    <a:pt x="30" y="21"/>
                    <a:pt x="30" y="21"/>
                  </a:cubicBezTo>
                  <a:cubicBezTo>
                    <a:pt x="31" y="21"/>
                    <a:pt x="31" y="21"/>
                    <a:pt x="31" y="21"/>
                  </a:cubicBezTo>
                  <a:moveTo>
                    <a:pt x="31" y="21"/>
                  </a:moveTo>
                  <a:cubicBezTo>
                    <a:pt x="31" y="21"/>
                    <a:pt x="31" y="21"/>
                    <a:pt x="31" y="21"/>
                  </a:cubicBezTo>
                  <a:cubicBezTo>
                    <a:pt x="31" y="21"/>
                    <a:pt x="31" y="21"/>
                    <a:pt x="31" y="21"/>
                  </a:cubicBezTo>
                  <a:cubicBezTo>
                    <a:pt x="31" y="21"/>
                    <a:pt x="31" y="21"/>
                    <a:pt x="31" y="22"/>
                  </a:cubicBezTo>
                  <a:cubicBezTo>
                    <a:pt x="31" y="22"/>
                    <a:pt x="31" y="22"/>
                    <a:pt x="31" y="21"/>
                  </a:cubicBezTo>
                  <a:moveTo>
                    <a:pt x="30" y="21"/>
                  </a:moveTo>
                  <a:cubicBezTo>
                    <a:pt x="30" y="21"/>
                    <a:pt x="31" y="21"/>
                    <a:pt x="31" y="21"/>
                  </a:cubicBezTo>
                  <a:cubicBezTo>
                    <a:pt x="31" y="21"/>
                    <a:pt x="31" y="21"/>
                    <a:pt x="31" y="21"/>
                  </a:cubicBezTo>
                  <a:cubicBezTo>
                    <a:pt x="31" y="21"/>
                    <a:pt x="31" y="21"/>
                    <a:pt x="30" y="21"/>
                  </a:cubicBezTo>
                  <a:moveTo>
                    <a:pt x="32" y="21"/>
                  </a:moveTo>
                  <a:cubicBezTo>
                    <a:pt x="32" y="21"/>
                    <a:pt x="32" y="21"/>
                    <a:pt x="32" y="21"/>
                  </a:cubicBezTo>
                  <a:cubicBezTo>
                    <a:pt x="32" y="21"/>
                    <a:pt x="32" y="21"/>
                    <a:pt x="32" y="21"/>
                  </a:cubicBezTo>
                  <a:cubicBezTo>
                    <a:pt x="32" y="21"/>
                    <a:pt x="32" y="21"/>
                    <a:pt x="32" y="21"/>
                  </a:cubicBezTo>
                  <a:cubicBezTo>
                    <a:pt x="32" y="21"/>
                    <a:pt x="32" y="21"/>
                    <a:pt x="32" y="21"/>
                  </a:cubicBezTo>
                  <a:cubicBezTo>
                    <a:pt x="32" y="21"/>
                    <a:pt x="32" y="21"/>
                    <a:pt x="32" y="21"/>
                  </a:cubicBezTo>
                  <a:moveTo>
                    <a:pt x="31" y="21"/>
                  </a:moveTo>
                  <a:cubicBezTo>
                    <a:pt x="32" y="21"/>
                    <a:pt x="32" y="21"/>
                    <a:pt x="31" y="21"/>
                  </a:cubicBezTo>
                  <a:cubicBezTo>
                    <a:pt x="32" y="21"/>
                    <a:pt x="32" y="21"/>
                    <a:pt x="31" y="21"/>
                  </a:cubicBezTo>
                  <a:moveTo>
                    <a:pt x="19" y="10"/>
                  </a:moveTo>
                  <a:cubicBezTo>
                    <a:pt x="19" y="10"/>
                    <a:pt x="19" y="10"/>
                    <a:pt x="19" y="10"/>
                  </a:cubicBezTo>
                  <a:cubicBezTo>
                    <a:pt x="19" y="10"/>
                    <a:pt x="19" y="10"/>
                    <a:pt x="19" y="10"/>
                  </a:cubicBezTo>
                  <a:cubicBezTo>
                    <a:pt x="19" y="10"/>
                    <a:pt x="19" y="10"/>
                    <a:pt x="19" y="9"/>
                  </a:cubicBezTo>
                  <a:cubicBezTo>
                    <a:pt x="19" y="10"/>
                    <a:pt x="19" y="9"/>
                    <a:pt x="19" y="9"/>
                  </a:cubicBezTo>
                  <a:cubicBezTo>
                    <a:pt x="19" y="9"/>
                    <a:pt x="19" y="10"/>
                    <a:pt x="19" y="10"/>
                  </a:cubicBezTo>
                  <a:cubicBezTo>
                    <a:pt x="20" y="10"/>
                    <a:pt x="20" y="10"/>
                    <a:pt x="20" y="10"/>
                  </a:cubicBezTo>
                  <a:cubicBezTo>
                    <a:pt x="20" y="10"/>
                    <a:pt x="19" y="10"/>
                    <a:pt x="19" y="10"/>
                  </a:cubicBezTo>
                  <a:cubicBezTo>
                    <a:pt x="19" y="10"/>
                    <a:pt x="19" y="10"/>
                    <a:pt x="19" y="10"/>
                  </a:cubicBezTo>
                  <a:cubicBezTo>
                    <a:pt x="19" y="10"/>
                    <a:pt x="19" y="10"/>
                    <a:pt x="19" y="10"/>
                  </a:cubicBezTo>
                  <a:cubicBezTo>
                    <a:pt x="20" y="10"/>
                    <a:pt x="20" y="10"/>
                    <a:pt x="20" y="10"/>
                  </a:cubicBezTo>
                  <a:cubicBezTo>
                    <a:pt x="20" y="10"/>
                    <a:pt x="19" y="10"/>
                    <a:pt x="19" y="10"/>
                  </a:cubicBezTo>
                  <a:cubicBezTo>
                    <a:pt x="19" y="10"/>
                    <a:pt x="19" y="10"/>
                    <a:pt x="19" y="10"/>
                  </a:cubicBezTo>
                  <a:moveTo>
                    <a:pt x="19" y="12"/>
                  </a:moveTo>
                  <a:cubicBezTo>
                    <a:pt x="19" y="12"/>
                    <a:pt x="19" y="12"/>
                    <a:pt x="19" y="12"/>
                  </a:cubicBezTo>
                  <a:cubicBezTo>
                    <a:pt x="19" y="12"/>
                    <a:pt x="19" y="12"/>
                    <a:pt x="19" y="12"/>
                  </a:cubicBezTo>
                  <a:cubicBezTo>
                    <a:pt x="18" y="12"/>
                    <a:pt x="19" y="12"/>
                    <a:pt x="19" y="12"/>
                  </a:cubicBezTo>
                  <a:moveTo>
                    <a:pt x="19" y="12"/>
                  </a:moveTo>
                  <a:cubicBezTo>
                    <a:pt x="19" y="12"/>
                    <a:pt x="19" y="12"/>
                    <a:pt x="19" y="12"/>
                  </a:cubicBezTo>
                  <a:cubicBezTo>
                    <a:pt x="19" y="12"/>
                    <a:pt x="19" y="12"/>
                    <a:pt x="19" y="12"/>
                  </a:cubicBezTo>
                  <a:cubicBezTo>
                    <a:pt x="19" y="12"/>
                    <a:pt x="19" y="12"/>
                    <a:pt x="19" y="12"/>
                  </a:cubicBezTo>
                  <a:cubicBezTo>
                    <a:pt x="19" y="12"/>
                    <a:pt x="19" y="12"/>
                    <a:pt x="19" y="12"/>
                  </a:cubicBezTo>
                  <a:cubicBezTo>
                    <a:pt x="19" y="12"/>
                    <a:pt x="19" y="11"/>
                    <a:pt x="19" y="11"/>
                  </a:cubicBezTo>
                  <a:cubicBezTo>
                    <a:pt x="19" y="11"/>
                    <a:pt x="20" y="11"/>
                    <a:pt x="20" y="11"/>
                  </a:cubicBezTo>
                  <a:cubicBezTo>
                    <a:pt x="20" y="11"/>
                    <a:pt x="20" y="11"/>
                    <a:pt x="20" y="11"/>
                  </a:cubicBezTo>
                  <a:cubicBezTo>
                    <a:pt x="20" y="12"/>
                    <a:pt x="20" y="11"/>
                    <a:pt x="20" y="12"/>
                  </a:cubicBezTo>
                  <a:cubicBezTo>
                    <a:pt x="20" y="12"/>
                    <a:pt x="20" y="11"/>
                    <a:pt x="20" y="12"/>
                  </a:cubicBezTo>
                  <a:cubicBezTo>
                    <a:pt x="20" y="12"/>
                    <a:pt x="20" y="12"/>
                    <a:pt x="20" y="11"/>
                  </a:cubicBezTo>
                  <a:cubicBezTo>
                    <a:pt x="20" y="12"/>
                    <a:pt x="20" y="11"/>
                    <a:pt x="20" y="11"/>
                  </a:cubicBezTo>
                  <a:cubicBezTo>
                    <a:pt x="20" y="11"/>
                    <a:pt x="20" y="11"/>
                    <a:pt x="19" y="11"/>
                  </a:cubicBezTo>
                  <a:cubicBezTo>
                    <a:pt x="19" y="11"/>
                    <a:pt x="19" y="11"/>
                    <a:pt x="19" y="11"/>
                  </a:cubicBezTo>
                  <a:cubicBezTo>
                    <a:pt x="19" y="11"/>
                    <a:pt x="19" y="11"/>
                    <a:pt x="19" y="11"/>
                  </a:cubicBezTo>
                  <a:cubicBezTo>
                    <a:pt x="20" y="12"/>
                    <a:pt x="20" y="11"/>
                    <a:pt x="20" y="11"/>
                  </a:cubicBezTo>
                  <a:cubicBezTo>
                    <a:pt x="20" y="11"/>
                    <a:pt x="20" y="12"/>
                    <a:pt x="20" y="12"/>
                  </a:cubicBezTo>
                  <a:cubicBezTo>
                    <a:pt x="20" y="12"/>
                    <a:pt x="20" y="11"/>
                    <a:pt x="20" y="12"/>
                  </a:cubicBezTo>
                  <a:cubicBezTo>
                    <a:pt x="20" y="12"/>
                    <a:pt x="20" y="12"/>
                    <a:pt x="19" y="12"/>
                  </a:cubicBezTo>
                  <a:moveTo>
                    <a:pt x="19" y="12"/>
                  </a:moveTo>
                  <a:cubicBezTo>
                    <a:pt x="19" y="12"/>
                    <a:pt x="20" y="12"/>
                    <a:pt x="20" y="12"/>
                  </a:cubicBezTo>
                  <a:cubicBezTo>
                    <a:pt x="19" y="11"/>
                    <a:pt x="19" y="11"/>
                    <a:pt x="19" y="12"/>
                  </a:cubicBezTo>
                  <a:moveTo>
                    <a:pt x="32" y="21"/>
                  </a:moveTo>
                  <a:cubicBezTo>
                    <a:pt x="32" y="21"/>
                    <a:pt x="33" y="21"/>
                    <a:pt x="33" y="21"/>
                  </a:cubicBezTo>
                  <a:cubicBezTo>
                    <a:pt x="33" y="21"/>
                    <a:pt x="33" y="21"/>
                    <a:pt x="33" y="21"/>
                  </a:cubicBezTo>
                  <a:cubicBezTo>
                    <a:pt x="33" y="21"/>
                    <a:pt x="33" y="22"/>
                    <a:pt x="33" y="22"/>
                  </a:cubicBezTo>
                  <a:cubicBezTo>
                    <a:pt x="32" y="22"/>
                    <a:pt x="33" y="22"/>
                    <a:pt x="33" y="21"/>
                  </a:cubicBezTo>
                  <a:cubicBezTo>
                    <a:pt x="33" y="21"/>
                    <a:pt x="32" y="21"/>
                    <a:pt x="32" y="21"/>
                  </a:cubicBezTo>
                  <a:moveTo>
                    <a:pt x="19" y="13"/>
                  </a:moveTo>
                  <a:cubicBezTo>
                    <a:pt x="19" y="13"/>
                    <a:pt x="18" y="12"/>
                    <a:pt x="19" y="12"/>
                  </a:cubicBezTo>
                  <a:cubicBezTo>
                    <a:pt x="19" y="13"/>
                    <a:pt x="19" y="12"/>
                    <a:pt x="19" y="13"/>
                  </a:cubicBezTo>
                  <a:moveTo>
                    <a:pt x="19" y="12"/>
                  </a:moveTo>
                  <a:cubicBezTo>
                    <a:pt x="19" y="12"/>
                    <a:pt x="19" y="12"/>
                    <a:pt x="19" y="12"/>
                  </a:cubicBezTo>
                  <a:cubicBezTo>
                    <a:pt x="18" y="12"/>
                    <a:pt x="19" y="12"/>
                    <a:pt x="19" y="12"/>
                  </a:cubicBezTo>
                  <a:moveTo>
                    <a:pt x="31" y="21"/>
                  </a:moveTo>
                  <a:cubicBezTo>
                    <a:pt x="31" y="21"/>
                    <a:pt x="31" y="21"/>
                    <a:pt x="31" y="21"/>
                  </a:cubicBezTo>
                  <a:cubicBezTo>
                    <a:pt x="30" y="21"/>
                    <a:pt x="30" y="21"/>
                    <a:pt x="30" y="21"/>
                  </a:cubicBezTo>
                  <a:cubicBezTo>
                    <a:pt x="30" y="20"/>
                    <a:pt x="30" y="20"/>
                    <a:pt x="30" y="20"/>
                  </a:cubicBezTo>
                  <a:cubicBezTo>
                    <a:pt x="30" y="21"/>
                    <a:pt x="30" y="21"/>
                    <a:pt x="31" y="21"/>
                  </a:cubicBezTo>
                  <a:moveTo>
                    <a:pt x="20" y="12"/>
                  </a:moveTo>
                  <a:cubicBezTo>
                    <a:pt x="20" y="12"/>
                    <a:pt x="20" y="12"/>
                    <a:pt x="20" y="12"/>
                  </a:cubicBezTo>
                  <a:cubicBezTo>
                    <a:pt x="20" y="12"/>
                    <a:pt x="20" y="13"/>
                    <a:pt x="20" y="12"/>
                  </a:cubicBezTo>
                  <a:cubicBezTo>
                    <a:pt x="20" y="12"/>
                    <a:pt x="20" y="12"/>
                    <a:pt x="20" y="12"/>
                  </a:cubicBezTo>
                  <a:cubicBezTo>
                    <a:pt x="20" y="12"/>
                    <a:pt x="20" y="12"/>
                    <a:pt x="20" y="12"/>
                  </a:cubicBezTo>
                  <a:moveTo>
                    <a:pt x="26" y="15"/>
                  </a:moveTo>
                  <a:cubicBezTo>
                    <a:pt x="26" y="16"/>
                    <a:pt x="26" y="16"/>
                    <a:pt x="26" y="15"/>
                  </a:cubicBezTo>
                  <a:cubicBezTo>
                    <a:pt x="26" y="15"/>
                    <a:pt x="26" y="15"/>
                    <a:pt x="26" y="15"/>
                  </a:cubicBezTo>
                  <a:cubicBezTo>
                    <a:pt x="26" y="15"/>
                    <a:pt x="26" y="15"/>
                    <a:pt x="26" y="15"/>
                  </a:cubicBezTo>
                  <a:cubicBezTo>
                    <a:pt x="26" y="15"/>
                    <a:pt x="26" y="15"/>
                    <a:pt x="26" y="15"/>
                  </a:cubicBezTo>
                  <a:cubicBezTo>
                    <a:pt x="26" y="15"/>
                    <a:pt x="26" y="15"/>
                    <a:pt x="26" y="15"/>
                  </a:cubicBezTo>
                  <a:moveTo>
                    <a:pt x="32" y="22"/>
                  </a:moveTo>
                  <a:cubicBezTo>
                    <a:pt x="32" y="22"/>
                    <a:pt x="31" y="22"/>
                    <a:pt x="31" y="22"/>
                  </a:cubicBezTo>
                  <a:cubicBezTo>
                    <a:pt x="31" y="22"/>
                    <a:pt x="31" y="22"/>
                    <a:pt x="31" y="22"/>
                  </a:cubicBezTo>
                  <a:cubicBezTo>
                    <a:pt x="31" y="22"/>
                    <a:pt x="31" y="22"/>
                    <a:pt x="31" y="22"/>
                  </a:cubicBezTo>
                  <a:cubicBezTo>
                    <a:pt x="31" y="22"/>
                    <a:pt x="31" y="22"/>
                    <a:pt x="31" y="22"/>
                  </a:cubicBezTo>
                  <a:cubicBezTo>
                    <a:pt x="31" y="22"/>
                    <a:pt x="31" y="22"/>
                    <a:pt x="31" y="22"/>
                  </a:cubicBezTo>
                  <a:cubicBezTo>
                    <a:pt x="31" y="22"/>
                    <a:pt x="32" y="22"/>
                    <a:pt x="32" y="22"/>
                  </a:cubicBezTo>
                  <a:cubicBezTo>
                    <a:pt x="32" y="22"/>
                    <a:pt x="32" y="22"/>
                    <a:pt x="32" y="22"/>
                  </a:cubicBezTo>
                  <a:cubicBezTo>
                    <a:pt x="32" y="22"/>
                    <a:pt x="33" y="23"/>
                    <a:pt x="32" y="23"/>
                  </a:cubicBezTo>
                  <a:cubicBezTo>
                    <a:pt x="32" y="23"/>
                    <a:pt x="32" y="23"/>
                    <a:pt x="32" y="22"/>
                  </a:cubicBezTo>
                  <a:cubicBezTo>
                    <a:pt x="32" y="22"/>
                    <a:pt x="32" y="22"/>
                    <a:pt x="32" y="22"/>
                  </a:cubicBezTo>
                  <a:moveTo>
                    <a:pt x="21" y="12"/>
                  </a:moveTo>
                  <a:cubicBezTo>
                    <a:pt x="21" y="12"/>
                    <a:pt x="21" y="12"/>
                    <a:pt x="21" y="12"/>
                  </a:cubicBezTo>
                  <a:cubicBezTo>
                    <a:pt x="21" y="12"/>
                    <a:pt x="21" y="12"/>
                    <a:pt x="21" y="12"/>
                  </a:cubicBezTo>
                  <a:cubicBezTo>
                    <a:pt x="21" y="12"/>
                    <a:pt x="21" y="12"/>
                    <a:pt x="21" y="12"/>
                  </a:cubicBezTo>
                  <a:cubicBezTo>
                    <a:pt x="21" y="12"/>
                    <a:pt x="21" y="13"/>
                    <a:pt x="21" y="12"/>
                  </a:cubicBezTo>
                  <a:cubicBezTo>
                    <a:pt x="21" y="12"/>
                    <a:pt x="21" y="12"/>
                    <a:pt x="21" y="12"/>
                  </a:cubicBezTo>
                  <a:cubicBezTo>
                    <a:pt x="21" y="12"/>
                    <a:pt x="21" y="12"/>
                    <a:pt x="21" y="12"/>
                  </a:cubicBezTo>
                  <a:moveTo>
                    <a:pt x="10" y="23"/>
                  </a:move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moveTo>
                    <a:pt x="12" y="21"/>
                  </a:moveTo>
                  <a:cubicBezTo>
                    <a:pt x="12" y="20"/>
                    <a:pt x="11" y="20"/>
                    <a:pt x="12" y="20"/>
                  </a:cubicBezTo>
                  <a:cubicBezTo>
                    <a:pt x="12" y="20"/>
                    <a:pt x="12" y="20"/>
                    <a:pt x="12" y="20"/>
                  </a:cubicBezTo>
                  <a:cubicBezTo>
                    <a:pt x="12" y="21"/>
                    <a:pt x="12" y="20"/>
                    <a:pt x="12" y="21"/>
                  </a:cubicBezTo>
                  <a:cubicBezTo>
                    <a:pt x="12" y="21"/>
                    <a:pt x="12" y="21"/>
                    <a:pt x="12" y="21"/>
                  </a:cubicBezTo>
                  <a:cubicBezTo>
                    <a:pt x="12" y="21"/>
                    <a:pt x="12" y="21"/>
                    <a:pt x="12" y="21"/>
                  </a:cubicBezTo>
                  <a:cubicBezTo>
                    <a:pt x="12" y="21"/>
                    <a:pt x="12" y="21"/>
                    <a:pt x="12" y="21"/>
                  </a:cubicBezTo>
                  <a:cubicBezTo>
                    <a:pt x="12" y="21"/>
                    <a:pt x="12" y="21"/>
                    <a:pt x="12" y="21"/>
                  </a:cubicBezTo>
                  <a:cubicBezTo>
                    <a:pt x="12" y="21"/>
                    <a:pt x="12" y="21"/>
                    <a:pt x="12" y="21"/>
                  </a:cubicBezTo>
                  <a:moveTo>
                    <a:pt x="10" y="21"/>
                  </a:moveTo>
                  <a:cubicBezTo>
                    <a:pt x="10" y="20"/>
                    <a:pt x="10" y="20"/>
                    <a:pt x="10" y="20"/>
                  </a:cubicBezTo>
                  <a:cubicBezTo>
                    <a:pt x="10" y="20"/>
                    <a:pt x="11" y="20"/>
                    <a:pt x="11" y="20"/>
                  </a:cubicBezTo>
                  <a:cubicBezTo>
                    <a:pt x="11" y="20"/>
                    <a:pt x="11" y="20"/>
                    <a:pt x="10" y="20"/>
                  </a:cubicBezTo>
                  <a:cubicBezTo>
                    <a:pt x="10" y="20"/>
                    <a:pt x="11" y="20"/>
                    <a:pt x="11" y="20"/>
                  </a:cubicBezTo>
                  <a:cubicBezTo>
                    <a:pt x="11" y="20"/>
                    <a:pt x="11" y="21"/>
                    <a:pt x="11" y="20"/>
                  </a:cubicBezTo>
                  <a:cubicBezTo>
                    <a:pt x="11" y="21"/>
                    <a:pt x="11" y="21"/>
                    <a:pt x="11" y="21"/>
                  </a:cubicBezTo>
                  <a:cubicBezTo>
                    <a:pt x="11" y="21"/>
                    <a:pt x="11" y="20"/>
                    <a:pt x="11" y="20"/>
                  </a:cubicBezTo>
                  <a:cubicBezTo>
                    <a:pt x="11" y="20"/>
                    <a:pt x="11" y="21"/>
                    <a:pt x="11" y="20"/>
                  </a:cubicBezTo>
                  <a:cubicBezTo>
                    <a:pt x="12" y="21"/>
                    <a:pt x="11" y="21"/>
                    <a:pt x="11" y="21"/>
                  </a:cubicBezTo>
                  <a:cubicBezTo>
                    <a:pt x="11" y="21"/>
                    <a:pt x="11" y="21"/>
                    <a:pt x="11" y="21"/>
                  </a:cubicBezTo>
                  <a:cubicBezTo>
                    <a:pt x="11" y="21"/>
                    <a:pt x="11" y="21"/>
                    <a:pt x="11" y="21"/>
                  </a:cubicBezTo>
                  <a:cubicBezTo>
                    <a:pt x="11" y="21"/>
                    <a:pt x="11" y="21"/>
                    <a:pt x="11" y="21"/>
                  </a:cubicBezTo>
                  <a:cubicBezTo>
                    <a:pt x="11" y="21"/>
                    <a:pt x="11" y="21"/>
                    <a:pt x="11" y="21"/>
                  </a:cubicBezTo>
                  <a:cubicBezTo>
                    <a:pt x="11" y="21"/>
                    <a:pt x="11" y="21"/>
                    <a:pt x="11" y="21"/>
                  </a:cubicBezTo>
                  <a:cubicBezTo>
                    <a:pt x="11" y="21"/>
                    <a:pt x="11" y="21"/>
                    <a:pt x="11" y="21"/>
                  </a:cubicBezTo>
                  <a:cubicBezTo>
                    <a:pt x="11" y="21"/>
                    <a:pt x="11" y="21"/>
                    <a:pt x="11" y="21"/>
                  </a:cubicBezTo>
                  <a:cubicBezTo>
                    <a:pt x="11" y="21"/>
                    <a:pt x="11" y="21"/>
                    <a:pt x="11" y="21"/>
                  </a:cubicBezTo>
                  <a:cubicBezTo>
                    <a:pt x="10" y="21"/>
                    <a:pt x="10" y="21"/>
                    <a:pt x="10" y="21"/>
                  </a:cubicBezTo>
                  <a:cubicBezTo>
                    <a:pt x="10" y="20"/>
                    <a:pt x="10" y="21"/>
                    <a:pt x="10" y="21"/>
                  </a:cubicBezTo>
                  <a:cubicBezTo>
                    <a:pt x="10" y="21"/>
                    <a:pt x="10" y="21"/>
                    <a:pt x="10" y="21"/>
                  </a:cubicBezTo>
                  <a:moveTo>
                    <a:pt x="11" y="23"/>
                  </a:moveTo>
                  <a:cubicBezTo>
                    <a:pt x="12" y="23"/>
                    <a:pt x="11" y="23"/>
                    <a:pt x="11" y="23"/>
                  </a:cubicBezTo>
                  <a:cubicBezTo>
                    <a:pt x="11" y="23"/>
                    <a:pt x="11" y="24"/>
                    <a:pt x="11" y="24"/>
                  </a:cubicBezTo>
                  <a:cubicBezTo>
                    <a:pt x="11" y="24"/>
                    <a:pt x="11" y="24"/>
                    <a:pt x="11" y="24"/>
                  </a:cubicBezTo>
                  <a:cubicBezTo>
                    <a:pt x="10" y="23"/>
                    <a:pt x="11" y="24"/>
                    <a:pt x="11" y="23"/>
                  </a:cubicBezTo>
                  <a:cubicBezTo>
                    <a:pt x="11" y="23"/>
                    <a:pt x="11" y="23"/>
                    <a:pt x="11" y="23"/>
                  </a:cubicBezTo>
                  <a:moveTo>
                    <a:pt x="11" y="23"/>
                  </a:moveTo>
                  <a:cubicBezTo>
                    <a:pt x="11" y="23"/>
                    <a:pt x="12" y="23"/>
                    <a:pt x="11" y="23"/>
                  </a:cubicBezTo>
                  <a:cubicBezTo>
                    <a:pt x="11" y="23"/>
                    <a:pt x="12" y="23"/>
                    <a:pt x="11" y="23"/>
                  </a:cubicBezTo>
                  <a:cubicBezTo>
                    <a:pt x="11" y="23"/>
                    <a:pt x="11" y="23"/>
                    <a:pt x="11" y="23"/>
                  </a:cubicBezTo>
                  <a:cubicBezTo>
                    <a:pt x="10" y="23"/>
                    <a:pt x="11" y="23"/>
                    <a:pt x="11" y="23"/>
                  </a:cubicBezTo>
                  <a:cubicBezTo>
                    <a:pt x="11" y="23"/>
                    <a:pt x="11" y="23"/>
                    <a:pt x="11" y="23"/>
                  </a:cubicBezTo>
                  <a:moveTo>
                    <a:pt x="12" y="19"/>
                  </a:moveTo>
                  <a:cubicBezTo>
                    <a:pt x="12" y="19"/>
                    <a:pt x="12" y="19"/>
                    <a:pt x="12" y="19"/>
                  </a:cubicBezTo>
                  <a:cubicBezTo>
                    <a:pt x="12" y="19"/>
                    <a:pt x="12" y="19"/>
                    <a:pt x="12" y="19"/>
                  </a:cubicBezTo>
                  <a:cubicBezTo>
                    <a:pt x="12" y="19"/>
                    <a:pt x="12" y="19"/>
                    <a:pt x="12" y="19"/>
                  </a:cubicBezTo>
                  <a:moveTo>
                    <a:pt x="11" y="19"/>
                  </a:moveTo>
                  <a:cubicBezTo>
                    <a:pt x="11" y="19"/>
                    <a:pt x="11" y="19"/>
                    <a:pt x="11" y="19"/>
                  </a:cubicBezTo>
                  <a:cubicBezTo>
                    <a:pt x="11" y="19"/>
                    <a:pt x="11" y="19"/>
                    <a:pt x="11" y="19"/>
                  </a:cubicBezTo>
                  <a:cubicBezTo>
                    <a:pt x="11" y="19"/>
                    <a:pt x="10" y="19"/>
                    <a:pt x="10" y="19"/>
                  </a:cubicBezTo>
                  <a:cubicBezTo>
                    <a:pt x="10" y="19"/>
                    <a:pt x="10" y="19"/>
                    <a:pt x="11" y="19"/>
                  </a:cubicBezTo>
                  <a:moveTo>
                    <a:pt x="11" y="19"/>
                  </a:moveTo>
                  <a:cubicBezTo>
                    <a:pt x="11" y="19"/>
                    <a:pt x="10" y="19"/>
                    <a:pt x="10" y="19"/>
                  </a:cubicBezTo>
                  <a:cubicBezTo>
                    <a:pt x="11" y="20"/>
                    <a:pt x="10" y="20"/>
                    <a:pt x="10" y="20"/>
                  </a:cubicBezTo>
                  <a:cubicBezTo>
                    <a:pt x="10" y="20"/>
                    <a:pt x="10" y="20"/>
                    <a:pt x="10" y="20"/>
                  </a:cubicBezTo>
                  <a:cubicBezTo>
                    <a:pt x="10" y="19"/>
                    <a:pt x="10" y="19"/>
                    <a:pt x="11" y="19"/>
                  </a:cubicBezTo>
                  <a:moveTo>
                    <a:pt x="11" y="19"/>
                  </a:moveTo>
                  <a:cubicBezTo>
                    <a:pt x="11" y="19"/>
                    <a:pt x="11" y="19"/>
                    <a:pt x="11" y="19"/>
                  </a:cubicBezTo>
                  <a:cubicBezTo>
                    <a:pt x="11" y="19"/>
                    <a:pt x="11" y="19"/>
                    <a:pt x="11" y="19"/>
                  </a:cubicBezTo>
                  <a:cubicBezTo>
                    <a:pt x="12" y="19"/>
                    <a:pt x="11" y="20"/>
                    <a:pt x="12" y="20"/>
                  </a:cubicBezTo>
                  <a:cubicBezTo>
                    <a:pt x="12" y="20"/>
                    <a:pt x="12" y="20"/>
                    <a:pt x="12" y="20"/>
                  </a:cubicBezTo>
                  <a:cubicBezTo>
                    <a:pt x="11" y="20"/>
                    <a:pt x="12"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2" y="20"/>
                    <a:pt x="11" y="20"/>
                  </a:cubicBezTo>
                  <a:cubicBezTo>
                    <a:pt x="11" y="20"/>
                    <a:pt x="11" y="20"/>
                    <a:pt x="11" y="20"/>
                  </a:cubicBezTo>
                  <a:cubicBezTo>
                    <a:pt x="11" y="19"/>
                    <a:pt x="11" y="20"/>
                    <a:pt x="11" y="19"/>
                  </a:cubicBezTo>
                  <a:moveTo>
                    <a:pt x="11" y="24"/>
                  </a:moveTo>
                  <a:cubicBezTo>
                    <a:pt x="11" y="24"/>
                    <a:pt x="11" y="24"/>
                    <a:pt x="11" y="24"/>
                  </a:cubicBezTo>
                  <a:cubicBezTo>
                    <a:pt x="11" y="24"/>
                    <a:pt x="11" y="24"/>
                    <a:pt x="11" y="25"/>
                  </a:cubicBezTo>
                  <a:cubicBezTo>
                    <a:pt x="11" y="25"/>
                    <a:pt x="11" y="25"/>
                    <a:pt x="11" y="24"/>
                  </a:cubicBezTo>
                  <a:cubicBezTo>
                    <a:pt x="11" y="24"/>
                    <a:pt x="11" y="24"/>
                    <a:pt x="11" y="24"/>
                  </a:cubicBezTo>
                  <a:moveTo>
                    <a:pt x="12" y="20"/>
                  </a:moveTo>
                  <a:cubicBezTo>
                    <a:pt x="12" y="20"/>
                    <a:pt x="13" y="20"/>
                    <a:pt x="13" y="20"/>
                  </a:cubicBezTo>
                  <a:cubicBezTo>
                    <a:pt x="13" y="20"/>
                    <a:pt x="12" y="20"/>
                    <a:pt x="12" y="20"/>
                  </a:cubicBezTo>
                  <a:cubicBezTo>
                    <a:pt x="12" y="20"/>
                    <a:pt x="12" y="20"/>
                    <a:pt x="12" y="20"/>
                  </a:cubicBezTo>
                  <a:cubicBezTo>
                    <a:pt x="12" y="20"/>
                    <a:pt x="12" y="20"/>
                    <a:pt x="12" y="20"/>
                  </a:cubicBezTo>
                  <a:cubicBezTo>
                    <a:pt x="12" y="20"/>
                    <a:pt x="12" y="20"/>
                    <a:pt x="13" y="20"/>
                  </a:cubicBezTo>
                  <a:cubicBezTo>
                    <a:pt x="13" y="20"/>
                    <a:pt x="12" y="20"/>
                    <a:pt x="12" y="20"/>
                  </a:cubicBezTo>
                  <a:moveTo>
                    <a:pt x="13" y="20"/>
                  </a:moveTo>
                  <a:cubicBezTo>
                    <a:pt x="13" y="20"/>
                    <a:pt x="13" y="21"/>
                    <a:pt x="13" y="21"/>
                  </a:cubicBezTo>
                  <a:cubicBezTo>
                    <a:pt x="13" y="21"/>
                    <a:pt x="13" y="21"/>
                    <a:pt x="13" y="21"/>
                  </a:cubicBezTo>
                  <a:cubicBezTo>
                    <a:pt x="13" y="21"/>
                    <a:pt x="13" y="21"/>
                    <a:pt x="13" y="20"/>
                  </a:cubicBezTo>
                  <a:cubicBezTo>
                    <a:pt x="13" y="21"/>
                    <a:pt x="13" y="21"/>
                    <a:pt x="13" y="20"/>
                  </a:cubicBezTo>
                  <a:moveTo>
                    <a:pt x="11" y="22"/>
                  </a:moveTo>
                  <a:cubicBezTo>
                    <a:pt x="10" y="22"/>
                    <a:pt x="11" y="22"/>
                    <a:pt x="11" y="23"/>
                  </a:cubicBezTo>
                  <a:cubicBezTo>
                    <a:pt x="11" y="23"/>
                    <a:pt x="10" y="22"/>
                    <a:pt x="10" y="23"/>
                  </a:cubicBezTo>
                  <a:cubicBezTo>
                    <a:pt x="10" y="22"/>
                    <a:pt x="10" y="22"/>
                    <a:pt x="10" y="22"/>
                  </a:cubicBezTo>
                  <a:cubicBezTo>
                    <a:pt x="10" y="22"/>
                    <a:pt x="10" y="22"/>
                    <a:pt x="10" y="22"/>
                  </a:cubicBezTo>
                  <a:cubicBezTo>
                    <a:pt x="10" y="22"/>
                    <a:pt x="10" y="22"/>
                    <a:pt x="10" y="22"/>
                  </a:cubicBezTo>
                  <a:cubicBezTo>
                    <a:pt x="10" y="22"/>
                    <a:pt x="10" y="22"/>
                    <a:pt x="10" y="22"/>
                  </a:cubicBezTo>
                  <a:cubicBezTo>
                    <a:pt x="10" y="22"/>
                    <a:pt x="10" y="22"/>
                    <a:pt x="10" y="22"/>
                  </a:cubicBezTo>
                  <a:cubicBezTo>
                    <a:pt x="10" y="22"/>
                    <a:pt x="10" y="22"/>
                    <a:pt x="10" y="22"/>
                  </a:cubicBezTo>
                  <a:cubicBezTo>
                    <a:pt x="10" y="22"/>
                    <a:pt x="10" y="22"/>
                    <a:pt x="10" y="22"/>
                  </a:cubicBezTo>
                  <a:cubicBezTo>
                    <a:pt x="11" y="22"/>
                    <a:pt x="11" y="22"/>
                    <a:pt x="11" y="22"/>
                  </a:cubicBezTo>
                  <a:cubicBezTo>
                    <a:pt x="11" y="22"/>
                    <a:pt x="11" y="22"/>
                    <a:pt x="11" y="22"/>
                  </a:cubicBezTo>
                  <a:moveTo>
                    <a:pt x="10" y="27"/>
                  </a:moveTo>
                  <a:cubicBezTo>
                    <a:pt x="10" y="27"/>
                    <a:pt x="10" y="27"/>
                    <a:pt x="10" y="27"/>
                  </a:cubicBezTo>
                  <a:cubicBezTo>
                    <a:pt x="10" y="27"/>
                    <a:pt x="10" y="27"/>
                    <a:pt x="10" y="27"/>
                  </a:cubicBezTo>
                  <a:moveTo>
                    <a:pt x="8" y="25"/>
                  </a:move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6"/>
                    <a:pt x="8" y="26"/>
                    <a:pt x="8" y="26"/>
                  </a:cubicBezTo>
                  <a:cubicBezTo>
                    <a:pt x="8" y="26"/>
                    <a:pt x="7" y="26"/>
                    <a:pt x="7" y="26"/>
                  </a:cubicBezTo>
                  <a:cubicBezTo>
                    <a:pt x="7" y="26"/>
                    <a:pt x="8" y="26"/>
                    <a:pt x="8" y="26"/>
                  </a:cubicBezTo>
                  <a:cubicBezTo>
                    <a:pt x="8" y="26"/>
                    <a:pt x="8" y="26"/>
                    <a:pt x="8" y="26"/>
                  </a:cubicBezTo>
                  <a:cubicBezTo>
                    <a:pt x="7" y="26"/>
                    <a:pt x="8" y="26"/>
                    <a:pt x="7" y="26"/>
                  </a:cubicBezTo>
                  <a:cubicBezTo>
                    <a:pt x="7" y="26"/>
                    <a:pt x="7" y="26"/>
                    <a:pt x="7" y="26"/>
                  </a:cubicBezTo>
                  <a:cubicBezTo>
                    <a:pt x="7" y="26"/>
                    <a:pt x="7" y="26"/>
                    <a:pt x="7" y="26"/>
                  </a:cubicBezTo>
                  <a:cubicBezTo>
                    <a:pt x="7" y="26"/>
                    <a:pt x="7" y="26"/>
                    <a:pt x="7" y="26"/>
                  </a:cubicBezTo>
                  <a:cubicBezTo>
                    <a:pt x="7" y="26"/>
                    <a:pt x="7" y="26"/>
                    <a:pt x="7" y="26"/>
                  </a:cubicBezTo>
                  <a:cubicBezTo>
                    <a:pt x="7" y="26"/>
                    <a:pt x="7" y="26"/>
                    <a:pt x="7" y="26"/>
                  </a:cubicBezTo>
                  <a:cubicBezTo>
                    <a:pt x="6" y="26"/>
                    <a:pt x="6" y="26"/>
                    <a:pt x="6" y="25"/>
                  </a:cubicBezTo>
                  <a:cubicBezTo>
                    <a:pt x="6" y="25"/>
                    <a:pt x="7" y="25"/>
                    <a:pt x="7" y="25"/>
                  </a:cubicBezTo>
                  <a:cubicBezTo>
                    <a:pt x="7" y="25"/>
                    <a:pt x="7" y="25"/>
                    <a:pt x="7" y="25"/>
                  </a:cubicBezTo>
                  <a:cubicBezTo>
                    <a:pt x="6" y="25"/>
                    <a:pt x="7" y="25"/>
                    <a:pt x="7" y="25"/>
                  </a:cubicBezTo>
                  <a:cubicBezTo>
                    <a:pt x="7" y="25"/>
                    <a:pt x="7" y="25"/>
                    <a:pt x="7" y="25"/>
                  </a:cubicBezTo>
                  <a:cubicBezTo>
                    <a:pt x="7" y="25"/>
                    <a:pt x="7" y="25"/>
                    <a:pt x="7" y="25"/>
                  </a:cubicBezTo>
                  <a:cubicBezTo>
                    <a:pt x="7" y="25"/>
                    <a:pt x="7" y="24"/>
                    <a:pt x="7" y="24"/>
                  </a:cubicBezTo>
                  <a:cubicBezTo>
                    <a:pt x="7" y="24"/>
                    <a:pt x="7" y="24"/>
                    <a:pt x="7" y="24"/>
                  </a:cubicBezTo>
                  <a:cubicBezTo>
                    <a:pt x="7" y="24"/>
                    <a:pt x="7" y="24"/>
                    <a:pt x="7" y="24"/>
                  </a:cubicBezTo>
                  <a:cubicBezTo>
                    <a:pt x="7" y="23"/>
                    <a:pt x="8" y="23"/>
                    <a:pt x="8" y="23"/>
                  </a:cubicBezTo>
                  <a:cubicBezTo>
                    <a:pt x="8" y="23"/>
                    <a:pt x="8" y="23"/>
                    <a:pt x="8" y="23"/>
                  </a:cubicBezTo>
                  <a:cubicBezTo>
                    <a:pt x="8" y="23"/>
                    <a:pt x="8" y="23"/>
                    <a:pt x="8" y="23"/>
                  </a:cubicBezTo>
                  <a:cubicBezTo>
                    <a:pt x="8" y="23"/>
                    <a:pt x="8" y="23"/>
                    <a:pt x="8" y="23"/>
                  </a:cubicBezTo>
                  <a:cubicBezTo>
                    <a:pt x="8" y="23"/>
                    <a:pt x="8" y="22"/>
                    <a:pt x="8" y="22"/>
                  </a:cubicBezTo>
                  <a:cubicBezTo>
                    <a:pt x="8" y="22"/>
                    <a:pt x="9" y="22"/>
                    <a:pt x="9" y="22"/>
                  </a:cubicBezTo>
                  <a:cubicBezTo>
                    <a:pt x="9" y="22"/>
                    <a:pt x="9" y="22"/>
                    <a:pt x="9" y="22"/>
                  </a:cubicBezTo>
                  <a:cubicBezTo>
                    <a:pt x="9" y="22"/>
                    <a:pt x="9" y="22"/>
                    <a:pt x="9" y="22"/>
                  </a:cubicBezTo>
                  <a:cubicBezTo>
                    <a:pt x="9" y="22"/>
                    <a:pt x="9" y="22"/>
                    <a:pt x="9" y="22"/>
                  </a:cubicBezTo>
                  <a:cubicBezTo>
                    <a:pt x="9" y="22"/>
                    <a:pt x="9" y="23"/>
                    <a:pt x="9" y="23"/>
                  </a:cubicBezTo>
                  <a:cubicBezTo>
                    <a:pt x="9" y="23"/>
                    <a:pt x="9" y="23"/>
                    <a:pt x="9" y="23"/>
                  </a:cubicBezTo>
                  <a:cubicBezTo>
                    <a:pt x="9" y="23"/>
                    <a:pt x="9" y="23"/>
                    <a:pt x="9" y="23"/>
                  </a:cubicBezTo>
                  <a:cubicBezTo>
                    <a:pt x="9" y="23"/>
                    <a:pt x="9" y="23"/>
                    <a:pt x="9" y="23"/>
                  </a:cubicBezTo>
                  <a:cubicBezTo>
                    <a:pt x="8" y="23"/>
                    <a:pt x="8" y="23"/>
                    <a:pt x="8" y="23"/>
                  </a:cubicBezTo>
                  <a:cubicBezTo>
                    <a:pt x="8" y="23"/>
                    <a:pt x="8" y="23"/>
                    <a:pt x="9" y="23"/>
                  </a:cubicBezTo>
                  <a:cubicBezTo>
                    <a:pt x="9" y="23"/>
                    <a:pt x="9" y="23"/>
                    <a:pt x="9" y="23"/>
                  </a:cubicBezTo>
                  <a:cubicBezTo>
                    <a:pt x="9" y="24"/>
                    <a:pt x="9" y="24"/>
                    <a:pt x="8" y="24"/>
                  </a:cubicBezTo>
                  <a:cubicBezTo>
                    <a:pt x="8" y="24"/>
                    <a:pt x="8" y="24"/>
                    <a:pt x="9" y="25"/>
                  </a:cubicBezTo>
                  <a:cubicBezTo>
                    <a:pt x="9" y="25"/>
                    <a:pt x="9" y="25"/>
                    <a:pt x="9" y="25"/>
                  </a:cubicBezTo>
                  <a:cubicBezTo>
                    <a:pt x="8" y="25"/>
                    <a:pt x="8" y="25"/>
                    <a:pt x="8" y="25"/>
                  </a:cubicBezTo>
                  <a:cubicBezTo>
                    <a:pt x="8" y="25"/>
                    <a:pt x="8" y="25"/>
                    <a:pt x="8" y="25"/>
                  </a:cubicBezTo>
                  <a:moveTo>
                    <a:pt x="9" y="24"/>
                  </a:moveTo>
                  <a:cubicBezTo>
                    <a:pt x="8" y="24"/>
                    <a:pt x="8" y="24"/>
                    <a:pt x="8" y="24"/>
                  </a:cubicBezTo>
                  <a:cubicBezTo>
                    <a:pt x="9" y="24"/>
                    <a:pt x="9" y="24"/>
                    <a:pt x="9" y="23"/>
                  </a:cubicBezTo>
                  <a:cubicBezTo>
                    <a:pt x="8" y="23"/>
                    <a:pt x="8" y="23"/>
                    <a:pt x="8" y="23"/>
                  </a:cubicBezTo>
                  <a:cubicBezTo>
                    <a:pt x="8" y="23"/>
                    <a:pt x="8" y="23"/>
                    <a:pt x="9" y="24"/>
                  </a:cubicBezTo>
                  <a:moveTo>
                    <a:pt x="8" y="24"/>
                  </a:moveTo>
                  <a:cubicBezTo>
                    <a:pt x="8" y="24"/>
                    <a:pt x="8" y="24"/>
                    <a:pt x="8" y="23"/>
                  </a:cubicBezTo>
                  <a:cubicBezTo>
                    <a:pt x="8" y="23"/>
                    <a:pt x="8" y="23"/>
                    <a:pt x="8" y="23"/>
                  </a:cubicBezTo>
                  <a:cubicBezTo>
                    <a:pt x="8" y="24"/>
                    <a:pt x="8" y="23"/>
                    <a:pt x="8" y="23"/>
                  </a:cubicBezTo>
                  <a:cubicBezTo>
                    <a:pt x="8" y="24"/>
                    <a:pt x="8" y="24"/>
                    <a:pt x="8" y="24"/>
                  </a:cubicBezTo>
                  <a:moveTo>
                    <a:pt x="8" y="24"/>
                  </a:moveTo>
                  <a:cubicBezTo>
                    <a:pt x="8" y="24"/>
                    <a:pt x="8" y="24"/>
                    <a:pt x="8" y="24"/>
                  </a:cubicBezTo>
                  <a:cubicBezTo>
                    <a:pt x="8" y="24"/>
                    <a:pt x="8" y="24"/>
                    <a:pt x="8" y="24"/>
                  </a:cubicBezTo>
                  <a:cubicBezTo>
                    <a:pt x="8" y="24"/>
                    <a:pt x="8" y="24"/>
                    <a:pt x="8" y="24"/>
                  </a:cubicBezTo>
                  <a:moveTo>
                    <a:pt x="7" y="25"/>
                  </a:moveTo>
                  <a:cubicBezTo>
                    <a:pt x="7" y="25"/>
                    <a:pt x="7" y="25"/>
                    <a:pt x="7" y="25"/>
                  </a:cubicBezTo>
                  <a:cubicBezTo>
                    <a:pt x="7" y="26"/>
                    <a:pt x="7" y="26"/>
                    <a:pt x="7" y="26"/>
                  </a:cubicBezTo>
                  <a:cubicBezTo>
                    <a:pt x="7" y="26"/>
                    <a:pt x="7" y="26"/>
                    <a:pt x="7" y="25"/>
                  </a:cubicBezTo>
                  <a:moveTo>
                    <a:pt x="8" y="24"/>
                  </a:moveTo>
                  <a:cubicBezTo>
                    <a:pt x="7" y="24"/>
                    <a:pt x="8" y="24"/>
                    <a:pt x="8" y="24"/>
                  </a:cubicBezTo>
                  <a:cubicBezTo>
                    <a:pt x="8" y="24"/>
                    <a:pt x="7" y="24"/>
                    <a:pt x="8" y="24"/>
                  </a:cubicBezTo>
                  <a:moveTo>
                    <a:pt x="8" y="25"/>
                  </a:moveTo>
                  <a:cubicBezTo>
                    <a:pt x="9" y="25"/>
                    <a:pt x="8" y="24"/>
                    <a:pt x="8" y="24"/>
                  </a:cubicBezTo>
                  <a:cubicBezTo>
                    <a:pt x="8" y="24"/>
                    <a:pt x="8" y="24"/>
                    <a:pt x="8" y="25"/>
                  </a:cubicBezTo>
                  <a:moveTo>
                    <a:pt x="19" y="12"/>
                  </a:moveTo>
                  <a:cubicBezTo>
                    <a:pt x="18" y="12"/>
                    <a:pt x="19" y="13"/>
                    <a:pt x="19" y="13"/>
                  </a:cubicBezTo>
                  <a:cubicBezTo>
                    <a:pt x="19" y="13"/>
                    <a:pt x="19" y="13"/>
                    <a:pt x="18" y="12"/>
                  </a:cubicBezTo>
                  <a:cubicBezTo>
                    <a:pt x="18" y="12"/>
                    <a:pt x="18" y="12"/>
                    <a:pt x="19" y="12"/>
                  </a:cubicBezTo>
                  <a:moveTo>
                    <a:pt x="8" y="30"/>
                  </a:moveTo>
                  <a:cubicBezTo>
                    <a:pt x="8" y="30"/>
                    <a:pt x="8" y="30"/>
                    <a:pt x="8" y="30"/>
                  </a:cubicBezTo>
                  <a:cubicBezTo>
                    <a:pt x="8" y="30"/>
                    <a:pt x="8" y="30"/>
                    <a:pt x="8" y="30"/>
                  </a:cubicBezTo>
                  <a:moveTo>
                    <a:pt x="10" y="23"/>
                  </a:moveTo>
                  <a:cubicBezTo>
                    <a:pt x="10" y="24"/>
                    <a:pt x="10" y="23"/>
                    <a:pt x="10" y="24"/>
                  </a:cubicBezTo>
                  <a:cubicBezTo>
                    <a:pt x="9" y="23"/>
                    <a:pt x="10" y="23"/>
                    <a:pt x="10" y="23"/>
                  </a:cubicBezTo>
                  <a:cubicBezTo>
                    <a:pt x="10" y="23"/>
                    <a:pt x="10" y="23"/>
                    <a:pt x="10" y="23"/>
                  </a:cubicBezTo>
                  <a:moveTo>
                    <a:pt x="9" y="23"/>
                  </a:moveTo>
                  <a:cubicBezTo>
                    <a:pt x="9" y="23"/>
                    <a:pt x="9" y="23"/>
                    <a:pt x="9" y="23"/>
                  </a:cubicBezTo>
                  <a:cubicBezTo>
                    <a:pt x="9" y="23"/>
                    <a:pt x="9" y="23"/>
                    <a:pt x="9" y="23"/>
                  </a:cubicBezTo>
                  <a:cubicBezTo>
                    <a:pt x="9" y="23"/>
                    <a:pt x="9" y="23"/>
                    <a:pt x="9" y="23"/>
                  </a:cubicBezTo>
                  <a:moveTo>
                    <a:pt x="11" y="25"/>
                  </a:moveTo>
                  <a:cubicBezTo>
                    <a:pt x="11" y="25"/>
                    <a:pt x="11" y="25"/>
                    <a:pt x="11" y="25"/>
                  </a:cubicBezTo>
                  <a:cubicBezTo>
                    <a:pt x="11" y="25"/>
                    <a:pt x="11" y="25"/>
                    <a:pt x="10" y="25"/>
                  </a:cubicBezTo>
                  <a:cubicBezTo>
                    <a:pt x="10" y="25"/>
                    <a:pt x="10" y="25"/>
                    <a:pt x="10" y="25"/>
                  </a:cubicBezTo>
                  <a:cubicBezTo>
                    <a:pt x="10" y="25"/>
                    <a:pt x="11" y="25"/>
                    <a:pt x="11" y="25"/>
                  </a:cubicBezTo>
                  <a:cubicBezTo>
                    <a:pt x="11" y="25"/>
                    <a:pt x="11" y="25"/>
                    <a:pt x="10" y="25"/>
                  </a:cubicBezTo>
                  <a:cubicBezTo>
                    <a:pt x="11" y="25"/>
                    <a:pt x="11" y="25"/>
                    <a:pt x="11" y="25"/>
                  </a:cubicBezTo>
                  <a:cubicBezTo>
                    <a:pt x="11" y="25"/>
                    <a:pt x="11" y="25"/>
                    <a:pt x="11" y="26"/>
                  </a:cubicBezTo>
                  <a:cubicBezTo>
                    <a:pt x="10" y="25"/>
                    <a:pt x="11" y="25"/>
                    <a:pt x="10" y="25"/>
                  </a:cubicBezTo>
                  <a:cubicBezTo>
                    <a:pt x="10" y="25"/>
                    <a:pt x="10" y="25"/>
                    <a:pt x="10" y="25"/>
                  </a:cubicBezTo>
                  <a:cubicBezTo>
                    <a:pt x="10" y="25"/>
                    <a:pt x="10" y="25"/>
                    <a:pt x="10" y="25"/>
                  </a:cubicBezTo>
                  <a:cubicBezTo>
                    <a:pt x="10" y="25"/>
                    <a:pt x="10" y="25"/>
                    <a:pt x="10" y="25"/>
                  </a:cubicBezTo>
                  <a:cubicBezTo>
                    <a:pt x="11" y="25"/>
                    <a:pt x="11" y="25"/>
                    <a:pt x="11" y="25"/>
                  </a:cubicBezTo>
                  <a:moveTo>
                    <a:pt x="32" y="23"/>
                  </a:moveTo>
                  <a:cubicBezTo>
                    <a:pt x="31" y="22"/>
                    <a:pt x="31" y="22"/>
                    <a:pt x="31" y="22"/>
                  </a:cubicBezTo>
                  <a:cubicBezTo>
                    <a:pt x="32" y="22"/>
                    <a:pt x="32" y="23"/>
                    <a:pt x="32" y="23"/>
                  </a:cubicBezTo>
                  <a:moveTo>
                    <a:pt x="10" y="24"/>
                  </a:moveTo>
                  <a:cubicBezTo>
                    <a:pt x="10" y="24"/>
                    <a:pt x="9" y="24"/>
                    <a:pt x="10" y="25"/>
                  </a:cubicBezTo>
                  <a:cubicBezTo>
                    <a:pt x="10" y="25"/>
                    <a:pt x="10" y="25"/>
                    <a:pt x="10" y="25"/>
                  </a:cubicBezTo>
                  <a:cubicBezTo>
                    <a:pt x="10" y="25"/>
                    <a:pt x="10" y="25"/>
                    <a:pt x="10" y="25"/>
                  </a:cubicBezTo>
                  <a:cubicBezTo>
                    <a:pt x="9" y="25"/>
                    <a:pt x="9" y="25"/>
                    <a:pt x="9" y="25"/>
                  </a:cubicBezTo>
                  <a:cubicBezTo>
                    <a:pt x="9" y="25"/>
                    <a:pt x="9" y="24"/>
                    <a:pt x="10" y="24"/>
                  </a:cubicBezTo>
                  <a:moveTo>
                    <a:pt x="10" y="24"/>
                  </a:moveTo>
                  <a:cubicBezTo>
                    <a:pt x="9" y="24"/>
                    <a:pt x="10" y="24"/>
                    <a:pt x="10" y="24"/>
                  </a:cubicBezTo>
                  <a:cubicBezTo>
                    <a:pt x="10" y="24"/>
                    <a:pt x="10" y="24"/>
                    <a:pt x="10" y="24"/>
                  </a:cubicBezTo>
                  <a:cubicBezTo>
                    <a:pt x="10" y="24"/>
                    <a:pt x="10" y="24"/>
                    <a:pt x="10" y="24"/>
                  </a:cubicBezTo>
                  <a:moveTo>
                    <a:pt x="9" y="24"/>
                  </a:moveTo>
                  <a:cubicBezTo>
                    <a:pt x="9" y="24"/>
                    <a:pt x="9" y="24"/>
                    <a:pt x="9" y="24"/>
                  </a:cubicBezTo>
                  <a:cubicBezTo>
                    <a:pt x="9" y="24"/>
                    <a:pt x="9" y="24"/>
                    <a:pt x="9" y="24"/>
                  </a:cubicBezTo>
                  <a:cubicBezTo>
                    <a:pt x="9" y="24"/>
                    <a:pt x="9" y="24"/>
                    <a:pt x="9" y="24"/>
                  </a:cubicBezTo>
                  <a:cubicBezTo>
                    <a:pt x="9" y="24"/>
                    <a:pt x="9" y="24"/>
                    <a:pt x="9" y="24"/>
                  </a:cubicBezTo>
                  <a:moveTo>
                    <a:pt x="16" y="31"/>
                  </a:moveTo>
                  <a:cubicBezTo>
                    <a:pt x="15" y="31"/>
                    <a:pt x="15" y="31"/>
                    <a:pt x="15" y="31"/>
                  </a:cubicBezTo>
                  <a:cubicBezTo>
                    <a:pt x="14" y="31"/>
                    <a:pt x="15" y="31"/>
                    <a:pt x="14" y="31"/>
                  </a:cubicBezTo>
                  <a:cubicBezTo>
                    <a:pt x="14" y="31"/>
                    <a:pt x="14" y="31"/>
                    <a:pt x="14" y="30"/>
                  </a:cubicBezTo>
                  <a:cubicBezTo>
                    <a:pt x="14" y="30"/>
                    <a:pt x="14" y="30"/>
                    <a:pt x="14" y="30"/>
                  </a:cubicBezTo>
                  <a:cubicBezTo>
                    <a:pt x="14" y="30"/>
                    <a:pt x="14" y="29"/>
                    <a:pt x="14" y="29"/>
                  </a:cubicBezTo>
                  <a:cubicBezTo>
                    <a:pt x="14" y="29"/>
                    <a:pt x="14" y="29"/>
                    <a:pt x="14" y="29"/>
                  </a:cubicBezTo>
                  <a:cubicBezTo>
                    <a:pt x="15" y="29"/>
                    <a:pt x="15" y="29"/>
                    <a:pt x="15" y="29"/>
                  </a:cubicBezTo>
                  <a:cubicBezTo>
                    <a:pt x="15" y="29"/>
                    <a:pt x="15" y="29"/>
                    <a:pt x="15" y="29"/>
                  </a:cubicBezTo>
                  <a:cubicBezTo>
                    <a:pt x="15" y="29"/>
                    <a:pt x="14" y="29"/>
                    <a:pt x="14" y="29"/>
                  </a:cubicBezTo>
                  <a:cubicBezTo>
                    <a:pt x="14" y="29"/>
                    <a:pt x="15" y="29"/>
                    <a:pt x="14" y="29"/>
                  </a:cubicBezTo>
                  <a:cubicBezTo>
                    <a:pt x="15" y="29"/>
                    <a:pt x="15" y="29"/>
                    <a:pt x="15" y="29"/>
                  </a:cubicBezTo>
                  <a:cubicBezTo>
                    <a:pt x="15" y="29"/>
                    <a:pt x="15" y="29"/>
                    <a:pt x="15" y="29"/>
                  </a:cubicBezTo>
                  <a:cubicBezTo>
                    <a:pt x="15" y="29"/>
                    <a:pt x="15" y="29"/>
                    <a:pt x="14" y="29"/>
                  </a:cubicBezTo>
                  <a:cubicBezTo>
                    <a:pt x="14" y="28"/>
                    <a:pt x="14" y="28"/>
                    <a:pt x="14" y="28"/>
                  </a:cubicBezTo>
                  <a:cubicBezTo>
                    <a:pt x="14" y="29"/>
                    <a:pt x="15" y="29"/>
                    <a:pt x="15" y="28"/>
                  </a:cubicBezTo>
                  <a:cubicBezTo>
                    <a:pt x="15" y="28"/>
                    <a:pt x="15" y="28"/>
                    <a:pt x="15" y="28"/>
                  </a:cubicBezTo>
                  <a:cubicBezTo>
                    <a:pt x="14" y="29"/>
                    <a:pt x="15" y="28"/>
                    <a:pt x="14" y="28"/>
                  </a:cubicBezTo>
                  <a:cubicBezTo>
                    <a:pt x="15" y="28"/>
                    <a:pt x="15" y="28"/>
                    <a:pt x="15" y="28"/>
                  </a:cubicBezTo>
                  <a:cubicBezTo>
                    <a:pt x="15" y="28"/>
                    <a:pt x="15" y="28"/>
                    <a:pt x="15" y="28"/>
                  </a:cubicBezTo>
                  <a:cubicBezTo>
                    <a:pt x="15" y="28"/>
                    <a:pt x="15" y="28"/>
                    <a:pt x="16" y="28"/>
                  </a:cubicBezTo>
                  <a:cubicBezTo>
                    <a:pt x="16" y="29"/>
                    <a:pt x="16" y="28"/>
                    <a:pt x="16" y="28"/>
                  </a:cubicBezTo>
                  <a:cubicBezTo>
                    <a:pt x="16" y="29"/>
                    <a:pt x="16" y="29"/>
                    <a:pt x="16" y="29"/>
                  </a:cubicBezTo>
                  <a:cubicBezTo>
                    <a:pt x="16" y="29"/>
                    <a:pt x="16" y="29"/>
                    <a:pt x="16" y="29"/>
                  </a:cubicBezTo>
                  <a:cubicBezTo>
                    <a:pt x="16" y="29"/>
                    <a:pt x="16" y="29"/>
                    <a:pt x="16" y="29"/>
                  </a:cubicBezTo>
                  <a:cubicBezTo>
                    <a:pt x="15" y="29"/>
                    <a:pt x="16" y="29"/>
                    <a:pt x="16" y="29"/>
                  </a:cubicBezTo>
                  <a:cubicBezTo>
                    <a:pt x="16" y="29"/>
                    <a:pt x="16" y="29"/>
                    <a:pt x="16" y="29"/>
                  </a:cubicBezTo>
                  <a:cubicBezTo>
                    <a:pt x="16" y="29"/>
                    <a:pt x="16" y="29"/>
                    <a:pt x="16" y="29"/>
                  </a:cubicBezTo>
                  <a:cubicBezTo>
                    <a:pt x="16" y="29"/>
                    <a:pt x="16" y="29"/>
                    <a:pt x="16" y="29"/>
                  </a:cubicBezTo>
                  <a:cubicBezTo>
                    <a:pt x="16" y="29"/>
                    <a:pt x="16" y="29"/>
                    <a:pt x="16" y="29"/>
                  </a:cubicBezTo>
                  <a:cubicBezTo>
                    <a:pt x="16" y="29"/>
                    <a:pt x="16" y="29"/>
                    <a:pt x="16" y="29"/>
                  </a:cubicBezTo>
                  <a:cubicBezTo>
                    <a:pt x="16" y="29"/>
                    <a:pt x="16" y="29"/>
                    <a:pt x="16" y="30"/>
                  </a:cubicBezTo>
                  <a:cubicBezTo>
                    <a:pt x="16" y="30"/>
                    <a:pt x="16" y="30"/>
                    <a:pt x="15" y="30"/>
                  </a:cubicBezTo>
                  <a:cubicBezTo>
                    <a:pt x="15" y="30"/>
                    <a:pt x="15" y="30"/>
                    <a:pt x="15" y="30"/>
                  </a:cubicBezTo>
                  <a:cubicBezTo>
                    <a:pt x="15" y="30"/>
                    <a:pt x="16" y="30"/>
                    <a:pt x="16" y="30"/>
                  </a:cubicBezTo>
                  <a:cubicBezTo>
                    <a:pt x="16" y="30"/>
                    <a:pt x="16" y="30"/>
                    <a:pt x="16" y="30"/>
                  </a:cubicBezTo>
                  <a:cubicBezTo>
                    <a:pt x="16" y="30"/>
                    <a:pt x="16" y="30"/>
                    <a:pt x="16" y="30"/>
                  </a:cubicBezTo>
                  <a:cubicBezTo>
                    <a:pt x="17" y="30"/>
                    <a:pt x="16" y="30"/>
                    <a:pt x="16" y="30"/>
                  </a:cubicBezTo>
                  <a:cubicBezTo>
                    <a:pt x="16" y="30"/>
                    <a:pt x="16" y="30"/>
                    <a:pt x="16" y="30"/>
                  </a:cubicBezTo>
                  <a:cubicBezTo>
                    <a:pt x="16" y="30"/>
                    <a:pt x="16" y="30"/>
                    <a:pt x="16" y="30"/>
                  </a:cubicBezTo>
                  <a:cubicBezTo>
                    <a:pt x="16" y="31"/>
                    <a:pt x="17" y="31"/>
                    <a:pt x="17" y="30"/>
                  </a:cubicBezTo>
                  <a:cubicBezTo>
                    <a:pt x="17" y="31"/>
                    <a:pt x="17" y="31"/>
                    <a:pt x="17" y="31"/>
                  </a:cubicBezTo>
                  <a:cubicBezTo>
                    <a:pt x="17" y="31"/>
                    <a:pt x="17" y="31"/>
                    <a:pt x="17" y="31"/>
                  </a:cubicBezTo>
                  <a:cubicBezTo>
                    <a:pt x="16" y="31"/>
                    <a:pt x="17" y="31"/>
                    <a:pt x="17" y="31"/>
                  </a:cubicBezTo>
                  <a:cubicBezTo>
                    <a:pt x="17" y="31"/>
                    <a:pt x="17" y="31"/>
                    <a:pt x="17" y="31"/>
                  </a:cubicBezTo>
                  <a:cubicBezTo>
                    <a:pt x="17" y="31"/>
                    <a:pt x="16" y="31"/>
                    <a:pt x="16" y="31"/>
                  </a:cubicBezTo>
                  <a:moveTo>
                    <a:pt x="15" y="29"/>
                  </a:moveTo>
                  <a:cubicBezTo>
                    <a:pt x="16" y="29"/>
                    <a:pt x="16" y="29"/>
                    <a:pt x="15" y="29"/>
                  </a:cubicBezTo>
                  <a:cubicBezTo>
                    <a:pt x="15" y="29"/>
                    <a:pt x="15" y="29"/>
                    <a:pt x="15" y="29"/>
                  </a:cubicBezTo>
                  <a:moveTo>
                    <a:pt x="15" y="30"/>
                  </a:moveTo>
                  <a:cubicBezTo>
                    <a:pt x="15" y="29"/>
                    <a:pt x="15" y="29"/>
                    <a:pt x="16" y="30"/>
                  </a:cubicBezTo>
                  <a:cubicBezTo>
                    <a:pt x="16" y="29"/>
                    <a:pt x="15" y="29"/>
                    <a:pt x="15" y="29"/>
                  </a:cubicBezTo>
                  <a:cubicBezTo>
                    <a:pt x="16" y="29"/>
                    <a:pt x="16" y="29"/>
                    <a:pt x="15" y="29"/>
                  </a:cubicBezTo>
                  <a:cubicBezTo>
                    <a:pt x="15" y="29"/>
                    <a:pt x="15" y="29"/>
                    <a:pt x="15" y="29"/>
                  </a:cubicBezTo>
                  <a:cubicBezTo>
                    <a:pt x="15" y="29"/>
                    <a:pt x="15" y="29"/>
                    <a:pt x="15" y="30"/>
                  </a:cubicBezTo>
                  <a:moveTo>
                    <a:pt x="16" y="30"/>
                  </a:moveTo>
                  <a:cubicBezTo>
                    <a:pt x="16" y="30"/>
                    <a:pt x="16" y="30"/>
                    <a:pt x="16" y="30"/>
                  </a:cubicBezTo>
                  <a:cubicBezTo>
                    <a:pt x="16" y="30"/>
                    <a:pt x="16" y="30"/>
                    <a:pt x="15" y="30"/>
                  </a:cubicBezTo>
                  <a:cubicBezTo>
                    <a:pt x="15" y="30"/>
                    <a:pt x="15" y="30"/>
                    <a:pt x="15" y="30"/>
                  </a:cubicBezTo>
                  <a:cubicBezTo>
                    <a:pt x="16" y="30"/>
                    <a:pt x="15" y="30"/>
                    <a:pt x="16" y="30"/>
                  </a:cubicBezTo>
                  <a:moveTo>
                    <a:pt x="15" y="30"/>
                  </a:moveTo>
                  <a:cubicBezTo>
                    <a:pt x="15" y="30"/>
                    <a:pt x="15" y="30"/>
                    <a:pt x="15" y="30"/>
                  </a:cubicBezTo>
                  <a:cubicBezTo>
                    <a:pt x="15" y="30"/>
                    <a:pt x="15" y="30"/>
                    <a:pt x="15" y="30"/>
                  </a:cubicBezTo>
                  <a:moveTo>
                    <a:pt x="16" y="31"/>
                  </a:moveTo>
                  <a:cubicBezTo>
                    <a:pt x="16" y="30"/>
                    <a:pt x="16" y="30"/>
                    <a:pt x="16" y="30"/>
                  </a:cubicBezTo>
                  <a:cubicBezTo>
                    <a:pt x="15" y="30"/>
                    <a:pt x="15" y="30"/>
                    <a:pt x="15" y="30"/>
                  </a:cubicBezTo>
                  <a:lnTo>
                    <a:pt x="16" y="31"/>
                  </a:lnTo>
                  <a:close/>
                  <a:moveTo>
                    <a:pt x="16" y="31"/>
                  </a:moveTo>
                  <a:cubicBezTo>
                    <a:pt x="16" y="31"/>
                    <a:pt x="15" y="30"/>
                    <a:pt x="15" y="31"/>
                  </a:cubicBezTo>
                  <a:cubicBezTo>
                    <a:pt x="15" y="31"/>
                    <a:pt x="16" y="31"/>
                    <a:pt x="16" y="31"/>
                  </a:cubicBezTo>
                  <a:moveTo>
                    <a:pt x="16" y="31"/>
                  </a:moveTo>
                  <a:cubicBezTo>
                    <a:pt x="16" y="31"/>
                    <a:pt x="17" y="31"/>
                    <a:pt x="16" y="31"/>
                  </a:cubicBezTo>
                  <a:cubicBezTo>
                    <a:pt x="16" y="31"/>
                    <a:pt x="16" y="31"/>
                    <a:pt x="16" y="31"/>
                  </a:cubicBezTo>
                  <a:cubicBezTo>
                    <a:pt x="16" y="31"/>
                    <a:pt x="16" y="31"/>
                    <a:pt x="16" y="31"/>
                  </a:cubicBezTo>
                  <a:moveTo>
                    <a:pt x="17" y="14"/>
                  </a:moveTo>
                  <a:cubicBezTo>
                    <a:pt x="17" y="14"/>
                    <a:pt x="17" y="14"/>
                    <a:pt x="17" y="14"/>
                  </a:cubicBezTo>
                  <a:cubicBezTo>
                    <a:pt x="17" y="14"/>
                    <a:pt x="17" y="14"/>
                    <a:pt x="17" y="14"/>
                  </a:cubicBezTo>
                  <a:cubicBezTo>
                    <a:pt x="17" y="14"/>
                    <a:pt x="17" y="14"/>
                    <a:pt x="17" y="14"/>
                  </a:cubicBezTo>
                  <a:moveTo>
                    <a:pt x="17" y="14"/>
                  </a:moveTo>
                  <a:cubicBezTo>
                    <a:pt x="18" y="14"/>
                    <a:pt x="18" y="15"/>
                    <a:pt x="17" y="15"/>
                  </a:cubicBezTo>
                  <a:cubicBezTo>
                    <a:pt x="17" y="14"/>
                    <a:pt x="18" y="15"/>
                    <a:pt x="17" y="14"/>
                  </a:cubicBezTo>
                  <a:moveTo>
                    <a:pt x="17" y="15"/>
                  </a:moveTo>
                  <a:cubicBezTo>
                    <a:pt x="17" y="15"/>
                    <a:pt x="16" y="15"/>
                    <a:pt x="17" y="15"/>
                  </a:cubicBezTo>
                  <a:cubicBezTo>
                    <a:pt x="17" y="15"/>
                    <a:pt x="17" y="15"/>
                    <a:pt x="17" y="15"/>
                  </a:cubicBezTo>
                  <a:cubicBezTo>
                    <a:pt x="17" y="15"/>
                    <a:pt x="17" y="15"/>
                    <a:pt x="17" y="15"/>
                  </a:cubicBezTo>
                  <a:cubicBezTo>
                    <a:pt x="17" y="15"/>
                    <a:pt x="17" y="15"/>
                    <a:pt x="17" y="15"/>
                  </a:cubicBezTo>
                  <a:cubicBezTo>
                    <a:pt x="17" y="15"/>
                    <a:pt x="16" y="15"/>
                    <a:pt x="17" y="15"/>
                  </a:cubicBezTo>
                  <a:cubicBezTo>
                    <a:pt x="17" y="15"/>
                    <a:pt x="17" y="15"/>
                    <a:pt x="17" y="15"/>
                  </a:cubicBezTo>
                  <a:moveTo>
                    <a:pt x="17" y="14"/>
                  </a:moveTo>
                  <a:cubicBezTo>
                    <a:pt x="18" y="14"/>
                    <a:pt x="17" y="14"/>
                    <a:pt x="17" y="14"/>
                  </a:cubicBezTo>
                  <a:cubicBezTo>
                    <a:pt x="18" y="14"/>
                    <a:pt x="17" y="14"/>
                    <a:pt x="18" y="14"/>
                  </a:cubicBezTo>
                  <a:cubicBezTo>
                    <a:pt x="18" y="14"/>
                    <a:pt x="17" y="14"/>
                    <a:pt x="17" y="14"/>
                  </a:cubicBezTo>
                  <a:cubicBezTo>
                    <a:pt x="17" y="14"/>
                    <a:pt x="17" y="14"/>
                    <a:pt x="17" y="14"/>
                  </a:cubicBezTo>
                  <a:cubicBezTo>
                    <a:pt x="17" y="14"/>
                    <a:pt x="17" y="14"/>
                    <a:pt x="17" y="14"/>
                  </a:cubicBezTo>
                  <a:cubicBezTo>
                    <a:pt x="17" y="14"/>
                    <a:pt x="17" y="14"/>
                    <a:pt x="17" y="14"/>
                  </a:cubicBezTo>
                  <a:moveTo>
                    <a:pt x="16" y="14"/>
                  </a:moveTo>
                  <a:cubicBezTo>
                    <a:pt x="16" y="14"/>
                    <a:pt x="16" y="14"/>
                    <a:pt x="17" y="14"/>
                  </a:cubicBezTo>
                  <a:cubicBezTo>
                    <a:pt x="17" y="14"/>
                    <a:pt x="17" y="14"/>
                    <a:pt x="17" y="15"/>
                  </a:cubicBezTo>
                  <a:cubicBezTo>
                    <a:pt x="17" y="14"/>
                    <a:pt x="17" y="14"/>
                    <a:pt x="17" y="14"/>
                  </a:cubicBezTo>
                  <a:cubicBezTo>
                    <a:pt x="16" y="14"/>
                    <a:pt x="17" y="15"/>
                    <a:pt x="16" y="14"/>
                  </a:cubicBezTo>
                  <a:moveTo>
                    <a:pt x="13" y="21"/>
                  </a:moveTo>
                  <a:cubicBezTo>
                    <a:pt x="13" y="21"/>
                    <a:pt x="13" y="21"/>
                    <a:pt x="13" y="21"/>
                  </a:cubicBezTo>
                  <a:cubicBezTo>
                    <a:pt x="13" y="22"/>
                    <a:pt x="13" y="22"/>
                    <a:pt x="13" y="21"/>
                  </a:cubicBezTo>
                  <a:close/>
                  <a:moveTo>
                    <a:pt x="17" y="13"/>
                  </a:moveTo>
                  <a:cubicBezTo>
                    <a:pt x="17" y="13"/>
                    <a:pt x="17" y="13"/>
                    <a:pt x="17" y="14"/>
                  </a:cubicBezTo>
                  <a:cubicBezTo>
                    <a:pt x="17" y="13"/>
                    <a:pt x="17" y="13"/>
                    <a:pt x="17" y="13"/>
                  </a:cubicBezTo>
                  <a:cubicBezTo>
                    <a:pt x="17" y="13"/>
                    <a:pt x="17" y="13"/>
                    <a:pt x="17" y="13"/>
                  </a:cubicBezTo>
                  <a:moveTo>
                    <a:pt x="19" y="13"/>
                  </a:moveTo>
                  <a:cubicBezTo>
                    <a:pt x="19" y="14"/>
                    <a:pt x="19" y="14"/>
                    <a:pt x="19" y="14"/>
                  </a:cubicBezTo>
                  <a:cubicBezTo>
                    <a:pt x="18" y="13"/>
                    <a:pt x="19" y="14"/>
                    <a:pt x="19" y="14"/>
                  </a:cubicBezTo>
                  <a:cubicBezTo>
                    <a:pt x="19" y="13"/>
                    <a:pt x="19" y="13"/>
                    <a:pt x="19" y="13"/>
                  </a:cubicBezTo>
                  <a:moveTo>
                    <a:pt x="16" y="15"/>
                  </a:moveTo>
                  <a:cubicBezTo>
                    <a:pt x="16" y="15"/>
                    <a:pt x="17" y="15"/>
                    <a:pt x="17" y="15"/>
                  </a:cubicBezTo>
                  <a:cubicBezTo>
                    <a:pt x="16" y="15"/>
                    <a:pt x="16" y="15"/>
                    <a:pt x="16" y="15"/>
                  </a:cubicBezTo>
                  <a:cubicBezTo>
                    <a:pt x="16" y="15"/>
                    <a:pt x="16" y="14"/>
                    <a:pt x="16" y="15"/>
                  </a:cubicBezTo>
                  <a:cubicBezTo>
                    <a:pt x="16" y="15"/>
                    <a:pt x="16" y="15"/>
                    <a:pt x="16" y="15"/>
                  </a:cubicBezTo>
                  <a:moveTo>
                    <a:pt x="19" y="14"/>
                  </a:moveTo>
                  <a:cubicBezTo>
                    <a:pt x="19" y="14"/>
                    <a:pt x="19" y="14"/>
                    <a:pt x="19" y="14"/>
                  </a:cubicBezTo>
                  <a:cubicBezTo>
                    <a:pt x="19" y="14"/>
                    <a:pt x="19" y="14"/>
                    <a:pt x="19" y="14"/>
                  </a:cubicBezTo>
                  <a:moveTo>
                    <a:pt x="18" y="13"/>
                  </a:moveTo>
                  <a:cubicBezTo>
                    <a:pt x="18" y="13"/>
                    <a:pt x="18" y="13"/>
                    <a:pt x="18" y="13"/>
                  </a:cubicBezTo>
                  <a:cubicBezTo>
                    <a:pt x="18" y="13"/>
                    <a:pt x="18" y="13"/>
                    <a:pt x="18" y="13"/>
                  </a:cubicBezTo>
                  <a:cubicBezTo>
                    <a:pt x="18" y="13"/>
                    <a:pt x="18" y="13"/>
                    <a:pt x="18" y="13"/>
                  </a:cubicBezTo>
                  <a:moveTo>
                    <a:pt x="18" y="13"/>
                  </a:moveTo>
                  <a:cubicBezTo>
                    <a:pt x="18" y="13"/>
                    <a:pt x="19" y="13"/>
                    <a:pt x="19" y="13"/>
                  </a:cubicBezTo>
                  <a:cubicBezTo>
                    <a:pt x="19" y="13"/>
                    <a:pt x="18" y="13"/>
                    <a:pt x="18" y="13"/>
                  </a:cubicBezTo>
                  <a:cubicBezTo>
                    <a:pt x="18" y="13"/>
                    <a:pt x="18" y="13"/>
                    <a:pt x="18" y="13"/>
                  </a:cubicBezTo>
                  <a:cubicBezTo>
                    <a:pt x="18" y="13"/>
                    <a:pt x="18" y="13"/>
                    <a:pt x="18" y="13"/>
                  </a:cubicBezTo>
                  <a:cubicBezTo>
                    <a:pt x="18" y="13"/>
                    <a:pt x="18" y="13"/>
                    <a:pt x="18" y="13"/>
                  </a:cubicBezTo>
                  <a:cubicBezTo>
                    <a:pt x="18" y="13"/>
                    <a:pt x="18" y="13"/>
                    <a:pt x="18" y="13"/>
                  </a:cubicBezTo>
                  <a:cubicBezTo>
                    <a:pt x="18" y="13"/>
                    <a:pt x="18" y="13"/>
                    <a:pt x="18" y="13"/>
                  </a:cubicBezTo>
                  <a:cubicBezTo>
                    <a:pt x="18" y="13"/>
                    <a:pt x="18" y="12"/>
                    <a:pt x="18" y="12"/>
                  </a:cubicBezTo>
                  <a:cubicBezTo>
                    <a:pt x="18" y="13"/>
                    <a:pt x="18" y="13"/>
                    <a:pt x="18" y="13"/>
                  </a:cubicBezTo>
                  <a:cubicBezTo>
                    <a:pt x="18" y="13"/>
                    <a:pt x="18" y="13"/>
                    <a:pt x="18" y="13"/>
                  </a:cubicBezTo>
                  <a:cubicBezTo>
                    <a:pt x="18" y="13"/>
                    <a:pt x="18" y="12"/>
                    <a:pt x="18" y="12"/>
                  </a:cubicBezTo>
                  <a:cubicBezTo>
                    <a:pt x="18" y="13"/>
                    <a:pt x="18" y="12"/>
                    <a:pt x="18" y="12"/>
                  </a:cubicBezTo>
                  <a:cubicBezTo>
                    <a:pt x="18" y="12"/>
                    <a:pt x="18" y="12"/>
                    <a:pt x="19" y="13"/>
                  </a:cubicBezTo>
                  <a:cubicBezTo>
                    <a:pt x="18" y="13"/>
                    <a:pt x="18" y="13"/>
                    <a:pt x="18" y="13"/>
                  </a:cubicBezTo>
                  <a:moveTo>
                    <a:pt x="19" y="14"/>
                  </a:moveTo>
                  <a:cubicBezTo>
                    <a:pt x="18" y="14"/>
                    <a:pt x="18" y="15"/>
                    <a:pt x="18" y="15"/>
                  </a:cubicBezTo>
                  <a:cubicBezTo>
                    <a:pt x="18" y="15"/>
                    <a:pt x="18" y="15"/>
                    <a:pt x="18" y="15"/>
                  </a:cubicBezTo>
                  <a:cubicBezTo>
                    <a:pt x="18" y="15"/>
                    <a:pt x="18" y="15"/>
                    <a:pt x="18" y="15"/>
                  </a:cubicBezTo>
                  <a:cubicBezTo>
                    <a:pt x="18" y="15"/>
                    <a:pt x="18" y="15"/>
                    <a:pt x="18" y="15"/>
                  </a:cubicBezTo>
                  <a:cubicBezTo>
                    <a:pt x="17" y="15"/>
                    <a:pt x="18" y="15"/>
                    <a:pt x="18" y="15"/>
                  </a:cubicBezTo>
                  <a:cubicBezTo>
                    <a:pt x="18" y="15"/>
                    <a:pt x="18" y="15"/>
                    <a:pt x="18" y="15"/>
                  </a:cubicBezTo>
                  <a:cubicBezTo>
                    <a:pt x="18" y="15"/>
                    <a:pt x="18" y="15"/>
                    <a:pt x="18" y="15"/>
                  </a:cubicBezTo>
                  <a:cubicBezTo>
                    <a:pt x="17" y="15"/>
                    <a:pt x="18" y="15"/>
                    <a:pt x="18" y="15"/>
                  </a:cubicBezTo>
                  <a:cubicBezTo>
                    <a:pt x="18" y="15"/>
                    <a:pt x="18" y="15"/>
                    <a:pt x="18" y="14"/>
                  </a:cubicBezTo>
                  <a:cubicBezTo>
                    <a:pt x="18" y="14"/>
                    <a:pt x="18" y="14"/>
                    <a:pt x="19" y="14"/>
                  </a:cubicBezTo>
                  <a:moveTo>
                    <a:pt x="13" y="22"/>
                  </a:moveTo>
                  <a:cubicBezTo>
                    <a:pt x="13" y="22"/>
                    <a:pt x="13" y="22"/>
                    <a:pt x="13" y="22"/>
                  </a:cubicBezTo>
                  <a:cubicBezTo>
                    <a:pt x="12" y="22"/>
                    <a:pt x="13" y="22"/>
                    <a:pt x="13" y="22"/>
                  </a:cubicBezTo>
                  <a:moveTo>
                    <a:pt x="10" y="21"/>
                  </a:moveTo>
                  <a:cubicBezTo>
                    <a:pt x="10" y="21"/>
                    <a:pt x="10" y="21"/>
                    <a:pt x="10" y="21"/>
                  </a:cubicBezTo>
                  <a:cubicBezTo>
                    <a:pt x="11" y="21"/>
                    <a:pt x="10" y="21"/>
                    <a:pt x="10" y="21"/>
                  </a:cubicBezTo>
                  <a:cubicBezTo>
                    <a:pt x="10" y="21"/>
                    <a:pt x="10" y="21"/>
                    <a:pt x="10" y="22"/>
                  </a:cubicBezTo>
                  <a:cubicBezTo>
                    <a:pt x="10" y="22"/>
                    <a:pt x="10" y="22"/>
                    <a:pt x="10" y="22"/>
                  </a:cubicBezTo>
                  <a:cubicBezTo>
                    <a:pt x="10" y="22"/>
                    <a:pt x="10" y="22"/>
                    <a:pt x="10" y="22"/>
                  </a:cubicBezTo>
                  <a:cubicBezTo>
                    <a:pt x="10" y="22"/>
                    <a:pt x="10" y="22"/>
                    <a:pt x="10" y="22"/>
                  </a:cubicBezTo>
                  <a:cubicBezTo>
                    <a:pt x="10" y="21"/>
                    <a:pt x="10" y="21"/>
                    <a:pt x="10" y="21"/>
                  </a:cubicBezTo>
                  <a:moveTo>
                    <a:pt x="12" y="22"/>
                  </a:moveTo>
                  <a:cubicBezTo>
                    <a:pt x="12" y="22"/>
                    <a:pt x="12" y="21"/>
                    <a:pt x="12" y="21"/>
                  </a:cubicBezTo>
                  <a:cubicBezTo>
                    <a:pt x="12" y="21"/>
                    <a:pt x="12" y="21"/>
                    <a:pt x="12" y="21"/>
                  </a:cubicBezTo>
                  <a:cubicBezTo>
                    <a:pt x="12" y="21"/>
                    <a:pt x="12" y="21"/>
                    <a:pt x="12" y="22"/>
                  </a:cubicBezTo>
                  <a:moveTo>
                    <a:pt x="12" y="21"/>
                  </a:moveTo>
                  <a:cubicBezTo>
                    <a:pt x="12" y="21"/>
                    <a:pt x="11" y="21"/>
                    <a:pt x="11" y="21"/>
                  </a:cubicBezTo>
                  <a:cubicBezTo>
                    <a:pt x="12" y="21"/>
                    <a:pt x="12" y="21"/>
                    <a:pt x="12" y="21"/>
                  </a:cubicBezTo>
                  <a:cubicBezTo>
                    <a:pt x="12" y="21"/>
                    <a:pt x="12" y="21"/>
                    <a:pt x="12" y="21"/>
                  </a:cubicBezTo>
                  <a:moveTo>
                    <a:pt x="10" y="21"/>
                  </a:moveTo>
                  <a:cubicBezTo>
                    <a:pt x="10" y="21"/>
                    <a:pt x="10" y="21"/>
                    <a:pt x="10" y="21"/>
                  </a:cubicBezTo>
                  <a:cubicBezTo>
                    <a:pt x="10" y="21"/>
                    <a:pt x="10" y="21"/>
                    <a:pt x="10" y="21"/>
                  </a:cubicBezTo>
                  <a:moveTo>
                    <a:pt x="17" y="17"/>
                  </a:moveTo>
                  <a:cubicBezTo>
                    <a:pt x="17" y="18"/>
                    <a:pt x="17" y="17"/>
                    <a:pt x="17" y="18"/>
                  </a:cubicBezTo>
                  <a:cubicBezTo>
                    <a:pt x="17" y="17"/>
                    <a:pt x="18" y="17"/>
                    <a:pt x="17" y="17"/>
                  </a:cubicBezTo>
                  <a:cubicBezTo>
                    <a:pt x="17" y="17"/>
                    <a:pt x="17" y="17"/>
                    <a:pt x="17" y="17"/>
                  </a:cubicBezTo>
                  <a:moveTo>
                    <a:pt x="16" y="21"/>
                  </a:moveTo>
                  <a:cubicBezTo>
                    <a:pt x="16" y="21"/>
                    <a:pt x="16" y="21"/>
                    <a:pt x="16" y="22"/>
                  </a:cubicBezTo>
                  <a:cubicBezTo>
                    <a:pt x="15" y="22"/>
                    <a:pt x="16" y="22"/>
                    <a:pt x="16" y="22"/>
                  </a:cubicBezTo>
                  <a:cubicBezTo>
                    <a:pt x="15" y="22"/>
                    <a:pt x="15" y="22"/>
                    <a:pt x="15" y="22"/>
                  </a:cubicBezTo>
                  <a:cubicBezTo>
                    <a:pt x="15" y="22"/>
                    <a:pt x="15" y="21"/>
                    <a:pt x="15" y="21"/>
                  </a:cubicBezTo>
                  <a:cubicBezTo>
                    <a:pt x="15" y="21"/>
                    <a:pt x="15" y="21"/>
                    <a:pt x="15" y="21"/>
                  </a:cubicBezTo>
                  <a:cubicBezTo>
                    <a:pt x="15" y="21"/>
                    <a:pt x="15" y="21"/>
                    <a:pt x="16" y="21"/>
                  </a:cubicBezTo>
                  <a:cubicBezTo>
                    <a:pt x="16" y="21"/>
                    <a:pt x="16" y="21"/>
                    <a:pt x="16" y="21"/>
                  </a:cubicBezTo>
                  <a:moveTo>
                    <a:pt x="11" y="22"/>
                  </a:moveTo>
                  <a:cubicBezTo>
                    <a:pt x="10" y="22"/>
                    <a:pt x="10" y="21"/>
                    <a:pt x="10" y="21"/>
                  </a:cubicBezTo>
                  <a:cubicBezTo>
                    <a:pt x="11" y="21"/>
                    <a:pt x="11" y="22"/>
                    <a:pt x="11" y="22"/>
                  </a:cubicBezTo>
                  <a:moveTo>
                    <a:pt x="12" y="22"/>
                  </a:moveTo>
                  <a:cubicBezTo>
                    <a:pt x="12" y="22"/>
                    <a:pt x="12" y="23"/>
                    <a:pt x="11" y="23"/>
                  </a:cubicBezTo>
                  <a:cubicBezTo>
                    <a:pt x="11" y="22"/>
                    <a:pt x="11" y="22"/>
                    <a:pt x="11" y="22"/>
                  </a:cubicBezTo>
                  <a:cubicBezTo>
                    <a:pt x="11" y="22"/>
                    <a:pt x="11" y="22"/>
                    <a:pt x="11" y="22"/>
                  </a:cubicBezTo>
                  <a:cubicBezTo>
                    <a:pt x="11" y="22"/>
                    <a:pt x="11" y="21"/>
                    <a:pt x="11" y="21"/>
                  </a:cubicBezTo>
                  <a:cubicBezTo>
                    <a:pt x="11" y="21"/>
                    <a:pt x="11" y="21"/>
                    <a:pt x="11" y="21"/>
                  </a:cubicBezTo>
                  <a:cubicBezTo>
                    <a:pt x="12" y="21"/>
                    <a:pt x="11" y="21"/>
                    <a:pt x="11" y="22"/>
                  </a:cubicBezTo>
                  <a:cubicBezTo>
                    <a:pt x="11" y="22"/>
                    <a:pt x="12" y="22"/>
                    <a:pt x="12" y="22"/>
                  </a:cubicBezTo>
                  <a:cubicBezTo>
                    <a:pt x="12" y="22"/>
                    <a:pt x="12" y="22"/>
                    <a:pt x="11" y="22"/>
                  </a:cubicBezTo>
                  <a:cubicBezTo>
                    <a:pt x="12" y="22"/>
                    <a:pt x="11" y="22"/>
                    <a:pt x="12" y="22"/>
                  </a:cubicBezTo>
                  <a:moveTo>
                    <a:pt x="14" y="23"/>
                  </a:moveTo>
                  <a:cubicBezTo>
                    <a:pt x="15" y="23"/>
                    <a:pt x="15" y="23"/>
                    <a:pt x="14" y="23"/>
                  </a:cubicBezTo>
                  <a:cubicBezTo>
                    <a:pt x="15" y="23"/>
                    <a:pt x="15" y="23"/>
                    <a:pt x="14" y="23"/>
                  </a:cubicBezTo>
                  <a:cubicBezTo>
                    <a:pt x="14" y="23"/>
                    <a:pt x="14" y="23"/>
                    <a:pt x="14" y="23"/>
                  </a:cubicBezTo>
                  <a:moveTo>
                    <a:pt x="24" y="25"/>
                  </a:moveTo>
                  <a:cubicBezTo>
                    <a:pt x="24" y="25"/>
                    <a:pt x="25" y="25"/>
                    <a:pt x="25" y="25"/>
                  </a:cubicBezTo>
                  <a:cubicBezTo>
                    <a:pt x="25" y="25"/>
                    <a:pt x="24" y="25"/>
                    <a:pt x="24" y="25"/>
                  </a:cubicBezTo>
                  <a:moveTo>
                    <a:pt x="17" y="6"/>
                  </a:moveTo>
                  <a:cubicBezTo>
                    <a:pt x="17" y="6"/>
                    <a:pt x="17" y="6"/>
                    <a:pt x="17" y="6"/>
                  </a:cubicBezTo>
                  <a:cubicBezTo>
                    <a:pt x="17" y="5"/>
                    <a:pt x="17" y="6"/>
                    <a:pt x="17" y="6"/>
                  </a:cubicBezTo>
                  <a:moveTo>
                    <a:pt x="17" y="6"/>
                  </a:moveTo>
                  <a:cubicBezTo>
                    <a:pt x="17" y="6"/>
                    <a:pt x="17" y="6"/>
                    <a:pt x="17" y="6"/>
                  </a:cubicBezTo>
                  <a:cubicBezTo>
                    <a:pt x="18" y="6"/>
                    <a:pt x="17" y="7"/>
                    <a:pt x="17" y="6"/>
                  </a:cubicBezTo>
                  <a:moveTo>
                    <a:pt x="17" y="5"/>
                  </a:moveTo>
                  <a:cubicBezTo>
                    <a:pt x="16" y="5"/>
                    <a:pt x="17" y="5"/>
                    <a:pt x="17" y="5"/>
                  </a:cubicBezTo>
                  <a:cubicBezTo>
                    <a:pt x="17" y="5"/>
                    <a:pt x="17" y="5"/>
                    <a:pt x="17" y="5"/>
                  </a:cubicBezTo>
                  <a:moveTo>
                    <a:pt x="20" y="5"/>
                  </a:moveTo>
                  <a:cubicBezTo>
                    <a:pt x="20" y="5"/>
                    <a:pt x="20" y="5"/>
                    <a:pt x="21" y="5"/>
                  </a:cubicBezTo>
                  <a:cubicBezTo>
                    <a:pt x="21" y="5"/>
                    <a:pt x="20" y="5"/>
                    <a:pt x="20" y="5"/>
                  </a:cubicBezTo>
                  <a:moveTo>
                    <a:pt x="16" y="4"/>
                  </a:moveTo>
                  <a:cubicBezTo>
                    <a:pt x="16" y="5"/>
                    <a:pt x="15" y="5"/>
                    <a:pt x="15" y="5"/>
                  </a:cubicBezTo>
                  <a:cubicBezTo>
                    <a:pt x="15" y="5"/>
                    <a:pt x="15" y="5"/>
                    <a:pt x="15" y="5"/>
                  </a:cubicBezTo>
                  <a:cubicBezTo>
                    <a:pt x="15" y="5"/>
                    <a:pt x="15" y="4"/>
                    <a:pt x="15" y="4"/>
                  </a:cubicBezTo>
                  <a:cubicBezTo>
                    <a:pt x="15" y="4"/>
                    <a:pt x="15" y="5"/>
                    <a:pt x="15" y="5"/>
                  </a:cubicBezTo>
                  <a:cubicBezTo>
                    <a:pt x="15"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5"/>
                    <a:pt x="16" y="4"/>
                    <a:pt x="16" y="4"/>
                  </a:cubicBezTo>
                  <a:cubicBezTo>
                    <a:pt x="16" y="4"/>
                    <a:pt x="16" y="4"/>
                    <a:pt x="16" y="4"/>
                  </a:cubicBezTo>
                  <a:moveTo>
                    <a:pt x="16" y="7"/>
                  </a:moveTo>
                  <a:cubicBezTo>
                    <a:pt x="16" y="7"/>
                    <a:pt x="16" y="7"/>
                    <a:pt x="16" y="6"/>
                  </a:cubicBezTo>
                  <a:cubicBezTo>
                    <a:pt x="17" y="7"/>
                    <a:pt x="16" y="7"/>
                    <a:pt x="16" y="7"/>
                  </a:cubicBezTo>
                  <a:moveTo>
                    <a:pt x="21" y="4"/>
                  </a:moveTo>
                  <a:cubicBezTo>
                    <a:pt x="21" y="4"/>
                    <a:pt x="21" y="4"/>
                    <a:pt x="21" y="4"/>
                  </a:cubicBezTo>
                  <a:cubicBezTo>
                    <a:pt x="21" y="4"/>
                    <a:pt x="21" y="4"/>
                    <a:pt x="21" y="4"/>
                  </a:cubicBezTo>
                  <a:cubicBezTo>
                    <a:pt x="21" y="4"/>
                    <a:pt x="21" y="4"/>
                    <a:pt x="22" y="4"/>
                  </a:cubicBezTo>
                  <a:cubicBezTo>
                    <a:pt x="21" y="4"/>
                    <a:pt x="22" y="4"/>
                    <a:pt x="21" y="4"/>
                  </a:cubicBezTo>
                  <a:cubicBezTo>
                    <a:pt x="21" y="4"/>
                    <a:pt x="21" y="4"/>
                    <a:pt x="21" y="4"/>
                  </a:cubicBezTo>
                  <a:cubicBezTo>
                    <a:pt x="21" y="4"/>
                    <a:pt x="21" y="4"/>
                    <a:pt x="21" y="4"/>
                  </a:cubicBezTo>
                  <a:cubicBezTo>
                    <a:pt x="21" y="4"/>
                    <a:pt x="21" y="4"/>
                    <a:pt x="21" y="4"/>
                  </a:cubicBezTo>
                  <a:cubicBezTo>
                    <a:pt x="20" y="4"/>
                    <a:pt x="21" y="3"/>
                    <a:pt x="21" y="3"/>
                  </a:cubicBezTo>
                  <a:cubicBezTo>
                    <a:pt x="21" y="4"/>
                    <a:pt x="21" y="4"/>
                    <a:pt x="21" y="4"/>
                  </a:cubicBezTo>
                  <a:moveTo>
                    <a:pt x="15" y="5"/>
                  </a:moveTo>
                  <a:cubicBezTo>
                    <a:pt x="15" y="6"/>
                    <a:pt x="15" y="6"/>
                    <a:pt x="15" y="6"/>
                  </a:cubicBezTo>
                  <a:cubicBezTo>
                    <a:pt x="15" y="5"/>
                    <a:pt x="15" y="5"/>
                    <a:pt x="15" y="5"/>
                  </a:cubicBezTo>
                  <a:moveTo>
                    <a:pt x="15" y="4"/>
                  </a:moveTo>
                  <a:cubicBezTo>
                    <a:pt x="15" y="4"/>
                    <a:pt x="15" y="4"/>
                    <a:pt x="15" y="4"/>
                  </a:cubicBezTo>
                  <a:cubicBezTo>
                    <a:pt x="16" y="4"/>
                    <a:pt x="15" y="4"/>
                    <a:pt x="15" y="4"/>
                  </a:cubicBezTo>
                  <a:moveTo>
                    <a:pt x="22" y="3"/>
                  </a:moveTo>
                  <a:cubicBezTo>
                    <a:pt x="22" y="3"/>
                    <a:pt x="22" y="3"/>
                    <a:pt x="22" y="3"/>
                  </a:cubicBezTo>
                  <a:cubicBezTo>
                    <a:pt x="22" y="3"/>
                    <a:pt x="22" y="3"/>
                    <a:pt x="22" y="3"/>
                  </a:cubicBezTo>
                  <a:moveTo>
                    <a:pt x="24" y="3"/>
                  </a:moveTo>
                  <a:cubicBezTo>
                    <a:pt x="24" y="3"/>
                    <a:pt x="24" y="3"/>
                    <a:pt x="23" y="3"/>
                  </a:cubicBezTo>
                  <a:cubicBezTo>
                    <a:pt x="24" y="3"/>
                    <a:pt x="24" y="3"/>
                    <a:pt x="24" y="3"/>
                  </a:cubicBezTo>
                  <a:cubicBezTo>
                    <a:pt x="24" y="3"/>
                    <a:pt x="24" y="3"/>
                    <a:pt x="24" y="3"/>
                  </a:cubicBezTo>
                  <a:moveTo>
                    <a:pt x="16" y="7"/>
                  </a:moveTo>
                  <a:cubicBezTo>
                    <a:pt x="16" y="7"/>
                    <a:pt x="15" y="7"/>
                    <a:pt x="15" y="7"/>
                  </a:cubicBezTo>
                  <a:cubicBezTo>
                    <a:pt x="15" y="8"/>
                    <a:pt x="15" y="8"/>
                    <a:pt x="15" y="8"/>
                  </a:cubicBezTo>
                  <a:cubicBezTo>
                    <a:pt x="14" y="8"/>
                    <a:pt x="15" y="8"/>
                    <a:pt x="15" y="8"/>
                  </a:cubicBezTo>
                  <a:cubicBezTo>
                    <a:pt x="15" y="7"/>
                    <a:pt x="16" y="7"/>
                    <a:pt x="16" y="7"/>
                  </a:cubicBezTo>
                  <a:cubicBezTo>
                    <a:pt x="16" y="7"/>
                    <a:pt x="16" y="7"/>
                    <a:pt x="16" y="7"/>
                  </a:cubicBezTo>
                  <a:moveTo>
                    <a:pt x="26" y="4"/>
                  </a:moveTo>
                  <a:cubicBezTo>
                    <a:pt x="26" y="4"/>
                    <a:pt x="26" y="4"/>
                    <a:pt x="26" y="4"/>
                  </a:cubicBezTo>
                  <a:cubicBezTo>
                    <a:pt x="26" y="4"/>
                    <a:pt x="26" y="4"/>
                    <a:pt x="26" y="4"/>
                  </a:cubicBezTo>
                  <a:moveTo>
                    <a:pt x="29" y="3"/>
                  </a:moveTo>
                  <a:cubicBezTo>
                    <a:pt x="29" y="3"/>
                    <a:pt x="29" y="3"/>
                    <a:pt x="29" y="4"/>
                  </a:cubicBezTo>
                  <a:cubicBezTo>
                    <a:pt x="29" y="4"/>
                    <a:pt x="29" y="3"/>
                    <a:pt x="29" y="3"/>
                  </a:cubicBezTo>
                  <a:moveTo>
                    <a:pt x="27" y="3"/>
                  </a:moveTo>
                  <a:cubicBezTo>
                    <a:pt x="27" y="2"/>
                    <a:pt x="27" y="3"/>
                    <a:pt x="28" y="3"/>
                  </a:cubicBezTo>
                  <a:cubicBezTo>
                    <a:pt x="28" y="3"/>
                    <a:pt x="28" y="3"/>
                    <a:pt x="28" y="3"/>
                  </a:cubicBezTo>
                  <a:cubicBezTo>
                    <a:pt x="28" y="3"/>
                    <a:pt x="28" y="3"/>
                    <a:pt x="28" y="3"/>
                  </a:cubicBezTo>
                  <a:cubicBezTo>
                    <a:pt x="28" y="3"/>
                    <a:pt x="28" y="3"/>
                    <a:pt x="29" y="3"/>
                  </a:cubicBezTo>
                  <a:cubicBezTo>
                    <a:pt x="28" y="4"/>
                    <a:pt x="29" y="4"/>
                    <a:pt x="29" y="4"/>
                  </a:cubicBezTo>
                  <a:cubicBezTo>
                    <a:pt x="28" y="4"/>
                    <a:pt x="28" y="4"/>
                    <a:pt x="28" y="3"/>
                  </a:cubicBezTo>
                  <a:cubicBezTo>
                    <a:pt x="28" y="4"/>
                    <a:pt x="28" y="4"/>
                    <a:pt x="28" y="4"/>
                  </a:cubicBezTo>
                  <a:cubicBezTo>
                    <a:pt x="28" y="4"/>
                    <a:pt x="28" y="4"/>
                    <a:pt x="28" y="4"/>
                  </a:cubicBezTo>
                  <a:cubicBezTo>
                    <a:pt x="28" y="3"/>
                    <a:pt x="28" y="4"/>
                    <a:pt x="28" y="4"/>
                  </a:cubicBezTo>
                  <a:cubicBezTo>
                    <a:pt x="28" y="4"/>
                    <a:pt x="27" y="4"/>
                    <a:pt x="27" y="4"/>
                  </a:cubicBezTo>
                  <a:cubicBezTo>
                    <a:pt x="27" y="4"/>
                    <a:pt x="27" y="3"/>
                    <a:pt x="27" y="3"/>
                  </a:cubicBezTo>
                  <a:cubicBezTo>
                    <a:pt x="27" y="3"/>
                    <a:pt x="27" y="3"/>
                    <a:pt x="27" y="3"/>
                  </a:cubicBezTo>
                  <a:cubicBezTo>
                    <a:pt x="27" y="3"/>
                    <a:pt x="27" y="3"/>
                    <a:pt x="27" y="3"/>
                  </a:cubicBezTo>
                  <a:cubicBezTo>
                    <a:pt x="27" y="3"/>
                    <a:pt x="27" y="4"/>
                    <a:pt x="27" y="3"/>
                  </a:cubicBezTo>
                  <a:cubicBezTo>
                    <a:pt x="27" y="3"/>
                    <a:pt x="27" y="3"/>
                    <a:pt x="27" y="3"/>
                  </a:cubicBezTo>
                  <a:cubicBezTo>
                    <a:pt x="27" y="3"/>
                    <a:pt x="27" y="3"/>
                    <a:pt x="27" y="3"/>
                  </a:cubicBezTo>
                  <a:moveTo>
                    <a:pt x="27" y="3"/>
                  </a:moveTo>
                  <a:cubicBezTo>
                    <a:pt x="27" y="3"/>
                    <a:pt x="27" y="4"/>
                    <a:pt x="27" y="3"/>
                  </a:cubicBezTo>
                  <a:cubicBezTo>
                    <a:pt x="27" y="3"/>
                    <a:pt x="27" y="3"/>
                    <a:pt x="27" y="3"/>
                  </a:cubicBezTo>
                  <a:moveTo>
                    <a:pt x="22" y="5"/>
                  </a:moveTo>
                  <a:cubicBezTo>
                    <a:pt x="22" y="5"/>
                    <a:pt x="22" y="5"/>
                    <a:pt x="21" y="5"/>
                  </a:cubicBezTo>
                  <a:cubicBezTo>
                    <a:pt x="21" y="5"/>
                    <a:pt x="22" y="5"/>
                    <a:pt x="22" y="5"/>
                  </a:cubicBezTo>
                  <a:moveTo>
                    <a:pt x="22" y="4"/>
                  </a:moveTo>
                  <a:cubicBezTo>
                    <a:pt x="22" y="5"/>
                    <a:pt x="21" y="4"/>
                    <a:pt x="21" y="5"/>
                  </a:cubicBezTo>
                  <a:cubicBezTo>
                    <a:pt x="21" y="4"/>
                    <a:pt x="22" y="4"/>
                    <a:pt x="22" y="4"/>
                  </a:cubicBezTo>
                  <a:moveTo>
                    <a:pt x="29" y="6"/>
                  </a:moveTo>
                  <a:cubicBezTo>
                    <a:pt x="29" y="6"/>
                    <a:pt x="29" y="6"/>
                    <a:pt x="29" y="7"/>
                  </a:cubicBezTo>
                  <a:cubicBezTo>
                    <a:pt x="29" y="7"/>
                    <a:pt x="29" y="6"/>
                    <a:pt x="29" y="6"/>
                  </a:cubicBezTo>
                  <a:moveTo>
                    <a:pt x="27" y="6"/>
                  </a:moveTo>
                  <a:cubicBezTo>
                    <a:pt x="27" y="6"/>
                    <a:pt x="27" y="6"/>
                    <a:pt x="28" y="6"/>
                  </a:cubicBezTo>
                  <a:cubicBezTo>
                    <a:pt x="28" y="6"/>
                    <a:pt x="29" y="6"/>
                    <a:pt x="28" y="6"/>
                  </a:cubicBezTo>
                  <a:cubicBezTo>
                    <a:pt x="28" y="6"/>
                    <a:pt x="27" y="6"/>
                    <a:pt x="27" y="6"/>
                  </a:cubicBezTo>
                  <a:moveTo>
                    <a:pt x="34" y="18"/>
                  </a:moveTo>
                  <a:cubicBezTo>
                    <a:pt x="33" y="18"/>
                    <a:pt x="33" y="18"/>
                    <a:pt x="33" y="18"/>
                  </a:cubicBezTo>
                  <a:cubicBezTo>
                    <a:pt x="33" y="18"/>
                    <a:pt x="34" y="18"/>
                    <a:pt x="33" y="18"/>
                  </a:cubicBezTo>
                  <a:cubicBezTo>
                    <a:pt x="33" y="18"/>
                    <a:pt x="33" y="18"/>
                    <a:pt x="34" y="18"/>
                  </a:cubicBezTo>
                  <a:moveTo>
                    <a:pt x="33" y="18"/>
                  </a:moveTo>
                  <a:cubicBezTo>
                    <a:pt x="33" y="18"/>
                    <a:pt x="33" y="18"/>
                    <a:pt x="33" y="18"/>
                  </a:cubicBezTo>
                  <a:cubicBezTo>
                    <a:pt x="34" y="18"/>
                    <a:pt x="34" y="18"/>
                    <a:pt x="33" y="18"/>
                  </a:cubicBezTo>
                  <a:moveTo>
                    <a:pt x="33" y="19"/>
                  </a:moveTo>
                  <a:cubicBezTo>
                    <a:pt x="33" y="19"/>
                    <a:pt x="32" y="19"/>
                    <a:pt x="32" y="19"/>
                  </a:cubicBezTo>
                  <a:cubicBezTo>
                    <a:pt x="32" y="19"/>
                    <a:pt x="32" y="19"/>
                    <a:pt x="32" y="19"/>
                  </a:cubicBezTo>
                  <a:cubicBezTo>
                    <a:pt x="33" y="19"/>
                    <a:pt x="32" y="19"/>
                    <a:pt x="33" y="19"/>
                  </a:cubicBezTo>
                  <a:moveTo>
                    <a:pt x="14" y="8"/>
                  </a:moveTo>
                  <a:cubicBezTo>
                    <a:pt x="14" y="8"/>
                    <a:pt x="14" y="9"/>
                    <a:pt x="14" y="9"/>
                  </a:cubicBezTo>
                  <a:cubicBezTo>
                    <a:pt x="14" y="8"/>
                    <a:pt x="14" y="8"/>
                    <a:pt x="14" y="8"/>
                  </a:cubicBezTo>
                  <a:moveTo>
                    <a:pt x="29" y="4"/>
                  </a:moveTo>
                  <a:cubicBezTo>
                    <a:pt x="29" y="3"/>
                    <a:pt x="29" y="4"/>
                    <a:pt x="30" y="4"/>
                  </a:cubicBezTo>
                  <a:cubicBezTo>
                    <a:pt x="30" y="4"/>
                    <a:pt x="30" y="4"/>
                    <a:pt x="30" y="4"/>
                  </a:cubicBezTo>
                  <a:cubicBezTo>
                    <a:pt x="30" y="4"/>
                    <a:pt x="30" y="4"/>
                    <a:pt x="30" y="4"/>
                  </a:cubicBezTo>
                  <a:cubicBezTo>
                    <a:pt x="30" y="4"/>
                    <a:pt x="30" y="4"/>
                    <a:pt x="30" y="4"/>
                  </a:cubicBezTo>
                  <a:cubicBezTo>
                    <a:pt x="30" y="4"/>
                    <a:pt x="30" y="4"/>
                    <a:pt x="30" y="4"/>
                  </a:cubicBezTo>
                  <a:cubicBezTo>
                    <a:pt x="31" y="4"/>
                    <a:pt x="31" y="5"/>
                    <a:pt x="31" y="4"/>
                  </a:cubicBezTo>
                  <a:cubicBezTo>
                    <a:pt x="31" y="5"/>
                    <a:pt x="31" y="5"/>
                    <a:pt x="32" y="5"/>
                  </a:cubicBezTo>
                  <a:cubicBezTo>
                    <a:pt x="32" y="5"/>
                    <a:pt x="31" y="5"/>
                    <a:pt x="32" y="5"/>
                  </a:cubicBezTo>
                  <a:cubicBezTo>
                    <a:pt x="32" y="5"/>
                    <a:pt x="31" y="5"/>
                    <a:pt x="32" y="5"/>
                  </a:cubicBezTo>
                  <a:cubicBezTo>
                    <a:pt x="32" y="5"/>
                    <a:pt x="32" y="5"/>
                    <a:pt x="32" y="5"/>
                  </a:cubicBezTo>
                  <a:cubicBezTo>
                    <a:pt x="32" y="5"/>
                    <a:pt x="33" y="6"/>
                    <a:pt x="33" y="6"/>
                  </a:cubicBezTo>
                  <a:cubicBezTo>
                    <a:pt x="33" y="6"/>
                    <a:pt x="33" y="6"/>
                    <a:pt x="33" y="6"/>
                  </a:cubicBezTo>
                  <a:cubicBezTo>
                    <a:pt x="33" y="6"/>
                    <a:pt x="34" y="6"/>
                    <a:pt x="34" y="6"/>
                  </a:cubicBezTo>
                  <a:cubicBezTo>
                    <a:pt x="34" y="6"/>
                    <a:pt x="34" y="7"/>
                    <a:pt x="34" y="7"/>
                  </a:cubicBezTo>
                  <a:cubicBezTo>
                    <a:pt x="34" y="7"/>
                    <a:pt x="34" y="7"/>
                    <a:pt x="34" y="7"/>
                  </a:cubicBezTo>
                  <a:cubicBezTo>
                    <a:pt x="34" y="7"/>
                    <a:pt x="34" y="7"/>
                    <a:pt x="34" y="7"/>
                  </a:cubicBezTo>
                  <a:cubicBezTo>
                    <a:pt x="34" y="7"/>
                    <a:pt x="34" y="7"/>
                    <a:pt x="34" y="7"/>
                  </a:cubicBezTo>
                  <a:cubicBezTo>
                    <a:pt x="34" y="7"/>
                    <a:pt x="34" y="7"/>
                    <a:pt x="34" y="7"/>
                  </a:cubicBezTo>
                  <a:cubicBezTo>
                    <a:pt x="35" y="7"/>
                    <a:pt x="34" y="7"/>
                    <a:pt x="34" y="7"/>
                  </a:cubicBezTo>
                  <a:cubicBezTo>
                    <a:pt x="34" y="7"/>
                    <a:pt x="35" y="7"/>
                    <a:pt x="35" y="7"/>
                  </a:cubicBezTo>
                  <a:cubicBezTo>
                    <a:pt x="35" y="8"/>
                    <a:pt x="35" y="8"/>
                    <a:pt x="35" y="8"/>
                  </a:cubicBezTo>
                  <a:cubicBezTo>
                    <a:pt x="35" y="8"/>
                    <a:pt x="35" y="8"/>
                    <a:pt x="35" y="8"/>
                  </a:cubicBezTo>
                  <a:cubicBezTo>
                    <a:pt x="35" y="8"/>
                    <a:pt x="35" y="8"/>
                    <a:pt x="35" y="8"/>
                  </a:cubicBezTo>
                  <a:cubicBezTo>
                    <a:pt x="35" y="8"/>
                    <a:pt x="35" y="8"/>
                    <a:pt x="35" y="8"/>
                  </a:cubicBezTo>
                  <a:cubicBezTo>
                    <a:pt x="35" y="8"/>
                    <a:pt x="35" y="8"/>
                    <a:pt x="35" y="8"/>
                  </a:cubicBezTo>
                  <a:cubicBezTo>
                    <a:pt x="35" y="8"/>
                    <a:pt x="35" y="8"/>
                    <a:pt x="35" y="8"/>
                  </a:cubicBezTo>
                  <a:cubicBezTo>
                    <a:pt x="36" y="8"/>
                    <a:pt x="36" y="8"/>
                    <a:pt x="36" y="8"/>
                  </a:cubicBezTo>
                  <a:cubicBezTo>
                    <a:pt x="36" y="8"/>
                    <a:pt x="36" y="9"/>
                    <a:pt x="36" y="9"/>
                  </a:cubicBezTo>
                  <a:cubicBezTo>
                    <a:pt x="36" y="9"/>
                    <a:pt x="36" y="9"/>
                    <a:pt x="36" y="9"/>
                  </a:cubicBezTo>
                  <a:cubicBezTo>
                    <a:pt x="36" y="9"/>
                    <a:pt x="36" y="9"/>
                    <a:pt x="36" y="9"/>
                  </a:cubicBezTo>
                  <a:cubicBezTo>
                    <a:pt x="36" y="9"/>
                    <a:pt x="36" y="9"/>
                    <a:pt x="36" y="9"/>
                  </a:cubicBezTo>
                  <a:cubicBezTo>
                    <a:pt x="36" y="9"/>
                    <a:pt x="36" y="9"/>
                    <a:pt x="36" y="9"/>
                  </a:cubicBezTo>
                  <a:cubicBezTo>
                    <a:pt x="36" y="10"/>
                    <a:pt x="36" y="10"/>
                    <a:pt x="36" y="9"/>
                  </a:cubicBezTo>
                  <a:cubicBezTo>
                    <a:pt x="36" y="10"/>
                    <a:pt x="36" y="10"/>
                    <a:pt x="36" y="10"/>
                  </a:cubicBezTo>
                  <a:cubicBezTo>
                    <a:pt x="36" y="10"/>
                    <a:pt x="36" y="10"/>
                    <a:pt x="36" y="10"/>
                  </a:cubicBezTo>
                  <a:cubicBezTo>
                    <a:pt x="36" y="10"/>
                    <a:pt x="36" y="10"/>
                    <a:pt x="36" y="10"/>
                  </a:cubicBezTo>
                  <a:cubicBezTo>
                    <a:pt x="36" y="10"/>
                    <a:pt x="36" y="10"/>
                    <a:pt x="36" y="10"/>
                  </a:cubicBezTo>
                  <a:cubicBezTo>
                    <a:pt x="36" y="10"/>
                    <a:pt x="37" y="10"/>
                    <a:pt x="37" y="10"/>
                  </a:cubicBezTo>
                  <a:cubicBezTo>
                    <a:pt x="37" y="10"/>
                    <a:pt x="36" y="10"/>
                    <a:pt x="37" y="10"/>
                  </a:cubicBezTo>
                  <a:cubicBezTo>
                    <a:pt x="37" y="10"/>
                    <a:pt x="37" y="10"/>
                    <a:pt x="37" y="10"/>
                  </a:cubicBezTo>
                  <a:cubicBezTo>
                    <a:pt x="37" y="10"/>
                    <a:pt x="37" y="10"/>
                    <a:pt x="37" y="10"/>
                  </a:cubicBezTo>
                  <a:cubicBezTo>
                    <a:pt x="37" y="10"/>
                    <a:pt x="37" y="11"/>
                    <a:pt x="37" y="11"/>
                  </a:cubicBezTo>
                  <a:cubicBezTo>
                    <a:pt x="37" y="11"/>
                    <a:pt x="37" y="11"/>
                    <a:pt x="37" y="11"/>
                  </a:cubicBezTo>
                  <a:cubicBezTo>
                    <a:pt x="37" y="11"/>
                    <a:pt x="37" y="11"/>
                    <a:pt x="37" y="11"/>
                  </a:cubicBezTo>
                  <a:cubicBezTo>
                    <a:pt x="38" y="11"/>
                    <a:pt x="37" y="11"/>
                    <a:pt x="38" y="11"/>
                  </a:cubicBezTo>
                  <a:cubicBezTo>
                    <a:pt x="38" y="11"/>
                    <a:pt x="38" y="11"/>
                    <a:pt x="38" y="11"/>
                  </a:cubicBezTo>
                  <a:cubicBezTo>
                    <a:pt x="38" y="11"/>
                    <a:pt x="38" y="11"/>
                    <a:pt x="38" y="11"/>
                  </a:cubicBezTo>
                  <a:cubicBezTo>
                    <a:pt x="38" y="11"/>
                    <a:pt x="38" y="11"/>
                    <a:pt x="39" y="11"/>
                  </a:cubicBezTo>
                  <a:cubicBezTo>
                    <a:pt x="39" y="11"/>
                    <a:pt x="39" y="12"/>
                    <a:pt x="39" y="12"/>
                  </a:cubicBezTo>
                  <a:cubicBezTo>
                    <a:pt x="39" y="12"/>
                    <a:pt x="39" y="12"/>
                    <a:pt x="39" y="12"/>
                  </a:cubicBezTo>
                  <a:cubicBezTo>
                    <a:pt x="39" y="13"/>
                    <a:pt x="39" y="13"/>
                    <a:pt x="39" y="13"/>
                  </a:cubicBezTo>
                  <a:cubicBezTo>
                    <a:pt x="39" y="13"/>
                    <a:pt x="40" y="13"/>
                    <a:pt x="40" y="13"/>
                  </a:cubicBezTo>
                  <a:cubicBezTo>
                    <a:pt x="40" y="14"/>
                    <a:pt x="40" y="14"/>
                    <a:pt x="40" y="14"/>
                  </a:cubicBezTo>
                  <a:cubicBezTo>
                    <a:pt x="40" y="14"/>
                    <a:pt x="40" y="14"/>
                    <a:pt x="40" y="14"/>
                  </a:cubicBezTo>
                  <a:cubicBezTo>
                    <a:pt x="40" y="14"/>
                    <a:pt x="40" y="14"/>
                    <a:pt x="40" y="15"/>
                  </a:cubicBezTo>
                  <a:cubicBezTo>
                    <a:pt x="40" y="15"/>
                    <a:pt x="40" y="15"/>
                    <a:pt x="40" y="15"/>
                  </a:cubicBezTo>
                  <a:cubicBezTo>
                    <a:pt x="40" y="15"/>
                    <a:pt x="40" y="15"/>
                    <a:pt x="40" y="15"/>
                  </a:cubicBezTo>
                  <a:cubicBezTo>
                    <a:pt x="40" y="15"/>
                    <a:pt x="40" y="15"/>
                    <a:pt x="40" y="15"/>
                  </a:cubicBezTo>
                  <a:cubicBezTo>
                    <a:pt x="40" y="15"/>
                    <a:pt x="40" y="15"/>
                    <a:pt x="40" y="15"/>
                  </a:cubicBezTo>
                  <a:cubicBezTo>
                    <a:pt x="40" y="15"/>
                    <a:pt x="40" y="15"/>
                    <a:pt x="40" y="16"/>
                  </a:cubicBezTo>
                  <a:cubicBezTo>
                    <a:pt x="40" y="16"/>
                    <a:pt x="40" y="16"/>
                    <a:pt x="41" y="16"/>
                  </a:cubicBezTo>
                  <a:cubicBezTo>
                    <a:pt x="41" y="17"/>
                    <a:pt x="41" y="17"/>
                    <a:pt x="41" y="17"/>
                  </a:cubicBezTo>
                  <a:cubicBezTo>
                    <a:pt x="41" y="17"/>
                    <a:pt x="41" y="17"/>
                    <a:pt x="41" y="17"/>
                  </a:cubicBezTo>
                  <a:cubicBezTo>
                    <a:pt x="41" y="17"/>
                    <a:pt x="41" y="18"/>
                    <a:pt x="41" y="18"/>
                  </a:cubicBezTo>
                  <a:cubicBezTo>
                    <a:pt x="41" y="18"/>
                    <a:pt x="41" y="19"/>
                    <a:pt x="41" y="19"/>
                  </a:cubicBezTo>
                  <a:cubicBezTo>
                    <a:pt x="42" y="19"/>
                    <a:pt x="42" y="20"/>
                    <a:pt x="42" y="20"/>
                  </a:cubicBezTo>
                  <a:cubicBezTo>
                    <a:pt x="42" y="21"/>
                    <a:pt x="42" y="21"/>
                    <a:pt x="42" y="21"/>
                  </a:cubicBezTo>
                  <a:cubicBezTo>
                    <a:pt x="42" y="22"/>
                    <a:pt x="42" y="22"/>
                    <a:pt x="42" y="22"/>
                  </a:cubicBezTo>
                  <a:cubicBezTo>
                    <a:pt x="42" y="23"/>
                    <a:pt x="42" y="23"/>
                    <a:pt x="43" y="23"/>
                  </a:cubicBezTo>
                  <a:cubicBezTo>
                    <a:pt x="42" y="23"/>
                    <a:pt x="43" y="23"/>
                    <a:pt x="43" y="24"/>
                  </a:cubicBezTo>
                  <a:cubicBezTo>
                    <a:pt x="43" y="24"/>
                    <a:pt x="43" y="24"/>
                    <a:pt x="43" y="24"/>
                  </a:cubicBezTo>
                  <a:cubicBezTo>
                    <a:pt x="43" y="24"/>
                    <a:pt x="43" y="25"/>
                    <a:pt x="43" y="25"/>
                  </a:cubicBezTo>
                  <a:cubicBezTo>
                    <a:pt x="43" y="25"/>
                    <a:pt x="43" y="25"/>
                    <a:pt x="43" y="26"/>
                  </a:cubicBezTo>
                  <a:cubicBezTo>
                    <a:pt x="43" y="26"/>
                    <a:pt x="43" y="26"/>
                    <a:pt x="43" y="26"/>
                  </a:cubicBezTo>
                  <a:cubicBezTo>
                    <a:pt x="43" y="26"/>
                    <a:pt x="43" y="26"/>
                    <a:pt x="43" y="26"/>
                  </a:cubicBezTo>
                  <a:cubicBezTo>
                    <a:pt x="43" y="27"/>
                    <a:pt x="44" y="27"/>
                    <a:pt x="44" y="27"/>
                  </a:cubicBezTo>
                  <a:cubicBezTo>
                    <a:pt x="44" y="27"/>
                    <a:pt x="44" y="27"/>
                    <a:pt x="44" y="27"/>
                  </a:cubicBezTo>
                  <a:cubicBezTo>
                    <a:pt x="44" y="27"/>
                    <a:pt x="44" y="27"/>
                    <a:pt x="44" y="28"/>
                  </a:cubicBezTo>
                  <a:cubicBezTo>
                    <a:pt x="44" y="28"/>
                    <a:pt x="43" y="28"/>
                    <a:pt x="43" y="28"/>
                  </a:cubicBezTo>
                  <a:cubicBezTo>
                    <a:pt x="43" y="28"/>
                    <a:pt x="43" y="27"/>
                    <a:pt x="42" y="27"/>
                  </a:cubicBezTo>
                  <a:cubicBezTo>
                    <a:pt x="42" y="27"/>
                    <a:pt x="42" y="28"/>
                    <a:pt x="42" y="28"/>
                  </a:cubicBezTo>
                  <a:cubicBezTo>
                    <a:pt x="42" y="28"/>
                    <a:pt x="42" y="28"/>
                    <a:pt x="43" y="28"/>
                  </a:cubicBezTo>
                  <a:cubicBezTo>
                    <a:pt x="43" y="28"/>
                    <a:pt x="42" y="28"/>
                    <a:pt x="42" y="28"/>
                  </a:cubicBezTo>
                  <a:cubicBezTo>
                    <a:pt x="42" y="28"/>
                    <a:pt x="43" y="28"/>
                    <a:pt x="43" y="28"/>
                  </a:cubicBezTo>
                  <a:cubicBezTo>
                    <a:pt x="42" y="28"/>
                    <a:pt x="42" y="28"/>
                    <a:pt x="42" y="28"/>
                  </a:cubicBezTo>
                  <a:cubicBezTo>
                    <a:pt x="42" y="28"/>
                    <a:pt x="42" y="28"/>
                    <a:pt x="42" y="29"/>
                  </a:cubicBezTo>
                  <a:cubicBezTo>
                    <a:pt x="42" y="29"/>
                    <a:pt x="42" y="28"/>
                    <a:pt x="42" y="28"/>
                  </a:cubicBezTo>
                  <a:cubicBezTo>
                    <a:pt x="42" y="29"/>
                    <a:pt x="42" y="29"/>
                    <a:pt x="42" y="29"/>
                  </a:cubicBezTo>
                  <a:cubicBezTo>
                    <a:pt x="42" y="29"/>
                    <a:pt x="42" y="29"/>
                    <a:pt x="42" y="29"/>
                  </a:cubicBezTo>
                  <a:cubicBezTo>
                    <a:pt x="42" y="29"/>
                    <a:pt x="42" y="29"/>
                    <a:pt x="42" y="29"/>
                  </a:cubicBezTo>
                  <a:cubicBezTo>
                    <a:pt x="42" y="30"/>
                    <a:pt x="42" y="30"/>
                    <a:pt x="42" y="30"/>
                  </a:cubicBezTo>
                  <a:cubicBezTo>
                    <a:pt x="42" y="30"/>
                    <a:pt x="42" y="30"/>
                    <a:pt x="43" y="30"/>
                  </a:cubicBezTo>
                  <a:cubicBezTo>
                    <a:pt x="42" y="30"/>
                    <a:pt x="42" y="30"/>
                    <a:pt x="42" y="30"/>
                  </a:cubicBezTo>
                  <a:cubicBezTo>
                    <a:pt x="42" y="30"/>
                    <a:pt x="42" y="30"/>
                    <a:pt x="42" y="30"/>
                  </a:cubicBezTo>
                  <a:cubicBezTo>
                    <a:pt x="43" y="31"/>
                    <a:pt x="43" y="30"/>
                    <a:pt x="43" y="31"/>
                  </a:cubicBezTo>
                  <a:cubicBezTo>
                    <a:pt x="43" y="31"/>
                    <a:pt x="43" y="31"/>
                    <a:pt x="43" y="31"/>
                  </a:cubicBezTo>
                  <a:cubicBezTo>
                    <a:pt x="43" y="31"/>
                    <a:pt x="43" y="31"/>
                    <a:pt x="43" y="31"/>
                  </a:cubicBezTo>
                  <a:cubicBezTo>
                    <a:pt x="43" y="31"/>
                    <a:pt x="42" y="31"/>
                    <a:pt x="43" y="31"/>
                  </a:cubicBezTo>
                  <a:cubicBezTo>
                    <a:pt x="43" y="31"/>
                    <a:pt x="43" y="31"/>
                    <a:pt x="43" y="31"/>
                  </a:cubicBezTo>
                  <a:cubicBezTo>
                    <a:pt x="43" y="31"/>
                    <a:pt x="43" y="31"/>
                    <a:pt x="43" y="31"/>
                  </a:cubicBezTo>
                  <a:cubicBezTo>
                    <a:pt x="44" y="32"/>
                    <a:pt x="44" y="32"/>
                    <a:pt x="44" y="32"/>
                  </a:cubicBezTo>
                  <a:cubicBezTo>
                    <a:pt x="43" y="32"/>
                    <a:pt x="44" y="32"/>
                    <a:pt x="43" y="31"/>
                  </a:cubicBezTo>
                  <a:cubicBezTo>
                    <a:pt x="43" y="31"/>
                    <a:pt x="43" y="32"/>
                    <a:pt x="44" y="32"/>
                  </a:cubicBezTo>
                  <a:cubicBezTo>
                    <a:pt x="44" y="33"/>
                    <a:pt x="44" y="33"/>
                    <a:pt x="43" y="33"/>
                  </a:cubicBezTo>
                  <a:cubicBezTo>
                    <a:pt x="43" y="33"/>
                    <a:pt x="44" y="33"/>
                    <a:pt x="44" y="33"/>
                  </a:cubicBezTo>
                  <a:cubicBezTo>
                    <a:pt x="43" y="33"/>
                    <a:pt x="43" y="33"/>
                    <a:pt x="43" y="33"/>
                  </a:cubicBezTo>
                  <a:cubicBezTo>
                    <a:pt x="43" y="33"/>
                    <a:pt x="43" y="33"/>
                    <a:pt x="42" y="32"/>
                  </a:cubicBezTo>
                  <a:cubicBezTo>
                    <a:pt x="42" y="32"/>
                    <a:pt x="42" y="32"/>
                    <a:pt x="43" y="33"/>
                  </a:cubicBezTo>
                  <a:cubicBezTo>
                    <a:pt x="43" y="33"/>
                    <a:pt x="43" y="33"/>
                    <a:pt x="43" y="33"/>
                  </a:cubicBezTo>
                  <a:cubicBezTo>
                    <a:pt x="43" y="33"/>
                    <a:pt x="43" y="33"/>
                    <a:pt x="43" y="33"/>
                  </a:cubicBezTo>
                  <a:cubicBezTo>
                    <a:pt x="44" y="34"/>
                    <a:pt x="43" y="33"/>
                    <a:pt x="43" y="33"/>
                  </a:cubicBezTo>
                  <a:cubicBezTo>
                    <a:pt x="43" y="33"/>
                    <a:pt x="43" y="34"/>
                    <a:pt x="43" y="33"/>
                  </a:cubicBezTo>
                  <a:cubicBezTo>
                    <a:pt x="43" y="33"/>
                    <a:pt x="43" y="33"/>
                    <a:pt x="44" y="34"/>
                  </a:cubicBezTo>
                  <a:cubicBezTo>
                    <a:pt x="43" y="34"/>
                    <a:pt x="44" y="34"/>
                    <a:pt x="44" y="34"/>
                  </a:cubicBezTo>
                  <a:cubicBezTo>
                    <a:pt x="43" y="34"/>
                    <a:pt x="43" y="34"/>
                    <a:pt x="43" y="34"/>
                  </a:cubicBezTo>
                  <a:cubicBezTo>
                    <a:pt x="43" y="34"/>
                    <a:pt x="43" y="34"/>
                    <a:pt x="43" y="34"/>
                  </a:cubicBezTo>
                  <a:cubicBezTo>
                    <a:pt x="43" y="34"/>
                    <a:pt x="43" y="34"/>
                    <a:pt x="43" y="34"/>
                  </a:cubicBezTo>
                  <a:cubicBezTo>
                    <a:pt x="44" y="34"/>
                    <a:pt x="44" y="34"/>
                    <a:pt x="44" y="35"/>
                  </a:cubicBezTo>
                  <a:cubicBezTo>
                    <a:pt x="44" y="35"/>
                    <a:pt x="44" y="34"/>
                    <a:pt x="44" y="34"/>
                  </a:cubicBezTo>
                  <a:cubicBezTo>
                    <a:pt x="44" y="35"/>
                    <a:pt x="44" y="35"/>
                    <a:pt x="44" y="35"/>
                  </a:cubicBezTo>
                  <a:cubicBezTo>
                    <a:pt x="44" y="35"/>
                    <a:pt x="44" y="35"/>
                    <a:pt x="44" y="35"/>
                  </a:cubicBezTo>
                  <a:cubicBezTo>
                    <a:pt x="44" y="35"/>
                    <a:pt x="43" y="35"/>
                    <a:pt x="43" y="35"/>
                  </a:cubicBezTo>
                  <a:cubicBezTo>
                    <a:pt x="43" y="35"/>
                    <a:pt x="43" y="35"/>
                    <a:pt x="43" y="35"/>
                  </a:cubicBezTo>
                  <a:cubicBezTo>
                    <a:pt x="43" y="35"/>
                    <a:pt x="44" y="35"/>
                    <a:pt x="44" y="35"/>
                  </a:cubicBezTo>
                  <a:cubicBezTo>
                    <a:pt x="44" y="35"/>
                    <a:pt x="44" y="35"/>
                    <a:pt x="44" y="36"/>
                  </a:cubicBezTo>
                  <a:cubicBezTo>
                    <a:pt x="44" y="36"/>
                    <a:pt x="44" y="36"/>
                    <a:pt x="44" y="35"/>
                  </a:cubicBezTo>
                  <a:cubicBezTo>
                    <a:pt x="44" y="35"/>
                    <a:pt x="44" y="35"/>
                    <a:pt x="44" y="36"/>
                  </a:cubicBezTo>
                  <a:cubicBezTo>
                    <a:pt x="44" y="36"/>
                    <a:pt x="44" y="36"/>
                    <a:pt x="44" y="35"/>
                  </a:cubicBezTo>
                  <a:cubicBezTo>
                    <a:pt x="44" y="35"/>
                    <a:pt x="44" y="36"/>
                    <a:pt x="44" y="36"/>
                  </a:cubicBezTo>
                  <a:cubicBezTo>
                    <a:pt x="43" y="36"/>
                    <a:pt x="43" y="36"/>
                    <a:pt x="43" y="35"/>
                  </a:cubicBezTo>
                  <a:cubicBezTo>
                    <a:pt x="43" y="36"/>
                    <a:pt x="44" y="36"/>
                    <a:pt x="44" y="36"/>
                  </a:cubicBezTo>
                  <a:cubicBezTo>
                    <a:pt x="44" y="36"/>
                    <a:pt x="44" y="36"/>
                    <a:pt x="44" y="36"/>
                  </a:cubicBezTo>
                  <a:cubicBezTo>
                    <a:pt x="44" y="36"/>
                    <a:pt x="44" y="36"/>
                    <a:pt x="43" y="36"/>
                  </a:cubicBezTo>
                  <a:cubicBezTo>
                    <a:pt x="43" y="36"/>
                    <a:pt x="43" y="36"/>
                    <a:pt x="43" y="36"/>
                  </a:cubicBezTo>
                  <a:cubicBezTo>
                    <a:pt x="43" y="36"/>
                    <a:pt x="44" y="36"/>
                    <a:pt x="44" y="37"/>
                  </a:cubicBezTo>
                  <a:cubicBezTo>
                    <a:pt x="44" y="37"/>
                    <a:pt x="44" y="36"/>
                    <a:pt x="44" y="36"/>
                  </a:cubicBezTo>
                  <a:cubicBezTo>
                    <a:pt x="44" y="36"/>
                    <a:pt x="44" y="36"/>
                    <a:pt x="44" y="36"/>
                  </a:cubicBezTo>
                  <a:cubicBezTo>
                    <a:pt x="44" y="37"/>
                    <a:pt x="44" y="37"/>
                    <a:pt x="44" y="37"/>
                  </a:cubicBezTo>
                  <a:cubicBezTo>
                    <a:pt x="44" y="37"/>
                    <a:pt x="44" y="37"/>
                    <a:pt x="44" y="37"/>
                  </a:cubicBezTo>
                  <a:cubicBezTo>
                    <a:pt x="45" y="37"/>
                    <a:pt x="44" y="37"/>
                    <a:pt x="44" y="37"/>
                  </a:cubicBezTo>
                  <a:cubicBezTo>
                    <a:pt x="44" y="37"/>
                    <a:pt x="44" y="37"/>
                    <a:pt x="44" y="36"/>
                  </a:cubicBezTo>
                  <a:cubicBezTo>
                    <a:pt x="44" y="37"/>
                    <a:pt x="44" y="37"/>
                    <a:pt x="43" y="36"/>
                  </a:cubicBezTo>
                  <a:cubicBezTo>
                    <a:pt x="43" y="36"/>
                    <a:pt x="43" y="36"/>
                    <a:pt x="43" y="36"/>
                  </a:cubicBezTo>
                  <a:cubicBezTo>
                    <a:pt x="43" y="36"/>
                    <a:pt x="43" y="37"/>
                    <a:pt x="44" y="37"/>
                  </a:cubicBezTo>
                  <a:cubicBezTo>
                    <a:pt x="44" y="37"/>
                    <a:pt x="44" y="37"/>
                    <a:pt x="44" y="37"/>
                  </a:cubicBezTo>
                  <a:cubicBezTo>
                    <a:pt x="44" y="37"/>
                    <a:pt x="44" y="37"/>
                    <a:pt x="44" y="37"/>
                  </a:cubicBezTo>
                  <a:cubicBezTo>
                    <a:pt x="44" y="37"/>
                    <a:pt x="42" y="36"/>
                    <a:pt x="43" y="37"/>
                  </a:cubicBezTo>
                  <a:cubicBezTo>
                    <a:pt x="42" y="37"/>
                    <a:pt x="42" y="36"/>
                    <a:pt x="42" y="36"/>
                  </a:cubicBezTo>
                  <a:cubicBezTo>
                    <a:pt x="42" y="36"/>
                    <a:pt x="42" y="36"/>
                    <a:pt x="42" y="36"/>
                  </a:cubicBezTo>
                  <a:cubicBezTo>
                    <a:pt x="41" y="36"/>
                    <a:pt x="41" y="36"/>
                    <a:pt x="41" y="36"/>
                  </a:cubicBezTo>
                  <a:cubicBezTo>
                    <a:pt x="41" y="36"/>
                    <a:pt x="41" y="36"/>
                    <a:pt x="41" y="36"/>
                  </a:cubicBezTo>
                  <a:cubicBezTo>
                    <a:pt x="41" y="36"/>
                    <a:pt x="41" y="37"/>
                    <a:pt x="41" y="37"/>
                  </a:cubicBezTo>
                  <a:cubicBezTo>
                    <a:pt x="41" y="37"/>
                    <a:pt x="42" y="37"/>
                    <a:pt x="41" y="37"/>
                  </a:cubicBezTo>
                  <a:cubicBezTo>
                    <a:pt x="41" y="36"/>
                    <a:pt x="41" y="36"/>
                    <a:pt x="40" y="36"/>
                  </a:cubicBezTo>
                  <a:cubicBezTo>
                    <a:pt x="40" y="36"/>
                    <a:pt x="41" y="36"/>
                    <a:pt x="41" y="36"/>
                  </a:cubicBezTo>
                  <a:cubicBezTo>
                    <a:pt x="41" y="36"/>
                    <a:pt x="41" y="37"/>
                    <a:pt x="41" y="36"/>
                  </a:cubicBezTo>
                  <a:cubicBezTo>
                    <a:pt x="40" y="36"/>
                    <a:pt x="40" y="36"/>
                    <a:pt x="39" y="36"/>
                  </a:cubicBezTo>
                  <a:cubicBezTo>
                    <a:pt x="39" y="36"/>
                    <a:pt x="40" y="36"/>
                    <a:pt x="40" y="36"/>
                  </a:cubicBezTo>
                  <a:cubicBezTo>
                    <a:pt x="39" y="36"/>
                    <a:pt x="39" y="36"/>
                    <a:pt x="39" y="36"/>
                  </a:cubicBezTo>
                  <a:cubicBezTo>
                    <a:pt x="39" y="36"/>
                    <a:pt x="39" y="36"/>
                    <a:pt x="39" y="35"/>
                  </a:cubicBezTo>
                  <a:cubicBezTo>
                    <a:pt x="39" y="36"/>
                    <a:pt x="39" y="36"/>
                    <a:pt x="39" y="36"/>
                  </a:cubicBezTo>
                  <a:cubicBezTo>
                    <a:pt x="39" y="36"/>
                    <a:pt x="38" y="36"/>
                    <a:pt x="38" y="36"/>
                  </a:cubicBezTo>
                  <a:cubicBezTo>
                    <a:pt x="38" y="36"/>
                    <a:pt x="38" y="36"/>
                    <a:pt x="38" y="35"/>
                  </a:cubicBezTo>
                  <a:cubicBezTo>
                    <a:pt x="38" y="35"/>
                    <a:pt x="37" y="35"/>
                    <a:pt x="37" y="35"/>
                  </a:cubicBezTo>
                  <a:cubicBezTo>
                    <a:pt x="37" y="35"/>
                    <a:pt x="37" y="35"/>
                    <a:pt x="37" y="35"/>
                  </a:cubicBezTo>
                  <a:cubicBezTo>
                    <a:pt x="37" y="34"/>
                    <a:pt x="37" y="34"/>
                    <a:pt x="37" y="34"/>
                  </a:cubicBezTo>
                  <a:cubicBezTo>
                    <a:pt x="36" y="34"/>
                    <a:pt x="37" y="35"/>
                    <a:pt x="37" y="35"/>
                  </a:cubicBezTo>
                  <a:cubicBezTo>
                    <a:pt x="37" y="35"/>
                    <a:pt x="37" y="36"/>
                    <a:pt x="37" y="35"/>
                  </a:cubicBezTo>
                  <a:cubicBezTo>
                    <a:pt x="37" y="35"/>
                    <a:pt x="37" y="36"/>
                    <a:pt x="37" y="36"/>
                  </a:cubicBezTo>
                  <a:cubicBezTo>
                    <a:pt x="36" y="35"/>
                    <a:pt x="36" y="36"/>
                    <a:pt x="36" y="35"/>
                  </a:cubicBezTo>
                  <a:cubicBezTo>
                    <a:pt x="36" y="35"/>
                    <a:pt x="36" y="35"/>
                    <a:pt x="36" y="36"/>
                  </a:cubicBezTo>
                  <a:cubicBezTo>
                    <a:pt x="35" y="35"/>
                    <a:pt x="35" y="35"/>
                    <a:pt x="35" y="35"/>
                  </a:cubicBezTo>
                  <a:cubicBezTo>
                    <a:pt x="35" y="35"/>
                    <a:pt x="35" y="35"/>
                    <a:pt x="35" y="35"/>
                  </a:cubicBezTo>
                  <a:cubicBezTo>
                    <a:pt x="35" y="35"/>
                    <a:pt x="35" y="35"/>
                    <a:pt x="35" y="35"/>
                  </a:cubicBezTo>
                  <a:cubicBezTo>
                    <a:pt x="34" y="35"/>
                    <a:pt x="35" y="35"/>
                    <a:pt x="35" y="35"/>
                  </a:cubicBezTo>
                  <a:cubicBezTo>
                    <a:pt x="35" y="36"/>
                    <a:pt x="35" y="35"/>
                    <a:pt x="35" y="36"/>
                  </a:cubicBezTo>
                  <a:cubicBezTo>
                    <a:pt x="35" y="36"/>
                    <a:pt x="34" y="35"/>
                    <a:pt x="34" y="35"/>
                  </a:cubicBezTo>
                  <a:cubicBezTo>
                    <a:pt x="34" y="35"/>
                    <a:pt x="34" y="35"/>
                    <a:pt x="34" y="35"/>
                  </a:cubicBezTo>
                  <a:cubicBezTo>
                    <a:pt x="34" y="35"/>
                    <a:pt x="34" y="35"/>
                    <a:pt x="34" y="35"/>
                  </a:cubicBezTo>
                  <a:cubicBezTo>
                    <a:pt x="34" y="35"/>
                    <a:pt x="34" y="35"/>
                    <a:pt x="34" y="35"/>
                  </a:cubicBezTo>
                  <a:cubicBezTo>
                    <a:pt x="33" y="35"/>
                    <a:pt x="33" y="35"/>
                    <a:pt x="33" y="35"/>
                  </a:cubicBezTo>
                  <a:cubicBezTo>
                    <a:pt x="33" y="35"/>
                    <a:pt x="33" y="35"/>
                    <a:pt x="33" y="35"/>
                  </a:cubicBezTo>
                  <a:cubicBezTo>
                    <a:pt x="33" y="34"/>
                    <a:pt x="32" y="35"/>
                    <a:pt x="33" y="35"/>
                  </a:cubicBezTo>
                  <a:cubicBezTo>
                    <a:pt x="33" y="35"/>
                    <a:pt x="32" y="35"/>
                    <a:pt x="32" y="35"/>
                  </a:cubicBezTo>
                  <a:cubicBezTo>
                    <a:pt x="32" y="35"/>
                    <a:pt x="32" y="35"/>
                    <a:pt x="32" y="35"/>
                  </a:cubicBezTo>
                  <a:cubicBezTo>
                    <a:pt x="32" y="35"/>
                    <a:pt x="32" y="35"/>
                    <a:pt x="32" y="35"/>
                  </a:cubicBezTo>
                  <a:cubicBezTo>
                    <a:pt x="32" y="35"/>
                    <a:pt x="31" y="34"/>
                    <a:pt x="31" y="35"/>
                  </a:cubicBezTo>
                  <a:cubicBezTo>
                    <a:pt x="31" y="35"/>
                    <a:pt x="31" y="34"/>
                    <a:pt x="31" y="35"/>
                  </a:cubicBezTo>
                  <a:cubicBezTo>
                    <a:pt x="31" y="35"/>
                    <a:pt x="31" y="35"/>
                    <a:pt x="31" y="35"/>
                  </a:cubicBezTo>
                  <a:cubicBezTo>
                    <a:pt x="31" y="35"/>
                    <a:pt x="31" y="35"/>
                    <a:pt x="31" y="35"/>
                  </a:cubicBezTo>
                  <a:cubicBezTo>
                    <a:pt x="31" y="35"/>
                    <a:pt x="31" y="35"/>
                    <a:pt x="31" y="35"/>
                  </a:cubicBezTo>
                  <a:cubicBezTo>
                    <a:pt x="31" y="35"/>
                    <a:pt x="31" y="35"/>
                    <a:pt x="31" y="35"/>
                  </a:cubicBezTo>
                  <a:cubicBezTo>
                    <a:pt x="30" y="35"/>
                    <a:pt x="30" y="35"/>
                    <a:pt x="30" y="35"/>
                  </a:cubicBezTo>
                  <a:cubicBezTo>
                    <a:pt x="30" y="34"/>
                    <a:pt x="30" y="35"/>
                    <a:pt x="30" y="35"/>
                  </a:cubicBezTo>
                  <a:cubicBezTo>
                    <a:pt x="30" y="35"/>
                    <a:pt x="30" y="35"/>
                    <a:pt x="30" y="35"/>
                  </a:cubicBezTo>
                  <a:cubicBezTo>
                    <a:pt x="29" y="35"/>
                    <a:pt x="29" y="35"/>
                    <a:pt x="29" y="35"/>
                  </a:cubicBezTo>
                  <a:cubicBezTo>
                    <a:pt x="29" y="35"/>
                    <a:pt x="29" y="35"/>
                    <a:pt x="29" y="35"/>
                  </a:cubicBezTo>
                  <a:cubicBezTo>
                    <a:pt x="29" y="35"/>
                    <a:pt x="28" y="35"/>
                    <a:pt x="28" y="35"/>
                  </a:cubicBezTo>
                  <a:cubicBezTo>
                    <a:pt x="28" y="35"/>
                    <a:pt x="28" y="35"/>
                    <a:pt x="28" y="35"/>
                  </a:cubicBezTo>
                  <a:cubicBezTo>
                    <a:pt x="28" y="34"/>
                    <a:pt x="28" y="34"/>
                    <a:pt x="27" y="34"/>
                  </a:cubicBezTo>
                  <a:cubicBezTo>
                    <a:pt x="27" y="34"/>
                    <a:pt x="27" y="35"/>
                    <a:pt x="27" y="35"/>
                  </a:cubicBezTo>
                  <a:cubicBezTo>
                    <a:pt x="27" y="35"/>
                    <a:pt x="27" y="34"/>
                    <a:pt x="27" y="35"/>
                  </a:cubicBezTo>
                  <a:cubicBezTo>
                    <a:pt x="27" y="35"/>
                    <a:pt x="27" y="35"/>
                    <a:pt x="26" y="35"/>
                  </a:cubicBezTo>
                  <a:cubicBezTo>
                    <a:pt x="26" y="35"/>
                    <a:pt x="26" y="35"/>
                    <a:pt x="26" y="35"/>
                  </a:cubicBezTo>
                  <a:cubicBezTo>
                    <a:pt x="26" y="35"/>
                    <a:pt x="26" y="35"/>
                    <a:pt x="26" y="35"/>
                  </a:cubicBezTo>
                  <a:cubicBezTo>
                    <a:pt x="25" y="35"/>
                    <a:pt x="26" y="35"/>
                    <a:pt x="25" y="35"/>
                  </a:cubicBezTo>
                  <a:cubicBezTo>
                    <a:pt x="25" y="35"/>
                    <a:pt x="25" y="35"/>
                    <a:pt x="25" y="35"/>
                  </a:cubicBezTo>
                  <a:cubicBezTo>
                    <a:pt x="25" y="35"/>
                    <a:pt x="24" y="35"/>
                    <a:pt x="24" y="35"/>
                  </a:cubicBezTo>
                  <a:cubicBezTo>
                    <a:pt x="24" y="35"/>
                    <a:pt x="24" y="35"/>
                    <a:pt x="24" y="35"/>
                  </a:cubicBezTo>
                  <a:cubicBezTo>
                    <a:pt x="23" y="35"/>
                    <a:pt x="23" y="35"/>
                    <a:pt x="23" y="36"/>
                  </a:cubicBezTo>
                  <a:cubicBezTo>
                    <a:pt x="23" y="36"/>
                    <a:pt x="23" y="36"/>
                    <a:pt x="23" y="36"/>
                  </a:cubicBezTo>
                  <a:cubicBezTo>
                    <a:pt x="23" y="36"/>
                    <a:pt x="23" y="35"/>
                    <a:pt x="23" y="35"/>
                  </a:cubicBezTo>
                  <a:cubicBezTo>
                    <a:pt x="23" y="36"/>
                    <a:pt x="23" y="36"/>
                    <a:pt x="23" y="36"/>
                  </a:cubicBezTo>
                  <a:cubicBezTo>
                    <a:pt x="23" y="36"/>
                    <a:pt x="22" y="36"/>
                    <a:pt x="22" y="36"/>
                  </a:cubicBezTo>
                  <a:cubicBezTo>
                    <a:pt x="22" y="36"/>
                    <a:pt x="22" y="36"/>
                    <a:pt x="22" y="36"/>
                  </a:cubicBezTo>
                  <a:cubicBezTo>
                    <a:pt x="22" y="36"/>
                    <a:pt x="22" y="36"/>
                    <a:pt x="22" y="36"/>
                  </a:cubicBezTo>
                  <a:cubicBezTo>
                    <a:pt x="22" y="36"/>
                    <a:pt x="22" y="36"/>
                    <a:pt x="22" y="35"/>
                  </a:cubicBezTo>
                  <a:cubicBezTo>
                    <a:pt x="22" y="35"/>
                    <a:pt x="22" y="35"/>
                    <a:pt x="22" y="35"/>
                  </a:cubicBezTo>
                  <a:cubicBezTo>
                    <a:pt x="22" y="35"/>
                    <a:pt x="22" y="35"/>
                    <a:pt x="22" y="35"/>
                  </a:cubicBezTo>
                  <a:cubicBezTo>
                    <a:pt x="21" y="35"/>
                    <a:pt x="21" y="34"/>
                    <a:pt x="21" y="35"/>
                  </a:cubicBezTo>
                  <a:cubicBezTo>
                    <a:pt x="21" y="35"/>
                    <a:pt x="21" y="35"/>
                    <a:pt x="21" y="35"/>
                  </a:cubicBezTo>
                  <a:cubicBezTo>
                    <a:pt x="21" y="35"/>
                    <a:pt x="21" y="35"/>
                    <a:pt x="21" y="35"/>
                  </a:cubicBezTo>
                  <a:cubicBezTo>
                    <a:pt x="21" y="35"/>
                    <a:pt x="21" y="35"/>
                    <a:pt x="21" y="35"/>
                  </a:cubicBezTo>
                  <a:cubicBezTo>
                    <a:pt x="21" y="35"/>
                    <a:pt x="21" y="34"/>
                    <a:pt x="21" y="34"/>
                  </a:cubicBezTo>
                  <a:cubicBezTo>
                    <a:pt x="20" y="35"/>
                    <a:pt x="21" y="35"/>
                    <a:pt x="21" y="35"/>
                  </a:cubicBezTo>
                  <a:cubicBezTo>
                    <a:pt x="21" y="35"/>
                    <a:pt x="20" y="35"/>
                    <a:pt x="20" y="35"/>
                  </a:cubicBezTo>
                  <a:cubicBezTo>
                    <a:pt x="20" y="35"/>
                    <a:pt x="20" y="35"/>
                    <a:pt x="20" y="35"/>
                  </a:cubicBezTo>
                  <a:cubicBezTo>
                    <a:pt x="20" y="35"/>
                    <a:pt x="20" y="35"/>
                    <a:pt x="20" y="35"/>
                  </a:cubicBezTo>
                  <a:cubicBezTo>
                    <a:pt x="20" y="35"/>
                    <a:pt x="20" y="35"/>
                    <a:pt x="19" y="35"/>
                  </a:cubicBezTo>
                  <a:cubicBezTo>
                    <a:pt x="19" y="35"/>
                    <a:pt x="19" y="35"/>
                    <a:pt x="19" y="35"/>
                  </a:cubicBezTo>
                  <a:cubicBezTo>
                    <a:pt x="19" y="35"/>
                    <a:pt x="19" y="35"/>
                    <a:pt x="19" y="36"/>
                  </a:cubicBezTo>
                  <a:cubicBezTo>
                    <a:pt x="19" y="36"/>
                    <a:pt x="19" y="36"/>
                    <a:pt x="19" y="36"/>
                  </a:cubicBezTo>
                  <a:cubicBezTo>
                    <a:pt x="19" y="36"/>
                    <a:pt x="19" y="36"/>
                    <a:pt x="18" y="36"/>
                  </a:cubicBezTo>
                  <a:cubicBezTo>
                    <a:pt x="18" y="36"/>
                    <a:pt x="18" y="36"/>
                    <a:pt x="18" y="36"/>
                  </a:cubicBezTo>
                  <a:cubicBezTo>
                    <a:pt x="18" y="36"/>
                    <a:pt x="18" y="36"/>
                    <a:pt x="18" y="36"/>
                  </a:cubicBezTo>
                  <a:cubicBezTo>
                    <a:pt x="18" y="36"/>
                    <a:pt x="18" y="36"/>
                    <a:pt x="18" y="36"/>
                  </a:cubicBezTo>
                  <a:cubicBezTo>
                    <a:pt x="18" y="36"/>
                    <a:pt x="18" y="36"/>
                    <a:pt x="18" y="36"/>
                  </a:cubicBezTo>
                  <a:cubicBezTo>
                    <a:pt x="18" y="36"/>
                    <a:pt x="18" y="36"/>
                    <a:pt x="18" y="36"/>
                  </a:cubicBezTo>
                  <a:cubicBezTo>
                    <a:pt x="18" y="36"/>
                    <a:pt x="18" y="36"/>
                    <a:pt x="18" y="35"/>
                  </a:cubicBezTo>
                  <a:cubicBezTo>
                    <a:pt x="18" y="35"/>
                    <a:pt x="18" y="36"/>
                    <a:pt x="18" y="36"/>
                  </a:cubicBezTo>
                  <a:cubicBezTo>
                    <a:pt x="18" y="36"/>
                    <a:pt x="18" y="36"/>
                    <a:pt x="18" y="36"/>
                  </a:cubicBezTo>
                  <a:cubicBezTo>
                    <a:pt x="18" y="36"/>
                    <a:pt x="18" y="36"/>
                    <a:pt x="18" y="36"/>
                  </a:cubicBezTo>
                  <a:cubicBezTo>
                    <a:pt x="18" y="36"/>
                    <a:pt x="18" y="36"/>
                    <a:pt x="18" y="36"/>
                  </a:cubicBezTo>
                  <a:cubicBezTo>
                    <a:pt x="18" y="36"/>
                    <a:pt x="17" y="36"/>
                    <a:pt x="17" y="36"/>
                  </a:cubicBezTo>
                  <a:cubicBezTo>
                    <a:pt x="17" y="36"/>
                    <a:pt x="17" y="36"/>
                    <a:pt x="17" y="36"/>
                  </a:cubicBezTo>
                  <a:cubicBezTo>
                    <a:pt x="17" y="36"/>
                    <a:pt x="17" y="36"/>
                    <a:pt x="17" y="36"/>
                  </a:cubicBezTo>
                  <a:cubicBezTo>
                    <a:pt x="17" y="35"/>
                    <a:pt x="16" y="35"/>
                    <a:pt x="16" y="36"/>
                  </a:cubicBezTo>
                  <a:cubicBezTo>
                    <a:pt x="16" y="36"/>
                    <a:pt x="16" y="36"/>
                    <a:pt x="16" y="36"/>
                  </a:cubicBezTo>
                  <a:cubicBezTo>
                    <a:pt x="16" y="36"/>
                    <a:pt x="16" y="36"/>
                    <a:pt x="15" y="36"/>
                  </a:cubicBezTo>
                  <a:cubicBezTo>
                    <a:pt x="15" y="36"/>
                    <a:pt x="15" y="36"/>
                    <a:pt x="15" y="36"/>
                  </a:cubicBezTo>
                  <a:cubicBezTo>
                    <a:pt x="15" y="36"/>
                    <a:pt x="15" y="36"/>
                    <a:pt x="15" y="36"/>
                  </a:cubicBezTo>
                  <a:cubicBezTo>
                    <a:pt x="15" y="36"/>
                    <a:pt x="15" y="36"/>
                    <a:pt x="14" y="36"/>
                  </a:cubicBezTo>
                  <a:cubicBezTo>
                    <a:pt x="14" y="36"/>
                    <a:pt x="14" y="36"/>
                    <a:pt x="14" y="36"/>
                  </a:cubicBezTo>
                  <a:cubicBezTo>
                    <a:pt x="14" y="37"/>
                    <a:pt x="14" y="37"/>
                    <a:pt x="14" y="37"/>
                  </a:cubicBezTo>
                  <a:cubicBezTo>
                    <a:pt x="14" y="37"/>
                    <a:pt x="14" y="37"/>
                    <a:pt x="13" y="37"/>
                  </a:cubicBezTo>
                  <a:cubicBezTo>
                    <a:pt x="13" y="37"/>
                    <a:pt x="13" y="37"/>
                    <a:pt x="13" y="37"/>
                  </a:cubicBezTo>
                  <a:cubicBezTo>
                    <a:pt x="13" y="37"/>
                    <a:pt x="13" y="37"/>
                    <a:pt x="13" y="37"/>
                  </a:cubicBezTo>
                  <a:cubicBezTo>
                    <a:pt x="13" y="37"/>
                    <a:pt x="13" y="37"/>
                    <a:pt x="13" y="37"/>
                  </a:cubicBezTo>
                  <a:cubicBezTo>
                    <a:pt x="13" y="37"/>
                    <a:pt x="13" y="36"/>
                    <a:pt x="13" y="36"/>
                  </a:cubicBezTo>
                  <a:cubicBezTo>
                    <a:pt x="13" y="36"/>
                    <a:pt x="13" y="36"/>
                    <a:pt x="13" y="36"/>
                  </a:cubicBezTo>
                  <a:cubicBezTo>
                    <a:pt x="13" y="36"/>
                    <a:pt x="12" y="35"/>
                    <a:pt x="12" y="35"/>
                  </a:cubicBezTo>
                  <a:cubicBezTo>
                    <a:pt x="12" y="35"/>
                    <a:pt x="12" y="35"/>
                    <a:pt x="12" y="35"/>
                  </a:cubicBezTo>
                  <a:cubicBezTo>
                    <a:pt x="12" y="35"/>
                    <a:pt x="12" y="35"/>
                    <a:pt x="12" y="35"/>
                  </a:cubicBezTo>
                  <a:cubicBezTo>
                    <a:pt x="12" y="35"/>
                    <a:pt x="12" y="36"/>
                    <a:pt x="11" y="36"/>
                  </a:cubicBezTo>
                  <a:cubicBezTo>
                    <a:pt x="11" y="36"/>
                    <a:pt x="11" y="36"/>
                    <a:pt x="11" y="36"/>
                  </a:cubicBezTo>
                  <a:cubicBezTo>
                    <a:pt x="11" y="36"/>
                    <a:pt x="11" y="36"/>
                    <a:pt x="11" y="36"/>
                  </a:cubicBezTo>
                  <a:cubicBezTo>
                    <a:pt x="11" y="37"/>
                    <a:pt x="10" y="36"/>
                    <a:pt x="10" y="36"/>
                  </a:cubicBezTo>
                  <a:cubicBezTo>
                    <a:pt x="10" y="36"/>
                    <a:pt x="10" y="36"/>
                    <a:pt x="10" y="36"/>
                  </a:cubicBezTo>
                  <a:cubicBezTo>
                    <a:pt x="10" y="36"/>
                    <a:pt x="9" y="35"/>
                    <a:pt x="9" y="35"/>
                  </a:cubicBezTo>
                  <a:cubicBezTo>
                    <a:pt x="9" y="34"/>
                    <a:pt x="9" y="34"/>
                    <a:pt x="9" y="34"/>
                  </a:cubicBezTo>
                  <a:cubicBezTo>
                    <a:pt x="9" y="34"/>
                    <a:pt x="9" y="33"/>
                    <a:pt x="9" y="33"/>
                  </a:cubicBezTo>
                  <a:cubicBezTo>
                    <a:pt x="9" y="33"/>
                    <a:pt x="9" y="33"/>
                    <a:pt x="9" y="33"/>
                  </a:cubicBezTo>
                  <a:cubicBezTo>
                    <a:pt x="9" y="33"/>
                    <a:pt x="9" y="33"/>
                    <a:pt x="9" y="33"/>
                  </a:cubicBezTo>
                  <a:cubicBezTo>
                    <a:pt x="9" y="33"/>
                    <a:pt x="9" y="33"/>
                    <a:pt x="9" y="32"/>
                  </a:cubicBezTo>
                  <a:cubicBezTo>
                    <a:pt x="9" y="32"/>
                    <a:pt x="9" y="32"/>
                    <a:pt x="8" y="32"/>
                  </a:cubicBezTo>
                  <a:cubicBezTo>
                    <a:pt x="9" y="32"/>
                    <a:pt x="8" y="32"/>
                    <a:pt x="8" y="32"/>
                  </a:cubicBezTo>
                  <a:cubicBezTo>
                    <a:pt x="8" y="32"/>
                    <a:pt x="9" y="32"/>
                    <a:pt x="9" y="32"/>
                  </a:cubicBezTo>
                  <a:cubicBezTo>
                    <a:pt x="9" y="32"/>
                    <a:pt x="8" y="31"/>
                    <a:pt x="8" y="31"/>
                  </a:cubicBezTo>
                  <a:cubicBezTo>
                    <a:pt x="9" y="31"/>
                    <a:pt x="9" y="31"/>
                    <a:pt x="9" y="31"/>
                  </a:cubicBezTo>
                  <a:cubicBezTo>
                    <a:pt x="9" y="31"/>
                    <a:pt x="9" y="31"/>
                    <a:pt x="9" y="31"/>
                  </a:cubicBezTo>
                  <a:cubicBezTo>
                    <a:pt x="9" y="31"/>
                    <a:pt x="9" y="31"/>
                    <a:pt x="9" y="31"/>
                  </a:cubicBezTo>
                  <a:cubicBezTo>
                    <a:pt x="9" y="31"/>
                    <a:pt x="9" y="30"/>
                    <a:pt x="9" y="30"/>
                  </a:cubicBezTo>
                  <a:cubicBezTo>
                    <a:pt x="9" y="31"/>
                    <a:pt x="10" y="31"/>
                    <a:pt x="10" y="31"/>
                  </a:cubicBezTo>
                  <a:cubicBezTo>
                    <a:pt x="10" y="31"/>
                    <a:pt x="10" y="31"/>
                    <a:pt x="10" y="31"/>
                  </a:cubicBezTo>
                  <a:cubicBezTo>
                    <a:pt x="10" y="30"/>
                    <a:pt x="10" y="30"/>
                    <a:pt x="10" y="30"/>
                  </a:cubicBezTo>
                  <a:cubicBezTo>
                    <a:pt x="10" y="30"/>
                    <a:pt x="10" y="29"/>
                    <a:pt x="10" y="29"/>
                  </a:cubicBezTo>
                  <a:cubicBezTo>
                    <a:pt x="10" y="29"/>
                    <a:pt x="10" y="29"/>
                    <a:pt x="10" y="29"/>
                  </a:cubicBezTo>
                  <a:cubicBezTo>
                    <a:pt x="10" y="28"/>
                    <a:pt x="10" y="28"/>
                    <a:pt x="10" y="28"/>
                  </a:cubicBezTo>
                  <a:cubicBezTo>
                    <a:pt x="10" y="28"/>
                    <a:pt x="10" y="28"/>
                    <a:pt x="10" y="28"/>
                  </a:cubicBezTo>
                  <a:cubicBezTo>
                    <a:pt x="10" y="28"/>
                    <a:pt x="10" y="28"/>
                    <a:pt x="10" y="29"/>
                  </a:cubicBezTo>
                  <a:cubicBezTo>
                    <a:pt x="10" y="28"/>
                    <a:pt x="10" y="28"/>
                    <a:pt x="10" y="28"/>
                  </a:cubicBezTo>
                  <a:cubicBezTo>
                    <a:pt x="10" y="28"/>
                    <a:pt x="10" y="28"/>
                    <a:pt x="10" y="28"/>
                  </a:cubicBezTo>
                  <a:cubicBezTo>
                    <a:pt x="11" y="29"/>
                    <a:pt x="11" y="29"/>
                    <a:pt x="11" y="29"/>
                  </a:cubicBezTo>
                  <a:cubicBezTo>
                    <a:pt x="11" y="28"/>
                    <a:pt x="11" y="29"/>
                    <a:pt x="11" y="28"/>
                  </a:cubicBezTo>
                  <a:cubicBezTo>
                    <a:pt x="11" y="28"/>
                    <a:pt x="11" y="29"/>
                    <a:pt x="11" y="28"/>
                  </a:cubicBezTo>
                  <a:cubicBezTo>
                    <a:pt x="12" y="28"/>
                    <a:pt x="12" y="28"/>
                    <a:pt x="12" y="28"/>
                  </a:cubicBezTo>
                  <a:cubicBezTo>
                    <a:pt x="12" y="28"/>
                    <a:pt x="12" y="28"/>
                    <a:pt x="12" y="28"/>
                  </a:cubicBezTo>
                  <a:cubicBezTo>
                    <a:pt x="12" y="28"/>
                    <a:pt x="12" y="27"/>
                    <a:pt x="12" y="27"/>
                  </a:cubicBezTo>
                  <a:cubicBezTo>
                    <a:pt x="12" y="27"/>
                    <a:pt x="12" y="27"/>
                    <a:pt x="12" y="27"/>
                  </a:cubicBezTo>
                  <a:cubicBezTo>
                    <a:pt x="12" y="27"/>
                    <a:pt x="12" y="27"/>
                    <a:pt x="12" y="27"/>
                  </a:cubicBezTo>
                  <a:cubicBezTo>
                    <a:pt x="12" y="27"/>
                    <a:pt x="12" y="27"/>
                    <a:pt x="12" y="27"/>
                  </a:cubicBezTo>
                  <a:cubicBezTo>
                    <a:pt x="12" y="27"/>
                    <a:pt x="13" y="26"/>
                    <a:pt x="13" y="27"/>
                  </a:cubicBezTo>
                  <a:cubicBezTo>
                    <a:pt x="13" y="27"/>
                    <a:pt x="13" y="26"/>
                    <a:pt x="13" y="26"/>
                  </a:cubicBezTo>
                  <a:cubicBezTo>
                    <a:pt x="13" y="27"/>
                    <a:pt x="13" y="27"/>
                    <a:pt x="13" y="27"/>
                  </a:cubicBezTo>
                  <a:cubicBezTo>
                    <a:pt x="13" y="27"/>
                    <a:pt x="13" y="27"/>
                    <a:pt x="13" y="27"/>
                  </a:cubicBezTo>
                  <a:cubicBezTo>
                    <a:pt x="13" y="27"/>
                    <a:pt x="13" y="27"/>
                    <a:pt x="13" y="26"/>
                  </a:cubicBezTo>
                  <a:cubicBezTo>
                    <a:pt x="14" y="26"/>
                    <a:pt x="14" y="27"/>
                    <a:pt x="14" y="26"/>
                  </a:cubicBezTo>
                  <a:cubicBezTo>
                    <a:pt x="14" y="27"/>
                    <a:pt x="14" y="27"/>
                    <a:pt x="14" y="26"/>
                  </a:cubicBezTo>
                  <a:cubicBezTo>
                    <a:pt x="15" y="26"/>
                    <a:pt x="15" y="26"/>
                    <a:pt x="15" y="26"/>
                  </a:cubicBezTo>
                  <a:cubicBezTo>
                    <a:pt x="16" y="26"/>
                    <a:pt x="16"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7" y="26"/>
                    <a:pt x="17" y="26"/>
                    <a:pt x="18" y="26"/>
                  </a:cubicBezTo>
                  <a:cubicBezTo>
                    <a:pt x="18" y="26"/>
                    <a:pt x="18" y="26"/>
                    <a:pt x="18" y="26"/>
                  </a:cubicBezTo>
                  <a:cubicBezTo>
                    <a:pt x="18" y="26"/>
                    <a:pt x="18" y="26"/>
                    <a:pt x="18" y="26"/>
                  </a:cubicBezTo>
                  <a:cubicBezTo>
                    <a:pt x="18" y="26"/>
                    <a:pt x="18" y="26"/>
                    <a:pt x="18" y="26"/>
                  </a:cubicBezTo>
                  <a:cubicBezTo>
                    <a:pt x="18" y="27"/>
                    <a:pt x="18" y="26"/>
                    <a:pt x="18" y="26"/>
                  </a:cubicBezTo>
                  <a:cubicBezTo>
                    <a:pt x="18" y="26"/>
                    <a:pt x="18" y="27"/>
                    <a:pt x="18" y="27"/>
                  </a:cubicBezTo>
                  <a:cubicBezTo>
                    <a:pt x="19" y="27"/>
                    <a:pt x="19" y="26"/>
                    <a:pt x="19" y="26"/>
                  </a:cubicBezTo>
                  <a:cubicBezTo>
                    <a:pt x="19" y="26"/>
                    <a:pt x="19" y="26"/>
                    <a:pt x="19" y="26"/>
                  </a:cubicBezTo>
                  <a:cubicBezTo>
                    <a:pt x="19" y="27"/>
                    <a:pt x="20" y="26"/>
                    <a:pt x="20" y="26"/>
                  </a:cubicBezTo>
                  <a:cubicBezTo>
                    <a:pt x="20" y="26"/>
                    <a:pt x="20" y="26"/>
                    <a:pt x="20" y="26"/>
                  </a:cubicBezTo>
                  <a:cubicBezTo>
                    <a:pt x="20" y="26"/>
                    <a:pt x="20" y="26"/>
                    <a:pt x="20" y="26"/>
                  </a:cubicBezTo>
                  <a:cubicBezTo>
                    <a:pt x="20" y="26"/>
                    <a:pt x="20" y="26"/>
                    <a:pt x="20" y="27"/>
                  </a:cubicBezTo>
                  <a:cubicBezTo>
                    <a:pt x="20" y="27"/>
                    <a:pt x="20" y="26"/>
                    <a:pt x="20" y="26"/>
                  </a:cubicBezTo>
                  <a:cubicBezTo>
                    <a:pt x="20" y="26"/>
                    <a:pt x="21" y="26"/>
                    <a:pt x="21" y="26"/>
                  </a:cubicBezTo>
                  <a:cubicBezTo>
                    <a:pt x="21" y="26"/>
                    <a:pt x="21" y="26"/>
                    <a:pt x="21" y="26"/>
                  </a:cubicBezTo>
                  <a:cubicBezTo>
                    <a:pt x="22" y="26"/>
                    <a:pt x="22" y="26"/>
                    <a:pt x="23" y="26"/>
                  </a:cubicBezTo>
                  <a:cubicBezTo>
                    <a:pt x="23" y="26"/>
                    <a:pt x="23" y="26"/>
                    <a:pt x="23" y="25"/>
                  </a:cubicBezTo>
                  <a:cubicBezTo>
                    <a:pt x="23" y="26"/>
                    <a:pt x="24" y="26"/>
                    <a:pt x="24" y="26"/>
                  </a:cubicBezTo>
                  <a:cubicBezTo>
                    <a:pt x="24" y="26"/>
                    <a:pt x="24" y="26"/>
                    <a:pt x="24" y="26"/>
                  </a:cubicBezTo>
                  <a:cubicBezTo>
                    <a:pt x="24" y="26"/>
                    <a:pt x="24" y="26"/>
                    <a:pt x="24" y="26"/>
                  </a:cubicBezTo>
                  <a:cubicBezTo>
                    <a:pt x="24" y="26"/>
                    <a:pt x="24" y="26"/>
                    <a:pt x="24" y="26"/>
                  </a:cubicBezTo>
                  <a:cubicBezTo>
                    <a:pt x="24" y="26"/>
                    <a:pt x="24" y="26"/>
                    <a:pt x="24" y="26"/>
                  </a:cubicBezTo>
                  <a:cubicBezTo>
                    <a:pt x="24" y="26"/>
                    <a:pt x="24" y="27"/>
                    <a:pt x="24" y="27"/>
                  </a:cubicBezTo>
                  <a:cubicBezTo>
                    <a:pt x="24" y="27"/>
                    <a:pt x="24" y="27"/>
                    <a:pt x="24" y="27"/>
                  </a:cubicBezTo>
                  <a:cubicBezTo>
                    <a:pt x="24" y="28"/>
                    <a:pt x="23" y="28"/>
                    <a:pt x="23" y="28"/>
                  </a:cubicBezTo>
                  <a:cubicBezTo>
                    <a:pt x="23" y="28"/>
                    <a:pt x="23" y="28"/>
                    <a:pt x="23" y="27"/>
                  </a:cubicBezTo>
                  <a:cubicBezTo>
                    <a:pt x="23" y="28"/>
                    <a:pt x="23" y="28"/>
                    <a:pt x="23" y="28"/>
                  </a:cubicBezTo>
                  <a:cubicBezTo>
                    <a:pt x="23" y="28"/>
                    <a:pt x="23" y="28"/>
                    <a:pt x="23" y="28"/>
                  </a:cubicBezTo>
                  <a:cubicBezTo>
                    <a:pt x="23" y="28"/>
                    <a:pt x="23" y="28"/>
                    <a:pt x="23" y="28"/>
                  </a:cubicBezTo>
                  <a:cubicBezTo>
                    <a:pt x="23" y="28"/>
                    <a:pt x="23" y="28"/>
                    <a:pt x="23" y="27"/>
                  </a:cubicBezTo>
                  <a:cubicBezTo>
                    <a:pt x="22" y="27"/>
                    <a:pt x="22" y="28"/>
                    <a:pt x="22" y="27"/>
                  </a:cubicBezTo>
                  <a:cubicBezTo>
                    <a:pt x="22" y="28"/>
                    <a:pt x="22" y="28"/>
                    <a:pt x="22" y="28"/>
                  </a:cubicBezTo>
                  <a:cubicBezTo>
                    <a:pt x="22" y="28"/>
                    <a:pt x="23" y="28"/>
                    <a:pt x="23" y="28"/>
                  </a:cubicBezTo>
                  <a:cubicBezTo>
                    <a:pt x="22" y="28"/>
                    <a:pt x="22" y="28"/>
                    <a:pt x="22" y="28"/>
                  </a:cubicBezTo>
                  <a:cubicBezTo>
                    <a:pt x="22" y="28"/>
                    <a:pt x="22" y="28"/>
                    <a:pt x="22" y="28"/>
                  </a:cubicBezTo>
                  <a:cubicBezTo>
                    <a:pt x="22" y="28"/>
                    <a:pt x="22" y="28"/>
                    <a:pt x="22" y="28"/>
                  </a:cubicBezTo>
                  <a:cubicBezTo>
                    <a:pt x="22" y="29"/>
                    <a:pt x="22" y="29"/>
                    <a:pt x="22" y="29"/>
                  </a:cubicBezTo>
                  <a:cubicBezTo>
                    <a:pt x="22" y="29"/>
                    <a:pt x="22" y="29"/>
                    <a:pt x="22" y="29"/>
                  </a:cubicBezTo>
                  <a:cubicBezTo>
                    <a:pt x="23" y="29"/>
                    <a:pt x="22" y="29"/>
                    <a:pt x="22" y="29"/>
                  </a:cubicBezTo>
                  <a:cubicBezTo>
                    <a:pt x="22" y="29"/>
                    <a:pt x="22" y="28"/>
                    <a:pt x="22" y="28"/>
                  </a:cubicBezTo>
                  <a:cubicBezTo>
                    <a:pt x="23" y="28"/>
                    <a:pt x="23" y="28"/>
                    <a:pt x="23" y="28"/>
                  </a:cubicBezTo>
                  <a:cubicBezTo>
                    <a:pt x="23" y="29"/>
                    <a:pt x="23" y="29"/>
                    <a:pt x="22" y="29"/>
                  </a:cubicBezTo>
                  <a:cubicBezTo>
                    <a:pt x="23" y="29"/>
                    <a:pt x="23" y="28"/>
                    <a:pt x="23" y="28"/>
                  </a:cubicBezTo>
                  <a:cubicBezTo>
                    <a:pt x="23" y="28"/>
                    <a:pt x="23" y="29"/>
                    <a:pt x="23" y="29"/>
                  </a:cubicBezTo>
                  <a:cubicBezTo>
                    <a:pt x="23" y="29"/>
                    <a:pt x="23" y="28"/>
                    <a:pt x="23" y="28"/>
                  </a:cubicBezTo>
                  <a:cubicBezTo>
                    <a:pt x="23" y="28"/>
                    <a:pt x="23" y="29"/>
                    <a:pt x="23" y="29"/>
                  </a:cubicBezTo>
                  <a:cubicBezTo>
                    <a:pt x="23" y="29"/>
                    <a:pt x="23" y="28"/>
                    <a:pt x="23" y="28"/>
                  </a:cubicBezTo>
                  <a:cubicBezTo>
                    <a:pt x="24" y="28"/>
                    <a:pt x="24" y="29"/>
                    <a:pt x="25" y="28"/>
                  </a:cubicBezTo>
                  <a:cubicBezTo>
                    <a:pt x="25" y="29"/>
                    <a:pt x="25" y="28"/>
                    <a:pt x="25" y="28"/>
                  </a:cubicBezTo>
                  <a:cubicBezTo>
                    <a:pt x="25" y="28"/>
                    <a:pt x="25" y="28"/>
                    <a:pt x="25" y="28"/>
                  </a:cubicBezTo>
                  <a:cubicBezTo>
                    <a:pt x="25" y="28"/>
                    <a:pt x="25" y="27"/>
                    <a:pt x="25" y="27"/>
                  </a:cubicBezTo>
                  <a:cubicBezTo>
                    <a:pt x="25" y="27"/>
                    <a:pt x="25" y="27"/>
                    <a:pt x="25" y="27"/>
                  </a:cubicBezTo>
                  <a:cubicBezTo>
                    <a:pt x="25" y="27"/>
                    <a:pt x="25" y="27"/>
                    <a:pt x="25" y="27"/>
                  </a:cubicBezTo>
                  <a:cubicBezTo>
                    <a:pt x="25" y="27"/>
                    <a:pt x="25" y="28"/>
                    <a:pt x="25" y="28"/>
                  </a:cubicBezTo>
                  <a:cubicBezTo>
                    <a:pt x="25" y="27"/>
                    <a:pt x="25" y="28"/>
                    <a:pt x="25" y="27"/>
                  </a:cubicBezTo>
                  <a:cubicBezTo>
                    <a:pt x="25" y="27"/>
                    <a:pt x="25" y="27"/>
                    <a:pt x="25" y="27"/>
                  </a:cubicBezTo>
                  <a:cubicBezTo>
                    <a:pt x="25" y="27"/>
                    <a:pt x="25" y="27"/>
                    <a:pt x="25" y="27"/>
                  </a:cubicBezTo>
                  <a:cubicBezTo>
                    <a:pt x="25" y="27"/>
                    <a:pt x="25" y="27"/>
                    <a:pt x="25" y="27"/>
                  </a:cubicBezTo>
                  <a:cubicBezTo>
                    <a:pt x="25" y="26"/>
                    <a:pt x="25" y="26"/>
                    <a:pt x="25" y="26"/>
                  </a:cubicBezTo>
                  <a:cubicBezTo>
                    <a:pt x="25" y="26"/>
                    <a:pt x="25" y="26"/>
                    <a:pt x="25" y="25"/>
                  </a:cubicBezTo>
                  <a:cubicBezTo>
                    <a:pt x="25" y="25"/>
                    <a:pt x="25" y="26"/>
                    <a:pt x="25" y="26"/>
                  </a:cubicBezTo>
                  <a:cubicBezTo>
                    <a:pt x="25" y="26"/>
                    <a:pt x="25" y="26"/>
                    <a:pt x="26" y="26"/>
                  </a:cubicBezTo>
                  <a:cubicBezTo>
                    <a:pt x="26" y="26"/>
                    <a:pt x="26" y="26"/>
                    <a:pt x="26" y="26"/>
                  </a:cubicBezTo>
                  <a:cubicBezTo>
                    <a:pt x="26" y="26"/>
                    <a:pt x="26" y="26"/>
                    <a:pt x="26" y="26"/>
                  </a:cubicBezTo>
                  <a:cubicBezTo>
                    <a:pt x="26" y="26"/>
                    <a:pt x="26" y="26"/>
                    <a:pt x="27" y="26"/>
                  </a:cubicBezTo>
                  <a:cubicBezTo>
                    <a:pt x="27" y="26"/>
                    <a:pt x="27" y="26"/>
                    <a:pt x="27" y="26"/>
                  </a:cubicBezTo>
                  <a:cubicBezTo>
                    <a:pt x="27" y="26"/>
                    <a:pt x="27" y="26"/>
                    <a:pt x="27" y="26"/>
                  </a:cubicBezTo>
                  <a:cubicBezTo>
                    <a:pt x="27" y="26"/>
                    <a:pt x="27" y="26"/>
                    <a:pt x="27" y="26"/>
                  </a:cubicBezTo>
                  <a:cubicBezTo>
                    <a:pt x="27" y="26"/>
                    <a:pt x="27" y="26"/>
                    <a:pt x="27" y="26"/>
                  </a:cubicBezTo>
                  <a:cubicBezTo>
                    <a:pt x="27" y="26"/>
                    <a:pt x="27" y="26"/>
                    <a:pt x="27" y="26"/>
                  </a:cubicBezTo>
                  <a:cubicBezTo>
                    <a:pt x="27" y="26"/>
                    <a:pt x="27" y="26"/>
                    <a:pt x="27" y="26"/>
                  </a:cubicBezTo>
                  <a:cubicBezTo>
                    <a:pt x="27" y="26"/>
                    <a:pt x="28" y="26"/>
                    <a:pt x="28" y="26"/>
                  </a:cubicBezTo>
                  <a:cubicBezTo>
                    <a:pt x="28" y="26"/>
                    <a:pt x="28" y="26"/>
                    <a:pt x="28" y="26"/>
                  </a:cubicBezTo>
                  <a:cubicBezTo>
                    <a:pt x="28" y="26"/>
                    <a:pt x="29" y="26"/>
                    <a:pt x="29" y="26"/>
                  </a:cubicBezTo>
                  <a:cubicBezTo>
                    <a:pt x="29" y="26"/>
                    <a:pt x="29" y="26"/>
                    <a:pt x="29" y="26"/>
                  </a:cubicBezTo>
                  <a:cubicBezTo>
                    <a:pt x="29" y="25"/>
                    <a:pt x="30" y="26"/>
                    <a:pt x="30" y="26"/>
                  </a:cubicBezTo>
                  <a:cubicBezTo>
                    <a:pt x="29" y="25"/>
                    <a:pt x="29" y="25"/>
                    <a:pt x="29" y="25"/>
                  </a:cubicBezTo>
                  <a:cubicBezTo>
                    <a:pt x="29" y="25"/>
                    <a:pt x="30" y="25"/>
                    <a:pt x="30" y="25"/>
                  </a:cubicBezTo>
                  <a:cubicBezTo>
                    <a:pt x="30" y="25"/>
                    <a:pt x="30" y="25"/>
                    <a:pt x="30" y="26"/>
                  </a:cubicBezTo>
                  <a:cubicBezTo>
                    <a:pt x="30" y="26"/>
                    <a:pt x="30" y="25"/>
                    <a:pt x="30" y="25"/>
                  </a:cubicBezTo>
                  <a:cubicBezTo>
                    <a:pt x="30" y="25"/>
                    <a:pt x="31" y="26"/>
                    <a:pt x="31" y="26"/>
                  </a:cubicBezTo>
                  <a:cubicBezTo>
                    <a:pt x="31" y="26"/>
                    <a:pt x="30" y="25"/>
                    <a:pt x="31" y="25"/>
                  </a:cubicBezTo>
                  <a:cubicBezTo>
                    <a:pt x="31" y="25"/>
                    <a:pt x="31" y="26"/>
                    <a:pt x="31" y="26"/>
                  </a:cubicBezTo>
                  <a:cubicBezTo>
                    <a:pt x="31" y="26"/>
                    <a:pt x="31" y="25"/>
                    <a:pt x="31" y="25"/>
                  </a:cubicBezTo>
                  <a:cubicBezTo>
                    <a:pt x="31" y="25"/>
                    <a:pt x="31" y="25"/>
                    <a:pt x="31" y="25"/>
                  </a:cubicBezTo>
                  <a:cubicBezTo>
                    <a:pt x="31" y="25"/>
                    <a:pt x="31" y="25"/>
                    <a:pt x="31" y="25"/>
                  </a:cubicBezTo>
                  <a:cubicBezTo>
                    <a:pt x="31" y="25"/>
                    <a:pt x="31" y="25"/>
                    <a:pt x="31" y="25"/>
                  </a:cubicBezTo>
                  <a:cubicBezTo>
                    <a:pt x="31" y="25"/>
                    <a:pt x="31" y="25"/>
                    <a:pt x="31" y="25"/>
                  </a:cubicBezTo>
                  <a:cubicBezTo>
                    <a:pt x="31" y="25"/>
                    <a:pt x="31" y="25"/>
                    <a:pt x="31" y="26"/>
                  </a:cubicBezTo>
                  <a:cubicBezTo>
                    <a:pt x="32" y="26"/>
                    <a:pt x="31" y="25"/>
                    <a:pt x="31" y="25"/>
                  </a:cubicBezTo>
                  <a:cubicBezTo>
                    <a:pt x="31" y="25"/>
                    <a:pt x="31" y="25"/>
                    <a:pt x="31" y="25"/>
                  </a:cubicBezTo>
                  <a:cubicBezTo>
                    <a:pt x="31" y="25"/>
                    <a:pt x="31" y="25"/>
                    <a:pt x="31" y="25"/>
                  </a:cubicBezTo>
                  <a:cubicBezTo>
                    <a:pt x="31" y="25"/>
                    <a:pt x="31" y="25"/>
                    <a:pt x="32" y="25"/>
                  </a:cubicBezTo>
                  <a:cubicBezTo>
                    <a:pt x="32" y="25"/>
                    <a:pt x="31" y="25"/>
                    <a:pt x="31" y="25"/>
                  </a:cubicBezTo>
                  <a:cubicBezTo>
                    <a:pt x="31" y="25"/>
                    <a:pt x="32" y="25"/>
                    <a:pt x="32" y="25"/>
                  </a:cubicBezTo>
                  <a:cubicBezTo>
                    <a:pt x="32" y="25"/>
                    <a:pt x="32" y="25"/>
                    <a:pt x="32" y="25"/>
                  </a:cubicBezTo>
                  <a:cubicBezTo>
                    <a:pt x="32" y="25"/>
                    <a:pt x="32" y="25"/>
                    <a:pt x="32" y="25"/>
                  </a:cubicBezTo>
                  <a:cubicBezTo>
                    <a:pt x="32" y="25"/>
                    <a:pt x="32" y="25"/>
                    <a:pt x="32" y="25"/>
                  </a:cubicBezTo>
                  <a:cubicBezTo>
                    <a:pt x="32" y="25"/>
                    <a:pt x="32" y="25"/>
                    <a:pt x="32" y="25"/>
                  </a:cubicBezTo>
                  <a:cubicBezTo>
                    <a:pt x="32" y="25"/>
                    <a:pt x="32" y="25"/>
                    <a:pt x="32" y="25"/>
                  </a:cubicBezTo>
                  <a:cubicBezTo>
                    <a:pt x="32" y="25"/>
                    <a:pt x="33" y="26"/>
                    <a:pt x="33" y="26"/>
                  </a:cubicBezTo>
                  <a:cubicBezTo>
                    <a:pt x="33" y="26"/>
                    <a:pt x="33" y="26"/>
                    <a:pt x="33" y="26"/>
                  </a:cubicBezTo>
                  <a:cubicBezTo>
                    <a:pt x="33" y="26"/>
                    <a:pt x="33" y="26"/>
                    <a:pt x="33" y="26"/>
                  </a:cubicBezTo>
                  <a:cubicBezTo>
                    <a:pt x="33" y="26"/>
                    <a:pt x="33" y="25"/>
                    <a:pt x="33" y="25"/>
                  </a:cubicBezTo>
                  <a:cubicBezTo>
                    <a:pt x="33" y="25"/>
                    <a:pt x="33" y="25"/>
                    <a:pt x="33" y="25"/>
                  </a:cubicBezTo>
                  <a:cubicBezTo>
                    <a:pt x="33" y="25"/>
                    <a:pt x="33" y="25"/>
                    <a:pt x="33" y="25"/>
                  </a:cubicBezTo>
                  <a:cubicBezTo>
                    <a:pt x="33" y="25"/>
                    <a:pt x="33" y="25"/>
                    <a:pt x="33" y="25"/>
                  </a:cubicBezTo>
                  <a:cubicBezTo>
                    <a:pt x="33" y="25"/>
                    <a:pt x="32" y="25"/>
                    <a:pt x="32" y="25"/>
                  </a:cubicBezTo>
                  <a:cubicBezTo>
                    <a:pt x="32" y="25"/>
                    <a:pt x="32" y="24"/>
                    <a:pt x="32" y="24"/>
                  </a:cubicBezTo>
                  <a:cubicBezTo>
                    <a:pt x="32" y="24"/>
                    <a:pt x="32" y="24"/>
                    <a:pt x="32" y="24"/>
                  </a:cubicBezTo>
                  <a:cubicBezTo>
                    <a:pt x="32" y="24"/>
                    <a:pt x="32" y="23"/>
                    <a:pt x="32" y="23"/>
                  </a:cubicBezTo>
                  <a:cubicBezTo>
                    <a:pt x="32" y="23"/>
                    <a:pt x="32" y="24"/>
                    <a:pt x="32" y="23"/>
                  </a:cubicBezTo>
                  <a:cubicBezTo>
                    <a:pt x="32" y="23"/>
                    <a:pt x="32" y="23"/>
                    <a:pt x="32" y="23"/>
                  </a:cubicBezTo>
                  <a:cubicBezTo>
                    <a:pt x="32" y="23"/>
                    <a:pt x="32" y="23"/>
                    <a:pt x="32" y="23"/>
                  </a:cubicBezTo>
                  <a:cubicBezTo>
                    <a:pt x="32" y="23"/>
                    <a:pt x="32" y="23"/>
                    <a:pt x="32" y="23"/>
                  </a:cubicBezTo>
                  <a:cubicBezTo>
                    <a:pt x="32" y="23"/>
                    <a:pt x="31" y="23"/>
                    <a:pt x="32" y="23"/>
                  </a:cubicBezTo>
                  <a:cubicBezTo>
                    <a:pt x="32" y="23"/>
                    <a:pt x="32" y="23"/>
                    <a:pt x="32" y="23"/>
                  </a:cubicBezTo>
                  <a:cubicBezTo>
                    <a:pt x="32" y="23"/>
                    <a:pt x="32" y="23"/>
                    <a:pt x="32" y="23"/>
                  </a:cubicBezTo>
                  <a:cubicBezTo>
                    <a:pt x="33" y="23"/>
                    <a:pt x="32" y="23"/>
                    <a:pt x="32" y="23"/>
                  </a:cubicBezTo>
                  <a:cubicBezTo>
                    <a:pt x="32" y="23"/>
                    <a:pt x="33" y="23"/>
                    <a:pt x="33" y="23"/>
                  </a:cubicBezTo>
                  <a:cubicBezTo>
                    <a:pt x="33" y="23"/>
                    <a:pt x="33" y="23"/>
                    <a:pt x="33" y="23"/>
                  </a:cubicBezTo>
                  <a:cubicBezTo>
                    <a:pt x="33" y="24"/>
                    <a:pt x="33" y="24"/>
                    <a:pt x="33" y="23"/>
                  </a:cubicBezTo>
                  <a:cubicBezTo>
                    <a:pt x="33" y="23"/>
                    <a:pt x="33" y="23"/>
                    <a:pt x="32" y="23"/>
                  </a:cubicBezTo>
                  <a:cubicBezTo>
                    <a:pt x="32" y="23"/>
                    <a:pt x="32" y="23"/>
                    <a:pt x="31" y="23"/>
                  </a:cubicBezTo>
                  <a:cubicBezTo>
                    <a:pt x="32" y="23"/>
                    <a:pt x="32" y="23"/>
                    <a:pt x="32" y="23"/>
                  </a:cubicBezTo>
                  <a:cubicBezTo>
                    <a:pt x="32" y="23"/>
                    <a:pt x="31" y="22"/>
                    <a:pt x="32" y="23"/>
                  </a:cubicBezTo>
                  <a:cubicBezTo>
                    <a:pt x="31" y="22"/>
                    <a:pt x="32" y="23"/>
                    <a:pt x="32" y="23"/>
                  </a:cubicBezTo>
                  <a:cubicBezTo>
                    <a:pt x="32" y="23"/>
                    <a:pt x="32" y="23"/>
                    <a:pt x="31" y="22"/>
                  </a:cubicBezTo>
                  <a:cubicBezTo>
                    <a:pt x="31" y="22"/>
                    <a:pt x="31" y="22"/>
                    <a:pt x="31" y="22"/>
                  </a:cubicBezTo>
                  <a:cubicBezTo>
                    <a:pt x="31" y="22"/>
                    <a:pt x="31" y="22"/>
                    <a:pt x="32" y="22"/>
                  </a:cubicBezTo>
                  <a:cubicBezTo>
                    <a:pt x="32" y="22"/>
                    <a:pt x="32" y="22"/>
                    <a:pt x="31" y="22"/>
                  </a:cubicBezTo>
                  <a:cubicBezTo>
                    <a:pt x="31" y="22"/>
                    <a:pt x="31" y="22"/>
                    <a:pt x="31" y="22"/>
                  </a:cubicBezTo>
                  <a:cubicBezTo>
                    <a:pt x="32" y="23"/>
                    <a:pt x="32" y="22"/>
                    <a:pt x="32" y="23"/>
                  </a:cubicBezTo>
                  <a:cubicBezTo>
                    <a:pt x="32" y="23"/>
                    <a:pt x="32" y="23"/>
                    <a:pt x="32" y="23"/>
                  </a:cubicBezTo>
                  <a:cubicBezTo>
                    <a:pt x="32" y="23"/>
                    <a:pt x="32" y="23"/>
                    <a:pt x="33" y="23"/>
                  </a:cubicBezTo>
                  <a:cubicBezTo>
                    <a:pt x="33" y="23"/>
                    <a:pt x="32" y="23"/>
                    <a:pt x="33" y="23"/>
                  </a:cubicBezTo>
                  <a:cubicBezTo>
                    <a:pt x="33" y="23"/>
                    <a:pt x="34" y="23"/>
                    <a:pt x="34" y="23"/>
                  </a:cubicBezTo>
                  <a:cubicBezTo>
                    <a:pt x="34" y="24"/>
                    <a:pt x="34" y="23"/>
                    <a:pt x="34" y="24"/>
                  </a:cubicBezTo>
                  <a:cubicBezTo>
                    <a:pt x="34" y="23"/>
                    <a:pt x="34" y="24"/>
                    <a:pt x="33" y="23"/>
                  </a:cubicBezTo>
                  <a:cubicBezTo>
                    <a:pt x="33" y="23"/>
                    <a:pt x="34" y="24"/>
                    <a:pt x="34" y="24"/>
                  </a:cubicBezTo>
                  <a:cubicBezTo>
                    <a:pt x="34" y="24"/>
                    <a:pt x="34" y="24"/>
                    <a:pt x="34" y="24"/>
                  </a:cubicBezTo>
                  <a:cubicBezTo>
                    <a:pt x="34" y="24"/>
                    <a:pt x="34" y="24"/>
                    <a:pt x="34" y="24"/>
                  </a:cubicBezTo>
                  <a:cubicBezTo>
                    <a:pt x="35" y="24"/>
                    <a:pt x="34" y="24"/>
                    <a:pt x="34" y="24"/>
                  </a:cubicBezTo>
                  <a:cubicBezTo>
                    <a:pt x="34" y="24"/>
                    <a:pt x="34" y="24"/>
                    <a:pt x="35" y="25"/>
                  </a:cubicBezTo>
                  <a:cubicBezTo>
                    <a:pt x="35" y="24"/>
                    <a:pt x="35" y="25"/>
                    <a:pt x="35" y="25"/>
                  </a:cubicBezTo>
                  <a:cubicBezTo>
                    <a:pt x="35" y="25"/>
                    <a:pt x="35" y="25"/>
                    <a:pt x="35" y="25"/>
                  </a:cubicBezTo>
                  <a:cubicBezTo>
                    <a:pt x="35" y="25"/>
                    <a:pt x="35" y="25"/>
                    <a:pt x="35" y="25"/>
                  </a:cubicBezTo>
                  <a:cubicBezTo>
                    <a:pt x="36" y="25"/>
                    <a:pt x="35" y="25"/>
                    <a:pt x="35" y="25"/>
                  </a:cubicBezTo>
                  <a:cubicBezTo>
                    <a:pt x="35" y="25"/>
                    <a:pt x="35" y="25"/>
                    <a:pt x="36" y="25"/>
                  </a:cubicBezTo>
                  <a:cubicBezTo>
                    <a:pt x="36" y="25"/>
                    <a:pt x="35" y="25"/>
                    <a:pt x="35" y="25"/>
                  </a:cubicBezTo>
                  <a:cubicBezTo>
                    <a:pt x="35" y="25"/>
                    <a:pt x="36" y="25"/>
                    <a:pt x="36" y="25"/>
                  </a:cubicBezTo>
                  <a:cubicBezTo>
                    <a:pt x="35" y="25"/>
                    <a:pt x="35" y="24"/>
                    <a:pt x="35" y="24"/>
                  </a:cubicBezTo>
                  <a:cubicBezTo>
                    <a:pt x="35" y="24"/>
                    <a:pt x="36" y="24"/>
                    <a:pt x="36" y="24"/>
                  </a:cubicBezTo>
                  <a:cubicBezTo>
                    <a:pt x="35" y="24"/>
                    <a:pt x="36" y="24"/>
                    <a:pt x="35" y="24"/>
                  </a:cubicBezTo>
                  <a:cubicBezTo>
                    <a:pt x="35" y="24"/>
                    <a:pt x="35" y="24"/>
                    <a:pt x="35" y="24"/>
                  </a:cubicBezTo>
                  <a:cubicBezTo>
                    <a:pt x="35" y="24"/>
                    <a:pt x="35" y="24"/>
                    <a:pt x="35" y="24"/>
                  </a:cubicBezTo>
                  <a:cubicBezTo>
                    <a:pt x="36" y="24"/>
                    <a:pt x="35" y="24"/>
                    <a:pt x="35" y="24"/>
                  </a:cubicBezTo>
                  <a:cubicBezTo>
                    <a:pt x="36" y="24"/>
                    <a:pt x="36" y="24"/>
                    <a:pt x="37" y="24"/>
                  </a:cubicBezTo>
                  <a:cubicBezTo>
                    <a:pt x="36" y="24"/>
                    <a:pt x="36" y="24"/>
                    <a:pt x="36" y="24"/>
                  </a:cubicBezTo>
                  <a:cubicBezTo>
                    <a:pt x="35" y="24"/>
                    <a:pt x="36" y="24"/>
                    <a:pt x="35" y="23"/>
                  </a:cubicBezTo>
                  <a:cubicBezTo>
                    <a:pt x="35" y="23"/>
                    <a:pt x="35" y="23"/>
                    <a:pt x="35" y="23"/>
                  </a:cubicBezTo>
                  <a:cubicBezTo>
                    <a:pt x="35" y="23"/>
                    <a:pt x="35" y="23"/>
                    <a:pt x="35" y="23"/>
                  </a:cubicBezTo>
                  <a:cubicBezTo>
                    <a:pt x="35" y="23"/>
                    <a:pt x="35" y="23"/>
                    <a:pt x="35" y="23"/>
                  </a:cubicBezTo>
                  <a:cubicBezTo>
                    <a:pt x="35" y="23"/>
                    <a:pt x="36" y="23"/>
                    <a:pt x="36" y="23"/>
                  </a:cubicBezTo>
                  <a:cubicBezTo>
                    <a:pt x="36" y="23"/>
                    <a:pt x="35" y="23"/>
                    <a:pt x="35" y="23"/>
                  </a:cubicBezTo>
                  <a:cubicBezTo>
                    <a:pt x="35" y="23"/>
                    <a:pt x="35" y="22"/>
                    <a:pt x="35" y="23"/>
                  </a:cubicBezTo>
                  <a:cubicBezTo>
                    <a:pt x="36" y="23"/>
                    <a:pt x="35" y="23"/>
                    <a:pt x="35" y="23"/>
                  </a:cubicBezTo>
                  <a:cubicBezTo>
                    <a:pt x="36" y="23"/>
                    <a:pt x="35" y="23"/>
                    <a:pt x="35" y="23"/>
                  </a:cubicBezTo>
                  <a:cubicBezTo>
                    <a:pt x="35" y="23"/>
                    <a:pt x="35" y="23"/>
                    <a:pt x="35" y="22"/>
                  </a:cubicBezTo>
                  <a:cubicBezTo>
                    <a:pt x="35" y="22"/>
                    <a:pt x="35" y="22"/>
                    <a:pt x="35" y="22"/>
                  </a:cubicBezTo>
                  <a:cubicBezTo>
                    <a:pt x="35" y="22"/>
                    <a:pt x="35" y="22"/>
                    <a:pt x="35" y="22"/>
                  </a:cubicBezTo>
                  <a:cubicBezTo>
                    <a:pt x="35" y="22"/>
                    <a:pt x="35" y="22"/>
                    <a:pt x="35" y="22"/>
                  </a:cubicBezTo>
                  <a:cubicBezTo>
                    <a:pt x="35" y="22"/>
                    <a:pt x="35" y="22"/>
                    <a:pt x="35" y="22"/>
                  </a:cubicBezTo>
                  <a:cubicBezTo>
                    <a:pt x="35" y="22"/>
                    <a:pt x="35" y="22"/>
                    <a:pt x="35" y="22"/>
                  </a:cubicBezTo>
                  <a:cubicBezTo>
                    <a:pt x="35" y="22"/>
                    <a:pt x="35" y="22"/>
                    <a:pt x="35" y="22"/>
                  </a:cubicBezTo>
                  <a:cubicBezTo>
                    <a:pt x="35" y="22"/>
                    <a:pt x="35" y="21"/>
                    <a:pt x="35" y="21"/>
                  </a:cubicBezTo>
                  <a:cubicBezTo>
                    <a:pt x="35" y="21"/>
                    <a:pt x="35" y="22"/>
                    <a:pt x="35" y="22"/>
                  </a:cubicBezTo>
                  <a:cubicBezTo>
                    <a:pt x="34" y="22"/>
                    <a:pt x="35" y="21"/>
                    <a:pt x="35" y="21"/>
                  </a:cubicBezTo>
                  <a:cubicBezTo>
                    <a:pt x="35" y="21"/>
                    <a:pt x="35" y="21"/>
                    <a:pt x="34" y="21"/>
                  </a:cubicBezTo>
                  <a:cubicBezTo>
                    <a:pt x="35" y="21"/>
                    <a:pt x="34" y="21"/>
                    <a:pt x="34" y="21"/>
                  </a:cubicBezTo>
                  <a:cubicBezTo>
                    <a:pt x="34" y="21"/>
                    <a:pt x="34" y="21"/>
                    <a:pt x="34" y="20"/>
                  </a:cubicBezTo>
                  <a:cubicBezTo>
                    <a:pt x="34" y="20"/>
                    <a:pt x="34" y="20"/>
                    <a:pt x="35" y="20"/>
                  </a:cubicBezTo>
                  <a:cubicBezTo>
                    <a:pt x="34" y="20"/>
                    <a:pt x="35" y="20"/>
                    <a:pt x="34" y="20"/>
                  </a:cubicBezTo>
                  <a:cubicBezTo>
                    <a:pt x="35" y="20"/>
                    <a:pt x="35" y="20"/>
                    <a:pt x="35" y="20"/>
                  </a:cubicBezTo>
                  <a:cubicBezTo>
                    <a:pt x="35" y="20"/>
                    <a:pt x="35" y="20"/>
                    <a:pt x="35" y="20"/>
                  </a:cubicBezTo>
                  <a:cubicBezTo>
                    <a:pt x="35" y="20"/>
                    <a:pt x="35" y="20"/>
                    <a:pt x="35" y="20"/>
                  </a:cubicBezTo>
                  <a:cubicBezTo>
                    <a:pt x="34" y="20"/>
                    <a:pt x="34" y="20"/>
                    <a:pt x="34" y="19"/>
                  </a:cubicBezTo>
                  <a:cubicBezTo>
                    <a:pt x="34" y="19"/>
                    <a:pt x="34" y="19"/>
                    <a:pt x="34" y="20"/>
                  </a:cubicBezTo>
                  <a:cubicBezTo>
                    <a:pt x="34" y="19"/>
                    <a:pt x="34" y="19"/>
                    <a:pt x="34" y="19"/>
                  </a:cubicBezTo>
                  <a:cubicBezTo>
                    <a:pt x="34" y="19"/>
                    <a:pt x="34" y="19"/>
                    <a:pt x="34" y="19"/>
                  </a:cubicBezTo>
                  <a:cubicBezTo>
                    <a:pt x="35" y="19"/>
                    <a:pt x="34" y="19"/>
                    <a:pt x="34" y="19"/>
                  </a:cubicBezTo>
                  <a:cubicBezTo>
                    <a:pt x="35" y="19"/>
                    <a:pt x="35" y="19"/>
                    <a:pt x="35" y="19"/>
                  </a:cubicBezTo>
                  <a:cubicBezTo>
                    <a:pt x="35" y="19"/>
                    <a:pt x="34" y="19"/>
                    <a:pt x="34" y="19"/>
                  </a:cubicBezTo>
                  <a:cubicBezTo>
                    <a:pt x="34" y="19"/>
                    <a:pt x="34" y="19"/>
                    <a:pt x="34" y="19"/>
                  </a:cubicBezTo>
                  <a:cubicBezTo>
                    <a:pt x="34" y="19"/>
                    <a:pt x="34" y="19"/>
                    <a:pt x="34" y="19"/>
                  </a:cubicBezTo>
                  <a:cubicBezTo>
                    <a:pt x="34" y="19"/>
                    <a:pt x="34" y="19"/>
                    <a:pt x="34" y="18"/>
                  </a:cubicBezTo>
                  <a:cubicBezTo>
                    <a:pt x="34" y="18"/>
                    <a:pt x="34" y="18"/>
                    <a:pt x="34" y="18"/>
                  </a:cubicBezTo>
                  <a:cubicBezTo>
                    <a:pt x="34" y="18"/>
                    <a:pt x="35" y="18"/>
                    <a:pt x="35" y="18"/>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7"/>
                    <a:pt x="33" y="17"/>
                  </a:cubicBezTo>
                  <a:cubicBezTo>
                    <a:pt x="34" y="17"/>
                    <a:pt x="34" y="17"/>
                    <a:pt x="34" y="17"/>
                  </a:cubicBezTo>
                  <a:cubicBezTo>
                    <a:pt x="34" y="17"/>
                    <a:pt x="33" y="17"/>
                    <a:pt x="34" y="17"/>
                  </a:cubicBezTo>
                  <a:cubicBezTo>
                    <a:pt x="34" y="17"/>
                    <a:pt x="34" y="17"/>
                    <a:pt x="34" y="17"/>
                  </a:cubicBezTo>
                  <a:cubicBezTo>
                    <a:pt x="34" y="17"/>
                    <a:pt x="34" y="17"/>
                    <a:pt x="34" y="17"/>
                  </a:cubicBezTo>
                  <a:cubicBezTo>
                    <a:pt x="33" y="17"/>
                    <a:pt x="33" y="17"/>
                    <a:pt x="33" y="17"/>
                  </a:cubicBezTo>
                  <a:cubicBezTo>
                    <a:pt x="33" y="17"/>
                    <a:pt x="33" y="17"/>
                    <a:pt x="33" y="17"/>
                  </a:cubicBezTo>
                  <a:cubicBezTo>
                    <a:pt x="33" y="17"/>
                    <a:pt x="33" y="17"/>
                    <a:pt x="33" y="17"/>
                  </a:cubicBezTo>
                  <a:cubicBezTo>
                    <a:pt x="34" y="17"/>
                    <a:pt x="34" y="17"/>
                    <a:pt x="34" y="17"/>
                  </a:cubicBezTo>
                  <a:cubicBezTo>
                    <a:pt x="34" y="17"/>
                    <a:pt x="33" y="17"/>
                    <a:pt x="33" y="17"/>
                  </a:cubicBezTo>
                  <a:cubicBezTo>
                    <a:pt x="33" y="17"/>
                    <a:pt x="33" y="17"/>
                    <a:pt x="33" y="17"/>
                  </a:cubicBezTo>
                  <a:cubicBezTo>
                    <a:pt x="34" y="16"/>
                    <a:pt x="34" y="16"/>
                    <a:pt x="34" y="16"/>
                  </a:cubicBezTo>
                  <a:cubicBezTo>
                    <a:pt x="34" y="16"/>
                    <a:pt x="34" y="16"/>
                    <a:pt x="34" y="16"/>
                  </a:cubicBezTo>
                  <a:cubicBezTo>
                    <a:pt x="34" y="16"/>
                    <a:pt x="34" y="16"/>
                    <a:pt x="33" y="16"/>
                  </a:cubicBezTo>
                  <a:cubicBezTo>
                    <a:pt x="33" y="16"/>
                    <a:pt x="33" y="16"/>
                    <a:pt x="33" y="16"/>
                  </a:cubicBezTo>
                  <a:cubicBezTo>
                    <a:pt x="33" y="16"/>
                    <a:pt x="33" y="17"/>
                    <a:pt x="33" y="17"/>
                  </a:cubicBezTo>
                  <a:cubicBezTo>
                    <a:pt x="33" y="17"/>
                    <a:pt x="33" y="17"/>
                    <a:pt x="33" y="17"/>
                  </a:cubicBezTo>
                  <a:cubicBezTo>
                    <a:pt x="33" y="17"/>
                    <a:pt x="33" y="16"/>
                    <a:pt x="33" y="16"/>
                  </a:cubicBezTo>
                  <a:cubicBezTo>
                    <a:pt x="33" y="16"/>
                    <a:pt x="33" y="16"/>
                    <a:pt x="33" y="16"/>
                  </a:cubicBezTo>
                  <a:cubicBezTo>
                    <a:pt x="33" y="16"/>
                    <a:pt x="33" y="16"/>
                    <a:pt x="33" y="16"/>
                  </a:cubicBezTo>
                  <a:cubicBezTo>
                    <a:pt x="33" y="16"/>
                    <a:pt x="33" y="16"/>
                    <a:pt x="33" y="16"/>
                  </a:cubicBezTo>
                  <a:cubicBezTo>
                    <a:pt x="33" y="16"/>
                    <a:pt x="33" y="16"/>
                    <a:pt x="33" y="16"/>
                  </a:cubicBezTo>
                  <a:cubicBezTo>
                    <a:pt x="33" y="16"/>
                    <a:pt x="33" y="16"/>
                    <a:pt x="33" y="16"/>
                  </a:cubicBezTo>
                  <a:cubicBezTo>
                    <a:pt x="33" y="15"/>
                    <a:pt x="33" y="16"/>
                    <a:pt x="33" y="15"/>
                  </a:cubicBezTo>
                  <a:cubicBezTo>
                    <a:pt x="33" y="15"/>
                    <a:pt x="33" y="15"/>
                    <a:pt x="33" y="15"/>
                  </a:cubicBezTo>
                  <a:cubicBezTo>
                    <a:pt x="32" y="15"/>
                    <a:pt x="32" y="15"/>
                    <a:pt x="32" y="15"/>
                  </a:cubicBezTo>
                  <a:cubicBezTo>
                    <a:pt x="32" y="15"/>
                    <a:pt x="32" y="15"/>
                    <a:pt x="32" y="15"/>
                  </a:cubicBezTo>
                  <a:cubicBezTo>
                    <a:pt x="32" y="15"/>
                    <a:pt x="32" y="15"/>
                    <a:pt x="32" y="15"/>
                  </a:cubicBezTo>
                  <a:cubicBezTo>
                    <a:pt x="32" y="15"/>
                    <a:pt x="32" y="15"/>
                    <a:pt x="32" y="15"/>
                  </a:cubicBezTo>
                  <a:cubicBezTo>
                    <a:pt x="32" y="15"/>
                    <a:pt x="32" y="15"/>
                    <a:pt x="32" y="14"/>
                  </a:cubicBezTo>
                  <a:cubicBezTo>
                    <a:pt x="32" y="14"/>
                    <a:pt x="32" y="15"/>
                    <a:pt x="32" y="14"/>
                  </a:cubicBezTo>
                  <a:cubicBezTo>
                    <a:pt x="32" y="14"/>
                    <a:pt x="32" y="14"/>
                    <a:pt x="32" y="14"/>
                  </a:cubicBezTo>
                  <a:cubicBezTo>
                    <a:pt x="32" y="14"/>
                    <a:pt x="32" y="14"/>
                    <a:pt x="32" y="14"/>
                  </a:cubicBezTo>
                  <a:cubicBezTo>
                    <a:pt x="32" y="14"/>
                    <a:pt x="31" y="14"/>
                    <a:pt x="32" y="14"/>
                  </a:cubicBezTo>
                  <a:cubicBezTo>
                    <a:pt x="32" y="14"/>
                    <a:pt x="31" y="14"/>
                    <a:pt x="31" y="14"/>
                  </a:cubicBezTo>
                  <a:cubicBezTo>
                    <a:pt x="31" y="14"/>
                    <a:pt x="31" y="14"/>
                    <a:pt x="31" y="14"/>
                  </a:cubicBezTo>
                  <a:cubicBezTo>
                    <a:pt x="31" y="14"/>
                    <a:pt x="31" y="14"/>
                    <a:pt x="31" y="14"/>
                  </a:cubicBezTo>
                  <a:cubicBezTo>
                    <a:pt x="31" y="14"/>
                    <a:pt x="31" y="14"/>
                    <a:pt x="31" y="14"/>
                  </a:cubicBezTo>
                  <a:cubicBezTo>
                    <a:pt x="31" y="14"/>
                    <a:pt x="31" y="14"/>
                    <a:pt x="31" y="14"/>
                  </a:cubicBezTo>
                  <a:cubicBezTo>
                    <a:pt x="31" y="14"/>
                    <a:pt x="31" y="14"/>
                    <a:pt x="31" y="13"/>
                  </a:cubicBezTo>
                  <a:cubicBezTo>
                    <a:pt x="31" y="13"/>
                    <a:pt x="32" y="13"/>
                    <a:pt x="32" y="13"/>
                  </a:cubicBezTo>
                  <a:cubicBezTo>
                    <a:pt x="32" y="13"/>
                    <a:pt x="31" y="13"/>
                    <a:pt x="31" y="13"/>
                  </a:cubicBezTo>
                  <a:cubicBezTo>
                    <a:pt x="31" y="14"/>
                    <a:pt x="31" y="14"/>
                    <a:pt x="31" y="14"/>
                  </a:cubicBezTo>
                  <a:cubicBezTo>
                    <a:pt x="31" y="14"/>
                    <a:pt x="31" y="14"/>
                    <a:pt x="31" y="14"/>
                  </a:cubicBezTo>
                  <a:cubicBezTo>
                    <a:pt x="31" y="13"/>
                    <a:pt x="31" y="13"/>
                    <a:pt x="31" y="13"/>
                  </a:cubicBezTo>
                  <a:cubicBezTo>
                    <a:pt x="31" y="13"/>
                    <a:pt x="31" y="13"/>
                    <a:pt x="31" y="13"/>
                  </a:cubicBezTo>
                  <a:cubicBezTo>
                    <a:pt x="31" y="13"/>
                    <a:pt x="31" y="13"/>
                    <a:pt x="31" y="13"/>
                  </a:cubicBezTo>
                  <a:cubicBezTo>
                    <a:pt x="31" y="13"/>
                    <a:pt x="31" y="13"/>
                    <a:pt x="31" y="13"/>
                  </a:cubicBezTo>
                  <a:cubicBezTo>
                    <a:pt x="31" y="13"/>
                    <a:pt x="31" y="13"/>
                    <a:pt x="30" y="13"/>
                  </a:cubicBezTo>
                  <a:cubicBezTo>
                    <a:pt x="30" y="13"/>
                    <a:pt x="30" y="13"/>
                    <a:pt x="30" y="13"/>
                  </a:cubicBezTo>
                  <a:cubicBezTo>
                    <a:pt x="30" y="13"/>
                    <a:pt x="30" y="13"/>
                    <a:pt x="30" y="13"/>
                  </a:cubicBezTo>
                  <a:cubicBezTo>
                    <a:pt x="29" y="12"/>
                    <a:pt x="29" y="13"/>
                    <a:pt x="30" y="12"/>
                  </a:cubicBezTo>
                  <a:cubicBezTo>
                    <a:pt x="29" y="12"/>
                    <a:pt x="29" y="12"/>
                    <a:pt x="29" y="12"/>
                  </a:cubicBezTo>
                  <a:cubicBezTo>
                    <a:pt x="29" y="12"/>
                    <a:pt x="29" y="12"/>
                    <a:pt x="29" y="12"/>
                  </a:cubicBezTo>
                  <a:cubicBezTo>
                    <a:pt x="29" y="12"/>
                    <a:pt x="29" y="12"/>
                    <a:pt x="29" y="12"/>
                  </a:cubicBezTo>
                  <a:cubicBezTo>
                    <a:pt x="29" y="12"/>
                    <a:pt x="28" y="12"/>
                    <a:pt x="28" y="12"/>
                  </a:cubicBezTo>
                  <a:cubicBezTo>
                    <a:pt x="28" y="12"/>
                    <a:pt x="29" y="12"/>
                    <a:pt x="28" y="12"/>
                  </a:cubicBezTo>
                  <a:cubicBezTo>
                    <a:pt x="29" y="11"/>
                    <a:pt x="29" y="11"/>
                    <a:pt x="29" y="11"/>
                  </a:cubicBezTo>
                  <a:cubicBezTo>
                    <a:pt x="29" y="11"/>
                    <a:pt x="29" y="12"/>
                    <a:pt x="29" y="12"/>
                  </a:cubicBezTo>
                  <a:cubicBezTo>
                    <a:pt x="29" y="11"/>
                    <a:pt x="29" y="12"/>
                    <a:pt x="29" y="11"/>
                  </a:cubicBezTo>
                  <a:cubicBezTo>
                    <a:pt x="29" y="11"/>
                    <a:pt x="29" y="11"/>
                    <a:pt x="29" y="11"/>
                  </a:cubicBezTo>
                  <a:cubicBezTo>
                    <a:pt x="29" y="11"/>
                    <a:pt x="29" y="11"/>
                    <a:pt x="29" y="11"/>
                  </a:cubicBezTo>
                  <a:cubicBezTo>
                    <a:pt x="29" y="11"/>
                    <a:pt x="29" y="11"/>
                    <a:pt x="29" y="11"/>
                  </a:cubicBezTo>
                  <a:cubicBezTo>
                    <a:pt x="29" y="11"/>
                    <a:pt x="28" y="11"/>
                    <a:pt x="28" y="12"/>
                  </a:cubicBezTo>
                  <a:cubicBezTo>
                    <a:pt x="28" y="12"/>
                    <a:pt x="28" y="12"/>
                    <a:pt x="28" y="11"/>
                  </a:cubicBezTo>
                  <a:cubicBezTo>
                    <a:pt x="28" y="11"/>
                    <a:pt x="28" y="11"/>
                    <a:pt x="28" y="11"/>
                  </a:cubicBezTo>
                  <a:cubicBezTo>
                    <a:pt x="28" y="11"/>
                    <a:pt x="28" y="11"/>
                    <a:pt x="28" y="11"/>
                  </a:cubicBezTo>
                  <a:cubicBezTo>
                    <a:pt x="27" y="11"/>
                    <a:pt x="27" y="11"/>
                    <a:pt x="27" y="11"/>
                  </a:cubicBezTo>
                  <a:cubicBezTo>
                    <a:pt x="26" y="11"/>
                    <a:pt x="27" y="11"/>
                    <a:pt x="27" y="10"/>
                  </a:cubicBezTo>
                  <a:cubicBezTo>
                    <a:pt x="26" y="11"/>
                    <a:pt x="26" y="10"/>
                    <a:pt x="26" y="10"/>
                  </a:cubicBezTo>
                  <a:cubicBezTo>
                    <a:pt x="26" y="10"/>
                    <a:pt x="26" y="11"/>
                    <a:pt x="26" y="11"/>
                  </a:cubicBezTo>
                  <a:cubicBezTo>
                    <a:pt x="26" y="10"/>
                    <a:pt x="26" y="10"/>
                    <a:pt x="26" y="10"/>
                  </a:cubicBezTo>
                  <a:cubicBezTo>
                    <a:pt x="26" y="10"/>
                    <a:pt x="27" y="10"/>
                    <a:pt x="27" y="10"/>
                  </a:cubicBezTo>
                  <a:cubicBezTo>
                    <a:pt x="27" y="10"/>
                    <a:pt x="27" y="10"/>
                    <a:pt x="27" y="10"/>
                  </a:cubicBezTo>
                  <a:cubicBezTo>
                    <a:pt x="27" y="10"/>
                    <a:pt x="27" y="10"/>
                    <a:pt x="27" y="10"/>
                  </a:cubicBezTo>
                  <a:cubicBezTo>
                    <a:pt x="27" y="10"/>
                    <a:pt x="27" y="9"/>
                    <a:pt x="27" y="10"/>
                  </a:cubicBezTo>
                  <a:cubicBezTo>
                    <a:pt x="27" y="10"/>
                    <a:pt x="27" y="10"/>
                    <a:pt x="27" y="10"/>
                  </a:cubicBezTo>
                  <a:cubicBezTo>
                    <a:pt x="26" y="10"/>
                    <a:pt x="26" y="10"/>
                    <a:pt x="26" y="10"/>
                  </a:cubicBezTo>
                  <a:cubicBezTo>
                    <a:pt x="26" y="10"/>
                    <a:pt x="26" y="10"/>
                    <a:pt x="26" y="10"/>
                  </a:cubicBezTo>
                  <a:cubicBezTo>
                    <a:pt x="26" y="10"/>
                    <a:pt x="26" y="10"/>
                    <a:pt x="26" y="10"/>
                  </a:cubicBezTo>
                  <a:cubicBezTo>
                    <a:pt x="26" y="11"/>
                    <a:pt x="26" y="10"/>
                    <a:pt x="25" y="10"/>
                  </a:cubicBezTo>
                  <a:cubicBezTo>
                    <a:pt x="25" y="10"/>
                    <a:pt x="25" y="10"/>
                    <a:pt x="25" y="10"/>
                  </a:cubicBezTo>
                  <a:cubicBezTo>
                    <a:pt x="25" y="10"/>
                    <a:pt x="25" y="10"/>
                    <a:pt x="25" y="11"/>
                  </a:cubicBezTo>
                  <a:cubicBezTo>
                    <a:pt x="25" y="11"/>
                    <a:pt x="25" y="11"/>
                    <a:pt x="24" y="11"/>
                  </a:cubicBezTo>
                  <a:cubicBezTo>
                    <a:pt x="24" y="11"/>
                    <a:pt x="25" y="11"/>
                    <a:pt x="25" y="11"/>
                  </a:cubicBezTo>
                  <a:cubicBezTo>
                    <a:pt x="25" y="11"/>
                    <a:pt x="25" y="11"/>
                    <a:pt x="25" y="11"/>
                  </a:cubicBezTo>
                  <a:cubicBezTo>
                    <a:pt x="25" y="11"/>
                    <a:pt x="25" y="11"/>
                    <a:pt x="25" y="11"/>
                  </a:cubicBezTo>
                  <a:cubicBezTo>
                    <a:pt x="25" y="11"/>
                    <a:pt x="25" y="11"/>
                    <a:pt x="25" y="11"/>
                  </a:cubicBezTo>
                  <a:cubicBezTo>
                    <a:pt x="25" y="11"/>
                    <a:pt x="25" y="11"/>
                    <a:pt x="25" y="11"/>
                  </a:cubicBezTo>
                  <a:cubicBezTo>
                    <a:pt x="25" y="11"/>
                    <a:pt x="26" y="11"/>
                    <a:pt x="26" y="11"/>
                  </a:cubicBezTo>
                  <a:cubicBezTo>
                    <a:pt x="26" y="11"/>
                    <a:pt x="26" y="11"/>
                    <a:pt x="26" y="12"/>
                  </a:cubicBezTo>
                  <a:cubicBezTo>
                    <a:pt x="26" y="12"/>
                    <a:pt x="26" y="11"/>
                    <a:pt x="26" y="11"/>
                  </a:cubicBezTo>
                  <a:cubicBezTo>
                    <a:pt x="26" y="11"/>
                    <a:pt x="26" y="11"/>
                    <a:pt x="26" y="11"/>
                  </a:cubicBezTo>
                  <a:cubicBezTo>
                    <a:pt x="26" y="11"/>
                    <a:pt x="26" y="11"/>
                    <a:pt x="26" y="11"/>
                  </a:cubicBezTo>
                  <a:cubicBezTo>
                    <a:pt x="26" y="11"/>
                    <a:pt x="26" y="12"/>
                    <a:pt x="26" y="12"/>
                  </a:cubicBezTo>
                  <a:cubicBezTo>
                    <a:pt x="26" y="11"/>
                    <a:pt x="26" y="11"/>
                    <a:pt x="26" y="11"/>
                  </a:cubicBezTo>
                  <a:cubicBezTo>
                    <a:pt x="26" y="11"/>
                    <a:pt x="26" y="11"/>
                    <a:pt x="26" y="11"/>
                  </a:cubicBezTo>
                  <a:cubicBezTo>
                    <a:pt x="26" y="11"/>
                    <a:pt x="27" y="11"/>
                    <a:pt x="27" y="12"/>
                  </a:cubicBezTo>
                  <a:cubicBezTo>
                    <a:pt x="27" y="12"/>
                    <a:pt x="27" y="12"/>
                    <a:pt x="27" y="12"/>
                  </a:cubicBezTo>
                  <a:cubicBezTo>
                    <a:pt x="26" y="12"/>
                    <a:pt x="27" y="12"/>
                    <a:pt x="27" y="12"/>
                  </a:cubicBezTo>
                  <a:cubicBezTo>
                    <a:pt x="27" y="12"/>
                    <a:pt x="27" y="12"/>
                    <a:pt x="27" y="12"/>
                  </a:cubicBezTo>
                  <a:cubicBezTo>
                    <a:pt x="27" y="12"/>
                    <a:pt x="27" y="12"/>
                    <a:pt x="27" y="12"/>
                  </a:cubicBezTo>
                  <a:cubicBezTo>
                    <a:pt x="27" y="12"/>
                    <a:pt x="27" y="12"/>
                    <a:pt x="27" y="12"/>
                  </a:cubicBezTo>
                  <a:cubicBezTo>
                    <a:pt x="28" y="12"/>
                    <a:pt x="28" y="12"/>
                    <a:pt x="28" y="12"/>
                  </a:cubicBezTo>
                  <a:cubicBezTo>
                    <a:pt x="28" y="12"/>
                    <a:pt x="28" y="12"/>
                    <a:pt x="28" y="12"/>
                  </a:cubicBezTo>
                  <a:cubicBezTo>
                    <a:pt x="28" y="12"/>
                    <a:pt x="28" y="12"/>
                    <a:pt x="28" y="12"/>
                  </a:cubicBezTo>
                  <a:cubicBezTo>
                    <a:pt x="28" y="12"/>
                    <a:pt x="28" y="12"/>
                    <a:pt x="28" y="12"/>
                  </a:cubicBezTo>
                  <a:cubicBezTo>
                    <a:pt x="28" y="12"/>
                    <a:pt x="28" y="13"/>
                    <a:pt x="28" y="13"/>
                  </a:cubicBezTo>
                  <a:cubicBezTo>
                    <a:pt x="28" y="13"/>
                    <a:pt x="28" y="13"/>
                    <a:pt x="28" y="12"/>
                  </a:cubicBezTo>
                  <a:cubicBezTo>
                    <a:pt x="28" y="13"/>
                    <a:pt x="29" y="13"/>
                    <a:pt x="29" y="13"/>
                  </a:cubicBezTo>
                  <a:cubicBezTo>
                    <a:pt x="29" y="13"/>
                    <a:pt x="29" y="13"/>
                    <a:pt x="29" y="13"/>
                  </a:cubicBezTo>
                  <a:cubicBezTo>
                    <a:pt x="29" y="13"/>
                    <a:pt x="29" y="13"/>
                    <a:pt x="29" y="13"/>
                  </a:cubicBezTo>
                  <a:cubicBezTo>
                    <a:pt x="29" y="13"/>
                    <a:pt x="29" y="13"/>
                    <a:pt x="29" y="13"/>
                  </a:cubicBezTo>
                  <a:cubicBezTo>
                    <a:pt x="29" y="13"/>
                    <a:pt x="29" y="13"/>
                    <a:pt x="29" y="13"/>
                  </a:cubicBezTo>
                  <a:cubicBezTo>
                    <a:pt x="29" y="13"/>
                    <a:pt x="29" y="13"/>
                    <a:pt x="29" y="13"/>
                  </a:cubicBezTo>
                  <a:cubicBezTo>
                    <a:pt x="29" y="13"/>
                    <a:pt x="29" y="14"/>
                    <a:pt x="29" y="14"/>
                  </a:cubicBezTo>
                  <a:cubicBezTo>
                    <a:pt x="29" y="14"/>
                    <a:pt x="29" y="14"/>
                    <a:pt x="29" y="14"/>
                  </a:cubicBezTo>
                  <a:cubicBezTo>
                    <a:pt x="29" y="15"/>
                    <a:pt x="29" y="15"/>
                    <a:pt x="29" y="15"/>
                  </a:cubicBezTo>
                  <a:cubicBezTo>
                    <a:pt x="29" y="15"/>
                    <a:pt x="29" y="15"/>
                    <a:pt x="29" y="16"/>
                  </a:cubicBezTo>
                  <a:cubicBezTo>
                    <a:pt x="29" y="16"/>
                    <a:pt x="29" y="16"/>
                    <a:pt x="29" y="16"/>
                  </a:cubicBezTo>
                  <a:cubicBezTo>
                    <a:pt x="29" y="16"/>
                    <a:pt x="29" y="16"/>
                    <a:pt x="29" y="16"/>
                  </a:cubicBezTo>
                  <a:cubicBezTo>
                    <a:pt x="29" y="16"/>
                    <a:pt x="30" y="16"/>
                    <a:pt x="30" y="16"/>
                  </a:cubicBezTo>
                  <a:cubicBezTo>
                    <a:pt x="30" y="15"/>
                    <a:pt x="29" y="16"/>
                    <a:pt x="29" y="15"/>
                  </a:cubicBezTo>
                  <a:cubicBezTo>
                    <a:pt x="30" y="15"/>
                    <a:pt x="30" y="15"/>
                    <a:pt x="30" y="15"/>
                  </a:cubicBezTo>
                  <a:cubicBezTo>
                    <a:pt x="30" y="15"/>
                    <a:pt x="30" y="15"/>
                    <a:pt x="30" y="15"/>
                  </a:cubicBezTo>
                  <a:cubicBezTo>
                    <a:pt x="30" y="15"/>
                    <a:pt x="30" y="15"/>
                    <a:pt x="30" y="15"/>
                  </a:cubicBezTo>
                  <a:cubicBezTo>
                    <a:pt x="30" y="15"/>
                    <a:pt x="30" y="15"/>
                    <a:pt x="30" y="16"/>
                  </a:cubicBezTo>
                  <a:cubicBezTo>
                    <a:pt x="30" y="16"/>
                    <a:pt x="30" y="16"/>
                    <a:pt x="30" y="16"/>
                  </a:cubicBezTo>
                  <a:cubicBezTo>
                    <a:pt x="30" y="16"/>
                    <a:pt x="30" y="16"/>
                    <a:pt x="30" y="16"/>
                  </a:cubicBezTo>
                  <a:cubicBezTo>
                    <a:pt x="30" y="16"/>
                    <a:pt x="30" y="16"/>
                    <a:pt x="30" y="16"/>
                  </a:cubicBezTo>
                  <a:cubicBezTo>
                    <a:pt x="30" y="16"/>
                    <a:pt x="30" y="16"/>
                    <a:pt x="29" y="16"/>
                  </a:cubicBezTo>
                  <a:cubicBezTo>
                    <a:pt x="30" y="16"/>
                    <a:pt x="30" y="16"/>
                    <a:pt x="30" y="16"/>
                  </a:cubicBezTo>
                  <a:cubicBezTo>
                    <a:pt x="30" y="16"/>
                    <a:pt x="30" y="16"/>
                    <a:pt x="30" y="16"/>
                  </a:cubicBezTo>
                  <a:cubicBezTo>
                    <a:pt x="30" y="16"/>
                    <a:pt x="30" y="17"/>
                    <a:pt x="30" y="16"/>
                  </a:cubicBezTo>
                  <a:cubicBezTo>
                    <a:pt x="30" y="16"/>
                    <a:pt x="30" y="17"/>
                    <a:pt x="30" y="16"/>
                  </a:cubicBezTo>
                  <a:cubicBezTo>
                    <a:pt x="30" y="16"/>
                    <a:pt x="30" y="16"/>
                    <a:pt x="30" y="16"/>
                  </a:cubicBezTo>
                  <a:cubicBezTo>
                    <a:pt x="30" y="16"/>
                    <a:pt x="30" y="16"/>
                    <a:pt x="30" y="16"/>
                  </a:cubicBezTo>
                  <a:cubicBezTo>
                    <a:pt x="31" y="16"/>
                    <a:pt x="31" y="17"/>
                    <a:pt x="31" y="17"/>
                  </a:cubicBezTo>
                  <a:cubicBezTo>
                    <a:pt x="31" y="17"/>
                    <a:pt x="31" y="17"/>
                    <a:pt x="31" y="17"/>
                  </a:cubicBezTo>
                  <a:cubicBezTo>
                    <a:pt x="31" y="17"/>
                    <a:pt x="31" y="17"/>
                    <a:pt x="31" y="17"/>
                  </a:cubicBezTo>
                  <a:cubicBezTo>
                    <a:pt x="31" y="17"/>
                    <a:pt x="31" y="17"/>
                    <a:pt x="31" y="17"/>
                  </a:cubicBezTo>
                  <a:cubicBezTo>
                    <a:pt x="31" y="17"/>
                    <a:pt x="31" y="17"/>
                    <a:pt x="31" y="17"/>
                  </a:cubicBezTo>
                  <a:cubicBezTo>
                    <a:pt x="31" y="17"/>
                    <a:pt x="31" y="17"/>
                    <a:pt x="31" y="17"/>
                  </a:cubicBezTo>
                  <a:cubicBezTo>
                    <a:pt x="31" y="17"/>
                    <a:pt x="31" y="17"/>
                    <a:pt x="31" y="17"/>
                  </a:cubicBezTo>
                  <a:cubicBezTo>
                    <a:pt x="31" y="17"/>
                    <a:pt x="31" y="17"/>
                    <a:pt x="31" y="17"/>
                  </a:cubicBezTo>
                  <a:cubicBezTo>
                    <a:pt x="31" y="18"/>
                    <a:pt x="31" y="18"/>
                    <a:pt x="31" y="18"/>
                  </a:cubicBezTo>
                  <a:cubicBezTo>
                    <a:pt x="31" y="18"/>
                    <a:pt x="31" y="18"/>
                    <a:pt x="31" y="17"/>
                  </a:cubicBezTo>
                  <a:cubicBezTo>
                    <a:pt x="32" y="18"/>
                    <a:pt x="31" y="18"/>
                    <a:pt x="32" y="18"/>
                  </a:cubicBezTo>
                  <a:cubicBezTo>
                    <a:pt x="32" y="18"/>
                    <a:pt x="32" y="18"/>
                    <a:pt x="31" y="18"/>
                  </a:cubicBezTo>
                  <a:cubicBezTo>
                    <a:pt x="31" y="18"/>
                    <a:pt x="31" y="18"/>
                    <a:pt x="32" y="18"/>
                  </a:cubicBezTo>
                  <a:cubicBezTo>
                    <a:pt x="32" y="18"/>
                    <a:pt x="31" y="18"/>
                    <a:pt x="32" y="18"/>
                  </a:cubicBezTo>
                  <a:cubicBezTo>
                    <a:pt x="32" y="18"/>
                    <a:pt x="32" y="18"/>
                    <a:pt x="31" y="18"/>
                  </a:cubicBezTo>
                  <a:cubicBezTo>
                    <a:pt x="32" y="18"/>
                    <a:pt x="32" y="18"/>
                    <a:pt x="32" y="18"/>
                  </a:cubicBezTo>
                  <a:cubicBezTo>
                    <a:pt x="32" y="18"/>
                    <a:pt x="32" y="18"/>
                    <a:pt x="32" y="19"/>
                  </a:cubicBezTo>
                  <a:cubicBezTo>
                    <a:pt x="32" y="19"/>
                    <a:pt x="32" y="19"/>
                    <a:pt x="32" y="19"/>
                  </a:cubicBezTo>
                  <a:cubicBezTo>
                    <a:pt x="32" y="19"/>
                    <a:pt x="32" y="19"/>
                    <a:pt x="32" y="19"/>
                  </a:cubicBezTo>
                  <a:cubicBezTo>
                    <a:pt x="32" y="19"/>
                    <a:pt x="32" y="19"/>
                    <a:pt x="32" y="19"/>
                  </a:cubicBezTo>
                  <a:cubicBezTo>
                    <a:pt x="33" y="19"/>
                    <a:pt x="32" y="19"/>
                    <a:pt x="32" y="19"/>
                  </a:cubicBezTo>
                  <a:cubicBezTo>
                    <a:pt x="32" y="19"/>
                    <a:pt x="32" y="19"/>
                    <a:pt x="33" y="19"/>
                  </a:cubicBezTo>
                  <a:cubicBezTo>
                    <a:pt x="33" y="19"/>
                    <a:pt x="33" y="19"/>
                    <a:pt x="33" y="20"/>
                  </a:cubicBezTo>
                  <a:cubicBezTo>
                    <a:pt x="33" y="20"/>
                    <a:pt x="33" y="20"/>
                    <a:pt x="33" y="20"/>
                  </a:cubicBezTo>
                  <a:cubicBezTo>
                    <a:pt x="33" y="20"/>
                    <a:pt x="33" y="20"/>
                    <a:pt x="33" y="20"/>
                  </a:cubicBezTo>
                  <a:cubicBezTo>
                    <a:pt x="33" y="20"/>
                    <a:pt x="33" y="20"/>
                    <a:pt x="33" y="20"/>
                  </a:cubicBezTo>
                  <a:cubicBezTo>
                    <a:pt x="33" y="20"/>
                    <a:pt x="33" y="20"/>
                    <a:pt x="33" y="20"/>
                  </a:cubicBezTo>
                  <a:cubicBezTo>
                    <a:pt x="33" y="21"/>
                    <a:pt x="33" y="21"/>
                    <a:pt x="32" y="21"/>
                  </a:cubicBezTo>
                  <a:cubicBezTo>
                    <a:pt x="32" y="21"/>
                    <a:pt x="32" y="21"/>
                    <a:pt x="32" y="21"/>
                  </a:cubicBezTo>
                  <a:cubicBezTo>
                    <a:pt x="31" y="21"/>
                    <a:pt x="31" y="21"/>
                    <a:pt x="31" y="21"/>
                  </a:cubicBezTo>
                  <a:cubicBezTo>
                    <a:pt x="31" y="21"/>
                    <a:pt x="30" y="20"/>
                    <a:pt x="30" y="20"/>
                  </a:cubicBezTo>
                  <a:cubicBezTo>
                    <a:pt x="30" y="20"/>
                    <a:pt x="30" y="20"/>
                    <a:pt x="29" y="20"/>
                  </a:cubicBezTo>
                  <a:cubicBezTo>
                    <a:pt x="29" y="20"/>
                    <a:pt x="29" y="20"/>
                    <a:pt x="29" y="20"/>
                  </a:cubicBezTo>
                  <a:cubicBezTo>
                    <a:pt x="29" y="20"/>
                    <a:pt x="29" y="20"/>
                    <a:pt x="29" y="20"/>
                  </a:cubicBezTo>
                  <a:cubicBezTo>
                    <a:pt x="29" y="20"/>
                    <a:pt x="30" y="20"/>
                    <a:pt x="30" y="20"/>
                  </a:cubicBezTo>
                  <a:cubicBezTo>
                    <a:pt x="30" y="20"/>
                    <a:pt x="30" y="20"/>
                    <a:pt x="30" y="20"/>
                  </a:cubicBezTo>
                  <a:cubicBezTo>
                    <a:pt x="30" y="20"/>
                    <a:pt x="30" y="20"/>
                    <a:pt x="30" y="20"/>
                  </a:cubicBezTo>
                  <a:cubicBezTo>
                    <a:pt x="30" y="20"/>
                    <a:pt x="29" y="19"/>
                    <a:pt x="30" y="19"/>
                  </a:cubicBezTo>
                  <a:cubicBezTo>
                    <a:pt x="30" y="19"/>
                    <a:pt x="29" y="19"/>
                    <a:pt x="29" y="19"/>
                  </a:cubicBezTo>
                  <a:cubicBezTo>
                    <a:pt x="29" y="19"/>
                    <a:pt x="29" y="19"/>
                    <a:pt x="29" y="19"/>
                  </a:cubicBezTo>
                  <a:cubicBezTo>
                    <a:pt x="29" y="19"/>
                    <a:pt x="30" y="19"/>
                    <a:pt x="30" y="19"/>
                  </a:cubicBezTo>
                  <a:cubicBezTo>
                    <a:pt x="30" y="19"/>
                    <a:pt x="29" y="19"/>
                    <a:pt x="29" y="19"/>
                  </a:cubicBezTo>
                  <a:cubicBezTo>
                    <a:pt x="29" y="19"/>
                    <a:pt x="29" y="19"/>
                    <a:pt x="29" y="19"/>
                  </a:cubicBezTo>
                  <a:cubicBezTo>
                    <a:pt x="29" y="19"/>
                    <a:pt x="29" y="19"/>
                    <a:pt x="29" y="19"/>
                  </a:cubicBezTo>
                  <a:cubicBezTo>
                    <a:pt x="29" y="19"/>
                    <a:pt x="29" y="19"/>
                    <a:pt x="29" y="19"/>
                  </a:cubicBezTo>
                  <a:cubicBezTo>
                    <a:pt x="29" y="19"/>
                    <a:pt x="29" y="19"/>
                    <a:pt x="29" y="19"/>
                  </a:cubicBezTo>
                  <a:cubicBezTo>
                    <a:pt x="29" y="19"/>
                    <a:pt x="29" y="19"/>
                    <a:pt x="29" y="19"/>
                  </a:cubicBezTo>
                  <a:cubicBezTo>
                    <a:pt x="29" y="19"/>
                    <a:pt x="29" y="19"/>
                    <a:pt x="29" y="18"/>
                  </a:cubicBezTo>
                  <a:cubicBezTo>
                    <a:pt x="29" y="18"/>
                    <a:pt x="29" y="19"/>
                    <a:pt x="29" y="19"/>
                  </a:cubicBezTo>
                  <a:cubicBezTo>
                    <a:pt x="29" y="18"/>
                    <a:pt x="29" y="18"/>
                    <a:pt x="29" y="18"/>
                  </a:cubicBezTo>
                  <a:cubicBezTo>
                    <a:pt x="29" y="18"/>
                    <a:pt x="29" y="18"/>
                    <a:pt x="29" y="18"/>
                  </a:cubicBezTo>
                  <a:cubicBezTo>
                    <a:pt x="29" y="18"/>
                    <a:pt x="29" y="18"/>
                    <a:pt x="29" y="18"/>
                  </a:cubicBezTo>
                  <a:cubicBezTo>
                    <a:pt x="29" y="18"/>
                    <a:pt x="29" y="18"/>
                    <a:pt x="29" y="18"/>
                  </a:cubicBezTo>
                  <a:cubicBezTo>
                    <a:pt x="29" y="18"/>
                    <a:pt x="29" y="18"/>
                    <a:pt x="29" y="18"/>
                  </a:cubicBezTo>
                  <a:cubicBezTo>
                    <a:pt x="29" y="18"/>
                    <a:pt x="29" y="18"/>
                    <a:pt x="29" y="18"/>
                  </a:cubicBezTo>
                  <a:cubicBezTo>
                    <a:pt x="29" y="18"/>
                    <a:pt x="29" y="18"/>
                    <a:pt x="29" y="18"/>
                  </a:cubicBezTo>
                  <a:cubicBezTo>
                    <a:pt x="29" y="18"/>
                    <a:pt x="29" y="18"/>
                    <a:pt x="29" y="18"/>
                  </a:cubicBezTo>
                  <a:cubicBezTo>
                    <a:pt x="29" y="18"/>
                    <a:pt x="29" y="18"/>
                    <a:pt x="29" y="18"/>
                  </a:cubicBezTo>
                  <a:cubicBezTo>
                    <a:pt x="29" y="18"/>
                    <a:pt x="29" y="18"/>
                    <a:pt x="29" y="18"/>
                  </a:cubicBezTo>
                  <a:cubicBezTo>
                    <a:pt x="29" y="18"/>
                    <a:pt x="29" y="18"/>
                    <a:pt x="29" y="18"/>
                  </a:cubicBezTo>
                  <a:cubicBezTo>
                    <a:pt x="29" y="18"/>
                    <a:pt x="29" y="18"/>
                    <a:pt x="28" y="18"/>
                  </a:cubicBezTo>
                  <a:cubicBezTo>
                    <a:pt x="28" y="18"/>
                    <a:pt x="28" y="18"/>
                    <a:pt x="28" y="18"/>
                  </a:cubicBezTo>
                  <a:cubicBezTo>
                    <a:pt x="28" y="18"/>
                    <a:pt x="28" y="18"/>
                    <a:pt x="28" y="18"/>
                  </a:cubicBezTo>
                  <a:cubicBezTo>
                    <a:pt x="29" y="18"/>
                    <a:pt x="29" y="18"/>
                    <a:pt x="29" y="18"/>
                  </a:cubicBezTo>
                  <a:cubicBezTo>
                    <a:pt x="29" y="18"/>
                    <a:pt x="29" y="18"/>
                    <a:pt x="28" y="18"/>
                  </a:cubicBezTo>
                  <a:cubicBezTo>
                    <a:pt x="28" y="18"/>
                    <a:pt x="28" y="18"/>
                    <a:pt x="29" y="18"/>
                  </a:cubicBezTo>
                  <a:cubicBezTo>
                    <a:pt x="29" y="17"/>
                    <a:pt x="28" y="18"/>
                    <a:pt x="29" y="17"/>
                  </a:cubicBezTo>
                  <a:cubicBezTo>
                    <a:pt x="28" y="17"/>
                    <a:pt x="28" y="18"/>
                    <a:pt x="28" y="18"/>
                  </a:cubicBezTo>
                  <a:cubicBezTo>
                    <a:pt x="28" y="18"/>
                    <a:pt x="28" y="18"/>
                    <a:pt x="28" y="18"/>
                  </a:cubicBezTo>
                  <a:cubicBezTo>
                    <a:pt x="28" y="18"/>
                    <a:pt x="28" y="18"/>
                    <a:pt x="28" y="17"/>
                  </a:cubicBezTo>
                  <a:cubicBezTo>
                    <a:pt x="28" y="17"/>
                    <a:pt x="28" y="18"/>
                    <a:pt x="28" y="17"/>
                  </a:cubicBezTo>
                  <a:cubicBezTo>
                    <a:pt x="28" y="17"/>
                    <a:pt x="28" y="17"/>
                    <a:pt x="28" y="17"/>
                  </a:cubicBezTo>
                  <a:cubicBezTo>
                    <a:pt x="28" y="17"/>
                    <a:pt x="28" y="17"/>
                    <a:pt x="28" y="17"/>
                  </a:cubicBezTo>
                  <a:cubicBezTo>
                    <a:pt x="28" y="17"/>
                    <a:pt x="28" y="17"/>
                    <a:pt x="28" y="17"/>
                  </a:cubicBezTo>
                  <a:cubicBezTo>
                    <a:pt x="28" y="17"/>
                    <a:pt x="28" y="17"/>
                    <a:pt x="28" y="17"/>
                  </a:cubicBezTo>
                  <a:cubicBezTo>
                    <a:pt x="28" y="17"/>
                    <a:pt x="28" y="17"/>
                    <a:pt x="28" y="17"/>
                  </a:cubicBezTo>
                  <a:cubicBezTo>
                    <a:pt x="27" y="17"/>
                    <a:pt x="27" y="17"/>
                    <a:pt x="27" y="17"/>
                  </a:cubicBezTo>
                  <a:cubicBezTo>
                    <a:pt x="28" y="16"/>
                    <a:pt x="28" y="16"/>
                    <a:pt x="28" y="16"/>
                  </a:cubicBezTo>
                  <a:cubicBezTo>
                    <a:pt x="28" y="16"/>
                    <a:pt x="28" y="16"/>
                    <a:pt x="28" y="16"/>
                  </a:cubicBezTo>
                  <a:cubicBezTo>
                    <a:pt x="27" y="16"/>
                    <a:pt x="27" y="16"/>
                    <a:pt x="27" y="16"/>
                  </a:cubicBezTo>
                  <a:cubicBezTo>
                    <a:pt x="27" y="16"/>
                    <a:pt x="27" y="16"/>
                    <a:pt x="27" y="17"/>
                  </a:cubicBezTo>
                  <a:cubicBezTo>
                    <a:pt x="26" y="16"/>
                    <a:pt x="26" y="16"/>
                    <a:pt x="26" y="16"/>
                  </a:cubicBezTo>
                  <a:cubicBezTo>
                    <a:pt x="26" y="16"/>
                    <a:pt x="26" y="16"/>
                    <a:pt x="26" y="16"/>
                  </a:cubicBezTo>
                  <a:cubicBezTo>
                    <a:pt x="26" y="16"/>
                    <a:pt x="26" y="16"/>
                    <a:pt x="27" y="16"/>
                  </a:cubicBezTo>
                  <a:cubicBezTo>
                    <a:pt x="27" y="16"/>
                    <a:pt x="27" y="16"/>
                    <a:pt x="27" y="16"/>
                  </a:cubicBezTo>
                  <a:cubicBezTo>
                    <a:pt x="27" y="15"/>
                    <a:pt x="26" y="16"/>
                    <a:pt x="26" y="16"/>
                  </a:cubicBezTo>
                  <a:cubicBezTo>
                    <a:pt x="27" y="16"/>
                    <a:pt x="27" y="16"/>
                    <a:pt x="27" y="16"/>
                  </a:cubicBezTo>
                  <a:cubicBezTo>
                    <a:pt x="26" y="16"/>
                    <a:pt x="26" y="15"/>
                    <a:pt x="27" y="15"/>
                  </a:cubicBezTo>
                  <a:cubicBezTo>
                    <a:pt x="27" y="15"/>
                    <a:pt x="26" y="15"/>
                    <a:pt x="26" y="15"/>
                  </a:cubicBezTo>
                  <a:cubicBezTo>
                    <a:pt x="26" y="15"/>
                    <a:pt x="26" y="15"/>
                    <a:pt x="26" y="15"/>
                  </a:cubicBezTo>
                  <a:cubicBezTo>
                    <a:pt x="26" y="15"/>
                    <a:pt x="27" y="15"/>
                    <a:pt x="27" y="15"/>
                  </a:cubicBezTo>
                  <a:cubicBezTo>
                    <a:pt x="27" y="15"/>
                    <a:pt x="26" y="15"/>
                    <a:pt x="26" y="15"/>
                  </a:cubicBezTo>
                  <a:cubicBezTo>
                    <a:pt x="26" y="15"/>
                    <a:pt x="26" y="15"/>
                    <a:pt x="26" y="15"/>
                  </a:cubicBezTo>
                  <a:cubicBezTo>
                    <a:pt x="26" y="15"/>
                    <a:pt x="26" y="15"/>
                    <a:pt x="26" y="15"/>
                  </a:cubicBezTo>
                  <a:cubicBezTo>
                    <a:pt x="26" y="15"/>
                    <a:pt x="26" y="15"/>
                    <a:pt x="26" y="15"/>
                  </a:cubicBezTo>
                  <a:cubicBezTo>
                    <a:pt x="26" y="15"/>
                    <a:pt x="26" y="15"/>
                    <a:pt x="26" y="15"/>
                  </a:cubicBezTo>
                  <a:cubicBezTo>
                    <a:pt x="26" y="15"/>
                    <a:pt x="26" y="15"/>
                    <a:pt x="27" y="15"/>
                  </a:cubicBezTo>
                  <a:cubicBezTo>
                    <a:pt x="27" y="15"/>
                    <a:pt x="26" y="15"/>
                    <a:pt x="26" y="15"/>
                  </a:cubicBezTo>
                  <a:cubicBezTo>
                    <a:pt x="26" y="15"/>
                    <a:pt x="26" y="15"/>
                    <a:pt x="26" y="15"/>
                  </a:cubicBezTo>
                  <a:cubicBezTo>
                    <a:pt x="26" y="15"/>
                    <a:pt x="26" y="15"/>
                    <a:pt x="26" y="15"/>
                  </a:cubicBezTo>
                  <a:cubicBezTo>
                    <a:pt x="26" y="15"/>
                    <a:pt x="26" y="15"/>
                    <a:pt x="26" y="14"/>
                  </a:cubicBezTo>
                  <a:cubicBezTo>
                    <a:pt x="26" y="14"/>
                    <a:pt x="26" y="14"/>
                    <a:pt x="26" y="14"/>
                  </a:cubicBezTo>
                  <a:cubicBezTo>
                    <a:pt x="26" y="14"/>
                    <a:pt x="26" y="15"/>
                    <a:pt x="26" y="14"/>
                  </a:cubicBezTo>
                  <a:cubicBezTo>
                    <a:pt x="26" y="14"/>
                    <a:pt x="26" y="14"/>
                    <a:pt x="26" y="14"/>
                  </a:cubicBezTo>
                  <a:cubicBezTo>
                    <a:pt x="26" y="14"/>
                    <a:pt x="26" y="14"/>
                    <a:pt x="26" y="14"/>
                  </a:cubicBezTo>
                  <a:cubicBezTo>
                    <a:pt x="26" y="14"/>
                    <a:pt x="26" y="14"/>
                    <a:pt x="26" y="14"/>
                  </a:cubicBezTo>
                  <a:cubicBezTo>
                    <a:pt x="25" y="14"/>
                    <a:pt x="25" y="13"/>
                    <a:pt x="24" y="14"/>
                  </a:cubicBezTo>
                  <a:cubicBezTo>
                    <a:pt x="24" y="14"/>
                    <a:pt x="24" y="14"/>
                    <a:pt x="24" y="14"/>
                  </a:cubicBezTo>
                  <a:cubicBezTo>
                    <a:pt x="24" y="14"/>
                    <a:pt x="24" y="14"/>
                    <a:pt x="24" y="14"/>
                  </a:cubicBezTo>
                  <a:cubicBezTo>
                    <a:pt x="24" y="13"/>
                    <a:pt x="24" y="14"/>
                    <a:pt x="24" y="13"/>
                  </a:cubicBezTo>
                  <a:cubicBezTo>
                    <a:pt x="24" y="13"/>
                    <a:pt x="24" y="13"/>
                    <a:pt x="24" y="13"/>
                  </a:cubicBezTo>
                  <a:cubicBezTo>
                    <a:pt x="24" y="13"/>
                    <a:pt x="24" y="13"/>
                    <a:pt x="24" y="13"/>
                  </a:cubicBezTo>
                  <a:cubicBezTo>
                    <a:pt x="24" y="13"/>
                    <a:pt x="24" y="13"/>
                    <a:pt x="24" y="12"/>
                  </a:cubicBezTo>
                  <a:cubicBezTo>
                    <a:pt x="24" y="13"/>
                    <a:pt x="24" y="13"/>
                    <a:pt x="24" y="13"/>
                  </a:cubicBezTo>
                  <a:cubicBezTo>
                    <a:pt x="24" y="13"/>
                    <a:pt x="24" y="13"/>
                    <a:pt x="24" y="13"/>
                  </a:cubicBezTo>
                  <a:cubicBezTo>
                    <a:pt x="24" y="13"/>
                    <a:pt x="24" y="13"/>
                    <a:pt x="23" y="13"/>
                  </a:cubicBezTo>
                  <a:cubicBezTo>
                    <a:pt x="23" y="13"/>
                    <a:pt x="23" y="13"/>
                    <a:pt x="23" y="12"/>
                  </a:cubicBezTo>
                  <a:cubicBezTo>
                    <a:pt x="23" y="12"/>
                    <a:pt x="23" y="13"/>
                    <a:pt x="23" y="13"/>
                  </a:cubicBezTo>
                  <a:cubicBezTo>
                    <a:pt x="23" y="13"/>
                    <a:pt x="23" y="13"/>
                    <a:pt x="23" y="13"/>
                  </a:cubicBezTo>
                  <a:cubicBezTo>
                    <a:pt x="23" y="13"/>
                    <a:pt x="23" y="12"/>
                    <a:pt x="22" y="12"/>
                  </a:cubicBezTo>
                  <a:cubicBezTo>
                    <a:pt x="22" y="12"/>
                    <a:pt x="22" y="13"/>
                    <a:pt x="22" y="12"/>
                  </a:cubicBezTo>
                  <a:cubicBezTo>
                    <a:pt x="22" y="12"/>
                    <a:pt x="22" y="12"/>
                    <a:pt x="22" y="12"/>
                  </a:cubicBezTo>
                  <a:cubicBezTo>
                    <a:pt x="22" y="12"/>
                    <a:pt x="22" y="12"/>
                    <a:pt x="22" y="12"/>
                  </a:cubicBezTo>
                  <a:cubicBezTo>
                    <a:pt x="22" y="12"/>
                    <a:pt x="22" y="12"/>
                    <a:pt x="22" y="12"/>
                  </a:cubicBezTo>
                  <a:cubicBezTo>
                    <a:pt x="22" y="12"/>
                    <a:pt x="22" y="12"/>
                    <a:pt x="21" y="12"/>
                  </a:cubicBezTo>
                  <a:cubicBezTo>
                    <a:pt x="21" y="12"/>
                    <a:pt x="21" y="12"/>
                    <a:pt x="21" y="12"/>
                  </a:cubicBezTo>
                  <a:cubicBezTo>
                    <a:pt x="21" y="12"/>
                    <a:pt x="21" y="12"/>
                    <a:pt x="21" y="12"/>
                  </a:cubicBezTo>
                  <a:cubicBezTo>
                    <a:pt x="21" y="12"/>
                    <a:pt x="21" y="12"/>
                    <a:pt x="21" y="12"/>
                  </a:cubicBezTo>
                  <a:cubicBezTo>
                    <a:pt x="21" y="12"/>
                    <a:pt x="21" y="12"/>
                    <a:pt x="21" y="12"/>
                  </a:cubicBezTo>
                  <a:cubicBezTo>
                    <a:pt x="21" y="12"/>
                    <a:pt x="21" y="12"/>
                    <a:pt x="21" y="12"/>
                  </a:cubicBezTo>
                  <a:cubicBezTo>
                    <a:pt x="21" y="11"/>
                    <a:pt x="21" y="12"/>
                    <a:pt x="21" y="12"/>
                  </a:cubicBezTo>
                  <a:cubicBezTo>
                    <a:pt x="21" y="12"/>
                    <a:pt x="21" y="11"/>
                    <a:pt x="21" y="12"/>
                  </a:cubicBezTo>
                  <a:cubicBezTo>
                    <a:pt x="21" y="11"/>
                    <a:pt x="21" y="12"/>
                    <a:pt x="21" y="12"/>
                  </a:cubicBezTo>
                  <a:cubicBezTo>
                    <a:pt x="21" y="11"/>
                    <a:pt x="21" y="12"/>
                    <a:pt x="20" y="11"/>
                  </a:cubicBezTo>
                  <a:cubicBezTo>
                    <a:pt x="20" y="12"/>
                    <a:pt x="21" y="12"/>
                    <a:pt x="20" y="12"/>
                  </a:cubicBezTo>
                  <a:cubicBezTo>
                    <a:pt x="20" y="12"/>
                    <a:pt x="20" y="12"/>
                    <a:pt x="20" y="12"/>
                  </a:cubicBezTo>
                  <a:cubicBezTo>
                    <a:pt x="20" y="12"/>
                    <a:pt x="20" y="12"/>
                    <a:pt x="20" y="12"/>
                  </a:cubicBezTo>
                  <a:cubicBezTo>
                    <a:pt x="20" y="11"/>
                    <a:pt x="20" y="11"/>
                    <a:pt x="20" y="12"/>
                  </a:cubicBezTo>
                  <a:cubicBezTo>
                    <a:pt x="20" y="11"/>
                    <a:pt x="20" y="11"/>
                    <a:pt x="20" y="11"/>
                  </a:cubicBezTo>
                  <a:cubicBezTo>
                    <a:pt x="20" y="11"/>
                    <a:pt x="20" y="11"/>
                    <a:pt x="20" y="11"/>
                  </a:cubicBezTo>
                  <a:cubicBezTo>
                    <a:pt x="20" y="11"/>
                    <a:pt x="20" y="11"/>
                    <a:pt x="20" y="11"/>
                  </a:cubicBezTo>
                  <a:cubicBezTo>
                    <a:pt x="20" y="11"/>
                    <a:pt x="20" y="10"/>
                    <a:pt x="20" y="11"/>
                  </a:cubicBezTo>
                  <a:cubicBezTo>
                    <a:pt x="20" y="11"/>
                    <a:pt x="20" y="11"/>
                    <a:pt x="20" y="11"/>
                  </a:cubicBezTo>
                  <a:cubicBezTo>
                    <a:pt x="20" y="11"/>
                    <a:pt x="20" y="10"/>
                    <a:pt x="21" y="11"/>
                  </a:cubicBezTo>
                  <a:cubicBezTo>
                    <a:pt x="21" y="11"/>
                    <a:pt x="21" y="10"/>
                    <a:pt x="21" y="10"/>
                  </a:cubicBezTo>
                  <a:cubicBezTo>
                    <a:pt x="21" y="10"/>
                    <a:pt x="21" y="11"/>
                    <a:pt x="21" y="10"/>
                  </a:cubicBezTo>
                  <a:cubicBezTo>
                    <a:pt x="21" y="10"/>
                    <a:pt x="21" y="10"/>
                    <a:pt x="21" y="10"/>
                  </a:cubicBezTo>
                  <a:cubicBezTo>
                    <a:pt x="22" y="10"/>
                    <a:pt x="22" y="10"/>
                    <a:pt x="22" y="10"/>
                  </a:cubicBezTo>
                  <a:cubicBezTo>
                    <a:pt x="22" y="10"/>
                    <a:pt x="22" y="10"/>
                    <a:pt x="22" y="10"/>
                  </a:cubicBezTo>
                  <a:cubicBezTo>
                    <a:pt x="21" y="9"/>
                    <a:pt x="22" y="10"/>
                    <a:pt x="22" y="10"/>
                  </a:cubicBezTo>
                  <a:cubicBezTo>
                    <a:pt x="22" y="10"/>
                    <a:pt x="22" y="9"/>
                    <a:pt x="22" y="9"/>
                  </a:cubicBezTo>
                  <a:cubicBezTo>
                    <a:pt x="21" y="9"/>
                    <a:pt x="21" y="10"/>
                    <a:pt x="21" y="10"/>
                  </a:cubicBezTo>
                  <a:cubicBezTo>
                    <a:pt x="21" y="10"/>
                    <a:pt x="21" y="10"/>
                    <a:pt x="20" y="10"/>
                  </a:cubicBezTo>
                  <a:cubicBezTo>
                    <a:pt x="20" y="10"/>
                    <a:pt x="20" y="9"/>
                    <a:pt x="20" y="9"/>
                  </a:cubicBezTo>
                  <a:cubicBezTo>
                    <a:pt x="20" y="9"/>
                    <a:pt x="20" y="9"/>
                    <a:pt x="20" y="9"/>
                  </a:cubicBezTo>
                  <a:cubicBezTo>
                    <a:pt x="20" y="9"/>
                    <a:pt x="20" y="9"/>
                    <a:pt x="20" y="9"/>
                  </a:cubicBezTo>
                  <a:cubicBezTo>
                    <a:pt x="20" y="10"/>
                    <a:pt x="20" y="10"/>
                    <a:pt x="20" y="10"/>
                  </a:cubicBezTo>
                  <a:cubicBezTo>
                    <a:pt x="20" y="9"/>
                    <a:pt x="20" y="9"/>
                    <a:pt x="20" y="9"/>
                  </a:cubicBezTo>
                  <a:cubicBezTo>
                    <a:pt x="20" y="9"/>
                    <a:pt x="20" y="10"/>
                    <a:pt x="20" y="10"/>
                  </a:cubicBezTo>
                  <a:cubicBezTo>
                    <a:pt x="20" y="9"/>
                    <a:pt x="20" y="9"/>
                    <a:pt x="20" y="9"/>
                  </a:cubicBezTo>
                  <a:cubicBezTo>
                    <a:pt x="20" y="9"/>
                    <a:pt x="20" y="9"/>
                    <a:pt x="20" y="9"/>
                  </a:cubicBezTo>
                  <a:cubicBezTo>
                    <a:pt x="20" y="9"/>
                    <a:pt x="20" y="9"/>
                    <a:pt x="20" y="10"/>
                  </a:cubicBezTo>
                  <a:cubicBezTo>
                    <a:pt x="20" y="9"/>
                    <a:pt x="19" y="9"/>
                    <a:pt x="19" y="9"/>
                  </a:cubicBezTo>
                  <a:cubicBezTo>
                    <a:pt x="19" y="9"/>
                    <a:pt x="19" y="9"/>
                    <a:pt x="19" y="9"/>
                  </a:cubicBezTo>
                  <a:cubicBezTo>
                    <a:pt x="19" y="9"/>
                    <a:pt x="19" y="9"/>
                    <a:pt x="19" y="9"/>
                  </a:cubicBezTo>
                  <a:cubicBezTo>
                    <a:pt x="19" y="9"/>
                    <a:pt x="19" y="9"/>
                    <a:pt x="19" y="10"/>
                  </a:cubicBezTo>
                  <a:cubicBezTo>
                    <a:pt x="19" y="10"/>
                    <a:pt x="19" y="10"/>
                    <a:pt x="19" y="10"/>
                  </a:cubicBezTo>
                  <a:cubicBezTo>
                    <a:pt x="19" y="10"/>
                    <a:pt x="19" y="10"/>
                    <a:pt x="19" y="10"/>
                  </a:cubicBezTo>
                  <a:cubicBezTo>
                    <a:pt x="18" y="10"/>
                    <a:pt x="19" y="10"/>
                    <a:pt x="19" y="10"/>
                  </a:cubicBezTo>
                  <a:cubicBezTo>
                    <a:pt x="18" y="10"/>
                    <a:pt x="18" y="10"/>
                    <a:pt x="18" y="10"/>
                  </a:cubicBezTo>
                  <a:cubicBezTo>
                    <a:pt x="18" y="10"/>
                    <a:pt x="18" y="10"/>
                    <a:pt x="18" y="10"/>
                  </a:cubicBezTo>
                  <a:cubicBezTo>
                    <a:pt x="18" y="10"/>
                    <a:pt x="18" y="10"/>
                    <a:pt x="18" y="9"/>
                  </a:cubicBezTo>
                  <a:cubicBezTo>
                    <a:pt x="18" y="9"/>
                    <a:pt x="18" y="9"/>
                    <a:pt x="18" y="10"/>
                  </a:cubicBezTo>
                  <a:cubicBezTo>
                    <a:pt x="18" y="10"/>
                    <a:pt x="18" y="10"/>
                    <a:pt x="18" y="10"/>
                  </a:cubicBezTo>
                  <a:cubicBezTo>
                    <a:pt x="18" y="10"/>
                    <a:pt x="18" y="10"/>
                    <a:pt x="18" y="10"/>
                  </a:cubicBezTo>
                  <a:cubicBezTo>
                    <a:pt x="18" y="10"/>
                    <a:pt x="18" y="10"/>
                    <a:pt x="18" y="10"/>
                  </a:cubicBezTo>
                  <a:cubicBezTo>
                    <a:pt x="18" y="11"/>
                    <a:pt x="18" y="10"/>
                    <a:pt x="19" y="11"/>
                  </a:cubicBezTo>
                  <a:cubicBezTo>
                    <a:pt x="18" y="11"/>
                    <a:pt x="18" y="11"/>
                    <a:pt x="17" y="11"/>
                  </a:cubicBezTo>
                  <a:cubicBezTo>
                    <a:pt x="17" y="11"/>
                    <a:pt x="17" y="11"/>
                    <a:pt x="18" y="11"/>
                  </a:cubicBezTo>
                  <a:cubicBezTo>
                    <a:pt x="18" y="11"/>
                    <a:pt x="18" y="11"/>
                    <a:pt x="18" y="11"/>
                  </a:cubicBezTo>
                  <a:cubicBezTo>
                    <a:pt x="18" y="11"/>
                    <a:pt x="18" y="11"/>
                    <a:pt x="18" y="10"/>
                  </a:cubicBezTo>
                  <a:cubicBezTo>
                    <a:pt x="18" y="10"/>
                    <a:pt x="18" y="11"/>
                    <a:pt x="18" y="11"/>
                  </a:cubicBezTo>
                  <a:cubicBezTo>
                    <a:pt x="18" y="11"/>
                    <a:pt x="18" y="11"/>
                    <a:pt x="18" y="11"/>
                  </a:cubicBezTo>
                  <a:cubicBezTo>
                    <a:pt x="17" y="11"/>
                    <a:pt x="18" y="11"/>
                    <a:pt x="18" y="11"/>
                  </a:cubicBezTo>
                  <a:cubicBezTo>
                    <a:pt x="18" y="11"/>
                    <a:pt x="18" y="11"/>
                    <a:pt x="18" y="11"/>
                  </a:cubicBezTo>
                  <a:cubicBezTo>
                    <a:pt x="17" y="11"/>
                    <a:pt x="18" y="11"/>
                    <a:pt x="18" y="11"/>
                  </a:cubicBezTo>
                  <a:cubicBezTo>
                    <a:pt x="17" y="11"/>
                    <a:pt x="17" y="11"/>
                    <a:pt x="17" y="11"/>
                  </a:cubicBezTo>
                  <a:cubicBezTo>
                    <a:pt x="17" y="11"/>
                    <a:pt x="17" y="11"/>
                    <a:pt x="17" y="11"/>
                  </a:cubicBezTo>
                  <a:cubicBezTo>
                    <a:pt x="17" y="11"/>
                    <a:pt x="17" y="11"/>
                    <a:pt x="17" y="11"/>
                  </a:cubicBezTo>
                  <a:cubicBezTo>
                    <a:pt x="17" y="12"/>
                    <a:pt x="17" y="11"/>
                    <a:pt x="17" y="11"/>
                  </a:cubicBezTo>
                  <a:cubicBezTo>
                    <a:pt x="17" y="11"/>
                    <a:pt x="17" y="12"/>
                    <a:pt x="17" y="12"/>
                  </a:cubicBezTo>
                  <a:cubicBezTo>
                    <a:pt x="17" y="12"/>
                    <a:pt x="17" y="12"/>
                    <a:pt x="17" y="12"/>
                  </a:cubicBezTo>
                  <a:cubicBezTo>
                    <a:pt x="17" y="12"/>
                    <a:pt x="17" y="12"/>
                    <a:pt x="17" y="12"/>
                  </a:cubicBezTo>
                  <a:cubicBezTo>
                    <a:pt x="17" y="12"/>
                    <a:pt x="17" y="12"/>
                    <a:pt x="17" y="13"/>
                  </a:cubicBezTo>
                  <a:cubicBezTo>
                    <a:pt x="17" y="13"/>
                    <a:pt x="16" y="13"/>
                    <a:pt x="17" y="13"/>
                  </a:cubicBezTo>
                  <a:cubicBezTo>
                    <a:pt x="16" y="13"/>
                    <a:pt x="16" y="13"/>
                    <a:pt x="16" y="13"/>
                  </a:cubicBezTo>
                  <a:cubicBezTo>
                    <a:pt x="16" y="13"/>
                    <a:pt x="16" y="13"/>
                    <a:pt x="16" y="13"/>
                  </a:cubicBezTo>
                  <a:cubicBezTo>
                    <a:pt x="16" y="13"/>
                    <a:pt x="16" y="13"/>
                    <a:pt x="16" y="13"/>
                  </a:cubicBezTo>
                  <a:cubicBezTo>
                    <a:pt x="16" y="13"/>
                    <a:pt x="16" y="13"/>
                    <a:pt x="16" y="13"/>
                  </a:cubicBezTo>
                  <a:cubicBezTo>
                    <a:pt x="16" y="13"/>
                    <a:pt x="16" y="13"/>
                    <a:pt x="16" y="13"/>
                  </a:cubicBezTo>
                  <a:cubicBezTo>
                    <a:pt x="15" y="12"/>
                    <a:pt x="16" y="13"/>
                    <a:pt x="16" y="13"/>
                  </a:cubicBezTo>
                  <a:cubicBezTo>
                    <a:pt x="15" y="13"/>
                    <a:pt x="15" y="13"/>
                    <a:pt x="15" y="13"/>
                  </a:cubicBezTo>
                  <a:cubicBezTo>
                    <a:pt x="15" y="13"/>
                    <a:pt x="16" y="13"/>
                    <a:pt x="16" y="13"/>
                  </a:cubicBezTo>
                  <a:cubicBezTo>
                    <a:pt x="16" y="13"/>
                    <a:pt x="15" y="13"/>
                    <a:pt x="15" y="13"/>
                  </a:cubicBezTo>
                  <a:cubicBezTo>
                    <a:pt x="16" y="14"/>
                    <a:pt x="16" y="13"/>
                    <a:pt x="16" y="13"/>
                  </a:cubicBezTo>
                  <a:cubicBezTo>
                    <a:pt x="16" y="14"/>
                    <a:pt x="16" y="14"/>
                    <a:pt x="16" y="14"/>
                  </a:cubicBezTo>
                  <a:cubicBezTo>
                    <a:pt x="16" y="14"/>
                    <a:pt x="16" y="14"/>
                    <a:pt x="16" y="14"/>
                  </a:cubicBezTo>
                  <a:cubicBezTo>
                    <a:pt x="15" y="14"/>
                    <a:pt x="15" y="14"/>
                    <a:pt x="15" y="14"/>
                  </a:cubicBezTo>
                  <a:cubicBezTo>
                    <a:pt x="15" y="14"/>
                    <a:pt x="15" y="14"/>
                    <a:pt x="15" y="14"/>
                  </a:cubicBezTo>
                  <a:cubicBezTo>
                    <a:pt x="15" y="14"/>
                    <a:pt x="15" y="14"/>
                    <a:pt x="15" y="14"/>
                  </a:cubicBezTo>
                  <a:cubicBezTo>
                    <a:pt x="15" y="15"/>
                    <a:pt x="15" y="14"/>
                    <a:pt x="15" y="14"/>
                  </a:cubicBezTo>
                  <a:cubicBezTo>
                    <a:pt x="15" y="14"/>
                    <a:pt x="15" y="15"/>
                    <a:pt x="15" y="15"/>
                  </a:cubicBezTo>
                  <a:cubicBezTo>
                    <a:pt x="15" y="15"/>
                    <a:pt x="15" y="14"/>
                    <a:pt x="15" y="14"/>
                  </a:cubicBezTo>
                  <a:cubicBezTo>
                    <a:pt x="15" y="14"/>
                    <a:pt x="15" y="14"/>
                    <a:pt x="15" y="14"/>
                  </a:cubicBezTo>
                  <a:cubicBezTo>
                    <a:pt x="15" y="14"/>
                    <a:pt x="15" y="15"/>
                    <a:pt x="15" y="15"/>
                  </a:cubicBezTo>
                  <a:cubicBezTo>
                    <a:pt x="15" y="15"/>
                    <a:pt x="15" y="15"/>
                    <a:pt x="15" y="15"/>
                  </a:cubicBezTo>
                  <a:cubicBezTo>
                    <a:pt x="15" y="15"/>
                    <a:pt x="15" y="15"/>
                    <a:pt x="15" y="15"/>
                  </a:cubicBezTo>
                  <a:cubicBezTo>
                    <a:pt x="15" y="15"/>
                    <a:pt x="15" y="15"/>
                    <a:pt x="15" y="15"/>
                  </a:cubicBezTo>
                  <a:cubicBezTo>
                    <a:pt x="15" y="15"/>
                    <a:pt x="15" y="15"/>
                    <a:pt x="16" y="15"/>
                  </a:cubicBezTo>
                  <a:cubicBezTo>
                    <a:pt x="16" y="15"/>
                    <a:pt x="16" y="15"/>
                    <a:pt x="16" y="15"/>
                  </a:cubicBezTo>
                  <a:cubicBezTo>
                    <a:pt x="16" y="15"/>
                    <a:pt x="16" y="15"/>
                    <a:pt x="16" y="15"/>
                  </a:cubicBezTo>
                  <a:cubicBezTo>
                    <a:pt x="16" y="15"/>
                    <a:pt x="16" y="15"/>
                    <a:pt x="16" y="15"/>
                  </a:cubicBezTo>
                  <a:cubicBezTo>
                    <a:pt x="16" y="15"/>
                    <a:pt x="17" y="16"/>
                    <a:pt x="17" y="15"/>
                  </a:cubicBezTo>
                  <a:cubicBezTo>
                    <a:pt x="17" y="16"/>
                    <a:pt x="16" y="15"/>
                    <a:pt x="17" y="16"/>
                  </a:cubicBezTo>
                  <a:cubicBezTo>
                    <a:pt x="17" y="16"/>
                    <a:pt x="17" y="16"/>
                    <a:pt x="17" y="16"/>
                  </a:cubicBezTo>
                  <a:cubicBezTo>
                    <a:pt x="17" y="15"/>
                    <a:pt x="17" y="15"/>
                    <a:pt x="17" y="15"/>
                  </a:cubicBezTo>
                  <a:cubicBezTo>
                    <a:pt x="17" y="15"/>
                    <a:pt x="17" y="15"/>
                    <a:pt x="17" y="16"/>
                  </a:cubicBezTo>
                  <a:cubicBezTo>
                    <a:pt x="17" y="15"/>
                    <a:pt x="17" y="15"/>
                    <a:pt x="18" y="15"/>
                  </a:cubicBezTo>
                  <a:cubicBezTo>
                    <a:pt x="18" y="16"/>
                    <a:pt x="17" y="16"/>
                    <a:pt x="17" y="16"/>
                  </a:cubicBezTo>
                  <a:cubicBezTo>
                    <a:pt x="17" y="16"/>
                    <a:pt x="17" y="16"/>
                    <a:pt x="17" y="16"/>
                  </a:cubicBezTo>
                  <a:cubicBezTo>
                    <a:pt x="17" y="16"/>
                    <a:pt x="18" y="16"/>
                    <a:pt x="17" y="16"/>
                  </a:cubicBezTo>
                  <a:cubicBezTo>
                    <a:pt x="17" y="16"/>
                    <a:pt x="17" y="16"/>
                    <a:pt x="18" y="16"/>
                  </a:cubicBezTo>
                  <a:cubicBezTo>
                    <a:pt x="18" y="16"/>
                    <a:pt x="18" y="17"/>
                    <a:pt x="18" y="17"/>
                  </a:cubicBezTo>
                  <a:cubicBezTo>
                    <a:pt x="18" y="17"/>
                    <a:pt x="18" y="17"/>
                    <a:pt x="18" y="17"/>
                  </a:cubicBezTo>
                  <a:cubicBezTo>
                    <a:pt x="18" y="17"/>
                    <a:pt x="18" y="17"/>
                    <a:pt x="18" y="17"/>
                  </a:cubicBezTo>
                  <a:cubicBezTo>
                    <a:pt x="18" y="17"/>
                    <a:pt x="17" y="17"/>
                    <a:pt x="18" y="17"/>
                  </a:cubicBezTo>
                  <a:cubicBezTo>
                    <a:pt x="17" y="17"/>
                    <a:pt x="17" y="17"/>
                    <a:pt x="17" y="17"/>
                  </a:cubicBezTo>
                  <a:cubicBezTo>
                    <a:pt x="17" y="17"/>
                    <a:pt x="17" y="17"/>
                    <a:pt x="17" y="17"/>
                  </a:cubicBezTo>
                  <a:cubicBezTo>
                    <a:pt x="18" y="17"/>
                    <a:pt x="17" y="17"/>
                    <a:pt x="17" y="17"/>
                  </a:cubicBezTo>
                  <a:cubicBezTo>
                    <a:pt x="17" y="17"/>
                    <a:pt x="17" y="17"/>
                    <a:pt x="17" y="17"/>
                  </a:cubicBezTo>
                  <a:cubicBezTo>
                    <a:pt x="17" y="17"/>
                    <a:pt x="17" y="18"/>
                    <a:pt x="17" y="18"/>
                  </a:cubicBezTo>
                  <a:cubicBezTo>
                    <a:pt x="17" y="18"/>
                    <a:pt x="17" y="18"/>
                    <a:pt x="17" y="18"/>
                  </a:cubicBezTo>
                  <a:cubicBezTo>
                    <a:pt x="17" y="18"/>
                    <a:pt x="17" y="18"/>
                    <a:pt x="17" y="18"/>
                  </a:cubicBezTo>
                  <a:cubicBezTo>
                    <a:pt x="17" y="18"/>
                    <a:pt x="17" y="18"/>
                    <a:pt x="17" y="18"/>
                  </a:cubicBezTo>
                  <a:cubicBezTo>
                    <a:pt x="17" y="18"/>
                    <a:pt x="17" y="18"/>
                    <a:pt x="17" y="18"/>
                  </a:cubicBezTo>
                  <a:cubicBezTo>
                    <a:pt x="17" y="18"/>
                    <a:pt x="17" y="18"/>
                    <a:pt x="17" y="18"/>
                  </a:cubicBezTo>
                  <a:cubicBezTo>
                    <a:pt x="17" y="18"/>
                    <a:pt x="17" y="18"/>
                    <a:pt x="17" y="19"/>
                  </a:cubicBezTo>
                  <a:cubicBezTo>
                    <a:pt x="17" y="19"/>
                    <a:pt x="17" y="19"/>
                    <a:pt x="17" y="18"/>
                  </a:cubicBezTo>
                  <a:cubicBezTo>
                    <a:pt x="17" y="19"/>
                    <a:pt x="17" y="19"/>
                    <a:pt x="17" y="19"/>
                  </a:cubicBezTo>
                  <a:cubicBezTo>
                    <a:pt x="17" y="19"/>
                    <a:pt x="16" y="19"/>
                    <a:pt x="16" y="19"/>
                  </a:cubicBezTo>
                  <a:cubicBezTo>
                    <a:pt x="16" y="19"/>
                    <a:pt x="16" y="19"/>
                    <a:pt x="16" y="19"/>
                  </a:cubicBezTo>
                  <a:cubicBezTo>
                    <a:pt x="16" y="19"/>
                    <a:pt x="16" y="20"/>
                    <a:pt x="16" y="20"/>
                  </a:cubicBezTo>
                  <a:cubicBezTo>
                    <a:pt x="16" y="20"/>
                    <a:pt x="16" y="20"/>
                    <a:pt x="16" y="20"/>
                  </a:cubicBezTo>
                  <a:cubicBezTo>
                    <a:pt x="16" y="20"/>
                    <a:pt x="16" y="20"/>
                    <a:pt x="16" y="20"/>
                  </a:cubicBezTo>
                  <a:cubicBezTo>
                    <a:pt x="16" y="20"/>
                    <a:pt x="16" y="20"/>
                    <a:pt x="16" y="20"/>
                  </a:cubicBezTo>
                  <a:cubicBezTo>
                    <a:pt x="16" y="20"/>
                    <a:pt x="16" y="20"/>
                    <a:pt x="16" y="20"/>
                  </a:cubicBezTo>
                  <a:cubicBezTo>
                    <a:pt x="15" y="20"/>
                    <a:pt x="16" y="20"/>
                    <a:pt x="16" y="20"/>
                  </a:cubicBezTo>
                  <a:cubicBezTo>
                    <a:pt x="16" y="19"/>
                    <a:pt x="15" y="19"/>
                    <a:pt x="16" y="19"/>
                  </a:cubicBezTo>
                  <a:cubicBezTo>
                    <a:pt x="16" y="20"/>
                    <a:pt x="16" y="19"/>
                    <a:pt x="16" y="19"/>
                  </a:cubicBezTo>
                  <a:cubicBezTo>
                    <a:pt x="16" y="19"/>
                    <a:pt x="16" y="19"/>
                    <a:pt x="16" y="19"/>
                  </a:cubicBezTo>
                  <a:cubicBezTo>
                    <a:pt x="16" y="19"/>
                    <a:pt x="16" y="19"/>
                    <a:pt x="16" y="19"/>
                  </a:cubicBezTo>
                  <a:cubicBezTo>
                    <a:pt x="16" y="19"/>
                    <a:pt x="17" y="19"/>
                    <a:pt x="17" y="19"/>
                  </a:cubicBezTo>
                  <a:cubicBezTo>
                    <a:pt x="16" y="19"/>
                    <a:pt x="16" y="19"/>
                    <a:pt x="16" y="19"/>
                  </a:cubicBezTo>
                  <a:cubicBezTo>
                    <a:pt x="16" y="19"/>
                    <a:pt x="16" y="19"/>
                    <a:pt x="17" y="19"/>
                  </a:cubicBezTo>
                  <a:cubicBezTo>
                    <a:pt x="17" y="19"/>
                    <a:pt x="16" y="18"/>
                    <a:pt x="16" y="18"/>
                  </a:cubicBezTo>
                  <a:cubicBezTo>
                    <a:pt x="16" y="18"/>
                    <a:pt x="16" y="18"/>
                    <a:pt x="16" y="18"/>
                  </a:cubicBezTo>
                  <a:cubicBezTo>
                    <a:pt x="16" y="18"/>
                    <a:pt x="17" y="18"/>
                    <a:pt x="17" y="18"/>
                  </a:cubicBezTo>
                  <a:cubicBezTo>
                    <a:pt x="17" y="18"/>
                    <a:pt x="16" y="18"/>
                    <a:pt x="16" y="18"/>
                  </a:cubicBezTo>
                  <a:cubicBezTo>
                    <a:pt x="16" y="18"/>
                    <a:pt x="17" y="18"/>
                    <a:pt x="16" y="18"/>
                  </a:cubicBezTo>
                  <a:cubicBezTo>
                    <a:pt x="16" y="18"/>
                    <a:pt x="16" y="18"/>
                    <a:pt x="16" y="18"/>
                  </a:cubicBezTo>
                  <a:cubicBezTo>
                    <a:pt x="16" y="18"/>
                    <a:pt x="16" y="18"/>
                    <a:pt x="16" y="18"/>
                  </a:cubicBezTo>
                  <a:cubicBezTo>
                    <a:pt x="16" y="18"/>
                    <a:pt x="16" y="18"/>
                    <a:pt x="16" y="18"/>
                  </a:cubicBezTo>
                  <a:cubicBezTo>
                    <a:pt x="16" y="18"/>
                    <a:pt x="16" y="18"/>
                    <a:pt x="16" y="18"/>
                  </a:cubicBezTo>
                  <a:cubicBezTo>
                    <a:pt x="15" y="18"/>
                    <a:pt x="16" y="18"/>
                    <a:pt x="16" y="18"/>
                  </a:cubicBezTo>
                  <a:cubicBezTo>
                    <a:pt x="16" y="18"/>
                    <a:pt x="16" y="18"/>
                    <a:pt x="16" y="18"/>
                  </a:cubicBezTo>
                  <a:cubicBezTo>
                    <a:pt x="16" y="18"/>
                    <a:pt x="16" y="18"/>
                    <a:pt x="16" y="19"/>
                  </a:cubicBezTo>
                  <a:cubicBezTo>
                    <a:pt x="16" y="19"/>
                    <a:pt x="16" y="19"/>
                    <a:pt x="16" y="19"/>
                  </a:cubicBezTo>
                  <a:cubicBezTo>
                    <a:pt x="16" y="19"/>
                    <a:pt x="16" y="19"/>
                    <a:pt x="15" y="19"/>
                  </a:cubicBezTo>
                  <a:cubicBezTo>
                    <a:pt x="15" y="19"/>
                    <a:pt x="16" y="19"/>
                    <a:pt x="16" y="19"/>
                  </a:cubicBezTo>
                  <a:cubicBezTo>
                    <a:pt x="16" y="19"/>
                    <a:pt x="15" y="19"/>
                    <a:pt x="15" y="19"/>
                  </a:cubicBezTo>
                  <a:cubicBezTo>
                    <a:pt x="15" y="19"/>
                    <a:pt x="15" y="19"/>
                    <a:pt x="15" y="20"/>
                  </a:cubicBezTo>
                  <a:cubicBezTo>
                    <a:pt x="15" y="19"/>
                    <a:pt x="15" y="20"/>
                    <a:pt x="15" y="20"/>
                  </a:cubicBezTo>
                  <a:cubicBezTo>
                    <a:pt x="15" y="20"/>
                    <a:pt x="16" y="20"/>
                    <a:pt x="15" y="20"/>
                  </a:cubicBezTo>
                  <a:cubicBezTo>
                    <a:pt x="15" y="20"/>
                    <a:pt x="15" y="20"/>
                    <a:pt x="15" y="20"/>
                  </a:cubicBezTo>
                  <a:cubicBezTo>
                    <a:pt x="15" y="20"/>
                    <a:pt x="15" y="20"/>
                    <a:pt x="15" y="20"/>
                  </a:cubicBezTo>
                  <a:cubicBezTo>
                    <a:pt x="15" y="20"/>
                    <a:pt x="15" y="20"/>
                    <a:pt x="15" y="20"/>
                  </a:cubicBezTo>
                  <a:cubicBezTo>
                    <a:pt x="16" y="20"/>
                    <a:pt x="16" y="20"/>
                    <a:pt x="16" y="20"/>
                  </a:cubicBezTo>
                  <a:cubicBezTo>
                    <a:pt x="16" y="20"/>
                    <a:pt x="16" y="20"/>
                    <a:pt x="16" y="20"/>
                  </a:cubicBezTo>
                  <a:cubicBezTo>
                    <a:pt x="16" y="20"/>
                    <a:pt x="16" y="20"/>
                    <a:pt x="16" y="20"/>
                  </a:cubicBezTo>
                  <a:cubicBezTo>
                    <a:pt x="16" y="20"/>
                    <a:pt x="16" y="21"/>
                    <a:pt x="16" y="21"/>
                  </a:cubicBezTo>
                  <a:cubicBezTo>
                    <a:pt x="15" y="21"/>
                    <a:pt x="15" y="21"/>
                    <a:pt x="15" y="21"/>
                  </a:cubicBezTo>
                  <a:cubicBezTo>
                    <a:pt x="15" y="21"/>
                    <a:pt x="15" y="21"/>
                    <a:pt x="15" y="21"/>
                  </a:cubicBezTo>
                  <a:cubicBezTo>
                    <a:pt x="15" y="21"/>
                    <a:pt x="15" y="21"/>
                    <a:pt x="15" y="21"/>
                  </a:cubicBezTo>
                  <a:cubicBezTo>
                    <a:pt x="14" y="21"/>
                    <a:pt x="15" y="21"/>
                    <a:pt x="15" y="21"/>
                  </a:cubicBezTo>
                  <a:cubicBezTo>
                    <a:pt x="15" y="21"/>
                    <a:pt x="14" y="21"/>
                    <a:pt x="14" y="21"/>
                  </a:cubicBezTo>
                  <a:cubicBezTo>
                    <a:pt x="14" y="21"/>
                    <a:pt x="15" y="21"/>
                    <a:pt x="15" y="21"/>
                  </a:cubicBezTo>
                  <a:cubicBezTo>
                    <a:pt x="15" y="21"/>
                    <a:pt x="15" y="21"/>
                    <a:pt x="14" y="21"/>
                  </a:cubicBezTo>
                  <a:cubicBezTo>
                    <a:pt x="15" y="22"/>
                    <a:pt x="15" y="22"/>
                    <a:pt x="15" y="22"/>
                  </a:cubicBezTo>
                  <a:cubicBezTo>
                    <a:pt x="15" y="22"/>
                    <a:pt x="15" y="21"/>
                    <a:pt x="14" y="22"/>
                  </a:cubicBezTo>
                  <a:cubicBezTo>
                    <a:pt x="15" y="22"/>
                    <a:pt x="14" y="22"/>
                    <a:pt x="15" y="22"/>
                  </a:cubicBezTo>
                  <a:cubicBezTo>
                    <a:pt x="15" y="22"/>
                    <a:pt x="15" y="22"/>
                    <a:pt x="15" y="22"/>
                  </a:cubicBezTo>
                  <a:cubicBezTo>
                    <a:pt x="15" y="22"/>
                    <a:pt x="14" y="22"/>
                    <a:pt x="15" y="22"/>
                  </a:cubicBezTo>
                  <a:cubicBezTo>
                    <a:pt x="14" y="22"/>
                    <a:pt x="14" y="22"/>
                    <a:pt x="14" y="22"/>
                  </a:cubicBezTo>
                  <a:cubicBezTo>
                    <a:pt x="14" y="22"/>
                    <a:pt x="15" y="22"/>
                    <a:pt x="15" y="22"/>
                  </a:cubicBezTo>
                  <a:cubicBezTo>
                    <a:pt x="14" y="22"/>
                    <a:pt x="15" y="23"/>
                    <a:pt x="15" y="23"/>
                  </a:cubicBezTo>
                  <a:cubicBezTo>
                    <a:pt x="14" y="23"/>
                    <a:pt x="14" y="23"/>
                    <a:pt x="14" y="22"/>
                  </a:cubicBezTo>
                  <a:cubicBezTo>
                    <a:pt x="14" y="22"/>
                    <a:pt x="14" y="21"/>
                    <a:pt x="14" y="21"/>
                  </a:cubicBezTo>
                  <a:cubicBezTo>
                    <a:pt x="14" y="21"/>
                    <a:pt x="14" y="21"/>
                    <a:pt x="14" y="21"/>
                  </a:cubicBezTo>
                  <a:cubicBezTo>
                    <a:pt x="14" y="21"/>
                    <a:pt x="14" y="20"/>
                    <a:pt x="14" y="20"/>
                  </a:cubicBezTo>
                  <a:cubicBezTo>
                    <a:pt x="14" y="20"/>
                    <a:pt x="14" y="20"/>
                    <a:pt x="14" y="20"/>
                  </a:cubicBezTo>
                  <a:cubicBezTo>
                    <a:pt x="14" y="20"/>
                    <a:pt x="14" y="20"/>
                    <a:pt x="14" y="20"/>
                  </a:cubicBezTo>
                  <a:cubicBezTo>
                    <a:pt x="14" y="20"/>
                    <a:pt x="15" y="20"/>
                    <a:pt x="15" y="20"/>
                  </a:cubicBezTo>
                  <a:cubicBezTo>
                    <a:pt x="15" y="21"/>
                    <a:pt x="15" y="21"/>
                    <a:pt x="15" y="21"/>
                  </a:cubicBezTo>
                  <a:cubicBezTo>
                    <a:pt x="15" y="21"/>
                    <a:pt x="15" y="21"/>
                    <a:pt x="16" y="20"/>
                  </a:cubicBezTo>
                  <a:cubicBezTo>
                    <a:pt x="16" y="20"/>
                    <a:pt x="16" y="20"/>
                    <a:pt x="16" y="20"/>
                  </a:cubicBezTo>
                  <a:cubicBezTo>
                    <a:pt x="16" y="20"/>
                    <a:pt x="15" y="20"/>
                    <a:pt x="15" y="20"/>
                  </a:cubicBezTo>
                  <a:cubicBezTo>
                    <a:pt x="15" y="20"/>
                    <a:pt x="15" y="20"/>
                    <a:pt x="15" y="20"/>
                  </a:cubicBezTo>
                  <a:cubicBezTo>
                    <a:pt x="15" y="20"/>
                    <a:pt x="14" y="20"/>
                    <a:pt x="14" y="20"/>
                  </a:cubicBezTo>
                  <a:cubicBezTo>
                    <a:pt x="14" y="20"/>
                    <a:pt x="14" y="19"/>
                    <a:pt x="15" y="19"/>
                  </a:cubicBezTo>
                  <a:cubicBezTo>
                    <a:pt x="14" y="19"/>
                    <a:pt x="15" y="19"/>
                    <a:pt x="15" y="19"/>
                  </a:cubicBezTo>
                  <a:cubicBezTo>
                    <a:pt x="15" y="18"/>
                    <a:pt x="14" y="18"/>
                    <a:pt x="14" y="18"/>
                  </a:cubicBezTo>
                  <a:cubicBezTo>
                    <a:pt x="15" y="18"/>
                    <a:pt x="15" y="18"/>
                    <a:pt x="15" y="18"/>
                  </a:cubicBezTo>
                  <a:cubicBezTo>
                    <a:pt x="15" y="18"/>
                    <a:pt x="15" y="18"/>
                    <a:pt x="15" y="18"/>
                  </a:cubicBezTo>
                  <a:cubicBezTo>
                    <a:pt x="15" y="18"/>
                    <a:pt x="15" y="18"/>
                    <a:pt x="15" y="18"/>
                  </a:cubicBezTo>
                  <a:cubicBezTo>
                    <a:pt x="15" y="18"/>
                    <a:pt x="15" y="18"/>
                    <a:pt x="15" y="18"/>
                  </a:cubicBezTo>
                  <a:cubicBezTo>
                    <a:pt x="14" y="18"/>
                    <a:pt x="14" y="18"/>
                    <a:pt x="15" y="18"/>
                  </a:cubicBezTo>
                  <a:cubicBezTo>
                    <a:pt x="15" y="18"/>
                    <a:pt x="15" y="18"/>
                    <a:pt x="15" y="18"/>
                  </a:cubicBezTo>
                  <a:cubicBezTo>
                    <a:pt x="15" y="18"/>
                    <a:pt x="15" y="18"/>
                    <a:pt x="15" y="18"/>
                  </a:cubicBezTo>
                  <a:cubicBezTo>
                    <a:pt x="15" y="17"/>
                    <a:pt x="15" y="17"/>
                    <a:pt x="15" y="17"/>
                  </a:cubicBezTo>
                  <a:cubicBezTo>
                    <a:pt x="15" y="16"/>
                    <a:pt x="15" y="16"/>
                    <a:pt x="15" y="16"/>
                  </a:cubicBezTo>
                  <a:cubicBezTo>
                    <a:pt x="15" y="16"/>
                    <a:pt x="15" y="16"/>
                    <a:pt x="15" y="16"/>
                  </a:cubicBezTo>
                  <a:cubicBezTo>
                    <a:pt x="15" y="15"/>
                    <a:pt x="15" y="15"/>
                    <a:pt x="15" y="15"/>
                  </a:cubicBezTo>
                  <a:cubicBezTo>
                    <a:pt x="15" y="15"/>
                    <a:pt x="15" y="15"/>
                    <a:pt x="14" y="15"/>
                  </a:cubicBezTo>
                  <a:cubicBezTo>
                    <a:pt x="15" y="15"/>
                    <a:pt x="14" y="15"/>
                    <a:pt x="14" y="15"/>
                  </a:cubicBezTo>
                  <a:cubicBezTo>
                    <a:pt x="14" y="16"/>
                    <a:pt x="14" y="16"/>
                    <a:pt x="14" y="16"/>
                  </a:cubicBezTo>
                  <a:cubicBezTo>
                    <a:pt x="15" y="16"/>
                    <a:pt x="15" y="16"/>
                    <a:pt x="15" y="16"/>
                  </a:cubicBezTo>
                  <a:cubicBezTo>
                    <a:pt x="15" y="16"/>
                    <a:pt x="14" y="16"/>
                    <a:pt x="14" y="16"/>
                  </a:cubicBezTo>
                  <a:cubicBezTo>
                    <a:pt x="14" y="16"/>
                    <a:pt x="14" y="16"/>
                    <a:pt x="14" y="16"/>
                  </a:cubicBezTo>
                  <a:cubicBezTo>
                    <a:pt x="14" y="16"/>
                    <a:pt x="14" y="16"/>
                    <a:pt x="14" y="16"/>
                  </a:cubicBezTo>
                  <a:cubicBezTo>
                    <a:pt x="14" y="16"/>
                    <a:pt x="14" y="16"/>
                    <a:pt x="14" y="16"/>
                  </a:cubicBezTo>
                  <a:cubicBezTo>
                    <a:pt x="14" y="16"/>
                    <a:pt x="14" y="16"/>
                    <a:pt x="15" y="16"/>
                  </a:cubicBezTo>
                  <a:cubicBezTo>
                    <a:pt x="14" y="16"/>
                    <a:pt x="14" y="17"/>
                    <a:pt x="14" y="17"/>
                  </a:cubicBezTo>
                  <a:cubicBezTo>
                    <a:pt x="14" y="17"/>
                    <a:pt x="14" y="17"/>
                    <a:pt x="14" y="17"/>
                  </a:cubicBezTo>
                  <a:cubicBezTo>
                    <a:pt x="14" y="17"/>
                    <a:pt x="14" y="17"/>
                    <a:pt x="14" y="17"/>
                  </a:cubicBezTo>
                  <a:cubicBezTo>
                    <a:pt x="14" y="17"/>
                    <a:pt x="14" y="17"/>
                    <a:pt x="14" y="17"/>
                  </a:cubicBezTo>
                  <a:cubicBezTo>
                    <a:pt x="14" y="17"/>
                    <a:pt x="14" y="17"/>
                    <a:pt x="14" y="17"/>
                  </a:cubicBezTo>
                  <a:cubicBezTo>
                    <a:pt x="14" y="17"/>
                    <a:pt x="14" y="17"/>
                    <a:pt x="14" y="17"/>
                  </a:cubicBezTo>
                  <a:cubicBezTo>
                    <a:pt x="13" y="17"/>
                    <a:pt x="13" y="17"/>
                    <a:pt x="13" y="17"/>
                  </a:cubicBezTo>
                  <a:cubicBezTo>
                    <a:pt x="14" y="18"/>
                    <a:pt x="14" y="17"/>
                    <a:pt x="14" y="18"/>
                  </a:cubicBezTo>
                  <a:cubicBezTo>
                    <a:pt x="14" y="18"/>
                    <a:pt x="14" y="18"/>
                    <a:pt x="13" y="18"/>
                  </a:cubicBezTo>
                  <a:cubicBezTo>
                    <a:pt x="13" y="18"/>
                    <a:pt x="14" y="18"/>
                    <a:pt x="14" y="18"/>
                  </a:cubicBezTo>
                  <a:cubicBezTo>
                    <a:pt x="14" y="18"/>
                    <a:pt x="14" y="18"/>
                    <a:pt x="14" y="18"/>
                  </a:cubicBezTo>
                  <a:cubicBezTo>
                    <a:pt x="14" y="18"/>
                    <a:pt x="14" y="18"/>
                    <a:pt x="14" y="18"/>
                  </a:cubicBezTo>
                  <a:cubicBezTo>
                    <a:pt x="14" y="18"/>
                    <a:pt x="14" y="18"/>
                    <a:pt x="14" y="18"/>
                  </a:cubicBezTo>
                  <a:cubicBezTo>
                    <a:pt x="14" y="18"/>
                    <a:pt x="14" y="18"/>
                    <a:pt x="14" y="19"/>
                  </a:cubicBezTo>
                  <a:cubicBezTo>
                    <a:pt x="14" y="18"/>
                    <a:pt x="14" y="19"/>
                    <a:pt x="14" y="18"/>
                  </a:cubicBezTo>
                  <a:cubicBezTo>
                    <a:pt x="14" y="18"/>
                    <a:pt x="14" y="18"/>
                    <a:pt x="14" y="18"/>
                  </a:cubicBezTo>
                  <a:cubicBezTo>
                    <a:pt x="13" y="18"/>
                    <a:pt x="13" y="18"/>
                    <a:pt x="13" y="18"/>
                  </a:cubicBezTo>
                  <a:cubicBezTo>
                    <a:pt x="13" y="19"/>
                    <a:pt x="13" y="18"/>
                    <a:pt x="14" y="19"/>
                  </a:cubicBezTo>
                  <a:cubicBezTo>
                    <a:pt x="14" y="19"/>
                    <a:pt x="13" y="18"/>
                    <a:pt x="13" y="19"/>
                  </a:cubicBezTo>
                  <a:cubicBezTo>
                    <a:pt x="13" y="19"/>
                    <a:pt x="12" y="19"/>
                    <a:pt x="12" y="19"/>
                  </a:cubicBezTo>
                  <a:cubicBezTo>
                    <a:pt x="12" y="19"/>
                    <a:pt x="13" y="19"/>
                    <a:pt x="13" y="19"/>
                  </a:cubicBezTo>
                  <a:cubicBezTo>
                    <a:pt x="13" y="19"/>
                    <a:pt x="12" y="19"/>
                    <a:pt x="12" y="19"/>
                  </a:cubicBezTo>
                  <a:cubicBezTo>
                    <a:pt x="12" y="19"/>
                    <a:pt x="12" y="19"/>
                    <a:pt x="11" y="19"/>
                  </a:cubicBezTo>
                  <a:cubicBezTo>
                    <a:pt x="12" y="19"/>
                    <a:pt x="11" y="19"/>
                    <a:pt x="11" y="18"/>
                  </a:cubicBezTo>
                  <a:cubicBezTo>
                    <a:pt x="11" y="18"/>
                    <a:pt x="11" y="19"/>
                    <a:pt x="11" y="19"/>
                  </a:cubicBezTo>
                  <a:cubicBezTo>
                    <a:pt x="11" y="19"/>
                    <a:pt x="11" y="18"/>
                    <a:pt x="11" y="18"/>
                  </a:cubicBezTo>
                  <a:cubicBezTo>
                    <a:pt x="11" y="18"/>
                    <a:pt x="11" y="18"/>
                    <a:pt x="11" y="18"/>
                  </a:cubicBezTo>
                  <a:cubicBezTo>
                    <a:pt x="11" y="18"/>
                    <a:pt x="11" y="18"/>
                    <a:pt x="11" y="18"/>
                  </a:cubicBezTo>
                  <a:cubicBezTo>
                    <a:pt x="11" y="18"/>
                    <a:pt x="11" y="18"/>
                    <a:pt x="11" y="18"/>
                  </a:cubicBezTo>
                  <a:cubicBezTo>
                    <a:pt x="11" y="18"/>
                    <a:pt x="12" y="19"/>
                    <a:pt x="12" y="19"/>
                  </a:cubicBezTo>
                  <a:cubicBezTo>
                    <a:pt x="12" y="19"/>
                    <a:pt x="12" y="19"/>
                    <a:pt x="12" y="18"/>
                  </a:cubicBezTo>
                  <a:cubicBezTo>
                    <a:pt x="12" y="19"/>
                    <a:pt x="12" y="19"/>
                    <a:pt x="12" y="19"/>
                  </a:cubicBezTo>
                  <a:cubicBezTo>
                    <a:pt x="12" y="19"/>
                    <a:pt x="12" y="18"/>
                    <a:pt x="12" y="18"/>
                  </a:cubicBezTo>
                  <a:cubicBezTo>
                    <a:pt x="12" y="18"/>
                    <a:pt x="12" y="18"/>
                    <a:pt x="11" y="18"/>
                  </a:cubicBezTo>
                  <a:cubicBezTo>
                    <a:pt x="12" y="18"/>
                    <a:pt x="11" y="18"/>
                    <a:pt x="12" y="18"/>
                  </a:cubicBezTo>
                  <a:cubicBezTo>
                    <a:pt x="12" y="18"/>
                    <a:pt x="11" y="18"/>
                    <a:pt x="12" y="18"/>
                  </a:cubicBezTo>
                  <a:cubicBezTo>
                    <a:pt x="12" y="18"/>
                    <a:pt x="12" y="18"/>
                    <a:pt x="12" y="18"/>
                  </a:cubicBezTo>
                  <a:cubicBezTo>
                    <a:pt x="12" y="18"/>
                    <a:pt x="12" y="18"/>
                    <a:pt x="13" y="18"/>
                  </a:cubicBezTo>
                  <a:cubicBezTo>
                    <a:pt x="12" y="18"/>
                    <a:pt x="12" y="18"/>
                    <a:pt x="12" y="18"/>
                  </a:cubicBezTo>
                  <a:cubicBezTo>
                    <a:pt x="13" y="18"/>
                    <a:pt x="13" y="18"/>
                    <a:pt x="13" y="18"/>
                  </a:cubicBezTo>
                  <a:cubicBezTo>
                    <a:pt x="13" y="18"/>
                    <a:pt x="13" y="18"/>
                    <a:pt x="13" y="18"/>
                  </a:cubicBezTo>
                  <a:cubicBezTo>
                    <a:pt x="13" y="18"/>
                    <a:pt x="13" y="18"/>
                    <a:pt x="13" y="18"/>
                  </a:cubicBezTo>
                  <a:cubicBezTo>
                    <a:pt x="14" y="18"/>
                    <a:pt x="13" y="18"/>
                    <a:pt x="14" y="18"/>
                  </a:cubicBezTo>
                  <a:cubicBezTo>
                    <a:pt x="14" y="18"/>
                    <a:pt x="14" y="18"/>
                    <a:pt x="13" y="18"/>
                  </a:cubicBezTo>
                  <a:cubicBezTo>
                    <a:pt x="14" y="18"/>
                    <a:pt x="14" y="18"/>
                    <a:pt x="14" y="18"/>
                  </a:cubicBezTo>
                  <a:cubicBezTo>
                    <a:pt x="14" y="18"/>
                    <a:pt x="13" y="18"/>
                    <a:pt x="13" y="18"/>
                  </a:cubicBezTo>
                  <a:cubicBezTo>
                    <a:pt x="13" y="18"/>
                    <a:pt x="14" y="18"/>
                    <a:pt x="13" y="18"/>
                  </a:cubicBezTo>
                  <a:cubicBezTo>
                    <a:pt x="13" y="18"/>
                    <a:pt x="13" y="18"/>
                    <a:pt x="13" y="18"/>
                  </a:cubicBezTo>
                  <a:cubicBezTo>
                    <a:pt x="13" y="18"/>
                    <a:pt x="13" y="18"/>
                    <a:pt x="13" y="18"/>
                  </a:cubicBezTo>
                  <a:cubicBezTo>
                    <a:pt x="13" y="18"/>
                    <a:pt x="13" y="18"/>
                    <a:pt x="12" y="18"/>
                  </a:cubicBezTo>
                  <a:cubicBezTo>
                    <a:pt x="12" y="18"/>
                    <a:pt x="12" y="17"/>
                    <a:pt x="12" y="17"/>
                  </a:cubicBezTo>
                  <a:cubicBezTo>
                    <a:pt x="13" y="17"/>
                    <a:pt x="13" y="18"/>
                    <a:pt x="13" y="18"/>
                  </a:cubicBezTo>
                  <a:cubicBezTo>
                    <a:pt x="13" y="18"/>
                    <a:pt x="13" y="17"/>
                    <a:pt x="13" y="17"/>
                  </a:cubicBezTo>
                  <a:cubicBezTo>
                    <a:pt x="12" y="17"/>
                    <a:pt x="12" y="17"/>
                    <a:pt x="12" y="18"/>
                  </a:cubicBezTo>
                  <a:cubicBezTo>
                    <a:pt x="12" y="17"/>
                    <a:pt x="12" y="17"/>
                    <a:pt x="12" y="17"/>
                  </a:cubicBezTo>
                  <a:cubicBezTo>
                    <a:pt x="12" y="17"/>
                    <a:pt x="11" y="17"/>
                    <a:pt x="11" y="17"/>
                  </a:cubicBezTo>
                  <a:cubicBezTo>
                    <a:pt x="11" y="17"/>
                    <a:pt x="11" y="17"/>
                    <a:pt x="11" y="17"/>
                  </a:cubicBezTo>
                  <a:cubicBezTo>
                    <a:pt x="11" y="17"/>
                    <a:pt x="11" y="17"/>
                    <a:pt x="11" y="17"/>
                  </a:cubicBezTo>
                  <a:cubicBezTo>
                    <a:pt x="11" y="17"/>
                    <a:pt x="11" y="17"/>
                    <a:pt x="11" y="17"/>
                  </a:cubicBezTo>
                  <a:cubicBezTo>
                    <a:pt x="11" y="16"/>
                    <a:pt x="11" y="16"/>
                    <a:pt x="11" y="16"/>
                  </a:cubicBezTo>
                  <a:cubicBezTo>
                    <a:pt x="11" y="16"/>
                    <a:pt x="11" y="16"/>
                    <a:pt x="11" y="16"/>
                  </a:cubicBezTo>
                  <a:cubicBezTo>
                    <a:pt x="11" y="16"/>
                    <a:pt x="11" y="16"/>
                    <a:pt x="11" y="16"/>
                  </a:cubicBezTo>
                  <a:cubicBezTo>
                    <a:pt x="11" y="16"/>
                    <a:pt x="11" y="16"/>
                    <a:pt x="11" y="16"/>
                  </a:cubicBezTo>
                  <a:cubicBezTo>
                    <a:pt x="11" y="16"/>
                    <a:pt x="11" y="16"/>
                    <a:pt x="11" y="16"/>
                  </a:cubicBezTo>
                  <a:cubicBezTo>
                    <a:pt x="11" y="16"/>
                    <a:pt x="11" y="16"/>
                    <a:pt x="11" y="16"/>
                  </a:cubicBezTo>
                  <a:cubicBezTo>
                    <a:pt x="11" y="16"/>
                    <a:pt x="11" y="15"/>
                    <a:pt x="12" y="15"/>
                  </a:cubicBezTo>
                  <a:cubicBezTo>
                    <a:pt x="12" y="16"/>
                    <a:pt x="12" y="16"/>
                    <a:pt x="12" y="16"/>
                  </a:cubicBezTo>
                  <a:cubicBezTo>
                    <a:pt x="12" y="16"/>
                    <a:pt x="12" y="16"/>
                    <a:pt x="12" y="16"/>
                  </a:cubicBezTo>
                  <a:cubicBezTo>
                    <a:pt x="12" y="16"/>
                    <a:pt x="12" y="16"/>
                    <a:pt x="12" y="16"/>
                  </a:cubicBezTo>
                  <a:cubicBezTo>
                    <a:pt x="12" y="16"/>
                    <a:pt x="12" y="15"/>
                    <a:pt x="12" y="15"/>
                  </a:cubicBezTo>
                  <a:cubicBezTo>
                    <a:pt x="12" y="15"/>
                    <a:pt x="12" y="15"/>
                    <a:pt x="12" y="15"/>
                  </a:cubicBezTo>
                  <a:cubicBezTo>
                    <a:pt x="12" y="15"/>
                    <a:pt x="12" y="15"/>
                    <a:pt x="12" y="15"/>
                  </a:cubicBezTo>
                  <a:cubicBezTo>
                    <a:pt x="11" y="15"/>
                    <a:pt x="12" y="15"/>
                    <a:pt x="12" y="15"/>
                  </a:cubicBezTo>
                  <a:cubicBezTo>
                    <a:pt x="12" y="15"/>
                    <a:pt x="12" y="14"/>
                    <a:pt x="12" y="14"/>
                  </a:cubicBezTo>
                  <a:cubicBezTo>
                    <a:pt x="12" y="14"/>
                    <a:pt x="12" y="14"/>
                    <a:pt x="12" y="14"/>
                  </a:cubicBezTo>
                  <a:cubicBezTo>
                    <a:pt x="12" y="14"/>
                    <a:pt x="12" y="13"/>
                    <a:pt x="12" y="13"/>
                  </a:cubicBezTo>
                  <a:cubicBezTo>
                    <a:pt x="12" y="13"/>
                    <a:pt x="13" y="13"/>
                    <a:pt x="13" y="13"/>
                  </a:cubicBezTo>
                  <a:cubicBezTo>
                    <a:pt x="13" y="13"/>
                    <a:pt x="12" y="13"/>
                    <a:pt x="13" y="13"/>
                  </a:cubicBezTo>
                  <a:cubicBezTo>
                    <a:pt x="13" y="13"/>
                    <a:pt x="12" y="13"/>
                    <a:pt x="13" y="13"/>
                  </a:cubicBezTo>
                  <a:cubicBezTo>
                    <a:pt x="13" y="13"/>
                    <a:pt x="13" y="13"/>
                    <a:pt x="13" y="13"/>
                  </a:cubicBezTo>
                  <a:cubicBezTo>
                    <a:pt x="13" y="12"/>
                    <a:pt x="13" y="12"/>
                    <a:pt x="13" y="12"/>
                  </a:cubicBezTo>
                  <a:cubicBezTo>
                    <a:pt x="13" y="12"/>
                    <a:pt x="13" y="12"/>
                    <a:pt x="13" y="12"/>
                  </a:cubicBezTo>
                  <a:cubicBezTo>
                    <a:pt x="13" y="12"/>
                    <a:pt x="13" y="12"/>
                    <a:pt x="13" y="12"/>
                  </a:cubicBezTo>
                  <a:cubicBezTo>
                    <a:pt x="13" y="12"/>
                    <a:pt x="14" y="12"/>
                    <a:pt x="14" y="12"/>
                  </a:cubicBezTo>
                  <a:cubicBezTo>
                    <a:pt x="13" y="12"/>
                    <a:pt x="13" y="12"/>
                    <a:pt x="13" y="12"/>
                  </a:cubicBezTo>
                  <a:cubicBezTo>
                    <a:pt x="14" y="10"/>
                    <a:pt x="16" y="9"/>
                    <a:pt x="18" y="8"/>
                  </a:cubicBezTo>
                  <a:cubicBezTo>
                    <a:pt x="18" y="7"/>
                    <a:pt x="18" y="7"/>
                    <a:pt x="19" y="7"/>
                  </a:cubicBezTo>
                  <a:cubicBezTo>
                    <a:pt x="19" y="7"/>
                    <a:pt x="19" y="7"/>
                    <a:pt x="19" y="7"/>
                  </a:cubicBezTo>
                  <a:cubicBezTo>
                    <a:pt x="19" y="7"/>
                    <a:pt x="19" y="7"/>
                    <a:pt x="19" y="7"/>
                  </a:cubicBezTo>
                  <a:cubicBezTo>
                    <a:pt x="20" y="7"/>
                    <a:pt x="20" y="7"/>
                    <a:pt x="20" y="7"/>
                  </a:cubicBezTo>
                  <a:cubicBezTo>
                    <a:pt x="20" y="7"/>
                    <a:pt x="20" y="7"/>
                    <a:pt x="20" y="7"/>
                  </a:cubicBezTo>
                  <a:cubicBezTo>
                    <a:pt x="21" y="7"/>
                    <a:pt x="21" y="7"/>
                    <a:pt x="21" y="7"/>
                  </a:cubicBezTo>
                  <a:cubicBezTo>
                    <a:pt x="21" y="6"/>
                    <a:pt x="22" y="6"/>
                    <a:pt x="22" y="6"/>
                  </a:cubicBezTo>
                  <a:cubicBezTo>
                    <a:pt x="22" y="6"/>
                    <a:pt x="22" y="6"/>
                    <a:pt x="23" y="6"/>
                  </a:cubicBezTo>
                  <a:cubicBezTo>
                    <a:pt x="23" y="6"/>
                    <a:pt x="22" y="6"/>
                    <a:pt x="22" y="6"/>
                  </a:cubicBezTo>
                  <a:cubicBezTo>
                    <a:pt x="23" y="6"/>
                    <a:pt x="23" y="6"/>
                    <a:pt x="23" y="6"/>
                  </a:cubicBezTo>
                  <a:cubicBezTo>
                    <a:pt x="23" y="6"/>
                    <a:pt x="23" y="6"/>
                    <a:pt x="24" y="6"/>
                  </a:cubicBezTo>
                  <a:cubicBezTo>
                    <a:pt x="23" y="6"/>
                    <a:pt x="23" y="6"/>
                    <a:pt x="23" y="7"/>
                  </a:cubicBezTo>
                  <a:cubicBezTo>
                    <a:pt x="24" y="7"/>
                    <a:pt x="24" y="6"/>
                    <a:pt x="24" y="6"/>
                  </a:cubicBezTo>
                  <a:cubicBezTo>
                    <a:pt x="24" y="6"/>
                    <a:pt x="24" y="7"/>
                    <a:pt x="24" y="7"/>
                  </a:cubicBezTo>
                  <a:cubicBezTo>
                    <a:pt x="24" y="7"/>
                    <a:pt x="24" y="6"/>
                    <a:pt x="24" y="6"/>
                  </a:cubicBezTo>
                  <a:cubicBezTo>
                    <a:pt x="24" y="7"/>
                    <a:pt x="24" y="6"/>
                    <a:pt x="24" y="6"/>
                  </a:cubicBezTo>
                  <a:cubicBezTo>
                    <a:pt x="24" y="6"/>
                    <a:pt x="25" y="7"/>
                    <a:pt x="25" y="7"/>
                  </a:cubicBezTo>
                  <a:cubicBezTo>
                    <a:pt x="25" y="7"/>
                    <a:pt x="25" y="6"/>
                    <a:pt x="25" y="7"/>
                  </a:cubicBezTo>
                  <a:cubicBezTo>
                    <a:pt x="25" y="7"/>
                    <a:pt x="25" y="7"/>
                    <a:pt x="25" y="7"/>
                  </a:cubicBezTo>
                  <a:cubicBezTo>
                    <a:pt x="25" y="7"/>
                    <a:pt x="25" y="6"/>
                    <a:pt x="25" y="7"/>
                  </a:cubicBezTo>
                  <a:cubicBezTo>
                    <a:pt x="26" y="7"/>
                    <a:pt x="26" y="7"/>
                    <a:pt x="26" y="7"/>
                  </a:cubicBezTo>
                  <a:cubicBezTo>
                    <a:pt x="26" y="7"/>
                    <a:pt x="26" y="7"/>
                    <a:pt x="26" y="7"/>
                  </a:cubicBezTo>
                  <a:cubicBezTo>
                    <a:pt x="26" y="7"/>
                    <a:pt x="27" y="7"/>
                    <a:pt x="27" y="7"/>
                  </a:cubicBezTo>
                  <a:cubicBezTo>
                    <a:pt x="27" y="7"/>
                    <a:pt x="27" y="7"/>
                    <a:pt x="27" y="7"/>
                  </a:cubicBezTo>
                  <a:cubicBezTo>
                    <a:pt x="27" y="7"/>
                    <a:pt x="27" y="7"/>
                    <a:pt x="27" y="7"/>
                  </a:cubicBezTo>
                  <a:cubicBezTo>
                    <a:pt x="27" y="7"/>
                    <a:pt x="27" y="7"/>
                    <a:pt x="27" y="7"/>
                  </a:cubicBezTo>
                  <a:cubicBezTo>
                    <a:pt x="27" y="7"/>
                    <a:pt x="28" y="7"/>
                    <a:pt x="28" y="7"/>
                  </a:cubicBezTo>
                  <a:cubicBezTo>
                    <a:pt x="28" y="7"/>
                    <a:pt x="28" y="7"/>
                    <a:pt x="28" y="7"/>
                  </a:cubicBezTo>
                  <a:cubicBezTo>
                    <a:pt x="28" y="7"/>
                    <a:pt x="28" y="7"/>
                    <a:pt x="28" y="8"/>
                  </a:cubicBezTo>
                  <a:cubicBezTo>
                    <a:pt x="28" y="8"/>
                    <a:pt x="28" y="7"/>
                    <a:pt x="29" y="7"/>
                  </a:cubicBezTo>
                  <a:cubicBezTo>
                    <a:pt x="29" y="8"/>
                    <a:pt x="29" y="8"/>
                    <a:pt x="29" y="8"/>
                  </a:cubicBezTo>
                  <a:cubicBezTo>
                    <a:pt x="29" y="8"/>
                    <a:pt x="29" y="8"/>
                    <a:pt x="30" y="8"/>
                  </a:cubicBezTo>
                  <a:cubicBezTo>
                    <a:pt x="30" y="8"/>
                    <a:pt x="30" y="8"/>
                    <a:pt x="30" y="8"/>
                  </a:cubicBezTo>
                  <a:cubicBezTo>
                    <a:pt x="30" y="8"/>
                    <a:pt x="30" y="8"/>
                    <a:pt x="30" y="8"/>
                  </a:cubicBezTo>
                  <a:cubicBezTo>
                    <a:pt x="31" y="9"/>
                    <a:pt x="30" y="9"/>
                    <a:pt x="30" y="9"/>
                  </a:cubicBezTo>
                  <a:cubicBezTo>
                    <a:pt x="31" y="9"/>
                    <a:pt x="31" y="9"/>
                    <a:pt x="31" y="9"/>
                  </a:cubicBezTo>
                  <a:cubicBezTo>
                    <a:pt x="31" y="9"/>
                    <a:pt x="31" y="9"/>
                    <a:pt x="31" y="9"/>
                  </a:cubicBezTo>
                  <a:cubicBezTo>
                    <a:pt x="31" y="9"/>
                    <a:pt x="31" y="9"/>
                    <a:pt x="31" y="9"/>
                  </a:cubicBezTo>
                  <a:cubicBezTo>
                    <a:pt x="31" y="9"/>
                    <a:pt x="32" y="9"/>
                    <a:pt x="32" y="9"/>
                  </a:cubicBezTo>
                  <a:cubicBezTo>
                    <a:pt x="32" y="9"/>
                    <a:pt x="32" y="9"/>
                    <a:pt x="32" y="10"/>
                  </a:cubicBezTo>
                  <a:cubicBezTo>
                    <a:pt x="32" y="10"/>
                    <a:pt x="32" y="10"/>
                    <a:pt x="32" y="10"/>
                  </a:cubicBezTo>
                  <a:cubicBezTo>
                    <a:pt x="32" y="10"/>
                    <a:pt x="32" y="10"/>
                    <a:pt x="32" y="10"/>
                  </a:cubicBezTo>
                  <a:cubicBezTo>
                    <a:pt x="32" y="10"/>
                    <a:pt x="32" y="10"/>
                    <a:pt x="32" y="10"/>
                  </a:cubicBezTo>
                  <a:cubicBezTo>
                    <a:pt x="32" y="10"/>
                    <a:pt x="32" y="10"/>
                    <a:pt x="32" y="11"/>
                  </a:cubicBezTo>
                  <a:cubicBezTo>
                    <a:pt x="32" y="11"/>
                    <a:pt x="33" y="10"/>
                    <a:pt x="33" y="10"/>
                  </a:cubicBezTo>
                  <a:cubicBezTo>
                    <a:pt x="33" y="10"/>
                    <a:pt x="33" y="11"/>
                    <a:pt x="33" y="11"/>
                  </a:cubicBezTo>
                  <a:cubicBezTo>
                    <a:pt x="33" y="11"/>
                    <a:pt x="33" y="11"/>
                    <a:pt x="33" y="11"/>
                  </a:cubicBezTo>
                  <a:cubicBezTo>
                    <a:pt x="33" y="11"/>
                    <a:pt x="33" y="11"/>
                    <a:pt x="33" y="11"/>
                  </a:cubicBezTo>
                  <a:cubicBezTo>
                    <a:pt x="33" y="12"/>
                    <a:pt x="34" y="12"/>
                    <a:pt x="34" y="12"/>
                  </a:cubicBezTo>
                  <a:cubicBezTo>
                    <a:pt x="34" y="12"/>
                    <a:pt x="34" y="12"/>
                    <a:pt x="34" y="12"/>
                  </a:cubicBezTo>
                  <a:cubicBezTo>
                    <a:pt x="34" y="12"/>
                    <a:pt x="34" y="12"/>
                    <a:pt x="34" y="13"/>
                  </a:cubicBezTo>
                  <a:cubicBezTo>
                    <a:pt x="35" y="13"/>
                    <a:pt x="35" y="13"/>
                    <a:pt x="35" y="13"/>
                  </a:cubicBezTo>
                  <a:cubicBezTo>
                    <a:pt x="35" y="13"/>
                    <a:pt x="35" y="13"/>
                    <a:pt x="35" y="13"/>
                  </a:cubicBezTo>
                  <a:cubicBezTo>
                    <a:pt x="35" y="13"/>
                    <a:pt x="35" y="13"/>
                    <a:pt x="35" y="13"/>
                  </a:cubicBezTo>
                  <a:cubicBezTo>
                    <a:pt x="35" y="13"/>
                    <a:pt x="35" y="12"/>
                    <a:pt x="35" y="12"/>
                  </a:cubicBezTo>
                  <a:cubicBezTo>
                    <a:pt x="35" y="12"/>
                    <a:pt x="35" y="12"/>
                    <a:pt x="35" y="12"/>
                  </a:cubicBezTo>
                  <a:cubicBezTo>
                    <a:pt x="34" y="12"/>
                    <a:pt x="35" y="12"/>
                    <a:pt x="35" y="12"/>
                  </a:cubicBezTo>
                  <a:cubicBezTo>
                    <a:pt x="34" y="12"/>
                    <a:pt x="34" y="12"/>
                    <a:pt x="34" y="12"/>
                  </a:cubicBezTo>
                  <a:cubicBezTo>
                    <a:pt x="34" y="12"/>
                    <a:pt x="34" y="12"/>
                    <a:pt x="34" y="12"/>
                  </a:cubicBezTo>
                  <a:cubicBezTo>
                    <a:pt x="34" y="11"/>
                    <a:pt x="34" y="11"/>
                    <a:pt x="34" y="11"/>
                  </a:cubicBezTo>
                  <a:cubicBezTo>
                    <a:pt x="34" y="11"/>
                    <a:pt x="34" y="11"/>
                    <a:pt x="34" y="11"/>
                  </a:cubicBezTo>
                  <a:cubicBezTo>
                    <a:pt x="34" y="11"/>
                    <a:pt x="34" y="11"/>
                    <a:pt x="33" y="11"/>
                  </a:cubicBezTo>
                  <a:cubicBezTo>
                    <a:pt x="34" y="10"/>
                    <a:pt x="34" y="10"/>
                    <a:pt x="34" y="10"/>
                  </a:cubicBezTo>
                  <a:cubicBezTo>
                    <a:pt x="34" y="10"/>
                    <a:pt x="34" y="10"/>
                    <a:pt x="34" y="10"/>
                  </a:cubicBezTo>
                  <a:cubicBezTo>
                    <a:pt x="34" y="10"/>
                    <a:pt x="34" y="10"/>
                    <a:pt x="34" y="10"/>
                  </a:cubicBezTo>
                  <a:cubicBezTo>
                    <a:pt x="33" y="10"/>
                    <a:pt x="34" y="10"/>
                    <a:pt x="34" y="10"/>
                  </a:cubicBezTo>
                  <a:cubicBezTo>
                    <a:pt x="33" y="10"/>
                    <a:pt x="33" y="10"/>
                    <a:pt x="33" y="10"/>
                  </a:cubicBezTo>
                  <a:cubicBezTo>
                    <a:pt x="33" y="10"/>
                    <a:pt x="33" y="10"/>
                    <a:pt x="33" y="10"/>
                  </a:cubicBezTo>
                  <a:cubicBezTo>
                    <a:pt x="33" y="10"/>
                    <a:pt x="33" y="10"/>
                    <a:pt x="33" y="10"/>
                  </a:cubicBezTo>
                  <a:cubicBezTo>
                    <a:pt x="33" y="10"/>
                    <a:pt x="33" y="10"/>
                    <a:pt x="33" y="10"/>
                  </a:cubicBezTo>
                  <a:cubicBezTo>
                    <a:pt x="33" y="10"/>
                    <a:pt x="33" y="10"/>
                    <a:pt x="33" y="10"/>
                  </a:cubicBezTo>
                  <a:cubicBezTo>
                    <a:pt x="33" y="10"/>
                    <a:pt x="33" y="10"/>
                    <a:pt x="33" y="10"/>
                  </a:cubicBezTo>
                  <a:cubicBezTo>
                    <a:pt x="33" y="10"/>
                    <a:pt x="34" y="10"/>
                    <a:pt x="33" y="10"/>
                  </a:cubicBezTo>
                  <a:cubicBezTo>
                    <a:pt x="34" y="10"/>
                    <a:pt x="33" y="10"/>
                    <a:pt x="34" y="10"/>
                  </a:cubicBezTo>
                  <a:cubicBezTo>
                    <a:pt x="33" y="9"/>
                    <a:pt x="33" y="10"/>
                    <a:pt x="33" y="9"/>
                  </a:cubicBezTo>
                  <a:cubicBezTo>
                    <a:pt x="33" y="10"/>
                    <a:pt x="33" y="10"/>
                    <a:pt x="33" y="10"/>
                  </a:cubicBezTo>
                  <a:cubicBezTo>
                    <a:pt x="33" y="10"/>
                    <a:pt x="33" y="10"/>
                    <a:pt x="33" y="9"/>
                  </a:cubicBezTo>
                  <a:cubicBezTo>
                    <a:pt x="33" y="9"/>
                    <a:pt x="33" y="9"/>
                    <a:pt x="33" y="9"/>
                  </a:cubicBezTo>
                  <a:cubicBezTo>
                    <a:pt x="33" y="9"/>
                    <a:pt x="33" y="9"/>
                    <a:pt x="33" y="9"/>
                  </a:cubicBezTo>
                  <a:cubicBezTo>
                    <a:pt x="33" y="9"/>
                    <a:pt x="33" y="9"/>
                    <a:pt x="33" y="9"/>
                  </a:cubicBezTo>
                  <a:cubicBezTo>
                    <a:pt x="32" y="9"/>
                    <a:pt x="32" y="9"/>
                    <a:pt x="33" y="9"/>
                  </a:cubicBezTo>
                  <a:cubicBezTo>
                    <a:pt x="32" y="9"/>
                    <a:pt x="32" y="9"/>
                    <a:pt x="32" y="9"/>
                  </a:cubicBezTo>
                  <a:cubicBezTo>
                    <a:pt x="32" y="9"/>
                    <a:pt x="33" y="9"/>
                    <a:pt x="33" y="9"/>
                  </a:cubicBezTo>
                  <a:cubicBezTo>
                    <a:pt x="33" y="8"/>
                    <a:pt x="33" y="8"/>
                    <a:pt x="33" y="8"/>
                  </a:cubicBezTo>
                  <a:cubicBezTo>
                    <a:pt x="32" y="9"/>
                    <a:pt x="32" y="9"/>
                    <a:pt x="32" y="9"/>
                  </a:cubicBezTo>
                  <a:cubicBezTo>
                    <a:pt x="32" y="9"/>
                    <a:pt x="32" y="8"/>
                    <a:pt x="32" y="8"/>
                  </a:cubicBezTo>
                  <a:cubicBezTo>
                    <a:pt x="32" y="8"/>
                    <a:pt x="32" y="8"/>
                    <a:pt x="32" y="8"/>
                  </a:cubicBezTo>
                  <a:cubicBezTo>
                    <a:pt x="32" y="8"/>
                    <a:pt x="31" y="8"/>
                    <a:pt x="30" y="7"/>
                  </a:cubicBezTo>
                  <a:cubicBezTo>
                    <a:pt x="30" y="7"/>
                    <a:pt x="30" y="7"/>
                    <a:pt x="30" y="7"/>
                  </a:cubicBezTo>
                  <a:cubicBezTo>
                    <a:pt x="30" y="7"/>
                    <a:pt x="30" y="7"/>
                    <a:pt x="29" y="7"/>
                  </a:cubicBezTo>
                  <a:cubicBezTo>
                    <a:pt x="30" y="6"/>
                    <a:pt x="30" y="7"/>
                    <a:pt x="30" y="7"/>
                  </a:cubicBezTo>
                  <a:cubicBezTo>
                    <a:pt x="30" y="7"/>
                    <a:pt x="30" y="7"/>
                    <a:pt x="31" y="7"/>
                  </a:cubicBezTo>
                  <a:cubicBezTo>
                    <a:pt x="31" y="7"/>
                    <a:pt x="31" y="7"/>
                    <a:pt x="31" y="7"/>
                  </a:cubicBezTo>
                  <a:cubicBezTo>
                    <a:pt x="31" y="7"/>
                    <a:pt x="31" y="6"/>
                    <a:pt x="31" y="6"/>
                  </a:cubicBezTo>
                  <a:cubicBezTo>
                    <a:pt x="31" y="6"/>
                    <a:pt x="31" y="7"/>
                    <a:pt x="31" y="7"/>
                  </a:cubicBezTo>
                  <a:cubicBezTo>
                    <a:pt x="30" y="7"/>
                    <a:pt x="30" y="6"/>
                    <a:pt x="30" y="6"/>
                  </a:cubicBezTo>
                  <a:cubicBezTo>
                    <a:pt x="30" y="7"/>
                    <a:pt x="30" y="6"/>
                    <a:pt x="30" y="7"/>
                  </a:cubicBezTo>
                  <a:cubicBezTo>
                    <a:pt x="29" y="6"/>
                    <a:pt x="28" y="5"/>
                    <a:pt x="27" y="5"/>
                  </a:cubicBezTo>
                  <a:cubicBezTo>
                    <a:pt x="27" y="5"/>
                    <a:pt x="26" y="5"/>
                    <a:pt x="26" y="5"/>
                  </a:cubicBezTo>
                  <a:cubicBezTo>
                    <a:pt x="26" y="5"/>
                    <a:pt x="26" y="5"/>
                    <a:pt x="26" y="5"/>
                  </a:cubicBezTo>
                  <a:cubicBezTo>
                    <a:pt x="26" y="5"/>
                    <a:pt x="26" y="4"/>
                    <a:pt x="26" y="5"/>
                  </a:cubicBezTo>
                  <a:cubicBezTo>
                    <a:pt x="26" y="4"/>
                    <a:pt x="25" y="4"/>
                    <a:pt x="25" y="4"/>
                  </a:cubicBezTo>
                  <a:cubicBezTo>
                    <a:pt x="25" y="4"/>
                    <a:pt x="25" y="5"/>
                    <a:pt x="25" y="5"/>
                  </a:cubicBezTo>
                  <a:cubicBezTo>
                    <a:pt x="25" y="5"/>
                    <a:pt x="24" y="5"/>
                    <a:pt x="24" y="4"/>
                  </a:cubicBezTo>
                  <a:cubicBezTo>
                    <a:pt x="23" y="4"/>
                    <a:pt x="23" y="4"/>
                    <a:pt x="23" y="4"/>
                  </a:cubicBezTo>
                  <a:cubicBezTo>
                    <a:pt x="23" y="4"/>
                    <a:pt x="23" y="4"/>
                    <a:pt x="23" y="4"/>
                  </a:cubicBezTo>
                  <a:cubicBezTo>
                    <a:pt x="22" y="4"/>
                    <a:pt x="22" y="4"/>
                    <a:pt x="22" y="4"/>
                  </a:cubicBezTo>
                  <a:cubicBezTo>
                    <a:pt x="22" y="4"/>
                    <a:pt x="22" y="4"/>
                    <a:pt x="22" y="4"/>
                  </a:cubicBezTo>
                  <a:cubicBezTo>
                    <a:pt x="22" y="4"/>
                    <a:pt x="22" y="4"/>
                    <a:pt x="22" y="4"/>
                  </a:cubicBezTo>
                  <a:cubicBezTo>
                    <a:pt x="22" y="4"/>
                    <a:pt x="22" y="4"/>
                    <a:pt x="22" y="4"/>
                  </a:cubicBezTo>
                  <a:cubicBezTo>
                    <a:pt x="22" y="4"/>
                    <a:pt x="22" y="4"/>
                    <a:pt x="22" y="4"/>
                  </a:cubicBezTo>
                  <a:cubicBezTo>
                    <a:pt x="22" y="4"/>
                    <a:pt x="22" y="4"/>
                    <a:pt x="22" y="4"/>
                  </a:cubicBezTo>
                  <a:cubicBezTo>
                    <a:pt x="22" y="4"/>
                    <a:pt x="22" y="3"/>
                    <a:pt x="22" y="3"/>
                  </a:cubicBezTo>
                  <a:cubicBezTo>
                    <a:pt x="22" y="3"/>
                    <a:pt x="22" y="3"/>
                    <a:pt x="22" y="3"/>
                  </a:cubicBezTo>
                  <a:cubicBezTo>
                    <a:pt x="22" y="2"/>
                    <a:pt x="22" y="3"/>
                    <a:pt x="22" y="2"/>
                  </a:cubicBezTo>
                  <a:cubicBezTo>
                    <a:pt x="22" y="2"/>
                    <a:pt x="22" y="2"/>
                    <a:pt x="22" y="2"/>
                  </a:cubicBezTo>
                  <a:cubicBezTo>
                    <a:pt x="22" y="2"/>
                    <a:pt x="22" y="2"/>
                    <a:pt x="22" y="2"/>
                  </a:cubicBezTo>
                  <a:cubicBezTo>
                    <a:pt x="22" y="2"/>
                    <a:pt x="23" y="2"/>
                    <a:pt x="23" y="2"/>
                  </a:cubicBezTo>
                  <a:cubicBezTo>
                    <a:pt x="23" y="2"/>
                    <a:pt x="23" y="3"/>
                    <a:pt x="23" y="3"/>
                  </a:cubicBezTo>
                  <a:cubicBezTo>
                    <a:pt x="23" y="3"/>
                    <a:pt x="23" y="3"/>
                    <a:pt x="23" y="3"/>
                  </a:cubicBezTo>
                  <a:cubicBezTo>
                    <a:pt x="23" y="3"/>
                    <a:pt x="23" y="3"/>
                    <a:pt x="23" y="4"/>
                  </a:cubicBezTo>
                  <a:cubicBezTo>
                    <a:pt x="23" y="4"/>
                    <a:pt x="23" y="4"/>
                    <a:pt x="23" y="3"/>
                  </a:cubicBezTo>
                  <a:cubicBezTo>
                    <a:pt x="23" y="3"/>
                    <a:pt x="23" y="4"/>
                    <a:pt x="24" y="4"/>
                  </a:cubicBezTo>
                  <a:cubicBezTo>
                    <a:pt x="23" y="4"/>
                    <a:pt x="23" y="3"/>
                    <a:pt x="23" y="4"/>
                  </a:cubicBezTo>
                  <a:cubicBezTo>
                    <a:pt x="23" y="4"/>
                    <a:pt x="23" y="3"/>
                    <a:pt x="22" y="4"/>
                  </a:cubicBezTo>
                  <a:cubicBezTo>
                    <a:pt x="22" y="4"/>
                    <a:pt x="23" y="4"/>
                    <a:pt x="23" y="4"/>
                  </a:cubicBezTo>
                  <a:cubicBezTo>
                    <a:pt x="23" y="4"/>
                    <a:pt x="23" y="4"/>
                    <a:pt x="23" y="4"/>
                  </a:cubicBezTo>
                  <a:cubicBezTo>
                    <a:pt x="23" y="4"/>
                    <a:pt x="23" y="4"/>
                    <a:pt x="23" y="4"/>
                  </a:cubicBezTo>
                  <a:cubicBezTo>
                    <a:pt x="24" y="4"/>
                    <a:pt x="24" y="4"/>
                    <a:pt x="24" y="4"/>
                  </a:cubicBezTo>
                  <a:cubicBezTo>
                    <a:pt x="24" y="4"/>
                    <a:pt x="24" y="4"/>
                    <a:pt x="25" y="4"/>
                  </a:cubicBezTo>
                  <a:cubicBezTo>
                    <a:pt x="25" y="4"/>
                    <a:pt x="25" y="4"/>
                    <a:pt x="25" y="4"/>
                  </a:cubicBezTo>
                  <a:cubicBezTo>
                    <a:pt x="25" y="4"/>
                    <a:pt x="26" y="4"/>
                    <a:pt x="26" y="4"/>
                  </a:cubicBezTo>
                  <a:cubicBezTo>
                    <a:pt x="26" y="4"/>
                    <a:pt x="26" y="4"/>
                    <a:pt x="26" y="4"/>
                  </a:cubicBezTo>
                  <a:cubicBezTo>
                    <a:pt x="26" y="5"/>
                    <a:pt x="26" y="4"/>
                    <a:pt x="26" y="4"/>
                  </a:cubicBezTo>
                  <a:cubicBezTo>
                    <a:pt x="26" y="4"/>
                    <a:pt x="26" y="4"/>
                    <a:pt x="26" y="4"/>
                  </a:cubicBezTo>
                  <a:cubicBezTo>
                    <a:pt x="26" y="4"/>
                    <a:pt x="26" y="4"/>
                    <a:pt x="26" y="4"/>
                  </a:cubicBezTo>
                  <a:cubicBezTo>
                    <a:pt x="26" y="4"/>
                    <a:pt x="27" y="4"/>
                    <a:pt x="27" y="4"/>
                  </a:cubicBezTo>
                  <a:cubicBezTo>
                    <a:pt x="27" y="4"/>
                    <a:pt x="27" y="4"/>
                    <a:pt x="27" y="4"/>
                  </a:cubicBezTo>
                  <a:cubicBezTo>
                    <a:pt x="27" y="4"/>
                    <a:pt x="27" y="4"/>
                    <a:pt x="27" y="4"/>
                  </a:cubicBezTo>
                  <a:cubicBezTo>
                    <a:pt x="27" y="4"/>
                    <a:pt x="27" y="4"/>
                    <a:pt x="28" y="4"/>
                  </a:cubicBezTo>
                  <a:cubicBezTo>
                    <a:pt x="28" y="4"/>
                    <a:pt x="28" y="4"/>
                    <a:pt x="28" y="4"/>
                  </a:cubicBezTo>
                  <a:cubicBezTo>
                    <a:pt x="28" y="4"/>
                    <a:pt x="28" y="4"/>
                    <a:pt x="28" y="4"/>
                  </a:cubicBezTo>
                  <a:cubicBezTo>
                    <a:pt x="28" y="4"/>
                    <a:pt x="28" y="4"/>
                    <a:pt x="28" y="4"/>
                  </a:cubicBezTo>
                  <a:cubicBezTo>
                    <a:pt x="28" y="4"/>
                    <a:pt x="28" y="4"/>
                    <a:pt x="28" y="4"/>
                  </a:cubicBezTo>
                  <a:cubicBezTo>
                    <a:pt x="29" y="4"/>
                    <a:pt x="28" y="5"/>
                    <a:pt x="29" y="5"/>
                  </a:cubicBezTo>
                  <a:cubicBezTo>
                    <a:pt x="29" y="5"/>
                    <a:pt x="29" y="5"/>
                    <a:pt x="29" y="4"/>
                  </a:cubicBezTo>
                  <a:cubicBezTo>
                    <a:pt x="29" y="5"/>
                    <a:pt x="29" y="4"/>
                    <a:pt x="29" y="4"/>
                  </a:cubicBezTo>
                  <a:cubicBezTo>
                    <a:pt x="29" y="4"/>
                    <a:pt x="29" y="5"/>
                    <a:pt x="29" y="5"/>
                  </a:cubicBezTo>
                  <a:cubicBezTo>
                    <a:pt x="29" y="5"/>
                    <a:pt x="29" y="5"/>
                    <a:pt x="29" y="5"/>
                  </a:cubicBezTo>
                  <a:cubicBezTo>
                    <a:pt x="29" y="4"/>
                    <a:pt x="29" y="5"/>
                    <a:pt x="29" y="4"/>
                  </a:cubicBezTo>
                  <a:cubicBezTo>
                    <a:pt x="29" y="4"/>
                    <a:pt x="29" y="4"/>
                    <a:pt x="29" y="4"/>
                  </a:cubicBezTo>
                  <a:cubicBezTo>
                    <a:pt x="29" y="4"/>
                    <a:pt x="29" y="4"/>
                    <a:pt x="29" y="4"/>
                  </a:cubicBezTo>
                  <a:close/>
                  <a:moveTo>
                    <a:pt x="23" y="2"/>
                  </a:moveTo>
                  <a:cubicBezTo>
                    <a:pt x="23" y="3"/>
                    <a:pt x="23" y="3"/>
                    <a:pt x="23" y="3"/>
                  </a:cubicBezTo>
                  <a:cubicBezTo>
                    <a:pt x="23" y="2"/>
                    <a:pt x="23" y="2"/>
                    <a:pt x="23" y="2"/>
                  </a:cubicBezTo>
                  <a:close/>
                  <a:moveTo>
                    <a:pt x="23" y="4"/>
                  </a:moveTo>
                  <a:cubicBezTo>
                    <a:pt x="23" y="4"/>
                    <a:pt x="23" y="4"/>
                    <a:pt x="23" y="4"/>
                  </a:cubicBezTo>
                  <a:cubicBezTo>
                    <a:pt x="23" y="3"/>
                    <a:pt x="23" y="3"/>
                    <a:pt x="23" y="3"/>
                  </a:cubicBezTo>
                  <a:cubicBezTo>
                    <a:pt x="22" y="3"/>
                    <a:pt x="23" y="3"/>
                    <a:pt x="23" y="4"/>
                  </a:cubicBezTo>
                  <a:moveTo>
                    <a:pt x="27" y="4"/>
                  </a:moveTo>
                  <a:cubicBezTo>
                    <a:pt x="27" y="4"/>
                    <a:pt x="27" y="4"/>
                    <a:pt x="27" y="4"/>
                  </a:cubicBezTo>
                  <a:cubicBezTo>
                    <a:pt x="27" y="4"/>
                    <a:pt x="27" y="4"/>
                    <a:pt x="27" y="4"/>
                  </a:cubicBezTo>
                  <a:cubicBezTo>
                    <a:pt x="27" y="5"/>
                    <a:pt x="27" y="5"/>
                    <a:pt x="27" y="4"/>
                  </a:cubicBezTo>
                  <a:moveTo>
                    <a:pt x="12" y="18"/>
                  </a:moveTo>
                  <a:cubicBezTo>
                    <a:pt x="12" y="18"/>
                    <a:pt x="12" y="18"/>
                    <a:pt x="12" y="19"/>
                  </a:cubicBezTo>
                  <a:cubicBezTo>
                    <a:pt x="12" y="18"/>
                    <a:pt x="12" y="18"/>
                    <a:pt x="12" y="18"/>
                  </a:cubicBezTo>
                  <a:cubicBezTo>
                    <a:pt x="12" y="18"/>
                    <a:pt x="13" y="18"/>
                    <a:pt x="13" y="18"/>
                  </a:cubicBezTo>
                  <a:lnTo>
                    <a:pt x="12" y="18"/>
                  </a:lnTo>
                  <a:close/>
                  <a:moveTo>
                    <a:pt x="13" y="17"/>
                  </a:moveTo>
                  <a:cubicBezTo>
                    <a:pt x="13" y="16"/>
                    <a:pt x="13" y="16"/>
                    <a:pt x="13" y="16"/>
                  </a:cubicBezTo>
                  <a:cubicBezTo>
                    <a:pt x="13" y="16"/>
                    <a:pt x="13" y="16"/>
                    <a:pt x="12" y="16"/>
                  </a:cubicBezTo>
                  <a:cubicBezTo>
                    <a:pt x="12" y="16"/>
                    <a:pt x="13" y="16"/>
                    <a:pt x="13" y="17"/>
                  </a:cubicBezTo>
                  <a:moveTo>
                    <a:pt x="12" y="16"/>
                  </a:moveTo>
                  <a:cubicBezTo>
                    <a:pt x="12" y="16"/>
                    <a:pt x="12" y="16"/>
                    <a:pt x="12" y="16"/>
                  </a:cubicBezTo>
                  <a:cubicBezTo>
                    <a:pt x="11" y="16"/>
                    <a:pt x="12" y="16"/>
                    <a:pt x="12" y="16"/>
                  </a:cubicBezTo>
                  <a:moveTo>
                    <a:pt x="12" y="17"/>
                  </a:moveTo>
                  <a:cubicBezTo>
                    <a:pt x="12" y="17"/>
                    <a:pt x="12" y="17"/>
                    <a:pt x="12" y="17"/>
                  </a:cubicBezTo>
                  <a:cubicBezTo>
                    <a:pt x="12" y="17"/>
                    <a:pt x="12" y="17"/>
                    <a:pt x="12" y="17"/>
                  </a:cubicBezTo>
                  <a:cubicBezTo>
                    <a:pt x="12" y="17"/>
                    <a:pt x="12" y="17"/>
                    <a:pt x="12" y="17"/>
                  </a:cubicBezTo>
                  <a:moveTo>
                    <a:pt x="13" y="17"/>
                  </a:moveTo>
                  <a:cubicBezTo>
                    <a:pt x="13" y="17"/>
                    <a:pt x="13" y="17"/>
                    <a:pt x="13" y="18"/>
                  </a:cubicBezTo>
                  <a:cubicBezTo>
                    <a:pt x="13" y="17"/>
                    <a:pt x="13" y="18"/>
                    <a:pt x="13" y="17"/>
                  </a:cubicBezTo>
                  <a:cubicBezTo>
                    <a:pt x="13" y="17"/>
                    <a:pt x="13" y="17"/>
                    <a:pt x="13" y="17"/>
                  </a:cubicBezTo>
                  <a:moveTo>
                    <a:pt x="12" y="17"/>
                  </a:moveTo>
                  <a:cubicBezTo>
                    <a:pt x="12" y="17"/>
                    <a:pt x="12" y="16"/>
                    <a:pt x="12" y="16"/>
                  </a:cubicBezTo>
                  <a:cubicBezTo>
                    <a:pt x="11" y="16"/>
                    <a:pt x="11" y="17"/>
                    <a:pt x="11" y="17"/>
                  </a:cubicBezTo>
                  <a:cubicBezTo>
                    <a:pt x="12" y="17"/>
                    <a:pt x="12" y="17"/>
                    <a:pt x="12" y="17"/>
                  </a:cubicBezTo>
                  <a:moveTo>
                    <a:pt x="13" y="17"/>
                  </a:moveTo>
                  <a:cubicBezTo>
                    <a:pt x="13" y="17"/>
                    <a:pt x="13" y="17"/>
                    <a:pt x="13" y="17"/>
                  </a:cubicBezTo>
                  <a:cubicBezTo>
                    <a:pt x="13" y="17"/>
                    <a:pt x="13" y="17"/>
                    <a:pt x="13" y="17"/>
                  </a:cubicBezTo>
                  <a:cubicBezTo>
                    <a:pt x="13" y="17"/>
                    <a:pt x="13" y="17"/>
                    <a:pt x="13" y="17"/>
                  </a:cubicBezTo>
                  <a:cubicBezTo>
                    <a:pt x="13" y="17"/>
                    <a:pt x="12" y="17"/>
                    <a:pt x="12" y="17"/>
                  </a:cubicBezTo>
                  <a:cubicBezTo>
                    <a:pt x="12" y="17"/>
                    <a:pt x="12" y="17"/>
                    <a:pt x="12" y="17"/>
                  </a:cubicBezTo>
                  <a:cubicBezTo>
                    <a:pt x="13" y="17"/>
                    <a:pt x="13" y="17"/>
                    <a:pt x="13" y="17"/>
                  </a:cubicBezTo>
                  <a:cubicBezTo>
                    <a:pt x="13" y="17"/>
                    <a:pt x="13" y="17"/>
                    <a:pt x="13" y="17"/>
                  </a:cubicBezTo>
                  <a:cubicBezTo>
                    <a:pt x="13" y="17"/>
                    <a:pt x="13" y="17"/>
                    <a:pt x="13" y="17"/>
                  </a:cubicBezTo>
                  <a:cubicBezTo>
                    <a:pt x="13" y="17"/>
                    <a:pt x="13" y="17"/>
                    <a:pt x="13" y="17"/>
                  </a:cubicBezTo>
                  <a:cubicBezTo>
                    <a:pt x="13" y="17"/>
                    <a:pt x="14" y="17"/>
                    <a:pt x="13" y="17"/>
                  </a:cubicBezTo>
                  <a:moveTo>
                    <a:pt x="15" y="17"/>
                  </a:moveTo>
                  <a:cubicBezTo>
                    <a:pt x="15" y="17"/>
                    <a:pt x="15" y="18"/>
                    <a:pt x="15" y="18"/>
                  </a:cubicBezTo>
                  <a:cubicBezTo>
                    <a:pt x="15" y="17"/>
                    <a:pt x="15" y="18"/>
                    <a:pt x="16" y="18"/>
                  </a:cubicBezTo>
                  <a:lnTo>
                    <a:pt x="15" y="17"/>
                  </a:lnTo>
                  <a:close/>
                  <a:moveTo>
                    <a:pt x="17" y="17"/>
                  </a:moveTo>
                  <a:cubicBezTo>
                    <a:pt x="17" y="17"/>
                    <a:pt x="16" y="17"/>
                    <a:pt x="17" y="18"/>
                  </a:cubicBezTo>
                  <a:cubicBezTo>
                    <a:pt x="17" y="18"/>
                    <a:pt x="17" y="17"/>
                    <a:pt x="17" y="17"/>
                  </a:cubicBezTo>
                  <a:moveTo>
                    <a:pt x="16" y="16"/>
                  </a:moveTo>
                  <a:cubicBezTo>
                    <a:pt x="16" y="17"/>
                    <a:pt x="15" y="17"/>
                    <a:pt x="16" y="17"/>
                  </a:cubicBezTo>
                  <a:cubicBezTo>
                    <a:pt x="16" y="17"/>
                    <a:pt x="16" y="17"/>
                    <a:pt x="16" y="17"/>
                  </a:cubicBezTo>
                  <a:cubicBezTo>
                    <a:pt x="16" y="17"/>
                    <a:pt x="16" y="17"/>
                    <a:pt x="16" y="16"/>
                  </a:cubicBezTo>
                  <a:moveTo>
                    <a:pt x="16" y="16"/>
                  </a:moveTo>
                  <a:cubicBezTo>
                    <a:pt x="16" y="16"/>
                    <a:pt x="16" y="16"/>
                    <a:pt x="16" y="16"/>
                  </a:cubicBezTo>
                  <a:cubicBezTo>
                    <a:pt x="16" y="17"/>
                    <a:pt x="16" y="16"/>
                    <a:pt x="16" y="16"/>
                  </a:cubicBezTo>
                  <a:moveTo>
                    <a:pt x="17" y="17"/>
                  </a:moveTo>
                  <a:cubicBezTo>
                    <a:pt x="17" y="17"/>
                    <a:pt x="17" y="17"/>
                    <a:pt x="17" y="17"/>
                  </a:cubicBezTo>
                  <a:cubicBezTo>
                    <a:pt x="17" y="17"/>
                    <a:pt x="17" y="17"/>
                    <a:pt x="17" y="17"/>
                  </a:cubicBezTo>
                  <a:moveTo>
                    <a:pt x="12" y="16"/>
                  </a:moveTo>
                  <a:cubicBezTo>
                    <a:pt x="12" y="15"/>
                    <a:pt x="12" y="15"/>
                    <a:pt x="12" y="15"/>
                  </a:cubicBezTo>
                  <a:cubicBezTo>
                    <a:pt x="12" y="15"/>
                    <a:pt x="12" y="15"/>
                    <a:pt x="12" y="15"/>
                  </a:cubicBezTo>
                  <a:cubicBezTo>
                    <a:pt x="12" y="16"/>
                    <a:pt x="12" y="16"/>
                    <a:pt x="12" y="16"/>
                  </a:cubicBezTo>
                  <a:moveTo>
                    <a:pt x="14" y="16"/>
                  </a:moveTo>
                  <a:cubicBezTo>
                    <a:pt x="14" y="16"/>
                    <a:pt x="14" y="16"/>
                    <a:pt x="14" y="17"/>
                  </a:cubicBezTo>
                  <a:cubicBezTo>
                    <a:pt x="14" y="16"/>
                    <a:pt x="13" y="16"/>
                    <a:pt x="13" y="16"/>
                  </a:cubicBezTo>
                  <a:cubicBezTo>
                    <a:pt x="14" y="17"/>
                    <a:pt x="14" y="16"/>
                    <a:pt x="14" y="16"/>
                  </a:cubicBezTo>
                  <a:moveTo>
                    <a:pt x="14" y="16"/>
                  </a:moveTo>
                  <a:cubicBezTo>
                    <a:pt x="14" y="16"/>
                    <a:pt x="13" y="16"/>
                    <a:pt x="13" y="16"/>
                  </a:cubicBezTo>
                  <a:cubicBezTo>
                    <a:pt x="13" y="16"/>
                    <a:pt x="13" y="16"/>
                    <a:pt x="13" y="16"/>
                  </a:cubicBezTo>
                  <a:cubicBezTo>
                    <a:pt x="13" y="16"/>
                    <a:pt x="14" y="16"/>
                    <a:pt x="14" y="16"/>
                  </a:cubicBezTo>
                  <a:cubicBezTo>
                    <a:pt x="14" y="16"/>
                    <a:pt x="14" y="16"/>
                    <a:pt x="14" y="16"/>
                  </a:cubicBezTo>
                  <a:moveTo>
                    <a:pt x="12" y="15"/>
                  </a:moveTo>
                  <a:cubicBezTo>
                    <a:pt x="12" y="15"/>
                    <a:pt x="13" y="15"/>
                    <a:pt x="13" y="15"/>
                  </a:cubicBezTo>
                  <a:cubicBezTo>
                    <a:pt x="13" y="15"/>
                    <a:pt x="13" y="15"/>
                    <a:pt x="12" y="15"/>
                  </a:cubicBezTo>
                  <a:cubicBezTo>
                    <a:pt x="12" y="15"/>
                    <a:pt x="12" y="15"/>
                    <a:pt x="12" y="15"/>
                  </a:cubicBezTo>
                  <a:cubicBezTo>
                    <a:pt x="12" y="15"/>
                    <a:pt x="12" y="15"/>
                    <a:pt x="12" y="15"/>
                  </a:cubicBezTo>
                  <a:cubicBezTo>
                    <a:pt x="12" y="15"/>
                    <a:pt x="12" y="15"/>
                    <a:pt x="12" y="15"/>
                  </a:cubicBezTo>
                  <a:moveTo>
                    <a:pt x="13" y="15"/>
                  </a:moveTo>
                  <a:cubicBezTo>
                    <a:pt x="14" y="15"/>
                    <a:pt x="13" y="15"/>
                    <a:pt x="14" y="15"/>
                  </a:cubicBezTo>
                  <a:cubicBezTo>
                    <a:pt x="13" y="15"/>
                    <a:pt x="14" y="15"/>
                    <a:pt x="14" y="15"/>
                  </a:cubicBezTo>
                  <a:cubicBezTo>
                    <a:pt x="13" y="15"/>
                    <a:pt x="13" y="15"/>
                    <a:pt x="13" y="16"/>
                  </a:cubicBezTo>
                  <a:cubicBezTo>
                    <a:pt x="13" y="16"/>
                    <a:pt x="13" y="16"/>
                    <a:pt x="13" y="16"/>
                  </a:cubicBezTo>
                  <a:cubicBezTo>
                    <a:pt x="13" y="16"/>
                    <a:pt x="13" y="16"/>
                    <a:pt x="14" y="16"/>
                  </a:cubicBezTo>
                  <a:cubicBezTo>
                    <a:pt x="14" y="16"/>
                    <a:pt x="14" y="15"/>
                    <a:pt x="14" y="15"/>
                  </a:cubicBezTo>
                  <a:cubicBezTo>
                    <a:pt x="13" y="15"/>
                    <a:pt x="14" y="15"/>
                    <a:pt x="13" y="15"/>
                  </a:cubicBezTo>
                  <a:moveTo>
                    <a:pt x="12" y="14"/>
                  </a:moveTo>
                  <a:cubicBezTo>
                    <a:pt x="12" y="14"/>
                    <a:pt x="12" y="14"/>
                    <a:pt x="12" y="14"/>
                  </a:cubicBezTo>
                  <a:cubicBezTo>
                    <a:pt x="12" y="14"/>
                    <a:pt x="12" y="14"/>
                    <a:pt x="12" y="15"/>
                  </a:cubicBezTo>
                  <a:cubicBezTo>
                    <a:pt x="12" y="15"/>
                    <a:pt x="12" y="15"/>
                    <a:pt x="12" y="15"/>
                  </a:cubicBezTo>
                  <a:cubicBezTo>
                    <a:pt x="12" y="15"/>
                    <a:pt x="12" y="15"/>
                    <a:pt x="12" y="14"/>
                  </a:cubicBezTo>
                  <a:cubicBezTo>
                    <a:pt x="12" y="14"/>
                    <a:pt x="12" y="15"/>
                    <a:pt x="12" y="15"/>
                  </a:cubicBezTo>
                  <a:cubicBezTo>
                    <a:pt x="12" y="14"/>
                    <a:pt x="12" y="14"/>
                    <a:pt x="12" y="14"/>
                  </a:cubicBezTo>
                  <a:cubicBezTo>
                    <a:pt x="12" y="15"/>
                    <a:pt x="13" y="15"/>
                    <a:pt x="13" y="15"/>
                  </a:cubicBezTo>
                  <a:cubicBezTo>
                    <a:pt x="13" y="15"/>
                    <a:pt x="13" y="15"/>
                    <a:pt x="13" y="15"/>
                  </a:cubicBezTo>
                  <a:cubicBezTo>
                    <a:pt x="13" y="15"/>
                    <a:pt x="13" y="15"/>
                    <a:pt x="13" y="15"/>
                  </a:cubicBezTo>
                  <a:cubicBezTo>
                    <a:pt x="13" y="15"/>
                    <a:pt x="13" y="15"/>
                    <a:pt x="13" y="15"/>
                  </a:cubicBezTo>
                  <a:cubicBezTo>
                    <a:pt x="13" y="15"/>
                    <a:pt x="13" y="15"/>
                    <a:pt x="13" y="15"/>
                  </a:cubicBezTo>
                  <a:cubicBezTo>
                    <a:pt x="13" y="15"/>
                    <a:pt x="13" y="14"/>
                    <a:pt x="13" y="14"/>
                  </a:cubicBezTo>
                  <a:cubicBezTo>
                    <a:pt x="13" y="14"/>
                    <a:pt x="12" y="14"/>
                    <a:pt x="12" y="14"/>
                  </a:cubicBezTo>
                  <a:cubicBezTo>
                    <a:pt x="13" y="14"/>
                    <a:pt x="13" y="14"/>
                    <a:pt x="13" y="14"/>
                  </a:cubicBezTo>
                  <a:cubicBezTo>
                    <a:pt x="13" y="14"/>
                    <a:pt x="13" y="14"/>
                    <a:pt x="13" y="14"/>
                  </a:cubicBezTo>
                  <a:cubicBezTo>
                    <a:pt x="13" y="14"/>
                    <a:pt x="13" y="14"/>
                    <a:pt x="12" y="14"/>
                  </a:cubicBezTo>
                  <a:cubicBezTo>
                    <a:pt x="12" y="14"/>
                    <a:pt x="13" y="14"/>
                    <a:pt x="12" y="14"/>
                  </a:cubicBezTo>
                  <a:moveTo>
                    <a:pt x="14" y="14"/>
                  </a:moveTo>
                  <a:cubicBezTo>
                    <a:pt x="14" y="14"/>
                    <a:pt x="14" y="14"/>
                    <a:pt x="14" y="14"/>
                  </a:cubicBezTo>
                  <a:cubicBezTo>
                    <a:pt x="14" y="14"/>
                    <a:pt x="14" y="14"/>
                    <a:pt x="14" y="14"/>
                  </a:cubicBezTo>
                  <a:moveTo>
                    <a:pt x="13" y="14"/>
                  </a:moveTo>
                  <a:cubicBezTo>
                    <a:pt x="13" y="14"/>
                    <a:pt x="13" y="14"/>
                    <a:pt x="13" y="14"/>
                  </a:cubicBezTo>
                  <a:cubicBezTo>
                    <a:pt x="13" y="14"/>
                    <a:pt x="13" y="14"/>
                    <a:pt x="13" y="14"/>
                  </a:cubicBezTo>
                  <a:cubicBezTo>
                    <a:pt x="14" y="14"/>
                    <a:pt x="13" y="14"/>
                    <a:pt x="14" y="14"/>
                  </a:cubicBezTo>
                  <a:cubicBezTo>
                    <a:pt x="13" y="14"/>
                    <a:pt x="13" y="14"/>
                    <a:pt x="13" y="14"/>
                  </a:cubicBezTo>
                  <a:moveTo>
                    <a:pt x="13" y="13"/>
                  </a:moveTo>
                  <a:cubicBezTo>
                    <a:pt x="13" y="13"/>
                    <a:pt x="12" y="13"/>
                    <a:pt x="13" y="13"/>
                  </a:cubicBezTo>
                  <a:cubicBezTo>
                    <a:pt x="13" y="13"/>
                    <a:pt x="13" y="13"/>
                    <a:pt x="13" y="13"/>
                  </a:cubicBezTo>
                  <a:cubicBezTo>
                    <a:pt x="13" y="13"/>
                    <a:pt x="13" y="13"/>
                    <a:pt x="13" y="13"/>
                  </a:cubicBezTo>
                  <a:moveTo>
                    <a:pt x="13" y="13"/>
                  </a:moveTo>
                  <a:cubicBezTo>
                    <a:pt x="13" y="13"/>
                    <a:pt x="13" y="13"/>
                    <a:pt x="13" y="13"/>
                  </a:cubicBezTo>
                  <a:cubicBezTo>
                    <a:pt x="13" y="13"/>
                    <a:pt x="13" y="13"/>
                    <a:pt x="13" y="13"/>
                  </a:cubicBezTo>
                  <a:cubicBezTo>
                    <a:pt x="13" y="13"/>
                    <a:pt x="13" y="13"/>
                    <a:pt x="13" y="13"/>
                  </a:cubicBezTo>
                  <a:cubicBezTo>
                    <a:pt x="13" y="13"/>
                    <a:pt x="13" y="13"/>
                    <a:pt x="13" y="12"/>
                  </a:cubicBezTo>
                  <a:cubicBezTo>
                    <a:pt x="13" y="13"/>
                    <a:pt x="13" y="12"/>
                    <a:pt x="13" y="13"/>
                  </a:cubicBezTo>
                  <a:cubicBezTo>
                    <a:pt x="13" y="13"/>
                    <a:pt x="13" y="13"/>
                    <a:pt x="13" y="13"/>
                  </a:cubicBezTo>
                  <a:cubicBezTo>
                    <a:pt x="13" y="13"/>
                    <a:pt x="13" y="13"/>
                    <a:pt x="13" y="13"/>
                  </a:cubicBezTo>
                  <a:cubicBezTo>
                    <a:pt x="13" y="14"/>
                    <a:pt x="13" y="13"/>
                    <a:pt x="13" y="13"/>
                  </a:cubicBezTo>
                  <a:cubicBezTo>
                    <a:pt x="13" y="13"/>
                    <a:pt x="14" y="13"/>
                    <a:pt x="13" y="13"/>
                  </a:cubicBezTo>
                  <a:cubicBezTo>
                    <a:pt x="13" y="13"/>
                    <a:pt x="13" y="13"/>
                    <a:pt x="13" y="13"/>
                  </a:cubicBezTo>
                  <a:moveTo>
                    <a:pt x="14" y="13"/>
                  </a:moveTo>
                  <a:cubicBezTo>
                    <a:pt x="14" y="13"/>
                    <a:pt x="14" y="13"/>
                    <a:pt x="14" y="13"/>
                  </a:cubicBezTo>
                  <a:cubicBezTo>
                    <a:pt x="14" y="13"/>
                    <a:pt x="14" y="13"/>
                    <a:pt x="14" y="13"/>
                  </a:cubicBezTo>
                  <a:cubicBezTo>
                    <a:pt x="14" y="14"/>
                    <a:pt x="14" y="13"/>
                    <a:pt x="14" y="14"/>
                  </a:cubicBezTo>
                  <a:cubicBezTo>
                    <a:pt x="14" y="14"/>
                    <a:pt x="14" y="14"/>
                    <a:pt x="14" y="14"/>
                  </a:cubicBezTo>
                  <a:cubicBezTo>
                    <a:pt x="14" y="14"/>
                    <a:pt x="15" y="13"/>
                    <a:pt x="14" y="13"/>
                  </a:cubicBezTo>
                  <a:cubicBezTo>
                    <a:pt x="14" y="13"/>
                    <a:pt x="14" y="13"/>
                    <a:pt x="14" y="13"/>
                  </a:cubicBezTo>
                  <a:moveTo>
                    <a:pt x="14" y="13"/>
                  </a:moveTo>
                  <a:cubicBezTo>
                    <a:pt x="14" y="13"/>
                    <a:pt x="14" y="13"/>
                    <a:pt x="14" y="13"/>
                  </a:cubicBezTo>
                  <a:cubicBezTo>
                    <a:pt x="14" y="13"/>
                    <a:pt x="14" y="13"/>
                    <a:pt x="14" y="13"/>
                  </a:cubicBezTo>
                  <a:cubicBezTo>
                    <a:pt x="14" y="13"/>
                    <a:pt x="14" y="13"/>
                    <a:pt x="14" y="12"/>
                  </a:cubicBezTo>
                  <a:cubicBezTo>
                    <a:pt x="14" y="13"/>
                    <a:pt x="14" y="13"/>
                    <a:pt x="14" y="13"/>
                  </a:cubicBezTo>
                  <a:cubicBezTo>
                    <a:pt x="13" y="13"/>
                    <a:pt x="13" y="13"/>
                    <a:pt x="13" y="13"/>
                  </a:cubicBezTo>
                  <a:lnTo>
                    <a:pt x="14" y="13"/>
                  </a:lnTo>
                  <a:close/>
                  <a:moveTo>
                    <a:pt x="15" y="13"/>
                  </a:moveTo>
                  <a:cubicBezTo>
                    <a:pt x="15" y="13"/>
                    <a:pt x="15" y="13"/>
                    <a:pt x="15" y="13"/>
                  </a:cubicBezTo>
                  <a:cubicBezTo>
                    <a:pt x="15" y="13"/>
                    <a:pt x="14" y="13"/>
                    <a:pt x="15" y="13"/>
                  </a:cubicBezTo>
                  <a:moveTo>
                    <a:pt x="15" y="13"/>
                  </a:moveTo>
                  <a:cubicBezTo>
                    <a:pt x="15" y="13"/>
                    <a:pt x="15" y="14"/>
                    <a:pt x="15" y="14"/>
                  </a:cubicBezTo>
                  <a:cubicBezTo>
                    <a:pt x="15" y="14"/>
                    <a:pt x="15" y="14"/>
                    <a:pt x="15" y="14"/>
                  </a:cubicBezTo>
                  <a:cubicBezTo>
                    <a:pt x="15" y="14"/>
                    <a:pt x="15" y="14"/>
                    <a:pt x="15" y="14"/>
                  </a:cubicBezTo>
                  <a:cubicBezTo>
                    <a:pt x="15" y="14"/>
                    <a:pt x="16" y="14"/>
                    <a:pt x="16" y="14"/>
                  </a:cubicBezTo>
                  <a:cubicBezTo>
                    <a:pt x="15" y="14"/>
                    <a:pt x="15" y="14"/>
                    <a:pt x="15" y="13"/>
                  </a:cubicBezTo>
                  <a:moveTo>
                    <a:pt x="15" y="13"/>
                  </a:moveTo>
                  <a:cubicBezTo>
                    <a:pt x="14" y="12"/>
                    <a:pt x="14" y="13"/>
                    <a:pt x="14" y="13"/>
                  </a:cubicBezTo>
                  <a:cubicBezTo>
                    <a:pt x="14" y="12"/>
                    <a:pt x="15" y="13"/>
                    <a:pt x="15" y="13"/>
                  </a:cubicBezTo>
                  <a:moveTo>
                    <a:pt x="15" y="13"/>
                  </a:moveTo>
                  <a:cubicBezTo>
                    <a:pt x="15" y="13"/>
                    <a:pt x="15" y="13"/>
                    <a:pt x="15" y="13"/>
                  </a:cubicBezTo>
                  <a:cubicBezTo>
                    <a:pt x="15" y="13"/>
                    <a:pt x="16" y="13"/>
                    <a:pt x="15" y="13"/>
                  </a:cubicBezTo>
                  <a:moveTo>
                    <a:pt x="15" y="13"/>
                  </a:moveTo>
                  <a:cubicBezTo>
                    <a:pt x="15" y="13"/>
                    <a:pt x="15" y="13"/>
                    <a:pt x="15" y="13"/>
                  </a:cubicBezTo>
                  <a:cubicBezTo>
                    <a:pt x="15" y="13"/>
                    <a:pt x="16" y="13"/>
                    <a:pt x="15" y="13"/>
                  </a:cubicBezTo>
                  <a:moveTo>
                    <a:pt x="15" y="12"/>
                  </a:moveTo>
                  <a:cubicBezTo>
                    <a:pt x="15" y="12"/>
                    <a:pt x="14" y="12"/>
                    <a:pt x="14" y="12"/>
                  </a:cubicBezTo>
                  <a:cubicBezTo>
                    <a:pt x="15" y="12"/>
                    <a:pt x="15" y="12"/>
                    <a:pt x="15" y="12"/>
                  </a:cubicBezTo>
                  <a:moveTo>
                    <a:pt x="14" y="11"/>
                  </a:moveTo>
                  <a:cubicBezTo>
                    <a:pt x="14" y="11"/>
                    <a:pt x="14" y="11"/>
                    <a:pt x="14" y="11"/>
                  </a:cubicBezTo>
                  <a:cubicBezTo>
                    <a:pt x="14" y="12"/>
                    <a:pt x="14" y="11"/>
                    <a:pt x="14" y="12"/>
                  </a:cubicBezTo>
                  <a:cubicBezTo>
                    <a:pt x="14" y="12"/>
                    <a:pt x="14" y="12"/>
                    <a:pt x="14" y="12"/>
                  </a:cubicBezTo>
                  <a:cubicBezTo>
                    <a:pt x="14" y="12"/>
                    <a:pt x="14" y="11"/>
                    <a:pt x="14" y="11"/>
                  </a:cubicBezTo>
                  <a:cubicBezTo>
                    <a:pt x="14" y="11"/>
                    <a:pt x="14" y="11"/>
                    <a:pt x="14" y="11"/>
                  </a:cubicBezTo>
                  <a:moveTo>
                    <a:pt x="15" y="10"/>
                  </a:moveTo>
                  <a:cubicBezTo>
                    <a:pt x="15" y="10"/>
                    <a:pt x="15" y="10"/>
                    <a:pt x="15" y="10"/>
                  </a:cubicBezTo>
                  <a:cubicBezTo>
                    <a:pt x="15" y="10"/>
                    <a:pt x="15" y="10"/>
                    <a:pt x="15" y="10"/>
                  </a:cubicBezTo>
                  <a:moveTo>
                    <a:pt x="16" y="12"/>
                  </a:moveTo>
                  <a:cubicBezTo>
                    <a:pt x="16" y="12"/>
                    <a:pt x="16" y="12"/>
                    <a:pt x="16" y="12"/>
                  </a:cubicBezTo>
                  <a:cubicBezTo>
                    <a:pt x="16" y="12"/>
                    <a:pt x="16" y="13"/>
                    <a:pt x="16" y="13"/>
                  </a:cubicBezTo>
                  <a:cubicBezTo>
                    <a:pt x="16" y="13"/>
                    <a:pt x="16" y="13"/>
                    <a:pt x="16" y="13"/>
                  </a:cubicBezTo>
                  <a:cubicBezTo>
                    <a:pt x="16" y="12"/>
                    <a:pt x="16" y="13"/>
                    <a:pt x="16" y="12"/>
                  </a:cubicBezTo>
                  <a:moveTo>
                    <a:pt x="14" y="11"/>
                  </a:moveTo>
                  <a:cubicBezTo>
                    <a:pt x="14" y="11"/>
                    <a:pt x="14" y="11"/>
                    <a:pt x="14" y="11"/>
                  </a:cubicBezTo>
                  <a:cubicBezTo>
                    <a:pt x="14" y="11"/>
                    <a:pt x="14" y="11"/>
                    <a:pt x="14" y="11"/>
                  </a:cubicBezTo>
                  <a:close/>
                  <a:moveTo>
                    <a:pt x="16" y="12"/>
                  </a:moveTo>
                  <a:cubicBezTo>
                    <a:pt x="16" y="12"/>
                    <a:pt x="16" y="12"/>
                    <a:pt x="16" y="12"/>
                  </a:cubicBezTo>
                  <a:cubicBezTo>
                    <a:pt x="16" y="12"/>
                    <a:pt x="16" y="12"/>
                    <a:pt x="16" y="12"/>
                  </a:cubicBezTo>
                  <a:cubicBezTo>
                    <a:pt x="16" y="12"/>
                    <a:pt x="16" y="12"/>
                    <a:pt x="16" y="12"/>
                  </a:cubicBezTo>
                  <a:cubicBezTo>
                    <a:pt x="16" y="12"/>
                    <a:pt x="16" y="12"/>
                    <a:pt x="17" y="12"/>
                  </a:cubicBezTo>
                  <a:cubicBezTo>
                    <a:pt x="16" y="12"/>
                    <a:pt x="16" y="12"/>
                    <a:pt x="16" y="12"/>
                  </a:cubicBezTo>
                  <a:moveTo>
                    <a:pt x="15" y="11"/>
                  </a:moveTo>
                  <a:cubicBezTo>
                    <a:pt x="15" y="11"/>
                    <a:pt x="15" y="11"/>
                    <a:pt x="15" y="11"/>
                  </a:cubicBezTo>
                  <a:cubicBezTo>
                    <a:pt x="15" y="11"/>
                    <a:pt x="15" y="11"/>
                    <a:pt x="15" y="11"/>
                  </a:cubicBezTo>
                  <a:moveTo>
                    <a:pt x="15" y="11"/>
                  </a:moveTo>
                  <a:cubicBezTo>
                    <a:pt x="15" y="10"/>
                    <a:pt x="15" y="10"/>
                    <a:pt x="15" y="10"/>
                  </a:cubicBezTo>
                  <a:cubicBezTo>
                    <a:pt x="15" y="10"/>
                    <a:pt x="15" y="10"/>
                    <a:pt x="15" y="10"/>
                  </a:cubicBezTo>
                  <a:cubicBezTo>
                    <a:pt x="15" y="10"/>
                    <a:pt x="15" y="10"/>
                    <a:pt x="15" y="10"/>
                  </a:cubicBezTo>
                  <a:cubicBezTo>
                    <a:pt x="15" y="11"/>
                    <a:pt x="15" y="10"/>
                    <a:pt x="15" y="11"/>
                  </a:cubicBezTo>
                  <a:cubicBezTo>
                    <a:pt x="15" y="11"/>
                    <a:pt x="15" y="11"/>
                    <a:pt x="15" y="11"/>
                  </a:cubicBezTo>
                  <a:cubicBezTo>
                    <a:pt x="15" y="10"/>
                    <a:pt x="14" y="10"/>
                    <a:pt x="15" y="11"/>
                  </a:cubicBezTo>
                  <a:cubicBezTo>
                    <a:pt x="15" y="11"/>
                    <a:pt x="15" y="11"/>
                    <a:pt x="15" y="11"/>
                  </a:cubicBezTo>
                  <a:cubicBezTo>
                    <a:pt x="15" y="11"/>
                    <a:pt x="15" y="11"/>
                    <a:pt x="15" y="11"/>
                  </a:cubicBezTo>
                  <a:cubicBezTo>
                    <a:pt x="15" y="11"/>
                    <a:pt x="15" y="11"/>
                    <a:pt x="15" y="11"/>
                  </a:cubicBezTo>
                  <a:moveTo>
                    <a:pt x="17" y="11"/>
                  </a:moveTo>
                  <a:cubicBezTo>
                    <a:pt x="17" y="11"/>
                    <a:pt x="17" y="11"/>
                    <a:pt x="17" y="11"/>
                  </a:cubicBezTo>
                  <a:cubicBezTo>
                    <a:pt x="17" y="11"/>
                    <a:pt x="17" y="11"/>
                    <a:pt x="17" y="12"/>
                  </a:cubicBezTo>
                  <a:cubicBezTo>
                    <a:pt x="17" y="11"/>
                    <a:pt x="17" y="12"/>
                    <a:pt x="17" y="12"/>
                  </a:cubicBezTo>
                  <a:cubicBezTo>
                    <a:pt x="16" y="11"/>
                    <a:pt x="17" y="11"/>
                    <a:pt x="16" y="11"/>
                  </a:cubicBezTo>
                  <a:cubicBezTo>
                    <a:pt x="16" y="11"/>
                    <a:pt x="16" y="11"/>
                    <a:pt x="16" y="11"/>
                  </a:cubicBezTo>
                  <a:cubicBezTo>
                    <a:pt x="16" y="11"/>
                    <a:pt x="16" y="11"/>
                    <a:pt x="16" y="12"/>
                  </a:cubicBezTo>
                  <a:cubicBezTo>
                    <a:pt x="16" y="12"/>
                    <a:pt x="16" y="11"/>
                    <a:pt x="16" y="11"/>
                  </a:cubicBezTo>
                  <a:cubicBezTo>
                    <a:pt x="16" y="12"/>
                    <a:pt x="16" y="12"/>
                    <a:pt x="17" y="12"/>
                  </a:cubicBezTo>
                  <a:cubicBezTo>
                    <a:pt x="17" y="12"/>
                    <a:pt x="17" y="12"/>
                    <a:pt x="17" y="12"/>
                  </a:cubicBezTo>
                  <a:cubicBezTo>
                    <a:pt x="17" y="12"/>
                    <a:pt x="17" y="12"/>
                    <a:pt x="17" y="12"/>
                  </a:cubicBezTo>
                  <a:cubicBezTo>
                    <a:pt x="17" y="12"/>
                    <a:pt x="17" y="12"/>
                    <a:pt x="17" y="12"/>
                  </a:cubicBezTo>
                  <a:cubicBezTo>
                    <a:pt x="17" y="12"/>
                    <a:pt x="17" y="12"/>
                    <a:pt x="17" y="11"/>
                  </a:cubicBezTo>
                  <a:moveTo>
                    <a:pt x="16" y="11"/>
                  </a:moveTo>
                  <a:cubicBezTo>
                    <a:pt x="16" y="11"/>
                    <a:pt x="16" y="11"/>
                    <a:pt x="16" y="11"/>
                  </a:cubicBezTo>
                  <a:cubicBezTo>
                    <a:pt x="16" y="11"/>
                    <a:pt x="16" y="11"/>
                    <a:pt x="16" y="11"/>
                  </a:cubicBezTo>
                  <a:cubicBezTo>
                    <a:pt x="16" y="11"/>
                    <a:pt x="16" y="11"/>
                    <a:pt x="16" y="11"/>
                  </a:cubicBezTo>
                  <a:cubicBezTo>
                    <a:pt x="16" y="11"/>
                    <a:pt x="16" y="11"/>
                    <a:pt x="16" y="11"/>
                  </a:cubicBezTo>
                  <a:cubicBezTo>
                    <a:pt x="16" y="11"/>
                    <a:pt x="16" y="11"/>
                    <a:pt x="16" y="11"/>
                  </a:cubicBezTo>
                  <a:cubicBezTo>
                    <a:pt x="16" y="11"/>
                    <a:pt x="16" y="11"/>
                    <a:pt x="16" y="11"/>
                  </a:cubicBezTo>
                  <a:cubicBezTo>
                    <a:pt x="16" y="11"/>
                    <a:pt x="16" y="11"/>
                    <a:pt x="16" y="11"/>
                  </a:cubicBezTo>
                  <a:cubicBezTo>
                    <a:pt x="16" y="11"/>
                    <a:pt x="16" y="11"/>
                    <a:pt x="17" y="11"/>
                  </a:cubicBezTo>
                  <a:cubicBezTo>
                    <a:pt x="16" y="11"/>
                    <a:pt x="16" y="11"/>
                    <a:pt x="16" y="11"/>
                  </a:cubicBezTo>
                  <a:moveTo>
                    <a:pt x="16" y="10"/>
                  </a:moveTo>
                  <a:cubicBezTo>
                    <a:pt x="16" y="10"/>
                    <a:pt x="16" y="10"/>
                    <a:pt x="16" y="10"/>
                  </a:cubicBezTo>
                  <a:cubicBezTo>
                    <a:pt x="16" y="10"/>
                    <a:pt x="16" y="10"/>
                    <a:pt x="16" y="10"/>
                  </a:cubicBezTo>
                  <a:cubicBezTo>
                    <a:pt x="16" y="10"/>
                    <a:pt x="16" y="10"/>
                    <a:pt x="16" y="9"/>
                  </a:cubicBezTo>
                  <a:cubicBezTo>
                    <a:pt x="15" y="9"/>
                    <a:pt x="16" y="10"/>
                    <a:pt x="16" y="10"/>
                  </a:cubicBezTo>
                  <a:cubicBezTo>
                    <a:pt x="16" y="10"/>
                    <a:pt x="16" y="10"/>
                    <a:pt x="16" y="10"/>
                  </a:cubicBezTo>
                  <a:cubicBezTo>
                    <a:pt x="16" y="10"/>
                    <a:pt x="16" y="10"/>
                    <a:pt x="16" y="10"/>
                  </a:cubicBezTo>
                  <a:cubicBezTo>
                    <a:pt x="16" y="10"/>
                    <a:pt x="16" y="10"/>
                    <a:pt x="16" y="10"/>
                  </a:cubicBezTo>
                  <a:cubicBezTo>
                    <a:pt x="16" y="10"/>
                    <a:pt x="16" y="11"/>
                    <a:pt x="16" y="10"/>
                  </a:cubicBezTo>
                  <a:cubicBezTo>
                    <a:pt x="16" y="10"/>
                    <a:pt x="16" y="10"/>
                    <a:pt x="16" y="10"/>
                  </a:cubicBezTo>
                  <a:moveTo>
                    <a:pt x="17" y="10"/>
                  </a:moveTo>
                  <a:cubicBezTo>
                    <a:pt x="17" y="10"/>
                    <a:pt x="17" y="11"/>
                    <a:pt x="17" y="11"/>
                  </a:cubicBezTo>
                  <a:cubicBezTo>
                    <a:pt x="17" y="11"/>
                    <a:pt x="17" y="11"/>
                    <a:pt x="17" y="10"/>
                  </a:cubicBezTo>
                  <a:moveTo>
                    <a:pt x="17" y="10"/>
                  </a:moveTo>
                  <a:cubicBezTo>
                    <a:pt x="17" y="10"/>
                    <a:pt x="17" y="10"/>
                    <a:pt x="17" y="10"/>
                  </a:cubicBezTo>
                  <a:cubicBezTo>
                    <a:pt x="17" y="10"/>
                    <a:pt x="17" y="10"/>
                    <a:pt x="17" y="10"/>
                  </a:cubicBezTo>
                  <a:cubicBezTo>
                    <a:pt x="17" y="10"/>
                    <a:pt x="17" y="10"/>
                    <a:pt x="17" y="10"/>
                  </a:cubicBezTo>
                  <a:cubicBezTo>
                    <a:pt x="17" y="10"/>
                    <a:pt x="17" y="10"/>
                    <a:pt x="17" y="10"/>
                  </a:cubicBezTo>
                  <a:cubicBezTo>
                    <a:pt x="17" y="10"/>
                    <a:pt x="17" y="10"/>
                    <a:pt x="17" y="10"/>
                  </a:cubicBezTo>
                  <a:cubicBezTo>
                    <a:pt x="17" y="10"/>
                    <a:pt x="17" y="10"/>
                    <a:pt x="17" y="9"/>
                  </a:cubicBezTo>
                  <a:cubicBezTo>
                    <a:pt x="17" y="9"/>
                    <a:pt x="17" y="10"/>
                    <a:pt x="16" y="9"/>
                  </a:cubicBezTo>
                  <a:cubicBezTo>
                    <a:pt x="16" y="9"/>
                    <a:pt x="16" y="9"/>
                    <a:pt x="16" y="9"/>
                  </a:cubicBezTo>
                  <a:cubicBezTo>
                    <a:pt x="16" y="9"/>
                    <a:pt x="16" y="9"/>
                    <a:pt x="16" y="9"/>
                  </a:cubicBezTo>
                  <a:cubicBezTo>
                    <a:pt x="16" y="10"/>
                    <a:pt x="16" y="9"/>
                    <a:pt x="17" y="10"/>
                  </a:cubicBezTo>
                  <a:cubicBezTo>
                    <a:pt x="16" y="10"/>
                    <a:pt x="16" y="10"/>
                    <a:pt x="16" y="10"/>
                  </a:cubicBezTo>
                  <a:cubicBezTo>
                    <a:pt x="17" y="10"/>
                    <a:pt x="17" y="10"/>
                    <a:pt x="17" y="10"/>
                  </a:cubicBezTo>
                  <a:cubicBezTo>
                    <a:pt x="17" y="10"/>
                    <a:pt x="17" y="10"/>
                    <a:pt x="17" y="10"/>
                  </a:cubicBezTo>
                  <a:cubicBezTo>
                    <a:pt x="17" y="10"/>
                    <a:pt x="17" y="10"/>
                    <a:pt x="17" y="10"/>
                  </a:cubicBezTo>
                  <a:moveTo>
                    <a:pt x="18" y="10"/>
                  </a:moveTo>
                  <a:cubicBezTo>
                    <a:pt x="17" y="10"/>
                    <a:pt x="18" y="10"/>
                    <a:pt x="18" y="10"/>
                  </a:cubicBezTo>
                  <a:cubicBezTo>
                    <a:pt x="17" y="10"/>
                    <a:pt x="17" y="10"/>
                    <a:pt x="17" y="10"/>
                  </a:cubicBezTo>
                  <a:cubicBezTo>
                    <a:pt x="17" y="10"/>
                    <a:pt x="17" y="11"/>
                    <a:pt x="17" y="11"/>
                  </a:cubicBezTo>
                  <a:cubicBezTo>
                    <a:pt x="17" y="10"/>
                    <a:pt x="18" y="10"/>
                    <a:pt x="18" y="10"/>
                  </a:cubicBezTo>
                  <a:close/>
                  <a:moveTo>
                    <a:pt x="19" y="10"/>
                  </a:moveTo>
                  <a:cubicBezTo>
                    <a:pt x="18" y="9"/>
                    <a:pt x="18" y="9"/>
                    <a:pt x="18" y="9"/>
                  </a:cubicBezTo>
                  <a:cubicBezTo>
                    <a:pt x="18" y="9"/>
                    <a:pt x="18" y="10"/>
                    <a:pt x="18" y="10"/>
                  </a:cubicBezTo>
                  <a:cubicBezTo>
                    <a:pt x="18" y="10"/>
                    <a:pt x="19" y="10"/>
                    <a:pt x="19" y="10"/>
                  </a:cubicBezTo>
                  <a:moveTo>
                    <a:pt x="18" y="9"/>
                  </a:moveTo>
                  <a:cubicBezTo>
                    <a:pt x="18" y="9"/>
                    <a:pt x="18" y="9"/>
                    <a:pt x="18" y="9"/>
                  </a:cubicBezTo>
                  <a:cubicBezTo>
                    <a:pt x="18" y="9"/>
                    <a:pt x="19" y="9"/>
                    <a:pt x="18" y="9"/>
                  </a:cubicBezTo>
                  <a:moveTo>
                    <a:pt x="19" y="8"/>
                  </a:moveTo>
                  <a:cubicBezTo>
                    <a:pt x="19" y="7"/>
                    <a:pt x="19" y="8"/>
                    <a:pt x="19" y="8"/>
                  </a:cubicBezTo>
                  <a:cubicBezTo>
                    <a:pt x="19" y="8"/>
                    <a:pt x="19" y="8"/>
                    <a:pt x="19" y="8"/>
                  </a:cubicBezTo>
                  <a:moveTo>
                    <a:pt x="19" y="9"/>
                  </a:moveTo>
                  <a:cubicBezTo>
                    <a:pt x="19" y="8"/>
                    <a:pt x="19" y="8"/>
                    <a:pt x="19" y="9"/>
                  </a:cubicBezTo>
                  <a:cubicBezTo>
                    <a:pt x="19" y="9"/>
                    <a:pt x="19" y="9"/>
                    <a:pt x="19" y="9"/>
                  </a:cubicBezTo>
                  <a:moveTo>
                    <a:pt x="21" y="10"/>
                  </a:moveTo>
                  <a:cubicBezTo>
                    <a:pt x="21" y="10"/>
                    <a:pt x="20" y="9"/>
                    <a:pt x="20" y="9"/>
                  </a:cubicBezTo>
                  <a:cubicBezTo>
                    <a:pt x="20" y="10"/>
                    <a:pt x="20" y="10"/>
                    <a:pt x="20" y="10"/>
                  </a:cubicBezTo>
                  <a:cubicBezTo>
                    <a:pt x="21" y="10"/>
                    <a:pt x="21" y="10"/>
                    <a:pt x="21" y="10"/>
                  </a:cubicBezTo>
                  <a:moveTo>
                    <a:pt x="21" y="9"/>
                  </a:moveTo>
                  <a:cubicBezTo>
                    <a:pt x="21" y="9"/>
                    <a:pt x="20" y="9"/>
                    <a:pt x="21" y="10"/>
                  </a:cubicBezTo>
                  <a:cubicBezTo>
                    <a:pt x="21" y="10"/>
                    <a:pt x="21" y="10"/>
                    <a:pt x="21" y="10"/>
                  </a:cubicBezTo>
                  <a:cubicBezTo>
                    <a:pt x="21" y="10"/>
                    <a:pt x="21" y="10"/>
                    <a:pt x="21" y="9"/>
                  </a:cubicBezTo>
                  <a:cubicBezTo>
                    <a:pt x="21" y="10"/>
                    <a:pt x="21" y="9"/>
                    <a:pt x="21" y="9"/>
                  </a:cubicBezTo>
                  <a:moveTo>
                    <a:pt x="21" y="9"/>
                  </a:moveTo>
                  <a:cubicBezTo>
                    <a:pt x="21" y="9"/>
                    <a:pt x="21" y="9"/>
                    <a:pt x="21" y="9"/>
                  </a:cubicBezTo>
                  <a:cubicBezTo>
                    <a:pt x="21" y="10"/>
                    <a:pt x="21" y="9"/>
                    <a:pt x="21" y="10"/>
                  </a:cubicBezTo>
                  <a:cubicBezTo>
                    <a:pt x="21" y="10"/>
                    <a:pt x="21" y="10"/>
                    <a:pt x="21" y="9"/>
                  </a:cubicBezTo>
                  <a:moveTo>
                    <a:pt x="21" y="8"/>
                  </a:moveTo>
                  <a:cubicBezTo>
                    <a:pt x="21" y="8"/>
                    <a:pt x="21" y="8"/>
                    <a:pt x="21" y="8"/>
                  </a:cubicBezTo>
                  <a:cubicBezTo>
                    <a:pt x="21" y="8"/>
                    <a:pt x="21" y="9"/>
                    <a:pt x="21" y="8"/>
                  </a:cubicBezTo>
                  <a:moveTo>
                    <a:pt x="20" y="11"/>
                  </a:moveTo>
                  <a:cubicBezTo>
                    <a:pt x="20" y="11"/>
                    <a:pt x="20" y="11"/>
                    <a:pt x="20" y="11"/>
                  </a:cubicBezTo>
                  <a:cubicBezTo>
                    <a:pt x="20" y="11"/>
                    <a:pt x="20" y="11"/>
                    <a:pt x="20" y="11"/>
                  </a:cubicBezTo>
                  <a:moveTo>
                    <a:pt x="21" y="11"/>
                  </a:moveTo>
                  <a:cubicBezTo>
                    <a:pt x="21" y="11"/>
                    <a:pt x="20" y="11"/>
                    <a:pt x="20" y="11"/>
                  </a:cubicBezTo>
                  <a:cubicBezTo>
                    <a:pt x="21" y="11"/>
                    <a:pt x="21" y="11"/>
                    <a:pt x="21" y="11"/>
                  </a:cubicBezTo>
                  <a:cubicBezTo>
                    <a:pt x="21" y="11"/>
                    <a:pt x="21" y="11"/>
                    <a:pt x="21" y="11"/>
                  </a:cubicBezTo>
                  <a:moveTo>
                    <a:pt x="21" y="12"/>
                  </a:moveTo>
                  <a:cubicBezTo>
                    <a:pt x="21" y="12"/>
                    <a:pt x="21" y="11"/>
                    <a:pt x="21" y="11"/>
                  </a:cubicBezTo>
                  <a:cubicBezTo>
                    <a:pt x="21" y="12"/>
                    <a:pt x="21" y="12"/>
                    <a:pt x="21" y="12"/>
                  </a:cubicBezTo>
                  <a:moveTo>
                    <a:pt x="21" y="11"/>
                  </a:moveTo>
                  <a:cubicBezTo>
                    <a:pt x="21" y="11"/>
                    <a:pt x="21" y="11"/>
                    <a:pt x="21" y="11"/>
                  </a:cubicBezTo>
                  <a:cubicBezTo>
                    <a:pt x="21" y="11"/>
                    <a:pt x="21" y="12"/>
                    <a:pt x="21" y="11"/>
                  </a:cubicBezTo>
                  <a:moveTo>
                    <a:pt x="22" y="11"/>
                  </a:moveTo>
                  <a:cubicBezTo>
                    <a:pt x="22" y="11"/>
                    <a:pt x="22" y="11"/>
                    <a:pt x="22" y="11"/>
                  </a:cubicBezTo>
                  <a:cubicBezTo>
                    <a:pt x="22" y="11"/>
                    <a:pt x="22" y="11"/>
                    <a:pt x="22" y="11"/>
                  </a:cubicBezTo>
                  <a:cubicBezTo>
                    <a:pt x="22" y="11"/>
                    <a:pt x="22" y="11"/>
                    <a:pt x="22" y="11"/>
                  </a:cubicBezTo>
                  <a:moveTo>
                    <a:pt x="22" y="12"/>
                  </a:moveTo>
                  <a:cubicBezTo>
                    <a:pt x="22" y="12"/>
                    <a:pt x="22" y="12"/>
                    <a:pt x="22" y="12"/>
                  </a:cubicBezTo>
                  <a:cubicBezTo>
                    <a:pt x="22" y="12"/>
                    <a:pt x="22" y="12"/>
                    <a:pt x="22" y="12"/>
                  </a:cubicBezTo>
                  <a:cubicBezTo>
                    <a:pt x="22" y="11"/>
                    <a:pt x="22" y="12"/>
                    <a:pt x="22" y="11"/>
                  </a:cubicBezTo>
                  <a:cubicBezTo>
                    <a:pt x="22" y="11"/>
                    <a:pt x="22" y="12"/>
                    <a:pt x="22" y="11"/>
                  </a:cubicBezTo>
                  <a:cubicBezTo>
                    <a:pt x="22" y="11"/>
                    <a:pt x="21" y="11"/>
                    <a:pt x="21" y="11"/>
                  </a:cubicBezTo>
                  <a:cubicBezTo>
                    <a:pt x="21" y="11"/>
                    <a:pt x="22" y="11"/>
                    <a:pt x="21" y="11"/>
                  </a:cubicBezTo>
                  <a:cubicBezTo>
                    <a:pt x="21" y="11"/>
                    <a:pt x="21" y="11"/>
                    <a:pt x="21" y="11"/>
                  </a:cubicBezTo>
                  <a:cubicBezTo>
                    <a:pt x="21" y="11"/>
                    <a:pt x="21" y="11"/>
                    <a:pt x="21" y="11"/>
                  </a:cubicBezTo>
                  <a:cubicBezTo>
                    <a:pt x="21" y="11"/>
                    <a:pt x="21" y="12"/>
                    <a:pt x="21" y="11"/>
                  </a:cubicBezTo>
                  <a:cubicBezTo>
                    <a:pt x="21" y="11"/>
                    <a:pt x="21" y="11"/>
                    <a:pt x="21" y="11"/>
                  </a:cubicBezTo>
                  <a:cubicBezTo>
                    <a:pt x="21" y="11"/>
                    <a:pt x="21" y="11"/>
                    <a:pt x="21" y="11"/>
                  </a:cubicBezTo>
                  <a:cubicBezTo>
                    <a:pt x="21" y="11"/>
                    <a:pt x="21" y="11"/>
                    <a:pt x="21" y="11"/>
                  </a:cubicBezTo>
                  <a:cubicBezTo>
                    <a:pt x="21" y="11"/>
                    <a:pt x="21" y="11"/>
                    <a:pt x="21" y="11"/>
                  </a:cubicBezTo>
                  <a:cubicBezTo>
                    <a:pt x="21" y="11"/>
                    <a:pt x="21" y="11"/>
                    <a:pt x="21" y="11"/>
                  </a:cubicBezTo>
                  <a:cubicBezTo>
                    <a:pt x="21" y="12"/>
                    <a:pt x="21" y="12"/>
                    <a:pt x="21" y="12"/>
                  </a:cubicBezTo>
                  <a:cubicBezTo>
                    <a:pt x="22" y="12"/>
                    <a:pt x="22" y="12"/>
                    <a:pt x="22" y="12"/>
                  </a:cubicBezTo>
                  <a:cubicBezTo>
                    <a:pt x="21" y="12"/>
                    <a:pt x="21" y="12"/>
                    <a:pt x="21" y="12"/>
                  </a:cubicBezTo>
                  <a:cubicBezTo>
                    <a:pt x="21" y="12"/>
                    <a:pt x="21" y="12"/>
                    <a:pt x="22" y="12"/>
                  </a:cubicBezTo>
                  <a:cubicBezTo>
                    <a:pt x="21" y="12"/>
                    <a:pt x="21" y="12"/>
                    <a:pt x="21" y="12"/>
                  </a:cubicBezTo>
                  <a:cubicBezTo>
                    <a:pt x="22" y="12"/>
                    <a:pt x="22" y="12"/>
                    <a:pt x="22" y="12"/>
                  </a:cubicBezTo>
                  <a:cubicBezTo>
                    <a:pt x="22" y="12"/>
                    <a:pt x="22" y="12"/>
                    <a:pt x="22" y="12"/>
                  </a:cubicBezTo>
                  <a:cubicBezTo>
                    <a:pt x="22" y="12"/>
                    <a:pt x="22" y="12"/>
                    <a:pt x="21" y="11"/>
                  </a:cubicBezTo>
                  <a:cubicBezTo>
                    <a:pt x="21" y="11"/>
                    <a:pt x="22" y="12"/>
                    <a:pt x="22" y="12"/>
                  </a:cubicBezTo>
                  <a:cubicBezTo>
                    <a:pt x="22" y="12"/>
                    <a:pt x="22" y="11"/>
                    <a:pt x="22" y="12"/>
                  </a:cubicBezTo>
                  <a:cubicBezTo>
                    <a:pt x="22" y="12"/>
                    <a:pt x="22" y="12"/>
                    <a:pt x="22" y="12"/>
                  </a:cubicBezTo>
                  <a:cubicBezTo>
                    <a:pt x="22" y="12"/>
                    <a:pt x="22" y="12"/>
                    <a:pt x="22" y="12"/>
                  </a:cubicBezTo>
                  <a:moveTo>
                    <a:pt x="22" y="10"/>
                  </a:moveTo>
                  <a:cubicBezTo>
                    <a:pt x="22" y="9"/>
                    <a:pt x="22" y="9"/>
                    <a:pt x="22" y="9"/>
                  </a:cubicBezTo>
                  <a:cubicBezTo>
                    <a:pt x="22" y="9"/>
                    <a:pt x="22" y="9"/>
                    <a:pt x="22" y="9"/>
                  </a:cubicBezTo>
                  <a:cubicBezTo>
                    <a:pt x="22" y="10"/>
                    <a:pt x="22" y="10"/>
                    <a:pt x="22" y="10"/>
                  </a:cubicBezTo>
                  <a:cubicBezTo>
                    <a:pt x="22" y="9"/>
                    <a:pt x="22" y="9"/>
                    <a:pt x="22" y="9"/>
                  </a:cubicBezTo>
                  <a:cubicBezTo>
                    <a:pt x="22" y="9"/>
                    <a:pt x="22" y="9"/>
                    <a:pt x="22" y="9"/>
                  </a:cubicBezTo>
                  <a:cubicBezTo>
                    <a:pt x="22" y="10"/>
                    <a:pt x="22" y="9"/>
                    <a:pt x="22" y="10"/>
                  </a:cubicBezTo>
                  <a:cubicBezTo>
                    <a:pt x="22" y="10"/>
                    <a:pt x="22" y="10"/>
                    <a:pt x="22" y="10"/>
                  </a:cubicBezTo>
                  <a:moveTo>
                    <a:pt x="23" y="9"/>
                  </a:moveTo>
                  <a:cubicBezTo>
                    <a:pt x="23" y="9"/>
                    <a:pt x="23" y="9"/>
                    <a:pt x="23" y="9"/>
                  </a:cubicBezTo>
                  <a:cubicBezTo>
                    <a:pt x="23" y="9"/>
                    <a:pt x="23" y="9"/>
                    <a:pt x="23" y="9"/>
                  </a:cubicBezTo>
                  <a:cubicBezTo>
                    <a:pt x="23" y="9"/>
                    <a:pt x="23" y="9"/>
                    <a:pt x="23" y="9"/>
                  </a:cubicBezTo>
                  <a:cubicBezTo>
                    <a:pt x="23" y="9"/>
                    <a:pt x="23" y="9"/>
                    <a:pt x="23" y="9"/>
                  </a:cubicBezTo>
                  <a:cubicBezTo>
                    <a:pt x="23" y="9"/>
                    <a:pt x="23" y="9"/>
                    <a:pt x="23" y="9"/>
                  </a:cubicBezTo>
                  <a:cubicBezTo>
                    <a:pt x="23" y="9"/>
                    <a:pt x="23" y="9"/>
                    <a:pt x="23" y="9"/>
                  </a:cubicBezTo>
                  <a:cubicBezTo>
                    <a:pt x="23" y="9"/>
                    <a:pt x="23" y="9"/>
                    <a:pt x="23" y="9"/>
                  </a:cubicBezTo>
                  <a:cubicBezTo>
                    <a:pt x="23" y="9"/>
                    <a:pt x="22" y="9"/>
                    <a:pt x="22" y="9"/>
                  </a:cubicBezTo>
                  <a:cubicBezTo>
                    <a:pt x="23" y="9"/>
                    <a:pt x="23" y="9"/>
                    <a:pt x="23" y="10"/>
                  </a:cubicBezTo>
                  <a:cubicBezTo>
                    <a:pt x="23" y="10"/>
                    <a:pt x="23" y="10"/>
                    <a:pt x="23" y="9"/>
                  </a:cubicBezTo>
                  <a:cubicBezTo>
                    <a:pt x="23" y="9"/>
                    <a:pt x="23" y="10"/>
                    <a:pt x="23" y="9"/>
                  </a:cubicBezTo>
                  <a:moveTo>
                    <a:pt x="24" y="12"/>
                  </a:moveTo>
                  <a:cubicBezTo>
                    <a:pt x="24" y="13"/>
                    <a:pt x="24" y="12"/>
                    <a:pt x="23" y="13"/>
                  </a:cubicBezTo>
                  <a:cubicBezTo>
                    <a:pt x="23" y="13"/>
                    <a:pt x="24" y="13"/>
                    <a:pt x="24" y="13"/>
                  </a:cubicBezTo>
                  <a:lnTo>
                    <a:pt x="24" y="12"/>
                  </a:lnTo>
                  <a:close/>
                  <a:moveTo>
                    <a:pt x="24" y="11"/>
                  </a:moveTo>
                  <a:cubicBezTo>
                    <a:pt x="24" y="10"/>
                    <a:pt x="24" y="10"/>
                    <a:pt x="24" y="10"/>
                  </a:cubicBezTo>
                  <a:cubicBezTo>
                    <a:pt x="24" y="11"/>
                    <a:pt x="24" y="11"/>
                    <a:pt x="24" y="11"/>
                  </a:cubicBezTo>
                  <a:moveTo>
                    <a:pt x="24" y="10"/>
                  </a:moveTo>
                  <a:cubicBezTo>
                    <a:pt x="24" y="10"/>
                    <a:pt x="24" y="9"/>
                    <a:pt x="24" y="9"/>
                  </a:cubicBezTo>
                  <a:cubicBezTo>
                    <a:pt x="24" y="9"/>
                    <a:pt x="24" y="9"/>
                    <a:pt x="24" y="9"/>
                  </a:cubicBezTo>
                  <a:cubicBezTo>
                    <a:pt x="24" y="9"/>
                    <a:pt x="24" y="9"/>
                    <a:pt x="24" y="10"/>
                  </a:cubicBezTo>
                  <a:cubicBezTo>
                    <a:pt x="24" y="9"/>
                    <a:pt x="24" y="9"/>
                    <a:pt x="24" y="9"/>
                  </a:cubicBezTo>
                  <a:cubicBezTo>
                    <a:pt x="24" y="9"/>
                    <a:pt x="24" y="9"/>
                    <a:pt x="23" y="10"/>
                  </a:cubicBezTo>
                  <a:cubicBezTo>
                    <a:pt x="24" y="10"/>
                    <a:pt x="24" y="10"/>
                    <a:pt x="24" y="9"/>
                  </a:cubicBezTo>
                  <a:cubicBezTo>
                    <a:pt x="24" y="9"/>
                    <a:pt x="24" y="10"/>
                    <a:pt x="24" y="10"/>
                  </a:cubicBezTo>
                  <a:cubicBezTo>
                    <a:pt x="24" y="9"/>
                    <a:pt x="24" y="10"/>
                    <a:pt x="24" y="10"/>
                  </a:cubicBezTo>
                  <a:moveTo>
                    <a:pt x="24" y="9"/>
                  </a:moveTo>
                  <a:cubicBezTo>
                    <a:pt x="24" y="9"/>
                    <a:pt x="24" y="9"/>
                    <a:pt x="24" y="9"/>
                  </a:cubicBezTo>
                  <a:cubicBezTo>
                    <a:pt x="24" y="9"/>
                    <a:pt x="24" y="10"/>
                    <a:pt x="25" y="10"/>
                  </a:cubicBezTo>
                  <a:cubicBezTo>
                    <a:pt x="25" y="10"/>
                    <a:pt x="25" y="9"/>
                    <a:pt x="24" y="9"/>
                  </a:cubicBezTo>
                  <a:moveTo>
                    <a:pt x="30" y="20"/>
                  </a:moveTo>
                  <a:cubicBezTo>
                    <a:pt x="30" y="20"/>
                    <a:pt x="30" y="20"/>
                    <a:pt x="30" y="20"/>
                  </a:cubicBezTo>
                  <a:cubicBezTo>
                    <a:pt x="30" y="20"/>
                    <a:pt x="30" y="20"/>
                    <a:pt x="30" y="20"/>
                  </a:cubicBezTo>
                  <a:cubicBezTo>
                    <a:pt x="30" y="20"/>
                    <a:pt x="30" y="20"/>
                    <a:pt x="30" y="20"/>
                  </a:cubicBezTo>
                  <a:moveTo>
                    <a:pt x="32" y="19"/>
                  </a:moveTo>
                  <a:cubicBezTo>
                    <a:pt x="32" y="19"/>
                    <a:pt x="32" y="19"/>
                    <a:pt x="33" y="19"/>
                  </a:cubicBezTo>
                  <a:cubicBezTo>
                    <a:pt x="33" y="19"/>
                    <a:pt x="33" y="19"/>
                    <a:pt x="32" y="19"/>
                  </a:cubicBezTo>
                  <a:moveTo>
                    <a:pt x="29" y="19"/>
                  </a:moveTo>
                  <a:cubicBezTo>
                    <a:pt x="29" y="19"/>
                    <a:pt x="29" y="19"/>
                    <a:pt x="29" y="19"/>
                  </a:cubicBezTo>
                  <a:cubicBezTo>
                    <a:pt x="29" y="19"/>
                    <a:pt x="30" y="18"/>
                    <a:pt x="29" y="19"/>
                  </a:cubicBezTo>
                  <a:moveTo>
                    <a:pt x="29" y="18"/>
                  </a:moveTo>
                  <a:cubicBezTo>
                    <a:pt x="29" y="18"/>
                    <a:pt x="29" y="19"/>
                    <a:pt x="29" y="18"/>
                  </a:cubicBezTo>
                  <a:cubicBezTo>
                    <a:pt x="29" y="18"/>
                    <a:pt x="29" y="18"/>
                    <a:pt x="29" y="18"/>
                  </a:cubicBezTo>
                  <a:moveTo>
                    <a:pt x="28" y="16"/>
                  </a:moveTo>
                  <a:cubicBezTo>
                    <a:pt x="28" y="16"/>
                    <a:pt x="28" y="16"/>
                    <a:pt x="28" y="16"/>
                  </a:cubicBezTo>
                  <a:cubicBezTo>
                    <a:pt x="28" y="16"/>
                    <a:pt x="28" y="16"/>
                    <a:pt x="28" y="16"/>
                  </a:cubicBezTo>
                  <a:cubicBezTo>
                    <a:pt x="28" y="16"/>
                    <a:pt x="28" y="16"/>
                    <a:pt x="28" y="16"/>
                  </a:cubicBezTo>
                  <a:moveTo>
                    <a:pt x="29" y="14"/>
                  </a:moveTo>
                  <a:cubicBezTo>
                    <a:pt x="29" y="14"/>
                    <a:pt x="29" y="14"/>
                    <a:pt x="29" y="14"/>
                  </a:cubicBezTo>
                  <a:cubicBezTo>
                    <a:pt x="29" y="14"/>
                    <a:pt x="29" y="14"/>
                    <a:pt x="29" y="14"/>
                  </a:cubicBezTo>
                  <a:cubicBezTo>
                    <a:pt x="29" y="14"/>
                    <a:pt x="29" y="14"/>
                    <a:pt x="29" y="14"/>
                  </a:cubicBezTo>
                  <a:moveTo>
                    <a:pt x="27" y="15"/>
                  </a:moveTo>
                  <a:cubicBezTo>
                    <a:pt x="27" y="15"/>
                    <a:pt x="27" y="15"/>
                    <a:pt x="27" y="15"/>
                  </a:cubicBezTo>
                  <a:cubicBezTo>
                    <a:pt x="27" y="15"/>
                    <a:pt x="27" y="15"/>
                    <a:pt x="27" y="15"/>
                  </a:cubicBezTo>
                  <a:cubicBezTo>
                    <a:pt x="27" y="15"/>
                    <a:pt x="27" y="15"/>
                    <a:pt x="27" y="15"/>
                  </a:cubicBezTo>
                  <a:cubicBezTo>
                    <a:pt x="27" y="15"/>
                    <a:pt x="27" y="15"/>
                    <a:pt x="27" y="15"/>
                  </a:cubicBezTo>
                  <a:moveTo>
                    <a:pt x="26" y="14"/>
                  </a:moveTo>
                  <a:cubicBezTo>
                    <a:pt x="26" y="14"/>
                    <a:pt x="26" y="14"/>
                    <a:pt x="26" y="14"/>
                  </a:cubicBezTo>
                  <a:cubicBezTo>
                    <a:pt x="26" y="14"/>
                    <a:pt x="26" y="14"/>
                    <a:pt x="26" y="14"/>
                  </a:cubicBezTo>
                  <a:moveTo>
                    <a:pt x="27" y="12"/>
                  </a:moveTo>
                  <a:cubicBezTo>
                    <a:pt x="27" y="12"/>
                    <a:pt x="27" y="12"/>
                    <a:pt x="27" y="12"/>
                  </a:cubicBezTo>
                  <a:cubicBezTo>
                    <a:pt x="27" y="12"/>
                    <a:pt x="27" y="12"/>
                    <a:pt x="27" y="12"/>
                  </a:cubicBezTo>
                  <a:moveTo>
                    <a:pt x="26" y="13"/>
                  </a:moveTo>
                  <a:cubicBezTo>
                    <a:pt x="26" y="13"/>
                    <a:pt x="26" y="14"/>
                    <a:pt x="26" y="13"/>
                  </a:cubicBezTo>
                  <a:cubicBezTo>
                    <a:pt x="26" y="13"/>
                    <a:pt x="26" y="13"/>
                    <a:pt x="26" y="13"/>
                  </a:cubicBezTo>
                  <a:moveTo>
                    <a:pt x="26" y="13"/>
                  </a:moveTo>
                  <a:cubicBezTo>
                    <a:pt x="26" y="13"/>
                    <a:pt x="26" y="13"/>
                    <a:pt x="26" y="13"/>
                  </a:cubicBezTo>
                  <a:cubicBezTo>
                    <a:pt x="26" y="13"/>
                    <a:pt x="26" y="12"/>
                    <a:pt x="26" y="13"/>
                  </a:cubicBezTo>
                  <a:moveTo>
                    <a:pt x="26" y="11"/>
                  </a:moveTo>
                  <a:cubicBezTo>
                    <a:pt x="25" y="11"/>
                    <a:pt x="25" y="12"/>
                    <a:pt x="26" y="12"/>
                  </a:cubicBezTo>
                  <a:cubicBezTo>
                    <a:pt x="26" y="11"/>
                    <a:pt x="26" y="11"/>
                    <a:pt x="26" y="11"/>
                  </a:cubicBezTo>
                  <a:moveTo>
                    <a:pt x="24" y="13"/>
                  </a:moveTo>
                  <a:cubicBezTo>
                    <a:pt x="24" y="13"/>
                    <a:pt x="25" y="13"/>
                    <a:pt x="25" y="13"/>
                  </a:cubicBezTo>
                  <a:cubicBezTo>
                    <a:pt x="25" y="13"/>
                    <a:pt x="25" y="13"/>
                    <a:pt x="25" y="13"/>
                  </a:cubicBezTo>
                  <a:cubicBezTo>
                    <a:pt x="24" y="13"/>
                    <a:pt x="25" y="13"/>
                    <a:pt x="24" y="13"/>
                  </a:cubicBezTo>
                  <a:moveTo>
                    <a:pt x="25" y="10"/>
                  </a:moveTo>
                  <a:cubicBezTo>
                    <a:pt x="25" y="10"/>
                    <a:pt x="25" y="10"/>
                    <a:pt x="25" y="9"/>
                  </a:cubicBezTo>
                  <a:cubicBezTo>
                    <a:pt x="25" y="9"/>
                    <a:pt x="25" y="9"/>
                    <a:pt x="25" y="9"/>
                  </a:cubicBezTo>
                  <a:cubicBezTo>
                    <a:pt x="25" y="9"/>
                    <a:pt x="25" y="10"/>
                    <a:pt x="25" y="10"/>
                  </a:cubicBezTo>
                  <a:moveTo>
                    <a:pt x="26" y="10"/>
                  </a:moveTo>
                  <a:cubicBezTo>
                    <a:pt x="26" y="9"/>
                    <a:pt x="26" y="10"/>
                    <a:pt x="25" y="9"/>
                  </a:cubicBezTo>
                  <a:cubicBezTo>
                    <a:pt x="25" y="9"/>
                    <a:pt x="25" y="10"/>
                    <a:pt x="25" y="9"/>
                  </a:cubicBezTo>
                  <a:cubicBezTo>
                    <a:pt x="25" y="9"/>
                    <a:pt x="25" y="9"/>
                    <a:pt x="25" y="9"/>
                  </a:cubicBezTo>
                  <a:cubicBezTo>
                    <a:pt x="25" y="9"/>
                    <a:pt x="25" y="9"/>
                    <a:pt x="25" y="10"/>
                  </a:cubicBezTo>
                  <a:cubicBezTo>
                    <a:pt x="25" y="10"/>
                    <a:pt x="25" y="10"/>
                    <a:pt x="25" y="10"/>
                  </a:cubicBezTo>
                  <a:cubicBezTo>
                    <a:pt x="25" y="10"/>
                    <a:pt x="26" y="10"/>
                    <a:pt x="26" y="10"/>
                  </a:cubicBezTo>
                  <a:moveTo>
                    <a:pt x="27" y="11"/>
                  </a:moveTo>
                  <a:cubicBezTo>
                    <a:pt x="27" y="11"/>
                    <a:pt x="27" y="11"/>
                    <a:pt x="27" y="10"/>
                  </a:cubicBezTo>
                  <a:cubicBezTo>
                    <a:pt x="27" y="10"/>
                    <a:pt x="27" y="10"/>
                    <a:pt x="27" y="10"/>
                  </a:cubicBezTo>
                  <a:cubicBezTo>
                    <a:pt x="27" y="11"/>
                    <a:pt x="27" y="11"/>
                    <a:pt x="27" y="11"/>
                  </a:cubicBezTo>
                  <a:moveTo>
                    <a:pt x="28" y="11"/>
                  </a:moveTo>
                  <a:cubicBezTo>
                    <a:pt x="28" y="11"/>
                    <a:pt x="28" y="11"/>
                    <a:pt x="28" y="11"/>
                  </a:cubicBezTo>
                  <a:cubicBezTo>
                    <a:pt x="28" y="11"/>
                    <a:pt x="28" y="11"/>
                    <a:pt x="28" y="11"/>
                  </a:cubicBezTo>
                  <a:close/>
                  <a:moveTo>
                    <a:pt x="28" y="11"/>
                  </a:moveTo>
                  <a:cubicBezTo>
                    <a:pt x="28" y="11"/>
                    <a:pt x="28" y="10"/>
                    <a:pt x="28" y="10"/>
                  </a:cubicBezTo>
                  <a:cubicBezTo>
                    <a:pt x="28" y="11"/>
                    <a:pt x="28" y="11"/>
                    <a:pt x="28" y="11"/>
                  </a:cubicBezTo>
                  <a:cubicBezTo>
                    <a:pt x="28" y="11"/>
                    <a:pt x="28" y="11"/>
                    <a:pt x="28" y="11"/>
                  </a:cubicBezTo>
                  <a:close/>
                  <a:moveTo>
                    <a:pt x="30" y="12"/>
                  </a:moveTo>
                  <a:cubicBezTo>
                    <a:pt x="30" y="12"/>
                    <a:pt x="30" y="12"/>
                    <a:pt x="30" y="12"/>
                  </a:cubicBezTo>
                  <a:cubicBezTo>
                    <a:pt x="30" y="12"/>
                    <a:pt x="30" y="12"/>
                    <a:pt x="30" y="12"/>
                  </a:cubicBezTo>
                  <a:close/>
                  <a:moveTo>
                    <a:pt x="34" y="23"/>
                  </a:moveTo>
                  <a:cubicBezTo>
                    <a:pt x="33" y="23"/>
                    <a:pt x="33" y="23"/>
                    <a:pt x="33" y="23"/>
                  </a:cubicBezTo>
                  <a:cubicBezTo>
                    <a:pt x="33" y="23"/>
                    <a:pt x="33" y="23"/>
                    <a:pt x="33" y="23"/>
                  </a:cubicBezTo>
                  <a:cubicBezTo>
                    <a:pt x="33" y="23"/>
                    <a:pt x="34" y="23"/>
                    <a:pt x="34" y="23"/>
                  </a:cubicBezTo>
                  <a:moveTo>
                    <a:pt x="34" y="24"/>
                  </a:moveTo>
                  <a:cubicBezTo>
                    <a:pt x="34" y="24"/>
                    <a:pt x="34" y="24"/>
                    <a:pt x="34" y="24"/>
                  </a:cubicBezTo>
                  <a:cubicBezTo>
                    <a:pt x="34" y="24"/>
                    <a:pt x="34" y="24"/>
                    <a:pt x="34" y="24"/>
                  </a:cubicBezTo>
                  <a:cubicBezTo>
                    <a:pt x="34" y="24"/>
                    <a:pt x="34" y="24"/>
                    <a:pt x="34" y="24"/>
                  </a:cubicBezTo>
                  <a:moveTo>
                    <a:pt x="23" y="27"/>
                  </a:moveTo>
                  <a:cubicBezTo>
                    <a:pt x="23" y="27"/>
                    <a:pt x="23" y="28"/>
                    <a:pt x="24" y="27"/>
                  </a:cubicBezTo>
                  <a:cubicBezTo>
                    <a:pt x="24" y="27"/>
                    <a:pt x="23" y="27"/>
                    <a:pt x="23" y="27"/>
                  </a:cubicBezTo>
                  <a:moveTo>
                    <a:pt x="23" y="27"/>
                  </a:moveTo>
                  <a:cubicBezTo>
                    <a:pt x="23" y="27"/>
                    <a:pt x="23" y="27"/>
                    <a:pt x="23" y="27"/>
                  </a:cubicBezTo>
                  <a:cubicBezTo>
                    <a:pt x="23" y="27"/>
                    <a:pt x="23" y="27"/>
                    <a:pt x="23" y="27"/>
                  </a:cubicBezTo>
                  <a:cubicBezTo>
                    <a:pt x="23" y="27"/>
                    <a:pt x="23" y="26"/>
                    <a:pt x="23" y="26"/>
                  </a:cubicBezTo>
                  <a:cubicBezTo>
                    <a:pt x="23" y="26"/>
                    <a:pt x="23" y="27"/>
                    <a:pt x="23" y="27"/>
                  </a:cubicBezTo>
                  <a:cubicBezTo>
                    <a:pt x="23" y="26"/>
                    <a:pt x="23" y="26"/>
                    <a:pt x="23" y="27"/>
                  </a:cubicBezTo>
                  <a:moveTo>
                    <a:pt x="22" y="27"/>
                  </a:moveTo>
                  <a:cubicBezTo>
                    <a:pt x="22" y="27"/>
                    <a:pt x="22" y="28"/>
                    <a:pt x="22" y="27"/>
                  </a:cubicBezTo>
                  <a:cubicBezTo>
                    <a:pt x="22" y="27"/>
                    <a:pt x="22" y="27"/>
                    <a:pt x="22" y="27"/>
                  </a:cubicBezTo>
                  <a:moveTo>
                    <a:pt x="10" y="29"/>
                  </a:moveTo>
                  <a:cubicBezTo>
                    <a:pt x="10" y="29"/>
                    <a:pt x="10" y="29"/>
                    <a:pt x="10" y="29"/>
                  </a:cubicBezTo>
                  <a:close/>
                  <a:moveTo>
                    <a:pt x="11" y="29"/>
                  </a:moveTo>
                  <a:cubicBezTo>
                    <a:pt x="11" y="28"/>
                    <a:pt x="11" y="28"/>
                    <a:pt x="11" y="28"/>
                  </a:cubicBezTo>
                  <a:cubicBezTo>
                    <a:pt x="11" y="29"/>
                    <a:pt x="11" y="29"/>
                    <a:pt x="11" y="29"/>
                  </a:cubicBezTo>
                  <a:moveTo>
                    <a:pt x="13" y="36"/>
                  </a:moveTo>
                  <a:cubicBezTo>
                    <a:pt x="13" y="36"/>
                    <a:pt x="13" y="36"/>
                    <a:pt x="13" y="36"/>
                  </a:cubicBezTo>
                  <a:cubicBezTo>
                    <a:pt x="13" y="36"/>
                    <a:pt x="13" y="36"/>
                    <a:pt x="13" y="36"/>
                  </a:cubicBezTo>
                  <a:cubicBezTo>
                    <a:pt x="13" y="36"/>
                    <a:pt x="13" y="36"/>
                    <a:pt x="13" y="36"/>
                  </a:cubicBezTo>
                  <a:moveTo>
                    <a:pt x="14" y="37"/>
                  </a:moveTo>
                  <a:cubicBezTo>
                    <a:pt x="14" y="36"/>
                    <a:pt x="14" y="36"/>
                    <a:pt x="14" y="36"/>
                  </a:cubicBezTo>
                  <a:cubicBezTo>
                    <a:pt x="14" y="36"/>
                    <a:pt x="14" y="36"/>
                    <a:pt x="14" y="36"/>
                  </a:cubicBezTo>
                  <a:cubicBezTo>
                    <a:pt x="14" y="36"/>
                    <a:pt x="14" y="36"/>
                    <a:pt x="14" y="36"/>
                  </a:cubicBezTo>
                  <a:cubicBezTo>
                    <a:pt x="14" y="36"/>
                    <a:pt x="14" y="36"/>
                    <a:pt x="14" y="36"/>
                  </a:cubicBezTo>
                  <a:cubicBezTo>
                    <a:pt x="14" y="36"/>
                    <a:pt x="14" y="36"/>
                    <a:pt x="14" y="37"/>
                  </a:cubicBezTo>
                  <a:moveTo>
                    <a:pt x="13" y="27"/>
                  </a:moveTo>
                  <a:cubicBezTo>
                    <a:pt x="13" y="27"/>
                    <a:pt x="12" y="27"/>
                    <a:pt x="12" y="27"/>
                  </a:cubicBezTo>
                  <a:cubicBezTo>
                    <a:pt x="13" y="27"/>
                    <a:pt x="12" y="27"/>
                    <a:pt x="13" y="27"/>
                  </a:cubicBezTo>
                  <a:cubicBezTo>
                    <a:pt x="13" y="27"/>
                    <a:pt x="13" y="27"/>
                    <a:pt x="13" y="27"/>
                  </a:cubicBezTo>
                  <a:cubicBezTo>
                    <a:pt x="13" y="27"/>
                    <a:pt x="13" y="27"/>
                    <a:pt x="13" y="27"/>
                  </a:cubicBezTo>
                  <a:moveTo>
                    <a:pt x="14" y="36"/>
                  </a:moveTo>
                  <a:cubicBezTo>
                    <a:pt x="14" y="36"/>
                    <a:pt x="14" y="36"/>
                    <a:pt x="14" y="36"/>
                  </a:cubicBezTo>
                  <a:cubicBezTo>
                    <a:pt x="14" y="36"/>
                    <a:pt x="14" y="36"/>
                    <a:pt x="15" y="36"/>
                  </a:cubicBezTo>
                  <a:cubicBezTo>
                    <a:pt x="15" y="36"/>
                    <a:pt x="14" y="36"/>
                    <a:pt x="14" y="36"/>
                  </a:cubicBezTo>
                  <a:moveTo>
                    <a:pt x="15" y="35"/>
                  </a:moveTo>
                  <a:cubicBezTo>
                    <a:pt x="15" y="35"/>
                    <a:pt x="15" y="35"/>
                    <a:pt x="15" y="36"/>
                  </a:cubicBezTo>
                  <a:cubicBezTo>
                    <a:pt x="15" y="36"/>
                    <a:pt x="15" y="35"/>
                    <a:pt x="15" y="35"/>
                  </a:cubicBezTo>
                  <a:moveTo>
                    <a:pt x="16" y="27"/>
                  </a:moveTo>
                  <a:cubicBezTo>
                    <a:pt x="16" y="27"/>
                    <a:pt x="16" y="27"/>
                    <a:pt x="16" y="27"/>
                  </a:cubicBezTo>
                  <a:cubicBezTo>
                    <a:pt x="16" y="27"/>
                    <a:pt x="16" y="26"/>
                    <a:pt x="16" y="27"/>
                  </a:cubicBezTo>
                  <a:moveTo>
                    <a:pt x="19" y="29"/>
                  </a:moveTo>
                  <a:cubicBezTo>
                    <a:pt x="19" y="30"/>
                    <a:pt x="19" y="30"/>
                    <a:pt x="19" y="30"/>
                  </a:cubicBezTo>
                  <a:cubicBezTo>
                    <a:pt x="19" y="30"/>
                    <a:pt x="19" y="30"/>
                    <a:pt x="19" y="30"/>
                  </a:cubicBezTo>
                  <a:cubicBezTo>
                    <a:pt x="19" y="29"/>
                    <a:pt x="19" y="29"/>
                    <a:pt x="19" y="29"/>
                  </a:cubicBezTo>
                  <a:moveTo>
                    <a:pt x="24" y="29"/>
                  </a:moveTo>
                  <a:cubicBezTo>
                    <a:pt x="24" y="29"/>
                    <a:pt x="24" y="29"/>
                    <a:pt x="24" y="29"/>
                  </a:cubicBezTo>
                  <a:cubicBezTo>
                    <a:pt x="24" y="29"/>
                    <a:pt x="24" y="29"/>
                    <a:pt x="24" y="29"/>
                  </a:cubicBezTo>
                  <a:moveTo>
                    <a:pt x="25" y="29"/>
                  </a:moveTo>
                  <a:cubicBezTo>
                    <a:pt x="25" y="29"/>
                    <a:pt x="25" y="29"/>
                    <a:pt x="24" y="29"/>
                  </a:cubicBezTo>
                  <a:cubicBezTo>
                    <a:pt x="24" y="29"/>
                    <a:pt x="25" y="30"/>
                    <a:pt x="25" y="29"/>
                  </a:cubicBezTo>
                  <a:moveTo>
                    <a:pt x="25" y="28"/>
                  </a:moveTo>
                  <a:cubicBezTo>
                    <a:pt x="25" y="28"/>
                    <a:pt x="25" y="28"/>
                    <a:pt x="25" y="28"/>
                  </a:cubicBezTo>
                  <a:cubicBezTo>
                    <a:pt x="25" y="28"/>
                    <a:pt x="25" y="28"/>
                    <a:pt x="25" y="28"/>
                  </a:cubicBezTo>
                  <a:moveTo>
                    <a:pt x="26" y="29"/>
                  </a:moveTo>
                  <a:cubicBezTo>
                    <a:pt x="26" y="29"/>
                    <a:pt x="26" y="29"/>
                    <a:pt x="26" y="29"/>
                  </a:cubicBezTo>
                  <a:cubicBezTo>
                    <a:pt x="26" y="29"/>
                    <a:pt x="26" y="29"/>
                    <a:pt x="26" y="29"/>
                  </a:cubicBezTo>
                  <a:cubicBezTo>
                    <a:pt x="26" y="29"/>
                    <a:pt x="26" y="29"/>
                    <a:pt x="26" y="29"/>
                  </a:cubicBezTo>
                  <a:cubicBezTo>
                    <a:pt x="26" y="29"/>
                    <a:pt x="25" y="29"/>
                    <a:pt x="25" y="29"/>
                  </a:cubicBezTo>
                  <a:cubicBezTo>
                    <a:pt x="25" y="29"/>
                    <a:pt x="25" y="29"/>
                    <a:pt x="25" y="29"/>
                  </a:cubicBezTo>
                  <a:cubicBezTo>
                    <a:pt x="25" y="29"/>
                    <a:pt x="25" y="29"/>
                    <a:pt x="25" y="29"/>
                  </a:cubicBezTo>
                  <a:cubicBezTo>
                    <a:pt x="25" y="29"/>
                    <a:pt x="25" y="29"/>
                    <a:pt x="25" y="29"/>
                  </a:cubicBezTo>
                  <a:cubicBezTo>
                    <a:pt x="25" y="29"/>
                    <a:pt x="26" y="29"/>
                    <a:pt x="26" y="29"/>
                  </a:cubicBezTo>
                  <a:cubicBezTo>
                    <a:pt x="26" y="29"/>
                    <a:pt x="26" y="29"/>
                    <a:pt x="26" y="29"/>
                  </a:cubicBezTo>
                  <a:cubicBezTo>
                    <a:pt x="26" y="29"/>
                    <a:pt x="26" y="29"/>
                    <a:pt x="26" y="29"/>
                  </a:cubicBezTo>
                  <a:cubicBezTo>
                    <a:pt x="26" y="29"/>
                    <a:pt x="27" y="30"/>
                    <a:pt x="26" y="29"/>
                  </a:cubicBezTo>
                  <a:moveTo>
                    <a:pt x="31" y="29"/>
                  </a:moveTo>
                  <a:cubicBezTo>
                    <a:pt x="31" y="29"/>
                    <a:pt x="31" y="29"/>
                    <a:pt x="31" y="29"/>
                  </a:cubicBezTo>
                  <a:cubicBezTo>
                    <a:pt x="31" y="29"/>
                    <a:pt x="31" y="29"/>
                    <a:pt x="31" y="29"/>
                  </a:cubicBezTo>
                  <a:cubicBezTo>
                    <a:pt x="31" y="29"/>
                    <a:pt x="31" y="29"/>
                    <a:pt x="31" y="29"/>
                  </a:cubicBezTo>
                  <a:cubicBezTo>
                    <a:pt x="31" y="29"/>
                    <a:pt x="31" y="29"/>
                    <a:pt x="31" y="29"/>
                  </a:cubicBezTo>
                  <a:cubicBezTo>
                    <a:pt x="31" y="29"/>
                    <a:pt x="31" y="29"/>
                    <a:pt x="31" y="29"/>
                  </a:cubicBezTo>
                  <a:cubicBezTo>
                    <a:pt x="31" y="30"/>
                    <a:pt x="31" y="29"/>
                    <a:pt x="31" y="29"/>
                  </a:cubicBezTo>
                  <a:cubicBezTo>
                    <a:pt x="31" y="29"/>
                    <a:pt x="32" y="30"/>
                    <a:pt x="31" y="29"/>
                  </a:cubicBezTo>
                  <a:moveTo>
                    <a:pt x="32" y="26"/>
                  </a:moveTo>
                  <a:cubicBezTo>
                    <a:pt x="32" y="26"/>
                    <a:pt x="32" y="25"/>
                    <a:pt x="32" y="26"/>
                  </a:cubicBezTo>
                  <a:cubicBezTo>
                    <a:pt x="32" y="26"/>
                    <a:pt x="32" y="26"/>
                    <a:pt x="32" y="26"/>
                  </a:cubicBezTo>
                  <a:moveTo>
                    <a:pt x="33" y="26"/>
                  </a:moveTo>
                  <a:cubicBezTo>
                    <a:pt x="33" y="27"/>
                    <a:pt x="32" y="26"/>
                    <a:pt x="32" y="26"/>
                  </a:cubicBezTo>
                  <a:cubicBezTo>
                    <a:pt x="32" y="26"/>
                    <a:pt x="32" y="26"/>
                    <a:pt x="33" y="26"/>
                  </a:cubicBezTo>
                  <a:moveTo>
                    <a:pt x="33" y="27"/>
                  </a:moveTo>
                  <a:cubicBezTo>
                    <a:pt x="33" y="27"/>
                    <a:pt x="33" y="27"/>
                    <a:pt x="33" y="27"/>
                  </a:cubicBezTo>
                  <a:cubicBezTo>
                    <a:pt x="33" y="27"/>
                    <a:pt x="34" y="28"/>
                    <a:pt x="33" y="27"/>
                  </a:cubicBezTo>
                  <a:moveTo>
                    <a:pt x="31" y="29"/>
                  </a:moveTo>
                  <a:cubicBezTo>
                    <a:pt x="31" y="29"/>
                    <a:pt x="32" y="29"/>
                    <a:pt x="32" y="30"/>
                  </a:cubicBezTo>
                  <a:cubicBezTo>
                    <a:pt x="32" y="30"/>
                    <a:pt x="32" y="30"/>
                    <a:pt x="32" y="30"/>
                  </a:cubicBezTo>
                  <a:cubicBezTo>
                    <a:pt x="32" y="30"/>
                    <a:pt x="31" y="29"/>
                    <a:pt x="31" y="29"/>
                  </a:cubicBezTo>
                  <a:moveTo>
                    <a:pt x="39" y="36"/>
                  </a:moveTo>
                  <a:cubicBezTo>
                    <a:pt x="38" y="35"/>
                    <a:pt x="38" y="35"/>
                    <a:pt x="38" y="36"/>
                  </a:cubicBezTo>
                  <a:cubicBezTo>
                    <a:pt x="38" y="36"/>
                    <a:pt x="39" y="36"/>
                    <a:pt x="39" y="36"/>
                  </a:cubicBezTo>
                  <a:moveTo>
                    <a:pt x="40" y="36"/>
                  </a:moveTo>
                  <a:cubicBezTo>
                    <a:pt x="40" y="36"/>
                    <a:pt x="40" y="36"/>
                    <a:pt x="40" y="35"/>
                  </a:cubicBezTo>
                  <a:cubicBezTo>
                    <a:pt x="40" y="36"/>
                    <a:pt x="40" y="36"/>
                    <a:pt x="40" y="36"/>
                  </a:cubicBezTo>
                  <a:cubicBezTo>
                    <a:pt x="40" y="36"/>
                    <a:pt x="41" y="36"/>
                    <a:pt x="40" y="36"/>
                  </a:cubicBezTo>
                  <a:moveTo>
                    <a:pt x="43" y="36"/>
                  </a:moveTo>
                  <a:cubicBezTo>
                    <a:pt x="43" y="36"/>
                    <a:pt x="43" y="36"/>
                    <a:pt x="43" y="36"/>
                  </a:cubicBezTo>
                  <a:cubicBezTo>
                    <a:pt x="44" y="37"/>
                    <a:pt x="44" y="36"/>
                    <a:pt x="43" y="36"/>
                  </a:cubicBezTo>
                  <a:moveTo>
                    <a:pt x="35" y="29"/>
                  </a:moveTo>
                  <a:cubicBezTo>
                    <a:pt x="35" y="29"/>
                    <a:pt x="35" y="29"/>
                    <a:pt x="35" y="29"/>
                  </a:cubicBezTo>
                  <a:cubicBezTo>
                    <a:pt x="35" y="29"/>
                    <a:pt x="35" y="29"/>
                    <a:pt x="35" y="29"/>
                  </a:cubicBezTo>
                  <a:cubicBezTo>
                    <a:pt x="35" y="28"/>
                    <a:pt x="35" y="29"/>
                    <a:pt x="35" y="29"/>
                  </a:cubicBezTo>
                  <a:cubicBezTo>
                    <a:pt x="35" y="29"/>
                    <a:pt x="35" y="28"/>
                    <a:pt x="34" y="28"/>
                  </a:cubicBezTo>
                  <a:cubicBezTo>
                    <a:pt x="35" y="29"/>
                    <a:pt x="34" y="28"/>
                    <a:pt x="35" y="29"/>
                  </a:cubicBezTo>
                  <a:cubicBezTo>
                    <a:pt x="35" y="29"/>
                    <a:pt x="35" y="29"/>
                    <a:pt x="34" y="29"/>
                  </a:cubicBezTo>
                  <a:cubicBezTo>
                    <a:pt x="34" y="28"/>
                    <a:pt x="35" y="29"/>
                    <a:pt x="34" y="28"/>
                  </a:cubicBezTo>
                  <a:cubicBezTo>
                    <a:pt x="34" y="28"/>
                    <a:pt x="34" y="28"/>
                    <a:pt x="34" y="28"/>
                  </a:cubicBezTo>
                  <a:cubicBezTo>
                    <a:pt x="34" y="28"/>
                    <a:pt x="35" y="29"/>
                    <a:pt x="34" y="28"/>
                  </a:cubicBezTo>
                  <a:cubicBezTo>
                    <a:pt x="34" y="28"/>
                    <a:pt x="34" y="28"/>
                    <a:pt x="34" y="28"/>
                  </a:cubicBezTo>
                  <a:cubicBezTo>
                    <a:pt x="34" y="29"/>
                    <a:pt x="33" y="28"/>
                    <a:pt x="34" y="28"/>
                  </a:cubicBezTo>
                  <a:cubicBezTo>
                    <a:pt x="34" y="29"/>
                    <a:pt x="34" y="28"/>
                    <a:pt x="34" y="29"/>
                  </a:cubicBezTo>
                  <a:cubicBezTo>
                    <a:pt x="34" y="29"/>
                    <a:pt x="34" y="28"/>
                    <a:pt x="34" y="29"/>
                  </a:cubicBezTo>
                  <a:cubicBezTo>
                    <a:pt x="34" y="29"/>
                    <a:pt x="34" y="28"/>
                    <a:pt x="34" y="28"/>
                  </a:cubicBezTo>
                  <a:cubicBezTo>
                    <a:pt x="33" y="28"/>
                    <a:pt x="33" y="28"/>
                    <a:pt x="33" y="28"/>
                  </a:cubicBezTo>
                  <a:cubicBezTo>
                    <a:pt x="33" y="28"/>
                    <a:pt x="33" y="28"/>
                    <a:pt x="33" y="28"/>
                  </a:cubicBezTo>
                  <a:cubicBezTo>
                    <a:pt x="33" y="28"/>
                    <a:pt x="33" y="28"/>
                    <a:pt x="33" y="28"/>
                  </a:cubicBezTo>
                  <a:cubicBezTo>
                    <a:pt x="33" y="28"/>
                    <a:pt x="33" y="28"/>
                    <a:pt x="33" y="28"/>
                  </a:cubicBezTo>
                  <a:cubicBezTo>
                    <a:pt x="33" y="28"/>
                    <a:pt x="33" y="28"/>
                    <a:pt x="33" y="28"/>
                  </a:cubicBezTo>
                  <a:cubicBezTo>
                    <a:pt x="33" y="28"/>
                    <a:pt x="33" y="29"/>
                    <a:pt x="33" y="29"/>
                  </a:cubicBezTo>
                  <a:cubicBezTo>
                    <a:pt x="33" y="29"/>
                    <a:pt x="33" y="28"/>
                    <a:pt x="33" y="29"/>
                  </a:cubicBezTo>
                  <a:cubicBezTo>
                    <a:pt x="33" y="29"/>
                    <a:pt x="33" y="29"/>
                    <a:pt x="33" y="29"/>
                  </a:cubicBezTo>
                  <a:cubicBezTo>
                    <a:pt x="33" y="29"/>
                    <a:pt x="33" y="29"/>
                    <a:pt x="32" y="29"/>
                  </a:cubicBezTo>
                  <a:cubicBezTo>
                    <a:pt x="32" y="29"/>
                    <a:pt x="33" y="29"/>
                    <a:pt x="32" y="29"/>
                  </a:cubicBezTo>
                  <a:cubicBezTo>
                    <a:pt x="32" y="29"/>
                    <a:pt x="32" y="29"/>
                    <a:pt x="31" y="29"/>
                  </a:cubicBezTo>
                  <a:cubicBezTo>
                    <a:pt x="32" y="30"/>
                    <a:pt x="32" y="29"/>
                    <a:pt x="32" y="29"/>
                  </a:cubicBezTo>
                  <a:cubicBezTo>
                    <a:pt x="32" y="29"/>
                    <a:pt x="33" y="30"/>
                    <a:pt x="33" y="30"/>
                  </a:cubicBezTo>
                  <a:cubicBezTo>
                    <a:pt x="33" y="29"/>
                    <a:pt x="33" y="29"/>
                    <a:pt x="33" y="29"/>
                  </a:cubicBezTo>
                  <a:cubicBezTo>
                    <a:pt x="33" y="30"/>
                    <a:pt x="33" y="29"/>
                    <a:pt x="33" y="29"/>
                  </a:cubicBezTo>
                  <a:cubicBezTo>
                    <a:pt x="34" y="29"/>
                    <a:pt x="34" y="30"/>
                    <a:pt x="34" y="30"/>
                  </a:cubicBezTo>
                  <a:cubicBezTo>
                    <a:pt x="34" y="29"/>
                    <a:pt x="34" y="29"/>
                    <a:pt x="34" y="29"/>
                  </a:cubicBezTo>
                  <a:cubicBezTo>
                    <a:pt x="34" y="29"/>
                    <a:pt x="34" y="29"/>
                    <a:pt x="34" y="29"/>
                  </a:cubicBezTo>
                  <a:cubicBezTo>
                    <a:pt x="34" y="29"/>
                    <a:pt x="35" y="29"/>
                    <a:pt x="35" y="30"/>
                  </a:cubicBezTo>
                  <a:cubicBezTo>
                    <a:pt x="34" y="29"/>
                    <a:pt x="35" y="29"/>
                    <a:pt x="35" y="29"/>
                  </a:cubicBezTo>
                  <a:cubicBezTo>
                    <a:pt x="35" y="29"/>
                    <a:pt x="35" y="29"/>
                    <a:pt x="35" y="30"/>
                  </a:cubicBezTo>
                  <a:cubicBezTo>
                    <a:pt x="35" y="29"/>
                    <a:pt x="35" y="30"/>
                    <a:pt x="35" y="30"/>
                  </a:cubicBezTo>
                  <a:cubicBezTo>
                    <a:pt x="35" y="29"/>
                    <a:pt x="35" y="30"/>
                    <a:pt x="35" y="29"/>
                  </a:cubicBezTo>
                  <a:cubicBezTo>
                    <a:pt x="35" y="29"/>
                    <a:pt x="35" y="29"/>
                    <a:pt x="35" y="29"/>
                  </a:cubicBezTo>
                  <a:cubicBezTo>
                    <a:pt x="35" y="29"/>
                    <a:pt x="35" y="29"/>
                    <a:pt x="35" y="29"/>
                  </a:cubicBezTo>
                  <a:cubicBezTo>
                    <a:pt x="35" y="29"/>
                    <a:pt x="35" y="29"/>
                    <a:pt x="35" y="29"/>
                  </a:cubicBezTo>
                  <a:cubicBezTo>
                    <a:pt x="35" y="29"/>
                    <a:pt x="36" y="29"/>
                    <a:pt x="35" y="29"/>
                  </a:cubicBezTo>
                  <a:cubicBezTo>
                    <a:pt x="36" y="29"/>
                    <a:pt x="36" y="29"/>
                    <a:pt x="36" y="29"/>
                  </a:cubicBezTo>
                  <a:cubicBezTo>
                    <a:pt x="36" y="30"/>
                    <a:pt x="36" y="29"/>
                    <a:pt x="36" y="29"/>
                  </a:cubicBezTo>
                  <a:cubicBezTo>
                    <a:pt x="36" y="29"/>
                    <a:pt x="36" y="29"/>
                    <a:pt x="36" y="29"/>
                  </a:cubicBezTo>
                  <a:cubicBezTo>
                    <a:pt x="36" y="29"/>
                    <a:pt x="36" y="29"/>
                    <a:pt x="37" y="30"/>
                  </a:cubicBezTo>
                  <a:cubicBezTo>
                    <a:pt x="37" y="30"/>
                    <a:pt x="37" y="30"/>
                    <a:pt x="37" y="30"/>
                  </a:cubicBezTo>
                  <a:cubicBezTo>
                    <a:pt x="37" y="30"/>
                    <a:pt x="36" y="30"/>
                    <a:pt x="36" y="29"/>
                  </a:cubicBezTo>
                  <a:cubicBezTo>
                    <a:pt x="36" y="30"/>
                    <a:pt x="37" y="30"/>
                    <a:pt x="37" y="30"/>
                  </a:cubicBezTo>
                  <a:cubicBezTo>
                    <a:pt x="36" y="29"/>
                    <a:pt x="36" y="30"/>
                    <a:pt x="36" y="29"/>
                  </a:cubicBezTo>
                  <a:cubicBezTo>
                    <a:pt x="36" y="29"/>
                    <a:pt x="36" y="29"/>
                    <a:pt x="36" y="29"/>
                  </a:cubicBezTo>
                  <a:cubicBezTo>
                    <a:pt x="36" y="29"/>
                    <a:pt x="36" y="29"/>
                    <a:pt x="36" y="29"/>
                  </a:cubicBezTo>
                  <a:cubicBezTo>
                    <a:pt x="36" y="28"/>
                    <a:pt x="35" y="28"/>
                    <a:pt x="35" y="29"/>
                  </a:cubicBezTo>
                  <a:moveTo>
                    <a:pt x="36" y="28"/>
                  </a:moveTo>
                  <a:cubicBezTo>
                    <a:pt x="37" y="29"/>
                    <a:pt x="37" y="29"/>
                    <a:pt x="36" y="29"/>
                  </a:cubicBezTo>
                  <a:cubicBezTo>
                    <a:pt x="36" y="28"/>
                    <a:pt x="36" y="28"/>
                    <a:pt x="36" y="28"/>
                  </a:cubicBezTo>
                  <a:moveTo>
                    <a:pt x="33" y="25"/>
                  </a:moveTo>
                  <a:cubicBezTo>
                    <a:pt x="33" y="25"/>
                    <a:pt x="33" y="25"/>
                    <a:pt x="33" y="25"/>
                  </a:cubicBezTo>
                  <a:cubicBezTo>
                    <a:pt x="33" y="25"/>
                    <a:pt x="34" y="26"/>
                    <a:pt x="33" y="26"/>
                  </a:cubicBezTo>
                  <a:cubicBezTo>
                    <a:pt x="33" y="26"/>
                    <a:pt x="33" y="26"/>
                    <a:pt x="33" y="26"/>
                  </a:cubicBezTo>
                  <a:cubicBezTo>
                    <a:pt x="33" y="25"/>
                    <a:pt x="33" y="25"/>
                    <a:pt x="33" y="25"/>
                  </a:cubicBezTo>
                  <a:moveTo>
                    <a:pt x="34" y="26"/>
                  </a:moveTo>
                  <a:cubicBezTo>
                    <a:pt x="34" y="26"/>
                    <a:pt x="34" y="26"/>
                    <a:pt x="35" y="26"/>
                  </a:cubicBezTo>
                  <a:cubicBezTo>
                    <a:pt x="35" y="27"/>
                    <a:pt x="35" y="26"/>
                    <a:pt x="34" y="26"/>
                  </a:cubicBezTo>
                  <a:moveTo>
                    <a:pt x="35" y="27"/>
                  </a:moveTo>
                  <a:cubicBezTo>
                    <a:pt x="35" y="26"/>
                    <a:pt x="35" y="26"/>
                    <a:pt x="35" y="26"/>
                  </a:cubicBezTo>
                  <a:cubicBezTo>
                    <a:pt x="35" y="27"/>
                    <a:pt x="35" y="27"/>
                    <a:pt x="35" y="27"/>
                  </a:cubicBezTo>
                  <a:moveTo>
                    <a:pt x="43" y="32"/>
                  </a:moveTo>
                  <a:cubicBezTo>
                    <a:pt x="42" y="32"/>
                    <a:pt x="43" y="32"/>
                    <a:pt x="43" y="33"/>
                  </a:cubicBezTo>
                  <a:cubicBezTo>
                    <a:pt x="43" y="32"/>
                    <a:pt x="43" y="32"/>
                    <a:pt x="43" y="32"/>
                  </a:cubicBezTo>
                  <a:moveTo>
                    <a:pt x="43" y="32"/>
                  </a:moveTo>
                  <a:cubicBezTo>
                    <a:pt x="44" y="33"/>
                    <a:pt x="44" y="33"/>
                    <a:pt x="44" y="32"/>
                  </a:cubicBezTo>
                  <a:cubicBezTo>
                    <a:pt x="43" y="32"/>
                    <a:pt x="43" y="32"/>
                    <a:pt x="43" y="32"/>
                  </a:cubicBezTo>
                  <a:moveTo>
                    <a:pt x="42" y="31"/>
                  </a:moveTo>
                  <a:cubicBezTo>
                    <a:pt x="42" y="31"/>
                    <a:pt x="42" y="31"/>
                    <a:pt x="43" y="32"/>
                  </a:cubicBezTo>
                  <a:cubicBezTo>
                    <a:pt x="43" y="32"/>
                    <a:pt x="43" y="31"/>
                    <a:pt x="42" y="31"/>
                  </a:cubicBezTo>
                  <a:moveTo>
                    <a:pt x="36" y="26"/>
                  </a:moveTo>
                  <a:cubicBezTo>
                    <a:pt x="36" y="26"/>
                    <a:pt x="37" y="27"/>
                    <a:pt x="36" y="27"/>
                  </a:cubicBezTo>
                  <a:cubicBezTo>
                    <a:pt x="36" y="27"/>
                    <a:pt x="36" y="27"/>
                    <a:pt x="37" y="27"/>
                  </a:cubicBezTo>
                  <a:cubicBezTo>
                    <a:pt x="37" y="27"/>
                    <a:pt x="36" y="27"/>
                    <a:pt x="37" y="27"/>
                  </a:cubicBezTo>
                  <a:cubicBezTo>
                    <a:pt x="37" y="27"/>
                    <a:pt x="37" y="27"/>
                    <a:pt x="37" y="27"/>
                  </a:cubicBezTo>
                  <a:cubicBezTo>
                    <a:pt x="36" y="27"/>
                    <a:pt x="37" y="27"/>
                    <a:pt x="36" y="26"/>
                  </a:cubicBezTo>
                  <a:moveTo>
                    <a:pt x="42" y="30"/>
                  </a:moveTo>
                  <a:cubicBezTo>
                    <a:pt x="42" y="31"/>
                    <a:pt x="42" y="30"/>
                    <a:pt x="42" y="31"/>
                  </a:cubicBezTo>
                  <a:cubicBezTo>
                    <a:pt x="42" y="31"/>
                    <a:pt x="43" y="31"/>
                    <a:pt x="43" y="31"/>
                  </a:cubicBezTo>
                  <a:cubicBezTo>
                    <a:pt x="43" y="31"/>
                    <a:pt x="42" y="31"/>
                    <a:pt x="42" y="30"/>
                  </a:cubicBezTo>
                  <a:moveTo>
                    <a:pt x="36" y="25"/>
                  </a:moveTo>
                  <a:cubicBezTo>
                    <a:pt x="36" y="26"/>
                    <a:pt x="35" y="25"/>
                    <a:pt x="36" y="26"/>
                  </a:cubicBezTo>
                  <a:cubicBezTo>
                    <a:pt x="36" y="26"/>
                    <a:pt x="36" y="26"/>
                    <a:pt x="36" y="26"/>
                  </a:cubicBezTo>
                  <a:cubicBezTo>
                    <a:pt x="36" y="26"/>
                    <a:pt x="36" y="26"/>
                    <a:pt x="36" y="25"/>
                  </a:cubicBezTo>
                  <a:cubicBezTo>
                    <a:pt x="36" y="25"/>
                    <a:pt x="36" y="25"/>
                    <a:pt x="36" y="25"/>
                  </a:cubicBezTo>
                  <a:moveTo>
                    <a:pt x="37" y="25"/>
                  </a:moveTo>
                  <a:cubicBezTo>
                    <a:pt x="36" y="25"/>
                    <a:pt x="37" y="26"/>
                    <a:pt x="37" y="26"/>
                  </a:cubicBezTo>
                  <a:cubicBezTo>
                    <a:pt x="37" y="26"/>
                    <a:pt x="37" y="25"/>
                    <a:pt x="37" y="25"/>
                  </a:cubicBezTo>
                  <a:moveTo>
                    <a:pt x="36" y="23"/>
                  </a:moveTo>
                  <a:cubicBezTo>
                    <a:pt x="36" y="24"/>
                    <a:pt x="36" y="23"/>
                    <a:pt x="36" y="23"/>
                  </a:cubicBezTo>
                  <a:cubicBezTo>
                    <a:pt x="36" y="23"/>
                    <a:pt x="36" y="24"/>
                    <a:pt x="36" y="24"/>
                  </a:cubicBezTo>
                  <a:cubicBezTo>
                    <a:pt x="36" y="24"/>
                    <a:pt x="36" y="24"/>
                    <a:pt x="36" y="23"/>
                  </a:cubicBezTo>
                  <a:cubicBezTo>
                    <a:pt x="35" y="23"/>
                    <a:pt x="36" y="24"/>
                    <a:pt x="36" y="24"/>
                  </a:cubicBezTo>
                  <a:cubicBezTo>
                    <a:pt x="36" y="24"/>
                    <a:pt x="36" y="24"/>
                    <a:pt x="37" y="24"/>
                  </a:cubicBezTo>
                  <a:cubicBezTo>
                    <a:pt x="36" y="24"/>
                    <a:pt x="36" y="24"/>
                    <a:pt x="36" y="23"/>
                  </a:cubicBezTo>
                  <a:moveTo>
                    <a:pt x="35" y="21"/>
                  </a:moveTo>
                  <a:cubicBezTo>
                    <a:pt x="35" y="21"/>
                    <a:pt x="35" y="21"/>
                    <a:pt x="35" y="21"/>
                  </a:cubicBezTo>
                  <a:cubicBezTo>
                    <a:pt x="35" y="21"/>
                    <a:pt x="35" y="21"/>
                    <a:pt x="35" y="21"/>
                  </a:cubicBezTo>
                  <a:cubicBezTo>
                    <a:pt x="35" y="21"/>
                    <a:pt x="35" y="21"/>
                    <a:pt x="35" y="21"/>
                  </a:cubicBezTo>
                  <a:moveTo>
                    <a:pt x="35" y="21"/>
                  </a:moveTo>
                  <a:cubicBezTo>
                    <a:pt x="35" y="21"/>
                    <a:pt x="34" y="21"/>
                    <a:pt x="35" y="21"/>
                  </a:cubicBezTo>
                  <a:cubicBezTo>
                    <a:pt x="35" y="21"/>
                    <a:pt x="35" y="21"/>
                    <a:pt x="35" y="21"/>
                  </a:cubicBezTo>
                  <a:cubicBezTo>
                    <a:pt x="35" y="21"/>
                    <a:pt x="35" y="21"/>
                    <a:pt x="35" y="21"/>
                  </a:cubicBezTo>
                  <a:cubicBezTo>
                    <a:pt x="35" y="21"/>
                    <a:pt x="35" y="21"/>
                    <a:pt x="35" y="21"/>
                  </a:cubicBezTo>
                  <a:cubicBezTo>
                    <a:pt x="35" y="21"/>
                    <a:pt x="35" y="21"/>
                    <a:pt x="35" y="21"/>
                  </a:cubicBezTo>
                  <a:cubicBezTo>
                    <a:pt x="35" y="21"/>
                    <a:pt x="35" y="21"/>
                    <a:pt x="35" y="21"/>
                  </a:cubicBezTo>
                  <a:cubicBezTo>
                    <a:pt x="35" y="20"/>
                    <a:pt x="35" y="21"/>
                    <a:pt x="35" y="21"/>
                  </a:cubicBezTo>
                  <a:moveTo>
                    <a:pt x="39" y="14"/>
                  </a:moveTo>
                  <a:cubicBezTo>
                    <a:pt x="39" y="14"/>
                    <a:pt x="39" y="14"/>
                    <a:pt x="40" y="14"/>
                  </a:cubicBezTo>
                  <a:cubicBezTo>
                    <a:pt x="40" y="14"/>
                    <a:pt x="40" y="14"/>
                    <a:pt x="40" y="14"/>
                  </a:cubicBezTo>
                  <a:cubicBezTo>
                    <a:pt x="40" y="14"/>
                    <a:pt x="40" y="14"/>
                    <a:pt x="39" y="14"/>
                  </a:cubicBezTo>
                  <a:moveTo>
                    <a:pt x="39" y="14"/>
                  </a:moveTo>
                  <a:cubicBezTo>
                    <a:pt x="39" y="14"/>
                    <a:pt x="39" y="14"/>
                    <a:pt x="39" y="14"/>
                  </a:cubicBezTo>
                  <a:cubicBezTo>
                    <a:pt x="39" y="14"/>
                    <a:pt x="39" y="14"/>
                    <a:pt x="39" y="13"/>
                  </a:cubicBezTo>
                  <a:cubicBezTo>
                    <a:pt x="39" y="13"/>
                    <a:pt x="39" y="14"/>
                    <a:pt x="39" y="14"/>
                  </a:cubicBezTo>
                  <a:moveTo>
                    <a:pt x="39" y="13"/>
                  </a:moveTo>
                  <a:cubicBezTo>
                    <a:pt x="39" y="13"/>
                    <a:pt x="39" y="13"/>
                    <a:pt x="39" y="13"/>
                  </a:cubicBezTo>
                  <a:cubicBezTo>
                    <a:pt x="39" y="13"/>
                    <a:pt x="39" y="13"/>
                    <a:pt x="39" y="13"/>
                  </a:cubicBezTo>
                  <a:moveTo>
                    <a:pt x="35" y="14"/>
                  </a:moveTo>
                  <a:cubicBezTo>
                    <a:pt x="35" y="14"/>
                    <a:pt x="35" y="14"/>
                    <a:pt x="36" y="14"/>
                  </a:cubicBezTo>
                  <a:cubicBezTo>
                    <a:pt x="36" y="14"/>
                    <a:pt x="36" y="14"/>
                    <a:pt x="35" y="14"/>
                  </a:cubicBezTo>
                  <a:moveTo>
                    <a:pt x="38" y="12"/>
                  </a:moveTo>
                  <a:cubicBezTo>
                    <a:pt x="38" y="12"/>
                    <a:pt x="38" y="12"/>
                    <a:pt x="38" y="12"/>
                  </a:cubicBezTo>
                  <a:cubicBezTo>
                    <a:pt x="39" y="12"/>
                    <a:pt x="38" y="12"/>
                    <a:pt x="38" y="12"/>
                  </a:cubicBezTo>
                  <a:moveTo>
                    <a:pt x="34" y="11"/>
                  </a:moveTo>
                  <a:cubicBezTo>
                    <a:pt x="34" y="11"/>
                    <a:pt x="34" y="11"/>
                    <a:pt x="34" y="11"/>
                  </a:cubicBezTo>
                  <a:cubicBezTo>
                    <a:pt x="34" y="11"/>
                    <a:pt x="34" y="11"/>
                    <a:pt x="34" y="11"/>
                  </a:cubicBezTo>
                  <a:cubicBezTo>
                    <a:pt x="34" y="11"/>
                    <a:pt x="34" y="11"/>
                    <a:pt x="34" y="11"/>
                  </a:cubicBezTo>
                  <a:moveTo>
                    <a:pt x="34" y="10"/>
                  </a:moveTo>
                  <a:cubicBezTo>
                    <a:pt x="34" y="10"/>
                    <a:pt x="34" y="11"/>
                    <a:pt x="34" y="11"/>
                  </a:cubicBezTo>
                  <a:cubicBezTo>
                    <a:pt x="34" y="10"/>
                    <a:pt x="34" y="11"/>
                    <a:pt x="34" y="11"/>
                  </a:cubicBezTo>
                  <a:cubicBezTo>
                    <a:pt x="35" y="10"/>
                    <a:pt x="34" y="10"/>
                    <a:pt x="34" y="10"/>
                  </a:cubicBezTo>
                  <a:moveTo>
                    <a:pt x="34" y="8"/>
                  </a:moveTo>
                  <a:cubicBezTo>
                    <a:pt x="34" y="8"/>
                    <a:pt x="34" y="8"/>
                    <a:pt x="34" y="8"/>
                  </a:cubicBezTo>
                  <a:cubicBezTo>
                    <a:pt x="34" y="8"/>
                    <a:pt x="34" y="8"/>
                    <a:pt x="34" y="8"/>
                  </a:cubicBezTo>
                  <a:moveTo>
                    <a:pt x="32" y="6"/>
                  </a:moveTo>
                  <a:cubicBezTo>
                    <a:pt x="32" y="6"/>
                    <a:pt x="32" y="6"/>
                    <a:pt x="32" y="6"/>
                  </a:cubicBezTo>
                  <a:cubicBezTo>
                    <a:pt x="32" y="6"/>
                    <a:pt x="32" y="6"/>
                    <a:pt x="32" y="6"/>
                  </a:cubicBezTo>
                  <a:cubicBezTo>
                    <a:pt x="32" y="6"/>
                    <a:pt x="32" y="6"/>
                    <a:pt x="32" y="6"/>
                  </a:cubicBezTo>
                  <a:cubicBezTo>
                    <a:pt x="32" y="6"/>
                    <a:pt x="32" y="6"/>
                    <a:pt x="32" y="6"/>
                  </a:cubicBezTo>
                  <a:moveTo>
                    <a:pt x="32" y="5"/>
                  </a:moveTo>
                  <a:cubicBezTo>
                    <a:pt x="32" y="6"/>
                    <a:pt x="32" y="6"/>
                    <a:pt x="32" y="6"/>
                  </a:cubicBezTo>
                  <a:cubicBezTo>
                    <a:pt x="32" y="6"/>
                    <a:pt x="32" y="5"/>
                    <a:pt x="32" y="5"/>
                  </a:cubicBezTo>
                  <a:moveTo>
                    <a:pt x="31" y="7"/>
                  </a:moveTo>
                  <a:cubicBezTo>
                    <a:pt x="31" y="7"/>
                    <a:pt x="31" y="8"/>
                    <a:pt x="31" y="7"/>
                  </a:cubicBezTo>
                  <a:cubicBezTo>
                    <a:pt x="31" y="7"/>
                    <a:pt x="31" y="7"/>
                    <a:pt x="31" y="7"/>
                  </a:cubicBezTo>
                  <a:cubicBezTo>
                    <a:pt x="31" y="7"/>
                    <a:pt x="31" y="7"/>
                    <a:pt x="31" y="7"/>
                  </a:cubicBezTo>
                  <a:moveTo>
                    <a:pt x="30" y="6"/>
                  </a:moveTo>
                  <a:cubicBezTo>
                    <a:pt x="29" y="6"/>
                    <a:pt x="29" y="6"/>
                    <a:pt x="29" y="6"/>
                  </a:cubicBezTo>
                  <a:cubicBezTo>
                    <a:pt x="29" y="6"/>
                    <a:pt x="29" y="6"/>
                    <a:pt x="29" y="6"/>
                  </a:cubicBezTo>
                  <a:lnTo>
                    <a:pt x="30" y="6"/>
                  </a:lnTo>
                  <a:close/>
                  <a:moveTo>
                    <a:pt x="30" y="5"/>
                  </a:moveTo>
                  <a:cubicBezTo>
                    <a:pt x="30" y="5"/>
                    <a:pt x="30" y="5"/>
                    <a:pt x="30" y="5"/>
                  </a:cubicBezTo>
                  <a:cubicBezTo>
                    <a:pt x="31" y="5"/>
                    <a:pt x="31" y="5"/>
                    <a:pt x="31" y="5"/>
                  </a:cubicBezTo>
                  <a:cubicBezTo>
                    <a:pt x="31" y="5"/>
                    <a:pt x="30" y="5"/>
                    <a:pt x="30" y="5"/>
                  </a:cubicBezTo>
                  <a:moveTo>
                    <a:pt x="30" y="4"/>
                  </a:moveTo>
                  <a:cubicBezTo>
                    <a:pt x="30" y="4"/>
                    <a:pt x="30" y="5"/>
                    <a:pt x="30" y="4"/>
                  </a:cubicBezTo>
                  <a:cubicBezTo>
                    <a:pt x="30" y="4"/>
                    <a:pt x="30" y="4"/>
                    <a:pt x="30" y="4"/>
                  </a:cubicBezTo>
                  <a:moveTo>
                    <a:pt x="29" y="5"/>
                  </a:moveTo>
                  <a:cubicBezTo>
                    <a:pt x="29" y="5"/>
                    <a:pt x="30" y="5"/>
                    <a:pt x="30" y="5"/>
                  </a:cubicBezTo>
                  <a:cubicBezTo>
                    <a:pt x="30" y="5"/>
                    <a:pt x="30" y="5"/>
                    <a:pt x="30" y="5"/>
                  </a:cubicBezTo>
                  <a:cubicBezTo>
                    <a:pt x="30" y="5"/>
                    <a:pt x="30" y="5"/>
                    <a:pt x="29" y="5"/>
                  </a:cubicBezTo>
                  <a:moveTo>
                    <a:pt x="33" y="28"/>
                  </a:moveTo>
                  <a:cubicBezTo>
                    <a:pt x="34" y="29"/>
                    <a:pt x="34" y="29"/>
                    <a:pt x="34" y="29"/>
                  </a:cubicBezTo>
                  <a:cubicBezTo>
                    <a:pt x="33" y="29"/>
                    <a:pt x="33" y="29"/>
                    <a:pt x="33" y="29"/>
                  </a:cubicBezTo>
                  <a:cubicBezTo>
                    <a:pt x="33" y="28"/>
                    <a:pt x="33" y="28"/>
                    <a:pt x="33" y="28"/>
                  </a:cubicBezTo>
                  <a:cubicBezTo>
                    <a:pt x="33" y="28"/>
                    <a:pt x="33" y="28"/>
                    <a:pt x="33" y="28"/>
                  </a:cubicBezTo>
                  <a:moveTo>
                    <a:pt x="14" y="18"/>
                  </a:moveTo>
                  <a:cubicBezTo>
                    <a:pt x="14" y="17"/>
                    <a:pt x="14" y="17"/>
                    <a:pt x="14" y="17"/>
                  </a:cubicBezTo>
                  <a:cubicBezTo>
                    <a:pt x="14" y="17"/>
                    <a:pt x="14" y="17"/>
                    <a:pt x="14" y="18"/>
                  </a:cubicBezTo>
                  <a:moveTo>
                    <a:pt x="34" y="20"/>
                  </a:moveTo>
                  <a:cubicBezTo>
                    <a:pt x="34" y="20"/>
                    <a:pt x="34" y="20"/>
                    <a:pt x="34" y="20"/>
                  </a:cubicBezTo>
                  <a:cubicBezTo>
                    <a:pt x="34" y="20"/>
                    <a:pt x="34" y="20"/>
                    <a:pt x="34" y="20"/>
                  </a:cubicBezTo>
                  <a:cubicBezTo>
                    <a:pt x="34" y="20"/>
                    <a:pt x="34" y="20"/>
                    <a:pt x="34" y="20"/>
                  </a:cubicBezTo>
                  <a:moveTo>
                    <a:pt x="32" y="16"/>
                  </a:moveTo>
                  <a:cubicBezTo>
                    <a:pt x="32" y="16"/>
                    <a:pt x="32" y="16"/>
                    <a:pt x="32" y="15"/>
                  </a:cubicBezTo>
                  <a:cubicBezTo>
                    <a:pt x="32" y="15"/>
                    <a:pt x="33" y="16"/>
                    <a:pt x="32" y="16"/>
                  </a:cubicBezTo>
                  <a:moveTo>
                    <a:pt x="11" y="12"/>
                  </a:moveTo>
                  <a:cubicBezTo>
                    <a:pt x="10" y="11"/>
                    <a:pt x="11" y="11"/>
                    <a:pt x="11" y="11"/>
                  </a:cubicBezTo>
                  <a:cubicBezTo>
                    <a:pt x="11" y="11"/>
                    <a:pt x="11" y="11"/>
                    <a:pt x="11" y="11"/>
                  </a:cubicBezTo>
                  <a:cubicBezTo>
                    <a:pt x="11" y="11"/>
                    <a:pt x="11" y="11"/>
                    <a:pt x="11" y="12"/>
                  </a:cubicBezTo>
                  <a:moveTo>
                    <a:pt x="11" y="18"/>
                  </a:moveTo>
                  <a:cubicBezTo>
                    <a:pt x="11" y="18"/>
                    <a:pt x="11" y="17"/>
                    <a:pt x="11" y="17"/>
                  </a:cubicBezTo>
                  <a:cubicBezTo>
                    <a:pt x="12" y="17"/>
                    <a:pt x="12" y="18"/>
                    <a:pt x="12" y="18"/>
                  </a:cubicBezTo>
                  <a:cubicBezTo>
                    <a:pt x="12" y="18"/>
                    <a:pt x="12" y="18"/>
                    <a:pt x="11" y="18"/>
                  </a:cubicBezTo>
                  <a:moveTo>
                    <a:pt x="10" y="12"/>
                  </a:moveTo>
                  <a:cubicBezTo>
                    <a:pt x="10" y="12"/>
                    <a:pt x="10" y="12"/>
                    <a:pt x="10" y="12"/>
                  </a:cubicBezTo>
                  <a:cubicBezTo>
                    <a:pt x="10" y="12"/>
                    <a:pt x="10" y="12"/>
                    <a:pt x="10" y="12"/>
                  </a:cubicBezTo>
                  <a:moveTo>
                    <a:pt x="13" y="9"/>
                  </a:moveTo>
                  <a:cubicBezTo>
                    <a:pt x="13" y="9"/>
                    <a:pt x="13" y="10"/>
                    <a:pt x="12" y="10"/>
                  </a:cubicBezTo>
                  <a:cubicBezTo>
                    <a:pt x="12" y="9"/>
                    <a:pt x="13" y="9"/>
                    <a:pt x="13" y="9"/>
                  </a:cubicBezTo>
                  <a:cubicBezTo>
                    <a:pt x="14" y="9"/>
                    <a:pt x="13" y="9"/>
                    <a:pt x="13" y="9"/>
                  </a:cubicBezTo>
                  <a:moveTo>
                    <a:pt x="11" y="18"/>
                  </a:moveTo>
                  <a:cubicBezTo>
                    <a:pt x="11" y="17"/>
                    <a:pt x="11" y="17"/>
                    <a:pt x="11" y="17"/>
                  </a:cubicBezTo>
                  <a:cubicBezTo>
                    <a:pt x="11" y="17"/>
                    <a:pt x="11" y="18"/>
                    <a:pt x="11" y="18"/>
                  </a:cubicBezTo>
                  <a:moveTo>
                    <a:pt x="11" y="19"/>
                  </a:moveTo>
                  <a:cubicBezTo>
                    <a:pt x="10" y="19"/>
                    <a:pt x="10" y="19"/>
                    <a:pt x="11" y="18"/>
                  </a:cubicBezTo>
                  <a:cubicBezTo>
                    <a:pt x="11" y="19"/>
                    <a:pt x="11" y="19"/>
                    <a:pt x="11" y="19"/>
                  </a:cubicBezTo>
                  <a:moveTo>
                    <a:pt x="11" y="18"/>
                  </a:moveTo>
                  <a:cubicBezTo>
                    <a:pt x="11" y="18"/>
                    <a:pt x="11" y="18"/>
                    <a:pt x="11" y="18"/>
                  </a:cubicBezTo>
                  <a:cubicBezTo>
                    <a:pt x="11" y="18"/>
                    <a:pt x="11" y="18"/>
                    <a:pt x="11" y="18"/>
                  </a:cubicBezTo>
                  <a:cubicBezTo>
                    <a:pt x="11" y="18"/>
                    <a:pt x="11" y="18"/>
                    <a:pt x="11" y="18"/>
                  </a:cubicBezTo>
                  <a:moveTo>
                    <a:pt x="15" y="16"/>
                  </a:moveTo>
                  <a:cubicBezTo>
                    <a:pt x="15" y="16"/>
                    <a:pt x="14" y="16"/>
                    <a:pt x="14" y="15"/>
                  </a:cubicBezTo>
                  <a:cubicBezTo>
                    <a:pt x="15" y="16"/>
                    <a:pt x="15" y="15"/>
                    <a:pt x="15" y="15"/>
                  </a:cubicBezTo>
                  <a:cubicBezTo>
                    <a:pt x="15" y="15"/>
                    <a:pt x="15" y="15"/>
                    <a:pt x="15" y="15"/>
                  </a:cubicBezTo>
                  <a:cubicBezTo>
                    <a:pt x="15" y="15"/>
                    <a:pt x="15" y="16"/>
                    <a:pt x="15" y="16"/>
                  </a:cubicBezTo>
                  <a:cubicBezTo>
                    <a:pt x="15" y="16"/>
                    <a:pt x="15" y="16"/>
                    <a:pt x="15" y="16"/>
                  </a:cubicBezTo>
                  <a:moveTo>
                    <a:pt x="27" y="25"/>
                  </a:moveTo>
                  <a:cubicBezTo>
                    <a:pt x="27" y="25"/>
                    <a:pt x="27" y="25"/>
                    <a:pt x="27" y="25"/>
                  </a:cubicBezTo>
                  <a:cubicBezTo>
                    <a:pt x="27" y="25"/>
                    <a:pt x="27" y="25"/>
                    <a:pt x="27" y="25"/>
                  </a:cubicBezTo>
                  <a:cubicBezTo>
                    <a:pt x="27" y="25"/>
                    <a:pt x="27" y="25"/>
                    <a:pt x="27" y="25"/>
                  </a:cubicBezTo>
                  <a:moveTo>
                    <a:pt x="44" y="28"/>
                  </a:moveTo>
                  <a:cubicBezTo>
                    <a:pt x="44" y="28"/>
                    <a:pt x="44" y="28"/>
                    <a:pt x="44" y="28"/>
                  </a:cubicBezTo>
                  <a:cubicBezTo>
                    <a:pt x="44" y="28"/>
                    <a:pt x="44" y="28"/>
                    <a:pt x="44" y="28"/>
                  </a:cubicBezTo>
                  <a:moveTo>
                    <a:pt x="21" y="35"/>
                  </a:moveTo>
                  <a:cubicBezTo>
                    <a:pt x="21" y="35"/>
                    <a:pt x="21" y="36"/>
                    <a:pt x="21" y="36"/>
                  </a:cubicBezTo>
                  <a:cubicBezTo>
                    <a:pt x="21" y="36"/>
                    <a:pt x="20" y="35"/>
                    <a:pt x="20" y="35"/>
                  </a:cubicBezTo>
                  <a:cubicBezTo>
                    <a:pt x="21" y="35"/>
                    <a:pt x="21" y="35"/>
                    <a:pt x="21" y="35"/>
                  </a:cubicBezTo>
                  <a:moveTo>
                    <a:pt x="45" y="31"/>
                  </a:moveTo>
                  <a:cubicBezTo>
                    <a:pt x="44" y="31"/>
                    <a:pt x="45" y="31"/>
                    <a:pt x="45" y="32"/>
                  </a:cubicBezTo>
                  <a:cubicBezTo>
                    <a:pt x="45" y="32"/>
                    <a:pt x="45" y="32"/>
                    <a:pt x="44" y="32"/>
                  </a:cubicBezTo>
                  <a:cubicBezTo>
                    <a:pt x="45" y="32"/>
                    <a:pt x="44" y="31"/>
                    <a:pt x="45" y="31"/>
                  </a:cubicBezTo>
                  <a:moveTo>
                    <a:pt x="37" y="36"/>
                  </a:moveTo>
                  <a:cubicBezTo>
                    <a:pt x="38" y="37"/>
                    <a:pt x="36" y="36"/>
                    <a:pt x="37" y="36"/>
                  </a:cubicBezTo>
                  <a:cubicBezTo>
                    <a:pt x="36" y="36"/>
                    <a:pt x="36" y="36"/>
                    <a:pt x="36" y="36"/>
                  </a:cubicBezTo>
                  <a:cubicBezTo>
                    <a:pt x="36" y="36"/>
                    <a:pt x="37" y="36"/>
                    <a:pt x="37" y="36"/>
                  </a:cubicBezTo>
                  <a:moveTo>
                    <a:pt x="44" y="34"/>
                  </a:moveTo>
                  <a:cubicBezTo>
                    <a:pt x="44" y="34"/>
                    <a:pt x="44" y="34"/>
                    <a:pt x="44" y="34"/>
                  </a:cubicBezTo>
                  <a:cubicBezTo>
                    <a:pt x="44" y="34"/>
                    <a:pt x="44" y="33"/>
                    <a:pt x="44" y="34"/>
                  </a:cubicBezTo>
                  <a:moveTo>
                    <a:pt x="44" y="30"/>
                  </a:moveTo>
                  <a:cubicBezTo>
                    <a:pt x="44" y="30"/>
                    <a:pt x="43" y="30"/>
                    <a:pt x="44" y="30"/>
                  </a:cubicBezTo>
                  <a:cubicBezTo>
                    <a:pt x="44" y="30"/>
                    <a:pt x="44" y="31"/>
                    <a:pt x="43" y="30"/>
                  </a:cubicBezTo>
                  <a:cubicBezTo>
                    <a:pt x="43" y="30"/>
                    <a:pt x="44" y="30"/>
                    <a:pt x="44" y="30"/>
                  </a:cubicBezTo>
                  <a:moveTo>
                    <a:pt x="43" y="28"/>
                  </a:moveTo>
                  <a:cubicBezTo>
                    <a:pt x="43" y="28"/>
                    <a:pt x="43" y="28"/>
                    <a:pt x="43" y="28"/>
                  </a:cubicBezTo>
                  <a:cubicBezTo>
                    <a:pt x="43" y="28"/>
                    <a:pt x="43" y="28"/>
                    <a:pt x="43" y="28"/>
                  </a:cubicBezTo>
                  <a:moveTo>
                    <a:pt x="43" y="30"/>
                  </a:moveTo>
                  <a:cubicBezTo>
                    <a:pt x="43" y="30"/>
                    <a:pt x="43" y="30"/>
                    <a:pt x="43" y="30"/>
                  </a:cubicBezTo>
                  <a:cubicBezTo>
                    <a:pt x="43" y="30"/>
                    <a:pt x="43" y="29"/>
                    <a:pt x="43" y="30"/>
                  </a:cubicBezTo>
                  <a:moveTo>
                    <a:pt x="43" y="30"/>
                  </a:moveTo>
                  <a:cubicBezTo>
                    <a:pt x="43" y="31"/>
                    <a:pt x="43" y="30"/>
                    <a:pt x="43" y="30"/>
                  </a:cubicBezTo>
                  <a:cubicBezTo>
                    <a:pt x="43" y="31"/>
                    <a:pt x="43" y="30"/>
                    <a:pt x="43" y="31"/>
                  </a:cubicBezTo>
                  <a:cubicBezTo>
                    <a:pt x="43" y="30"/>
                    <a:pt x="43" y="30"/>
                    <a:pt x="43" y="30"/>
                  </a:cubicBezTo>
                  <a:moveTo>
                    <a:pt x="26" y="25"/>
                  </a:moveTo>
                  <a:cubicBezTo>
                    <a:pt x="26" y="25"/>
                    <a:pt x="26" y="25"/>
                    <a:pt x="26" y="25"/>
                  </a:cubicBezTo>
                  <a:cubicBezTo>
                    <a:pt x="26" y="25"/>
                    <a:pt x="26" y="25"/>
                    <a:pt x="27" y="25"/>
                  </a:cubicBezTo>
                  <a:cubicBezTo>
                    <a:pt x="27" y="25"/>
                    <a:pt x="27" y="25"/>
                    <a:pt x="27" y="25"/>
                  </a:cubicBezTo>
                  <a:cubicBezTo>
                    <a:pt x="27" y="25"/>
                    <a:pt x="26" y="25"/>
                    <a:pt x="26" y="25"/>
                  </a:cubicBezTo>
                  <a:cubicBezTo>
                    <a:pt x="26" y="25"/>
                    <a:pt x="26" y="25"/>
                    <a:pt x="26" y="25"/>
                  </a:cubicBezTo>
                  <a:moveTo>
                    <a:pt x="28" y="25"/>
                  </a:moveTo>
                  <a:cubicBezTo>
                    <a:pt x="28" y="25"/>
                    <a:pt x="28" y="25"/>
                    <a:pt x="28" y="25"/>
                  </a:cubicBezTo>
                  <a:cubicBezTo>
                    <a:pt x="28" y="25"/>
                    <a:pt x="28" y="25"/>
                    <a:pt x="28" y="25"/>
                  </a:cubicBezTo>
                  <a:moveTo>
                    <a:pt x="29" y="25"/>
                  </a:moveTo>
                  <a:cubicBezTo>
                    <a:pt x="29" y="25"/>
                    <a:pt x="29" y="25"/>
                    <a:pt x="29" y="25"/>
                  </a:cubicBezTo>
                  <a:cubicBezTo>
                    <a:pt x="30" y="26"/>
                    <a:pt x="29" y="25"/>
                    <a:pt x="29" y="25"/>
                  </a:cubicBezTo>
                  <a:moveTo>
                    <a:pt x="28" y="25"/>
                  </a:moveTo>
                  <a:cubicBezTo>
                    <a:pt x="28" y="25"/>
                    <a:pt x="28" y="25"/>
                    <a:pt x="28" y="25"/>
                  </a:cubicBezTo>
                  <a:cubicBezTo>
                    <a:pt x="28" y="25"/>
                    <a:pt x="28" y="25"/>
                    <a:pt x="28" y="25"/>
                  </a:cubicBezTo>
                  <a:moveTo>
                    <a:pt x="23" y="25"/>
                  </a:moveTo>
                  <a:cubicBezTo>
                    <a:pt x="23" y="25"/>
                    <a:pt x="23" y="25"/>
                    <a:pt x="23" y="25"/>
                  </a:cubicBezTo>
                  <a:cubicBezTo>
                    <a:pt x="23" y="25"/>
                    <a:pt x="23" y="25"/>
                    <a:pt x="23" y="25"/>
                  </a:cubicBezTo>
                  <a:moveTo>
                    <a:pt x="19" y="26"/>
                  </a:moveTo>
                  <a:cubicBezTo>
                    <a:pt x="19" y="26"/>
                    <a:pt x="19" y="26"/>
                    <a:pt x="19" y="26"/>
                  </a:cubicBezTo>
                  <a:cubicBezTo>
                    <a:pt x="20" y="26"/>
                    <a:pt x="20" y="26"/>
                    <a:pt x="21" y="25"/>
                  </a:cubicBezTo>
                  <a:cubicBezTo>
                    <a:pt x="21" y="26"/>
                    <a:pt x="20" y="26"/>
                    <a:pt x="20" y="26"/>
                  </a:cubicBezTo>
                  <a:cubicBezTo>
                    <a:pt x="20" y="26"/>
                    <a:pt x="20" y="26"/>
                    <a:pt x="19" y="26"/>
                  </a:cubicBezTo>
                  <a:moveTo>
                    <a:pt x="25" y="25"/>
                  </a:moveTo>
                  <a:cubicBezTo>
                    <a:pt x="25" y="25"/>
                    <a:pt x="26" y="25"/>
                    <a:pt x="26" y="25"/>
                  </a:cubicBezTo>
                  <a:cubicBezTo>
                    <a:pt x="25" y="25"/>
                    <a:pt x="25" y="25"/>
                    <a:pt x="25" y="25"/>
                  </a:cubicBezTo>
                  <a:moveTo>
                    <a:pt x="23" y="25"/>
                  </a:moveTo>
                  <a:cubicBezTo>
                    <a:pt x="23" y="25"/>
                    <a:pt x="23" y="25"/>
                    <a:pt x="23" y="25"/>
                  </a:cubicBezTo>
                  <a:cubicBezTo>
                    <a:pt x="23" y="25"/>
                    <a:pt x="23" y="25"/>
                    <a:pt x="23" y="25"/>
                  </a:cubicBezTo>
                  <a:moveTo>
                    <a:pt x="43" y="22"/>
                  </a:moveTo>
                  <a:cubicBezTo>
                    <a:pt x="43" y="22"/>
                    <a:pt x="43" y="23"/>
                    <a:pt x="43" y="23"/>
                  </a:cubicBezTo>
                  <a:cubicBezTo>
                    <a:pt x="43" y="23"/>
                    <a:pt x="43" y="22"/>
                    <a:pt x="43" y="22"/>
                  </a:cubicBezTo>
                  <a:moveTo>
                    <a:pt x="21" y="3"/>
                  </a:moveTo>
                  <a:cubicBezTo>
                    <a:pt x="21" y="3"/>
                    <a:pt x="21" y="3"/>
                    <a:pt x="21" y="3"/>
                  </a:cubicBezTo>
                  <a:cubicBezTo>
                    <a:pt x="21" y="3"/>
                    <a:pt x="21" y="3"/>
                    <a:pt x="21" y="3"/>
                  </a:cubicBezTo>
                  <a:cubicBezTo>
                    <a:pt x="21" y="2"/>
                    <a:pt x="21" y="3"/>
                    <a:pt x="21" y="3"/>
                  </a:cubicBezTo>
                  <a:cubicBezTo>
                    <a:pt x="21" y="3"/>
                    <a:pt x="21" y="3"/>
                    <a:pt x="21" y="3"/>
                  </a:cubicBezTo>
                  <a:moveTo>
                    <a:pt x="19" y="3"/>
                  </a:moveTo>
                  <a:cubicBezTo>
                    <a:pt x="19" y="3"/>
                    <a:pt x="19" y="3"/>
                    <a:pt x="20" y="3"/>
                  </a:cubicBezTo>
                  <a:cubicBezTo>
                    <a:pt x="20" y="3"/>
                    <a:pt x="19" y="3"/>
                    <a:pt x="19" y="3"/>
                  </a:cubicBezTo>
                  <a:moveTo>
                    <a:pt x="21" y="2"/>
                  </a:moveTo>
                  <a:cubicBezTo>
                    <a:pt x="21" y="2"/>
                    <a:pt x="21" y="2"/>
                    <a:pt x="21" y="2"/>
                  </a:cubicBezTo>
                  <a:cubicBezTo>
                    <a:pt x="21" y="2"/>
                    <a:pt x="21" y="2"/>
                    <a:pt x="21" y="2"/>
                  </a:cubicBezTo>
                  <a:moveTo>
                    <a:pt x="20" y="2"/>
                  </a:moveTo>
                  <a:cubicBezTo>
                    <a:pt x="20" y="2"/>
                    <a:pt x="20" y="2"/>
                    <a:pt x="20" y="2"/>
                  </a:cubicBezTo>
                  <a:cubicBezTo>
                    <a:pt x="20" y="2"/>
                    <a:pt x="20" y="2"/>
                    <a:pt x="20" y="2"/>
                  </a:cubicBezTo>
                  <a:cubicBezTo>
                    <a:pt x="20" y="3"/>
                    <a:pt x="20" y="2"/>
                    <a:pt x="20" y="2"/>
                  </a:cubicBezTo>
                  <a:moveTo>
                    <a:pt x="21" y="3"/>
                  </a:moveTo>
                  <a:cubicBezTo>
                    <a:pt x="21" y="2"/>
                    <a:pt x="21" y="3"/>
                    <a:pt x="21" y="2"/>
                  </a:cubicBezTo>
                  <a:cubicBezTo>
                    <a:pt x="21" y="2"/>
                    <a:pt x="21" y="2"/>
                    <a:pt x="21" y="2"/>
                  </a:cubicBezTo>
                  <a:cubicBezTo>
                    <a:pt x="22" y="2"/>
                    <a:pt x="22" y="2"/>
                    <a:pt x="22" y="2"/>
                  </a:cubicBezTo>
                  <a:cubicBezTo>
                    <a:pt x="22" y="2"/>
                    <a:pt x="22" y="2"/>
                    <a:pt x="22" y="2"/>
                  </a:cubicBezTo>
                  <a:cubicBezTo>
                    <a:pt x="22" y="2"/>
                    <a:pt x="22" y="2"/>
                    <a:pt x="22" y="2"/>
                  </a:cubicBezTo>
                  <a:cubicBezTo>
                    <a:pt x="22" y="3"/>
                    <a:pt x="22" y="3"/>
                    <a:pt x="22" y="3"/>
                  </a:cubicBezTo>
                  <a:cubicBezTo>
                    <a:pt x="22" y="3"/>
                    <a:pt x="22" y="3"/>
                    <a:pt x="22" y="3"/>
                  </a:cubicBezTo>
                  <a:cubicBezTo>
                    <a:pt x="22" y="3"/>
                    <a:pt x="22" y="3"/>
                    <a:pt x="22" y="3"/>
                  </a:cubicBezTo>
                  <a:cubicBezTo>
                    <a:pt x="21" y="3"/>
                    <a:pt x="21" y="3"/>
                    <a:pt x="21" y="3"/>
                  </a:cubicBezTo>
                  <a:cubicBezTo>
                    <a:pt x="21" y="3"/>
                    <a:pt x="21" y="3"/>
                    <a:pt x="21" y="3"/>
                  </a:cubicBezTo>
                  <a:moveTo>
                    <a:pt x="25" y="3"/>
                  </a:moveTo>
                  <a:cubicBezTo>
                    <a:pt x="25" y="3"/>
                    <a:pt x="25" y="2"/>
                    <a:pt x="25" y="2"/>
                  </a:cubicBezTo>
                  <a:cubicBezTo>
                    <a:pt x="25" y="3"/>
                    <a:pt x="25" y="3"/>
                    <a:pt x="25" y="3"/>
                  </a:cubicBezTo>
                  <a:cubicBezTo>
                    <a:pt x="25" y="3"/>
                    <a:pt x="25" y="3"/>
                    <a:pt x="25" y="3"/>
                  </a:cubicBezTo>
                  <a:cubicBezTo>
                    <a:pt x="25" y="3"/>
                    <a:pt x="25" y="3"/>
                    <a:pt x="25" y="3"/>
                  </a:cubicBezTo>
                  <a:cubicBezTo>
                    <a:pt x="25" y="3"/>
                    <a:pt x="26" y="3"/>
                    <a:pt x="26" y="4"/>
                  </a:cubicBezTo>
                  <a:cubicBezTo>
                    <a:pt x="25" y="4"/>
                    <a:pt x="25" y="4"/>
                    <a:pt x="25" y="3"/>
                  </a:cubicBezTo>
                  <a:cubicBezTo>
                    <a:pt x="25" y="3"/>
                    <a:pt x="25" y="4"/>
                    <a:pt x="25" y="4"/>
                  </a:cubicBezTo>
                  <a:cubicBezTo>
                    <a:pt x="25" y="4"/>
                    <a:pt x="24" y="3"/>
                    <a:pt x="24" y="4"/>
                  </a:cubicBezTo>
                  <a:cubicBezTo>
                    <a:pt x="24" y="3"/>
                    <a:pt x="24" y="3"/>
                    <a:pt x="24" y="3"/>
                  </a:cubicBezTo>
                  <a:cubicBezTo>
                    <a:pt x="24" y="3"/>
                    <a:pt x="24" y="3"/>
                    <a:pt x="24" y="3"/>
                  </a:cubicBezTo>
                  <a:cubicBezTo>
                    <a:pt x="24" y="3"/>
                    <a:pt x="24" y="3"/>
                    <a:pt x="24" y="3"/>
                  </a:cubicBezTo>
                  <a:cubicBezTo>
                    <a:pt x="24" y="3"/>
                    <a:pt x="24" y="3"/>
                    <a:pt x="24" y="3"/>
                  </a:cubicBezTo>
                  <a:cubicBezTo>
                    <a:pt x="24" y="3"/>
                    <a:pt x="25" y="4"/>
                    <a:pt x="25" y="4"/>
                  </a:cubicBezTo>
                  <a:cubicBezTo>
                    <a:pt x="25" y="3"/>
                    <a:pt x="25" y="3"/>
                    <a:pt x="25" y="3"/>
                  </a:cubicBezTo>
                  <a:cubicBezTo>
                    <a:pt x="25" y="3"/>
                    <a:pt x="25" y="3"/>
                    <a:pt x="25" y="3"/>
                  </a:cubicBezTo>
                  <a:cubicBezTo>
                    <a:pt x="25" y="3"/>
                    <a:pt x="24" y="3"/>
                    <a:pt x="25" y="3"/>
                  </a:cubicBezTo>
                  <a:cubicBezTo>
                    <a:pt x="25" y="3"/>
                    <a:pt x="25" y="3"/>
                    <a:pt x="25" y="3"/>
                  </a:cubicBezTo>
                  <a:moveTo>
                    <a:pt x="21" y="1"/>
                  </a:moveTo>
                  <a:cubicBezTo>
                    <a:pt x="21" y="1"/>
                    <a:pt x="21" y="1"/>
                    <a:pt x="22" y="0"/>
                  </a:cubicBezTo>
                  <a:cubicBezTo>
                    <a:pt x="22" y="0"/>
                    <a:pt x="22" y="1"/>
                    <a:pt x="22" y="0"/>
                  </a:cubicBezTo>
                  <a:cubicBezTo>
                    <a:pt x="22" y="0"/>
                    <a:pt x="23" y="0"/>
                    <a:pt x="24" y="0"/>
                  </a:cubicBezTo>
                  <a:cubicBezTo>
                    <a:pt x="24" y="0"/>
                    <a:pt x="24" y="0"/>
                    <a:pt x="24" y="0"/>
                  </a:cubicBezTo>
                  <a:cubicBezTo>
                    <a:pt x="24" y="1"/>
                    <a:pt x="24" y="1"/>
                    <a:pt x="24" y="1"/>
                  </a:cubicBezTo>
                  <a:cubicBezTo>
                    <a:pt x="24" y="1"/>
                    <a:pt x="23" y="1"/>
                    <a:pt x="23" y="1"/>
                  </a:cubicBezTo>
                  <a:cubicBezTo>
                    <a:pt x="23" y="1"/>
                    <a:pt x="24" y="1"/>
                    <a:pt x="24" y="1"/>
                  </a:cubicBezTo>
                  <a:cubicBezTo>
                    <a:pt x="24" y="2"/>
                    <a:pt x="24" y="2"/>
                    <a:pt x="24" y="2"/>
                  </a:cubicBezTo>
                  <a:cubicBezTo>
                    <a:pt x="23" y="1"/>
                    <a:pt x="23" y="2"/>
                    <a:pt x="23" y="2"/>
                  </a:cubicBezTo>
                  <a:cubicBezTo>
                    <a:pt x="22" y="1"/>
                    <a:pt x="23" y="1"/>
                    <a:pt x="23" y="1"/>
                  </a:cubicBezTo>
                  <a:cubicBezTo>
                    <a:pt x="23" y="1"/>
                    <a:pt x="23" y="1"/>
                    <a:pt x="23" y="1"/>
                  </a:cubicBezTo>
                  <a:cubicBezTo>
                    <a:pt x="23" y="1"/>
                    <a:pt x="23" y="1"/>
                    <a:pt x="23" y="1"/>
                  </a:cubicBezTo>
                  <a:cubicBezTo>
                    <a:pt x="22" y="1"/>
                    <a:pt x="22" y="1"/>
                    <a:pt x="22" y="1"/>
                  </a:cubicBezTo>
                  <a:cubicBezTo>
                    <a:pt x="22" y="1"/>
                    <a:pt x="21" y="1"/>
                    <a:pt x="21" y="1"/>
                  </a:cubicBezTo>
                  <a:cubicBezTo>
                    <a:pt x="21" y="1"/>
                    <a:pt x="21" y="1"/>
                    <a:pt x="21" y="1"/>
                  </a:cubicBezTo>
                  <a:moveTo>
                    <a:pt x="22" y="1"/>
                  </a:moveTo>
                  <a:cubicBezTo>
                    <a:pt x="22" y="1"/>
                    <a:pt x="22" y="1"/>
                    <a:pt x="22" y="1"/>
                  </a:cubicBezTo>
                  <a:cubicBezTo>
                    <a:pt x="22" y="1"/>
                    <a:pt x="22" y="1"/>
                    <a:pt x="22" y="1"/>
                  </a:cubicBezTo>
                  <a:cubicBezTo>
                    <a:pt x="21" y="1"/>
                    <a:pt x="22" y="1"/>
                    <a:pt x="22" y="1"/>
                  </a:cubicBezTo>
                  <a:moveTo>
                    <a:pt x="24" y="2"/>
                  </a:moveTo>
                  <a:cubicBezTo>
                    <a:pt x="24" y="2"/>
                    <a:pt x="24" y="2"/>
                    <a:pt x="24" y="2"/>
                  </a:cubicBezTo>
                  <a:cubicBezTo>
                    <a:pt x="24" y="3"/>
                    <a:pt x="24" y="3"/>
                    <a:pt x="24" y="3"/>
                  </a:cubicBezTo>
                  <a:cubicBezTo>
                    <a:pt x="24" y="3"/>
                    <a:pt x="24" y="3"/>
                    <a:pt x="24" y="2"/>
                  </a:cubicBezTo>
                  <a:cubicBezTo>
                    <a:pt x="24" y="2"/>
                    <a:pt x="24" y="2"/>
                    <a:pt x="24" y="2"/>
                  </a:cubicBezTo>
                  <a:cubicBezTo>
                    <a:pt x="24" y="2"/>
                    <a:pt x="24" y="2"/>
                    <a:pt x="24" y="2"/>
                  </a:cubicBezTo>
                  <a:cubicBezTo>
                    <a:pt x="25" y="2"/>
                    <a:pt x="24" y="2"/>
                    <a:pt x="24" y="2"/>
                  </a:cubicBezTo>
                  <a:cubicBezTo>
                    <a:pt x="24" y="2"/>
                    <a:pt x="25" y="2"/>
                    <a:pt x="25" y="2"/>
                  </a:cubicBezTo>
                  <a:cubicBezTo>
                    <a:pt x="25" y="2"/>
                    <a:pt x="25" y="2"/>
                    <a:pt x="25" y="2"/>
                  </a:cubicBezTo>
                  <a:cubicBezTo>
                    <a:pt x="24" y="3"/>
                    <a:pt x="24" y="3"/>
                    <a:pt x="24" y="3"/>
                  </a:cubicBezTo>
                  <a:cubicBezTo>
                    <a:pt x="24" y="3"/>
                    <a:pt x="24" y="3"/>
                    <a:pt x="24" y="3"/>
                  </a:cubicBezTo>
                  <a:cubicBezTo>
                    <a:pt x="24" y="3"/>
                    <a:pt x="24" y="3"/>
                    <a:pt x="23" y="3"/>
                  </a:cubicBezTo>
                  <a:cubicBezTo>
                    <a:pt x="23" y="3"/>
                    <a:pt x="23" y="2"/>
                    <a:pt x="23" y="3"/>
                  </a:cubicBezTo>
                  <a:cubicBezTo>
                    <a:pt x="23" y="2"/>
                    <a:pt x="24" y="2"/>
                    <a:pt x="24" y="2"/>
                  </a:cubicBezTo>
                  <a:cubicBezTo>
                    <a:pt x="24" y="2"/>
                    <a:pt x="24" y="2"/>
                    <a:pt x="24" y="2"/>
                  </a:cubicBezTo>
                  <a:cubicBezTo>
                    <a:pt x="24" y="2"/>
                    <a:pt x="24" y="2"/>
                    <a:pt x="24" y="2"/>
                  </a:cubicBezTo>
                  <a:moveTo>
                    <a:pt x="19" y="4"/>
                  </a:moveTo>
                  <a:cubicBezTo>
                    <a:pt x="19" y="4"/>
                    <a:pt x="19" y="4"/>
                    <a:pt x="19" y="4"/>
                  </a:cubicBezTo>
                  <a:cubicBezTo>
                    <a:pt x="19" y="4"/>
                    <a:pt x="20" y="4"/>
                    <a:pt x="20" y="4"/>
                  </a:cubicBezTo>
                  <a:cubicBezTo>
                    <a:pt x="20" y="4"/>
                    <a:pt x="20" y="4"/>
                    <a:pt x="20" y="4"/>
                  </a:cubicBezTo>
                  <a:cubicBezTo>
                    <a:pt x="20" y="4"/>
                    <a:pt x="20" y="4"/>
                    <a:pt x="20" y="4"/>
                  </a:cubicBezTo>
                  <a:cubicBezTo>
                    <a:pt x="20" y="4"/>
                    <a:pt x="20" y="4"/>
                    <a:pt x="20" y="4"/>
                  </a:cubicBezTo>
                  <a:cubicBezTo>
                    <a:pt x="20" y="4"/>
                    <a:pt x="20" y="4"/>
                    <a:pt x="21" y="4"/>
                  </a:cubicBezTo>
                  <a:cubicBezTo>
                    <a:pt x="21" y="5"/>
                    <a:pt x="21" y="4"/>
                    <a:pt x="20" y="4"/>
                  </a:cubicBezTo>
                  <a:cubicBezTo>
                    <a:pt x="20" y="4"/>
                    <a:pt x="20" y="5"/>
                    <a:pt x="20" y="5"/>
                  </a:cubicBezTo>
                  <a:cubicBezTo>
                    <a:pt x="20" y="5"/>
                    <a:pt x="20" y="5"/>
                    <a:pt x="19" y="5"/>
                  </a:cubicBezTo>
                  <a:cubicBezTo>
                    <a:pt x="19" y="5"/>
                    <a:pt x="19" y="5"/>
                    <a:pt x="19" y="4"/>
                  </a:cubicBezTo>
                  <a:cubicBezTo>
                    <a:pt x="20" y="5"/>
                    <a:pt x="20" y="5"/>
                    <a:pt x="20" y="4"/>
                  </a:cubicBezTo>
                  <a:cubicBezTo>
                    <a:pt x="20" y="4"/>
                    <a:pt x="20" y="4"/>
                    <a:pt x="20" y="4"/>
                  </a:cubicBezTo>
                  <a:cubicBezTo>
                    <a:pt x="20" y="4"/>
                    <a:pt x="20" y="4"/>
                    <a:pt x="20" y="4"/>
                  </a:cubicBezTo>
                  <a:cubicBezTo>
                    <a:pt x="20" y="5"/>
                    <a:pt x="19" y="4"/>
                    <a:pt x="19" y="4"/>
                  </a:cubicBezTo>
                  <a:moveTo>
                    <a:pt x="26" y="3"/>
                  </a:moveTo>
                  <a:cubicBezTo>
                    <a:pt x="26" y="2"/>
                    <a:pt x="26" y="3"/>
                    <a:pt x="26" y="3"/>
                  </a:cubicBezTo>
                  <a:cubicBezTo>
                    <a:pt x="26" y="3"/>
                    <a:pt x="26" y="2"/>
                    <a:pt x="26" y="2"/>
                  </a:cubicBezTo>
                  <a:cubicBezTo>
                    <a:pt x="26" y="3"/>
                    <a:pt x="27" y="3"/>
                    <a:pt x="27" y="3"/>
                  </a:cubicBezTo>
                  <a:cubicBezTo>
                    <a:pt x="27" y="3"/>
                    <a:pt x="26" y="3"/>
                    <a:pt x="26" y="3"/>
                  </a:cubicBezTo>
                  <a:cubicBezTo>
                    <a:pt x="26" y="4"/>
                    <a:pt x="26" y="3"/>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6" y="3"/>
                    <a:pt x="26" y="3"/>
                  </a:cubicBezTo>
                  <a:moveTo>
                    <a:pt x="17" y="4"/>
                  </a:moveTo>
                  <a:cubicBezTo>
                    <a:pt x="17" y="4"/>
                    <a:pt x="17" y="4"/>
                    <a:pt x="17" y="4"/>
                  </a:cubicBezTo>
                  <a:cubicBezTo>
                    <a:pt x="16" y="3"/>
                    <a:pt x="17" y="3"/>
                    <a:pt x="17" y="4"/>
                  </a:cubicBezTo>
                  <a:moveTo>
                    <a:pt x="8" y="29"/>
                  </a:moveTo>
                  <a:cubicBezTo>
                    <a:pt x="9" y="29"/>
                    <a:pt x="8" y="29"/>
                    <a:pt x="8" y="29"/>
                  </a:cubicBezTo>
                  <a:cubicBezTo>
                    <a:pt x="8" y="29"/>
                    <a:pt x="8" y="29"/>
                    <a:pt x="8" y="29"/>
                  </a:cubicBezTo>
                  <a:moveTo>
                    <a:pt x="17" y="4"/>
                  </a:moveTo>
                  <a:cubicBezTo>
                    <a:pt x="17" y="4"/>
                    <a:pt x="17" y="4"/>
                    <a:pt x="17" y="3"/>
                  </a:cubicBezTo>
                  <a:cubicBezTo>
                    <a:pt x="17" y="3"/>
                    <a:pt x="18" y="3"/>
                    <a:pt x="18" y="3"/>
                  </a:cubicBezTo>
                  <a:cubicBezTo>
                    <a:pt x="18" y="3"/>
                    <a:pt x="17" y="4"/>
                    <a:pt x="17" y="4"/>
                  </a:cubicBezTo>
                  <a:cubicBezTo>
                    <a:pt x="17" y="4"/>
                    <a:pt x="17" y="4"/>
                    <a:pt x="17" y="4"/>
                  </a:cubicBezTo>
                  <a:cubicBezTo>
                    <a:pt x="17" y="4"/>
                    <a:pt x="17" y="4"/>
                    <a:pt x="17" y="4"/>
                  </a:cubicBezTo>
                  <a:moveTo>
                    <a:pt x="3" y="29"/>
                  </a:moveTo>
                  <a:cubicBezTo>
                    <a:pt x="3" y="29"/>
                    <a:pt x="3" y="29"/>
                    <a:pt x="3" y="28"/>
                  </a:cubicBezTo>
                  <a:cubicBezTo>
                    <a:pt x="3" y="28"/>
                    <a:pt x="3" y="28"/>
                    <a:pt x="3" y="28"/>
                  </a:cubicBezTo>
                  <a:cubicBezTo>
                    <a:pt x="2" y="28"/>
                    <a:pt x="2" y="28"/>
                    <a:pt x="2" y="28"/>
                  </a:cubicBezTo>
                  <a:cubicBezTo>
                    <a:pt x="2" y="27"/>
                    <a:pt x="2" y="27"/>
                    <a:pt x="2" y="27"/>
                  </a:cubicBezTo>
                  <a:cubicBezTo>
                    <a:pt x="2" y="27"/>
                    <a:pt x="2" y="27"/>
                    <a:pt x="2" y="27"/>
                  </a:cubicBezTo>
                  <a:cubicBezTo>
                    <a:pt x="3" y="26"/>
                    <a:pt x="2" y="26"/>
                    <a:pt x="2" y="25"/>
                  </a:cubicBezTo>
                  <a:cubicBezTo>
                    <a:pt x="2" y="25"/>
                    <a:pt x="3" y="25"/>
                    <a:pt x="3" y="25"/>
                  </a:cubicBezTo>
                  <a:cubicBezTo>
                    <a:pt x="3" y="25"/>
                    <a:pt x="2" y="25"/>
                    <a:pt x="2" y="25"/>
                  </a:cubicBezTo>
                  <a:cubicBezTo>
                    <a:pt x="2" y="25"/>
                    <a:pt x="3" y="25"/>
                    <a:pt x="3" y="25"/>
                  </a:cubicBezTo>
                  <a:cubicBezTo>
                    <a:pt x="3" y="24"/>
                    <a:pt x="3" y="24"/>
                    <a:pt x="3" y="24"/>
                  </a:cubicBezTo>
                  <a:cubicBezTo>
                    <a:pt x="3" y="24"/>
                    <a:pt x="3" y="24"/>
                    <a:pt x="3" y="24"/>
                  </a:cubicBezTo>
                  <a:cubicBezTo>
                    <a:pt x="3" y="24"/>
                    <a:pt x="3" y="24"/>
                    <a:pt x="3" y="24"/>
                  </a:cubicBezTo>
                  <a:cubicBezTo>
                    <a:pt x="3" y="23"/>
                    <a:pt x="3" y="23"/>
                    <a:pt x="3" y="23"/>
                  </a:cubicBezTo>
                  <a:cubicBezTo>
                    <a:pt x="3" y="23"/>
                    <a:pt x="3" y="23"/>
                    <a:pt x="3" y="23"/>
                  </a:cubicBezTo>
                  <a:cubicBezTo>
                    <a:pt x="3" y="23"/>
                    <a:pt x="3" y="23"/>
                    <a:pt x="3" y="22"/>
                  </a:cubicBezTo>
                  <a:cubicBezTo>
                    <a:pt x="2" y="22"/>
                    <a:pt x="3" y="22"/>
                    <a:pt x="3" y="22"/>
                  </a:cubicBezTo>
                  <a:cubicBezTo>
                    <a:pt x="3" y="22"/>
                    <a:pt x="2" y="22"/>
                    <a:pt x="2" y="22"/>
                  </a:cubicBezTo>
                  <a:cubicBezTo>
                    <a:pt x="2" y="22"/>
                    <a:pt x="2" y="22"/>
                    <a:pt x="3" y="22"/>
                  </a:cubicBezTo>
                  <a:cubicBezTo>
                    <a:pt x="3" y="23"/>
                    <a:pt x="2" y="23"/>
                    <a:pt x="2" y="23"/>
                  </a:cubicBezTo>
                  <a:cubicBezTo>
                    <a:pt x="2" y="23"/>
                    <a:pt x="2" y="23"/>
                    <a:pt x="2" y="23"/>
                  </a:cubicBezTo>
                  <a:cubicBezTo>
                    <a:pt x="2" y="23"/>
                    <a:pt x="3" y="23"/>
                    <a:pt x="3" y="23"/>
                  </a:cubicBezTo>
                  <a:cubicBezTo>
                    <a:pt x="2" y="23"/>
                    <a:pt x="2" y="23"/>
                    <a:pt x="2" y="23"/>
                  </a:cubicBezTo>
                  <a:cubicBezTo>
                    <a:pt x="2" y="23"/>
                    <a:pt x="2" y="23"/>
                    <a:pt x="2" y="23"/>
                  </a:cubicBezTo>
                  <a:cubicBezTo>
                    <a:pt x="2" y="23"/>
                    <a:pt x="3" y="24"/>
                    <a:pt x="2" y="24"/>
                  </a:cubicBezTo>
                  <a:cubicBezTo>
                    <a:pt x="2" y="24"/>
                    <a:pt x="2" y="24"/>
                    <a:pt x="2" y="23"/>
                  </a:cubicBezTo>
                  <a:cubicBezTo>
                    <a:pt x="2" y="23"/>
                    <a:pt x="2" y="24"/>
                    <a:pt x="2" y="24"/>
                  </a:cubicBezTo>
                  <a:cubicBezTo>
                    <a:pt x="2" y="24"/>
                    <a:pt x="2" y="24"/>
                    <a:pt x="2" y="24"/>
                  </a:cubicBezTo>
                  <a:cubicBezTo>
                    <a:pt x="2" y="24"/>
                    <a:pt x="2" y="24"/>
                    <a:pt x="2" y="24"/>
                  </a:cubicBezTo>
                  <a:cubicBezTo>
                    <a:pt x="2" y="24"/>
                    <a:pt x="3" y="24"/>
                    <a:pt x="2" y="24"/>
                  </a:cubicBezTo>
                  <a:cubicBezTo>
                    <a:pt x="2" y="24"/>
                    <a:pt x="2" y="24"/>
                    <a:pt x="2" y="24"/>
                  </a:cubicBezTo>
                  <a:cubicBezTo>
                    <a:pt x="2" y="24"/>
                    <a:pt x="2" y="24"/>
                    <a:pt x="2" y="24"/>
                  </a:cubicBezTo>
                  <a:cubicBezTo>
                    <a:pt x="1" y="24"/>
                    <a:pt x="2" y="24"/>
                    <a:pt x="1" y="24"/>
                  </a:cubicBezTo>
                  <a:cubicBezTo>
                    <a:pt x="2" y="24"/>
                    <a:pt x="2" y="24"/>
                    <a:pt x="2" y="24"/>
                  </a:cubicBezTo>
                  <a:cubicBezTo>
                    <a:pt x="2" y="24"/>
                    <a:pt x="2" y="24"/>
                    <a:pt x="2" y="24"/>
                  </a:cubicBezTo>
                  <a:cubicBezTo>
                    <a:pt x="2" y="24"/>
                    <a:pt x="2" y="24"/>
                    <a:pt x="2" y="24"/>
                  </a:cubicBezTo>
                  <a:cubicBezTo>
                    <a:pt x="1" y="24"/>
                    <a:pt x="1" y="24"/>
                    <a:pt x="1" y="24"/>
                  </a:cubicBezTo>
                  <a:cubicBezTo>
                    <a:pt x="1" y="24"/>
                    <a:pt x="1" y="24"/>
                    <a:pt x="1" y="24"/>
                  </a:cubicBezTo>
                  <a:cubicBezTo>
                    <a:pt x="1" y="24"/>
                    <a:pt x="1" y="24"/>
                    <a:pt x="0" y="24"/>
                  </a:cubicBezTo>
                  <a:cubicBezTo>
                    <a:pt x="0" y="24"/>
                    <a:pt x="1" y="24"/>
                    <a:pt x="1" y="24"/>
                  </a:cubicBezTo>
                  <a:cubicBezTo>
                    <a:pt x="1" y="24"/>
                    <a:pt x="0" y="23"/>
                    <a:pt x="0" y="23"/>
                  </a:cubicBezTo>
                  <a:cubicBezTo>
                    <a:pt x="1" y="23"/>
                    <a:pt x="1" y="23"/>
                    <a:pt x="1" y="23"/>
                  </a:cubicBezTo>
                  <a:cubicBezTo>
                    <a:pt x="1" y="23"/>
                    <a:pt x="1" y="23"/>
                    <a:pt x="1" y="23"/>
                  </a:cubicBezTo>
                  <a:cubicBezTo>
                    <a:pt x="1" y="22"/>
                    <a:pt x="1" y="22"/>
                    <a:pt x="1" y="22"/>
                  </a:cubicBezTo>
                  <a:cubicBezTo>
                    <a:pt x="1" y="21"/>
                    <a:pt x="1" y="21"/>
                    <a:pt x="2" y="21"/>
                  </a:cubicBezTo>
                  <a:cubicBezTo>
                    <a:pt x="2" y="21"/>
                    <a:pt x="2" y="21"/>
                    <a:pt x="2" y="20"/>
                  </a:cubicBezTo>
                  <a:cubicBezTo>
                    <a:pt x="2" y="20"/>
                    <a:pt x="3" y="20"/>
                    <a:pt x="3" y="19"/>
                  </a:cubicBezTo>
                  <a:cubicBezTo>
                    <a:pt x="3" y="19"/>
                    <a:pt x="3" y="19"/>
                    <a:pt x="3" y="19"/>
                  </a:cubicBezTo>
                  <a:cubicBezTo>
                    <a:pt x="3" y="19"/>
                    <a:pt x="3" y="19"/>
                    <a:pt x="3" y="19"/>
                  </a:cubicBezTo>
                  <a:cubicBezTo>
                    <a:pt x="3" y="19"/>
                    <a:pt x="4" y="19"/>
                    <a:pt x="3" y="18"/>
                  </a:cubicBezTo>
                  <a:cubicBezTo>
                    <a:pt x="3" y="18"/>
                    <a:pt x="4" y="18"/>
                    <a:pt x="4" y="18"/>
                  </a:cubicBezTo>
                  <a:cubicBezTo>
                    <a:pt x="4" y="18"/>
                    <a:pt x="4" y="18"/>
                    <a:pt x="4" y="18"/>
                  </a:cubicBezTo>
                  <a:cubicBezTo>
                    <a:pt x="4" y="17"/>
                    <a:pt x="4" y="18"/>
                    <a:pt x="4" y="18"/>
                  </a:cubicBezTo>
                  <a:cubicBezTo>
                    <a:pt x="5" y="18"/>
                    <a:pt x="4" y="17"/>
                    <a:pt x="4" y="17"/>
                  </a:cubicBezTo>
                  <a:cubicBezTo>
                    <a:pt x="4" y="17"/>
                    <a:pt x="4" y="17"/>
                    <a:pt x="5" y="17"/>
                  </a:cubicBezTo>
                  <a:cubicBezTo>
                    <a:pt x="4" y="17"/>
                    <a:pt x="5" y="17"/>
                    <a:pt x="5" y="16"/>
                  </a:cubicBezTo>
                  <a:cubicBezTo>
                    <a:pt x="5" y="16"/>
                    <a:pt x="5" y="16"/>
                    <a:pt x="5" y="16"/>
                  </a:cubicBezTo>
                  <a:cubicBezTo>
                    <a:pt x="5" y="16"/>
                    <a:pt x="5" y="16"/>
                    <a:pt x="5" y="16"/>
                  </a:cubicBezTo>
                  <a:cubicBezTo>
                    <a:pt x="5" y="16"/>
                    <a:pt x="6" y="16"/>
                    <a:pt x="6" y="16"/>
                  </a:cubicBezTo>
                  <a:cubicBezTo>
                    <a:pt x="6" y="15"/>
                    <a:pt x="6" y="15"/>
                    <a:pt x="6" y="15"/>
                  </a:cubicBezTo>
                  <a:cubicBezTo>
                    <a:pt x="6" y="15"/>
                    <a:pt x="6" y="15"/>
                    <a:pt x="6" y="15"/>
                  </a:cubicBezTo>
                  <a:cubicBezTo>
                    <a:pt x="6" y="15"/>
                    <a:pt x="6" y="15"/>
                    <a:pt x="6" y="15"/>
                  </a:cubicBezTo>
                  <a:cubicBezTo>
                    <a:pt x="6" y="15"/>
                    <a:pt x="6" y="15"/>
                    <a:pt x="6" y="15"/>
                  </a:cubicBezTo>
                  <a:cubicBezTo>
                    <a:pt x="6" y="15"/>
                    <a:pt x="6" y="14"/>
                    <a:pt x="6" y="14"/>
                  </a:cubicBezTo>
                  <a:cubicBezTo>
                    <a:pt x="6" y="14"/>
                    <a:pt x="6" y="14"/>
                    <a:pt x="6" y="14"/>
                  </a:cubicBezTo>
                  <a:cubicBezTo>
                    <a:pt x="6" y="14"/>
                    <a:pt x="7" y="14"/>
                    <a:pt x="7" y="14"/>
                  </a:cubicBezTo>
                  <a:cubicBezTo>
                    <a:pt x="7" y="14"/>
                    <a:pt x="7" y="14"/>
                    <a:pt x="7" y="14"/>
                  </a:cubicBezTo>
                  <a:cubicBezTo>
                    <a:pt x="7" y="13"/>
                    <a:pt x="7" y="13"/>
                    <a:pt x="7" y="13"/>
                  </a:cubicBezTo>
                  <a:cubicBezTo>
                    <a:pt x="7" y="13"/>
                    <a:pt x="7" y="13"/>
                    <a:pt x="7" y="12"/>
                  </a:cubicBezTo>
                  <a:cubicBezTo>
                    <a:pt x="7" y="12"/>
                    <a:pt x="7" y="12"/>
                    <a:pt x="8" y="12"/>
                  </a:cubicBezTo>
                  <a:cubicBezTo>
                    <a:pt x="8" y="12"/>
                    <a:pt x="7" y="11"/>
                    <a:pt x="8" y="11"/>
                  </a:cubicBezTo>
                  <a:cubicBezTo>
                    <a:pt x="8" y="11"/>
                    <a:pt x="8" y="11"/>
                    <a:pt x="8" y="11"/>
                  </a:cubicBezTo>
                  <a:cubicBezTo>
                    <a:pt x="8" y="11"/>
                    <a:pt x="8" y="11"/>
                    <a:pt x="8" y="11"/>
                  </a:cubicBezTo>
                  <a:cubicBezTo>
                    <a:pt x="8" y="11"/>
                    <a:pt x="8" y="10"/>
                    <a:pt x="8" y="10"/>
                  </a:cubicBezTo>
                  <a:cubicBezTo>
                    <a:pt x="8" y="10"/>
                    <a:pt x="8" y="10"/>
                    <a:pt x="8" y="10"/>
                  </a:cubicBezTo>
                  <a:cubicBezTo>
                    <a:pt x="8" y="10"/>
                    <a:pt x="8" y="10"/>
                    <a:pt x="9" y="10"/>
                  </a:cubicBezTo>
                  <a:cubicBezTo>
                    <a:pt x="9" y="10"/>
                    <a:pt x="8" y="10"/>
                    <a:pt x="8" y="9"/>
                  </a:cubicBezTo>
                  <a:cubicBezTo>
                    <a:pt x="8" y="9"/>
                    <a:pt x="9" y="9"/>
                    <a:pt x="9" y="9"/>
                  </a:cubicBezTo>
                  <a:cubicBezTo>
                    <a:pt x="9" y="9"/>
                    <a:pt x="9" y="9"/>
                    <a:pt x="9" y="9"/>
                  </a:cubicBezTo>
                  <a:cubicBezTo>
                    <a:pt x="9" y="9"/>
                    <a:pt x="9" y="9"/>
                    <a:pt x="9" y="8"/>
                  </a:cubicBezTo>
                  <a:cubicBezTo>
                    <a:pt x="10" y="8"/>
                    <a:pt x="10" y="8"/>
                    <a:pt x="10" y="8"/>
                  </a:cubicBezTo>
                  <a:cubicBezTo>
                    <a:pt x="10" y="8"/>
                    <a:pt x="10" y="7"/>
                    <a:pt x="10" y="7"/>
                  </a:cubicBezTo>
                  <a:cubicBezTo>
                    <a:pt x="10" y="7"/>
                    <a:pt x="11" y="7"/>
                    <a:pt x="11" y="7"/>
                  </a:cubicBezTo>
                  <a:cubicBezTo>
                    <a:pt x="11" y="7"/>
                    <a:pt x="11" y="7"/>
                    <a:pt x="11" y="7"/>
                  </a:cubicBezTo>
                  <a:cubicBezTo>
                    <a:pt x="11" y="7"/>
                    <a:pt x="11" y="7"/>
                    <a:pt x="11" y="7"/>
                  </a:cubicBezTo>
                  <a:cubicBezTo>
                    <a:pt x="11" y="7"/>
                    <a:pt x="11" y="6"/>
                    <a:pt x="11" y="6"/>
                  </a:cubicBezTo>
                  <a:cubicBezTo>
                    <a:pt x="11" y="6"/>
                    <a:pt x="11" y="6"/>
                    <a:pt x="11" y="6"/>
                  </a:cubicBezTo>
                  <a:cubicBezTo>
                    <a:pt x="11" y="6"/>
                    <a:pt x="12" y="5"/>
                    <a:pt x="12" y="5"/>
                  </a:cubicBezTo>
                  <a:cubicBezTo>
                    <a:pt x="12" y="5"/>
                    <a:pt x="12" y="5"/>
                    <a:pt x="13" y="5"/>
                  </a:cubicBezTo>
                  <a:cubicBezTo>
                    <a:pt x="13" y="5"/>
                    <a:pt x="13" y="4"/>
                    <a:pt x="13" y="4"/>
                  </a:cubicBezTo>
                  <a:cubicBezTo>
                    <a:pt x="13" y="4"/>
                    <a:pt x="13" y="4"/>
                    <a:pt x="13" y="4"/>
                  </a:cubicBezTo>
                  <a:cubicBezTo>
                    <a:pt x="13" y="4"/>
                    <a:pt x="14" y="4"/>
                    <a:pt x="14" y="4"/>
                  </a:cubicBezTo>
                  <a:cubicBezTo>
                    <a:pt x="14" y="4"/>
                    <a:pt x="14" y="3"/>
                    <a:pt x="14" y="3"/>
                  </a:cubicBezTo>
                  <a:cubicBezTo>
                    <a:pt x="14" y="3"/>
                    <a:pt x="14" y="3"/>
                    <a:pt x="15" y="3"/>
                  </a:cubicBezTo>
                  <a:cubicBezTo>
                    <a:pt x="15" y="3"/>
                    <a:pt x="15" y="3"/>
                    <a:pt x="15" y="3"/>
                  </a:cubicBezTo>
                  <a:cubicBezTo>
                    <a:pt x="15" y="3"/>
                    <a:pt x="16" y="3"/>
                    <a:pt x="16" y="3"/>
                  </a:cubicBezTo>
                  <a:cubicBezTo>
                    <a:pt x="17" y="3"/>
                    <a:pt x="16" y="3"/>
                    <a:pt x="16" y="3"/>
                  </a:cubicBezTo>
                  <a:cubicBezTo>
                    <a:pt x="16" y="3"/>
                    <a:pt x="16" y="4"/>
                    <a:pt x="16" y="3"/>
                  </a:cubicBezTo>
                  <a:cubicBezTo>
                    <a:pt x="15" y="3"/>
                    <a:pt x="16" y="4"/>
                    <a:pt x="15" y="4"/>
                  </a:cubicBezTo>
                  <a:cubicBezTo>
                    <a:pt x="15" y="3"/>
                    <a:pt x="15" y="3"/>
                    <a:pt x="15" y="3"/>
                  </a:cubicBezTo>
                  <a:cubicBezTo>
                    <a:pt x="15" y="4"/>
                    <a:pt x="15" y="4"/>
                    <a:pt x="15" y="4"/>
                  </a:cubicBezTo>
                  <a:cubicBezTo>
                    <a:pt x="15" y="4"/>
                    <a:pt x="15" y="4"/>
                    <a:pt x="15" y="4"/>
                  </a:cubicBezTo>
                  <a:cubicBezTo>
                    <a:pt x="15" y="4"/>
                    <a:pt x="15" y="4"/>
                    <a:pt x="14" y="5"/>
                  </a:cubicBezTo>
                  <a:cubicBezTo>
                    <a:pt x="15" y="5"/>
                    <a:pt x="15" y="5"/>
                    <a:pt x="15" y="5"/>
                  </a:cubicBezTo>
                  <a:cubicBezTo>
                    <a:pt x="14" y="5"/>
                    <a:pt x="15" y="6"/>
                    <a:pt x="14" y="6"/>
                  </a:cubicBezTo>
                  <a:cubicBezTo>
                    <a:pt x="14" y="6"/>
                    <a:pt x="14" y="6"/>
                    <a:pt x="14" y="6"/>
                  </a:cubicBezTo>
                  <a:cubicBezTo>
                    <a:pt x="14" y="6"/>
                    <a:pt x="14" y="6"/>
                    <a:pt x="14" y="6"/>
                  </a:cubicBezTo>
                  <a:cubicBezTo>
                    <a:pt x="14" y="6"/>
                    <a:pt x="14" y="6"/>
                    <a:pt x="14" y="6"/>
                  </a:cubicBezTo>
                  <a:cubicBezTo>
                    <a:pt x="14" y="6"/>
                    <a:pt x="13" y="6"/>
                    <a:pt x="13" y="6"/>
                  </a:cubicBezTo>
                  <a:cubicBezTo>
                    <a:pt x="13" y="6"/>
                    <a:pt x="13" y="6"/>
                    <a:pt x="13" y="6"/>
                  </a:cubicBezTo>
                  <a:cubicBezTo>
                    <a:pt x="13" y="7"/>
                    <a:pt x="13" y="7"/>
                    <a:pt x="12" y="7"/>
                  </a:cubicBezTo>
                  <a:cubicBezTo>
                    <a:pt x="12" y="7"/>
                    <a:pt x="13" y="7"/>
                    <a:pt x="12" y="8"/>
                  </a:cubicBezTo>
                  <a:cubicBezTo>
                    <a:pt x="12" y="7"/>
                    <a:pt x="12" y="8"/>
                    <a:pt x="12" y="8"/>
                  </a:cubicBezTo>
                  <a:cubicBezTo>
                    <a:pt x="12" y="8"/>
                    <a:pt x="12" y="8"/>
                    <a:pt x="12" y="8"/>
                  </a:cubicBezTo>
                  <a:cubicBezTo>
                    <a:pt x="12" y="8"/>
                    <a:pt x="12" y="8"/>
                    <a:pt x="12" y="8"/>
                  </a:cubicBezTo>
                  <a:cubicBezTo>
                    <a:pt x="12" y="8"/>
                    <a:pt x="12" y="8"/>
                    <a:pt x="12" y="8"/>
                  </a:cubicBezTo>
                  <a:cubicBezTo>
                    <a:pt x="12" y="8"/>
                    <a:pt x="13" y="8"/>
                    <a:pt x="13" y="8"/>
                  </a:cubicBezTo>
                  <a:cubicBezTo>
                    <a:pt x="13" y="8"/>
                    <a:pt x="13" y="8"/>
                    <a:pt x="13" y="8"/>
                  </a:cubicBezTo>
                  <a:cubicBezTo>
                    <a:pt x="13" y="8"/>
                    <a:pt x="13" y="8"/>
                    <a:pt x="12" y="8"/>
                  </a:cubicBezTo>
                  <a:cubicBezTo>
                    <a:pt x="13" y="7"/>
                    <a:pt x="13" y="7"/>
                    <a:pt x="14" y="7"/>
                  </a:cubicBezTo>
                  <a:cubicBezTo>
                    <a:pt x="14" y="6"/>
                    <a:pt x="14" y="6"/>
                    <a:pt x="15" y="6"/>
                  </a:cubicBezTo>
                  <a:cubicBezTo>
                    <a:pt x="15" y="6"/>
                    <a:pt x="15" y="6"/>
                    <a:pt x="15" y="6"/>
                  </a:cubicBezTo>
                  <a:cubicBezTo>
                    <a:pt x="15" y="6"/>
                    <a:pt x="16" y="6"/>
                    <a:pt x="16" y="6"/>
                  </a:cubicBezTo>
                  <a:cubicBezTo>
                    <a:pt x="16" y="6"/>
                    <a:pt x="16" y="5"/>
                    <a:pt x="16" y="5"/>
                  </a:cubicBezTo>
                  <a:cubicBezTo>
                    <a:pt x="16" y="5"/>
                    <a:pt x="16" y="5"/>
                    <a:pt x="17" y="6"/>
                  </a:cubicBezTo>
                  <a:cubicBezTo>
                    <a:pt x="17" y="6"/>
                    <a:pt x="17" y="6"/>
                    <a:pt x="16" y="5"/>
                  </a:cubicBezTo>
                  <a:cubicBezTo>
                    <a:pt x="17" y="5"/>
                    <a:pt x="17" y="5"/>
                    <a:pt x="17" y="5"/>
                  </a:cubicBezTo>
                  <a:cubicBezTo>
                    <a:pt x="17" y="6"/>
                    <a:pt x="17" y="6"/>
                    <a:pt x="17" y="6"/>
                  </a:cubicBezTo>
                  <a:cubicBezTo>
                    <a:pt x="16" y="6"/>
                    <a:pt x="16" y="6"/>
                    <a:pt x="16" y="6"/>
                  </a:cubicBezTo>
                  <a:cubicBezTo>
                    <a:pt x="16" y="6"/>
                    <a:pt x="16" y="6"/>
                    <a:pt x="16" y="6"/>
                  </a:cubicBezTo>
                  <a:cubicBezTo>
                    <a:pt x="16" y="6"/>
                    <a:pt x="16" y="6"/>
                    <a:pt x="16" y="6"/>
                  </a:cubicBezTo>
                  <a:cubicBezTo>
                    <a:pt x="16" y="6"/>
                    <a:pt x="16" y="7"/>
                    <a:pt x="16" y="6"/>
                  </a:cubicBezTo>
                  <a:cubicBezTo>
                    <a:pt x="16" y="6"/>
                    <a:pt x="16" y="6"/>
                    <a:pt x="16" y="6"/>
                  </a:cubicBezTo>
                  <a:cubicBezTo>
                    <a:pt x="16" y="6"/>
                    <a:pt x="15" y="6"/>
                    <a:pt x="16" y="7"/>
                  </a:cubicBezTo>
                  <a:cubicBezTo>
                    <a:pt x="15" y="7"/>
                    <a:pt x="15" y="7"/>
                    <a:pt x="15" y="7"/>
                  </a:cubicBezTo>
                  <a:cubicBezTo>
                    <a:pt x="15" y="7"/>
                    <a:pt x="14" y="7"/>
                    <a:pt x="14" y="7"/>
                  </a:cubicBezTo>
                  <a:cubicBezTo>
                    <a:pt x="14" y="7"/>
                    <a:pt x="14" y="7"/>
                    <a:pt x="14" y="7"/>
                  </a:cubicBezTo>
                  <a:cubicBezTo>
                    <a:pt x="14" y="8"/>
                    <a:pt x="14" y="8"/>
                    <a:pt x="13" y="8"/>
                  </a:cubicBezTo>
                  <a:cubicBezTo>
                    <a:pt x="13" y="8"/>
                    <a:pt x="13" y="8"/>
                    <a:pt x="13" y="8"/>
                  </a:cubicBezTo>
                  <a:cubicBezTo>
                    <a:pt x="13" y="8"/>
                    <a:pt x="13" y="8"/>
                    <a:pt x="13" y="8"/>
                  </a:cubicBezTo>
                  <a:cubicBezTo>
                    <a:pt x="13" y="9"/>
                    <a:pt x="13" y="9"/>
                    <a:pt x="12" y="9"/>
                  </a:cubicBezTo>
                  <a:cubicBezTo>
                    <a:pt x="12" y="9"/>
                    <a:pt x="12" y="9"/>
                    <a:pt x="12" y="10"/>
                  </a:cubicBezTo>
                  <a:cubicBezTo>
                    <a:pt x="12" y="10"/>
                    <a:pt x="12" y="10"/>
                    <a:pt x="12" y="9"/>
                  </a:cubicBezTo>
                  <a:cubicBezTo>
                    <a:pt x="11" y="10"/>
                    <a:pt x="12" y="10"/>
                    <a:pt x="12" y="10"/>
                  </a:cubicBezTo>
                  <a:cubicBezTo>
                    <a:pt x="11" y="10"/>
                    <a:pt x="11" y="10"/>
                    <a:pt x="11" y="11"/>
                  </a:cubicBezTo>
                  <a:cubicBezTo>
                    <a:pt x="11" y="11"/>
                    <a:pt x="11" y="11"/>
                    <a:pt x="11" y="11"/>
                  </a:cubicBezTo>
                  <a:cubicBezTo>
                    <a:pt x="10" y="11"/>
                    <a:pt x="10" y="11"/>
                    <a:pt x="10" y="11"/>
                  </a:cubicBezTo>
                  <a:cubicBezTo>
                    <a:pt x="10" y="11"/>
                    <a:pt x="10" y="12"/>
                    <a:pt x="10" y="12"/>
                  </a:cubicBezTo>
                  <a:cubicBezTo>
                    <a:pt x="10" y="12"/>
                    <a:pt x="10" y="12"/>
                    <a:pt x="10" y="12"/>
                  </a:cubicBezTo>
                  <a:cubicBezTo>
                    <a:pt x="10" y="12"/>
                    <a:pt x="10" y="12"/>
                    <a:pt x="10" y="12"/>
                  </a:cubicBezTo>
                  <a:cubicBezTo>
                    <a:pt x="10" y="12"/>
                    <a:pt x="10" y="12"/>
                    <a:pt x="10" y="12"/>
                  </a:cubicBezTo>
                  <a:cubicBezTo>
                    <a:pt x="10" y="13"/>
                    <a:pt x="10" y="13"/>
                    <a:pt x="10" y="13"/>
                  </a:cubicBezTo>
                  <a:cubicBezTo>
                    <a:pt x="10" y="13"/>
                    <a:pt x="9" y="13"/>
                    <a:pt x="10" y="13"/>
                  </a:cubicBezTo>
                  <a:cubicBezTo>
                    <a:pt x="10" y="13"/>
                    <a:pt x="9" y="13"/>
                    <a:pt x="9" y="13"/>
                  </a:cubicBezTo>
                  <a:cubicBezTo>
                    <a:pt x="9" y="13"/>
                    <a:pt x="9" y="13"/>
                    <a:pt x="9" y="13"/>
                  </a:cubicBezTo>
                  <a:cubicBezTo>
                    <a:pt x="10" y="13"/>
                    <a:pt x="9" y="13"/>
                    <a:pt x="9" y="13"/>
                  </a:cubicBezTo>
                  <a:cubicBezTo>
                    <a:pt x="9" y="14"/>
                    <a:pt x="9" y="14"/>
                    <a:pt x="9" y="14"/>
                  </a:cubicBezTo>
                  <a:cubicBezTo>
                    <a:pt x="9" y="14"/>
                    <a:pt x="9" y="15"/>
                    <a:pt x="9" y="15"/>
                  </a:cubicBezTo>
                  <a:cubicBezTo>
                    <a:pt x="8" y="15"/>
                    <a:pt x="8" y="15"/>
                    <a:pt x="8" y="16"/>
                  </a:cubicBezTo>
                  <a:cubicBezTo>
                    <a:pt x="8" y="16"/>
                    <a:pt x="8" y="16"/>
                    <a:pt x="8" y="16"/>
                  </a:cubicBezTo>
                  <a:cubicBezTo>
                    <a:pt x="8" y="16"/>
                    <a:pt x="8" y="16"/>
                    <a:pt x="8" y="16"/>
                  </a:cubicBezTo>
                  <a:cubicBezTo>
                    <a:pt x="8" y="16"/>
                    <a:pt x="8" y="17"/>
                    <a:pt x="8" y="17"/>
                  </a:cubicBezTo>
                  <a:cubicBezTo>
                    <a:pt x="8" y="17"/>
                    <a:pt x="8" y="17"/>
                    <a:pt x="8" y="17"/>
                  </a:cubicBezTo>
                  <a:cubicBezTo>
                    <a:pt x="7" y="16"/>
                    <a:pt x="7" y="17"/>
                    <a:pt x="8" y="17"/>
                  </a:cubicBezTo>
                  <a:cubicBezTo>
                    <a:pt x="7" y="17"/>
                    <a:pt x="7" y="17"/>
                    <a:pt x="7" y="17"/>
                  </a:cubicBezTo>
                  <a:cubicBezTo>
                    <a:pt x="7" y="17"/>
                    <a:pt x="7" y="17"/>
                    <a:pt x="7" y="17"/>
                  </a:cubicBezTo>
                  <a:cubicBezTo>
                    <a:pt x="8" y="17"/>
                    <a:pt x="7" y="17"/>
                    <a:pt x="7" y="18"/>
                  </a:cubicBezTo>
                  <a:cubicBezTo>
                    <a:pt x="7" y="18"/>
                    <a:pt x="7" y="18"/>
                    <a:pt x="7" y="18"/>
                  </a:cubicBezTo>
                  <a:cubicBezTo>
                    <a:pt x="7" y="18"/>
                    <a:pt x="7" y="18"/>
                    <a:pt x="7" y="18"/>
                  </a:cubicBezTo>
                  <a:cubicBezTo>
                    <a:pt x="7" y="18"/>
                    <a:pt x="7" y="18"/>
                    <a:pt x="7" y="19"/>
                  </a:cubicBezTo>
                  <a:cubicBezTo>
                    <a:pt x="7" y="19"/>
                    <a:pt x="7" y="19"/>
                    <a:pt x="7" y="19"/>
                  </a:cubicBezTo>
                  <a:cubicBezTo>
                    <a:pt x="6" y="19"/>
                    <a:pt x="6" y="19"/>
                    <a:pt x="6" y="19"/>
                  </a:cubicBezTo>
                  <a:cubicBezTo>
                    <a:pt x="6" y="19"/>
                    <a:pt x="6" y="19"/>
                    <a:pt x="7" y="19"/>
                  </a:cubicBezTo>
                  <a:cubicBezTo>
                    <a:pt x="7" y="19"/>
                    <a:pt x="7" y="19"/>
                    <a:pt x="6" y="19"/>
                  </a:cubicBezTo>
                  <a:cubicBezTo>
                    <a:pt x="7" y="20"/>
                    <a:pt x="6" y="20"/>
                    <a:pt x="6" y="20"/>
                  </a:cubicBezTo>
                  <a:cubicBezTo>
                    <a:pt x="6" y="20"/>
                    <a:pt x="6" y="20"/>
                    <a:pt x="6" y="20"/>
                  </a:cubicBezTo>
                  <a:cubicBezTo>
                    <a:pt x="6" y="20"/>
                    <a:pt x="6" y="20"/>
                    <a:pt x="6" y="20"/>
                  </a:cubicBezTo>
                  <a:cubicBezTo>
                    <a:pt x="6" y="21"/>
                    <a:pt x="6" y="21"/>
                    <a:pt x="6" y="21"/>
                  </a:cubicBezTo>
                  <a:cubicBezTo>
                    <a:pt x="6" y="21"/>
                    <a:pt x="6" y="21"/>
                    <a:pt x="5" y="21"/>
                  </a:cubicBezTo>
                  <a:cubicBezTo>
                    <a:pt x="6" y="21"/>
                    <a:pt x="6" y="22"/>
                    <a:pt x="6" y="22"/>
                  </a:cubicBezTo>
                  <a:cubicBezTo>
                    <a:pt x="6" y="22"/>
                    <a:pt x="6" y="22"/>
                    <a:pt x="6" y="22"/>
                  </a:cubicBezTo>
                  <a:cubicBezTo>
                    <a:pt x="6" y="22"/>
                    <a:pt x="5" y="23"/>
                    <a:pt x="5" y="23"/>
                  </a:cubicBezTo>
                  <a:cubicBezTo>
                    <a:pt x="5" y="23"/>
                    <a:pt x="5" y="23"/>
                    <a:pt x="5" y="23"/>
                  </a:cubicBezTo>
                  <a:cubicBezTo>
                    <a:pt x="5" y="24"/>
                    <a:pt x="5" y="24"/>
                    <a:pt x="5" y="25"/>
                  </a:cubicBezTo>
                  <a:cubicBezTo>
                    <a:pt x="5" y="25"/>
                    <a:pt x="5" y="25"/>
                    <a:pt x="5" y="25"/>
                  </a:cubicBezTo>
                  <a:cubicBezTo>
                    <a:pt x="5" y="25"/>
                    <a:pt x="5" y="26"/>
                    <a:pt x="5" y="26"/>
                  </a:cubicBezTo>
                  <a:cubicBezTo>
                    <a:pt x="4" y="26"/>
                    <a:pt x="5" y="27"/>
                    <a:pt x="4" y="27"/>
                  </a:cubicBezTo>
                  <a:cubicBezTo>
                    <a:pt x="4" y="27"/>
                    <a:pt x="4" y="27"/>
                    <a:pt x="4" y="27"/>
                  </a:cubicBezTo>
                  <a:cubicBezTo>
                    <a:pt x="4" y="27"/>
                    <a:pt x="4" y="27"/>
                    <a:pt x="4" y="27"/>
                  </a:cubicBezTo>
                  <a:cubicBezTo>
                    <a:pt x="4" y="27"/>
                    <a:pt x="4" y="27"/>
                    <a:pt x="4" y="28"/>
                  </a:cubicBezTo>
                  <a:cubicBezTo>
                    <a:pt x="4" y="28"/>
                    <a:pt x="4" y="28"/>
                    <a:pt x="4" y="29"/>
                  </a:cubicBezTo>
                  <a:cubicBezTo>
                    <a:pt x="4" y="29"/>
                    <a:pt x="4" y="29"/>
                    <a:pt x="4" y="29"/>
                  </a:cubicBezTo>
                  <a:cubicBezTo>
                    <a:pt x="4" y="28"/>
                    <a:pt x="4" y="28"/>
                    <a:pt x="4" y="28"/>
                  </a:cubicBezTo>
                  <a:cubicBezTo>
                    <a:pt x="4" y="28"/>
                    <a:pt x="3" y="28"/>
                    <a:pt x="3" y="28"/>
                  </a:cubicBezTo>
                  <a:cubicBezTo>
                    <a:pt x="3" y="28"/>
                    <a:pt x="4" y="28"/>
                    <a:pt x="4" y="28"/>
                  </a:cubicBezTo>
                  <a:cubicBezTo>
                    <a:pt x="4" y="28"/>
                    <a:pt x="3" y="28"/>
                    <a:pt x="3" y="28"/>
                  </a:cubicBezTo>
                  <a:cubicBezTo>
                    <a:pt x="3" y="28"/>
                    <a:pt x="3" y="28"/>
                    <a:pt x="3" y="28"/>
                  </a:cubicBezTo>
                  <a:cubicBezTo>
                    <a:pt x="3" y="29"/>
                    <a:pt x="3" y="28"/>
                    <a:pt x="3" y="29"/>
                  </a:cubicBezTo>
                  <a:moveTo>
                    <a:pt x="13" y="8"/>
                  </a:moveTo>
                  <a:cubicBezTo>
                    <a:pt x="13" y="8"/>
                    <a:pt x="14" y="8"/>
                    <a:pt x="14" y="8"/>
                  </a:cubicBezTo>
                  <a:cubicBezTo>
                    <a:pt x="13" y="8"/>
                    <a:pt x="13" y="7"/>
                    <a:pt x="13" y="8"/>
                  </a:cubicBezTo>
                  <a:moveTo>
                    <a:pt x="14" y="5"/>
                  </a:moveTo>
                  <a:cubicBezTo>
                    <a:pt x="14" y="5"/>
                    <a:pt x="14" y="5"/>
                    <a:pt x="15" y="5"/>
                  </a:cubicBezTo>
                  <a:cubicBezTo>
                    <a:pt x="14" y="5"/>
                    <a:pt x="14" y="5"/>
                    <a:pt x="14" y="5"/>
                  </a:cubicBezTo>
                  <a:cubicBezTo>
                    <a:pt x="14" y="5"/>
                    <a:pt x="14" y="5"/>
                    <a:pt x="14" y="5"/>
                  </a:cubicBezTo>
                  <a:moveTo>
                    <a:pt x="13" y="4"/>
                  </a:moveTo>
                  <a:cubicBezTo>
                    <a:pt x="13" y="5"/>
                    <a:pt x="14" y="5"/>
                    <a:pt x="13" y="4"/>
                  </a:cubicBezTo>
                  <a:cubicBezTo>
                    <a:pt x="13" y="4"/>
                    <a:pt x="13" y="4"/>
                    <a:pt x="13" y="4"/>
                  </a:cubicBezTo>
                  <a:moveTo>
                    <a:pt x="11" y="6"/>
                  </a:moveTo>
                  <a:cubicBezTo>
                    <a:pt x="12" y="6"/>
                    <a:pt x="12" y="6"/>
                    <a:pt x="12" y="6"/>
                  </a:cubicBezTo>
                  <a:cubicBezTo>
                    <a:pt x="12" y="6"/>
                    <a:pt x="11" y="6"/>
                    <a:pt x="11" y="6"/>
                  </a:cubicBezTo>
                  <a:moveTo>
                    <a:pt x="12" y="9"/>
                  </a:moveTo>
                  <a:cubicBezTo>
                    <a:pt x="12" y="9"/>
                    <a:pt x="12" y="8"/>
                    <a:pt x="12" y="8"/>
                  </a:cubicBezTo>
                  <a:cubicBezTo>
                    <a:pt x="12" y="8"/>
                    <a:pt x="12" y="8"/>
                    <a:pt x="12" y="9"/>
                  </a:cubicBezTo>
                  <a:moveTo>
                    <a:pt x="9" y="10"/>
                  </a:moveTo>
                  <a:cubicBezTo>
                    <a:pt x="9" y="10"/>
                    <a:pt x="9" y="10"/>
                    <a:pt x="9" y="10"/>
                  </a:cubicBezTo>
                  <a:cubicBezTo>
                    <a:pt x="9" y="10"/>
                    <a:pt x="8" y="10"/>
                    <a:pt x="9" y="10"/>
                  </a:cubicBezTo>
                  <a:moveTo>
                    <a:pt x="8" y="12"/>
                  </a:moveTo>
                  <a:cubicBezTo>
                    <a:pt x="8" y="12"/>
                    <a:pt x="8" y="12"/>
                    <a:pt x="8" y="12"/>
                  </a:cubicBezTo>
                  <a:cubicBezTo>
                    <a:pt x="8" y="12"/>
                    <a:pt x="8" y="12"/>
                    <a:pt x="8" y="12"/>
                  </a:cubicBezTo>
                  <a:cubicBezTo>
                    <a:pt x="8" y="12"/>
                    <a:pt x="8" y="12"/>
                    <a:pt x="8" y="12"/>
                  </a:cubicBezTo>
                  <a:moveTo>
                    <a:pt x="6" y="17"/>
                  </a:moveTo>
                  <a:cubicBezTo>
                    <a:pt x="6" y="17"/>
                    <a:pt x="6" y="17"/>
                    <a:pt x="6" y="17"/>
                  </a:cubicBezTo>
                  <a:cubicBezTo>
                    <a:pt x="6" y="17"/>
                    <a:pt x="6" y="17"/>
                    <a:pt x="6" y="17"/>
                  </a:cubicBezTo>
                  <a:moveTo>
                    <a:pt x="7" y="18"/>
                  </a:moveTo>
                  <a:cubicBezTo>
                    <a:pt x="7" y="17"/>
                    <a:pt x="8" y="17"/>
                    <a:pt x="7" y="17"/>
                  </a:cubicBezTo>
                  <a:cubicBezTo>
                    <a:pt x="7" y="17"/>
                    <a:pt x="7" y="17"/>
                    <a:pt x="7" y="17"/>
                  </a:cubicBezTo>
                  <a:cubicBezTo>
                    <a:pt x="7" y="17"/>
                    <a:pt x="6" y="17"/>
                    <a:pt x="7" y="18"/>
                  </a:cubicBezTo>
                  <a:moveTo>
                    <a:pt x="7" y="18"/>
                  </a:moveTo>
                  <a:cubicBezTo>
                    <a:pt x="7" y="18"/>
                    <a:pt x="7" y="18"/>
                    <a:pt x="7" y="18"/>
                  </a:cubicBezTo>
                  <a:cubicBezTo>
                    <a:pt x="6" y="18"/>
                    <a:pt x="7" y="18"/>
                    <a:pt x="7" y="18"/>
                  </a:cubicBezTo>
                  <a:moveTo>
                    <a:pt x="7" y="18"/>
                  </a:moveTo>
                  <a:cubicBezTo>
                    <a:pt x="7" y="19"/>
                    <a:pt x="6" y="19"/>
                    <a:pt x="6" y="19"/>
                  </a:cubicBezTo>
                  <a:cubicBezTo>
                    <a:pt x="7" y="19"/>
                    <a:pt x="7" y="19"/>
                    <a:pt x="7" y="18"/>
                  </a:cubicBezTo>
                  <a:moveTo>
                    <a:pt x="4" y="19"/>
                  </a:moveTo>
                  <a:cubicBezTo>
                    <a:pt x="4" y="19"/>
                    <a:pt x="4" y="19"/>
                    <a:pt x="4" y="19"/>
                  </a:cubicBezTo>
                  <a:cubicBezTo>
                    <a:pt x="3" y="19"/>
                    <a:pt x="3" y="19"/>
                    <a:pt x="4" y="19"/>
                  </a:cubicBezTo>
                  <a:moveTo>
                    <a:pt x="3" y="20"/>
                  </a:moveTo>
                  <a:cubicBezTo>
                    <a:pt x="3" y="20"/>
                    <a:pt x="4" y="20"/>
                    <a:pt x="4" y="20"/>
                  </a:cubicBezTo>
                  <a:cubicBezTo>
                    <a:pt x="4" y="20"/>
                    <a:pt x="4" y="20"/>
                    <a:pt x="3" y="20"/>
                  </a:cubicBezTo>
                  <a:cubicBezTo>
                    <a:pt x="3" y="20"/>
                    <a:pt x="3" y="20"/>
                    <a:pt x="3" y="20"/>
                  </a:cubicBezTo>
                  <a:cubicBezTo>
                    <a:pt x="3" y="20"/>
                    <a:pt x="3" y="20"/>
                    <a:pt x="3" y="20"/>
                  </a:cubicBezTo>
                  <a:moveTo>
                    <a:pt x="2" y="21"/>
                  </a:moveTo>
                  <a:cubicBezTo>
                    <a:pt x="2" y="21"/>
                    <a:pt x="2" y="21"/>
                    <a:pt x="2" y="21"/>
                  </a:cubicBezTo>
                  <a:cubicBezTo>
                    <a:pt x="2" y="21"/>
                    <a:pt x="2" y="21"/>
                    <a:pt x="2" y="21"/>
                  </a:cubicBezTo>
                  <a:moveTo>
                    <a:pt x="3" y="22"/>
                  </a:moveTo>
                  <a:cubicBezTo>
                    <a:pt x="3" y="22"/>
                    <a:pt x="3" y="21"/>
                    <a:pt x="3" y="21"/>
                  </a:cubicBezTo>
                  <a:cubicBezTo>
                    <a:pt x="3" y="21"/>
                    <a:pt x="3" y="21"/>
                    <a:pt x="2" y="21"/>
                  </a:cubicBezTo>
                  <a:cubicBezTo>
                    <a:pt x="2" y="21"/>
                    <a:pt x="3" y="22"/>
                    <a:pt x="3" y="22"/>
                  </a:cubicBezTo>
                  <a:moveTo>
                    <a:pt x="1" y="24"/>
                  </a:moveTo>
                  <a:cubicBezTo>
                    <a:pt x="1" y="24"/>
                    <a:pt x="1" y="24"/>
                    <a:pt x="1" y="24"/>
                  </a:cubicBezTo>
                  <a:cubicBezTo>
                    <a:pt x="1" y="24"/>
                    <a:pt x="1" y="24"/>
                    <a:pt x="1" y="24"/>
                  </a:cubicBezTo>
                  <a:cubicBezTo>
                    <a:pt x="1" y="24"/>
                    <a:pt x="1" y="24"/>
                    <a:pt x="1" y="24"/>
                  </a:cubicBezTo>
                  <a:cubicBezTo>
                    <a:pt x="1" y="24"/>
                    <a:pt x="1" y="24"/>
                    <a:pt x="1" y="24"/>
                  </a:cubicBezTo>
                  <a:cubicBezTo>
                    <a:pt x="1" y="24"/>
                    <a:pt x="1" y="24"/>
                    <a:pt x="2" y="24"/>
                  </a:cubicBezTo>
                  <a:cubicBezTo>
                    <a:pt x="1" y="23"/>
                    <a:pt x="1" y="24"/>
                    <a:pt x="1" y="24"/>
                  </a:cubicBezTo>
                  <a:moveTo>
                    <a:pt x="1" y="23"/>
                  </a:moveTo>
                  <a:cubicBezTo>
                    <a:pt x="1" y="23"/>
                    <a:pt x="1" y="23"/>
                    <a:pt x="1" y="23"/>
                  </a:cubicBezTo>
                  <a:cubicBezTo>
                    <a:pt x="1" y="23"/>
                    <a:pt x="1" y="23"/>
                    <a:pt x="1" y="23"/>
                  </a:cubicBezTo>
                  <a:moveTo>
                    <a:pt x="2" y="23"/>
                  </a:moveTo>
                  <a:cubicBezTo>
                    <a:pt x="1" y="23"/>
                    <a:pt x="2" y="23"/>
                    <a:pt x="1" y="23"/>
                  </a:cubicBezTo>
                  <a:cubicBezTo>
                    <a:pt x="2" y="23"/>
                    <a:pt x="1" y="23"/>
                    <a:pt x="2" y="23"/>
                  </a:cubicBezTo>
                  <a:cubicBezTo>
                    <a:pt x="2" y="23"/>
                    <a:pt x="2" y="23"/>
                    <a:pt x="2" y="23"/>
                  </a:cubicBezTo>
                  <a:moveTo>
                    <a:pt x="1" y="22"/>
                  </a:moveTo>
                  <a:cubicBezTo>
                    <a:pt x="1" y="23"/>
                    <a:pt x="1" y="23"/>
                    <a:pt x="1" y="23"/>
                  </a:cubicBezTo>
                  <a:cubicBezTo>
                    <a:pt x="1" y="23"/>
                    <a:pt x="1" y="23"/>
                    <a:pt x="1" y="23"/>
                  </a:cubicBezTo>
                  <a:cubicBezTo>
                    <a:pt x="1" y="23"/>
                    <a:pt x="1" y="23"/>
                    <a:pt x="1" y="22"/>
                  </a:cubicBezTo>
                  <a:moveTo>
                    <a:pt x="2" y="22"/>
                  </a:moveTo>
                  <a:cubicBezTo>
                    <a:pt x="2" y="22"/>
                    <a:pt x="2" y="22"/>
                    <a:pt x="2" y="22"/>
                  </a:cubicBezTo>
                  <a:cubicBezTo>
                    <a:pt x="2" y="22"/>
                    <a:pt x="2" y="22"/>
                    <a:pt x="2" y="22"/>
                  </a:cubicBezTo>
                  <a:moveTo>
                    <a:pt x="3" y="27"/>
                  </a:moveTo>
                  <a:cubicBezTo>
                    <a:pt x="4" y="27"/>
                    <a:pt x="4" y="27"/>
                    <a:pt x="4" y="27"/>
                  </a:cubicBezTo>
                  <a:cubicBezTo>
                    <a:pt x="4" y="27"/>
                    <a:pt x="4" y="27"/>
                    <a:pt x="3" y="27"/>
                  </a:cubicBezTo>
                  <a:cubicBezTo>
                    <a:pt x="3" y="27"/>
                    <a:pt x="3" y="27"/>
                    <a:pt x="3" y="27"/>
                  </a:cubicBezTo>
                  <a:moveTo>
                    <a:pt x="4" y="28"/>
                  </a:moveTo>
                  <a:cubicBezTo>
                    <a:pt x="4" y="28"/>
                    <a:pt x="4" y="28"/>
                    <a:pt x="4" y="28"/>
                  </a:cubicBezTo>
                  <a:cubicBezTo>
                    <a:pt x="4" y="28"/>
                    <a:pt x="4" y="28"/>
                    <a:pt x="4" y="28"/>
                  </a:cubicBezTo>
                  <a:cubicBezTo>
                    <a:pt x="4" y="28"/>
                    <a:pt x="4" y="28"/>
                    <a:pt x="4" y="27"/>
                  </a:cubicBezTo>
                  <a:cubicBezTo>
                    <a:pt x="4" y="27"/>
                    <a:pt x="4" y="28"/>
                    <a:pt x="4" y="28"/>
                  </a:cubicBezTo>
                  <a:cubicBezTo>
                    <a:pt x="4" y="28"/>
                    <a:pt x="4" y="28"/>
                    <a:pt x="4" y="28"/>
                  </a:cubicBezTo>
                  <a:moveTo>
                    <a:pt x="18" y="4"/>
                  </a:moveTo>
                  <a:cubicBezTo>
                    <a:pt x="19" y="4"/>
                    <a:pt x="18" y="4"/>
                    <a:pt x="19" y="4"/>
                  </a:cubicBezTo>
                  <a:cubicBezTo>
                    <a:pt x="19" y="4"/>
                    <a:pt x="19" y="4"/>
                    <a:pt x="19" y="4"/>
                  </a:cubicBezTo>
                  <a:cubicBezTo>
                    <a:pt x="19" y="5"/>
                    <a:pt x="19" y="5"/>
                    <a:pt x="19" y="5"/>
                  </a:cubicBezTo>
                  <a:cubicBezTo>
                    <a:pt x="19" y="5"/>
                    <a:pt x="19" y="5"/>
                    <a:pt x="19" y="5"/>
                  </a:cubicBezTo>
                  <a:cubicBezTo>
                    <a:pt x="19" y="4"/>
                    <a:pt x="19" y="4"/>
                    <a:pt x="19" y="4"/>
                  </a:cubicBezTo>
                  <a:cubicBezTo>
                    <a:pt x="19" y="5"/>
                    <a:pt x="18" y="6"/>
                    <a:pt x="18" y="5"/>
                  </a:cubicBezTo>
                  <a:cubicBezTo>
                    <a:pt x="18" y="5"/>
                    <a:pt x="18" y="5"/>
                    <a:pt x="18" y="5"/>
                  </a:cubicBezTo>
                  <a:cubicBezTo>
                    <a:pt x="18" y="4"/>
                    <a:pt x="18" y="5"/>
                    <a:pt x="18" y="5"/>
                  </a:cubicBezTo>
                  <a:cubicBezTo>
                    <a:pt x="18" y="5"/>
                    <a:pt x="18" y="5"/>
                    <a:pt x="18" y="5"/>
                  </a:cubicBezTo>
                  <a:cubicBezTo>
                    <a:pt x="18" y="5"/>
                    <a:pt x="18" y="5"/>
                    <a:pt x="18" y="5"/>
                  </a:cubicBezTo>
                  <a:cubicBezTo>
                    <a:pt x="18" y="6"/>
                    <a:pt x="18" y="6"/>
                    <a:pt x="18" y="5"/>
                  </a:cubicBezTo>
                  <a:cubicBezTo>
                    <a:pt x="18" y="6"/>
                    <a:pt x="17" y="6"/>
                    <a:pt x="17" y="6"/>
                  </a:cubicBezTo>
                  <a:cubicBezTo>
                    <a:pt x="17" y="5"/>
                    <a:pt x="17" y="5"/>
                    <a:pt x="17" y="5"/>
                  </a:cubicBezTo>
                  <a:cubicBezTo>
                    <a:pt x="17" y="5"/>
                    <a:pt x="17" y="5"/>
                    <a:pt x="18" y="5"/>
                  </a:cubicBezTo>
                  <a:cubicBezTo>
                    <a:pt x="18" y="5"/>
                    <a:pt x="17" y="5"/>
                    <a:pt x="17" y="5"/>
                  </a:cubicBezTo>
                  <a:cubicBezTo>
                    <a:pt x="17" y="5"/>
                    <a:pt x="17" y="5"/>
                    <a:pt x="17" y="5"/>
                  </a:cubicBezTo>
                  <a:cubicBezTo>
                    <a:pt x="17" y="5"/>
                    <a:pt x="17" y="4"/>
                    <a:pt x="18" y="4"/>
                  </a:cubicBezTo>
                  <a:cubicBezTo>
                    <a:pt x="18" y="4"/>
                    <a:pt x="18" y="4"/>
                    <a:pt x="18" y="4"/>
                  </a:cubicBezTo>
                  <a:moveTo>
                    <a:pt x="18" y="3"/>
                  </a:moveTo>
                  <a:cubicBezTo>
                    <a:pt x="18" y="3"/>
                    <a:pt x="18" y="3"/>
                    <a:pt x="18" y="3"/>
                  </a:cubicBezTo>
                  <a:cubicBezTo>
                    <a:pt x="18" y="3"/>
                    <a:pt x="18" y="3"/>
                    <a:pt x="18" y="4"/>
                  </a:cubicBezTo>
                  <a:cubicBezTo>
                    <a:pt x="18" y="4"/>
                    <a:pt x="18" y="3"/>
                    <a:pt x="18" y="3"/>
                  </a:cubicBezTo>
                  <a:moveTo>
                    <a:pt x="17" y="4"/>
                  </a:moveTo>
                  <a:cubicBezTo>
                    <a:pt x="17" y="4"/>
                    <a:pt x="17" y="4"/>
                    <a:pt x="17" y="4"/>
                  </a:cubicBezTo>
                  <a:cubicBezTo>
                    <a:pt x="17" y="4"/>
                    <a:pt x="17" y="4"/>
                    <a:pt x="17"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0" name="矩形 9"/>
          <p:cNvSpPr/>
          <p:nvPr/>
        </p:nvSpPr>
        <p:spPr>
          <a:xfrm>
            <a:off x="3588626" y="2925680"/>
            <a:ext cx="2316480" cy="521970"/>
          </a:xfrm>
          <a:prstGeom prst="rect">
            <a:avLst/>
          </a:prstGeom>
        </p:spPr>
        <p:txBody>
          <a:bodyPr wrap="none">
            <a:spAutoFit/>
          </a:bodyPr>
          <a:lstStyle/>
          <a:p>
            <a:pPr algn="l"/>
            <a:r>
              <a:rPr lang="zh-CN" altLang="en-US" sz="2800" dirty="0">
                <a:blipFill>
                  <a:blip r:embed="rId2"/>
                  <a:stretch>
                    <a:fillRect/>
                  </a:stretch>
                </a:blipFill>
                <a:latin typeface="方正正大黑简体" panose="02000000000000000000" pitchFamily="2" charset="-122"/>
                <a:ea typeface="方正正大黑简体" panose="02000000000000000000" pitchFamily="2" charset="-122"/>
              </a:rPr>
              <a:t>风门闭锁介绍</a:t>
            </a:r>
            <a:endParaRPr lang="zh-CN" altLang="en-US" sz="2800" dirty="0">
              <a:blipFill>
                <a:blip r:embed="rId2"/>
                <a:stretch>
                  <a:fillRect/>
                </a:stretch>
              </a:blipFill>
              <a:latin typeface="方正正大黑简体" panose="02000000000000000000" pitchFamily="2" charset="-122"/>
              <a:ea typeface="方正正大黑简体" panose="02000000000000000000" pitchFamily="2" charset="-122"/>
            </a:endParaRPr>
          </a:p>
        </p:txBody>
      </p:sp>
      <p:sp>
        <p:nvSpPr>
          <p:cNvPr id="23" name="Freeform 17"/>
          <p:cNvSpPr>
            <a:spLocks noEditPoints="1"/>
          </p:cNvSpPr>
          <p:nvPr/>
        </p:nvSpPr>
        <p:spPr bwMode="auto">
          <a:xfrm>
            <a:off x="4516004" y="3998047"/>
            <a:ext cx="321935" cy="546243"/>
          </a:xfrm>
          <a:custGeom>
            <a:avLst/>
            <a:gdLst>
              <a:gd name="T0" fmla="*/ 66 w 101"/>
              <a:gd name="T1" fmla="*/ 123 h 173"/>
              <a:gd name="T2" fmla="*/ 2 w 101"/>
              <a:gd name="T3" fmla="*/ 101 h 173"/>
              <a:gd name="T4" fmla="*/ 62 w 101"/>
              <a:gd name="T5" fmla="*/ 127 h 173"/>
              <a:gd name="T6" fmla="*/ 36 w 101"/>
              <a:gd name="T7" fmla="*/ 18 h 173"/>
              <a:gd name="T8" fmla="*/ 36 w 101"/>
              <a:gd name="T9" fmla="*/ 20 h 173"/>
              <a:gd name="T10" fmla="*/ 42 w 101"/>
              <a:gd name="T11" fmla="*/ 20 h 173"/>
              <a:gd name="T12" fmla="*/ 50 w 101"/>
              <a:gd name="T13" fmla="*/ 11 h 173"/>
              <a:gd name="T14" fmla="*/ 65 w 101"/>
              <a:gd name="T15" fmla="*/ 0 h 173"/>
              <a:gd name="T16" fmla="*/ 4 w 101"/>
              <a:gd name="T17" fmla="*/ 75 h 173"/>
              <a:gd name="T18" fmla="*/ 3 w 101"/>
              <a:gd name="T19" fmla="*/ 88 h 173"/>
              <a:gd name="T20" fmla="*/ 16 w 101"/>
              <a:gd name="T21" fmla="*/ 30 h 173"/>
              <a:gd name="T22" fmla="*/ 18 w 101"/>
              <a:gd name="T23" fmla="*/ 123 h 173"/>
              <a:gd name="T24" fmla="*/ 32 w 101"/>
              <a:gd name="T25" fmla="*/ 149 h 173"/>
              <a:gd name="T26" fmla="*/ 41 w 101"/>
              <a:gd name="T27" fmla="*/ 148 h 173"/>
              <a:gd name="T28" fmla="*/ 80 w 101"/>
              <a:gd name="T29" fmla="*/ 136 h 173"/>
              <a:gd name="T30" fmla="*/ 53 w 101"/>
              <a:gd name="T31" fmla="*/ 147 h 173"/>
              <a:gd name="T32" fmla="*/ 22 w 101"/>
              <a:gd name="T33" fmla="*/ 125 h 173"/>
              <a:gd name="T34" fmla="*/ 23 w 101"/>
              <a:gd name="T35" fmla="*/ 57 h 173"/>
              <a:gd name="T36" fmla="*/ 78 w 101"/>
              <a:gd name="T37" fmla="*/ 29 h 173"/>
              <a:gd name="T38" fmla="*/ 76 w 101"/>
              <a:gd name="T39" fmla="*/ 32 h 173"/>
              <a:gd name="T40" fmla="*/ 80 w 101"/>
              <a:gd name="T41" fmla="*/ 16 h 173"/>
              <a:gd name="T42" fmla="*/ 55 w 101"/>
              <a:gd name="T43" fmla="*/ 41 h 173"/>
              <a:gd name="T44" fmla="*/ 35 w 101"/>
              <a:gd name="T45" fmla="*/ 71 h 173"/>
              <a:gd name="T46" fmla="*/ 57 w 101"/>
              <a:gd name="T47" fmla="*/ 131 h 173"/>
              <a:gd name="T48" fmla="*/ 72 w 101"/>
              <a:gd name="T49" fmla="*/ 125 h 173"/>
              <a:gd name="T50" fmla="*/ 90 w 101"/>
              <a:gd name="T51" fmla="*/ 144 h 173"/>
              <a:gd name="T52" fmla="*/ 51 w 101"/>
              <a:gd name="T53" fmla="*/ 164 h 173"/>
              <a:gd name="T54" fmla="*/ 26 w 101"/>
              <a:gd name="T55" fmla="*/ 157 h 173"/>
              <a:gd name="T56" fmla="*/ 88 w 101"/>
              <a:gd name="T57" fmla="*/ 152 h 173"/>
              <a:gd name="T58" fmla="*/ 99 w 101"/>
              <a:gd name="T59" fmla="*/ 146 h 173"/>
              <a:gd name="T60" fmla="*/ 45 w 101"/>
              <a:gd name="T61" fmla="*/ 171 h 173"/>
              <a:gd name="T62" fmla="*/ 4 w 101"/>
              <a:gd name="T63" fmla="*/ 115 h 173"/>
              <a:gd name="T64" fmla="*/ 7 w 101"/>
              <a:gd name="T65" fmla="*/ 78 h 173"/>
              <a:gd name="T66" fmla="*/ 13 w 101"/>
              <a:gd name="T67" fmla="*/ 37 h 173"/>
              <a:gd name="T68" fmla="*/ 21 w 101"/>
              <a:gd name="T69" fmla="*/ 29 h 173"/>
              <a:gd name="T70" fmla="*/ 24 w 101"/>
              <a:gd name="T71" fmla="*/ 35 h 173"/>
              <a:gd name="T72" fmla="*/ 14 w 101"/>
              <a:gd name="T73" fmla="*/ 69 h 173"/>
              <a:gd name="T74" fmla="*/ 58 w 101"/>
              <a:gd name="T75" fmla="*/ 156 h 173"/>
              <a:gd name="T76" fmla="*/ 26 w 101"/>
              <a:gd name="T77" fmla="*/ 141 h 173"/>
              <a:gd name="T78" fmla="*/ 34 w 101"/>
              <a:gd name="T79" fmla="*/ 145 h 173"/>
              <a:gd name="T80" fmla="*/ 9 w 101"/>
              <a:gd name="T81" fmla="*/ 54 h 173"/>
              <a:gd name="T82" fmla="*/ 13 w 101"/>
              <a:gd name="T83" fmla="*/ 65 h 173"/>
              <a:gd name="T84" fmla="*/ 11 w 101"/>
              <a:gd name="T85" fmla="*/ 77 h 173"/>
              <a:gd name="T86" fmla="*/ 7 w 101"/>
              <a:gd name="T87" fmla="*/ 89 h 173"/>
              <a:gd name="T88" fmla="*/ 7 w 101"/>
              <a:gd name="T89" fmla="*/ 122 h 173"/>
              <a:gd name="T90" fmla="*/ 8 w 101"/>
              <a:gd name="T91" fmla="*/ 124 h 173"/>
              <a:gd name="T92" fmla="*/ 56 w 101"/>
              <a:gd name="T93" fmla="*/ 166 h 173"/>
              <a:gd name="T94" fmla="*/ 62 w 101"/>
              <a:gd name="T95" fmla="*/ 131 h 173"/>
              <a:gd name="T96" fmla="*/ 77 w 101"/>
              <a:gd name="T97" fmla="*/ 46 h 173"/>
              <a:gd name="T98" fmla="*/ 23 w 101"/>
              <a:gd name="T99" fmla="*/ 126 h 173"/>
              <a:gd name="T100" fmla="*/ 34 w 101"/>
              <a:gd name="T101" fmla="*/ 123 h 173"/>
              <a:gd name="T102" fmla="*/ 82 w 101"/>
              <a:gd name="T103" fmla="*/ 122 h 173"/>
              <a:gd name="T104" fmla="*/ 37 w 101"/>
              <a:gd name="T105" fmla="*/ 148 h 173"/>
              <a:gd name="T106" fmla="*/ 10 w 101"/>
              <a:gd name="T107" fmla="*/ 59 h 173"/>
              <a:gd name="T108" fmla="*/ 34 w 101"/>
              <a:gd name="T109" fmla="*/ 80 h 173"/>
              <a:gd name="T110" fmla="*/ 21 w 101"/>
              <a:gd name="T111" fmla="*/ 124 h 173"/>
              <a:gd name="T112" fmla="*/ 22 w 101"/>
              <a:gd name="T113" fmla="*/ 129 h 173"/>
              <a:gd name="T114" fmla="*/ 59 w 101"/>
              <a:gd name="T115" fmla="*/ 25 h 173"/>
              <a:gd name="T116" fmla="*/ 30 w 101"/>
              <a:gd name="T117" fmla="*/ 49 h 173"/>
              <a:gd name="T118" fmla="*/ 16 w 101"/>
              <a:gd name="T119" fmla="*/ 93 h 173"/>
              <a:gd name="T120" fmla="*/ 41 w 101"/>
              <a:gd name="T121" fmla="*/ 28 h 173"/>
              <a:gd name="T122" fmla="*/ 32 w 101"/>
              <a:gd name="T123" fmla="*/ 38 h 173"/>
              <a:gd name="T124" fmla="*/ 16 w 101"/>
              <a:gd name="T125" fmla="*/ 112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 h="173">
                <a:moveTo>
                  <a:pt x="75" y="116"/>
                </a:moveTo>
                <a:cubicBezTo>
                  <a:pt x="75" y="116"/>
                  <a:pt x="77" y="115"/>
                  <a:pt x="76" y="115"/>
                </a:cubicBezTo>
                <a:cubicBezTo>
                  <a:pt x="77" y="115"/>
                  <a:pt x="77" y="115"/>
                  <a:pt x="78" y="115"/>
                </a:cubicBezTo>
                <a:cubicBezTo>
                  <a:pt x="78" y="115"/>
                  <a:pt x="76" y="115"/>
                  <a:pt x="77" y="115"/>
                </a:cubicBezTo>
                <a:cubicBezTo>
                  <a:pt x="77" y="116"/>
                  <a:pt x="76" y="116"/>
                  <a:pt x="75" y="116"/>
                </a:cubicBezTo>
                <a:moveTo>
                  <a:pt x="71" y="120"/>
                </a:moveTo>
                <a:cubicBezTo>
                  <a:pt x="71" y="120"/>
                  <a:pt x="72" y="119"/>
                  <a:pt x="71" y="119"/>
                </a:cubicBezTo>
                <a:cubicBezTo>
                  <a:pt x="72" y="118"/>
                  <a:pt x="72" y="119"/>
                  <a:pt x="72" y="119"/>
                </a:cubicBezTo>
                <a:cubicBezTo>
                  <a:pt x="73" y="119"/>
                  <a:pt x="74" y="117"/>
                  <a:pt x="74" y="118"/>
                </a:cubicBezTo>
                <a:cubicBezTo>
                  <a:pt x="73" y="119"/>
                  <a:pt x="72" y="119"/>
                  <a:pt x="71" y="120"/>
                </a:cubicBezTo>
                <a:moveTo>
                  <a:pt x="75" y="116"/>
                </a:moveTo>
                <a:cubicBezTo>
                  <a:pt x="75" y="116"/>
                  <a:pt x="74" y="116"/>
                  <a:pt x="73" y="116"/>
                </a:cubicBezTo>
                <a:cubicBezTo>
                  <a:pt x="73" y="116"/>
                  <a:pt x="73" y="116"/>
                  <a:pt x="74" y="115"/>
                </a:cubicBezTo>
                <a:cubicBezTo>
                  <a:pt x="75" y="115"/>
                  <a:pt x="75" y="115"/>
                  <a:pt x="75" y="116"/>
                </a:cubicBezTo>
                <a:moveTo>
                  <a:pt x="64" y="128"/>
                </a:moveTo>
                <a:cubicBezTo>
                  <a:pt x="64" y="127"/>
                  <a:pt x="64" y="127"/>
                  <a:pt x="65" y="127"/>
                </a:cubicBezTo>
                <a:cubicBezTo>
                  <a:pt x="65" y="127"/>
                  <a:pt x="65" y="126"/>
                  <a:pt x="65" y="126"/>
                </a:cubicBezTo>
                <a:cubicBezTo>
                  <a:pt x="65" y="126"/>
                  <a:pt x="66" y="125"/>
                  <a:pt x="66" y="125"/>
                </a:cubicBezTo>
                <a:cubicBezTo>
                  <a:pt x="67" y="124"/>
                  <a:pt x="66" y="125"/>
                  <a:pt x="66" y="125"/>
                </a:cubicBezTo>
                <a:cubicBezTo>
                  <a:pt x="66" y="126"/>
                  <a:pt x="67" y="125"/>
                  <a:pt x="67" y="126"/>
                </a:cubicBezTo>
                <a:cubicBezTo>
                  <a:pt x="67" y="125"/>
                  <a:pt x="67" y="125"/>
                  <a:pt x="67" y="125"/>
                </a:cubicBezTo>
                <a:cubicBezTo>
                  <a:pt x="67" y="124"/>
                  <a:pt x="68" y="124"/>
                  <a:pt x="69" y="124"/>
                </a:cubicBezTo>
                <a:cubicBezTo>
                  <a:pt x="69" y="124"/>
                  <a:pt x="69" y="123"/>
                  <a:pt x="70" y="123"/>
                </a:cubicBezTo>
                <a:cubicBezTo>
                  <a:pt x="70" y="123"/>
                  <a:pt x="70" y="123"/>
                  <a:pt x="70" y="123"/>
                </a:cubicBezTo>
                <a:cubicBezTo>
                  <a:pt x="70" y="123"/>
                  <a:pt x="70" y="124"/>
                  <a:pt x="70" y="124"/>
                </a:cubicBezTo>
                <a:cubicBezTo>
                  <a:pt x="70" y="124"/>
                  <a:pt x="70" y="124"/>
                  <a:pt x="70" y="124"/>
                </a:cubicBezTo>
                <a:cubicBezTo>
                  <a:pt x="70" y="124"/>
                  <a:pt x="70" y="124"/>
                  <a:pt x="70" y="124"/>
                </a:cubicBezTo>
                <a:cubicBezTo>
                  <a:pt x="70" y="124"/>
                  <a:pt x="70" y="124"/>
                  <a:pt x="70" y="124"/>
                </a:cubicBezTo>
                <a:cubicBezTo>
                  <a:pt x="70" y="124"/>
                  <a:pt x="70" y="124"/>
                  <a:pt x="70" y="124"/>
                </a:cubicBezTo>
                <a:cubicBezTo>
                  <a:pt x="70" y="124"/>
                  <a:pt x="70" y="124"/>
                  <a:pt x="70" y="124"/>
                </a:cubicBezTo>
                <a:cubicBezTo>
                  <a:pt x="70" y="124"/>
                  <a:pt x="70" y="124"/>
                  <a:pt x="70" y="124"/>
                </a:cubicBezTo>
                <a:cubicBezTo>
                  <a:pt x="70" y="124"/>
                  <a:pt x="70" y="124"/>
                  <a:pt x="70" y="124"/>
                </a:cubicBezTo>
                <a:cubicBezTo>
                  <a:pt x="70" y="124"/>
                  <a:pt x="70" y="124"/>
                  <a:pt x="70" y="124"/>
                </a:cubicBezTo>
                <a:cubicBezTo>
                  <a:pt x="69" y="124"/>
                  <a:pt x="69" y="124"/>
                  <a:pt x="69" y="124"/>
                </a:cubicBezTo>
                <a:cubicBezTo>
                  <a:pt x="68" y="125"/>
                  <a:pt x="68" y="125"/>
                  <a:pt x="68" y="125"/>
                </a:cubicBezTo>
                <a:cubicBezTo>
                  <a:pt x="68" y="125"/>
                  <a:pt x="68" y="125"/>
                  <a:pt x="68" y="125"/>
                </a:cubicBezTo>
                <a:cubicBezTo>
                  <a:pt x="68" y="125"/>
                  <a:pt x="68" y="125"/>
                  <a:pt x="67" y="125"/>
                </a:cubicBezTo>
                <a:cubicBezTo>
                  <a:pt x="68" y="125"/>
                  <a:pt x="68" y="125"/>
                  <a:pt x="68" y="125"/>
                </a:cubicBezTo>
                <a:cubicBezTo>
                  <a:pt x="68" y="126"/>
                  <a:pt x="67" y="126"/>
                  <a:pt x="66" y="126"/>
                </a:cubicBezTo>
                <a:cubicBezTo>
                  <a:pt x="65" y="126"/>
                  <a:pt x="65" y="128"/>
                  <a:pt x="65" y="128"/>
                </a:cubicBezTo>
                <a:cubicBezTo>
                  <a:pt x="65" y="128"/>
                  <a:pt x="64" y="128"/>
                  <a:pt x="64" y="128"/>
                </a:cubicBezTo>
                <a:cubicBezTo>
                  <a:pt x="64" y="128"/>
                  <a:pt x="65" y="128"/>
                  <a:pt x="65" y="129"/>
                </a:cubicBezTo>
                <a:cubicBezTo>
                  <a:pt x="64" y="129"/>
                  <a:pt x="65" y="129"/>
                  <a:pt x="64" y="130"/>
                </a:cubicBezTo>
                <a:cubicBezTo>
                  <a:pt x="64" y="130"/>
                  <a:pt x="63" y="130"/>
                  <a:pt x="63" y="130"/>
                </a:cubicBezTo>
                <a:cubicBezTo>
                  <a:pt x="63" y="130"/>
                  <a:pt x="63" y="130"/>
                  <a:pt x="63" y="130"/>
                </a:cubicBezTo>
                <a:cubicBezTo>
                  <a:pt x="63" y="129"/>
                  <a:pt x="63" y="128"/>
                  <a:pt x="63" y="127"/>
                </a:cubicBezTo>
                <a:cubicBezTo>
                  <a:pt x="63" y="128"/>
                  <a:pt x="64" y="128"/>
                  <a:pt x="64" y="129"/>
                </a:cubicBezTo>
                <a:cubicBezTo>
                  <a:pt x="64" y="129"/>
                  <a:pt x="64" y="129"/>
                  <a:pt x="64" y="129"/>
                </a:cubicBezTo>
                <a:cubicBezTo>
                  <a:pt x="64" y="128"/>
                  <a:pt x="64" y="128"/>
                  <a:pt x="64" y="127"/>
                </a:cubicBezTo>
                <a:cubicBezTo>
                  <a:pt x="64" y="127"/>
                  <a:pt x="64" y="127"/>
                  <a:pt x="64" y="128"/>
                </a:cubicBezTo>
                <a:moveTo>
                  <a:pt x="68" y="120"/>
                </a:moveTo>
                <a:cubicBezTo>
                  <a:pt x="68" y="120"/>
                  <a:pt x="68" y="120"/>
                  <a:pt x="68" y="120"/>
                </a:cubicBezTo>
                <a:cubicBezTo>
                  <a:pt x="68" y="119"/>
                  <a:pt x="69" y="119"/>
                  <a:pt x="69" y="119"/>
                </a:cubicBezTo>
                <a:cubicBezTo>
                  <a:pt x="69" y="119"/>
                  <a:pt x="69" y="120"/>
                  <a:pt x="68" y="120"/>
                </a:cubicBezTo>
                <a:moveTo>
                  <a:pt x="65" y="124"/>
                </a:moveTo>
                <a:cubicBezTo>
                  <a:pt x="65" y="124"/>
                  <a:pt x="65" y="124"/>
                  <a:pt x="65" y="124"/>
                </a:cubicBezTo>
                <a:cubicBezTo>
                  <a:pt x="65" y="123"/>
                  <a:pt x="65" y="123"/>
                  <a:pt x="66" y="123"/>
                </a:cubicBezTo>
                <a:cubicBezTo>
                  <a:pt x="67" y="122"/>
                  <a:pt x="66" y="123"/>
                  <a:pt x="66" y="124"/>
                </a:cubicBezTo>
                <a:cubicBezTo>
                  <a:pt x="65" y="124"/>
                  <a:pt x="65" y="124"/>
                  <a:pt x="65" y="124"/>
                </a:cubicBezTo>
                <a:moveTo>
                  <a:pt x="66" y="122"/>
                </a:moveTo>
                <a:cubicBezTo>
                  <a:pt x="66" y="121"/>
                  <a:pt x="66" y="121"/>
                  <a:pt x="67" y="121"/>
                </a:cubicBezTo>
                <a:cubicBezTo>
                  <a:pt x="67" y="121"/>
                  <a:pt x="67" y="121"/>
                  <a:pt x="67" y="121"/>
                </a:cubicBezTo>
                <a:cubicBezTo>
                  <a:pt x="67" y="121"/>
                  <a:pt x="67" y="121"/>
                  <a:pt x="67" y="121"/>
                </a:cubicBezTo>
                <a:cubicBezTo>
                  <a:pt x="67" y="121"/>
                  <a:pt x="67" y="121"/>
                  <a:pt x="67" y="121"/>
                </a:cubicBezTo>
                <a:cubicBezTo>
                  <a:pt x="67" y="121"/>
                  <a:pt x="67" y="121"/>
                  <a:pt x="67" y="121"/>
                </a:cubicBezTo>
                <a:cubicBezTo>
                  <a:pt x="67" y="121"/>
                  <a:pt x="67" y="121"/>
                  <a:pt x="67" y="121"/>
                </a:cubicBezTo>
                <a:cubicBezTo>
                  <a:pt x="67" y="121"/>
                  <a:pt x="67" y="121"/>
                  <a:pt x="67" y="121"/>
                </a:cubicBezTo>
                <a:cubicBezTo>
                  <a:pt x="67" y="121"/>
                  <a:pt x="67" y="121"/>
                  <a:pt x="67" y="121"/>
                </a:cubicBezTo>
                <a:cubicBezTo>
                  <a:pt x="67" y="121"/>
                  <a:pt x="67" y="121"/>
                  <a:pt x="67" y="121"/>
                </a:cubicBezTo>
                <a:cubicBezTo>
                  <a:pt x="67" y="121"/>
                  <a:pt x="67" y="121"/>
                  <a:pt x="67" y="121"/>
                </a:cubicBezTo>
                <a:cubicBezTo>
                  <a:pt x="67" y="121"/>
                  <a:pt x="67" y="121"/>
                  <a:pt x="67" y="121"/>
                </a:cubicBezTo>
                <a:cubicBezTo>
                  <a:pt x="67" y="121"/>
                  <a:pt x="67" y="121"/>
                  <a:pt x="67" y="121"/>
                </a:cubicBezTo>
                <a:cubicBezTo>
                  <a:pt x="67" y="121"/>
                  <a:pt x="67" y="121"/>
                  <a:pt x="67" y="121"/>
                </a:cubicBezTo>
                <a:cubicBezTo>
                  <a:pt x="67" y="121"/>
                  <a:pt x="67" y="121"/>
                  <a:pt x="67" y="121"/>
                </a:cubicBezTo>
                <a:cubicBezTo>
                  <a:pt x="67" y="121"/>
                  <a:pt x="67" y="121"/>
                  <a:pt x="67" y="121"/>
                </a:cubicBezTo>
                <a:cubicBezTo>
                  <a:pt x="67" y="121"/>
                  <a:pt x="67" y="121"/>
                  <a:pt x="67" y="121"/>
                </a:cubicBezTo>
                <a:cubicBezTo>
                  <a:pt x="67" y="121"/>
                  <a:pt x="67" y="121"/>
                  <a:pt x="67" y="121"/>
                </a:cubicBezTo>
                <a:cubicBezTo>
                  <a:pt x="67" y="122"/>
                  <a:pt x="67" y="122"/>
                  <a:pt x="67" y="122"/>
                </a:cubicBezTo>
                <a:cubicBezTo>
                  <a:pt x="67" y="122"/>
                  <a:pt x="67" y="122"/>
                  <a:pt x="67" y="122"/>
                </a:cubicBezTo>
                <a:cubicBezTo>
                  <a:pt x="67" y="123"/>
                  <a:pt x="66" y="122"/>
                  <a:pt x="66" y="122"/>
                </a:cubicBezTo>
                <a:moveTo>
                  <a:pt x="70" y="120"/>
                </a:moveTo>
                <a:cubicBezTo>
                  <a:pt x="71" y="120"/>
                  <a:pt x="71" y="121"/>
                  <a:pt x="70" y="121"/>
                </a:cubicBezTo>
                <a:cubicBezTo>
                  <a:pt x="70" y="121"/>
                  <a:pt x="71" y="121"/>
                  <a:pt x="71" y="120"/>
                </a:cubicBezTo>
                <a:cubicBezTo>
                  <a:pt x="72" y="120"/>
                  <a:pt x="72" y="119"/>
                  <a:pt x="73" y="120"/>
                </a:cubicBezTo>
                <a:cubicBezTo>
                  <a:pt x="72" y="120"/>
                  <a:pt x="71" y="120"/>
                  <a:pt x="71" y="121"/>
                </a:cubicBezTo>
                <a:cubicBezTo>
                  <a:pt x="70" y="121"/>
                  <a:pt x="70" y="121"/>
                  <a:pt x="70" y="121"/>
                </a:cubicBezTo>
                <a:cubicBezTo>
                  <a:pt x="70" y="121"/>
                  <a:pt x="69" y="122"/>
                  <a:pt x="69" y="121"/>
                </a:cubicBezTo>
                <a:cubicBezTo>
                  <a:pt x="69" y="121"/>
                  <a:pt x="70" y="121"/>
                  <a:pt x="70" y="121"/>
                </a:cubicBezTo>
                <a:cubicBezTo>
                  <a:pt x="70" y="121"/>
                  <a:pt x="70" y="121"/>
                  <a:pt x="70" y="120"/>
                </a:cubicBezTo>
                <a:moveTo>
                  <a:pt x="78" y="116"/>
                </a:moveTo>
                <a:cubicBezTo>
                  <a:pt x="78" y="116"/>
                  <a:pt x="78" y="117"/>
                  <a:pt x="78" y="117"/>
                </a:cubicBezTo>
                <a:cubicBezTo>
                  <a:pt x="78" y="117"/>
                  <a:pt x="77" y="117"/>
                  <a:pt x="77" y="117"/>
                </a:cubicBezTo>
                <a:cubicBezTo>
                  <a:pt x="76" y="117"/>
                  <a:pt x="75" y="117"/>
                  <a:pt x="75" y="117"/>
                </a:cubicBezTo>
                <a:cubicBezTo>
                  <a:pt x="76" y="117"/>
                  <a:pt x="76" y="117"/>
                  <a:pt x="77" y="117"/>
                </a:cubicBezTo>
                <a:cubicBezTo>
                  <a:pt x="77" y="117"/>
                  <a:pt x="78" y="116"/>
                  <a:pt x="78" y="116"/>
                </a:cubicBezTo>
                <a:moveTo>
                  <a:pt x="5" y="107"/>
                </a:moveTo>
                <a:cubicBezTo>
                  <a:pt x="6" y="107"/>
                  <a:pt x="6" y="106"/>
                  <a:pt x="6" y="105"/>
                </a:cubicBezTo>
                <a:cubicBezTo>
                  <a:pt x="6" y="106"/>
                  <a:pt x="6" y="107"/>
                  <a:pt x="6" y="107"/>
                </a:cubicBezTo>
                <a:cubicBezTo>
                  <a:pt x="6" y="107"/>
                  <a:pt x="6" y="107"/>
                  <a:pt x="7" y="107"/>
                </a:cubicBezTo>
                <a:cubicBezTo>
                  <a:pt x="6" y="108"/>
                  <a:pt x="7" y="108"/>
                  <a:pt x="7" y="109"/>
                </a:cubicBezTo>
                <a:cubicBezTo>
                  <a:pt x="7" y="109"/>
                  <a:pt x="6" y="109"/>
                  <a:pt x="6" y="109"/>
                </a:cubicBezTo>
                <a:cubicBezTo>
                  <a:pt x="6" y="109"/>
                  <a:pt x="6" y="111"/>
                  <a:pt x="6" y="110"/>
                </a:cubicBezTo>
                <a:cubicBezTo>
                  <a:pt x="5" y="109"/>
                  <a:pt x="6" y="109"/>
                  <a:pt x="6" y="108"/>
                </a:cubicBezTo>
                <a:cubicBezTo>
                  <a:pt x="6" y="108"/>
                  <a:pt x="6" y="107"/>
                  <a:pt x="6" y="107"/>
                </a:cubicBezTo>
                <a:cubicBezTo>
                  <a:pt x="5" y="107"/>
                  <a:pt x="6" y="108"/>
                  <a:pt x="6" y="109"/>
                </a:cubicBezTo>
                <a:cubicBezTo>
                  <a:pt x="5" y="109"/>
                  <a:pt x="5" y="110"/>
                  <a:pt x="6" y="111"/>
                </a:cubicBezTo>
                <a:cubicBezTo>
                  <a:pt x="6" y="112"/>
                  <a:pt x="6" y="114"/>
                  <a:pt x="6" y="114"/>
                </a:cubicBezTo>
                <a:cubicBezTo>
                  <a:pt x="5" y="111"/>
                  <a:pt x="5" y="107"/>
                  <a:pt x="5" y="103"/>
                </a:cubicBezTo>
                <a:cubicBezTo>
                  <a:pt x="5" y="104"/>
                  <a:pt x="5" y="106"/>
                  <a:pt x="5" y="107"/>
                </a:cubicBezTo>
                <a:moveTo>
                  <a:pt x="3" y="99"/>
                </a:moveTo>
                <a:cubicBezTo>
                  <a:pt x="2" y="99"/>
                  <a:pt x="2" y="98"/>
                  <a:pt x="2" y="97"/>
                </a:cubicBezTo>
                <a:cubicBezTo>
                  <a:pt x="2" y="97"/>
                  <a:pt x="2" y="97"/>
                  <a:pt x="2" y="96"/>
                </a:cubicBezTo>
                <a:cubicBezTo>
                  <a:pt x="4" y="96"/>
                  <a:pt x="3" y="99"/>
                  <a:pt x="3" y="99"/>
                </a:cubicBezTo>
                <a:moveTo>
                  <a:pt x="2" y="101"/>
                </a:moveTo>
                <a:cubicBezTo>
                  <a:pt x="2" y="101"/>
                  <a:pt x="3" y="102"/>
                  <a:pt x="3" y="101"/>
                </a:cubicBezTo>
                <a:cubicBezTo>
                  <a:pt x="3" y="101"/>
                  <a:pt x="2" y="101"/>
                  <a:pt x="2" y="101"/>
                </a:cubicBezTo>
                <a:cubicBezTo>
                  <a:pt x="2" y="101"/>
                  <a:pt x="3" y="100"/>
                  <a:pt x="2" y="99"/>
                </a:cubicBezTo>
                <a:cubicBezTo>
                  <a:pt x="3" y="99"/>
                  <a:pt x="3" y="99"/>
                  <a:pt x="3" y="99"/>
                </a:cubicBezTo>
                <a:cubicBezTo>
                  <a:pt x="3" y="101"/>
                  <a:pt x="4" y="103"/>
                  <a:pt x="4" y="104"/>
                </a:cubicBezTo>
                <a:cubicBezTo>
                  <a:pt x="4" y="105"/>
                  <a:pt x="3" y="105"/>
                  <a:pt x="3" y="106"/>
                </a:cubicBezTo>
                <a:cubicBezTo>
                  <a:pt x="3" y="106"/>
                  <a:pt x="3" y="106"/>
                  <a:pt x="3" y="106"/>
                </a:cubicBezTo>
                <a:cubicBezTo>
                  <a:pt x="2" y="106"/>
                  <a:pt x="2" y="107"/>
                  <a:pt x="2" y="108"/>
                </a:cubicBezTo>
                <a:cubicBezTo>
                  <a:pt x="2" y="108"/>
                  <a:pt x="2" y="106"/>
                  <a:pt x="2" y="107"/>
                </a:cubicBezTo>
                <a:cubicBezTo>
                  <a:pt x="1" y="106"/>
                  <a:pt x="2" y="106"/>
                  <a:pt x="3" y="106"/>
                </a:cubicBezTo>
                <a:cubicBezTo>
                  <a:pt x="2" y="105"/>
                  <a:pt x="3" y="105"/>
                  <a:pt x="3" y="105"/>
                </a:cubicBezTo>
                <a:cubicBezTo>
                  <a:pt x="3" y="105"/>
                  <a:pt x="3" y="104"/>
                  <a:pt x="3" y="104"/>
                </a:cubicBezTo>
                <a:cubicBezTo>
                  <a:pt x="3" y="104"/>
                  <a:pt x="4" y="104"/>
                  <a:pt x="3" y="103"/>
                </a:cubicBezTo>
                <a:cubicBezTo>
                  <a:pt x="3" y="103"/>
                  <a:pt x="3" y="103"/>
                  <a:pt x="3" y="103"/>
                </a:cubicBezTo>
                <a:cubicBezTo>
                  <a:pt x="2" y="104"/>
                  <a:pt x="3" y="104"/>
                  <a:pt x="3" y="105"/>
                </a:cubicBezTo>
                <a:cubicBezTo>
                  <a:pt x="3" y="105"/>
                  <a:pt x="2" y="104"/>
                  <a:pt x="2" y="104"/>
                </a:cubicBezTo>
                <a:cubicBezTo>
                  <a:pt x="2" y="105"/>
                  <a:pt x="3" y="106"/>
                  <a:pt x="2" y="106"/>
                </a:cubicBezTo>
                <a:cubicBezTo>
                  <a:pt x="2" y="104"/>
                  <a:pt x="2" y="103"/>
                  <a:pt x="2" y="101"/>
                </a:cubicBezTo>
                <a:moveTo>
                  <a:pt x="3" y="102"/>
                </a:moveTo>
                <a:cubicBezTo>
                  <a:pt x="3" y="102"/>
                  <a:pt x="2" y="102"/>
                  <a:pt x="2" y="103"/>
                </a:cubicBezTo>
                <a:cubicBezTo>
                  <a:pt x="3" y="103"/>
                  <a:pt x="3" y="102"/>
                  <a:pt x="3" y="102"/>
                </a:cubicBezTo>
                <a:moveTo>
                  <a:pt x="73" y="119"/>
                </a:moveTo>
                <a:cubicBezTo>
                  <a:pt x="75" y="118"/>
                  <a:pt x="75" y="119"/>
                  <a:pt x="77" y="118"/>
                </a:cubicBezTo>
                <a:cubicBezTo>
                  <a:pt x="76" y="119"/>
                  <a:pt x="75" y="120"/>
                  <a:pt x="74" y="119"/>
                </a:cubicBezTo>
                <a:cubicBezTo>
                  <a:pt x="74" y="120"/>
                  <a:pt x="74" y="120"/>
                  <a:pt x="73" y="120"/>
                </a:cubicBezTo>
                <a:cubicBezTo>
                  <a:pt x="73" y="120"/>
                  <a:pt x="73" y="121"/>
                  <a:pt x="73" y="121"/>
                </a:cubicBezTo>
                <a:cubicBezTo>
                  <a:pt x="72" y="121"/>
                  <a:pt x="72" y="121"/>
                  <a:pt x="71" y="121"/>
                </a:cubicBezTo>
                <a:cubicBezTo>
                  <a:pt x="70" y="122"/>
                  <a:pt x="72" y="121"/>
                  <a:pt x="73" y="120"/>
                </a:cubicBezTo>
                <a:cubicBezTo>
                  <a:pt x="73" y="120"/>
                  <a:pt x="73" y="120"/>
                  <a:pt x="73" y="119"/>
                </a:cubicBezTo>
                <a:moveTo>
                  <a:pt x="2" y="94"/>
                </a:moveTo>
                <a:cubicBezTo>
                  <a:pt x="2" y="93"/>
                  <a:pt x="3" y="92"/>
                  <a:pt x="3" y="94"/>
                </a:cubicBezTo>
                <a:cubicBezTo>
                  <a:pt x="2" y="93"/>
                  <a:pt x="2" y="94"/>
                  <a:pt x="2" y="94"/>
                </a:cubicBezTo>
                <a:moveTo>
                  <a:pt x="3" y="96"/>
                </a:moveTo>
                <a:cubicBezTo>
                  <a:pt x="3" y="95"/>
                  <a:pt x="3" y="95"/>
                  <a:pt x="3" y="95"/>
                </a:cubicBezTo>
                <a:cubicBezTo>
                  <a:pt x="4" y="95"/>
                  <a:pt x="4" y="97"/>
                  <a:pt x="3" y="96"/>
                </a:cubicBezTo>
                <a:moveTo>
                  <a:pt x="80" y="115"/>
                </a:moveTo>
                <a:cubicBezTo>
                  <a:pt x="79" y="115"/>
                  <a:pt x="79" y="115"/>
                  <a:pt x="78" y="115"/>
                </a:cubicBezTo>
                <a:cubicBezTo>
                  <a:pt x="78" y="114"/>
                  <a:pt x="78" y="114"/>
                  <a:pt x="78" y="114"/>
                </a:cubicBezTo>
                <a:cubicBezTo>
                  <a:pt x="79" y="114"/>
                  <a:pt x="79" y="114"/>
                  <a:pt x="80" y="114"/>
                </a:cubicBezTo>
                <a:cubicBezTo>
                  <a:pt x="79" y="115"/>
                  <a:pt x="80" y="114"/>
                  <a:pt x="80" y="115"/>
                </a:cubicBezTo>
                <a:moveTo>
                  <a:pt x="2" y="109"/>
                </a:moveTo>
                <a:cubicBezTo>
                  <a:pt x="1" y="109"/>
                  <a:pt x="1" y="108"/>
                  <a:pt x="1" y="108"/>
                </a:cubicBezTo>
                <a:cubicBezTo>
                  <a:pt x="1" y="107"/>
                  <a:pt x="1" y="106"/>
                  <a:pt x="1" y="105"/>
                </a:cubicBezTo>
                <a:cubicBezTo>
                  <a:pt x="1" y="104"/>
                  <a:pt x="1" y="103"/>
                  <a:pt x="1" y="102"/>
                </a:cubicBezTo>
                <a:cubicBezTo>
                  <a:pt x="1" y="103"/>
                  <a:pt x="1" y="104"/>
                  <a:pt x="1" y="105"/>
                </a:cubicBezTo>
                <a:cubicBezTo>
                  <a:pt x="1" y="106"/>
                  <a:pt x="1" y="106"/>
                  <a:pt x="1" y="107"/>
                </a:cubicBezTo>
                <a:cubicBezTo>
                  <a:pt x="1" y="108"/>
                  <a:pt x="2" y="108"/>
                  <a:pt x="2" y="109"/>
                </a:cubicBezTo>
                <a:moveTo>
                  <a:pt x="50" y="172"/>
                </a:moveTo>
                <a:cubicBezTo>
                  <a:pt x="49" y="173"/>
                  <a:pt x="47" y="172"/>
                  <a:pt x="45" y="172"/>
                </a:cubicBezTo>
                <a:cubicBezTo>
                  <a:pt x="45" y="171"/>
                  <a:pt x="47" y="172"/>
                  <a:pt x="47" y="172"/>
                </a:cubicBezTo>
                <a:cubicBezTo>
                  <a:pt x="48" y="172"/>
                  <a:pt x="49" y="172"/>
                  <a:pt x="50" y="172"/>
                </a:cubicBezTo>
                <a:moveTo>
                  <a:pt x="62" y="128"/>
                </a:moveTo>
                <a:cubicBezTo>
                  <a:pt x="63" y="128"/>
                  <a:pt x="61" y="128"/>
                  <a:pt x="62" y="127"/>
                </a:cubicBezTo>
                <a:cubicBezTo>
                  <a:pt x="62" y="127"/>
                  <a:pt x="62" y="127"/>
                  <a:pt x="61" y="127"/>
                </a:cubicBezTo>
                <a:cubicBezTo>
                  <a:pt x="62" y="127"/>
                  <a:pt x="62" y="127"/>
                  <a:pt x="62" y="126"/>
                </a:cubicBezTo>
                <a:cubicBezTo>
                  <a:pt x="63" y="126"/>
                  <a:pt x="63" y="126"/>
                  <a:pt x="63" y="126"/>
                </a:cubicBezTo>
                <a:cubicBezTo>
                  <a:pt x="63" y="127"/>
                  <a:pt x="63" y="127"/>
                  <a:pt x="62" y="127"/>
                </a:cubicBezTo>
                <a:cubicBezTo>
                  <a:pt x="62" y="127"/>
                  <a:pt x="63" y="127"/>
                  <a:pt x="63" y="127"/>
                </a:cubicBezTo>
                <a:cubicBezTo>
                  <a:pt x="63" y="127"/>
                  <a:pt x="62" y="128"/>
                  <a:pt x="63" y="128"/>
                </a:cubicBezTo>
                <a:cubicBezTo>
                  <a:pt x="62" y="128"/>
                  <a:pt x="62" y="129"/>
                  <a:pt x="61" y="129"/>
                </a:cubicBezTo>
                <a:cubicBezTo>
                  <a:pt x="61" y="129"/>
                  <a:pt x="61" y="129"/>
                  <a:pt x="61" y="128"/>
                </a:cubicBezTo>
                <a:cubicBezTo>
                  <a:pt x="61" y="128"/>
                  <a:pt x="62" y="128"/>
                  <a:pt x="62" y="128"/>
                </a:cubicBezTo>
                <a:moveTo>
                  <a:pt x="2" y="113"/>
                </a:moveTo>
                <a:cubicBezTo>
                  <a:pt x="1" y="113"/>
                  <a:pt x="1" y="112"/>
                  <a:pt x="1" y="112"/>
                </a:cubicBezTo>
                <a:cubicBezTo>
                  <a:pt x="1" y="112"/>
                  <a:pt x="1" y="112"/>
                  <a:pt x="1" y="112"/>
                </a:cubicBezTo>
                <a:cubicBezTo>
                  <a:pt x="1" y="111"/>
                  <a:pt x="1" y="111"/>
                  <a:pt x="1" y="110"/>
                </a:cubicBezTo>
                <a:cubicBezTo>
                  <a:pt x="1" y="110"/>
                  <a:pt x="0" y="109"/>
                  <a:pt x="1" y="109"/>
                </a:cubicBezTo>
                <a:cubicBezTo>
                  <a:pt x="1" y="110"/>
                  <a:pt x="2" y="111"/>
                  <a:pt x="2" y="111"/>
                </a:cubicBezTo>
                <a:cubicBezTo>
                  <a:pt x="2" y="112"/>
                  <a:pt x="1" y="112"/>
                  <a:pt x="2" y="113"/>
                </a:cubicBezTo>
                <a:moveTo>
                  <a:pt x="42" y="16"/>
                </a:moveTo>
                <a:cubicBezTo>
                  <a:pt x="43" y="16"/>
                  <a:pt x="42" y="17"/>
                  <a:pt x="42" y="17"/>
                </a:cubicBezTo>
                <a:cubicBezTo>
                  <a:pt x="41" y="18"/>
                  <a:pt x="41" y="18"/>
                  <a:pt x="41" y="17"/>
                </a:cubicBezTo>
                <a:cubicBezTo>
                  <a:pt x="41" y="17"/>
                  <a:pt x="41" y="18"/>
                  <a:pt x="42" y="17"/>
                </a:cubicBezTo>
                <a:cubicBezTo>
                  <a:pt x="42" y="17"/>
                  <a:pt x="41" y="17"/>
                  <a:pt x="41" y="17"/>
                </a:cubicBezTo>
                <a:cubicBezTo>
                  <a:pt x="40" y="17"/>
                  <a:pt x="41" y="18"/>
                  <a:pt x="40" y="18"/>
                </a:cubicBezTo>
                <a:cubicBezTo>
                  <a:pt x="40" y="18"/>
                  <a:pt x="40" y="17"/>
                  <a:pt x="41" y="16"/>
                </a:cubicBezTo>
                <a:cubicBezTo>
                  <a:pt x="42" y="16"/>
                  <a:pt x="42" y="16"/>
                  <a:pt x="42" y="16"/>
                </a:cubicBezTo>
                <a:moveTo>
                  <a:pt x="27" y="28"/>
                </a:moveTo>
                <a:cubicBezTo>
                  <a:pt x="27" y="29"/>
                  <a:pt x="26" y="30"/>
                  <a:pt x="26" y="29"/>
                </a:cubicBezTo>
                <a:cubicBezTo>
                  <a:pt x="26" y="29"/>
                  <a:pt x="26" y="29"/>
                  <a:pt x="27" y="28"/>
                </a:cubicBezTo>
                <a:cubicBezTo>
                  <a:pt x="26" y="28"/>
                  <a:pt x="26" y="29"/>
                  <a:pt x="26" y="28"/>
                </a:cubicBezTo>
                <a:cubicBezTo>
                  <a:pt x="26" y="28"/>
                  <a:pt x="28" y="27"/>
                  <a:pt x="27" y="27"/>
                </a:cubicBezTo>
                <a:cubicBezTo>
                  <a:pt x="27" y="26"/>
                  <a:pt x="28" y="26"/>
                  <a:pt x="28" y="26"/>
                </a:cubicBezTo>
                <a:cubicBezTo>
                  <a:pt x="28" y="26"/>
                  <a:pt x="27" y="27"/>
                  <a:pt x="27" y="27"/>
                </a:cubicBezTo>
                <a:cubicBezTo>
                  <a:pt x="27" y="27"/>
                  <a:pt x="27" y="27"/>
                  <a:pt x="27" y="27"/>
                </a:cubicBezTo>
                <a:cubicBezTo>
                  <a:pt x="27" y="28"/>
                  <a:pt x="27" y="28"/>
                  <a:pt x="27" y="28"/>
                </a:cubicBezTo>
                <a:moveTo>
                  <a:pt x="31" y="27"/>
                </a:moveTo>
                <a:cubicBezTo>
                  <a:pt x="31" y="28"/>
                  <a:pt x="30" y="29"/>
                  <a:pt x="29" y="30"/>
                </a:cubicBezTo>
                <a:cubicBezTo>
                  <a:pt x="29" y="29"/>
                  <a:pt x="29" y="29"/>
                  <a:pt x="28" y="29"/>
                </a:cubicBezTo>
                <a:cubicBezTo>
                  <a:pt x="29" y="28"/>
                  <a:pt x="29" y="29"/>
                  <a:pt x="29" y="29"/>
                </a:cubicBezTo>
                <a:cubicBezTo>
                  <a:pt x="30" y="29"/>
                  <a:pt x="29" y="28"/>
                  <a:pt x="29" y="28"/>
                </a:cubicBezTo>
                <a:cubicBezTo>
                  <a:pt x="29" y="28"/>
                  <a:pt x="29" y="28"/>
                  <a:pt x="29" y="28"/>
                </a:cubicBezTo>
                <a:cubicBezTo>
                  <a:pt x="29" y="28"/>
                  <a:pt x="29" y="27"/>
                  <a:pt x="29" y="27"/>
                </a:cubicBezTo>
                <a:cubicBezTo>
                  <a:pt x="28" y="27"/>
                  <a:pt x="29" y="28"/>
                  <a:pt x="29" y="28"/>
                </a:cubicBezTo>
                <a:cubicBezTo>
                  <a:pt x="28" y="28"/>
                  <a:pt x="27" y="28"/>
                  <a:pt x="27" y="28"/>
                </a:cubicBezTo>
                <a:cubicBezTo>
                  <a:pt x="27" y="28"/>
                  <a:pt x="28" y="27"/>
                  <a:pt x="28" y="27"/>
                </a:cubicBezTo>
                <a:cubicBezTo>
                  <a:pt x="29" y="26"/>
                  <a:pt x="29" y="26"/>
                  <a:pt x="30" y="25"/>
                </a:cubicBezTo>
                <a:cubicBezTo>
                  <a:pt x="30" y="26"/>
                  <a:pt x="29" y="26"/>
                  <a:pt x="29" y="27"/>
                </a:cubicBezTo>
                <a:cubicBezTo>
                  <a:pt x="29" y="27"/>
                  <a:pt x="29" y="27"/>
                  <a:pt x="29" y="27"/>
                </a:cubicBezTo>
                <a:cubicBezTo>
                  <a:pt x="30" y="26"/>
                  <a:pt x="30" y="26"/>
                  <a:pt x="31" y="26"/>
                </a:cubicBezTo>
                <a:cubicBezTo>
                  <a:pt x="31" y="25"/>
                  <a:pt x="30" y="25"/>
                  <a:pt x="30" y="25"/>
                </a:cubicBezTo>
                <a:cubicBezTo>
                  <a:pt x="31" y="25"/>
                  <a:pt x="31" y="25"/>
                  <a:pt x="31" y="25"/>
                </a:cubicBezTo>
                <a:cubicBezTo>
                  <a:pt x="32" y="24"/>
                  <a:pt x="31" y="24"/>
                  <a:pt x="32" y="23"/>
                </a:cubicBezTo>
                <a:cubicBezTo>
                  <a:pt x="32" y="24"/>
                  <a:pt x="32" y="24"/>
                  <a:pt x="31" y="25"/>
                </a:cubicBezTo>
                <a:cubicBezTo>
                  <a:pt x="31" y="26"/>
                  <a:pt x="32" y="26"/>
                  <a:pt x="32" y="27"/>
                </a:cubicBezTo>
                <a:cubicBezTo>
                  <a:pt x="31" y="27"/>
                  <a:pt x="31" y="26"/>
                  <a:pt x="31" y="27"/>
                </a:cubicBezTo>
                <a:cubicBezTo>
                  <a:pt x="31" y="27"/>
                  <a:pt x="31" y="27"/>
                  <a:pt x="31" y="27"/>
                </a:cubicBezTo>
                <a:moveTo>
                  <a:pt x="39" y="16"/>
                </a:moveTo>
                <a:cubicBezTo>
                  <a:pt x="39" y="15"/>
                  <a:pt x="39" y="16"/>
                  <a:pt x="39" y="15"/>
                </a:cubicBezTo>
                <a:cubicBezTo>
                  <a:pt x="40" y="15"/>
                  <a:pt x="40" y="15"/>
                  <a:pt x="40" y="15"/>
                </a:cubicBezTo>
                <a:cubicBezTo>
                  <a:pt x="41" y="15"/>
                  <a:pt x="41" y="15"/>
                  <a:pt x="42" y="15"/>
                </a:cubicBezTo>
                <a:cubicBezTo>
                  <a:pt x="42" y="16"/>
                  <a:pt x="40" y="15"/>
                  <a:pt x="40" y="16"/>
                </a:cubicBezTo>
                <a:cubicBezTo>
                  <a:pt x="39" y="16"/>
                  <a:pt x="39" y="16"/>
                  <a:pt x="39" y="16"/>
                </a:cubicBezTo>
                <a:moveTo>
                  <a:pt x="36" y="18"/>
                </a:moveTo>
                <a:cubicBezTo>
                  <a:pt x="36" y="18"/>
                  <a:pt x="37" y="17"/>
                  <a:pt x="37" y="17"/>
                </a:cubicBezTo>
                <a:cubicBezTo>
                  <a:pt x="37" y="17"/>
                  <a:pt x="37" y="16"/>
                  <a:pt x="38" y="16"/>
                </a:cubicBezTo>
                <a:cubicBezTo>
                  <a:pt x="37" y="17"/>
                  <a:pt x="38" y="17"/>
                  <a:pt x="39" y="16"/>
                </a:cubicBezTo>
                <a:cubicBezTo>
                  <a:pt x="39" y="17"/>
                  <a:pt x="38" y="17"/>
                  <a:pt x="38" y="17"/>
                </a:cubicBezTo>
                <a:cubicBezTo>
                  <a:pt x="37" y="18"/>
                  <a:pt x="37" y="18"/>
                  <a:pt x="36" y="18"/>
                </a:cubicBezTo>
                <a:cubicBezTo>
                  <a:pt x="36" y="18"/>
                  <a:pt x="36" y="18"/>
                  <a:pt x="36" y="18"/>
                </a:cubicBezTo>
                <a:moveTo>
                  <a:pt x="22" y="34"/>
                </a:moveTo>
                <a:cubicBezTo>
                  <a:pt x="23" y="34"/>
                  <a:pt x="23" y="34"/>
                  <a:pt x="23" y="34"/>
                </a:cubicBezTo>
                <a:cubicBezTo>
                  <a:pt x="23" y="34"/>
                  <a:pt x="23" y="34"/>
                  <a:pt x="23" y="35"/>
                </a:cubicBezTo>
                <a:cubicBezTo>
                  <a:pt x="22" y="35"/>
                  <a:pt x="23" y="35"/>
                  <a:pt x="22" y="34"/>
                </a:cubicBezTo>
                <a:moveTo>
                  <a:pt x="24" y="36"/>
                </a:moveTo>
                <a:cubicBezTo>
                  <a:pt x="25" y="35"/>
                  <a:pt x="25" y="36"/>
                  <a:pt x="25" y="35"/>
                </a:cubicBezTo>
                <a:cubicBezTo>
                  <a:pt x="25" y="35"/>
                  <a:pt x="25" y="34"/>
                  <a:pt x="25" y="34"/>
                </a:cubicBezTo>
                <a:cubicBezTo>
                  <a:pt x="26" y="34"/>
                  <a:pt x="26" y="34"/>
                  <a:pt x="26" y="34"/>
                </a:cubicBezTo>
                <a:cubicBezTo>
                  <a:pt x="26" y="35"/>
                  <a:pt x="25" y="36"/>
                  <a:pt x="24" y="36"/>
                </a:cubicBezTo>
                <a:moveTo>
                  <a:pt x="26" y="34"/>
                </a:moveTo>
                <a:cubicBezTo>
                  <a:pt x="26" y="33"/>
                  <a:pt x="27" y="33"/>
                  <a:pt x="27" y="32"/>
                </a:cubicBezTo>
                <a:cubicBezTo>
                  <a:pt x="27" y="32"/>
                  <a:pt x="27" y="32"/>
                  <a:pt x="27" y="31"/>
                </a:cubicBezTo>
                <a:cubicBezTo>
                  <a:pt x="28" y="31"/>
                  <a:pt x="28" y="31"/>
                  <a:pt x="28" y="30"/>
                </a:cubicBezTo>
                <a:cubicBezTo>
                  <a:pt x="29" y="30"/>
                  <a:pt x="28" y="31"/>
                  <a:pt x="28" y="32"/>
                </a:cubicBezTo>
                <a:cubicBezTo>
                  <a:pt x="27" y="33"/>
                  <a:pt x="27" y="34"/>
                  <a:pt x="26" y="34"/>
                </a:cubicBezTo>
                <a:moveTo>
                  <a:pt x="25" y="34"/>
                </a:moveTo>
                <a:cubicBezTo>
                  <a:pt x="25" y="34"/>
                  <a:pt x="25" y="33"/>
                  <a:pt x="25" y="33"/>
                </a:cubicBezTo>
                <a:cubicBezTo>
                  <a:pt x="25" y="33"/>
                  <a:pt x="25" y="33"/>
                  <a:pt x="24" y="33"/>
                </a:cubicBezTo>
                <a:cubicBezTo>
                  <a:pt x="24" y="33"/>
                  <a:pt x="25" y="32"/>
                  <a:pt x="24" y="33"/>
                </a:cubicBezTo>
                <a:cubicBezTo>
                  <a:pt x="24" y="32"/>
                  <a:pt x="25" y="32"/>
                  <a:pt x="25" y="32"/>
                </a:cubicBezTo>
                <a:cubicBezTo>
                  <a:pt x="25" y="32"/>
                  <a:pt x="25" y="31"/>
                  <a:pt x="25" y="31"/>
                </a:cubicBezTo>
                <a:cubicBezTo>
                  <a:pt x="26" y="31"/>
                  <a:pt x="26" y="31"/>
                  <a:pt x="26" y="31"/>
                </a:cubicBezTo>
                <a:cubicBezTo>
                  <a:pt x="26" y="31"/>
                  <a:pt x="26" y="30"/>
                  <a:pt x="27" y="31"/>
                </a:cubicBezTo>
                <a:cubicBezTo>
                  <a:pt x="27" y="31"/>
                  <a:pt x="27" y="30"/>
                  <a:pt x="27" y="30"/>
                </a:cubicBezTo>
                <a:cubicBezTo>
                  <a:pt x="27" y="31"/>
                  <a:pt x="26" y="31"/>
                  <a:pt x="26" y="32"/>
                </a:cubicBezTo>
                <a:cubicBezTo>
                  <a:pt x="26" y="32"/>
                  <a:pt x="24" y="32"/>
                  <a:pt x="25" y="33"/>
                </a:cubicBezTo>
                <a:cubicBezTo>
                  <a:pt x="25" y="33"/>
                  <a:pt x="26" y="32"/>
                  <a:pt x="26" y="32"/>
                </a:cubicBezTo>
                <a:cubicBezTo>
                  <a:pt x="26" y="33"/>
                  <a:pt x="25" y="33"/>
                  <a:pt x="25" y="34"/>
                </a:cubicBezTo>
                <a:moveTo>
                  <a:pt x="42" y="15"/>
                </a:moveTo>
                <a:cubicBezTo>
                  <a:pt x="41" y="15"/>
                  <a:pt x="41" y="14"/>
                  <a:pt x="41" y="14"/>
                </a:cubicBezTo>
                <a:cubicBezTo>
                  <a:pt x="42" y="14"/>
                  <a:pt x="43" y="14"/>
                  <a:pt x="43" y="13"/>
                </a:cubicBezTo>
                <a:cubicBezTo>
                  <a:pt x="44" y="13"/>
                  <a:pt x="44" y="13"/>
                  <a:pt x="45" y="13"/>
                </a:cubicBezTo>
                <a:cubicBezTo>
                  <a:pt x="45" y="13"/>
                  <a:pt x="46" y="12"/>
                  <a:pt x="46" y="12"/>
                </a:cubicBezTo>
                <a:cubicBezTo>
                  <a:pt x="47" y="12"/>
                  <a:pt x="47" y="12"/>
                  <a:pt x="46" y="12"/>
                </a:cubicBezTo>
                <a:cubicBezTo>
                  <a:pt x="46" y="13"/>
                  <a:pt x="45" y="13"/>
                  <a:pt x="45" y="13"/>
                </a:cubicBezTo>
                <a:cubicBezTo>
                  <a:pt x="45" y="13"/>
                  <a:pt x="44" y="13"/>
                  <a:pt x="44" y="14"/>
                </a:cubicBezTo>
                <a:cubicBezTo>
                  <a:pt x="43" y="14"/>
                  <a:pt x="43" y="14"/>
                  <a:pt x="43" y="14"/>
                </a:cubicBezTo>
                <a:cubicBezTo>
                  <a:pt x="42" y="14"/>
                  <a:pt x="42" y="14"/>
                  <a:pt x="42" y="15"/>
                </a:cubicBezTo>
                <a:moveTo>
                  <a:pt x="24" y="31"/>
                </a:moveTo>
                <a:cubicBezTo>
                  <a:pt x="24" y="31"/>
                  <a:pt x="23" y="30"/>
                  <a:pt x="24" y="30"/>
                </a:cubicBezTo>
                <a:cubicBezTo>
                  <a:pt x="24" y="30"/>
                  <a:pt x="25" y="30"/>
                  <a:pt x="24" y="31"/>
                </a:cubicBezTo>
                <a:cubicBezTo>
                  <a:pt x="25" y="31"/>
                  <a:pt x="25" y="30"/>
                  <a:pt x="25" y="30"/>
                </a:cubicBezTo>
                <a:cubicBezTo>
                  <a:pt x="24" y="31"/>
                  <a:pt x="24" y="32"/>
                  <a:pt x="23" y="33"/>
                </a:cubicBezTo>
                <a:cubicBezTo>
                  <a:pt x="23" y="32"/>
                  <a:pt x="23" y="33"/>
                  <a:pt x="22" y="32"/>
                </a:cubicBezTo>
                <a:cubicBezTo>
                  <a:pt x="23" y="31"/>
                  <a:pt x="23" y="32"/>
                  <a:pt x="24" y="31"/>
                </a:cubicBezTo>
                <a:moveTo>
                  <a:pt x="23" y="30"/>
                </a:moveTo>
                <a:cubicBezTo>
                  <a:pt x="22" y="30"/>
                  <a:pt x="24" y="28"/>
                  <a:pt x="23" y="28"/>
                </a:cubicBezTo>
                <a:cubicBezTo>
                  <a:pt x="24" y="28"/>
                  <a:pt x="24" y="27"/>
                  <a:pt x="24" y="27"/>
                </a:cubicBezTo>
                <a:cubicBezTo>
                  <a:pt x="24" y="27"/>
                  <a:pt x="24" y="29"/>
                  <a:pt x="23" y="29"/>
                </a:cubicBezTo>
                <a:cubicBezTo>
                  <a:pt x="23" y="28"/>
                  <a:pt x="23" y="29"/>
                  <a:pt x="23" y="30"/>
                </a:cubicBezTo>
                <a:moveTo>
                  <a:pt x="36" y="20"/>
                </a:moveTo>
                <a:cubicBezTo>
                  <a:pt x="37" y="20"/>
                  <a:pt x="37" y="19"/>
                  <a:pt x="37" y="19"/>
                </a:cubicBezTo>
                <a:cubicBezTo>
                  <a:pt x="37" y="19"/>
                  <a:pt x="37" y="19"/>
                  <a:pt x="38" y="19"/>
                </a:cubicBezTo>
                <a:cubicBezTo>
                  <a:pt x="38" y="20"/>
                  <a:pt x="39" y="20"/>
                  <a:pt x="38" y="20"/>
                </a:cubicBezTo>
                <a:cubicBezTo>
                  <a:pt x="37" y="20"/>
                  <a:pt x="38" y="20"/>
                  <a:pt x="37" y="19"/>
                </a:cubicBezTo>
                <a:cubicBezTo>
                  <a:pt x="37" y="20"/>
                  <a:pt x="37" y="21"/>
                  <a:pt x="37" y="21"/>
                </a:cubicBezTo>
                <a:cubicBezTo>
                  <a:pt x="37" y="21"/>
                  <a:pt x="37" y="21"/>
                  <a:pt x="37" y="21"/>
                </a:cubicBezTo>
                <a:cubicBezTo>
                  <a:pt x="37" y="21"/>
                  <a:pt x="37" y="21"/>
                  <a:pt x="37" y="21"/>
                </a:cubicBezTo>
                <a:cubicBezTo>
                  <a:pt x="36" y="21"/>
                  <a:pt x="37" y="20"/>
                  <a:pt x="37" y="20"/>
                </a:cubicBezTo>
                <a:cubicBezTo>
                  <a:pt x="36" y="21"/>
                  <a:pt x="36" y="21"/>
                  <a:pt x="35" y="21"/>
                </a:cubicBezTo>
                <a:cubicBezTo>
                  <a:pt x="35" y="21"/>
                  <a:pt x="35" y="20"/>
                  <a:pt x="35" y="20"/>
                </a:cubicBezTo>
                <a:cubicBezTo>
                  <a:pt x="36" y="19"/>
                  <a:pt x="36" y="20"/>
                  <a:pt x="36" y="20"/>
                </a:cubicBezTo>
                <a:moveTo>
                  <a:pt x="63" y="11"/>
                </a:moveTo>
                <a:cubicBezTo>
                  <a:pt x="63" y="11"/>
                  <a:pt x="63" y="11"/>
                  <a:pt x="64" y="11"/>
                </a:cubicBezTo>
                <a:cubicBezTo>
                  <a:pt x="65" y="11"/>
                  <a:pt x="65" y="11"/>
                  <a:pt x="66" y="12"/>
                </a:cubicBezTo>
                <a:cubicBezTo>
                  <a:pt x="65" y="12"/>
                  <a:pt x="64" y="11"/>
                  <a:pt x="63" y="11"/>
                </a:cubicBezTo>
                <a:moveTo>
                  <a:pt x="54" y="15"/>
                </a:moveTo>
                <a:cubicBezTo>
                  <a:pt x="54" y="15"/>
                  <a:pt x="55" y="15"/>
                  <a:pt x="56" y="15"/>
                </a:cubicBezTo>
                <a:cubicBezTo>
                  <a:pt x="56" y="16"/>
                  <a:pt x="54" y="16"/>
                  <a:pt x="54" y="15"/>
                </a:cubicBezTo>
                <a:cubicBezTo>
                  <a:pt x="54" y="16"/>
                  <a:pt x="53" y="16"/>
                  <a:pt x="53" y="16"/>
                </a:cubicBezTo>
                <a:cubicBezTo>
                  <a:pt x="54" y="17"/>
                  <a:pt x="55" y="16"/>
                  <a:pt x="55" y="16"/>
                </a:cubicBezTo>
                <a:cubicBezTo>
                  <a:pt x="55" y="16"/>
                  <a:pt x="56" y="16"/>
                  <a:pt x="56" y="16"/>
                </a:cubicBezTo>
                <a:cubicBezTo>
                  <a:pt x="56" y="16"/>
                  <a:pt x="56" y="15"/>
                  <a:pt x="56" y="15"/>
                </a:cubicBezTo>
                <a:cubicBezTo>
                  <a:pt x="57" y="15"/>
                  <a:pt x="57" y="15"/>
                  <a:pt x="57" y="16"/>
                </a:cubicBezTo>
                <a:cubicBezTo>
                  <a:pt x="58" y="15"/>
                  <a:pt x="58" y="15"/>
                  <a:pt x="58" y="15"/>
                </a:cubicBezTo>
                <a:cubicBezTo>
                  <a:pt x="59" y="15"/>
                  <a:pt x="58" y="16"/>
                  <a:pt x="59" y="16"/>
                </a:cubicBezTo>
                <a:cubicBezTo>
                  <a:pt x="60" y="16"/>
                  <a:pt x="59" y="16"/>
                  <a:pt x="59" y="16"/>
                </a:cubicBezTo>
                <a:cubicBezTo>
                  <a:pt x="59" y="15"/>
                  <a:pt x="60" y="16"/>
                  <a:pt x="61" y="16"/>
                </a:cubicBezTo>
                <a:cubicBezTo>
                  <a:pt x="61" y="16"/>
                  <a:pt x="60" y="16"/>
                  <a:pt x="60" y="16"/>
                </a:cubicBezTo>
                <a:cubicBezTo>
                  <a:pt x="60" y="16"/>
                  <a:pt x="60" y="16"/>
                  <a:pt x="60" y="16"/>
                </a:cubicBezTo>
                <a:cubicBezTo>
                  <a:pt x="60" y="16"/>
                  <a:pt x="61" y="16"/>
                  <a:pt x="61" y="16"/>
                </a:cubicBezTo>
                <a:cubicBezTo>
                  <a:pt x="61" y="17"/>
                  <a:pt x="63" y="17"/>
                  <a:pt x="63" y="17"/>
                </a:cubicBezTo>
                <a:cubicBezTo>
                  <a:pt x="63" y="17"/>
                  <a:pt x="62" y="17"/>
                  <a:pt x="62" y="17"/>
                </a:cubicBezTo>
                <a:cubicBezTo>
                  <a:pt x="62" y="18"/>
                  <a:pt x="62" y="17"/>
                  <a:pt x="62" y="18"/>
                </a:cubicBezTo>
                <a:cubicBezTo>
                  <a:pt x="62" y="18"/>
                  <a:pt x="61" y="18"/>
                  <a:pt x="61" y="18"/>
                </a:cubicBezTo>
                <a:cubicBezTo>
                  <a:pt x="60" y="18"/>
                  <a:pt x="59" y="18"/>
                  <a:pt x="58" y="18"/>
                </a:cubicBezTo>
                <a:cubicBezTo>
                  <a:pt x="58" y="18"/>
                  <a:pt x="58" y="18"/>
                  <a:pt x="58" y="17"/>
                </a:cubicBezTo>
                <a:cubicBezTo>
                  <a:pt x="58" y="18"/>
                  <a:pt x="58" y="18"/>
                  <a:pt x="57" y="18"/>
                </a:cubicBezTo>
                <a:cubicBezTo>
                  <a:pt x="57" y="18"/>
                  <a:pt x="57" y="17"/>
                  <a:pt x="57" y="17"/>
                </a:cubicBezTo>
                <a:cubicBezTo>
                  <a:pt x="57" y="17"/>
                  <a:pt x="57" y="18"/>
                  <a:pt x="56" y="18"/>
                </a:cubicBezTo>
                <a:cubicBezTo>
                  <a:pt x="56" y="18"/>
                  <a:pt x="55" y="18"/>
                  <a:pt x="55" y="18"/>
                </a:cubicBezTo>
                <a:cubicBezTo>
                  <a:pt x="54" y="18"/>
                  <a:pt x="54" y="18"/>
                  <a:pt x="54" y="18"/>
                </a:cubicBezTo>
                <a:cubicBezTo>
                  <a:pt x="53" y="18"/>
                  <a:pt x="53" y="18"/>
                  <a:pt x="52" y="18"/>
                </a:cubicBezTo>
                <a:cubicBezTo>
                  <a:pt x="51" y="18"/>
                  <a:pt x="51" y="18"/>
                  <a:pt x="50" y="18"/>
                </a:cubicBezTo>
                <a:cubicBezTo>
                  <a:pt x="49" y="18"/>
                  <a:pt x="49" y="18"/>
                  <a:pt x="49" y="18"/>
                </a:cubicBezTo>
                <a:cubicBezTo>
                  <a:pt x="49" y="19"/>
                  <a:pt x="48" y="19"/>
                  <a:pt x="47" y="19"/>
                </a:cubicBezTo>
                <a:cubicBezTo>
                  <a:pt x="47" y="19"/>
                  <a:pt x="46" y="19"/>
                  <a:pt x="46" y="20"/>
                </a:cubicBezTo>
                <a:cubicBezTo>
                  <a:pt x="45" y="20"/>
                  <a:pt x="45" y="20"/>
                  <a:pt x="45" y="20"/>
                </a:cubicBezTo>
                <a:cubicBezTo>
                  <a:pt x="45" y="19"/>
                  <a:pt x="46" y="19"/>
                  <a:pt x="46" y="19"/>
                </a:cubicBezTo>
                <a:cubicBezTo>
                  <a:pt x="45" y="19"/>
                  <a:pt x="45" y="20"/>
                  <a:pt x="44" y="20"/>
                </a:cubicBezTo>
                <a:cubicBezTo>
                  <a:pt x="44" y="20"/>
                  <a:pt x="43" y="20"/>
                  <a:pt x="43" y="21"/>
                </a:cubicBezTo>
                <a:cubicBezTo>
                  <a:pt x="42" y="21"/>
                  <a:pt x="41" y="22"/>
                  <a:pt x="41" y="22"/>
                </a:cubicBezTo>
                <a:cubicBezTo>
                  <a:pt x="40" y="22"/>
                  <a:pt x="40" y="22"/>
                  <a:pt x="40" y="22"/>
                </a:cubicBezTo>
                <a:cubicBezTo>
                  <a:pt x="39" y="22"/>
                  <a:pt x="38" y="22"/>
                  <a:pt x="38" y="22"/>
                </a:cubicBezTo>
                <a:cubicBezTo>
                  <a:pt x="38" y="21"/>
                  <a:pt x="39" y="21"/>
                  <a:pt x="39" y="21"/>
                </a:cubicBezTo>
                <a:cubicBezTo>
                  <a:pt x="40" y="21"/>
                  <a:pt x="40" y="20"/>
                  <a:pt x="41" y="20"/>
                </a:cubicBezTo>
                <a:cubicBezTo>
                  <a:pt x="41" y="20"/>
                  <a:pt x="41" y="20"/>
                  <a:pt x="41" y="20"/>
                </a:cubicBezTo>
                <a:cubicBezTo>
                  <a:pt x="41" y="20"/>
                  <a:pt x="42" y="20"/>
                  <a:pt x="42" y="20"/>
                </a:cubicBezTo>
                <a:cubicBezTo>
                  <a:pt x="42" y="19"/>
                  <a:pt x="43" y="19"/>
                  <a:pt x="43" y="19"/>
                </a:cubicBezTo>
                <a:cubicBezTo>
                  <a:pt x="44" y="19"/>
                  <a:pt x="44" y="19"/>
                  <a:pt x="44" y="18"/>
                </a:cubicBezTo>
                <a:cubicBezTo>
                  <a:pt x="45" y="18"/>
                  <a:pt x="44" y="19"/>
                  <a:pt x="45" y="19"/>
                </a:cubicBezTo>
                <a:cubicBezTo>
                  <a:pt x="45" y="19"/>
                  <a:pt x="45" y="19"/>
                  <a:pt x="45" y="18"/>
                </a:cubicBezTo>
                <a:cubicBezTo>
                  <a:pt x="45" y="18"/>
                  <a:pt x="46" y="18"/>
                  <a:pt x="45" y="17"/>
                </a:cubicBezTo>
                <a:cubicBezTo>
                  <a:pt x="46" y="17"/>
                  <a:pt x="46" y="17"/>
                  <a:pt x="47" y="17"/>
                </a:cubicBezTo>
                <a:cubicBezTo>
                  <a:pt x="47" y="17"/>
                  <a:pt x="47" y="17"/>
                  <a:pt x="48" y="17"/>
                </a:cubicBezTo>
                <a:cubicBezTo>
                  <a:pt x="48" y="16"/>
                  <a:pt x="49" y="16"/>
                  <a:pt x="50" y="16"/>
                </a:cubicBezTo>
                <a:cubicBezTo>
                  <a:pt x="50" y="16"/>
                  <a:pt x="51" y="15"/>
                  <a:pt x="51" y="15"/>
                </a:cubicBezTo>
                <a:cubicBezTo>
                  <a:pt x="52" y="15"/>
                  <a:pt x="52" y="15"/>
                  <a:pt x="53" y="15"/>
                </a:cubicBezTo>
                <a:cubicBezTo>
                  <a:pt x="53" y="15"/>
                  <a:pt x="53" y="15"/>
                  <a:pt x="53" y="15"/>
                </a:cubicBezTo>
                <a:cubicBezTo>
                  <a:pt x="54" y="15"/>
                  <a:pt x="54" y="15"/>
                  <a:pt x="54" y="15"/>
                </a:cubicBezTo>
                <a:moveTo>
                  <a:pt x="46" y="17"/>
                </a:moveTo>
                <a:cubicBezTo>
                  <a:pt x="46" y="17"/>
                  <a:pt x="47" y="17"/>
                  <a:pt x="47" y="17"/>
                </a:cubicBezTo>
                <a:cubicBezTo>
                  <a:pt x="47" y="16"/>
                  <a:pt x="46" y="17"/>
                  <a:pt x="46" y="17"/>
                </a:cubicBezTo>
                <a:cubicBezTo>
                  <a:pt x="46" y="18"/>
                  <a:pt x="46" y="18"/>
                  <a:pt x="46" y="18"/>
                </a:cubicBezTo>
                <a:cubicBezTo>
                  <a:pt x="47" y="18"/>
                  <a:pt x="46" y="18"/>
                  <a:pt x="46" y="17"/>
                </a:cubicBezTo>
                <a:moveTo>
                  <a:pt x="48" y="17"/>
                </a:moveTo>
                <a:cubicBezTo>
                  <a:pt x="47" y="17"/>
                  <a:pt x="48" y="18"/>
                  <a:pt x="47" y="18"/>
                </a:cubicBezTo>
                <a:cubicBezTo>
                  <a:pt x="47" y="18"/>
                  <a:pt x="47" y="18"/>
                  <a:pt x="47" y="18"/>
                </a:cubicBezTo>
                <a:cubicBezTo>
                  <a:pt x="47" y="18"/>
                  <a:pt x="47" y="19"/>
                  <a:pt x="48" y="18"/>
                </a:cubicBezTo>
                <a:cubicBezTo>
                  <a:pt x="47" y="18"/>
                  <a:pt x="48" y="18"/>
                  <a:pt x="48" y="17"/>
                </a:cubicBezTo>
                <a:moveTo>
                  <a:pt x="49" y="17"/>
                </a:moveTo>
                <a:cubicBezTo>
                  <a:pt x="49" y="16"/>
                  <a:pt x="49" y="17"/>
                  <a:pt x="48" y="17"/>
                </a:cubicBezTo>
                <a:cubicBezTo>
                  <a:pt x="48" y="17"/>
                  <a:pt x="48" y="17"/>
                  <a:pt x="49" y="17"/>
                </a:cubicBezTo>
                <a:cubicBezTo>
                  <a:pt x="49" y="17"/>
                  <a:pt x="49" y="17"/>
                  <a:pt x="49" y="17"/>
                </a:cubicBezTo>
                <a:moveTo>
                  <a:pt x="58" y="17"/>
                </a:moveTo>
                <a:cubicBezTo>
                  <a:pt x="59" y="17"/>
                  <a:pt x="59" y="17"/>
                  <a:pt x="59" y="18"/>
                </a:cubicBezTo>
                <a:cubicBezTo>
                  <a:pt x="59" y="17"/>
                  <a:pt x="60" y="17"/>
                  <a:pt x="60" y="17"/>
                </a:cubicBezTo>
                <a:cubicBezTo>
                  <a:pt x="59" y="17"/>
                  <a:pt x="59" y="17"/>
                  <a:pt x="58" y="17"/>
                </a:cubicBezTo>
                <a:moveTo>
                  <a:pt x="52" y="17"/>
                </a:moveTo>
                <a:cubicBezTo>
                  <a:pt x="52" y="17"/>
                  <a:pt x="50" y="17"/>
                  <a:pt x="51" y="17"/>
                </a:cubicBezTo>
                <a:cubicBezTo>
                  <a:pt x="51" y="17"/>
                  <a:pt x="53" y="17"/>
                  <a:pt x="52" y="17"/>
                </a:cubicBezTo>
                <a:moveTo>
                  <a:pt x="53" y="15"/>
                </a:moveTo>
                <a:cubicBezTo>
                  <a:pt x="53" y="15"/>
                  <a:pt x="52" y="15"/>
                  <a:pt x="51" y="15"/>
                </a:cubicBezTo>
                <a:cubicBezTo>
                  <a:pt x="51" y="16"/>
                  <a:pt x="50" y="16"/>
                  <a:pt x="50" y="17"/>
                </a:cubicBezTo>
                <a:cubicBezTo>
                  <a:pt x="52" y="16"/>
                  <a:pt x="51" y="15"/>
                  <a:pt x="53" y="15"/>
                </a:cubicBezTo>
                <a:moveTo>
                  <a:pt x="2" y="93"/>
                </a:moveTo>
                <a:cubicBezTo>
                  <a:pt x="2" y="92"/>
                  <a:pt x="1" y="92"/>
                  <a:pt x="2" y="91"/>
                </a:cubicBezTo>
                <a:cubicBezTo>
                  <a:pt x="2" y="91"/>
                  <a:pt x="2" y="92"/>
                  <a:pt x="3" y="92"/>
                </a:cubicBezTo>
                <a:cubicBezTo>
                  <a:pt x="3" y="93"/>
                  <a:pt x="3" y="93"/>
                  <a:pt x="2" y="93"/>
                </a:cubicBezTo>
                <a:moveTo>
                  <a:pt x="83" y="22"/>
                </a:moveTo>
                <a:cubicBezTo>
                  <a:pt x="82" y="22"/>
                  <a:pt x="82" y="21"/>
                  <a:pt x="81" y="21"/>
                </a:cubicBezTo>
                <a:cubicBezTo>
                  <a:pt x="81" y="20"/>
                  <a:pt x="83" y="21"/>
                  <a:pt x="83" y="22"/>
                </a:cubicBezTo>
                <a:moveTo>
                  <a:pt x="43" y="16"/>
                </a:moveTo>
                <a:cubicBezTo>
                  <a:pt x="43" y="16"/>
                  <a:pt x="43" y="16"/>
                  <a:pt x="44" y="16"/>
                </a:cubicBezTo>
                <a:cubicBezTo>
                  <a:pt x="44" y="17"/>
                  <a:pt x="43" y="16"/>
                  <a:pt x="43" y="17"/>
                </a:cubicBezTo>
                <a:cubicBezTo>
                  <a:pt x="42" y="17"/>
                  <a:pt x="43" y="16"/>
                  <a:pt x="43" y="16"/>
                </a:cubicBezTo>
                <a:moveTo>
                  <a:pt x="45" y="17"/>
                </a:moveTo>
                <a:cubicBezTo>
                  <a:pt x="45" y="17"/>
                  <a:pt x="45" y="17"/>
                  <a:pt x="45" y="18"/>
                </a:cubicBezTo>
                <a:cubicBezTo>
                  <a:pt x="44" y="18"/>
                  <a:pt x="44" y="18"/>
                  <a:pt x="43" y="18"/>
                </a:cubicBezTo>
                <a:cubicBezTo>
                  <a:pt x="43" y="17"/>
                  <a:pt x="44" y="18"/>
                  <a:pt x="45" y="17"/>
                </a:cubicBezTo>
                <a:moveTo>
                  <a:pt x="49" y="12"/>
                </a:moveTo>
                <a:cubicBezTo>
                  <a:pt x="50" y="11"/>
                  <a:pt x="50" y="11"/>
                  <a:pt x="50" y="11"/>
                </a:cubicBezTo>
                <a:cubicBezTo>
                  <a:pt x="49" y="12"/>
                  <a:pt x="49" y="12"/>
                  <a:pt x="49" y="12"/>
                </a:cubicBezTo>
                <a:cubicBezTo>
                  <a:pt x="50" y="12"/>
                  <a:pt x="50" y="12"/>
                  <a:pt x="50" y="12"/>
                </a:cubicBezTo>
                <a:cubicBezTo>
                  <a:pt x="50" y="12"/>
                  <a:pt x="50" y="11"/>
                  <a:pt x="50" y="11"/>
                </a:cubicBezTo>
                <a:cubicBezTo>
                  <a:pt x="50" y="11"/>
                  <a:pt x="51" y="11"/>
                  <a:pt x="51" y="11"/>
                </a:cubicBezTo>
                <a:cubicBezTo>
                  <a:pt x="51" y="11"/>
                  <a:pt x="51" y="11"/>
                  <a:pt x="51" y="11"/>
                </a:cubicBezTo>
                <a:cubicBezTo>
                  <a:pt x="51" y="11"/>
                  <a:pt x="52" y="11"/>
                  <a:pt x="53" y="11"/>
                </a:cubicBezTo>
                <a:cubicBezTo>
                  <a:pt x="53" y="11"/>
                  <a:pt x="53" y="11"/>
                  <a:pt x="53" y="11"/>
                </a:cubicBezTo>
                <a:cubicBezTo>
                  <a:pt x="52" y="11"/>
                  <a:pt x="52" y="11"/>
                  <a:pt x="52" y="12"/>
                </a:cubicBezTo>
                <a:cubicBezTo>
                  <a:pt x="52" y="12"/>
                  <a:pt x="52" y="11"/>
                  <a:pt x="52" y="11"/>
                </a:cubicBezTo>
                <a:cubicBezTo>
                  <a:pt x="51" y="11"/>
                  <a:pt x="51" y="12"/>
                  <a:pt x="51" y="12"/>
                </a:cubicBezTo>
                <a:cubicBezTo>
                  <a:pt x="51" y="12"/>
                  <a:pt x="50" y="12"/>
                  <a:pt x="49" y="12"/>
                </a:cubicBezTo>
                <a:cubicBezTo>
                  <a:pt x="49" y="12"/>
                  <a:pt x="49" y="12"/>
                  <a:pt x="49" y="12"/>
                </a:cubicBezTo>
                <a:moveTo>
                  <a:pt x="59" y="129"/>
                </a:moveTo>
                <a:cubicBezTo>
                  <a:pt x="59" y="129"/>
                  <a:pt x="59" y="128"/>
                  <a:pt x="60" y="128"/>
                </a:cubicBezTo>
                <a:cubicBezTo>
                  <a:pt x="60" y="129"/>
                  <a:pt x="59" y="129"/>
                  <a:pt x="59" y="129"/>
                </a:cubicBezTo>
                <a:moveTo>
                  <a:pt x="47" y="14"/>
                </a:moveTo>
                <a:cubicBezTo>
                  <a:pt x="48" y="13"/>
                  <a:pt x="49" y="14"/>
                  <a:pt x="49" y="13"/>
                </a:cubicBezTo>
                <a:cubicBezTo>
                  <a:pt x="50" y="13"/>
                  <a:pt x="50" y="13"/>
                  <a:pt x="51" y="13"/>
                </a:cubicBezTo>
                <a:cubicBezTo>
                  <a:pt x="52" y="13"/>
                  <a:pt x="52" y="12"/>
                  <a:pt x="53" y="13"/>
                </a:cubicBezTo>
                <a:cubicBezTo>
                  <a:pt x="53" y="13"/>
                  <a:pt x="52" y="13"/>
                  <a:pt x="51" y="13"/>
                </a:cubicBezTo>
                <a:cubicBezTo>
                  <a:pt x="50" y="14"/>
                  <a:pt x="48" y="14"/>
                  <a:pt x="47" y="14"/>
                </a:cubicBezTo>
                <a:moveTo>
                  <a:pt x="47" y="14"/>
                </a:moveTo>
                <a:cubicBezTo>
                  <a:pt x="47" y="15"/>
                  <a:pt x="47" y="15"/>
                  <a:pt x="46" y="15"/>
                </a:cubicBezTo>
                <a:cubicBezTo>
                  <a:pt x="46" y="15"/>
                  <a:pt x="45" y="15"/>
                  <a:pt x="44" y="16"/>
                </a:cubicBezTo>
                <a:cubicBezTo>
                  <a:pt x="44" y="15"/>
                  <a:pt x="44" y="16"/>
                  <a:pt x="44" y="15"/>
                </a:cubicBezTo>
                <a:cubicBezTo>
                  <a:pt x="44" y="14"/>
                  <a:pt x="46" y="15"/>
                  <a:pt x="47" y="14"/>
                </a:cubicBezTo>
                <a:moveTo>
                  <a:pt x="49" y="15"/>
                </a:moveTo>
                <a:cubicBezTo>
                  <a:pt x="50" y="15"/>
                  <a:pt x="50" y="15"/>
                  <a:pt x="50" y="15"/>
                </a:cubicBezTo>
                <a:cubicBezTo>
                  <a:pt x="51" y="15"/>
                  <a:pt x="49" y="15"/>
                  <a:pt x="49" y="16"/>
                </a:cubicBezTo>
                <a:cubicBezTo>
                  <a:pt x="49" y="16"/>
                  <a:pt x="48" y="16"/>
                  <a:pt x="48" y="16"/>
                </a:cubicBezTo>
                <a:cubicBezTo>
                  <a:pt x="47" y="16"/>
                  <a:pt x="47" y="16"/>
                  <a:pt x="46" y="16"/>
                </a:cubicBezTo>
                <a:cubicBezTo>
                  <a:pt x="46" y="16"/>
                  <a:pt x="46" y="16"/>
                  <a:pt x="46" y="16"/>
                </a:cubicBezTo>
                <a:cubicBezTo>
                  <a:pt x="46" y="16"/>
                  <a:pt x="47" y="16"/>
                  <a:pt x="47" y="16"/>
                </a:cubicBezTo>
                <a:cubicBezTo>
                  <a:pt x="48" y="15"/>
                  <a:pt x="48" y="15"/>
                  <a:pt x="48" y="15"/>
                </a:cubicBezTo>
                <a:cubicBezTo>
                  <a:pt x="49" y="15"/>
                  <a:pt x="49" y="15"/>
                  <a:pt x="49" y="15"/>
                </a:cubicBezTo>
                <a:moveTo>
                  <a:pt x="90" y="9"/>
                </a:moveTo>
                <a:cubicBezTo>
                  <a:pt x="89" y="9"/>
                  <a:pt x="88" y="10"/>
                  <a:pt x="87" y="10"/>
                </a:cubicBezTo>
                <a:cubicBezTo>
                  <a:pt x="86" y="10"/>
                  <a:pt x="86" y="9"/>
                  <a:pt x="85" y="9"/>
                </a:cubicBezTo>
                <a:cubicBezTo>
                  <a:pt x="85" y="9"/>
                  <a:pt x="84" y="9"/>
                  <a:pt x="83" y="9"/>
                </a:cubicBezTo>
                <a:cubicBezTo>
                  <a:pt x="82" y="8"/>
                  <a:pt x="82" y="8"/>
                  <a:pt x="82" y="8"/>
                </a:cubicBezTo>
                <a:cubicBezTo>
                  <a:pt x="80" y="7"/>
                  <a:pt x="78" y="7"/>
                  <a:pt x="77" y="6"/>
                </a:cubicBezTo>
                <a:cubicBezTo>
                  <a:pt x="76" y="6"/>
                  <a:pt x="76" y="6"/>
                  <a:pt x="75" y="6"/>
                </a:cubicBezTo>
                <a:cubicBezTo>
                  <a:pt x="74" y="5"/>
                  <a:pt x="74" y="5"/>
                  <a:pt x="73" y="5"/>
                </a:cubicBezTo>
                <a:cubicBezTo>
                  <a:pt x="73" y="5"/>
                  <a:pt x="74" y="5"/>
                  <a:pt x="74" y="5"/>
                </a:cubicBezTo>
                <a:cubicBezTo>
                  <a:pt x="74" y="4"/>
                  <a:pt x="73" y="4"/>
                  <a:pt x="73" y="4"/>
                </a:cubicBezTo>
                <a:cubicBezTo>
                  <a:pt x="73" y="4"/>
                  <a:pt x="72" y="3"/>
                  <a:pt x="72" y="3"/>
                </a:cubicBezTo>
                <a:cubicBezTo>
                  <a:pt x="72" y="3"/>
                  <a:pt x="71" y="3"/>
                  <a:pt x="71" y="3"/>
                </a:cubicBezTo>
                <a:cubicBezTo>
                  <a:pt x="71" y="3"/>
                  <a:pt x="72" y="4"/>
                  <a:pt x="73" y="4"/>
                </a:cubicBezTo>
                <a:cubicBezTo>
                  <a:pt x="72" y="5"/>
                  <a:pt x="71" y="4"/>
                  <a:pt x="69" y="4"/>
                </a:cubicBezTo>
                <a:cubicBezTo>
                  <a:pt x="70" y="3"/>
                  <a:pt x="69" y="3"/>
                  <a:pt x="70" y="3"/>
                </a:cubicBezTo>
                <a:cubicBezTo>
                  <a:pt x="70" y="3"/>
                  <a:pt x="69" y="2"/>
                  <a:pt x="69" y="2"/>
                </a:cubicBezTo>
                <a:cubicBezTo>
                  <a:pt x="69" y="3"/>
                  <a:pt x="70" y="3"/>
                  <a:pt x="69" y="4"/>
                </a:cubicBezTo>
                <a:cubicBezTo>
                  <a:pt x="69" y="4"/>
                  <a:pt x="68" y="4"/>
                  <a:pt x="68" y="4"/>
                </a:cubicBezTo>
                <a:cubicBezTo>
                  <a:pt x="69" y="4"/>
                  <a:pt x="69" y="3"/>
                  <a:pt x="68" y="3"/>
                </a:cubicBezTo>
                <a:cubicBezTo>
                  <a:pt x="68" y="3"/>
                  <a:pt x="67" y="2"/>
                  <a:pt x="67" y="3"/>
                </a:cubicBezTo>
                <a:cubicBezTo>
                  <a:pt x="67" y="3"/>
                  <a:pt x="67" y="3"/>
                  <a:pt x="68" y="3"/>
                </a:cubicBezTo>
                <a:cubicBezTo>
                  <a:pt x="68" y="3"/>
                  <a:pt x="66" y="3"/>
                  <a:pt x="65" y="3"/>
                </a:cubicBezTo>
                <a:cubicBezTo>
                  <a:pt x="65" y="3"/>
                  <a:pt x="64" y="3"/>
                  <a:pt x="65" y="2"/>
                </a:cubicBezTo>
                <a:cubicBezTo>
                  <a:pt x="64" y="3"/>
                  <a:pt x="62" y="2"/>
                  <a:pt x="61" y="1"/>
                </a:cubicBezTo>
                <a:cubicBezTo>
                  <a:pt x="63" y="1"/>
                  <a:pt x="65" y="1"/>
                  <a:pt x="65" y="0"/>
                </a:cubicBezTo>
                <a:cubicBezTo>
                  <a:pt x="66" y="0"/>
                  <a:pt x="65" y="1"/>
                  <a:pt x="66" y="1"/>
                </a:cubicBezTo>
                <a:cubicBezTo>
                  <a:pt x="67" y="1"/>
                  <a:pt x="66" y="0"/>
                  <a:pt x="66" y="0"/>
                </a:cubicBezTo>
                <a:cubicBezTo>
                  <a:pt x="67" y="0"/>
                  <a:pt x="68" y="0"/>
                  <a:pt x="69" y="0"/>
                </a:cubicBezTo>
                <a:cubicBezTo>
                  <a:pt x="69" y="1"/>
                  <a:pt x="68" y="0"/>
                  <a:pt x="67" y="0"/>
                </a:cubicBezTo>
                <a:cubicBezTo>
                  <a:pt x="67" y="1"/>
                  <a:pt x="69" y="1"/>
                  <a:pt x="70" y="1"/>
                </a:cubicBezTo>
                <a:cubicBezTo>
                  <a:pt x="71" y="1"/>
                  <a:pt x="70" y="2"/>
                  <a:pt x="71" y="2"/>
                </a:cubicBezTo>
                <a:cubicBezTo>
                  <a:pt x="72" y="2"/>
                  <a:pt x="72" y="2"/>
                  <a:pt x="72" y="1"/>
                </a:cubicBezTo>
                <a:cubicBezTo>
                  <a:pt x="72" y="1"/>
                  <a:pt x="71" y="1"/>
                  <a:pt x="71" y="1"/>
                </a:cubicBezTo>
                <a:cubicBezTo>
                  <a:pt x="71" y="1"/>
                  <a:pt x="71" y="1"/>
                  <a:pt x="71" y="1"/>
                </a:cubicBezTo>
                <a:cubicBezTo>
                  <a:pt x="70" y="0"/>
                  <a:pt x="69" y="1"/>
                  <a:pt x="68" y="0"/>
                </a:cubicBezTo>
                <a:cubicBezTo>
                  <a:pt x="70" y="0"/>
                  <a:pt x="71" y="0"/>
                  <a:pt x="72" y="1"/>
                </a:cubicBezTo>
                <a:cubicBezTo>
                  <a:pt x="74" y="1"/>
                  <a:pt x="75" y="1"/>
                  <a:pt x="76" y="2"/>
                </a:cubicBezTo>
                <a:cubicBezTo>
                  <a:pt x="76" y="2"/>
                  <a:pt x="76" y="3"/>
                  <a:pt x="76" y="4"/>
                </a:cubicBezTo>
                <a:cubicBezTo>
                  <a:pt x="76" y="4"/>
                  <a:pt x="77" y="4"/>
                  <a:pt x="77" y="4"/>
                </a:cubicBezTo>
                <a:cubicBezTo>
                  <a:pt x="78" y="4"/>
                  <a:pt x="77" y="3"/>
                  <a:pt x="77" y="3"/>
                </a:cubicBezTo>
                <a:cubicBezTo>
                  <a:pt x="79" y="4"/>
                  <a:pt x="79" y="4"/>
                  <a:pt x="79" y="4"/>
                </a:cubicBezTo>
                <a:cubicBezTo>
                  <a:pt x="79" y="3"/>
                  <a:pt x="78" y="3"/>
                  <a:pt x="77" y="2"/>
                </a:cubicBezTo>
                <a:cubicBezTo>
                  <a:pt x="78" y="2"/>
                  <a:pt x="80" y="3"/>
                  <a:pt x="82" y="3"/>
                </a:cubicBezTo>
                <a:cubicBezTo>
                  <a:pt x="81" y="3"/>
                  <a:pt x="81" y="4"/>
                  <a:pt x="81" y="4"/>
                </a:cubicBezTo>
                <a:cubicBezTo>
                  <a:pt x="82" y="4"/>
                  <a:pt x="82" y="4"/>
                  <a:pt x="82" y="4"/>
                </a:cubicBezTo>
                <a:cubicBezTo>
                  <a:pt x="82" y="4"/>
                  <a:pt x="82" y="4"/>
                  <a:pt x="82" y="4"/>
                </a:cubicBezTo>
                <a:cubicBezTo>
                  <a:pt x="83" y="4"/>
                  <a:pt x="84" y="4"/>
                  <a:pt x="85" y="4"/>
                </a:cubicBezTo>
                <a:cubicBezTo>
                  <a:pt x="85" y="4"/>
                  <a:pt x="86" y="5"/>
                  <a:pt x="87" y="5"/>
                </a:cubicBezTo>
                <a:cubicBezTo>
                  <a:pt x="87" y="5"/>
                  <a:pt x="87" y="6"/>
                  <a:pt x="87" y="6"/>
                </a:cubicBezTo>
                <a:cubicBezTo>
                  <a:pt x="88" y="6"/>
                  <a:pt x="89" y="6"/>
                  <a:pt x="88" y="6"/>
                </a:cubicBezTo>
                <a:cubicBezTo>
                  <a:pt x="88" y="5"/>
                  <a:pt x="89" y="6"/>
                  <a:pt x="90" y="6"/>
                </a:cubicBezTo>
                <a:cubicBezTo>
                  <a:pt x="90" y="7"/>
                  <a:pt x="89" y="8"/>
                  <a:pt x="90" y="9"/>
                </a:cubicBezTo>
                <a:moveTo>
                  <a:pt x="70" y="2"/>
                </a:moveTo>
                <a:cubicBezTo>
                  <a:pt x="71" y="2"/>
                  <a:pt x="69" y="1"/>
                  <a:pt x="68" y="2"/>
                </a:cubicBezTo>
                <a:cubicBezTo>
                  <a:pt x="69" y="2"/>
                  <a:pt x="69" y="2"/>
                  <a:pt x="70" y="2"/>
                </a:cubicBezTo>
                <a:moveTo>
                  <a:pt x="76" y="4"/>
                </a:moveTo>
                <a:cubicBezTo>
                  <a:pt x="75" y="3"/>
                  <a:pt x="75" y="3"/>
                  <a:pt x="75" y="2"/>
                </a:cubicBezTo>
                <a:cubicBezTo>
                  <a:pt x="74" y="1"/>
                  <a:pt x="74" y="3"/>
                  <a:pt x="74" y="3"/>
                </a:cubicBezTo>
                <a:cubicBezTo>
                  <a:pt x="74" y="3"/>
                  <a:pt x="73" y="2"/>
                  <a:pt x="73" y="2"/>
                </a:cubicBezTo>
                <a:cubicBezTo>
                  <a:pt x="72" y="2"/>
                  <a:pt x="71" y="2"/>
                  <a:pt x="71" y="2"/>
                </a:cubicBezTo>
                <a:cubicBezTo>
                  <a:pt x="72" y="3"/>
                  <a:pt x="72" y="2"/>
                  <a:pt x="73" y="2"/>
                </a:cubicBezTo>
                <a:cubicBezTo>
                  <a:pt x="74" y="3"/>
                  <a:pt x="74" y="4"/>
                  <a:pt x="76" y="4"/>
                </a:cubicBezTo>
                <a:moveTo>
                  <a:pt x="82" y="5"/>
                </a:moveTo>
                <a:cubicBezTo>
                  <a:pt x="81" y="4"/>
                  <a:pt x="80" y="5"/>
                  <a:pt x="80" y="4"/>
                </a:cubicBezTo>
                <a:cubicBezTo>
                  <a:pt x="79" y="4"/>
                  <a:pt x="78" y="4"/>
                  <a:pt x="78" y="4"/>
                </a:cubicBezTo>
                <a:cubicBezTo>
                  <a:pt x="78" y="5"/>
                  <a:pt x="79" y="5"/>
                  <a:pt x="79" y="5"/>
                </a:cubicBezTo>
                <a:cubicBezTo>
                  <a:pt x="80" y="4"/>
                  <a:pt x="81" y="5"/>
                  <a:pt x="82" y="5"/>
                </a:cubicBezTo>
                <a:moveTo>
                  <a:pt x="81" y="6"/>
                </a:moveTo>
                <a:cubicBezTo>
                  <a:pt x="80" y="6"/>
                  <a:pt x="81" y="7"/>
                  <a:pt x="81" y="7"/>
                </a:cubicBezTo>
                <a:cubicBezTo>
                  <a:pt x="82" y="7"/>
                  <a:pt x="81" y="6"/>
                  <a:pt x="81" y="6"/>
                </a:cubicBezTo>
                <a:moveTo>
                  <a:pt x="83" y="5"/>
                </a:moveTo>
                <a:cubicBezTo>
                  <a:pt x="82" y="5"/>
                  <a:pt x="82" y="5"/>
                  <a:pt x="82" y="5"/>
                </a:cubicBezTo>
                <a:cubicBezTo>
                  <a:pt x="82" y="6"/>
                  <a:pt x="82" y="6"/>
                  <a:pt x="83" y="6"/>
                </a:cubicBezTo>
                <a:lnTo>
                  <a:pt x="83" y="5"/>
                </a:lnTo>
                <a:close/>
                <a:moveTo>
                  <a:pt x="84" y="5"/>
                </a:moveTo>
                <a:cubicBezTo>
                  <a:pt x="84" y="5"/>
                  <a:pt x="83" y="6"/>
                  <a:pt x="84" y="7"/>
                </a:cubicBezTo>
                <a:cubicBezTo>
                  <a:pt x="84" y="7"/>
                  <a:pt x="85" y="6"/>
                  <a:pt x="84" y="5"/>
                </a:cubicBezTo>
                <a:moveTo>
                  <a:pt x="88" y="7"/>
                </a:moveTo>
                <a:cubicBezTo>
                  <a:pt x="88" y="7"/>
                  <a:pt x="88" y="7"/>
                  <a:pt x="88" y="6"/>
                </a:cubicBezTo>
                <a:cubicBezTo>
                  <a:pt x="87" y="7"/>
                  <a:pt x="88" y="7"/>
                  <a:pt x="88" y="8"/>
                </a:cubicBezTo>
                <a:cubicBezTo>
                  <a:pt x="89" y="7"/>
                  <a:pt x="88" y="7"/>
                  <a:pt x="88" y="7"/>
                </a:cubicBezTo>
                <a:moveTo>
                  <a:pt x="4" y="75"/>
                </a:moveTo>
                <a:cubicBezTo>
                  <a:pt x="4" y="75"/>
                  <a:pt x="4" y="77"/>
                  <a:pt x="3" y="77"/>
                </a:cubicBezTo>
                <a:cubicBezTo>
                  <a:pt x="3" y="75"/>
                  <a:pt x="4" y="75"/>
                  <a:pt x="4" y="74"/>
                </a:cubicBezTo>
                <a:cubicBezTo>
                  <a:pt x="4" y="74"/>
                  <a:pt x="4" y="75"/>
                  <a:pt x="4" y="75"/>
                </a:cubicBezTo>
                <a:moveTo>
                  <a:pt x="3" y="75"/>
                </a:moveTo>
                <a:cubicBezTo>
                  <a:pt x="3" y="76"/>
                  <a:pt x="3" y="74"/>
                  <a:pt x="3" y="74"/>
                </a:cubicBezTo>
                <a:cubicBezTo>
                  <a:pt x="4" y="74"/>
                  <a:pt x="3" y="75"/>
                  <a:pt x="3" y="75"/>
                </a:cubicBezTo>
                <a:moveTo>
                  <a:pt x="5" y="67"/>
                </a:moveTo>
                <a:cubicBezTo>
                  <a:pt x="5" y="68"/>
                  <a:pt x="5" y="70"/>
                  <a:pt x="4" y="70"/>
                </a:cubicBezTo>
                <a:cubicBezTo>
                  <a:pt x="4" y="71"/>
                  <a:pt x="4" y="71"/>
                  <a:pt x="4" y="72"/>
                </a:cubicBezTo>
                <a:cubicBezTo>
                  <a:pt x="4" y="72"/>
                  <a:pt x="4" y="72"/>
                  <a:pt x="4" y="72"/>
                </a:cubicBezTo>
                <a:cubicBezTo>
                  <a:pt x="4" y="71"/>
                  <a:pt x="4" y="72"/>
                  <a:pt x="4" y="72"/>
                </a:cubicBezTo>
                <a:cubicBezTo>
                  <a:pt x="3" y="71"/>
                  <a:pt x="5" y="69"/>
                  <a:pt x="4" y="69"/>
                </a:cubicBezTo>
                <a:cubicBezTo>
                  <a:pt x="4" y="68"/>
                  <a:pt x="4" y="68"/>
                  <a:pt x="5" y="67"/>
                </a:cubicBezTo>
                <a:moveTo>
                  <a:pt x="3" y="77"/>
                </a:moveTo>
                <a:cubicBezTo>
                  <a:pt x="3" y="78"/>
                  <a:pt x="4" y="79"/>
                  <a:pt x="3" y="80"/>
                </a:cubicBezTo>
                <a:cubicBezTo>
                  <a:pt x="3" y="80"/>
                  <a:pt x="3" y="78"/>
                  <a:pt x="3" y="78"/>
                </a:cubicBezTo>
                <a:cubicBezTo>
                  <a:pt x="3" y="77"/>
                  <a:pt x="4" y="76"/>
                  <a:pt x="4" y="77"/>
                </a:cubicBezTo>
                <a:cubicBezTo>
                  <a:pt x="5" y="77"/>
                  <a:pt x="4" y="76"/>
                  <a:pt x="4" y="76"/>
                </a:cubicBezTo>
                <a:cubicBezTo>
                  <a:pt x="5" y="76"/>
                  <a:pt x="5" y="77"/>
                  <a:pt x="4" y="78"/>
                </a:cubicBezTo>
                <a:cubicBezTo>
                  <a:pt x="4" y="78"/>
                  <a:pt x="4" y="77"/>
                  <a:pt x="3" y="77"/>
                </a:cubicBezTo>
                <a:moveTo>
                  <a:pt x="6" y="71"/>
                </a:moveTo>
                <a:cubicBezTo>
                  <a:pt x="5" y="73"/>
                  <a:pt x="5" y="73"/>
                  <a:pt x="5" y="75"/>
                </a:cubicBezTo>
                <a:cubicBezTo>
                  <a:pt x="4" y="75"/>
                  <a:pt x="4" y="74"/>
                  <a:pt x="4" y="72"/>
                </a:cubicBezTo>
                <a:cubicBezTo>
                  <a:pt x="5" y="72"/>
                  <a:pt x="4" y="73"/>
                  <a:pt x="4" y="73"/>
                </a:cubicBezTo>
                <a:cubicBezTo>
                  <a:pt x="5" y="73"/>
                  <a:pt x="5" y="71"/>
                  <a:pt x="6" y="71"/>
                </a:cubicBezTo>
                <a:moveTo>
                  <a:pt x="27" y="25"/>
                </a:moveTo>
                <a:cubicBezTo>
                  <a:pt x="26" y="25"/>
                  <a:pt x="27" y="24"/>
                  <a:pt x="26" y="24"/>
                </a:cubicBezTo>
                <a:cubicBezTo>
                  <a:pt x="26" y="24"/>
                  <a:pt x="27" y="24"/>
                  <a:pt x="27" y="24"/>
                </a:cubicBezTo>
                <a:cubicBezTo>
                  <a:pt x="27" y="24"/>
                  <a:pt x="27" y="24"/>
                  <a:pt x="27" y="25"/>
                </a:cubicBezTo>
                <a:moveTo>
                  <a:pt x="4" y="81"/>
                </a:moveTo>
                <a:cubicBezTo>
                  <a:pt x="3" y="81"/>
                  <a:pt x="4" y="80"/>
                  <a:pt x="4" y="79"/>
                </a:cubicBezTo>
                <a:cubicBezTo>
                  <a:pt x="4" y="79"/>
                  <a:pt x="4" y="80"/>
                  <a:pt x="4" y="80"/>
                </a:cubicBezTo>
                <a:cubicBezTo>
                  <a:pt x="4" y="81"/>
                  <a:pt x="4" y="82"/>
                  <a:pt x="4" y="81"/>
                </a:cubicBezTo>
                <a:moveTo>
                  <a:pt x="0" y="91"/>
                </a:moveTo>
                <a:cubicBezTo>
                  <a:pt x="0" y="90"/>
                  <a:pt x="0" y="88"/>
                  <a:pt x="1" y="87"/>
                </a:cubicBezTo>
                <a:cubicBezTo>
                  <a:pt x="1" y="87"/>
                  <a:pt x="1" y="88"/>
                  <a:pt x="1" y="88"/>
                </a:cubicBezTo>
                <a:cubicBezTo>
                  <a:pt x="1" y="89"/>
                  <a:pt x="1" y="90"/>
                  <a:pt x="0" y="91"/>
                </a:cubicBezTo>
                <a:moveTo>
                  <a:pt x="6" y="69"/>
                </a:moveTo>
                <a:cubicBezTo>
                  <a:pt x="6" y="67"/>
                  <a:pt x="5" y="68"/>
                  <a:pt x="5" y="67"/>
                </a:cubicBezTo>
                <a:cubicBezTo>
                  <a:pt x="6" y="67"/>
                  <a:pt x="6" y="68"/>
                  <a:pt x="6" y="68"/>
                </a:cubicBezTo>
                <a:cubicBezTo>
                  <a:pt x="6" y="69"/>
                  <a:pt x="7" y="70"/>
                  <a:pt x="6" y="70"/>
                </a:cubicBezTo>
                <a:cubicBezTo>
                  <a:pt x="6" y="69"/>
                  <a:pt x="5" y="68"/>
                  <a:pt x="6" y="69"/>
                </a:cubicBezTo>
                <a:moveTo>
                  <a:pt x="0" y="86"/>
                </a:moveTo>
                <a:cubicBezTo>
                  <a:pt x="0" y="86"/>
                  <a:pt x="1" y="84"/>
                  <a:pt x="1" y="83"/>
                </a:cubicBezTo>
                <a:cubicBezTo>
                  <a:pt x="1" y="84"/>
                  <a:pt x="1" y="85"/>
                  <a:pt x="0" y="86"/>
                </a:cubicBezTo>
                <a:moveTo>
                  <a:pt x="2" y="84"/>
                </a:moveTo>
                <a:cubicBezTo>
                  <a:pt x="3" y="83"/>
                  <a:pt x="2" y="83"/>
                  <a:pt x="3" y="82"/>
                </a:cubicBezTo>
                <a:cubicBezTo>
                  <a:pt x="3" y="82"/>
                  <a:pt x="3" y="83"/>
                  <a:pt x="3" y="83"/>
                </a:cubicBezTo>
                <a:cubicBezTo>
                  <a:pt x="3" y="84"/>
                  <a:pt x="3" y="84"/>
                  <a:pt x="2" y="84"/>
                </a:cubicBezTo>
                <a:moveTo>
                  <a:pt x="2" y="90"/>
                </a:moveTo>
                <a:cubicBezTo>
                  <a:pt x="2" y="90"/>
                  <a:pt x="2" y="90"/>
                  <a:pt x="2" y="91"/>
                </a:cubicBezTo>
                <a:cubicBezTo>
                  <a:pt x="1" y="90"/>
                  <a:pt x="2" y="89"/>
                  <a:pt x="2" y="88"/>
                </a:cubicBezTo>
                <a:cubicBezTo>
                  <a:pt x="2" y="88"/>
                  <a:pt x="2" y="88"/>
                  <a:pt x="2" y="87"/>
                </a:cubicBezTo>
                <a:cubicBezTo>
                  <a:pt x="2" y="87"/>
                  <a:pt x="2" y="88"/>
                  <a:pt x="2" y="87"/>
                </a:cubicBezTo>
                <a:cubicBezTo>
                  <a:pt x="2" y="87"/>
                  <a:pt x="2" y="87"/>
                  <a:pt x="2" y="86"/>
                </a:cubicBezTo>
                <a:cubicBezTo>
                  <a:pt x="2" y="86"/>
                  <a:pt x="3" y="87"/>
                  <a:pt x="3" y="86"/>
                </a:cubicBezTo>
                <a:cubicBezTo>
                  <a:pt x="3" y="87"/>
                  <a:pt x="3" y="88"/>
                  <a:pt x="3" y="88"/>
                </a:cubicBezTo>
                <a:cubicBezTo>
                  <a:pt x="3" y="88"/>
                  <a:pt x="3" y="88"/>
                  <a:pt x="3" y="89"/>
                </a:cubicBezTo>
                <a:cubicBezTo>
                  <a:pt x="3" y="89"/>
                  <a:pt x="3" y="88"/>
                  <a:pt x="3" y="88"/>
                </a:cubicBezTo>
                <a:cubicBezTo>
                  <a:pt x="2" y="88"/>
                  <a:pt x="2" y="88"/>
                  <a:pt x="2" y="88"/>
                </a:cubicBezTo>
                <a:cubicBezTo>
                  <a:pt x="2" y="89"/>
                  <a:pt x="3" y="90"/>
                  <a:pt x="3" y="91"/>
                </a:cubicBezTo>
                <a:cubicBezTo>
                  <a:pt x="2" y="90"/>
                  <a:pt x="3" y="91"/>
                  <a:pt x="3" y="92"/>
                </a:cubicBezTo>
                <a:cubicBezTo>
                  <a:pt x="3" y="92"/>
                  <a:pt x="3" y="91"/>
                  <a:pt x="2" y="91"/>
                </a:cubicBezTo>
                <a:cubicBezTo>
                  <a:pt x="2" y="91"/>
                  <a:pt x="3" y="91"/>
                  <a:pt x="2" y="90"/>
                </a:cubicBezTo>
                <a:moveTo>
                  <a:pt x="1" y="81"/>
                </a:moveTo>
                <a:cubicBezTo>
                  <a:pt x="1" y="80"/>
                  <a:pt x="1" y="79"/>
                  <a:pt x="1" y="78"/>
                </a:cubicBezTo>
                <a:cubicBezTo>
                  <a:pt x="1" y="78"/>
                  <a:pt x="1" y="78"/>
                  <a:pt x="1" y="77"/>
                </a:cubicBezTo>
                <a:cubicBezTo>
                  <a:pt x="1" y="77"/>
                  <a:pt x="1" y="77"/>
                  <a:pt x="1" y="76"/>
                </a:cubicBezTo>
                <a:cubicBezTo>
                  <a:pt x="1" y="75"/>
                  <a:pt x="2" y="74"/>
                  <a:pt x="2" y="73"/>
                </a:cubicBezTo>
                <a:cubicBezTo>
                  <a:pt x="2" y="72"/>
                  <a:pt x="2" y="71"/>
                  <a:pt x="3" y="69"/>
                </a:cubicBezTo>
                <a:cubicBezTo>
                  <a:pt x="4" y="70"/>
                  <a:pt x="3" y="71"/>
                  <a:pt x="2" y="72"/>
                </a:cubicBezTo>
                <a:cubicBezTo>
                  <a:pt x="2" y="72"/>
                  <a:pt x="3" y="73"/>
                  <a:pt x="2" y="73"/>
                </a:cubicBezTo>
                <a:cubicBezTo>
                  <a:pt x="2" y="74"/>
                  <a:pt x="3" y="74"/>
                  <a:pt x="3" y="73"/>
                </a:cubicBezTo>
                <a:cubicBezTo>
                  <a:pt x="3" y="74"/>
                  <a:pt x="2" y="74"/>
                  <a:pt x="2" y="74"/>
                </a:cubicBezTo>
                <a:cubicBezTo>
                  <a:pt x="2" y="76"/>
                  <a:pt x="1" y="78"/>
                  <a:pt x="1" y="79"/>
                </a:cubicBezTo>
                <a:cubicBezTo>
                  <a:pt x="1" y="80"/>
                  <a:pt x="1" y="80"/>
                  <a:pt x="1" y="81"/>
                </a:cubicBezTo>
                <a:moveTo>
                  <a:pt x="28" y="23"/>
                </a:moveTo>
                <a:cubicBezTo>
                  <a:pt x="27" y="23"/>
                  <a:pt x="28" y="21"/>
                  <a:pt x="29" y="21"/>
                </a:cubicBezTo>
                <a:cubicBezTo>
                  <a:pt x="29" y="21"/>
                  <a:pt x="29" y="22"/>
                  <a:pt x="28" y="22"/>
                </a:cubicBezTo>
                <a:cubicBezTo>
                  <a:pt x="28" y="22"/>
                  <a:pt x="28" y="23"/>
                  <a:pt x="28" y="23"/>
                </a:cubicBezTo>
                <a:moveTo>
                  <a:pt x="33" y="24"/>
                </a:moveTo>
                <a:cubicBezTo>
                  <a:pt x="33" y="25"/>
                  <a:pt x="32" y="25"/>
                  <a:pt x="32" y="25"/>
                </a:cubicBezTo>
                <a:cubicBezTo>
                  <a:pt x="31" y="24"/>
                  <a:pt x="33" y="24"/>
                  <a:pt x="33" y="24"/>
                </a:cubicBezTo>
                <a:cubicBezTo>
                  <a:pt x="33" y="24"/>
                  <a:pt x="34" y="23"/>
                  <a:pt x="34" y="23"/>
                </a:cubicBezTo>
                <a:cubicBezTo>
                  <a:pt x="35" y="22"/>
                  <a:pt x="36" y="22"/>
                  <a:pt x="36" y="22"/>
                </a:cubicBezTo>
                <a:cubicBezTo>
                  <a:pt x="36" y="22"/>
                  <a:pt x="36" y="22"/>
                  <a:pt x="37" y="21"/>
                </a:cubicBezTo>
                <a:cubicBezTo>
                  <a:pt x="37" y="22"/>
                  <a:pt x="36" y="22"/>
                  <a:pt x="36" y="22"/>
                </a:cubicBezTo>
                <a:cubicBezTo>
                  <a:pt x="35" y="22"/>
                  <a:pt x="35" y="23"/>
                  <a:pt x="35" y="23"/>
                </a:cubicBezTo>
                <a:cubicBezTo>
                  <a:pt x="34" y="23"/>
                  <a:pt x="34" y="24"/>
                  <a:pt x="33" y="24"/>
                </a:cubicBezTo>
                <a:moveTo>
                  <a:pt x="29" y="23"/>
                </a:moveTo>
                <a:cubicBezTo>
                  <a:pt x="30" y="23"/>
                  <a:pt x="29" y="24"/>
                  <a:pt x="30" y="24"/>
                </a:cubicBezTo>
                <a:cubicBezTo>
                  <a:pt x="29" y="24"/>
                  <a:pt x="29" y="24"/>
                  <a:pt x="29" y="24"/>
                </a:cubicBezTo>
                <a:cubicBezTo>
                  <a:pt x="29" y="24"/>
                  <a:pt x="28" y="24"/>
                  <a:pt x="29" y="23"/>
                </a:cubicBezTo>
                <a:moveTo>
                  <a:pt x="29" y="24"/>
                </a:moveTo>
                <a:cubicBezTo>
                  <a:pt x="28" y="25"/>
                  <a:pt x="30" y="25"/>
                  <a:pt x="29" y="26"/>
                </a:cubicBezTo>
                <a:cubicBezTo>
                  <a:pt x="28" y="25"/>
                  <a:pt x="29" y="25"/>
                  <a:pt x="28" y="25"/>
                </a:cubicBezTo>
                <a:cubicBezTo>
                  <a:pt x="28" y="25"/>
                  <a:pt x="28" y="24"/>
                  <a:pt x="29" y="24"/>
                </a:cubicBezTo>
                <a:moveTo>
                  <a:pt x="32" y="26"/>
                </a:moveTo>
                <a:cubicBezTo>
                  <a:pt x="32" y="25"/>
                  <a:pt x="33" y="26"/>
                  <a:pt x="33" y="25"/>
                </a:cubicBezTo>
                <a:cubicBezTo>
                  <a:pt x="33" y="25"/>
                  <a:pt x="33" y="25"/>
                  <a:pt x="33" y="26"/>
                </a:cubicBezTo>
                <a:cubicBezTo>
                  <a:pt x="32" y="26"/>
                  <a:pt x="32" y="26"/>
                  <a:pt x="32" y="26"/>
                </a:cubicBezTo>
                <a:moveTo>
                  <a:pt x="5" y="55"/>
                </a:moveTo>
                <a:cubicBezTo>
                  <a:pt x="5" y="54"/>
                  <a:pt x="5" y="54"/>
                  <a:pt x="5" y="54"/>
                </a:cubicBezTo>
                <a:cubicBezTo>
                  <a:pt x="6" y="54"/>
                  <a:pt x="5" y="55"/>
                  <a:pt x="6" y="55"/>
                </a:cubicBezTo>
                <a:cubicBezTo>
                  <a:pt x="6" y="56"/>
                  <a:pt x="5" y="55"/>
                  <a:pt x="5" y="55"/>
                </a:cubicBezTo>
                <a:moveTo>
                  <a:pt x="16" y="30"/>
                </a:moveTo>
                <a:cubicBezTo>
                  <a:pt x="16" y="29"/>
                  <a:pt x="17" y="29"/>
                  <a:pt x="17" y="28"/>
                </a:cubicBezTo>
                <a:cubicBezTo>
                  <a:pt x="18" y="27"/>
                  <a:pt x="19" y="27"/>
                  <a:pt x="19" y="26"/>
                </a:cubicBezTo>
                <a:cubicBezTo>
                  <a:pt x="20" y="25"/>
                  <a:pt x="20" y="24"/>
                  <a:pt x="20" y="24"/>
                </a:cubicBezTo>
                <a:cubicBezTo>
                  <a:pt x="21" y="24"/>
                  <a:pt x="20" y="25"/>
                  <a:pt x="20" y="25"/>
                </a:cubicBezTo>
                <a:cubicBezTo>
                  <a:pt x="19" y="26"/>
                  <a:pt x="19" y="26"/>
                  <a:pt x="19" y="27"/>
                </a:cubicBezTo>
                <a:cubicBezTo>
                  <a:pt x="19" y="27"/>
                  <a:pt x="19" y="27"/>
                  <a:pt x="19" y="27"/>
                </a:cubicBezTo>
                <a:cubicBezTo>
                  <a:pt x="18" y="27"/>
                  <a:pt x="18" y="28"/>
                  <a:pt x="18" y="28"/>
                </a:cubicBezTo>
                <a:cubicBezTo>
                  <a:pt x="17" y="29"/>
                  <a:pt x="17" y="29"/>
                  <a:pt x="16" y="30"/>
                </a:cubicBezTo>
                <a:moveTo>
                  <a:pt x="33" y="23"/>
                </a:moveTo>
                <a:cubicBezTo>
                  <a:pt x="33" y="23"/>
                  <a:pt x="33" y="23"/>
                  <a:pt x="33" y="24"/>
                </a:cubicBezTo>
                <a:cubicBezTo>
                  <a:pt x="32" y="23"/>
                  <a:pt x="33" y="23"/>
                  <a:pt x="33" y="23"/>
                </a:cubicBezTo>
                <a:moveTo>
                  <a:pt x="34" y="19"/>
                </a:moveTo>
                <a:cubicBezTo>
                  <a:pt x="34" y="19"/>
                  <a:pt x="35" y="19"/>
                  <a:pt x="35" y="19"/>
                </a:cubicBezTo>
                <a:cubicBezTo>
                  <a:pt x="35" y="20"/>
                  <a:pt x="33" y="21"/>
                  <a:pt x="32" y="22"/>
                </a:cubicBezTo>
                <a:cubicBezTo>
                  <a:pt x="32" y="22"/>
                  <a:pt x="32" y="22"/>
                  <a:pt x="32" y="23"/>
                </a:cubicBezTo>
                <a:cubicBezTo>
                  <a:pt x="31" y="23"/>
                  <a:pt x="31" y="24"/>
                  <a:pt x="31" y="24"/>
                </a:cubicBezTo>
                <a:cubicBezTo>
                  <a:pt x="30" y="25"/>
                  <a:pt x="30" y="24"/>
                  <a:pt x="30" y="25"/>
                </a:cubicBezTo>
                <a:cubicBezTo>
                  <a:pt x="30" y="24"/>
                  <a:pt x="31" y="24"/>
                  <a:pt x="31" y="23"/>
                </a:cubicBezTo>
                <a:cubicBezTo>
                  <a:pt x="31" y="22"/>
                  <a:pt x="31" y="22"/>
                  <a:pt x="32" y="21"/>
                </a:cubicBezTo>
                <a:cubicBezTo>
                  <a:pt x="32" y="21"/>
                  <a:pt x="32" y="22"/>
                  <a:pt x="32" y="22"/>
                </a:cubicBezTo>
                <a:cubicBezTo>
                  <a:pt x="33" y="21"/>
                  <a:pt x="34" y="20"/>
                  <a:pt x="34" y="19"/>
                </a:cubicBezTo>
                <a:moveTo>
                  <a:pt x="27" y="19"/>
                </a:moveTo>
                <a:cubicBezTo>
                  <a:pt x="27" y="18"/>
                  <a:pt x="28" y="17"/>
                  <a:pt x="29" y="17"/>
                </a:cubicBezTo>
                <a:cubicBezTo>
                  <a:pt x="29" y="16"/>
                  <a:pt x="30" y="15"/>
                  <a:pt x="30" y="16"/>
                </a:cubicBezTo>
                <a:cubicBezTo>
                  <a:pt x="30" y="16"/>
                  <a:pt x="29" y="17"/>
                  <a:pt x="29" y="17"/>
                </a:cubicBezTo>
                <a:cubicBezTo>
                  <a:pt x="28" y="18"/>
                  <a:pt x="28" y="19"/>
                  <a:pt x="27" y="19"/>
                </a:cubicBezTo>
                <a:moveTo>
                  <a:pt x="43" y="56"/>
                </a:moveTo>
                <a:cubicBezTo>
                  <a:pt x="43" y="57"/>
                  <a:pt x="43" y="57"/>
                  <a:pt x="42" y="58"/>
                </a:cubicBezTo>
                <a:cubicBezTo>
                  <a:pt x="42" y="59"/>
                  <a:pt x="42" y="59"/>
                  <a:pt x="42" y="60"/>
                </a:cubicBezTo>
                <a:cubicBezTo>
                  <a:pt x="42" y="59"/>
                  <a:pt x="42" y="58"/>
                  <a:pt x="42" y="58"/>
                </a:cubicBezTo>
                <a:cubicBezTo>
                  <a:pt x="43" y="57"/>
                  <a:pt x="43" y="57"/>
                  <a:pt x="43" y="56"/>
                </a:cubicBezTo>
                <a:moveTo>
                  <a:pt x="15" y="107"/>
                </a:moveTo>
                <a:cubicBezTo>
                  <a:pt x="14" y="107"/>
                  <a:pt x="14" y="106"/>
                  <a:pt x="14" y="105"/>
                </a:cubicBezTo>
                <a:cubicBezTo>
                  <a:pt x="15" y="105"/>
                  <a:pt x="15" y="106"/>
                  <a:pt x="15" y="107"/>
                </a:cubicBezTo>
                <a:moveTo>
                  <a:pt x="14" y="105"/>
                </a:moveTo>
                <a:cubicBezTo>
                  <a:pt x="14" y="107"/>
                  <a:pt x="14" y="107"/>
                  <a:pt x="14" y="107"/>
                </a:cubicBezTo>
                <a:cubicBezTo>
                  <a:pt x="13" y="107"/>
                  <a:pt x="13" y="105"/>
                  <a:pt x="14" y="105"/>
                </a:cubicBezTo>
                <a:moveTo>
                  <a:pt x="16" y="105"/>
                </a:moveTo>
                <a:cubicBezTo>
                  <a:pt x="16" y="105"/>
                  <a:pt x="16" y="106"/>
                  <a:pt x="16" y="106"/>
                </a:cubicBezTo>
                <a:cubicBezTo>
                  <a:pt x="15" y="106"/>
                  <a:pt x="15" y="106"/>
                  <a:pt x="16" y="105"/>
                </a:cubicBezTo>
                <a:moveTo>
                  <a:pt x="15" y="119"/>
                </a:moveTo>
                <a:cubicBezTo>
                  <a:pt x="15" y="119"/>
                  <a:pt x="15" y="120"/>
                  <a:pt x="15" y="120"/>
                </a:cubicBezTo>
                <a:cubicBezTo>
                  <a:pt x="15" y="120"/>
                  <a:pt x="15" y="119"/>
                  <a:pt x="15" y="119"/>
                </a:cubicBezTo>
                <a:moveTo>
                  <a:pt x="17" y="105"/>
                </a:moveTo>
                <a:cubicBezTo>
                  <a:pt x="17" y="103"/>
                  <a:pt x="17" y="103"/>
                  <a:pt x="17" y="101"/>
                </a:cubicBezTo>
                <a:cubicBezTo>
                  <a:pt x="18" y="102"/>
                  <a:pt x="17" y="100"/>
                  <a:pt x="18" y="101"/>
                </a:cubicBezTo>
                <a:cubicBezTo>
                  <a:pt x="18" y="101"/>
                  <a:pt x="18" y="102"/>
                  <a:pt x="18" y="103"/>
                </a:cubicBezTo>
                <a:cubicBezTo>
                  <a:pt x="18" y="103"/>
                  <a:pt x="17" y="103"/>
                  <a:pt x="17" y="103"/>
                </a:cubicBezTo>
                <a:cubicBezTo>
                  <a:pt x="17" y="103"/>
                  <a:pt x="18" y="103"/>
                  <a:pt x="17" y="104"/>
                </a:cubicBezTo>
                <a:cubicBezTo>
                  <a:pt x="18" y="104"/>
                  <a:pt x="18" y="104"/>
                  <a:pt x="18" y="104"/>
                </a:cubicBezTo>
                <a:cubicBezTo>
                  <a:pt x="18" y="104"/>
                  <a:pt x="18" y="105"/>
                  <a:pt x="18" y="106"/>
                </a:cubicBezTo>
                <a:cubicBezTo>
                  <a:pt x="18" y="106"/>
                  <a:pt x="18" y="106"/>
                  <a:pt x="18" y="106"/>
                </a:cubicBezTo>
                <a:cubicBezTo>
                  <a:pt x="19" y="106"/>
                  <a:pt x="18" y="106"/>
                  <a:pt x="18" y="107"/>
                </a:cubicBezTo>
                <a:cubicBezTo>
                  <a:pt x="18" y="107"/>
                  <a:pt x="17" y="105"/>
                  <a:pt x="17" y="106"/>
                </a:cubicBezTo>
                <a:cubicBezTo>
                  <a:pt x="17" y="106"/>
                  <a:pt x="17" y="105"/>
                  <a:pt x="18" y="105"/>
                </a:cubicBezTo>
                <a:cubicBezTo>
                  <a:pt x="18" y="105"/>
                  <a:pt x="18" y="105"/>
                  <a:pt x="17" y="105"/>
                </a:cubicBezTo>
                <a:moveTo>
                  <a:pt x="13" y="101"/>
                </a:moveTo>
                <a:cubicBezTo>
                  <a:pt x="14" y="101"/>
                  <a:pt x="13" y="102"/>
                  <a:pt x="14" y="103"/>
                </a:cubicBezTo>
                <a:cubicBezTo>
                  <a:pt x="13" y="103"/>
                  <a:pt x="14" y="101"/>
                  <a:pt x="13" y="101"/>
                </a:cubicBezTo>
                <a:moveTo>
                  <a:pt x="18" y="121"/>
                </a:moveTo>
                <a:cubicBezTo>
                  <a:pt x="18" y="121"/>
                  <a:pt x="18" y="122"/>
                  <a:pt x="18" y="122"/>
                </a:cubicBezTo>
                <a:cubicBezTo>
                  <a:pt x="18" y="122"/>
                  <a:pt x="18" y="122"/>
                  <a:pt x="18" y="122"/>
                </a:cubicBezTo>
                <a:cubicBezTo>
                  <a:pt x="18" y="123"/>
                  <a:pt x="18" y="123"/>
                  <a:pt x="19" y="124"/>
                </a:cubicBezTo>
                <a:cubicBezTo>
                  <a:pt x="18" y="123"/>
                  <a:pt x="18" y="124"/>
                  <a:pt x="17" y="123"/>
                </a:cubicBezTo>
                <a:cubicBezTo>
                  <a:pt x="18" y="123"/>
                  <a:pt x="18" y="123"/>
                  <a:pt x="18" y="123"/>
                </a:cubicBezTo>
                <a:cubicBezTo>
                  <a:pt x="18" y="123"/>
                  <a:pt x="17" y="123"/>
                  <a:pt x="17" y="122"/>
                </a:cubicBezTo>
                <a:cubicBezTo>
                  <a:pt x="18" y="121"/>
                  <a:pt x="18" y="121"/>
                  <a:pt x="18" y="120"/>
                </a:cubicBezTo>
                <a:cubicBezTo>
                  <a:pt x="18" y="120"/>
                  <a:pt x="19" y="121"/>
                  <a:pt x="19" y="122"/>
                </a:cubicBezTo>
                <a:cubicBezTo>
                  <a:pt x="19" y="122"/>
                  <a:pt x="18" y="122"/>
                  <a:pt x="18" y="121"/>
                </a:cubicBezTo>
                <a:moveTo>
                  <a:pt x="16" y="101"/>
                </a:moveTo>
                <a:cubicBezTo>
                  <a:pt x="16" y="101"/>
                  <a:pt x="16" y="100"/>
                  <a:pt x="16" y="99"/>
                </a:cubicBezTo>
                <a:cubicBezTo>
                  <a:pt x="17" y="99"/>
                  <a:pt x="16" y="101"/>
                  <a:pt x="16" y="101"/>
                </a:cubicBezTo>
                <a:moveTo>
                  <a:pt x="19" y="103"/>
                </a:moveTo>
                <a:cubicBezTo>
                  <a:pt x="19" y="103"/>
                  <a:pt x="19" y="104"/>
                  <a:pt x="19" y="104"/>
                </a:cubicBezTo>
                <a:cubicBezTo>
                  <a:pt x="18" y="104"/>
                  <a:pt x="18" y="104"/>
                  <a:pt x="19" y="103"/>
                </a:cubicBezTo>
                <a:moveTo>
                  <a:pt x="20" y="125"/>
                </a:moveTo>
                <a:cubicBezTo>
                  <a:pt x="20" y="125"/>
                  <a:pt x="21" y="125"/>
                  <a:pt x="21" y="126"/>
                </a:cubicBezTo>
                <a:cubicBezTo>
                  <a:pt x="20" y="126"/>
                  <a:pt x="20" y="125"/>
                  <a:pt x="20" y="125"/>
                </a:cubicBezTo>
                <a:moveTo>
                  <a:pt x="21" y="130"/>
                </a:moveTo>
                <a:cubicBezTo>
                  <a:pt x="21" y="130"/>
                  <a:pt x="21" y="130"/>
                  <a:pt x="21" y="130"/>
                </a:cubicBezTo>
                <a:cubicBezTo>
                  <a:pt x="22" y="130"/>
                  <a:pt x="22" y="130"/>
                  <a:pt x="22" y="131"/>
                </a:cubicBezTo>
                <a:cubicBezTo>
                  <a:pt x="22" y="131"/>
                  <a:pt x="22" y="130"/>
                  <a:pt x="21" y="130"/>
                </a:cubicBezTo>
                <a:moveTo>
                  <a:pt x="13" y="100"/>
                </a:moveTo>
                <a:cubicBezTo>
                  <a:pt x="13" y="98"/>
                  <a:pt x="13" y="97"/>
                  <a:pt x="13" y="96"/>
                </a:cubicBezTo>
                <a:cubicBezTo>
                  <a:pt x="13" y="95"/>
                  <a:pt x="13" y="94"/>
                  <a:pt x="14" y="93"/>
                </a:cubicBezTo>
                <a:cubicBezTo>
                  <a:pt x="14" y="92"/>
                  <a:pt x="14" y="94"/>
                  <a:pt x="14" y="94"/>
                </a:cubicBezTo>
                <a:cubicBezTo>
                  <a:pt x="14" y="96"/>
                  <a:pt x="13" y="98"/>
                  <a:pt x="14" y="100"/>
                </a:cubicBezTo>
                <a:cubicBezTo>
                  <a:pt x="13" y="100"/>
                  <a:pt x="13" y="100"/>
                  <a:pt x="13" y="100"/>
                </a:cubicBezTo>
                <a:moveTo>
                  <a:pt x="25" y="137"/>
                </a:moveTo>
                <a:cubicBezTo>
                  <a:pt x="26" y="138"/>
                  <a:pt x="25" y="138"/>
                  <a:pt x="25" y="138"/>
                </a:cubicBezTo>
                <a:cubicBezTo>
                  <a:pt x="25" y="138"/>
                  <a:pt x="25" y="137"/>
                  <a:pt x="25" y="137"/>
                </a:cubicBezTo>
                <a:moveTo>
                  <a:pt x="32" y="142"/>
                </a:moveTo>
                <a:cubicBezTo>
                  <a:pt x="33" y="142"/>
                  <a:pt x="33" y="142"/>
                  <a:pt x="33" y="143"/>
                </a:cubicBezTo>
                <a:cubicBezTo>
                  <a:pt x="32" y="143"/>
                  <a:pt x="32" y="142"/>
                  <a:pt x="32" y="142"/>
                </a:cubicBezTo>
                <a:moveTo>
                  <a:pt x="28" y="137"/>
                </a:moveTo>
                <a:cubicBezTo>
                  <a:pt x="29" y="137"/>
                  <a:pt x="29" y="139"/>
                  <a:pt x="30" y="140"/>
                </a:cubicBezTo>
                <a:cubicBezTo>
                  <a:pt x="30" y="140"/>
                  <a:pt x="31" y="140"/>
                  <a:pt x="31" y="140"/>
                </a:cubicBezTo>
                <a:cubicBezTo>
                  <a:pt x="31" y="140"/>
                  <a:pt x="31" y="140"/>
                  <a:pt x="30" y="140"/>
                </a:cubicBezTo>
                <a:cubicBezTo>
                  <a:pt x="31" y="141"/>
                  <a:pt x="32" y="141"/>
                  <a:pt x="32" y="142"/>
                </a:cubicBezTo>
                <a:cubicBezTo>
                  <a:pt x="31" y="142"/>
                  <a:pt x="32" y="143"/>
                  <a:pt x="32" y="143"/>
                </a:cubicBezTo>
                <a:cubicBezTo>
                  <a:pt x="31" y="143"/>
                  <a:pt x="31" y="142"/>
                  <a:pt x="31" y="141"/>
                </a:cubicBezTo>
                <a:cubicBezTo>
                  <a:pt x="31" y="141"/>
                  <a:pt x="30" y="142"/>
                  <a:pt x="30" y="142"/>
                </a:cubicBezTo>
                <a:cubicBezTo>
                  <a:pt x="29" y="141"/>
                  <a:pt x="29" y="141"/>
                  <a:pt x="29" y="141"/>
                </a:cubicBezTo>
                <a:cubicBezTo>
                  <a:pt x="29" y="141"/>
                  <a:pt x="30" y="141"/>
                  <a:pt x="30" y="141"/>
                </a:cubicBezTo>
                <a:cubicBezTo>
                  <a:pt x="30" y="141"/>
                  <a:pt x="29" y="141"/>
                  <a:pt x="29" y="141"/>
                </a:cubicBezTo>
                <a:cubicBezTo>
                  <a:pt x="29" y="140"/>
                  <a:pt x="29" y="140"/>
                  <a:pt x="29" y="140"/>
                </a:cubicBezTo>
                <a:cubicBezTo>
                  <a:pt x="29" y="140"/>
                  <a:pt x="29" y="140"/>
                  <a:pt x="29" y="140"/>
                </a:cubicBezTo>
                <a:cubicBezTo>
                  <a:pt x="29" y="139"/>
                  <a:pt x="28" y="139"/>
                  <a:pt x="28" y="139"/>
                </a:cubicBezTo>
                <a:cubicBezTo>
                  <a:pt x="28" y="139"/>
                  <a:pt x="28" y="139"/>
                  <a:pt x="28" y="139"/>
                </a:cubicBezTo>
                <a:cubicBezTo>
                  <a:pt x="28" y="139"/>
                  <a:pt x="27" y="139"/>
                  <a:pt x="27" y="138"/>
                </a:cubicBezTo>
                <a:cubicBezTo>
                  <a:pt x="27" y="138"/>
                  <a:pt x="27" y="138"/>
                  <a:pt x="27" y="138"/>
                </a:cubicBezTo>
                <a:cubicBezTo>
                  <a:pt x="27" y="137"/>
                  <a:pt x="28" y="137"/>
                  <a:pt x="28" y="137"/>
                </a:cubicBezTo>
                <a:moveTo>
                  <a:pt x="28" y="138"/>
                </a:moveTo>
                <a:cubicBezTo>
                  <a:pt x="28" y="138"/>
                  <a:pt x="28" y="139"/>
                  <a:pt x="29" y="139"/>
                </a:cubicBezTo>
                <a:cubicBezTo>
                  <a:pt x="29" y="138"/>
                  <a:pt x="28" y="137"/>
                  <a:pt x="28" y="138"/>
                </a:cubicBezTo>
                <a:moveTo>
                  <a:pt x="17" y="125"/>
                </a:moveTo>
                <a:cubicBezTo>
                  <a:pt x="16" y="125"/>
                  <a:pt x="16" y="124"/>
                  <a:pt x="16" y="124"/>
                </a:cubicBezTo>
                <a:cubicBezTo>
                  <a:pt x="17" y="124"/>
                  <a:pt x="16" y="125"/>
                  <a:pt x="17" y="125"/>
                </a:cubicBezTo>
                <a:moveTo>
                  <a:pt x="18" y="125"/>
                </a:moveTo>
                <a:cubicBezTo>
                  <a:pt x="17" y="125"/>
                  <a:pt x="17" y="123"/>
                  <a:pt x="17" y="123"/>
                </a:cubicBezTo>
                <a:cubicBezTo>
                  <a:pt x="17" y="123"/>
                  <a:pt x="17" y="124"/>
                  <a:pt x="18" y="125"/>
                </a:cubicBezTo>
                <a:moveTo>
                  <a:pt x="32" y="149"/>
                </a:moveTo>
                <a:cubicBezTo>
                  <a:pt x="32" y="148"/>
                  <a:pt x="32" y="149"/>
                  <a:pt x="33" y="149"/>
                </a:cubicBezTo>
                <a:cubicBezTo>
                  <a:pt x="33" y="150"/>
                  <a:pt x="32" y="149"/>
                  <a:pt x="32" y="149"/>
                </a:cubicBezTo>
                <a:moveTo>
                  <a:pt x="27" y="144"/>
                </a:moveTo>
                <a:cubicBezTo>
                  <a:pt x="27" y="144"/>
                  <a:pt x="28" y="145"/>
                  <a:pt x="29" y="146"/>
                </a:cubicBezTo>
                <a:cubicBezTo>
                  <a:pt x="29" y="146"/>
                  <a:pt x="30" y="147"/>
                  <a:pt x="30" y="147"/>
                </a:cubicBezTo>
                <a:cubicBezTo>
                  <a:pt x="31" y="148"/>
                  <a:pt x="31" y="148"/>
                  <a:pt x="30" y="148"/>
                </a:cubicBezTo>
                <a:cubicBezTo>
                  <a:pt x="30" y="147"/>
                  <a:pt x="29" y="146"/>
                  <a:pt x="28" y="146"/>
                </a:cubicBezTo>
                <a:cubicBezTo>
                  <a:pt x="28" y="145"/>
                  <a:pt x="27" y="144"/>
                  <a:pt x="27" y="144"/>
                </a:cubicBezTo>
                <a:moveTo>
                  <a:pt x="91" y="144"/>
                </a:moveTo>
                <a:cubicBezTo>
                  <a:pt x="91" y="144"/>
                  <a:pt x="91" y="144"/>
                  <a:pt x="90" y="144"/>
                </a:cubicBezTo>
                <a:cubicBezTo>
                  <a:pt x="90" y="145"/>
                  <a:pt x="90" y="145"/>
                  <a:pt x="90" y="145"/>
                </a:cubicBezTo>
                <a:cubicBezTo>
                  <a:pt x="90" y="145"/>
                  <a:pt x="90" y="145"/>
                  <a:pt x="90" y="145"/>
                </a:cubicBezTo>
                <a:cubicBezTo>
                  <a:pt x="90" y="145"/>
                  <a:pt x="90" y="145"/>
                  <a:pt x="90" y="145"/>
                </a:cubicBezTo>
                <a:cubicBezTo>
                  <a:pt x="90" y="145"/>
                  <a:pt x="90" y="145"/>
                  <a:pt x="90" y="145"/>
                </a:cubicBezTo>
                <a:cubicBezTo>
                  <a:pt x="90" y="145"/>
                  <a:pt x="90" y="145"/>
                  <a:pt x="90" y="145"/>
                </a:cubicBezTo>
                <a:cubicBezTo>
                  <a:pt x="90" y="145"/>
                  <a:pt x="90" y="145"/>
                  <a:pt x="90" y="145"/>
                </a:cubicBezTo>
                <a:cubicBezTo>
                  <a:pt x="90" y="145"/>
                  <a:pt x="90" y="145"/>
                  <a:pt x="90" y="145"/>
                </a:cubicBezTo>
                <a:cubicBezTo>
                  <a:pt x="90" y="145"/>
                  <a:pt x="90" y="145"/>
                  <a:pt x="90" y="145"/>
                </a:cubicBezTo>
                <a:cubicBezTo>
                  <a:pt x="89" y="145"/>
                  <a:pt x="89" y="146"/>
                  <a:pt x="89" y="146"/>
                </a:cubicBezTo>
                <a:cubicBezTo>
                  <a:pt x="89" y="146"/>
                  <a:pt x="89" y="145"/>
                  <a:pt x="89" y="145"/>
                </a:cubicBezTo>
                <a:cubicBezTo>
                  <a:pt x="89" y="145"/>
                  <a:pt x="90" y="145"/>
                  <a:pt x="90" y="145"/>
                </a:cubicBezTo>
                <a:cubicBezTo>
                  <a:pt x="90" y="145"/>
                  <a:pt x="90" y="144"/>
                  <a:pt x="90" y="144"/>
                </a:cubicBezTo>
                <a:cubicBezTo>
                  <a:pt x="90" y="144"/>
                  <a:pt x="90" y="144"/>
                  <a:pt x="90" y="144"/>
                </a:cubicBezTo>
                <a:cubicBezTo>
                  <a:pt x="90" y="144"/>
                  <a:pt x="90" y="144"/>
                  <a:pt x="90" y="144"/>
                </a:cubicBezTo>
                <a:cubicBezTo>
                  <a:pt x="90" y="144"/>
                  <a:pt x="90" y="144"/>
                  <a:pt x="90" y="144"/>
                </a:cubicBezTo>
                <a:cubicBezTo>
                  <a:pt x="90" y="144"/>
                  <a:pt x="90" y="144"/>
                  <a:pt x="90" y="144"/>
                </a:cubicBezTo>
                <a:cubicBezTo>
                  <a:pt x="90" y="144"/>
                  <a:pt x="90" y="145"/>
                  <a:pt x="90" y="144"/>
                </a:cubicBezTo>
                <a:cubicBezTo>
                  <a:pt x="90" y="144"/>
                  <a:pt x="90" y="144"/>
                  <a:pt x="90" y="144"/>
                </a:cubicBezTo>
                <a:cubicBezTo>
                  <a:pt x="90" y="144"/>
                  <a:pt x="90" y="144"/>
                  <a:pt x="90" y="144"/>
                </a:cubicBezTo>
                <a:cubicBezTo>
                  <a:pt x="90" y="144"/>
                  <a:pt x="90" y="144"/>
                  <a:pt x="90" y="144"/>
                </a:cubicBezTo>
                <a:cubicBezTo>
                  <a:pt x="91" y="144"/>
                  <a:pt x="91" y="144"/>
                  <a:pt x="91" y="144"/>
                </a:cubicBezTo>
                <a:moveTo>
                  <a:pt x="93" y="140"/>
                </a:moveTo>
                <a:cubicBezTo>
                  <a:pt x="93" y="141"/>
                  <a:pt x="93" y="141"/>
                  <a:pt x="92" y="142"/>
                </a:cubicBezTo>
                <a:cubicBezTo>
                  <a:pt x="92" y="142"/>
                  <a:pt x="92" y="142"/>
                  <a:pt x="92" y="142"/>
                </a:cubicBezTo>
                <a:cubicBezTo>
                  <a:pt x="92" y="143"/>
                  <a:pt x="92" y="143"/>
                  <a:pt x="91" y="143"/>
                </a:cubicBezTo>
                <a:cubicBezTo>
                  <a:pt x="91" y="143"/>
                  <a:pt x="92" y="143"/>
                  <a:pt x="92" y="142"/>
                </a:cubicBezTo>
                <a:cubicBezTo>
                  <a:pt x="92" y="142"/>
                  <a:pt x="92" y="142"/>
                  <a:pt x="92" y="141"/>
                </a:cubicBezTo>
                <a:cubicBezTo>
                  <a:pt x="92" y="141"/>
                  <a:pt x="93" y="140"/>
                  <a:pt x="93" y="140"/>
                </a:cubicBezTo>
                <a:moveTo>
                  <a:pt x="95" y="139"/>
                </a:moveTo>
                <a:cubicBezTo>
                  <a:pt x="95" y="138"/>
                  <a:pt x="96" y="139"/>
                  <a:pt x="96" y="139"/>
                </a:cubicBezTo>
                <a:cubicBezTo>
                  <a:pt x="96" y="140"/>
                  <a:pt x="95" y="140"/>
                  <a:pt x="95" y="140"/>
                </a:cubicBezTo>
                <a:cubicBezTo>
                  <a:pt x="95" y="140"/>
                  <a:pt x="96" y="139"/>
                  <a:pt x="95" y="139"/>
                </a:cubicBezTo>
                <a:moveTo>
                  <a:pt x="14" y="91"/>
                </a:moveTo>
                <a:cubicBezTo>
                  <a:pt x="14" y="90"/>
                  <a:pt x="14" y="88"/>
                  <a:pt x="14" y="88"/>
                </a:cubicBezTo>
                <a:cubicBezTo>
                  <a:pt x="14" y="89"/>
                  <a:pt x="14" y="90"/>
                  <a:pt x="14" y="91"/>
                </a:cubicBezTo>
                <a:moveTo>
                  <a:pt x="32" y="144"/>
                </a:moveTo>
                <a:cubicBezTo>
                  <a:pt x="33" y="142"/>
                  <a:pt x="34" y="143"/>
                  <a:pt x="34" y="145"/>
                </a:cubicBezTo>
                <a:cubicBezTo>
                  <a:pt x="35" y="145"/>
                  <a:pt x="35" y="144"/>
                  <a:pt x="34" y="144"/>
                </a:cubicBezTo>
                <a:cubicBezTo>
                  <a:pt x="35" y="144"/>
                  <a:pt x="35" y="144"/>
                  <a:pt x="35" y="145"/>
                </a:cubicBezTo>
                <a:cubicBezTo>
                  <a:pt x="35" y="145"/>
                  <a:pt x="35" y="145"/>
                  <a:pt x="35" y="145"/>
                </a:cubicBezTo>
                <a:cubicBezTo>
                  <a:pt x="36" y="146"/>
                  <a:pt x="36" y="145"/>
                  <a:pt x="36" y="145"/>
                </a:cubicBezTo>
                <a:cubicBezTo>
                  <a:pt x="36" y="145"/>
                  <a:pt x="37" y="146"/>
                  <a:pt x="37" y="146"/>
                </a:cubicBezTo>
                <a:cubicBezTo>
                  <a:pt x="37" y="146"/>
                  <a:pt x="38" y="147"/>
                  <a:pt x="38" y="146"/>
                </a:cubicBezTo>
                <a:cubicBezTo>
                  <a:pt x="38" y="147"/>
                  <a:pt x="39" y="147"/>
                  <a:pt x="40" y="148"/>
                </a:cubicBezTo>
                <a:cubicBezTo>
                  <a:pt x="40" y="148"/>
                  <a:pt x="40" y="149"/>
                  <a:pt x="41" y="149"/>
                </a:cubicBezTo>
                <a:cubicBezTo>
                  <a:pt x="41" y="149"/>
                  <a:pt x="40" y="148"/>
                  <a:pt x="41" y="148"/>
                </a:cubicBezTo>
                <a:cubicBezTo>
                  <a:pt x="41" y="148"/>
                  <a:pt x="41" y="148"/>
                  <a:pt x="41" y="148"/>
                </a:cubicBezTo>
                <a:cubicBezTo>
                  <a:pt x="42" y="148"/>
                  <a:pt x="42" y="149"/>
                  <a:pt x="43" y="149"/>
                </a:cubicBezTo>
                <a:cubicBezTo>
                  <a:pt x="43" y="149"/>
                  <a:pt x="44" y="149"/>
                  <a:pt x="44" y="149"/>
                </a:cubicBezTo>
                <a:cubicBezTo>
                  <a:pt x="45" y="149"/>
                  <a:pt x="45" y="150"/>
                  <a:pt x="45" y="150"/>
                </a:cubicBezTo>
                <a:cubicBezTo>
                  <a:pt x="45" y="149"/>
                  <a:pt x="46" y="150"/>
                  <a:pt x="47" y="150"/>
                </a:cubicBezTo>
                <a:cubicBezTo>
                  <a:pt x="47" y="150"/>
                  <a:pt x="48" y="150"/>
                  <a:pt x="48" y="150"/>
                </a:cubicBezTo>
                <a:cubicBezTo>
                  <a:pt x="48" y="150"/>
                  <a:pt x="48" y="150"/>
                  <a:pt x="48" y="150"/>
                </a:cubicBezTo>
                <a:cubicBezTo>
                  <a:pt x="48" y="151"/>
                  <a:pt x="49" y="150"/>
                  <a:pt x="49" y="150"/>
                </a:cubicBezTo>
                <a:cubicBezTo>
                  <a:pt x="49" y="150"/>
                  <a:pt x="49" y="150"/>
                  <a:pt x="49" y="150"/>
                </a:cubicBezTo>
                <a:cubicBezTo>
                  <a:pt x="49" y="150"/>
                  <a:pt x="49" y="150"/>
                  <a:pt x="50" y="150"/>
                </a:cubicBezTo>
                <a:cubicBezTo>
                  <a:pt x="50" y="151"/>
                  <a:pt x="50" y="151"/>
                  <a:pt x="51" y="151"/>
                </a:cubicBezTo>
                <a:cubicBezTo>
                  <a:pt x="51" y="151"/>
                  <a:pt x="51" y="151"/>
                  <a:pt x="51" y="151"/>
                </a:cubicBezTo>
                <a:cubicBezTo>
                  <a:pt x="52" y="151"/>
                  <a:pt x="52" y="151"/>
                  <a:pt x="52" y="151"/>
                </a:cubicBezTo>
                <a:cubicBezTo>
                  <a:pt x="52" y="151"/>
                  <a:pt x="52" y="151"/>
                  <a:pt x="53" y="150"/>
                </a:cubicBezTo>
                <a:cubicBezTo>
                  <a:pt x="53" y="150"/>
                  <a:pt x="53" y="151"/>
                  <a:pt x="53" y="151"/>
                </a:cubicBezTo>
                <a:cubicBezTo>
                  <a:pt x="53" y="151"/>
                  <a:pt x="53" y="150"/>
                  <a:pt x="53" y="150"/>
                </a:cubicBezTo>
                <a:cubicBezTo>
                  <a:pt x="54" y="150"/>
                  <a:pt x="55" y="151"/>
                  <a:pt x="55" y="151"/>
                </a:cubicBezTo>
                <a:cubicBezTo>
                  <a:pt x="55" y="150"/>
                  <a:pt x="55" y="150"/>
                  <a:pt x="55" y="150"/>
                </a:cubicBezTo>
                <a:cubicBezTo>
                  <a:pt x="55" y="150"/>
                  <a:pt x="56" y="150"/>
                  <a:pt x="57" y="150"/>
                </a:cubicBezTo>
                <a:cubicBezTo>
                  <a:pt x="57" y="150"/>
                  <a:pt x="57" y="150"/>
                  <a:pt x="58" y="150"/>
                </a:cubicBezTo>
                <a:cubicBezTo>
                  <a:pt x="58" y="150"/>
                  <a:pt x="58" y="150"/>
                  <a:pt x="59" y="150"/>
                </a:cubicBezTo>
                <a:cubicBezTo>
                  <a:pt x="59" y="150"/>
                  <a:pt x="58" y="150"/>
                  <a:pt x="59" y="150"/>
                </a:cubicBezTo>
                <a:cubicBezTo>
                  <a:pt x="59" y="149"/>
                  <a:pt x="60" y="150"/>
                  <a:pt x="60" y="149"/>
                </a:cubicBezTo>
                <a:cubicBezTo>
                  <a:pt x="60" y="150"/>
                  <a:pt x="60" y="150"/>
                  <a:pt x="59" y="150"/>
                </a:cubicBezTo>
                <a:cubicBezTo>
                  <a:pt x="60" y="150"/>
                  <a:pt x="59" y="151"/>
                  <a:pt x="60" y="151"/>
                </a:cubicBezTo>
                <a:cubicBezTo>
                  <a:pt x="60" y="151"/>
                  <a:pt x="60" y="151"/>
                  <a:pt x="60" y="151"/>
                </a:cubicBezTo>
                <a:cubicBezTo>
                  <a:pt x="60" y="150"/>
                  <a:pt x="60" y="150"/>
                  <a:pt x="60" y="150"/>
                </a:cubicBezTo>
                <a:cubicBezTo>
                  <a:pt x="60" y="150"/>
                  <a:pt x="60" y="150"/>
                  <a:pt x="60" y="150"/>
                </a:cubicBezTo>
                <a:cubicBezTo>
                  <a:pt x="61" y="150"/>
                  <a:pt x="61" y="149"/>
                  <a:pt x="61" y="149"/>
                </a:cubicBezTo>
                <a:cubicBezTo>
                  <a:pt x="61" y="149"/>
                  <a:pt x="62" y="150"/>
                  <a:pt x="62" y="149"/>
                </a:cubicBezTo>
                <a:cubicBezTo>
                  <a:pt x="62" y="149"/>
                  <a:pt x="62" y="149"/>
                  <a:pt x="62" y="149"/>
                </a:cubicBezTo>
                <a:cubicBezTo>
                  <a:pt x="62" y="149"/>
                  <a:pt x="62" y="149"/>
                  <a:pt x="62" y="149"/>
                </a:cubicBezTo>
                <a:cubicBezTo>
                  <a:pt x="63" y="149"/>
                  <a:pt x="64" y="149"/>
                  <a:pt x="64" y="148"/>
                </a:cubicBezTo>
                <a:cubicBezTo>
                  <a:pt x="65" y="148"/>
                  <a:pt x="65" y="148"/>
                  <a:pt x="66" y="148"/>
                </a:cubicBezTo>
                <a:cubicBezTo>
                  <a:pt x="66" y="148"/>
                  <a:pt x="66" y="148"/>
                  <a:pt x="66" y="148"/>
                </a:cubicBezTo>
                <a:cubicBezTo>
                  <a:pt x="66" y="147"/>
                  <a:pt x="66" y="148"/>
                  <a:pt x="67" y="147"/>
                </a:cubicBezTo>
                <a:cubicBezTo>
                  <a:pt x="67" y="147"/>
                  <a:pt x="66" y="146"/>
                  <a:pt x="67" y="146"/>
                </a:cubicBezTo>
                <a:cubicBezTo>
                  <a:pt x="67" y="146"/>
                  <a:pt x="67" y="145"/>
                  <a:pt x="67" y="145"/>
                </a:cubicBezTo>
                <a:cubicBezTo>
                  <a:pt x="67" y="145"/>
                  <a:pt x="68" y="145"/>
                  <a:pt x="68" y="145"/>
                </a:cubicBezTo>
                <a:cubicBezTo>
                  <a:pt x="69" y="144"/>
                  <a:pt x="69" y="144"/>
                  <a:pt x="70" y="143"/>
                </a:cubicBezTo>
                <a:cubicBezTo>
                  <a:pt x="71" y="143"/>
                  <a:pt x="72" y="142"/>
                  <a:pt x="73" y="142"/>
                </a:cubicBezTo>
                <a:cubicBezTo>
                  <a:pt x="73" y="141"/>
                  <a:pt x="73" y="141"/>
                  <a:pt x="74" y="141"/>
                </a:cubicBezTo>
                <a:cubicBezTo>
                  <a:pt x="74" y="141"/>
                  <a:pt x="74" y="141"/>
                  <a:pt x="74" y="140"/>
                </a:cubicBezTo>
                <a:cubicBezTo>
                  <a:pt x="76" y="139"/>
                  <a:pt x="77" y="138"/>
                  <a:pt x="78" y="137"/>
                </a:cubicBezTo>
                <a:cubicBezTo>
                  <a:pt x="78" y="138"/>
                  <a:pt x="77" y="138"/>
                  <a:pt x="77" y="139"/>
                </a:cubicBezTo>
                <a:cubicBezTo>
                  <a:pt x="77" y="140"/>
                  <a:pt x="78" y="139"/>
                  <a:pt x="78" y="138"/>
                </a:cubicBezTo>
                <a:cubicBezTo>
                  <a:pt x="78" y="138"/>
                  <a:pt x="79" y="138"/>
                  <a:pt x="79" y="138"/>
                </a:cubicBezTo>
                <a:cubicBezTo>
                  <a:pt x="79" y="138"/>
                  <a:pt x="79" y="137"/>
                  <a:pt x="79" y="137"/>
                </a:cubicBezTo>
                <a:cubicBezTo>
                  <a:pt x="79" y="137"/>
                  <a:pt x="80" y="137"/>
                  <a:pt x="80" y="136"/>
                </a:cubicBezTo>
                <a:cubicBezTo>
                  <a:pt x="80" y="136"/>
                  <a:pt x="80" y="136"/>
                  <a:pt x="80" y="136"/>
                </a:cubicBezTo>
                <a:cubicBezTo>
                  <a:pt x="80" y="136"/>
                  <a:pt x="80" y="136"/>
                  <a:pt x="80" y="136"/>
                </a:cubicBezTo>
                <a:cubicBezTo>
                  <a:pt x="80" y="136"/>
                  <a:pt x="80" y="136"/>
                  <a:pt x="80" y="136"/>
                </a:cubicBezTo>
                <a:cubicBezTo>
                  <a:pt x="80" y="136"/>
                  <a:pt x="80" y="136"/>
                  <a:pt x="80" y="136"/>
                </a:cubicBezTo>
                <a:cubicBezTo>
                  <a:pt x="80" y="136"/>
                  <a:pt x="80" y="137"/>
                  <a:pt x="80" y="137"/>
                </a:cubicBezTo>
                <a:cubicBezTo>
                  <a:pt x="80" y="137"/>
                  <a:pt x="80" y="137"/>
                  <a:pt x="80" y="137"/>
                </a:cubicBezTo>
                <a:cubicBezTo>
                  <a:pt x="80" y="137"/>
                  <a:pt x="80" y="137"/>
                  <a:pt x="80" y="137"/>
                </a:cubicBezTo>
                <a:cubicBezTo>
                  <a:pt x="80" y="137"/>
                  <a:pt x="80" y="137"/>
                  <a:pt x="80" y="137"/>
                </a:cubicBezTo>
                <a:cubicBezTo>
                  <a:pt x="80" y="136"/>
                  <a:pt x="80" y="136"/>
                  <a:pt x="80" y="136"/>
                </a:cubicBezTo>
                <a:cubicBezTo>
                  <a:pt x="80" y="136"/>
                  <a:pt x="80" y="136"/>
                  <a:pt x="80" y="136"/>
                </a:cubicBezTo>
                <a:cubicBezTo>
                  <a:pt x="80" y="136"/>
                  <a:pt x="80" y="136"/>
                  <a:pt x="80" y="135"/>
                </a:cubicBezTo>
                <a:cubicBezTo>
                  <a:pt x="80" y="135"/>
                  <a:pt x="80" y="135"/>
                  <a:pt x="80" y="136"/>
                </a:cubicBezTo>
                <a:cubicBezTo>
                  <a:pt x="80" y="136"/>
                  <a:pt x="80" y="136"/>
                  <a:pt x="80" y="136"/>
                </a:cubicBezTo>
                <a:cubicBezTo>
                  <a:pt x="80" y="136"/>
                  <a:pt x="80" y="136"/>
                  <a:pt x="80" y="136"/>
                </a:cubicBezTo>
                <a:cubicBezTo>
                  <a:pt x="80" y="136"/>
                  <a:pt x="80" y="136"/>
                  <a:pt x="80" y="136"/>
                </a:cubicBezTo>
                <a:cubicBezTo>
                  <a:pt x="80" y="136"/>
                  <a:pt x="80" y="136"/>
                  <a:pt x="80" y="136"/>
                </a:cubicBezTo>
                <a:cubicBezTo>
                  <a:pt x="80" y="136"/>
                  <a:pt x="80" y="136"/>
                  <a:pt x="81" y="136"/>
                </a:cubicBezTo>
                <a:cubicBezTo>
                  <a:pt x="80" y="136"/>
                  <a:pt x="80" y="136"/>
                  <a:pt x="80" y="136"/>
                </a:cubicBezTo>
                <a:cubicBezTo>
                  <a:pt x="80" y="136"/>
                  <a:pt x="80" y="136"/>
                  <a:pt x="80" y="136"/>
                </a:cubicBezTo>
                <a:cubicBezTo>
                  <a:pt x="80" y="136"/>
                  <a:pt x="81" y="135"/>
                  <a:pt x="81" y="135"/>
                </a:cubicBezTo>
                <a:cubicBezTo>
                  <a:pt x="80" y="135"/>
                  <a:pt x="80" y="135"/>
                  <a:pt x="80" y="135"/>
                </a:cubicBezTo>
                <a:cubicBezTo>
                  <a:pt x="80" y="135"/>
                  <a:pt x="80" y="135"/>
                  <a:pt x="80" y="135"/>
                </a:cubicBezTo>
                <a:cubicBezTo>
                  <a:pt x="80" y="134"/>
                  <a:pt x="80" y="134"/>
                  <a:pt x="80" y="134"/>
                </a:cubicBezTo>
                <a:cubicBezTo>
                  <a:pt x="80" y="134"/>
                  <a:pt x="80" y="134"/>
                  <a:pt x="80" y="134"/>
                </a:cubicBezTo>
                <a:cubicBezTo>
                  <a:pt x="80" y="134"/>
                  <a:pt x="80" y="134"/>
                  <a:pt x="80" y="134"/>
                </a:cubicBezTo>
                <a:cubicBezTo>
                  <a:pt x="80" y="134"/>
                  <a:pt x="80" y="134"/>
                  <a:pt x="80" y="134"/>
                </a:cubicBezTo>
                <a:cubicBezTo>
                  <a:pt x="80" y="134"/>
                  <a:pt x="80" y="134"/>
                  <a:pt x="80" y="134"/>
                </a:cubicBezTo>
                <a:cubicBezTo>
                  <a:pt x="80" y="133"/>
                  <a:pt x="80" y="133"/>
                  <a:pt x="80" y="133"/>
                </a:cubicBezTo>
                <a:cubicBezTo>
                  <a:pt x="81" y="132"/>
                  <a:pt x="80" y="131"/>
                  <a:pt x="80" y="131"/>
                </a:cubicBezTo>
                <a:cubicBezTo>
                  <a:pt x="80" y="132"/>
                  <a:pt x="81" y="132"/>
                  <a:pt x="81" y="132"/>
                </a:cubicBezTo>
                <a:cubicBezTo>
                  <a:pt x="81" y="132"/>
                  <a:pt x="81" y="132"/>
                  <a:pt x="81" y="132"/>
                </a:cubicBezTo>
                <a:cubicBezTo>
                  <a:pt x="81" y="132"/>
                  <a:pt x="81" y="132"/>
                  <a:pt x="81" y="132"/>
                </a:cubicBezTo>
                <a:cubicBezTo>
                  <a:pt x="81" y="132"/>
                  <a:pt x="81" y="132"/>
                  <a:pt x="81" y="132"/>
                </a:cubicBezTo>
                <a:cubicBezTo>
                  <a:pt x="81" y="132"/>
                  <a:pt x="81" y="132"/>
                  <a:pt x="81" y="132"/>
                </a:cubicBezTo>
                <a:cubicBezTo>
                  <a:pt x="81" y="133"/>
                  <a:pt x="81" y="133"/>
                  <a:pt x="81" y="133"/>
                </a:cubicBezTo>
                <a:cubicBezTo>
                  <a:pt x="81" y="133"/>
                  <a:pt x="81" y="133"/>
                  <a:pt x="81" y="133"/>
                </a:cubicBezTo>
                <a:cubicBezTo>
                  <a:pt x="81" y="133"/>
                  <a:pt x="81" y="133"/>
                  <a:pt x="82" y="134"/>
                </a:cubicBezTo>
                <a:cubicBezTo>
                  <a:pt x="82" y="134"/>
                  <a:pt x="82" y="134"/>
                  <a:pt x="82" y="134"/>
                </a:cubicBezTo>
                <a:cubicBezTo>
                  <a:pt x="82" y="134"/>
                  <a:pt x="82" y="134"/>
                  <a:pt x="82" y="134"/>
                </a:cubicBezTo>
                <a:cubicBezTo>
                  <a:pt x="82" y="134"/>
                  <a:pt x="82" y="134"/>
                  <a:pt x="82" y="134"/>
                </a:cubicBezTo>
                <a:cubicBezTo>
                  <a:pt x="82" y="134"/>
                  <a:pt x="82" y="134"/>
                  <a:pt x="82" y="134"/>
                </a:cubicBezTo>
                <a:cubicBezTo>
                  <a:pt x="82" y="135"/>
                  <a:pt x="82" y="135"/>
                  <a:pt x="82" y="135"/>
                </a:cubicBezTo>
                <a:cubicBezTo>
                  <a:pt x="82" y="135"/>
                  <a:pt x="82" y="135"/>
                  <a:pt x="82" y="135"/>
                </a:cubicBezTo>
                <a:cubicBezTo>
                  <a:pt x="81" y="135"/>
                  <a:pt x="81" y="135"/>
                  <a:pt x="81" y="136"/>
                </a:cubicBezTo>
                <a:cubicBezTo>
                  <a:pt x="80" y="136"/>
                  <a:pt x="80" y="136"/>
                  <a:pt x="80" y="137"/>
                </a:cubicBezTo>
                <a:cubicBezTo>
                  <a:pt x="79" y="137"/>
                  <a:pt x="79" y="137"/>
                  <a:pt x="79" y="137"/>
                </a:cubicBezTo>
                <a:cubicBezTo>
                  <a:pt x="79" y="138"/>
                  <a:pt x="79" y="138"/>
                  <a:pt x="79" y="138"/>
                </a:cubicBezTo>
                <a:cubicBezTo>
                  <a:pt x="78" y="139"/>
                  <a:pt x="78" y="139"/>
                  <a:pt x="77" y="139"/>
                </a:cubicBezTo>
                <a:cubicBezTo>
                  <a:pt x="76" y="140"/>
                  <a:pt x="76" y="141"/>
                  <a:pt x="75" y="141"/>
                </a:cubicBezTo>
                <a:cubicBezTo>
                  <a:pt x="75" y="142"/>
                  <a:pt x="75" y="142"/>
                  <a:pt x="75" y="142"/>
                </a:cubicBezTo>
                <a:cubicBezTo>
                  <a:pt x="74" y="142"/>
                  <a:pt x="74" y="142"/>
                  <a:pt x="73" y="143"/>
                </a:cubicBezTo>
                <a:cubicBezTo>
                  <a:pt x="72" y="143"/>
                  <a:pt x="71" y="143"/>
                  <a:pt x="70" y="144"/>
                </a:cubicBezTo>
                <a:cubicBezTo>
                  <a:pt x="69" y="144"/>
                  <a:pt x="70" y="143"/>
                  <a:pt x="69" y="142"/>
                </a:cubicBezTo>
                <a:cubicBezTo>
                  <a:pt x="69" y="142"/>
                  <a:pt x="69" y="142"/>
                  <a:pt x="68" y="142"/>
                </a:cubicBezTo>
                <a:cubicBezTo>
                  <a:pt x="68" y="143"/>
                  <a:pt x="68" y="143"/>
                  <a:pt x="68" y="143"/>
                </a:cubicBezTo>
                <a:cubicBezTo>
                  <a:pt x="67" y="143"/>
                  <a:pt x="68" y="143"/>
                  <a:pt x="68" y="144"/>
                </a:cubicBezTo>
                <a:cubicBezTo>
                  <a:pt x="67" y="145"/>
                  <a:pt x="67" y="144"/>
                  <a:pt x="66" y="144"/>
                </a:cubicBezTo>
                <a:cubicBezTo>
                  <a:pt x="65" y="144"/>
                  <a:pt x="65" y="145"/>
                  <a:pt x="64" y="145"/>
                </a:cubicBezTo>
                <a:cubicBezTo>
                  <a:pt x="64" y="145"/>
                  <a:pt x="64" y="145"/>
                  <a:pt x="64" y="144"/>
                </a:cubicBezTo>
                <a:cubicBezTo>
                  <a:pt x="63" y="145"/>
                  <a:pt x="63" y="145"/>
                  <a:pt x="62" y="145"/>
                </a:cubicBezTo>
                <a:cubicBezTo>
                  <a:pt x="62" y="145"/>
                  <a:pt x="62" y="145"/>
                  <a:pt x="62" y="145"/>
                </a:cubicBezTo>
                <a:cubicBezTo>
                  <a:pt x="61" y="145"/>
                  <a:pt x="60" y="146"/>
                  <a:pt x="59" y="145"/>
                </a:cubicBezTo>
                <a:cubicBezTo>
                  <a:pt x="59" y="145"/>
                  <a:pt x="59" y="146"/>
                  <a:pt x="59" y="145"/>
                </a:cubicBezTo>
                <a:cubicBezTo>
                  <a:pt x="59" y="146"/>
                  <a:pt x="57" y="146"/>
                  <a:pt x="56" y="146"/>
                </a:cubicBezTo>
                <a:cubicBezTo>
                  <a:pt x="55" y="146"/>
                  <a:pt x="56" y="147"/>
                  <a:pt x="55" y="146"/>
                </a:cubicBezTo>
                <a:cubicBezTo>
                  <a:pt x="54" y="147"/>
                  <a:pt x="53" y="147"/>
                  <a:pt x="53" y="147"/>
                </a:cubicBezTo>
                <a:cubicBezTo>
                  <a:pt x="52" y="147"/>
                  <a:pt x="53" y="147"/>
                  <a:pt x="52" y="146"/>
                </a:cubicBezTo>
                <a:cubicBezTo>
                  <a:pt x="52" y="146"/>
                  <a:pt x="51" y="147"/>
                  <a:pt x="51" y="147"/>
                </a:cubicBezTo>
                <a:cubicBezTo>
                  <a:pt x="51" y="147"/>
                  <a:pt x="52" y="147"/>
                  <a:pt x="51" y="148"/>
                </a:cubicBezTo>
                <a:cubicBezTo>
                  <a:pt x="50" y="148"/>
                  <a:pt x="51" y="148"/>
                  <a:pt x="51" y="147"/>
                </a:cubicBezTo>
                <a:cubicBezTo>
                  <a:pt x="50" y="147"/>
                  <a:pt x="50" y="148"/>
                  <a:pt x="49" y="147"/>
                </a:cubicBezTo>
                <a:cubicBezTo>
                  <a:pt x="48" y="147"/>
                  <a:pt x="48" y="146"/>
                  <a:pt x="47" y="147"/>
                </a:cubicBezTo>
                <a:cubicBezTo>
                  <a:pt x="47" y="147"/>
                  <a:pt x="48" y="147"/>
                  <a:pt x="48" y="147"/>
                </a:cubicBezTo>
                <a:cubicBezTo>
                  <a:pt x="48" y="147"/>
                  <a:pt x="48" y="148"/>
                  <a:pt x="48" y="148"/>
                </a:cubicBezTo>
                <a:cubicBezTo>
                  <a:pt x="48" y="148"/>
                  <a:pt x="47" y="148"/>
                  <a:pt x="46" y="148"/>
                </a:cubicBezTo>
                <a:cubicBezTo>
                  <a:pt x="46" y="147"/>
                  <a:pt x="46" y="148"/>
                  <a:pt x="47" y="148"/>
                </a:cubicBezTo>
                <a:cubicBezTo>
                  <a:pt x="47" y="148"/>
                  <a:pt x="47" y="148"/>
                  <a:pt x="47" y="147"/>
                </a:cubicBezTo>
                <a:cubicBezTo>
                  <a:pt x="47" y="147"/>
                  <a:pt x="46" y="147"/>
                  <a:pt x="45" y="147"/>
                </a:cubicBezTo>
                <a:cubicBezTo>
                  <a:pt x="44" y="147"/>
                  <a:pt x="43" y="147"/>
                  <a:pt x="43" y="147"/>
                </a:cubicBezTo>
                <a:cubicBezTo>
                  <a:pt x="42" y="147"/>
                  <a:pt x="42" y="146"/>
                  <a:pt x="41" y="146"/>
                </a:cubicBezTo>
                <a:cubicBezTo>
                  <a:pt x="40" y="146"/>
                  <a:pt x="40" y="145"/>
                  <a:pt x="40" y="145"/>
                </a:cubicBezTo>
                <a:cubicBezTo>
                  <a:pt x="39" y="144"/>
                  <a:pt x="39" y="145"/>
                  <a:pt x="38" y="144"/>
                </a:cubicBezTo>
                <a:cubicBezTo>
                  <a:pt x="38" y="144"/>
                  <a:pt x="39" y="144"/>
                  <a:pt x="39" y="144"/>
                </a:cubicBezTo>
                <a:cubicBezTo>
                  <a:pt x="39" y="144"/>
                  <a:pt x="38" y="143"/>
                  <a:pt x="39" y="143"/>
                </a:cubicBezTo>
                <a:cubicBezTo>
                  <a:pt x="39" y="142"/>
                  <a:pt x="39" y="142"/>
                  <a:pt x="38" y="142"/>
                </a:cubicBezTo>
                <a:cubicBezTo>
                  <a:pt x="38" y="142"/>
                  <a:pt x="38" y="141"/>
                  <a:pt x="37" y="141"/>
                </a:cubicBezTo>
                <a:cubicBezTo>
                  <a:pt x="37" y="142"/>
                  <a:pt x="38" y="142"/>
                  <a:pt x="38" y="143"/>
                </a:cubicBezTo>
                <a:cubicBezTo>
                  <a:pt x="38" y="143"/>
                  <a:pt x="38" y="144"/>
                  <a:pt x="37" y="143"/>
                </a:cubicBezTo>
                <a:cubicBezTo>
                  <a:pt x="36" y="142"/>
                  <a:pt x="37" y="143"/>
                  <a:pt x="37" y="142"/>
                </a:cubicBezTo>
                <a:cubicBezTo>
                  <a:pt x="36" y="142"/>
                  <a:pt x="36" y="142"/>
                  <a:pt x="36" y="141"/>
                </a:cubicBezTo>
                <a:cubicBezTo>
                  <a:pt x="35" y="141"/>
                  <a:pt x="36" y="142"/>
                  <a:pt x="35" y="142"/>
                </a:cubicBezTo>
                <a:cubicBezTo>
                  <a:pt x="35" y="142"/>
                  <a:pt x="35" y="141"/>
                  <a:pt x="34" y="141"/>
                </a:cubicBezTo>
                <a:cubicBezTo>
                  <a:pt x="34" y="140"/>
                  <a:pt x="33" y="140"/>
                  <a:pt x="33" y="140"/>
                </a:cubicBezTo>
                <a:cubicBezTo>
                  <a:pt x="33" y="139"/>
                  <a:pt x="34" y="139"/>
                  <a:pt x="33" y="139"/>
                </a:cubicBezTo>
                <a:cubicBezTo>
                  <a:pt x="33" y="138"/>
                  <a:pt x="33" y="138"/>
                  <a:pt x="32" y="138"/>
                </a:cubicBezTo>
                <a:cubicBezTo>
                  <a:pt x="32" y="138"/>
                  <a:pt x="33" y="139"/>
                  <a:pt x="33" y="139"/>
                </a:cubicBezTo>
                <a:cubicBezTo>
                  <a:pt x="33" y="140"/>
                  <a:pt x="32" y="139"/>
                  <a:pt x="31" y="138"/>
                </a:cubicBezTo>
                <a:cubicBezTo>
                  <a:pt x="31" y="139"/>
                  <a:pt x="32" y="139"/>
                  <a:pt x="33" y="140"/>
                </a:cubicBezTo>
                <a:cubicBezTo>
                  <a:pt x="32" y="140"/>
                  <a:pt x="32" y="140"/>
                  <a:pt x="31" y="139"/>
                </a:cubicBezTo>
                <a:cubicBezTo>
                  <a:pt x="31" y="139"/>
                  <a:pt x="31" y="138"/>
                  <a:pt x="30" y="137"/>
                </a:cubicBezTo>
                <a:cubicBezTo>
                  <a:pt x="30" y="137"/>
                  <a:pt x="31" y="138"/>
                  <a:pt x="31" y="138"/>
                </a:cubicBezTo>
                <a:cubicBezTo>
                  <a:pt x="29" y="136"/>
                  <a:pt x="30" y="136"/>
                  <a:pt x="30" y="135"/>
                </a:cubicBezTo>
                <a:cubicBezTo>
                  <a:pt x="30" y="135"/>
                  <a:pt x="30" y="135"/>
                  <a:pt x="29" y="135"/>
                </a:cubicBezTo>
                <a:cubicBezTo>
                  <a:pt x="29" y="135"/>
                  <a:pt x="29" y="136"/>
                  <a:pt x="29" y="137"/>
                </a:cubicBezTo>
                <a:cubicBezTo>
                  <a:pt x="29" y="136"/>
                  <a:pt x="29" y="136"/>
                  <a:pt x="29" y="135"/>
                </a:cubicBezTo>
                <a:cubicBezTo>
                  <a:pt x="29" y="134"/>
                  <a:pt x="28" y="134"/>
                  <a:pt x="28" y="134"/>
                </a:cubicBezTo>
                <a:cubicBezTo>
                  <a:pt x="28" y="134"/>
                  <a:pt x="28" y="134"/>
                  <a:pt x="28" y="134"/>
                </a:cubicBezTo>
                <a:cubicBezTo>
                  <a:pt x="27" y="133"/>
                  <a:pt x="27" y="133"/>
                  <a:pt x="27" y="132"/>
                </a:cubicBezTo>
                <a:cubicBezTo>
                  <a:pt x="27" y="132"/>
                  <a:pt x="26" y="131"/>
                  <a:pt x="27" y="131"/>
                </a:cubicBezTo>
                <a:cubicBezTo>
                  <a:pt x="26" y="130"/>
                  <a:pt x="26" y="131"/>
                  <a:pt x="26" y="131"/>
                </a:cubicBezTo>
                <a:cubicBezTo>
                  <a:pt x="26" y="132"/>
                  <a:pt x="26" y="132"/>
                  <a:pt x="26" y="132"/>
                </a:cubicBezTo>
                <a:cubicBezTo>
                  <a:pt x="26" y="132"/>
                  <a:pt x="25" y="130"/>
                  <a:pt x="26" y="130"/>
                </a:cubicBezTo>
                <a:cubicBezTo>
                  <a:pt x="25" y="129"/>
                  <a:pt x="25" y="129"/>
                  <a:pt x="25" y="128"/>
                </a:cubicBezTo>
                <a:cubicBezTo>
                  <a:pt x="25" y="128"/>
                  <a:pt x="25" y="129"/>
                  <a:pt x="25" y="129"/>
                </a:cubicBezTo>
                <a:cubicBezTo>
                  <a:pt x="25" y="130"/>
                  <a:pt x="25" y="130"/>
                  <a:pt x="25" y="130"/>
                </a:cubicBezTo>
                <a:cubicBezTo>
                  <a:pt x="24" y="129"/>
                  <a:pt x="25" y="129"/>
                  <a:pt x="24" y="129"/>
                </a:cubicBezTo>
                <a:cubicBezTo>
                  <a:pt x="24" y="128"/>
                  <a:pt x="24" y="128"/>
                  <a:pt x="24" y="128"/>
                </a:cubicBezTo>
                <a:cubicBezTo>
                  <a:pt x="24" y="128"/>
                  <a:pt x="24" y="129"/>
                  <a:pt x="23" y="129"/>
                </a:cubicBezTo>
                <a:cubicBezTo>
                  <a:pt x="24" y="129"/>
                  <a:pt x="24" y="129"/>
                  <a:pt x="24" y="130"/>
                </a:cubicBezTo>
                <a:cubicBezTo>
                  <a:pt x="24" y="130"/>
                  <a:pt x="23" y="128"/>
                  <a:pt x="23" y="128"/>
                </a:cubicBezTo>
                <a:cubicBezTo>
                  <a:pt x="23" y="128"/>
                  <a:pt x="24" y="128"/>
                  <a:pt x="24" y="128"/>
                </a:cubicBezTo>
                <a:cubicBezTo>
                  <a:pt x="23" y="127"/>
                  <a:pt x="22" y="125"/>
                  <a:pt x="23" y="124"/>
                </a:cubicBezTo>
                <a:cubicBezTo>
                  <a:pt x="22" y="124"/>
                  <a:pt x="22" y="125"/>
                  <a:pt x="22" y="125"/>
                </a:cubicBezTo>
                <a:cubicBezTo>
                  <a:pt x="21" y="124"/>
                  <a:pt x="22" y="122"/>
                  <a:pt x="21" y="121"/>
                </a:cubicBezTo>
                <a:cubicBezTo>
                  <a:pt x="20" y="120"/>
                  <a:pt x="21" y="120"/>
                  <a:pt x="21" y="120"/>
                </a:cubicBezTo>
                <a:cubicBezTo>
                  <a:pt x="21" y="119"/>
                  <a:pt x="20" y="119"/>
                  <a:pt x="20" y="119"/>
                </a:cubicBezTo>
                <a:cubicBezTo>
                  <a:pt x="20" y="117"/>
                  <a:pt x="19" y="117"/>
                  <a:pt x="20" y="116"/>
                </a:cubicBezTo>
                <a:cubicBezTo>
                  <a:pt x="20" y="115"/>
                  <a:pt x="19" y="116"/>
                  <a:pt x="19" y="115"/>
                </a:cubicBezTo>
                <a:cubicBezTo>
                  <a:pt x="19" y="115"/>
                  <a:pt x="18" y="115"/>
                  <a:pt x="18" y="114"/>
                </a:cubicBezTo>
                <a:cubicBezTo>
                  <a:pt x="18" y="115"/>
                  <a:pt x="18" y="115"/>
                  <a:pt x="18" y="114"/>
                </a:cubicBezTo>
                <a:cubicBezTo>
                  <a:pt x="18" y="114"/>
                  <a:pt x="19" y="115"/>
                  <a:pt x="19" y="114"/>
                </a:cubicBezTo>
                <a:cubicBezTo>
                  <a:pt x="19" y="113"/>
                  <a:pt x="19" y="114"/>
                  <a:pt x="18" y="114"/>
                </a:cubicBezTo>
                <a:cubicBezTo>
                  <a:pt x="18" y="113"/>
                  <a:pt x="18" y="112"/>
                  <a:pt x="17" y="112"/>
                </a:cubicBezTo>
                <a:cubicBezTo>
                  <a:pt x="17" y="111"/>
                  <a:pt x="18" y="110"/>
                  <a:pt x="17" y="109"/>
                </a:cubicBezTo>
                <a:cubicBezTo>
                  <a:pt x="17" y="108"/>
                  <a:pt x="17" y="109"/>
                  <a:pt x="17" y="108"/>
                </a:cubicBezTo>
                <a:cubicBezTo>
                  <a:pt x="17" y="107"/>
                  <a:pt x="17" y="108"/>
                  <a:pt x="17" y="108"/>
                </a:cubicBezTo>
                <a:cubicBezTo>
                  <a:pt x="17" y="107"/>
                  <a:pt x="17" y="107"/>
                  <a:pt x="18" y="107"/>
                </a:cubicBezTo>
                <a:cubicBezTo>
                  <a:pt x="17" y="106"/>
                  <a:pt x="17" y="106"/>
                  <a:pt x="16" y="106"/>
                </a:cubicBezTo>
                <a:cubicBezTo>
                  <a:pt x="16" y="106"/>
                  <a:pt x="16" y="105"/>
                  <a:pt x="16" y="105"/>
                </a:cubicBezTo>
                <a:cubicBezTo>
                  <a:pt x="16" y="104"/>
                  <a:pt x="16" y="104"/>
                  <a:pt x="16" y="103"/>
                </a:cubicBezTo>
                <a:cubicBezTo>
                  <a:pt x="16" y="103"/>
                  <a:pt x="17" y="103"/>
                  <a:pt x="17" y="103"/>
                </a:cubicBezTo>
                <a:cubicBezTo>
                  <a:pt x="17" y="103"/>
                  <a:pt x="17" y="102"/>
                  <a:pt x="17" y="101"/>
                </a:cubicBezTo>
                <a:cubicBezTo>
                  <a:pt x="17" y="101"/>
                  <a:pt x="18" y="101"/>
                  <a:pt x="18" y="101"/>
                </a:cubicBezTo>
                <a:cubicBezTo>
                  <a:pt x="18" y="101"/>
                  <a:pt x="18" y="101"/>
                  <a:pt x="18" y="100"/>
                </a:cubicBezTo>
                <a:cubicBezTo>
                  <a:pt x="18" y="100"/>
                  <a:pt x="17" y="100"/>
                  <a:pt x="17" y="100"/>
                </a:cubicBezTo>
                <a:cubicBezTo>
                  <a:pt x="17" y="99"/>
                  <a:pt x="16" y="100"/>
                  <a:pt x="16" y="99"/>
                </a:cubicBezTo>
                <a:cubicBezTo>
                  <a:pt x="16" y="98"/>
                  <a:pt x="16" y="98"/>
                  <a:pt x="16" y="98"/>
                </a:cubicBezTo>
                <a:cubicBezTo>
                  <a:pt x="16" y="97"/>
                  <a:pt x="16" y="95"/>
                  <a:pt x="16" y="94"/>
                </a:cubicBezTo>
                <a:cubicBezTo>
                  <a:pt x="16" y="93"/>
                  <a:pt x="16" y="93"/>
                  <a:pt x="16" y="93"/>
                </a:cubicBezTo>
                <a:cubicBezTo>
                  <a:pt x="16" y="92"/>
                  <a:pt x="16" y="92"/>
                  <a:pt x="16" y="91"/>
                </a:cubicBezTo>
                <a:cubicBezTo>
                  <a:pt x="16" y="91"/>
                  <a:pt x="16" y="91"/>
                  <a:pt x="16" y="91"/>
                </a:cubicBezTo>
                <a:cubicBezTo>
                  <a:pt x="16" y="91"/>
                  <a:pt x="16" y="90"/>
                  <a:pt x="16" y="90"/>
                </a:cubicBezTo>
                <a:cubicBezTo>
                  <a:pt x="16" y="89"/>
                  <a:pt x="16" y="89"/>
                  <a:pt x="16" y="89"/>
                </a:cubicBezTo>
                <a:cubicBezTo>
                  <a:pt x="15" y="89"/>
                  <a:pt x="16" y="90"/>
                  <a:pt x="15" y="89"/>
                </a:cubicBezTo>
                <a:cubicBezTo>
                  <a:pt x="15" y="88"/>
                  <a:pt x="16" y="89"/>
                  <a:pt x="16" y="87"/>
                </a:cubicBezTo>
                <a:cubicBezTo>
                  <a:pt x="16" y="87"/>
                  <a:pt x="16" y="88"/>
                  <a:pt x="16" y="88"/>
                </a:cubicBezTo>
                <a:cubicBezTo>
                  <a:pt x="17" y="87"/>
                  <a:pt x="16" y="86"/>
                  <a:pt x="16" y="86"/>
                </a:cubicBezTo>
                <a:cubicBezTo>
                  <a:pt x="16" y="86"/>
                  <a:pt x="16" y="86"/>
                  <a:pt x="16" y="86"/>
                </a:cubicBezTo>
                <a:cubicBezTo>
                  <a:pt x="16" y="84"/>
                  <a:pt x="16" y="83"/>
                  <a:pt x="16" y="82"/>
                </a:cubicBezTo>
                <a:cubicBezTo>
                  <a:pt x="16" y="82"/>
                  <a:pt x="16" y="82"/>
                  <a:pt x="16" y="83"/>
                </a:cubicBezTo>
                <a:cubicBezTo>
                  <a:pt x="17" y="82"/>
                  <a:pt x="16" y="80"/>
                  <a:pt x="16" y="81"/>
                </a:cubicBezTo>
                <a:cubicBezTo>
                  <a:pt x="16" y="81"/>
                  <a:pt x="16" y="80"/>
                  <a:pt x="16" y="80"/>
                </a:cubicBezTo>
                <a:cubicBezTo>
                  <a:pt x="17" y="80"/>
                  <a:pt x="17" y="79"/>
                  <a:pt x="17" y="79"/>
                </a:cubicBezTo>
                <a:cubicBezTo>
                  <a:pt x="17" y="79"/>
                  <a:pt x="17" y="79"/>
                  <a:pt x="17" y="79"/>
                </a:cubicBezTo>
                <a:cubicBezTo>
                  <a:pt x="16" y="79"/>
                  <a:pt x="18" y="77"/>
                  <a:pt x="17" y="77"/>
                </a:cubicBezTo>
                <a:cubicBezTo>
                  <a:pt x="17" y="76"/>
                  <a:pt x="18" y="76"/>
                  <a:pt x="18" y="75"/>
                </a:cubicBezTo>
                <a:cubicBezTo>
                  <a:pt x="17" y="75"/>
                  <a:pt x="17" y="75"/>
                  <a:pt x="17" y="76"/>
                </a:cubicBezTo>
                <a:cubicBezTo>
                  <a:pt x="17" y="75"/>
                  <a:pt x="18" y="74"/>
                  <a:pt x="18" y="74"/>
                </a:cubicBezTo>
                <a:cubicBezTo>
                  <a:pt x="18" y="74"/>
                  <a:pt x="17" y="74"/>
                  <a:pt x="17" y="73"/>
                </a:cubicBezTo>
                <a:cubicBezTo>
                  <a:pt x="18" y="73"/>
                  <a:pt x="18" y="73"/>
                  <a:pt x="18" y="73"/>
                </a:cubicBezTo>
                <a:cubicBezTo>
                  <a:pt x="19" y="72"/>
                  <a:pt x="18" y="71"/>
                  <a:pt x="18" y="70"/>
                </a:cubicBezTo>
                <a:cubicBezTo>
                  <a:pt x="18" y="70"/>
                  <a:pt x="19" y="70"/>
                  <a:pt x="19" y="70"/>
                </a:cubicBezTo>
                <a:cubicBezTo>
                  <a:pt x="19" y="69"/>
                  <a:pt x="19" y="69"/>
                  <a:pt x="19" y="69"/>
                </a:cubicBezTo>
                <a:cubicBezTo>
                  <a:pt x="19" y="69"/>
                  <a:pt x="19" y="67"/>
                  <a:pt x="20" y="66"/>
                </a:cubicBezTo>
                <a:cubicBezTo>
                  <a:pt x="20" y="66"/>
                  <a:pt x="20" y="65"/>
                  <a:pt x="20" y="65"/>
                </a:cubicBezTo>
                <a:cubicBezTo>
                  <a:pt x="20" y="64"/>
                  <a:pt x="20" y="63"/>
                  <a:pt x="21" y="63"/>
                </a:cubicBezTo>
                <a:cubicBezTo>
                  <a:pt x="21" y="63"/>
                  <a:pt x="21" y="62"/>
                  <a:pt x="21" y="62"/>
                </a:cubicBezTo>
                <a:cubicBezTo>
                  <a:pt x="21" y="62"/>
                  <a:pt x="21" y="62"/>
                  <a:pt x="21" y="62"/>
                </a:cubicBezTo>
                <a:cubicBezTo>
                  <a:pt x="21" y="62"/>
                  <a:pt x="23" y="60"/>
                  <a:pt x="22" y="60"/>
                </a:cubicBezTo>
                <a:cubicBezTo>
                  <a:pt x="22" y="59"/>
                  <a:pt x="22" y="58"/>
                  <a:pt x="23" y="57"/>
                </a:cubicBezTo>
                <a:cubicBezTo>
                  <a:pt x="23" y="56"/>
                  <a:pt x="23" y="56"/>
                  <a:pt x="23" y="56"/>
                </a:cubicBezTo>
                <a:cubicBezTo>
                  <a:pt x="23" y="55"/>
                  <a:pt x="24" y="55"/>
                  <a:pt x="24" y="55"/>
                </a:cubicBezTo>
                <a:cubicBezTo>
                  <a:pt x="24" y="54"/>
                  <a:pt x="24" y="54"/>
                  <a:pt x="25" y="54"/>
                </a:cubicBezTo>
                <a:cubicBezTo>
                  <a:pt x="24" y="54"/>
                  <a:pt x="24" y="53"/>
                  <a:pt x="24" y="53"/>
                </a:cubicBezTo>
                <a:cubicBezTo>
                  <a:pt x="26" y="49"/>
                  <a:pt x="28" y="46"/>
                  <a:pt x="30" y="43"/>
                </a:cubicBezTo>
                <a:cubicBezTo>
                  <a:pt x="30" y="43"/>
                  <a:pt x="30" y="43"/>
                  <a:pt x="31" y="43"/>
                </a:cubicBezTo>
                <a:cubicBezTo>
                  <a:pt x="31" y="40"/>
                  <a:pt x="33" y="38"/>
                  <a:pt x="35" y="36"/>
                </a:cubicBezTo>
                <a:cubicBezTo>
                  <a:pt x="35" y="35"/>
                  <a:pt x="34" y="35"/>
                  <a:pt x="35" y="35"/>
                </a:cubicBezTo>
                <a:cubicBezTo>
                  <a:pt x="35" y="35"/>
                  <a:pt x="36" y="35"/>
                  <a:pt x="36" y="35"/>
                </a:cubicBezTo>
                <a:cubicBezTo>
                  <a:pt x="36" y="34"/>
                  <a:pt x="36" y="35"/>
                  <a:pt x="35" y="34"/>
                </a:cubicBezTo>
                <a:cubicBezTo>
                  <a:pt x="36" y="34"/>
                  <a:pt x="36" y="33"/>
                  <a:pt x="37" y="34"/>
                </a:cubicBezTo>
                <a:cubicBezTo>
                  <a:pt x="37" y="33"/>
                  <a:pt x="37" y="33"/>
                  <a:pt x="36" y="33"/>
                </a:cubicBezTo>
                <a:cubicBezTo>
                  <a:pt x="37" y="32"/>
                  <a:pt x="37" y="32"/>
                  <a:pt x="37" y="32"/>
                </a:cubicBezTo>
                <a:cubicBezTo>
                  <a:pt x="38" y="32"/>
                  <a:pt x="38" y="31"/>
                  <a:pt x="38" y="31"/>
                </a:cubicBezTo>
                <a:cubicBezTo>
                  <a:pt x="38" y="31"/>
                  <a:pt x="38" y="31"/>
                  <a:pt x="38" y="31"/>
                </a:cubicBezTo>
                <a:cubicBezTo>
                  <a:pt x="39" y="30"/>
                  <a:pt x="40" y="30"/>
                  <a:pt x="41" y="29"/>
                </a:cubicBezTo>
                <a:cubicBezTo>
                  <a:pt x="41" y="30"/>
                  <a:pt x="41" y="30"/>
                  <a:pt x="41" y="31"/>
                </a:cubicBezTo>
                <a:cubicBezTo>
                  <a:pt x="42" y="31"/>
                  <a:pt x="42" y="31"/>
                  <a:pt x="41" y="30"/>
                </a:cubicBezTo>
                <a:cubicBezTo>
                  <a:pt x="42" y="30"/>
                  <a:pt x="43" y="30"/>
                  <a:pt x="43" y="31"/>
                </a:cubicBezTo>
                <a:cubicBezTo>
                  <a:pt x="44" y="30"/>
                  <a:pt x="44" y="30"/>
                  <a:pt x="45" y="29"/>
                </a:cubicBezTo>
                <a:cubicBezTo>
                  <a:pt x="46" y="29"/>
                  <a:pt x="46" y="29"/>
                  <a:pt x="46" y="28"/>
                </a:cubicBezTo>
                <a:cubicBezTo>
                  <a:pt x="47" y="28"/>
                  <a:pt x="47" y="28"/>
                  <a:pt x="48" y="28"/>
                </a:cubicBezTo>
                <a:cubicBezTo>
                  <a:pt x="48" y="28"/>
                  <a:pt x="48" y="27"/>
                  <a:pt x="48" y="27"/>
                </a:cubicBezTo>
                <a:cubicBezTo>
                  <a:pt x="49" y="27"/>
                  <a:pt x="50" y="27"/>
                  <a:pt x="51" y="26"/>
                </a:cubicBezTo>
                <a:cubicBezTo>
                  <a:pt x="51" y="27"/>
                  <a:pt x="51" y="27"/>
                  <a:pt x="53" y="26"/>
                </a:cubicBezTo>
                <a:cubicBezTo>
                  <a:pt x="53" y="25"/>
                  <a:pt x="50" y="27"/>
                  <a:pt x="52" y="26"/>
                </a:cubicBezTo>
                <a:cubicBezTo>
                  <a:pt x="52" y="26"/>
                  <a:pt x="53" y="26"/>
                  <a:pt x="53" y="25"/>
                </a:cubicBezTo>
                <a:cubicBezTo>
                  <a:pt x="54" y="25"/>
                  <a:pt x="54" y="25"/>
                  <a:pt x="55" y="25"/>
                </a:cubicBezTo>
                <a:cubicBezTo>
                  <a:pt x="55" y="25"/>
                  <a:pt x="55" y="25"/>
                  <a:pt x="56" y="25"/>
                </a:cubicBezTo>
                <a:cubicBezTo>
                  <a:pt x="57" y="24"/>
                  <a:pt x="57" y="24"/>
                  <a:pt x="57" y="24"/>
                </a:cubicBezTo>
                <a:cubicBezTo>
                  <a:pt x="57" y="24"/>
                  <a:pt x="58" y="24"/>
                  <a:pt x="58" y="24"/>
                </a:cubicBezTo>
                <a:cubicBezTo>
                  <a:pt x="58" y="24"/>
                  <a:pt x="58" y="24"/>
                  <a:pt x="58" y="24"/>
                </a:cubicBezTo>
                <a:cubicBezTo>
                  <a:pt x="61" y="24"/>
                  <a:pt x="61" y="24"/>
                  <a:pt x="61" y="24"/>
                </a:cubicBezTo>
                <a:cubicBezTo>
                  <a:pt x="62" y="24"/>
                  <a:pt x="64" y="24"/>
                  <a:pt x="65" y="25"/>
                </a:cubicBezTo>
                <a:cubicBezTo>
                  <a:pt x="65" y="25"/>
                  <a:pt x="65" y="24"/>
                  <a:pt x="65" y="24"/>
                </a:cubicBezTo>
                <a:cubicBezTo>
                  <a:pt x="66" y="24"/>
                  <a:pt x="66" y="24"/>
                  <a:pt x="67" y="25"/>
                </a:cubicBezTo>
                <a:cubicBezTo>
                  <a:pt x="67" y="25"/>
                  <a:pt x="68" y="25"/>
                  <a:pt x="69" y="25"/>
                </a:cubicBezTo>
                <a:cubicBezTo>
                  <a:pt x="69" y="25"/>
                  <a:pt x="70" y="25"/>
                  <a:pt x="71" y="26"/>
                </a:cubicBezTo>
                <a:cubicBezTo>
                  <a:pt x="71" y="26"/>
                  <a:pt x="72" y="26"/>
                  <a:pt x="72" y="26"/>
                </a:cubicBezTo>
                <a:cubicBezTo>
                  <a:pt x="73" y="26"/>
                  <a:pt x="73" y="26"/>
                  <a:pt x="73" y="26"/>
                </a:cubicBezTo>
                <a:cubicBezTo>
                  <a:pt x="74" y="27"/>
                  <a:pt x="74" y="27"/>
                  <a:pt x="74" y="27"/>
                </a:cubicBezTo>
                <a:cubicBezTo>
                  <a:pt x="74" y="27"/>
                  <a:pt x="74" y="27"/>
                  <a:pt x="74" y="27"/>
                </a:cubicBezTo>
                <a:cubicBezTo>
                  <a:pt x="74" y="27"/>
                  <a:pt x="75" y="27"/>
                  <a:pt x="75" y="27"/>
                </a:cubicBezTo>
                <a:cubicBezTo>
                  <a:pt x="75" y="27"/>
                  <a:pt x="75" y="28"/>
                  <a:pt x="75" y="28"/>
                </a:cubicBezTo>
                <a:cubicBezTo>
                  <a:pt x="75" y="28"/>
                  <a:pt x="76" y="28"/>
                  <a:pt x="76" y="28"/>
                </a:cubicBezTo>
                <a:cubicBezTo>
                  <a:pt x="76" y="28"/>
                  <a:pt x="76" y="28"/>
                  <a:pt x="77" y="28"/>
                </a:cubicBezTo>
                <a:cubicBezTo>
                  <a:pt x="77" y="29"/>
                  <a:pt x="77" y="29"/>
                  <a:pt x="78" y="29"/>
                </a:cubicBezTo>
                <a:cubicBezTo>
                  <a:pt x="78" y="29"/>
                  <a:pt x="78" y="29"/>
                  <a:pt x="77" y="28"/>
                </a:cubicBezTo>
                <a:cubicBezTo>
                  <a:pt x="77" y="28"/>
                  <a:pt x="77" y="28"/>
                  <a:pt x="78" y="28"/>
                </a:cubicBezTo>
                <a:cubicBezTo>
                  <a:pt x="78" y="29"/>
                  <a:pt x="78" y="29"/>
                  <a:pt x="78" y="29"/>
                </a:cubicBezTo>
                <a:cubicBezTo>
                  <a:pt x="79" y="29"/>
                  <a:pt x="79" y="29"/>
                  <a:pt x="79" y="29"/>
                </a:cubicBezTo>
                <a:cubicBezTo>
                  <a:pt x="79" y="29"/>
                  <a:pt x="79" y="29"/>
                  <a:pt x="79" y="29"/>
                </a:cubicBezTo>
                <a:cubicBezTo>
                  <a:pt x="77" y="28"/>
                  <a:pt x="78" y="29"/>
                  <a:pt x="78" y="29"/>
                </a:cubicBezTo>
                <a:cubicBezTo>
                  <a:pt x="78" y="29"/>
                  <a:pt x="78" y="29"/>
                  <a:pt x="78" y="29"/>
                </a:cubicBezTo>
                <a:cubicBezTo>
                  <a:pt x="78" y="29"/>
                  <a:pt x="78" y="29"/>
                  <a:pt x="78" y="29"/>
                </a:cubicBezTo>
                <a:cubicBezTo>
                  <a:pt x="78" y="29"/>
                  <a:pt x="78" y="29"/>
                  <a:pt x="78" y="29"/>
                </a:cubicBezTo>
                <a:cubicBezTo>
                  <a:pt x="78" y="29"/>
                  <a:pt x="78" y="29"/>
                  <a:pt x="78" y="29"/>
                </a:cubicBezTo>
                <a:cubicBezTo>
                  <a:pt x="78" y="29"/>
                  <a:pt x="78" y="29"/>
                  <a:pt x="78" y="29"/>
                </a:cubicBezTo>
                <a:cubicBezTo>
                  <a:pt x="78" y="29"/>
                  <a:pt x="78" y="29"/>
                  <a:pt x="78" y="30"/>
                </a:cubicBezTo>
                <a:cubicBezTo>
                  <a:pt x="78" y="29"/>
                  <a:pt x="78" y="29"/>
                  <a:pt x="78" y="30"/>
                </a:cubicBezTo>
                <a:cubicBezTo>
                  <a:pt x="78" y="30"/>
                  <a:pt x="78" y="30"/>
                  <a:pt x="78" y="30"/>
                </a:cubicBezTo>
                <a:cubicBezTo>
                  <a:pt x="78" y="30"/>
                  <a:pt x="78" y="30"/>
                  <a:pt x="78" y="30"/>
                </a:cubicBezTo>
                <a:cubicBezTo>
                  <a:pt x="78" y="30"/>
                  <a:pt x="78" y="30"/>
                  <a:pt x="78" y="30"/>
                </a:cubicBezTo>
                <a:cubicBezTo>
                  <a:pt x="78" y="30"/>
                  <a:pt x="78" y="30"/>
                  <a:pt x="78" y="30"/>
                </a:cubicBezTo>
                <a:cubicBezTo>
                  <a:pt x="78" y="30"/>
                  <a:pt x="78" y="30"/>
                  <a:pt x="78" y="30"/>
                </a:cubicBezTo>
                <a:cubicBezTo>
                  <a:pt x="78" y="30"/>
                  <a:pt x="78" y="30"/>
                  <a:pt x="78" y="30"/>
                </a:cubicBezTo>
                <a:cubicBezTo>
                  <a:pt x="78" y="30"/>
                  <a:pt x="78" y="30"/>
                  <a:pt x="78" y="30"/>
                </a:cubicBezTo>
                <a:cubicBezTo>
                  <a:pt x="78" y="30"/>
                  <a:pt x="78" y="30"/>
                  <a:pt x="78" y="30"/>
                </a:cubicBezTo>
                <a:cubicBezTo>
                  <a:pt x="78" y="30"/>
                  <a:pt x="79" y="30"/>
                  <a:pt x="78" y="30"/>
                </a:cubicBezTo>
                <a:cubicBezTo>
                  <a:pt x="78" y="30"/>
                  <a:pt x="78" y="30"/>
                  <a:pt x="78" y="31"/>
                </a:cubicBezTo>
                <a:cubicBezTo>
                  <a:pt x="78" y="31"/>
                  <a:pt x="79" y="30"/>
                  <a:pt x="78" y="31"/>
                </a:cubicBezTo>
                <a:cubicBezTo>
                  <a:pt x="77" y="31"/>
                  <a:pt x="78" y="30"/>
                  <a:pt x="78" y="31"/>
                </a:cubicBezTo>
                <a:cubicBezTo>
                  <a:pt x="78" y="31"/>
                  <a:pt x="78" y="31"/>
                  <a:pt x="78" y="31"/>
                </a:cubicBezTo>
                <a:cubicBezTo>
                  <a:pt x="78" y="31"/>
                  <a:pt x="77" y="31"/>
                  <a:pt x="77" y="31"/>
                </a:cubicBezTo>
                <a:cubicBezTo>
                  <a:pt x="77" y="31"/>
                  <a:pt x="77" y="31"/>
                  <a:pt x="77" y="31"/>
                </a:cubicBezTo>
                <a:cubicBezTo>
                  <a:pt x="77" y="31"/>
                  <a:pt x="77" y="32"/>
                  <a:pt x="77" y="32"/>
                </a:cubicBezTo>
                <a:cubicBezTo>
                  <a:pt x="77" y="32"/>
                  <a:pt x="77" y="32"/>
                  <a:pt x="77" y="32"/>
                </a:cubicBezTo>
                <a:cubicBezTo>
                  <a:pt x="77" y="32"/>
                  <a:pt x="77" y="32"/>
                  <a:pt x="77" y="32"/>
                </a:cubicBezTo>
                <a:cubicBezTo>
                  <a:pt x="77" y="32"/>
                  <a:pt x="77" y="32"/>
                  <a:pt x="77" y="32"/>
                </a:cubicBezTo>
                <a:cubicBezTo>
                  <a:pt x="77" y="32"/>
                  <a:pt x="77" y="32"/>
                  <a:pt x="77" y="32"/>
                </a:cubicBezTo>
                <a:cubicBezTo>
                  <a:pt x="77" y="32"/>
                  <a:pt x="77" y="32"/>
                  <a:pt x="77" y="32"/>
                </a:cubicBezTo>
                <a:cubicBezTo>
                  <a:pt x="77" y="32"/>
                  <a:pt x="77" y="32"/>
                  <a:pt x="77" y="32"/>
                </a:cubicBezTo>
                <a:cubicBezTo>
                  <a:pt x="77" y="32"/>
                  <a:pt x="77" y="32"/>
                  <a:pt x="77" y="32"/>
                </a:cubicBezTo>
                <a:cubicBezTo>
                  <a:pt x="77" y="32"/>
                  <a:pt x="77" y="32"/>
                  <a:pt x="77" y="32"/>
                </a:cubicBezTo>
                <a:cubicBezTo>
                  <a:pt x="77" y="32"/>
                  <a:pt x="77" y="31"/>
                  <a:pt x="77" y="31"/>
                </a:cubicBezTo>
                <a:cubicBezTo>
                  <a:pt x="77" y="31"/>
                  <a:pt x="77" y="31"/>
                  <a:pt x="77" y="31"/>
                </a:cubicBezTo>
                <a:cubicBezTo>
                  <a:pt x="76" y="31"/>
                  <a:pt x="76" y="30"/>
                  <a:pt x="76" y="30"/>
                </a:cubicBezTo>
                <a:cubicBezTo>
                  <a:pt x="76" y="30"/>
                  <a:pt x="76" y="30"/>
                  <a:pt x="76" y="30"/>
                </a:cubicBezTo>
                <a:cubicBezTo>
                  <a:pt x="76" y="30"/>
                  <a:pt x="76" y="30"/>
                  <a:pt x="76" y="30"/>
                </a:cubicBezTo>
                <a:cubicBezTo>
                  <a:pt x="76" y="30"/>
                  <a:pt x="76" y="30"/>
                  <a:pt x="76" y="30"/>
                </a:cubicBezTo>
                <a:cubicBezTo>
                  <a:pt x="76" y="30"/>
                  <a:pt x="76" y="30"/>
                  <a:pt x="76" y="30"/>
                </a:cubicBezTo>
                <a:cubicBezTo>
                  <a:pt x="76" y="30"/>
                  <a:pt x="76" y="30"/>
                  <a:pt x="76" y="30"/>
                </a:cubicBezTo>
                <a:cubicBezTo>
                  <a:pt x="76" y="30"/>
                  <a:pt x="76" y="30"/>
                  <a:pt x="76" y="30"/>
                </a:cubicBezTo>
                <a:cubicBezTo>
                  <a:pt x="76" y="30"/>
                  <a:pt x="76" y="30"/>
                  <a:pt x="76" y="30"/>
                </a:cubicBezTo>
                <a:cubicBezTo>
                  <a:pt x="76" y="30"/>
                  <a:pt x="76" y="30"/>
                  <a:pt x="76" y="30"/>
                </a:cubicBezTo>
                <a:cubicBezTo>
                  <a:pt x="76" y="30"/>
                  <a:pt x="76" y="30"/>
                  <a:pt x="76" y="30"/>
                </a:cubicBezTo>
                <a:cubicBezTo>
                  <a:pt x="76" y="30"/>
                  <a:pt x="76" y="30"/>
                  <a:pt x="76" y="30"/>
                </a:cubicBezTo>
                <a:cubicBezTo>
                  <a:pt x="76" y="30"/>
                  <a:pt x="77" y="30"/>
                  <a:pt x="77" y="30"/>
                </a:cubicBezTo>
                <a:cubicBezTo>
                  <a:pt x="77" y="30"/>
                  <a:pt x="77" y="30"/>
                  <a:pt x="77" y="30"/>
                </a:cubicBezTo>
                <a:cubicBezTo>
                  <a:pt x="78" y="30"/>
                  <a:pt x="78" y="30"/>
                  <a:pt x="78" y="30"/>
                </a:cubicBezTo>
                <a:cubicBezTo>
                  <a:pt x="79" y="30"/>
                  <a:pt x="79" y="30"/>
                  <a:pt x="78" y="30"/>
                </a:cubicBezTo>
                <a:cubicBezTo>
                  <a:pt x="78" y="30"/>
                  <a:pt x="78" y="30"/>
                  <a:pt x="78" y="30"/>
                </a:cubicBezTo>
                <a:cubicBezTo>
                  <a:pt x="78" y="30"/>
                  <a:pt x="78" y="30"/>
                  <a:pt x="78" y="30"/>
                </a:cubicBezTo>
                <a:cubicBezTo>
                  <a:pt x="78" y="30"/>
                  <a:pt x="78" y="31"/>
                  <a:pt x="78" y="31"/>
                </a:cubicBezTo>
                <a:cubicBezTo>
                  <a:pt x="78" y="31"/>
                  <a:pt x="77" y="31"/>
                  <a:pt x="77" y="31"/>
                </a:cubicBezTo>
                <a:cubicBezTo>
                  <a:pt x="77" y="31"/>
                  <a:pt x="77" y="31"/>
                  <a:pt x="77" y="31"/>
                </a:cubicBezTo>
                <a:cubicBezTo>
                  <a:pt x="77" y="31"/>
                  <a:pt x="77" y="31"/>
                  <a:pt x="77" y="31"/>
                </a:cubicBezTo>
                <a:cubicBezTo>
                  <a:pt x="77" y="31"/>
                  <a:pt x="77" y="31"/>
                  <a:pt x="77" y="31"/>
                </a:cubicBezTo>
                <a:cubicBezTo>
                  <a:pt x="76" y="33"/>
                  <a:pt x="76" y="33"/>
                  <a:pt x="76" y="33"/>
                </a:cubicBezTo>
                <a:cubicBezTo>
                  <a:pt x="76" y="33"/>
                  <a:pt x="76" y="33"/>
                  <a:pt x="76" y="33"/>
                </a:cubicBezTo>
                <a:cubicBezTo>
                  <a:pt x="76" y="33"/>
                  <a:pt x="76" y="33"/>
                  <a:pt x="76" y="33"/>
                </a:cubicBezTo>
                <a:cubicBezTo>
                  <a:pt x="76" y="33"/>
                  <a:pt x="76" y="33"/>
                  <a:pt x="76" y="33"/>
                </a:cubicBezTo>
                <a:cubicBezTo>
                  <a:pt x="76" y="33"/>
                  <a:pt x="76" y="33"/>
                  <a:pt x="75" y="33"/>
                </a:cubicBezTo>
                <a:cubicBezTo>
                  <a:pt x="76" y="33"/>
                  <a:pt x="76" y="33"/>
                  <a:pt x="76" y="32"/>
                </a:cubicBezTo>
                <a:cubicBezTo>
                  <a:pt x="76" y="32"/>
                  <a:pt x="76" y="32"/>
                  <a:pt x="76" y="32"/>
                </a:cubicBezTo>
                <a:cubicBezTo>
                  <a:pt x="76" y="32"/>
                  <a:pt x="77" y="32"/>
                  <a:pt x="77" y="32"/>
                </a:cubicBezTo>
                <a:cubicBezTo>
                  <a:pt x="77" y="32"/>
                  <a:pt x="77" y="32"/>
                  <a:pt x="77" y="32"/>
                </a:cubicBezTo>
                <a:cubicBezTo>
                  <a:pt x="77" y="32"/>
                  <a:pt x="76" y="32"/>
                  <a:pt x="76" y="32"/>
                </a:cubicBezTo>
                <a:cubicBezTo>
                  <a:pt x="77" y="31"/>
                  <a:pt x="78" y="30"/>
                  <a:pt x="77" y="30"/>
                </a:cubicBezTo>
                <a:cubicBezTo>
                  <a:pt x="77" y="30"/>
                  <a:pt x="77" y="30"/>
                  <a:pt x="77" y="30"/>
                </a:cubicBezTo>
                <a:cubicBezTo>
                  <a:pt x="77" y="30"/>
                  <a:pt x="77" y="29"/>
                  <a:pt x="76" y="29"/>
                </a:cubicBezTo>
                <a:cubicBezTo>
                  <a:pt x="76" y="29"/>
                  <a:pt x="76" y="30"/>
                  <a:pt x="76" y="29"/>
                </a:cubicBezTo>
                <a:cubicBezTo>
                  <a:pt x="75" y="29"/>
                  <a:pt x="75" y="29"/>
                  <a:pt x="75" y="29"/>
                </a:cubicBezTo>
                <a:cubicBezTo>
                  <a:pt x="75" y="29"/>
                  <a:pt x="75" y="29"/>
                  <a:pt x="75" y="29"/>
                </a:cubicBezTo>
                <a:cubicBezTo>
                  <a:pt x="75" y="29"/>
                  <a:pt x="75" y="29"/>
                  <a:pt x="75" y="29"/>
                </a:cubicBezTo>
                <a:cubicBezTo>
                  <a:pt x="75" y="30"/>
                  <a:pt x="76" y="30"/>
                  <a:pt x="76" y="30"/>
                </a:cubicBezTo>
                <a:cubicBezTo>
                  <a:pt x="76" y="30"/>
                  <a:pt x="76" y="30"/>
                  <a:pt x="76" y="30"/>
                </a:cubicBezTo>
                <a:cubicBezTo>
                  <a:pt x="76" y="31"/>
                  <a:pt x="76" y="31"/>
                  <a:pt x="76" y="31"/>
                </a:cubicBezTo>
                <a:cubicBezTo>
                  <a:pt x="76" y="32"/>
                  <a:pt x="77" y="31"/>
                  <a:pt x="77" y="32"/>
                </a:cubicBezTo>
                <a:cubicBezTo>
                  <a:pt x="78" y="31"/>
                  <a:pt x="78" y="31"/>
                  <a:pt x="79" y="31"/>
                </a:cubicBezTo>
                <a:cubicBezTo>
                  <a:pt x="79" y="31"/>
                  <a:pt x="79" y="31"/>
                  <a:pt x="79" y="31"/>
                </a:cubicBezTo>
                <a:cubicBezTo>
                  <a:pt x="79" y="31"/>
                  <a:pt x="79" y="31"/>
                  <a:pt x="79" y="31"/>
                </a:cubicBezTo>
                <a:cubicBezTo>
                  <a:pt x="79" y="31"/>
                  <a:pt x="79" y="31"/>
                  <a:pt x="79" y="31"/>
                </a:cubicBezTo>
                <a:cubicBezTo>
                  <a:pt x="79" y="30"/>
                  <a:pt x="79" y="30"/>
                  <a:pt x="79" y="30"/>
                </a:cubicBezTo>
                <a:cubicBezTo>
                  <a:pt x="79" y="30"/>
                  <a:pt x="79" y="30"/>
                  <a:pt x="79" y="30"/>
                </a:cubicBezTo>
                <a:cubicBezTo>
                  <a:pt x="79" y="30"/>
                  <a:pt x="80" y="29"/>
                  <a:pt x="79" y="29"/>
                </a:cubicBezTo>
                <a:cubicBezTo>
                  <a:pt x="80" y="28"/>
                  <a:pt x="80" y="28"/>
                  <a:pt x="80" y="28"/>
                </a:cubicBezTo>
                <a:cubicBezTo>
                  <a:pt x="81" y="27"/>
                  <a:pt x="80" y="27"/>
                  <a:pt x="81" y="26"/>
                </a:cubicBezTo>
                <a:cubicBezTo>
                  <a:pt x="81" y="26"/>
                  <a:pt x="81" y="26"/>
                  <a:pt x="81" y="26"/>
                </a:cubicBezTo>
                <a:cubicBezTo>
                  <a:pt x="81" y="26"/>
                  <a:pt x="81" y="26"/>
                  <a:pt x="81" y="25"/>
                </a:cubicBezTo>
                <a:cubicBezTo>
                  <a:pt x="81" y="25"/>
                  <a:pt x="81" y="25"/>
                  <a:pt x="82" y="25"/>
                </a:cubicBezTo>
                <a:cubicBezTo>
                  <a:pt x="82" y="25"/>
                  <a:pt x="82" y="25"/>
                  <a:pt x="82" y="24"/>
                </a:cubicBezTo>
                <a:cubicBezTo>
                  <a:pt x="82" y="24"/>
                  <a:pt x="82" y="24"/>
                  <a:pt x="82" y="24"/>
                </a:cubicBezTo>
                <a:cubicBezTo>
                  <a:pt x="82" y="24"/>
                  <a:pt x="83" y="24"/>
                  <a:pt x="83" y="24"/>
                </a:cubicBezTo>
                <a:cubicBezTo>
                  <a:pt x="83" y="24"/>
                  <a:pt x="83" y="23"/>
                  <a:pt x="83" y="24"/>
                </a:cubicBezTo>
                <a:cubicBezTo>
                  <a:pt x="84" y="24"/>
                  <a:pt x="83" y="24"/>
                  <a:pt x="84" y="24"/>
                </a:cubicBezTo>
                <a:cubicBezTo>
                  <a:pt x="84" y="24"/>
                  <a:pt x="84" y="24"/>
                  <a:pt x="85" y="24"/>
                </a:cubicBezTo>
                <a:cubicBezTo>
                  <a:pt x="85" y="24"/>
                  <a:pt x="85" y="24"/>
                  <a:pt x="85" y="24"/>
                </a:cubicBezTo>
                <a:cubicBezTo>
                  <a:pt x="85" y="24"/>
                  <a:pt x="85" y="24"/>
                  <a:pt x="85" y="24"/>
                </a:cubicBezTo>
                <a:cubicBezTo>
                  <a:pt x="85" y="24"/>
                  <a:pt x="85" y="23"/>
                  <a:pt x="85" y="23"/>
                </a:cubicBezTo>
                <a:cubicBezTo>
                  <a:pt x="84" y="23"/>
                  <a:pt x="85" y="23"/>
                  <a:pt x="85" y="23"/>
                </a:cubicBezTo>
                <a:cubicBezTo>
                  <a:pt x="83" y="23"/>
                  <a:pt x="82" y="21"/>
                  <a:pt x="81" y="22"/>
                </a:cubicBezTo>
                <a:cubicBezTo>
                  <a:pt x="79" y="21"/>
                  <a:pt x="79" y="21"/>
                  <a:pt x="79" y="21"/>
                </a:cubicBezTo>
                <a:cubicBezTo>
                  <a:pt x="80" y="20"/>
                  <a:pt x="80" y="20"/>
                  <a:pt x="81" y="19"/>
                </a:cubicBezTo>
                <a:cubicBezTo>
                  <a:pt x="80" y="19"/>
                  <a:pt x="80" y="18"/>
                  <a:pt x="81" y="18"/>
                </a:cubicBezTo>
                <a:cubicBezTo>
                  <a:pt x="81" y="18"/>
                  <a:pt x="81" y="18"/>
                  <a:pt x="81" y="17"/>
                </a:cubicBezTo>
                <a:cubicBezTo>
                  <a:pt x="80" y="17"/>
                  <a:pt x="80" y="17"/>
                  <a:pt x="80" y="17"/>
                </a:cubicBezTo>
                <a:cubicBezTo>
                  <a:pt x="80" y="16"/>
                  <a:pt x="81" y="16"/>
                  <a:pt x="81" y="16"/>
                </a:cubicBezTo>
                <a:cubicBezTo>
                  <a:pt x="79" y="15"/>
                  <a:pt x="79" y="15"/>
                  <a:pt x="78" y="14"/>
                </a:cubicBezTo>
                <a:cubicBezTo>
                  <a:pt x="78" y="14"/>
                  <a:pt x="78" y="14"/>
                  <a:pt x="78" y="14"/>
                </a:cubicBezTo>
                <a:cubicBezTo>
                  <a:pt x="78" y="14"/>
                  <a:pt x="78" y="14"/>
                  <a:pt x="78" y="14"/>
                </a:cubicBezTo>
                <a:cubicBezTo>
                  <a:pt x="78" y="14"/>
                  <a:pt x="78" y="14"/>
                  <a:pt x="78" y="14"/>
                </a:cubicBezTo>
                <a:cubicBezTo>
                  <a:pt x="78" y="15"/>
                  <a:pt x="78" y="15"/>
                  <a:pt x="78" y="15"/>
                </a:cubicBezTo>
                <a:cubicBezTo>
                  <a:pt x="78" y="15"/>
                  <a:pt x="78" y="15"/>
                  <a:pt x="78" y="15"/>
                </a:cubicBezTo>
                <a:cubicBezTo>
                  <a:pt x="78" y="15"/>
                  <a:pt x="78" y="15"/>
                  <a:pt x="78" y="15"/>
                </a:cubicBezTo>
                <a:cubicBezTo>
                  <a:pt x="78" y="14"/>
                  <a:pt x="78" y="14"/>
                  <a:pt x="78" y="14"/>
                </a:cubicBezTo>
                <a:cubicBezTo>
                  <a:pt x="78" y="14"/>
                  <a:pt x="78" y="15"/>
                  <a:pt x="78" y="15"/>
                </a:cubicBezTo>
                <a:cubicBezTo>
                  <a:pt x="78" y="15"/>
                  <a:pt x="78" y="15"/>
                  <a:pt x="79" y="15"/>
                </a:cubicBezTo>
                <a:cubicBezTo>
                  <a:pt x="79" y="16"/>
                  <a:pt x="79" y="15"/>
                  <a:pt x="79" y="15"/>
                </a:cubicBezTo>
                <a:cubicBezTo>
                  <a:pt x="80" y="16"/>
                  <a:pt x="80" y="16"/>
                  <a:pt x="80" y="16"/>
                </a:cubicBezTo>
                <a:cubicBezTo>
                  <a:pt x="80" y="16"/>
                  <a:pt x="80" y="16"/>
                  <a:pt x="80" y="16"/>
                </a:cubicBezTo>
                <a:cubicBezTo>
                  <a:pt x="81" y="17"/>
                  <a:pt x="81" y="18"/>
                  <a:pt x="82" y="17"/>
                </a:cubicBezTo>
                <a:cubicBezTo>
                  <a:pt x="82" y="17"/>
                  <a:pt x="80" y="17"/>
                  <a:pt x="81" y="16"/>
                </a:cubicBezTo>
                <a:cubicBezTo>
                  <a:pt x="84" y="19"/>
                  <a:pt x="84" y="19"/>
                  <a:pt x="84" y="19"/>
                </a:cubicBezTo>
                <a:cubicBezTo>
                  <a:pt x="85" y="19"/>
                  <a:pt x="86" y="19"/>
                  <a:pt x="86" y="20"/>
                </a:cubicBezTo>
                <a:cubicBezTo>
                  <a:pt x="87" y="20"/>
                  <a:pt x="87" y="21"/>
                  <a:pt x="88" y="22"/>
                </a:cubicBezTo>
                <a:cubicBezTo>
                  <a:pt x="88" y="22"/>
                  <a:pt x="88" y="22"/>
                  <a:pt x="89" y="22"/>
                </a:cubicBezTo>
                <a:cubicBezTo>
                  <a:pt x="89" y="22"/>
                  <a:pt x="89" y="21"/>
                  <a:pt x="90" y="21"/>
                </a:cubicBezTo>
                <a:cubicBezTo>
                  <a:pt x="91" y="22"/>
                  <a:pt x="91" y="22"/>
                  <a:pt x="92" y="24"/>
                </a:cubicBezTo>
                <a:cubicBezTo>
                  <a:pt x="92" y="24"/>
                  <a:pt x="92" y="24"/>
                  <a:pt x="92" y="23"/>
                </a:cubicBezTo>
                <a:cubicBezTo>
                  <a:pt x="92" y="23"/>
                  <a:pt x="91" y="23"/>
                  <a:pt x="91" y="22"/>
                </a:cubicBezTo>
                <a:cubicBezTo>
                  <a:pt x="91" y="21"/>
                  <a:pt x="92" y="23"/>
                  <a:pt x="92" y="23"/>
                </a:cubicBezTo>
                <a:cubicBezTo>
                  <a:pt x="92" y="24"/>
                  <a:pt x="93" y="26"/>
                  <a:pt x="93" y="28"/>
                </a:cubicBezTo>
                <a:cubicBezTo>
                  <a:pt x="93" y="28"/>
                  <a:pt x="93" y="29"/>
                  <a:pt x="93" y="30"/>
                </a:cubicBezTo>
                <a:cubicBezTo>
                  <a:pt x="93" y="30"/>
                  <a:pt x="93" y="31"/>
                  <a:pt x="93" y="31"/>
                </a:cubicBezTo>
                <a:cubicBezTo>
                  <a:pt x="93" y="31"/>
                  <a:pt x="93" y="31"/>
                  <a:pt x="93" y="32"/>
                </a:cubicBezTo>
                <a:cubicBezTo>
                  <a:pt x="93" y="32"/>
                  <a:pt x="93" y="32"/>
                  <a:pt x="93" y="32"/>
                </a:cubicBezTo>
                <a:cubicBezTo>
                  <a:pt x="93" y="33"/>
                  <a:pt x="93" y="33"/>
                  <a:pt x="93" y="33"/>
                </a:cubicBezTo>
                <a:cubicBezTo>
                  <a:pt x="93" y="33"/>
                  <a:pt x="93" y="32"/>
                  <a:pt x="93" y="32"/>
                </a:cubicBezTo>
                <a:cubicBezTo>
                  <a:pt x="93" y="32"/>
                  <a:pt x="93" y="33"/>
                  <a:pt x="92" y="33"/>
                </a:cubicBezTo>
                <a:cubicBezTo>
                  <a:pt x="92" y="33"/>
                  <a:pt x="92" y="33"/>
                  <a:pt x="92" y="34"/>
                </a:cubicBezTo>
                <a:cubicBezTo>
                  <a:pt x="92" y="34"/>
                  <a:pt x="93" y="34"/>
                  <a:pt x="93" y="34"/>
                </a:cubicBezTo>
                <a:cubicBezTo>
                  <a:pt x="93" y="35"/>
                  <a:pt x="92" y="36"/>
                  <a:pt x="92" y="36"/>
                </a:cubicBezTo>
                <a:cubicBezTo>
                  <a:pt x="92" y="37"/>
                  <a:pt x="92" y="37"/>
                  <a:pt x="92" y="37"/>
                </a:cubicBezTo>
                <a:cubicBezTo>
                  <a:pt x="91" y="38"/>
                  <a:pt x="91" y="38"/>
                  <a:pt x="91" y="39"/>
                </a:cubicBezTo>
                <a:cubicBezTo>
                  <a:pt x="91" y="39"/>
                  <a:pt x="90" y="39"/>
                  <a:pt x="90" y="40"/>
                </a:cubicBezTo>
                <a:cubicBezTo>
                  <a:pt x="91" y="38"/>
                  <a:pt x="89" y="41"/>
                  <a:pt x="89" y="41"/>
                </a:cubicBezTo>
                <a:cubicBezTo>
                  <a:pt x="88" y="43"/>
                  <a:pt x="86" y="44"/>
                  <a:pt x="84" y="45"/>
                </a:cubicBezTo>
                <a:cubicBezTo>
                  <a:pt x="83" y="46"/>
                  <a:pt x="82" y="46"/>
                  <a:pt x="80" y="47"/>
                </a:cubicBezTo>
                <a:cubicBezTo>
                  <a:pt x="79" y="47"/>
                  <a:pt x="77" y="47"/>
                  <a:pt x="76" y="47"/>
                </a:cubicBezTo>
                <a:cubicBezTo>
                  <a:pt x="74" y="47"/>
                  <a:pt x="73" y="46"/>
                  <a:pt x="72" y="46"/>
                </a:cubicBezTo>
                <a:cubicBezTo>
                  <a:pt x="71" y="46"/>
                  <a:pt x="71" y="45"/>
                  <a:pt x="70" y="45"/>
                </a:cubicBezTo>
                <a:cubicBezTo>
                  <a:pt x="70" y="45"/>
                  <a:pt x="70" y="45"/>
                  <a:pt x="70" y="45"/>
                </a:cubicBezTo>
                <a:cubicBezTo>
                  <a:pt x="69" y="45"/>
                  <a:pt x="69" y="45"/>
                  <a:pt x="69" y="45"/>
                </a:cubicBezTo>
                <a:cubicBezTo>
                  <a:pt x="69" y="45"/>
                  <a:pt x="69" y="45"/>
                  <a:pt x="69" y="44"/>
                </a:cubicBezTo>
                <a:cubicBezTo>
                  <a:pt x="69" y="44"/>
                  <a:pt x="69" y="44"/>
                  <a:pt x="69" y="44"/>
                </a:cubicBezTo>
                <a:cubicBezTo>
                  <a:pt x="69" y="44"/>
                  <a:pt x="69" y="44"/>
                  <a:pt x="69" y="44"/>
                </a:cubicBezTo>
                <a:cubicBezTo>
                  <a:pt x="69" y="44"/>
                  <a:pt x="69" y="44"/>
                  <a:pt x="69" y="44"/>
                </a:cubicBezTo>
                <a:cubicBezTo>
                  <a:pt x="69" y="44"/>
                  <a:pt x="69" y="44"/>
                  <a:pt x="69" y="44"/>
                </a:cubicBezTo>
                <a:cubicBezTo>
                  <a:pt x="69" y="44"/>
                  <a:pt x="69" y="44"/>
                  <a:pt x="69" y="44"/>
                </a:cubicBezTo>
                <a:cubicBezTo>
                  <a:pt x="69" y="44"/>
                  <a:pt x="69" y="44"/>
                  <a:pt x="69" y="44"/>
                </a:cubicBezTo>
                <a:cubicBezTo>
                  <a:pt x="69" y="44"/>
                  <a:pt x="69" y="44"/>
                  <a:pt x="69" y="44"/>
                </a:cubicBezTo>
                <a:cubicBezTo>
                  <a:pt x="69" y="44"/>
                  <a:pt x="69" y="44"/>
                  <a:pt x="69" y="44"/>
                </a:cubicBezTo>
                <a:cubicBezTo>
                  <a:pt x="68" y="44"/>
                  <a:pt x="68" y="44"/>
                  <a:pt x="68" y="44"/>
                </a:cubicBezTo>
                <a:cubicBezTo>
                  <a:pt x="67" y="43"/>
                  <a:pt x="67" y="43"/>
                  <a:pt x="67" y="43"/>
                </a:cubicBezTo>
                <a:cubicBezTo>
                  <a:pt x="67" y="42"/>
                  <a:pt x="66" y="43"/>
                  <a:pt x="66" y="42"/>
                </a:cubicBezTo>
                <a:cubicBezTo>
                  <a:pt x="65" y="42"/>
                  <a:pt x="65" y="42"/>
                  <a:pt x="66" y="42"/>
                </a:cubicBezTo>
                <a:cubicBezTo>
                  <a:pt x="65" y="42"/>
                  <a:pt x="65" y="42"/>
                  <a:pt x="64" y="42"/>
                </a:cubicBezTo>
                <a:cubicBezTo>
                  <a:pt x="65" y="41"/>
                  <a:pt x="65" y="42"/>
                  <a:pt x="65" y="41"/>
                </a:cubicBezTo>
                <a:cubicBezTo>
                  <a:pt x="65" y="41"/>
                  <a:pt x="64" y="41"/>
                  <a:pt x="64" y="41"/>
                </a:cubicBezTo>
                <a:cubicBezTo>
                  <a:pt x="64" y="41"/>
                  <a:pt x="64" y="40"/>
                  <a:pt x="64" y="40"/>
                </a:cubicBezTo>
                <a:cubicBezTo>
                  <a:pt x="62" y="40"/>
                  <a:pt x="61" y="40"/>
                  <a:pt x="60" y="40"/>
                </a:cubicBezTo>
                <a:cubicBezTo>
                  <a:pt x="60" y="40"/>
                  <a:pt x="60" y="40"/>
                  <a:pt x="60" y="40"/>
                </a:cubicBezTo>
                <a:cubicBezTo>
                  <a:pt x="59" y="40"/>
                  <a:pt x="58" y="40"/>
                  <a:pt x="57" y="41"/>
                </a:cubicBezTo>
                <a:cubicBezTo>
                  <a:pt x="57" y="40"/>
                  <a:pt x="57" y="40"/>
                  <a:pt x="57" y="40"/>
                </a:cubicBezTo>
                <a:cubicBezTo>
                  <a:pt x="57" y="40"/>
                  <a:pt x="56" y="41"/>
                  <a:pt x="56" y="41"/>
                </a:cubicBezTo>
                <a:cubicBezTo>
                  <a:pt x="56" y="41"/>
                  <a:pt x="56" y="41"/>
                  <a:pt x="56" y="40"/>
                </a:cubicBezTo>
                <a:cubicBezTo>
                  <a:pt x="56" y="40"/>
                  <a:pt x="56" y="41"/>
                  <a:pt x="55" y="41"/>
                </a:cubicBezTo>
                <a:cubicBezTo>
                  <a:pt x="55" y="41"/>
                  <a:pt x="54" y="42"/>
                  <a:pt x="53" y="43"/>
                </a:cubicBezTo>
                <a:cubicBezTo>
                  <a:pt x="53" y="43"/>
                  <a:pt x="53" y="43"/>
                  <a:pt x="53" y="43"/>
                </a:cubicBezTo>
                <a:cubicBezTo>
                  <a:pt x="52" y="44"/>
                  <a:pt x="51" y="45"/>
                  <a:pt x="50" y="46"/>
                </a:cubicBezTo>
                <a:cubicBezTo>
                  <a:pt x="49" y="47"/>
                  <a:pt x="49" y="48"/>
                  <a:pt x="48" y="48"/>
                </a:cubicBezTo>
                <a:cubicBezTo>
                  <a:pt x="47" y="49"/>
                  <a:pt x="47" y="49"/>
                  <a:pt x="46" y="50"/>
                </a:cubicBezTo>
                <a:cubicBezTo>
                  <a:pt x="46" y="51"/>
                  <a:pt x="46" y="51"/>
                  <a:pt x="46" y="52"/>
                </a:cubicBezTo>
                <a:cubicBezTo>
                  <a:pt x="45" y="52"/>
                  <a:pt x="44" y="52"/>
                  <a:pt x="44" y="53"/>
                </a:cubicBezTo>
                <a:cubicBezTo>
                  <a:pt x="43" y="53"/>
                  <a:pt x="43" y="53"/>
                  <a:pt x="43" y="53"/>
                </a:cubicBezTo>
                <a:cubicBezTo>
                  <a:pt x="43" y="54"/>
                  <a:pt x="43" y="55"/>
                  <a:pt x="42" y="55"/>
                </a:cubicBezTo>
                <a:cubicBezTo>
                  <a:pt x="42" y="55"/>
                  <a:pt x="43" y="54"/>
                  <a:pt x="43" y="54"/>
                </a:cubicBezTo>
                <a:cubicBezTo>
                  <a:pt x="43" y="54"/>
                  <a:pt x="42" y="53"/>
                  <a:pt x="43" y="53"/>
                </a:cubicBezTo>
                <a:cubicBezTo>
                  <a:pt x="43" y="53"/>
                  <a:pt x="42" y="53"/>
                  <a:pt x="42" y="53"/>
                </a:cubicBezTo>
                <a:cubicBezTo>
                  <a:pt x="42" y="52"/>
                  <a:pt x="41" y="52"/>
                  <a:pt x="41" y="52"/>
                </a:cubicBezTo>
                <a:cubicBezTo>
                  <a:pt x="41" y="51"/>
                  <a:pt x="42" y="50"/>
                  <a:pt x="43" y="49"/>
                </a:cubicBezTo>
                <a:cubicBezTo>
                  <a:pt x="43" y="48"/>
                  <a:pt x="43" y="48"/>
                  <a:pt x="44" y="48"/>
                </a:cubicBezTo>
                <a:cubicBezTo>
                  <a:pt x="44" y="48"/>
                  <a:pt x="44" y="48"/>
                  <a:pt x="44" y="47"/>
                </a:cubicBezTo>
                <a:cubicBezTo>
                  <a:pt x="44" y="47"/>
                  <a:pt x="43" y="47"/>
                  <a:pt x="43" y="48"/>
                </a:cubicBezTo>
                <a:cubicBezTo>
                  <a:pt x="43" y="47"/>
                  <a:pt x="44" y="46"/>
                  <a:pt x="45" y="46"/>
                </a:cubicBezTo>
                <a:cubicBezTo>
                  <a:pt x="45" y="46"/>
                  <a:pt x="45" y="46"/>
                  <a:pt x="46" y="46"/>
                </a:cubicBezTo>
                <a:cubicBezTo>
                  <a:pt x="46" y="46"/>
                  <a:pt x="46" y="45"/>
                  <a:pt x="46" y="45"/>
                </a:cubicBezTo>
                <a:cubicBezTo>
                  <a:pt x="46" y="45"/>
                  <a:pt x="46" y="45"/>
                  <a:pt x="46" y="45"/>
                </a:cubicBezTo>
                <a:cubicBezTo>
                  <a:pt x="46" y="44"/>
                  <a:pt x="45" y="46"/>
                  <a:pt x="45" y="46"/>
                </a:cubicBezTo>
                <a:cubicBezTo>
                  <a:pt x="45" y="45"/>
                  <a:pt x="46" y="44"/>
                  <a:pt x="47" y="44"/>
                </a:cubicBezTo>
                <a:cubicBezTo>
                  <a:pt x="47" y="43"/>
                  <a:pt x="46" y="43"/>
                  <a:pt x="46" y="43"/>
                </a:cubicBezTo>
                <a:cubicBezTo>
                  <a:pt x="46" y="43"/>
                  <a:pt x="46" y="44"/>
                  <a:pt x="45" y="44"/>
                </a:cubicBezTo>
                <a:cubicBezTo>
                  <a:pt x="45" y="44"/>
                  <a:pt x="45" y="43"/>
                  <a:pt x="45" y="43"/>
                </a:cubicBezTo>
                <a:cubicBezTo>
                  <a:pt x="45" y="43"/>
                  <a:pt x="44" y="43"/>
                  <a:pt x="44" y="43"/>
                </a:cubicBezTo>
                <a:cubicBezTo>
                  <a:pt x="44" y="44"/>
                  <a:pt x="45" y="43"/>
                  <a:pt x="45" y="44"/>
                </a:cubicBezTo>
                <a:cubicBezTo>
                  <a:pt x="44" y="44"/>
                  <a:pt x="45" y="44"/>
                  <a:pt x="45" y="44"/>
                </a:cubicBezTo>
                <a:cubicBezTo>
                  <a:pt x="45" y="45"/>
                  <a:pt x="44" y="45"/>
                  <a:pt x="44" y="45"/>
                </a:cubicBezTo>
                <a:cubicBezTo>
                  <a:pt x="44" y="45"/>
                  <a:pt x="44" y="45"/>
                  <a:pt x="44" y="45"/>
                </a:cubicBezTo>
                <a:cubicBezTo>
                  <a:pt x="43" y="44"/>
                  <a:pt x="44" y="46"/>
                  <a:pt x="44" y="46"/>
                </a:cubicBezTo>
                <a:cubicBezTo>
                  <a:pt x="43" y="47"/>
                  <a:pt x="42" y="47"/>
                  <a:pt x="42" y="47"/>
                </a:cubicBezTo>
                <a:cubicBezTo>
                  <a:pt x="42" y="47"/>
                  <a:pt x="43" y="47"/>
                  <a:pt x="42" y="48"/>
                </a:cubicBezTo>
                <a:cubicBezTo>
                  <a:pt x="42" y="48"/>
                  <a:pt x="41" y="48"/>
                  <a:pt x="41" y="48"/>
                </a:cubicBezTo>
                <a:cubicBezTo>
                  <a:pt x="41" y="48"/>
                  <a:pt x="41" y="49"/>
                  <a:pt x="41" y="49"/>
                </a:cubicBezTo>
                <a:cubicBezTo>
                  <a:pt x="40" y="51"/>
                  <a:pt x="38" y="53"/>
                  <a:pt x="37" y="55"/>
                </a:cubicBezTo>
                <a:cubicBezTo>
                  <a:pt x="36" y="56"/>
                  <a:pt x="37" y="56"/>
                  <a:pt x="37" y="56"/>
                </a:cubicBezTo>
                <a:cubicBezTo>
                  <a:pt x="37" y="56"/>
                  <a:pt x="37" y="56"/>
                  <a:pt x="37" y="56"/>
                </a:cubicBezTo>
                <a:cubicBezTo>
                  <a:pt x="38" y="57"/>
                  <a:pt x="39" y="56"/>
                  <a:pt x="39" y="56"/>
                </a:cubicBezTo>
                <a:cubicBezTo>
                  <a:pt x="39" y="57"/>
                  <a:pt x="39" y="57"/>
                  <a:pt x="39" y="57"/>
                </a:cubicBezTo>
                <a:cubicBezTo>
                  <a:pt x="39" y="57"/>
                  <a:pt x="39" y="57"/>
                  <a:pt x="39" y="57"/>
                </a:cubicBezTo>
                <a:cubicBezTo>
                  <a:pt x="38" y="56"/>
                  <a:pt x="38" y="56"/>
                  <a:pt x="37" y="57"/>
                </a:cubicBezTo>
                <a:cubicBezTo>
                  <a:pt x="38" y="57"/>
                  <a:pt x="38" y="56"/>
                  <a:pt x="38" y="57"/>
                </a:cubicBezTo>
                <a:cubicBezTo>
                  <a:pt x="38" y="58"/>
                  <a:pt x="37" y="58"/>
                  <a:pt x="38" y="59"/>
                </a:cubicBezTo>
                <a:cubicBezTo>
                  <a:pt x="38" y="59"/>
                  <a:pt x="38" y="58"/>
                  <a:pt x="38" y="58"/>
                </a:cubicBezTo>
                <a:cubicBezTo>
                  <a:pt x="39" y="57"/>
                  <a:pt x="39" y="57"/>
                  <a:pt x="40" y="57"/>
                </a:cubicBezTo>
                <a:cubicBezTo>
                  <a:pt x="40" y="57"/>
                  <a:pt x="40" y="58"/>
                  <a:pt x="41" y="57"/>
                </a:cubicBezTo>
                <a:cubicBezTo>
                  <a:pt x="41" y="58"/>
                  <a:pt x="41" y="59"/>
                  <a:pt x="41" y="59"/>
                </a:cubicBezTo>
                <a:cubicBezTo>
                  <a:pt x="41" y="60"/>
                  <a:pt x="40" y="60"/>
                  <a:pt x="40" y="60"/>
                </a:cubicBezTo>
                <a:cubicBezTo>
                  <a:pt x="39" y="60"/>
                  <a:pt x="40" y="61"/>
                  <a:pt x="39" y="62"/>
                </a:cubicBezTo>
                <a:cubicBezTo>
                  <a:pt x="39" y="62"/>
                  <a:pt x="39" y="62"/>
                  <a:pt x="39" y="62"/>
                </a:cubicBezTo>
                <a:cubicBezTo>
                  <a:pt x="39" y="63"/>
                  <a:pt x="38" y="63"/>
                  <a:pt x="38" y="64"/>
                </a:cubicBezTo>
                <a:cubicBezTo>
                  <a:pt x="37" y="65"/>
                  <a:pt x="36" y="67"/>
                  <a:pt x="36" y="69"/>
                </a:cubicBezTo>
                <a:cubicBezTo>
                  <a:pt x="36" y="69"/>
                  <a:pt x="35" y="70"/>
                  <a:pt x="36" y="70"/>
                </a:cubicBezTo>
                <a:cubicBezTo>
                  <a:pt x="36" y="71"/>
                  <a:pt x="35" y="70"/>
                  <a:pt x="35" y="71"/>
                </a:cubicBezTo>
                <a:cubicBezTo>
                  <a:pt x="35" y="71"/>
                  <a:pt x="35" y="71"/>
                  <a:pt x="35" y="71"/>
                </a:cubicBezTo>
                <a:cubicBezTo>
                  <a:pt x="35" y="72"/>
                  <a:pt x="35" y="71"/>
                  <a:pt x="34" y="72"/>
                </a:cubicBezTo>
                <a:cubicBezTo>
                  <a:pt x="34" y="73"/>
                  <a:pt x="35" y="73"/>
                  <a:pt x="34" y="74"/>
                </a:cubicBezTo>
                <a:cubicBezTo>
                  <a:pt x="34" y="74"/>
                  <a:pt x="34" y="74"/>
                  <a:pt x="34" y="74"/>
                </a:cubicBezTo>
                <a:cubicBezTo>
                  <a:pt x="34" y="74"/>
                  <a:pt x="33" y="75"/>
                  <a:pt x="33" y="77"/>
                </a:cubicBezTo>
                <a:cubicBezTo>
                  <a:pt x="33" y="77"/>
                  <a:pt x="33" y="77"/>
                  <a:pt x="34" y="77"/>
                </a:cubicBezTo>
                <a:cubicBezTo>
                  <a:pt x="33" y="78"/>
                  <a:pt x="33" y="78"/>
                  <a:pt x="33" y="79"/>
                </a:cubicBezTo>
                <a:cubicBezTo>
                  <a:pt x="33" y="80"/>
                  <a:pt x="33" y="81"/>
                  <a:pt x="32" y="83"/>
                </a:cubicBezTo>
                <a:cubicBezTo>
                  <a:pt x="32" y="84"/>
                  <a:pt x="32" y="85"/>
                  <a:pt x="32" y="86"/>
                </a:cubicBezTo>
                <a:cubicBezTo>
                  <a:pt x="32" y="87"/>
                  <a:pt x="32" y="88"/>
                  <a:pt x="32" y="89"/>
                </a:cubicBezTo>
                <a:cubicBezTo>
                  <a:pt x="32" y="90"/>
                  <a:pt x="32" y="90"/>
                  <a:pt x="32" y="91"/>
                </a:cubicBezTo>
                <a:cubicBezTo>
                  <a:pt x="32" y="92"/>
                  <a:pt x="31" y="94"/>
                  <a:pt x="32" y="95"/>
                </a:cubicBezTo>
                <a:cubicBezTo>
                  <a:pt x="32" y="94"/>
                  <a:pt x="32" y="94"/>
                  <a:pt x="32" y="95"/>
                </a:cubicBezTo>
                <a:cubicBezTo>
                  <a:pt x="32" y="95"/>
                  <a:pt x="32" y="96"/>
                  <a:pt x="32" y="97"/>
                </a:cubicBezTo>
                <a:cubicBezTo>
                  <a:pt x="32" y="99"/>
                  <a:pt x="32" y="100"/>
                  <a:pt x="32" y="101"/>
                </a:cubicBezTo>
                <a:cubicBezTo>
                  <a:pt x="32" y="102"/>
                  <a:pt x="32" y="102"/>
                  <a:pt x="32" y="102"/>
                </a:cubicBezTo>
                <a:cubicBezTo>
                  <a:pt x="32" y="102"/>
                  <a:pt x="33" y="103"/>
                  <a:pt x="33" y="103"/>
                </a:cubicBezTo>
                <a:cubicBezTo>
                  <a:pt x="33" y="104"/>
                  <a:pt x="32" y="104"/>
                  <a:pt x="33" y="105"/>
                </a:cubicBezTo>
                <a:cubicBezTo>
                  <a:pt x="33" y="105"/>
                  <a:pt x="33" y="105"/>
                  <a:pt x="33" y="106"/>
                </a:cubicBezTo>
                <a:cubicBezTo>
                  <a:pt x="33" y="107"/>
                  <a:pt x="33" y="107"/>
                  <a:pt x="33" y="107"/>
                </a:cubicBezTo>
                <a:cubicBezTo>
                  <a:pt x="33" y="107"/>
                  <a:pt x="33" y="108"/>
                  <a:pt x="34" y="108"/>
                </a:cubicBezTo>
                <a:cubicBezTo>
                  <a:pt x="34" y="108"/>
                  <a:pt x="33" y="108"/>
                  <a:pt x="34" y="109"/>
                </a:cubicBezTo>
                <a:cubicBezTo>
                  <a:pt x="34" y="109"/>
                  <a:pt x="34" y="110"/>
                  <a:pt x="34" y="110"/>
                </a:cubicBezTo>
                <a:cubicBezTo>
                  <a:pt x="34" y="110"/>
                  <a:pt x="34" y="111"/>
                  <a:pt x="35" y="112"/>
                </a:cubicBezTo>
                <a:cubicBezTo>
                  <a:pt x="35" y="112"/>
                  <a:pt x="35" y="113"/>
                  <a:pt x="35" y="113"/>
                </a:cubicBezTo>
                <a:cubicBezTo>
                  <a:pt x="35" y="114"/>
                  <a:pt x="36" y="113"/>
                  <a:pt x="36" y="114"/>
                </a:cubicBezTo>
                <a:cubicBezTo>
                  <a:pt x="35" y="114"/>
                  <a:pt x="35" y="114"/>
                  <a:pt x="35" y="114"/>
                </a:cubicBezTo>
                <a:cubicBezTo>
                  <a:pt x="35" y="114"/>
                  <a:pt x="35" y="114"/>
                  <a:pt x="35" y="115"/>
                </a:cubicBezTo>
                <a:cubicBezTo>
                  <a:pt x="36" y="115"/>
                  <a:pt x="36" y="114"/>
                  <a:pt x="36" y="114"/>
                </a:cubicBezTo>
                <a:cubicBezTo>
                  <a:pt x="36" y="114"/>
                  <a:pt x="36" y="115"/>
                  <a:pt x="36" y="115"/>
                </a:cubicBezTo>
                <a:cubicBezTo>
                  <a:pt x="36" y="115"/>
                  <a:pt x="36" y="115"/>
                  <a:pt x="36" y="116"/>
                </a:cubicBezTo>
                <a:cubicBezTo>
                  <a:pt x="36" y="116"/>
                  <a:pt x="37" y="117"/>
                  <a:pt x="37" y="117"/>
                </a:cubicBezTo>
                <a:cubicBezTo>
                  <a:pt x="37" y="117"/>
                  <a:pt x="37" y="118"/>
                  <a:pt x="37" y="118"/>
                </a:cubicBezTo>
                <a:cubicBezTo>
                  <a:pt x="38" y="119"/>
                  <a:pt x="39" y="121"/>
                  <a:pt x="39" y="121"/>
                </a:cubicBezTo>
                <a:cubicBezTo>
                  <a:pt x="39" y="122"/>
                  <a:pt x="40" y="122"/>
                  <a:pt x="40" y="123"/>
                </a:cubicBezTo>
                <a:cubicBezTo>
                  <a:pt x="40" y="123"/>
                  <a:pt x="40" y="123"/>
                  <a:pt x="40" y="123"/>
                </a:cubicBezTo>
                <a:cubicBezTo>
                  <a:pt x="40" y="124"/>
                  <a:pt x="41" y="124"/>
                  <a:pt x="41" y="124"/>
                </a:cubicBezTo>
                <a:cubicBezTo>
                  <a:pt x="41" y="125"/>
                  <a:pt x="41" y="125"/>
                  <a:pt x="41" y="125"/>
                </a:cubicBezTo>
                <a:cubicBezTo>
                  <a:pt x="42" y="126"/>
                  <a:pt x="42" y="126"/>
                  <a:pt x="42" y="126"/>
                </a:cubicBezTo>
                <a:cubicBezTo>
                  <a:pt x="42" y="126"/>
                  <a:pt x="43" y="126"/>
                  <a:pt x="43" y="127"/>
                </a:cubicBezTo>
                <a:cubicBezTo>
                  <a:pt x="43" y="127"/>
                  <a:pt x="43" y="127"/>
                  <a:pt x="43" y="127"/>
                </a:cubicBezTo>
                <a:cubicBezTo>
                  <a:pt x="43" y="127"/>
                  <a:pt x="43" y="127"/>
                  <a:pt x="43" y="127"/>
                </a:cubicBezTo>
                <a:cubicBezTo>
                  <a:pt x="44" y="128"/>
                  <a:pt x="44" y="128"/>
                  <a:pt x="44" y="128"/>
                </a:cubicBezTo>
                <a:cubicBezTo>
                  <a:pt x="44" y="129"/>
                  <a:pt x="46" y="129"/>
                  <a:pt x="46" y="130"/>
                </a:cubicBezTo>
                <a:cubicBezTo>
                  <a:pt x="46" y="130"/>
                  <a:pt x="47" y="130"/>
                  <a:pt x="48" y="130"/>
                </a:cubicBezTo>
                <a:cubicBezTo>
                  <a:pt x="48" y="130"/>
                  <a:pt x="48" y="131"/>
                  <a:pt x="49" y="131"/>
                </a:cubicBezTo>
                <a:cubicBezTo>
                  <a:pt x="49" y="131"/>
                  <a:pt x="50" y="131"/>
                  <a:pt x="51" y="131"/>
                </a:cubicBezTo>
                <a:cubicBezTo>
                  <a:pt x="51" y="131"/>
                  <a:pt x="51" y="131"/>
                  <a:pt x="52" y="131"/>
                </a:cubicBezTo>
                <a:cubicBezTo>
                  <a:pt x="52" y="131"/>
                  <a:pt x="52" y="131"/>
                  <a:pt x="53" y="131"/>
                </a:cubicBezTo>
                <a:cubicBezTo>
                  <a:pt x="53" y="131"/>
                  <a:pt x="53" y="132"/>
                  <a:pt x="53" y="131"/>
                </a:cubicBezTo>
                <a:cubicBezTo>
                  <a:pt x="53" y="131"/>
                  <a:pt x="53" y="131"/>
                  <a:pt x="53" y="131"/>
                </a:cubicBezTo>
                <a:cubicBezTo>
                  <a:pt x="53" y="131"/>
                  <a:pt x="53" y="131"/>
                  <a:pt x="54" y="131"/>
                </a:cubicBezTo>
                <a:cubicBezTo>
                  <a:pt x="54" y="131"/>
                  <a:pt x="55" y="131"/>
                  <a:pt x="55" y="131"/>
                </a:cubicBezTo>
                <a:cubicBezTo>
                  <a:pt x="55" y="131"/>
                  <a:pt x="55" y="131"/>
                  <a:pt x="55" y="131"/>
                </a:cubicBezTo>
                <a:cubicBezTo>
                  <a:pt x="56" y="131"/>
                  <a:pt x="56" y="130"/>
                  <a:pt x="57" y="130"/>
                </a:cubicBezTo>
                <a:cubicBezTo>
                  <a:pt x="57" y="130"/>
                  <a:pt x="56" y="130"/>
                  <a:pt x="56" y="131"/>
                </a:cubicBezTo>
                <a:cubicBezTo>
                  <a:pt x="56" y="131"/>
                  <a:pt x="57" y="131"/>
                  <a:pt x="56" y="131"/>
                </a:cubicBezTo>
                <a:cubicBezTo>
                  <a:pt x="57" y="132"/>
                  <a:pt x="57" y="131"/>
                  <a:pt x="57" y="131"/>
                </a:cubicBezTo>
                <a:cubicBezTo>
                  <a:pt x="57" y="131"/>
                  <a:pt x="57" y="131"/>
                  <a:pt x="57" y="132"/>
                </a:cubicBezTo>
                <a:cubicBezTo>
                  <a:pt x="57" y="132"/>
                  <a:pt x="57" y="131"/>
                  <a:pt x="58" y="131"/>
                </a:cubicBezTo>
                <a:cubicBezTo>
                  <a:pt x="58" y="132"/>
                  <a:pt x="59" y="132"/>
                  <a:pt x="59" y="131"/>
                </a:cubicBezTo>
                <a:cubicBezTo>
                  <a:pt x="58" y="131"/>
                  <a:pt x="58" y="131"/>
                  <a:pt x="57" y="130"/>
                </a:cubicBezTo>
                <a:cubicBezTo>
                  <a:pt x="57" y="130"/>
                  <a:pt x="58" y="130"/>
                  <a:pt x="58" y="129"/>
                </a:cubicBezTo>
                <a:cubicBezTo>
                  <a:pt x="58" y="130"/>
                  <a:pt x="58" y="130"/>
                  <a:pt x="59" y="130"/>
                </a:cubicBezTo>
                <a:cubicBezTo>
                  <a:pt x="59" y="130"/>
                  <a:pt x="58" y="129"/>
                  <a:pt x="58" y="129"/>
                </a:cubicBezTo>
                <a:cubicBezTo>
                  <a:pt x="58" y="129"/>
                  <a:pt x="59" y="129"/>
                  <a:pt x="60" y="130"/>
                </a:cubicBezTo>
                <a:cubicBezTo>
                  <a:pt x="60" y="129"/>
                  <a:pt x="60" y="129"/>
                  <a:pt x="60" y="128"/>
                </a:cubicBezTo>
                <a:cubicBezTo>
                  <a:pt x="60" y="128"/>
                  <a:pt x="60" y="128"/>
                  <a:pt x="60" y="128"/>
                </a:cubicBezTo>
                <a:cubicBezTo>
                  <a:pt x="60" y="128"/>
                  <a:pt x="61" y="127"/>
                  <a:pt x="62" y="128"/>
                </a:cubicBezTo>
                <a:cubicBezTo>
                  <a:pt x="61" y="128"/>
                  <a:pt x="61" y="128"/>
                  <a:pt x="61" y="128"/>
                </a:cubicBezTo>
                <a:cubicBezTo>
                  <a:pt x="60" y="128"/>
                  <a:pt x="60" y="128"/>
                  <a:pt x="60" y="128"/>
                </a:cubicBezTo>
                <a:cubicBezTo>
                  <a:pt x="60" y="129"/>
                  <a:pt x="61" y="128"/>
                  <a:pt x="61" y="129"/>
                </a:cubicBezTo>
                <a:cubicBezTo>
                  <a:pt x="61" y="129"/>
                  <a:pt x="61" y="129"/>
                  <a:pt x="60" y="129"/>
                </a:cubicBezTo>
                <a:cubicBezTo>
                  <a:pt x="60" y="130"/>
                  <a:pt x="61" y="129"/>
                  <a:pt x="61" y="130"/>
                </a:cubicBezTo>
                <a:cubicBezTo>
                  <a:pt x="62" y="129"/>
                  <a:pt x="62" y="129"/>
                  <a:pt x="62" y="129"/>
                </a:cubicBezTo>
                <a:cubicBezTo>
                  <a:pt x="63" y="129"/>
                  <a:pt x="62" y="131"/>
                  <a:pt x="63" y="131"/>
                </a:cubicBezTo>
                <a:cubicBezTo>
                  <a:pt x="62" y="132"/>
                  <a:pt x="62" y="131"/>
                  <a:pt x="61" y="132"/>
                </a:cubicBezTo>
                <a:cubicBezTo>
                  <a:pt x="61" y="132"/>
                  <a:pt x="61" y="132"/>
                  <a:pt x="61" y="131"/>
                </a:cubicBezTo>
                <a:cubicBezTo>
                  <a:pt x="60" y="132"/>
                  <a:pt x="61" y="133"/>
                  <a:pt x="60" y="133"/>
                </a:cubicBezTo>
                <a:cubicBezTo>
                  <a:pt x="60" y="133"/>
                  <a:pt x="60" y="133"/>
                  <a:pt x="60" y="133"/>
                </a:cubicBezTo>
                <a:cubicBezTo>
                  <a:pt x="59" y="133"/>
                  <a:pt x="60" y="133"/>
                  <a:pt x="59" y="133"/>
                </a:cubicBezTo>
                <a:cubicBezTo>
                  <a:pt x="59" y="134"/>
                  <a:pt x="58" y="133"/>
                  <a:pt x="58" y="133"/>
                </a:cubicBezTo>
                <a:cubicBezTo>
                  <a:pt x="57" y="134"/>
                  <a:pt x="58" y="134"/>
                  <a:pt x="58" y="134"/>
                </a:cubicBezTo>
                <a:cubicBezTo>
                  <a:pt x="58" y="134"/>
                  <a:pt x="57" y="135"/>
                  <a:pt x="57" y="134"/>
                </a:cubicBezTo>
                <a:cubicBezTo>
                  <a:pt x="57" y="134"/>
                  <a:pt x="58" y="135"/>
                  <a:pt x="58" y="135"/>
                </a:cubicBezTo>
                <a:cubicBezTo>
                  <a:pt x="58" y="135"/>
                  <a:pt x="57" y="135"/>
                  <a:pt x="57" y="135"/>
                </a:cubicBezTo>
                <a:cubicBezTo>
                  <a:pt x="57" y="135"/>
                  <a:pt x="56" y="135"/>
                  <a:pt x="56" y="136"/>
                </a:cubicBezTo>
                <a:cubicBezTo>
                  <a:pt x="56" y="136"/>
                  <a:pt x="57" y="135"/>
                  <a:pt x="57" y="135"/>
                </a:cubicBezTo>
                <a:cubicBezTo>
                  <a:pt x="57" y="136"/>
                  <a:pt x="58" y="135"/>
                  <a:pt x="58" y="136"/>
                </a:cubicBezTo>
                <a:cubicBezTo>
                  <a:pt x="59" y="136"/>
                  <a:pt x="58" y="135"/>
                  <a:pt x="59" y="135"/>
                </a:cubicBezTo>
                <a:cubicBezTo>
                  <a:pt x="60" y="135"/>
                  <a:pt x="59" y="135"/>
                  <a:pt x="60" y="135"/>
                </a:cubicBezTo>
                <a:cubicBezTo>
                  <a:pt x="61" y="135"/>
                  <a:pt x="61" y="134"/>
                  <a:pt x="61" y="134"/>
                </a:cubicBezTo>
                <a:cubicBezTo>
                  <a:pt x="61" y="134"/>
                  <a:pt x="62" y="134"/>
                  <a:pt x="63" y="134"/>
                </a:cubicBezTo>
                <a:cubicBezTo>
                  <a:pt x="63" y="133"/>
                  <a:pt x="62" y="134"/>
                  <a:pt x="62" y="133"/>
                </a:cubicBezTo>
                <a:cubicBezTo>
                  <a:pt x="63" y="133"/>
                  <a:pt x="65" y="132"/>
                  <a:pt x="64" y="132"/>
                </a:cubicBezTo>
                <a:cubicBezTo>
                  <a:pt x="65" y="132"/>
                  <a:pt x="65" y="132"/>
                  <a:pt x="66" y="131"/>
                </a:cubicBezTo>
                <a:cubicBezTo>
                  <a:pt x="66" y="132"/>
                  <a:pt x="65" y="131"/>
                  <a:pt x="65" y="132"/>
                </a:cubicBezTo>
                <a:cubicBezTo>
                  <a:pt x="66" y="132"/>
                  <a:pt x="67" y="132"/>
                  <a:pt x="68" y="132"/>
                </a:cubicBezTo>
                <a:cubicBezTo>
                  <a:pt x="68" y="131"/>
                  <a:pt x="67" y="132"/>
                  <a:pt x="66" y="132"/>
                </a:cubicBezTo>
                <a:cubicBezTo>
                  <a:pt x="66" y="131"/>
                  <a:pt x="68" y="131"/>
                  <a:pt x="67" y="130"/>
                </a:cubicBezTo>
                <a:cubicBezTo>
                  <a:pt x="67" y="130"/>
                  <a:pt x="67" y="130"/>
                  <a:pt x="67" y="130"/>
                </a:cubicBezTo>
                <a:cubicBezTo>
                  <a:pt x="67" y="129"/>
                  <a:pt x="68" y="129"/>
                  <a:pt x="69" y="128"/>
                </a:cubicBezTo>
                <a:cubicBezTo>
                  <a:pt x="69" y="129"/>
                  <a:pt x="68" y="129"/>
                  <a:pt x="69" y="129"/>
                </a:cubicBezTo>
                <a:cubicBezTo>
                  <a:pt x="69" y="129"/>
                  <a:pt x="70" y="129"/>
                  <a:pt x="70" y="129"/>
                </a:cubicBezTo>
                <a:cubicBezTo>
                  <a:pt x="71" y="128"/>
                  <a:pt x="70" y="128"/>
                  <a:pt x="70" y="127"/>
                </a:cubicBezTo>
                <a:cubicBezTo>
                  <a:pt x="70" y="127"/>
                  <a:pt x="71" y="126"/>
                  <a:pt x="71" y="126"/>
                </a:cubicBezTo>
                <a:cubicBezTo>
                  <a:pt x="71" y="127"/>
                  <a:pt x="71" y="127"/>
                  <a:pt x="71" y="127"/>
                </a:cubicBezTo>
                <a:cubicBezTo>
                  <a:pt x="71" y="127"/>
                  <a:pt x="70" y="127"/>
                  <a:pt x="70" y="128"/>
                </a:cubicBezTo>
                <a:cubicBezTo>
                  <a:pt x="71" y="128"/>
                  <a:pt x="71" y="127"/>
                  <a:pt x="71" y="127"/>
                </a:cubicBezTo>
                <a:cubicBezTo>
                  <a:pt x="71" y="127"/>
                  <a:pt x="71" y="126"/>
                  <a:pt x="72" y="126"/>
                </a:cubicBezTo>
                <a:cubicBezTo>
                  <a:pt x="72" y="126"/>
                  <a:pt x="71" y="126"/>
                  <a:pt x="71" y="126"/>
                </a:cubicBezTo>
                <a:cubicBezTo>
                  <a:pt x="72" y="125"/>
                  <a:pt x="72" y="125"/>
                  <a:pt x="72" y="125"/>
                </a:cubicBezTo>
                <a:cubicBezTo>
                  <a:pt x="72" y="125"/>
                  <a:pt x="72" y="125"/>
                  <a:pt x="73" y="124"/>
                </a:cubicBezTo>
                <a:cubicBezTo>
                  <a:pt x="73" y="124"/>
                  <a:pt x="73" y="124"/>
                  <a:pt x="72" y="125"/>
                </a:cubicBezTo>
                <a:cubicBezTo>
                  <a:pt x="72" y="125"/>
                  <a:pt x="72" y="125"/>
                  <a:pt x="72" y="125"/>
                </a:cubicBezTo>
                <a:cubicBezTo>
                  <a:pt x="72" y="125"/>
                  <a:pt x="72" y="126"/>
                  <a:pt x="72" y="126"/>
                </a:cubicBezTo>
                <a:cubicBezTo>
                  <a:pt x="72" y="126"/>
                  <a:pt x="72" y="126"/>
                  <a:pt x="72" y="126"/>
                </a:cubicBezTo>
                <a:cubicBezTo>
                  <a:pt x="72" y="126"/>
                  <a:pt x="72" y="126"/>
                  <a:pt x="72" y="126"/>
                </a:cubicBezTo>
                <a:cubicBezTo>
                  <a:pt x="72" y="126"/>
                  <a:pt x="72" y="126"/>
                  <a:pt x="72" y="126"/>
                </a:cubicBezTo>
                <a:cubicBezTo>
                  <a:pt x="72" y="126"/>
                  <a:pt x="72" y="126"/>
                  <a:pt x="72" y="126"/>
                </a:cubicBezTo>
                <a:cubicBezTo>
                  <a:pt x="72" y="126"/>
                  <a:pt x="72" y="126"/>
                  <a:pt x="72" y="126"/>
                </a:cubicBezTo>
                <a:cubicBezTo>
                  <a:pt x="72" y="126"/>
                  <a:pt x="72" y="126"/>
                  <a:pt x="72" y="126"/>
                </a:cubicBezTo>
                <a:cubicBezTo>
                  <a:pt x="72" y="126"/>
                  <a:pt x="73" y="125"/>
                  <a:pt x="73" y="125"/>
                </a:cubicBezTo>
                <a:cubicBezTo>
                  <a:pt x="73" y="124"/>
                  <a:pt x="74" y="124"/>
                  <a:pt x="74" y="124"/>
                </a:cubicBezTo>
                <a:cubicBezTo>
                  <a:pt x="73" y="124"/>
                  <a:pt x="74" y="124"/>
                  <a:pt x="74" y="123"/>
                </a:cubicBezTo>
                <a:cubicBezTo>
                  <a:pt x="74" y="123"/>
                  <a:pt x="75" y="123"/>
                  <a:pt x="75" y="122"/>
                </a:cubicBezTo>
                <a:cubicBezTo>
                  <a:pt x="76" y="122"/>
                  <a:pt x="76" y="122"/>
                  <a:pt x="76" y="122"/>
                </a:cubicBezTo>
                <a:cubicBezTo>
                  <a:pt x="77" y="122"/>
                  <a:pt x="75" y="123"/>
                  <a:pt x="74" y="123"/>
                </a:cubicBezTo>
                <a:cubicBezTo>
                  <a:pt x="75" y="124"/>
                  <a:pt x="76" y="122"/>
                  <a:pt x="77" y="122"/>
                </a:cubicBezTo>
                <a:cubicBezTo>
                  <a:pt x="78" y="122"/>
                  <a:pt x="78" y="122"/>
                  <a:pt x="79" y="122"/>
                </a:cubicBezTo>
                <a:cubicBezTo>
                  <a:pt x="79" y="122"/>
                  <a:pt x="80" y="122"/>
                  <a:pt x="80" y="122"/>
                </a:cubicBezTo>
                <a:cubicBezTo>
                  <a:pt x="80" y="122"/>
                  <a:pt x="81" y="122"/>
                  <a:pt x="81" y="122"/>
                </a:cubicBezTo>
                <a:cubicBezTo>
                  <a:pt x="81" y="121"/>
                  <a:pt x="79" y="121"/>
                  <a:pt x="78" y="122"/>
                </a:cubicBezTo>
                <a:cubicBezTo>
                  <a:pt x="78" y="121"/>
                  <a:pt x="78" y="121"/>
                  <a:pt x="79" y="121"/>
                </a:cubicBezTo>
                <a:cubicBezTo>
                  <a:pt x="79" y="121"/>
                  <a:pt x="79" y="121"/>
                  <a:pt x="79" y="121"/>
                </a:cubicBezTo>
                <a:cubicBezTo>
                  <a:pt x="80" y="121"/>
                  <a:pt x="81" y="121"/>
                  <a:pt x="81" y="121"/>
                </a:cubicBezTo>
                <a:cubicBezTo>
                  <a:pt x="82" y="121"/>
                  <a:pt x="82" y="121"/>
                  <a:pt x="82" y="121"/>
                </a:cubicBezTo>
                <a:cubicBezTo>
                  <a:pt x="83" y="121"/>
                  <a:pt x="84" y="122"/>
                  <a:pt x="85" y="122"/>
                </a:cubicBezTo>
                <a:cubicBezTo>
                  <a:pt x="85" y="122"/>
                  <a:pt x="86" y="123"/>
                  <a:pt x="87" y="123"/>
                </a:cubicBezTo>
                <a:cubicBezTo>
                  <a:pt x="87" y="123"/>
                  <a:pt x="87" y="123"/>
                  <a:pt x="87" y="123"/>
                </a:cubicBezTo>
                <a:cubicBezTo>
                  <a:pt x="88" y="124"/>
                  <a:pt x="88" y="124"/>
                  <a:pt x="88" y="124"/>
                </a:cubicBezTo>
                <a:cubicBezTo>
                  <a:pt x="89" y="125"/>
                  <a:pt x="89" y="125"/>
                  <a:pt x="89" y="126"/>
                </a:cubicBezTo>
                <a:cubicBezTo>
                  <a:pt x="90" y="126"/>
                  <a:pt x="90" y="127"/>
                  <a:pt x="90" y="127"/>
                </a:cubicBezTo>
                <a:cubicBezTo>
                  <a:pt x="90" y="127"/>
                  <a:pt x="90" y="127"/>
                  <a:pt x="91" y="128"/>
                </a:cubicBezTo>
                <a:cubicBezTo>
                  <a:pt x="91" y="128"/>
                  <a:pt x="90" y="128"/>
                  <a:pt x="90" y="128"/>
                </a:cubicBezTo>
                <a:cubicBezTo>
                  <a:pt x="90" y="128"/>
                  <a:pt x="90" y="128"/>
                  <a:pt x="90" y="129"/>
                </a:cubicBezTo>
                <a:cubicBezTo>
                  <a:pt x="90" y="129"/>
                  <a:pt x="91" y="129"/>
                  <a:pt x="91" y="128"/>
                </a:cubicBezTo>
                <a:cubicBezTo>
                  <a:pt x="92" y="129"/>
                  <a:pt x="92" y="130"/>
                  <a:pt x="92" y="131"/>
                </a:cubicBezTo>
                <a:cubicBezTo>
                  <a:pt x="93" y="131"/>
                  <a:pt x="93" y="131"/>
                  <a:pt x="93" y="130"/>
                </a:cubicBezTo>
                <a:cubicBezTo>
                  <a:pt x="93" y="131"/>
                  <a:pt x="93" y="131"/>
                  <a:pt x="93" y="131"/>
                </a:cubicBezTo>
                <a:cubicBezTo>
                  <a:pt x="93" y="132"/>
                  <a:pt x="93" y="132"/>
                  <a:pt x="94" y="133"/>
                </a:cubicBezTo>
                <a:cubicBezTo>
                  <a:pt x="93" y="132"/>
                  <a:pt x="93" y="133"/>
                  <a:pt x="93" y="133"/>
                </a:cubicBezTo>
                <a:cubicBezTo>
                  <a:pt x="92" y="133"/>
                  <a:pt x="93" y="133"/>
                  <a:pt x="92" y="132"/>
                </a:cubicBezTo>
                <a:cubicBezTo>
                  <a:pt x="92" y="132"/>
                  <a:pt x="92" y="133"/>
                  <a:pt x="92" y="133"/>
                </a:cubicBezTo>
                <a:cubicBezTo>
                  <a:pt x="92" y="134"/>
                  <a:pt x="93" y="133"/>
                  <a:pt x="93" y="134"/>
                </a:cubicBezTo>
                <a:cubicBezTo>
                  <a:pt x="93" y="134"/>
                  <a:pt x="93" y="135"/>
                  <a:pt x="93" y="135"/>
                </a:cubicBezTo>
                <a:cubicBezTo>
                  <a:pt x="93" y="135"/>
                  <a:pt x="93" y="136"/>
                  <a:pt x="93" y="137"/>
                </a:cubicBezTo>
                <a:cubicBezTo>
                  <a:pt x="93" y="137"/>
                  <a:pt x="93" y="137"/>
                  <a:pt x="93" y="137"/>
                </a:cubicBezTo>
                <a:cubicBezTo>
                  <a:pt x="92" y="138"/>
                  <a:pt x="93" y="138"/>
                  <a:pt x="92" y="140"/>
                </a:cubicBezTo>
                <a:cubicBezTo>
                  <a:pt x="92" y="139"/>
                  <a:pt x="92" y="140"/>
                  <a:pt x="92" y="140"/>
                </a:cubicBezTo>
                <a:cubicBezTo>
                  <a:pt x="91" y="140"/>
                  <a:pt x="91" y="140"/>
                  <a:pt x="91" y="140"/>
                </a:cubicBezTo>
                <a:cubicBezTo>
                  <a:pt x="91" y="141"/>
                  <a:pt x="91" y="141"/>
                  <a:pt x="91" y="140"/>
                </a:cubicBezTo>
                <a:cubicBezTo>
                  <a:pt x="92" y="140"/>
                  <a:pt x="92" y="140"/>
                  <a:pt x="92" y="140"/>
                </a:cubicBezTo>
                <a:cubicBezTo>
                  <a:pt x="92" y="141"/>
                  <a:pt x="92" y="141"/>
                  <a:pt x="92" y="141"/>
                </a:cubicBezTo>
                <a:cubicBezTo>
                  <a:pt x="91" y="141"/>
                  <a:pt x="91" y="141"/>
                  <a:pt x="91" y="142"/>
                </a:cubicBezTo>
                <a:cubicBezTo>
                  <a:pt x="91" y="142"/>
                  <a:pt x="91" y="142"/>
                  <a:pt x="91" y="142"/>
                </a:cubicBezTo>
                <a:cubicBezTo>
                  <a:pt x="92" y="143"/>
                  <a:pt x="91" y="143"/>
                  <a:pt x="90" y="143"/>
                </a:cubicBezTo>
                <a:cubicBezTo>
                  <a:pt x="90" y="143"/>
                  <a:pt x="90" y="144"/>
                  <a:pt x="90" y="144"/>
                </a:cubicBezTo>
                <a:cubicBezTo>
                  <a:pt x="90" y="144"/>
                  <a:pt x="90" y="144"/>
                  <a:pt x="90" y="144"/>
                </a:cubicBezTo>
                <a:cubicBezTo>
                  <a:pt x="90" y="144"/>
                  <a:pt x="90" y="144"/>
                  <a:pt x="90" y="144"/>
                </a:cubicBezTo>
                <a:cubicBezTo>
                  <a:pt x="90" y="144"/>
                  <a:pt x="90" y="144"/>
                  <a:pt x="90" y="144"/>
                </a:cubicBezTo>
                <a:cubicBezTo>
                  <a:pt x="90" y="144"/>
                  <a:pt x="90" y="144"/>
                  <a:pt x="90" y="144"/>
                </a:cubicBezTo>
                <a:cubicBezTo>
                  <a:pt x="90" y="144"/>
                  <a:pt x="90" y="144"/>
                  <a:pt x="90" y="144"/>
                </a:cubicBezTo>
                <a:cubicBezTo>
                  <a:pt x="90" y="144"/>
                  <a:pt x="90" y="144"/>
                  <a:pt x="90" y="144"/>
                </a:cubicBezTo>
                <a:cubicBezTo>
                  <a:pt x="89" y="145"/>
                  <a:pt x="89" y="145"/>
                  <a:pt x="89" y="145"/>
                </a:cubicBezTo>
                <a:cubicBezTo>
                  <a:pt x="89" y="145"/>
                  <a:pt x="89" y="145"/>
                  <a:pt x="89" y="145"/>
                </a:cubicBezTo>
                <a:cubicBezTo>
                  <a:pt x="89" y="145"/>
                  <a:pt x="88" y="146"/>
                  <a:pt x="88" y="146"/>
                </a:cubicBezTo>
                <a:cubicBezTo>
                  <a:pt x="88" y="146"/>
                  <a:pt x="88" y="146"/>
                  <a:pt x="88" y="146"/>
                </a:cubicBezTo>
                <a:cubicBezTo>
                  <a:pt x="87" y="146"/>
                  <a:pt x="88" y="147"/>
                  <a:pt x="87" y="147"/>
                </a:cubicBezTo>
                <a:cubicBezTo>
                  <a:pt x="87" y="147"/>
                  <a:pt x="87" y="146"/>
                  <a:pt x="87" y="146"/>
                </a:cubicBezTo>
                <a:cubicBezTo>
                  <a:pt x="86" y="146"/>
                  <a:pt x="87" y="147"/>
                  <a:pt x="86" y="147"/>
                </a:cubicBezTo>
                <a:cubicBezTo>
                  <a:pt x="87" y="147"/>
                  <a:pt x="87" y="147"/>
                  <a:pt x="88" y="147"/>
                </a:cubicBezTo>
                <a:cubicBezTo>
                  <a:pt x="88" y="147"/>
                  <a:pt x="87" y="148"/>
                  <a:pt x="87" y="148"/>
                </a:cubicBezTo>
                <a:cubicBezTo>
                  <a:pt x="87" y="148"/>
                  <a:pt x="87" y="148"/>
                  <a:pt x="87" y="148"/>
                </a:cubicBezTo>
                <a:cubicBezTo>
                  <a:pt x="86" y="148"/>
                  <a:pt x="86" y="148"/>
                  <a:pt x="85" y="148"/>
                </a:cubicBezTo>
                <a:cubicBezTo>
                  <a:pt x="84" y="149"/>
                  <a:pt x="85" y="148"/>
                  <a:pt x="85" y="149"/>
                </a:cubicBezTo>
                <a:cubicBezTo>
                  <a:pt x="85" y="149"/>
                  <a:pt x="84" y="150"/>
                  <a:pt x="83" y="150"/>
                </a:cubicBezTo>
                <a:cubicBezTo>
                  <a:pt x="83" y="150"/>
                  <a:pt x="83" y="150"/>
                  <a:pt x="83" y="150"/>
                </a:cubicBezTo>
                <a:cubicBezTo>
                  <a:pt x="82" y="150"/>
                  <a:pt x="83" y="150"/>
                  <a:pt x="82" y="150"/>
                </a:cubicBezTo>
                <a:cubicBezTo>
                  <a:pt x="82" y="151"/>
                  <a:pt x="81" y="150"/>
                  <a:pt x="81" y="151"/>
                </a:cubicBezTo>
                <a:cubicBezTo>
                  <a:pt x="82" y="151"/>
                  <a:pt x="83" y="151"/>
                  <a:pt x="82" y="152"/>
                </a:cubicBezTo>
                <a:cubicBezTo>
                  <a:pt x="83" y="152"/>
                  <a:pt x="83" y="151"/>
                  <a:pt x="84" y="150"/>
                </a:cubicBezTo>
                <a:cubicBezTo>
                  <a:pt x="85" y="151"/>
                  <a:pt x="84" y="151"/>
                  <a:pt x="83" y="151"/>
                </a:cubicBezTo>
                <a:cubicBezTo>
                  <a:pt x="83" y="152"/>
                  <a:pt x="82" y="152"/>
                  <a:pt x="81" y="153"/>
                </a:cubicBezTo>
                <a:cubicBezTo>
                  <a:pt x="81" y="152"/>
                  <a:pt x="81" y="152"/>
                  <a:pt x="81" y="152"/>
                </a:cubicBezTo>
                <a:cubicBezTo>
                  <a:pt x="80" y="153"/>
                  <a:pt x="80" y="153"/>
                  <a:pt x="81" y="153"/>
                </a:cubicBezTo>
                <a:cubicBezTo>
                  <a:pt x="80" y="154"/>
                  <a:pt x="80" y="154"/>
                  <a:pt x="79" y="154"/>
                </a:cubicBezTo>
                <a:cubicBezTo>
                  <a:pt x="79" y="154"/>
                  <a:pt x="80" y="154"/>
                  <a:pt x="79" y="153"/>
                </a:cubicBezTo>
                <a:cubicBezTo>
                  <a:pt x="79" y="154"/>
                  <a:pt x="78" y="154"/>
                  <a:pt x="77" y="155"/>
                </a:cubicBezTo>
                <a:cubicBezTo>
                  <a:pt x="77" y="155"/>
                  <a:pt x="77" y="154"/>
                  <a:pt x="77" y="154"/>
                </a:cubicBezTo>
                <a:cubicBezTo>
                  <a:pt x="76" y="155"/>
                  <a:pt x="76" y="155"/>
                  <a:pt x="75" y="155"/>
                </a:cubicBezTo>
                <a:cubicBezTo>
                  <a:pt x="75" y="156"/>
                  <a:pt x="74" y="156"/>
                  <a:pt x="73" y="156"/>
                </a:cubicBezTo>
                <a:cubicBezTo>
                  <a:pt x="73" y="157"/>
                  <a:pt x="73" y="158"/>
                  <a:pt x="72" y="158"/>
                </a:cubicBezTo>
                <a:cubicBezTo>
                  <a:pt x="72" y="159"/>
                  <a:pt x="73" y="157"/>
                  <a:pt x="73" y="157"/>
                </a:cubicBezTo>
                <a:cubicBezTo>
                  <a:pt x="73" y="158"/>
                  <a:pt x="72" y="158"/>
                  <a:pt x="71" y="159"/>
                </a:cubicBezTo>
                <a:cubicBezTo>
                  <a:pt x="71" y="159"/>
                  <a:pt x="71" y="158"/>
                  <a:pt x="71" y="158"/>
                </a:cubicBezTo>
                <a:cubicBezTo>
                  <a:pt x="71" y="158"/>
                  <a:pt x="71" y="158"/>
                  <a:pt x="71" y="158"/>
                </a:cubicBezTo>
                <a:cubicBezTo>
                  <a:pt x="70" y="158"/>
                  <a:pt x="71" y="158"/>
                  <a:pt x="70" y="158"/>
                </a:cubicBezTo>
                <a:cubicBezTo>
                  <a:pt x="69" y="159"/>
                  <a:pt x="70" y="158"/>
                  <a:pt x="69" y="158"/>
                </a:cubicBezTo>
                <a:cubicBezTo>
                  <a:pt x="68" y="159"/>
                  <a:pt x="69" y="159"/>
                  <a:pt x="69" y="159"/>
                </a:cubicBezTo>
                <a:cubicBezTo>
                  <a:pt x="68" y="159"/>
                  <a:pt x="67" y="160"/>
                  <a:pt x="67" y="159"/>
                </a:cubicBezTo>
                <a:cubicBezTo>
                  <a:pt x="66" y="160"/>
                  <a:pt x="65" y="161"/>
                  <a:pt x="64" y="161"/>
                </a:cubicBezTo>
                <a:cubicBezTo>
                  <a:pt x="64" y="162"/>
                  <a:pt x="65" y="161"/>
                  <a:pt x="66" y="161"/>
                </a:cubicBezTo>
                <a:cubicBezTo>
                  <a:pt x="66" y="161"/>
                  <a:pt x="65" y="161"/>
                  <a:pt x="64" y="161"/>
                </a:cubicBezTo>
                <a:cubicBezTo>
                  <a:pt x="64" y="162"/>
                  <a:pt x="64" y="162"/>
                  <a:pt x="63" y="162"/>
                </a:cubicBezTo>
                <a:cubicBezTo>
                  <a:pt x="63" y="162"/>
                  <a:pt x="63" y="161"/>
                  <a:pt x="64" y="161"/>
                </a:cubicBezTo>
                <a:cubicBezTo>
                  <a:pt x="64" y="161"/>
                  <a:pt x="63" y="161"/>
                  <a:pt x="63" y="161"/>
                </a:cubicBezTo>
                <a:cubicBezTo>
                  <a:pt x="63" y="161"/>
                  <a:pt x="63" y="160"/>
                  <a:pt x="62" y="160"/>
                </a:cubicBezTo>
                <a:cubicBezTo>
                  <a:pt x="62" y="160"/>
                  <a:pt x="63" y="161"/>
                  <a:pt x="62" y="161"/>
                </a:cubicBezTo>
                <a:cubicBezTo>
                  <a:pt x="62" y="162"/>
                  <a:pt x="63" y="162"/>
                  <a:pt x="62" y="162"/>
                </a:cubicBezTo>
                <a:cubicBezTo>
                  <a:pt x="62" y="162"/>
                  <a:pt x="62" y="162"/>
                  <a:pt x="62" y="162"/>
                </a:cubicBezTo>
                <a:cubicBezTo>
                  <a:pt x="61" y="162"/>
                  <a:pt x="60" y="162"/>
                  <a:pt x="59" y="162"/>
                </a:cubicBezTo>
                <a:cubicBezTo>
                  <a:pt x="59" y="162"/>
                  <a:pt x="60" y="163"/>
                  <a:pt x="60" y="162"/>
                </a:cubicBezTo>
                <a:cubicBezTo>
                  <a:pt x="60" y="161"/>
                  <a:pt x="60" y="162"/>
                  <a:pt x="59" y="162"/>
                </a:cubicBezTo>
                <a:cubicBezTo>
                  <a:pt x="58" y="162"/>
                  <a:pt x="59" y="162"/>
                  <a:pt x="59" y="162"/>
                </a:cubicBezTo>
                <a:cubicBezTo>
                  <a:pt x="59" y="163"/>
                  <a:pt x="58" y="162"/>
                  <a:pt x="58" y="163"/>
                </a:cubicBezTo>
                <a:cubicBezTo>
                  <a:pt x="57" y="163"/>
                  <a:pt x="57" y="164"/>
                  <a:pt x="56" y="163"/>
                </a:cubicBezTo>
                <a:cubicBezTo>
                  <a:pt x="56" y="164"/>
                  <a:pt x="55" y="164"/>
                  <a:pt x="54" y="164"/>
                </a:cubicBezTo>
                <a:cubicBezTo>
                  <a:pt x="53" y="164"/>
                  <a:pt x="52" y="164"/>
                  <a:pt x="51" y="164"/>
                </a:cubicBezTo>
                <a:cubicBezTo>
                  <a:pt x="50" y="164"/>
                  <a:pt x="50" y="164"/>
                  <a:pt x="49" y="163"/>
                </a:cubicBezTo>
                <a:cubicBezTo>
                  <a:pt x="49" y="163"/>
                  <a:pt x="49" y="164"/>
                  <a:pt x="49" y="164"/>
                </a:cubicBezTo>
                <a:cubicBezTo>
                  <a:pt x="48" y="164"/>
                  <a:pt x="47" y="164"/>
                  <a:pt x="47" y="164"/>
                </a:cubicBezTo>
                <a:cubicBezTo>
                  <a:pt x="46" y="164"/>
                  <a:pt x="45" y="163"/>
                  <a:pt x="45" y="163"/>
                </a:cubicBezTo>
                <a:cubicBezTo>
                  <a:pt x="44" y="163"/>
                  <a:pt x="42" y="163"/>
                  <a:pt x="41" y="162"/>
                </a:cubicBezTo>
                <a:cubicBezTo>
                  <a:pt x="41" y="162"/>
                  <a:pt x="41" y="163"/>
                  <a:pt x="41" y="163"/>
                </a:cubicBezTo>
                <a:cubicBezTo>
                  <a:pt x="40" y="163"/>
                  <a:pt x="40" y="162"/>
                  <a:pt x="40" y="162"/>
                </a:cubicBezTo>
                <a:cubicBezTo>
                  <a:pt x="39" y="161"/>
                  <a:pt x="40" y="162"/>
                  <a:pt x="41" y="161"/>
                </a:cubicBezTo>
                <a:cubicBezTo>
                  <a:pt x="41" y="162"/>
                  <a:pt x="41" y="162"/>
                  <a:pt x="41" y="162"/>
                </a:cubicBezTo>
                <a:cubicBezTo>
                  <a:pt x="42" y="162"/>
                  <a:pt x="42" y="163"/>
                  <a:pt x="43" y="162"/>
                </a:cubicBezTo>
                <a:cubicBezTo>
                  <a:pt x="43" y="162"/>
                  <a:pt x="42" y="162"/>
                  <a:pt x="41" y="162"/>
                </a:cubicBezTo>
                <a:cubicBezTo>
                  <a:pt x="41" y="162"/>
                  <a:pt x="41" y="161"/>
                  <a:pt x="41" y="161"/>
                </a:cubicBezTo>
                <a:cubicBezTo>
                  <a:pt x="41" y="161"/>
                  <a:pt x="40" y="161"/>
                  <a:pt x="40" y="160"/>
                </a:cubicBezTo>
                <a:cubicBezTo>
                  <a:pt x="39" y="161"/>
                  <a:pt x="41" y="161"/>
                  <a:pt x="40" y="161"/>
                </a:cubicBezTo>
                <a:cubicBezTo>
                  <a:pt x="40" y="161"/>
                  <a:pt x="38" y="161"/>
                  <a:pt x="39" y="162"/>
                </a:cubicBezTo>
                <a:cubicBezTo>
                  <a:pt x="39" y="162"/>
                  <a:pt x="37" y="162"/>
                  <a:pt x="37" y="161"/>
                </a:cubicBezTo>
                <a:cubicBezTo>
                  <a:pt x="37" y="161"/>
                  <a:pt x="36" y="161"/>
                  <a:pt x="35" y="161"/>
                </a:cubicBezTo>
                <a:cubicBezTo>
                  <a:pt x="35" y="160"/>
                  <a:pt x="34" y="160"/>
                  <a:pt x="34" y="160"/>
                </a:cubicBezTo>
                <a:cubicBezTo>
                  <a:pt x="33" y="160"/>
                  <a:pt x="33" y="159"/>
                  <a:pt x="32" y="159"/>
                </a:cubicBezTo>
                <a:cubicBezTo>
                  <a:pt x="31" y="159"/>
                  <a:pt x="30" y="158"/>
                  <a:pt x="29" y="157"/>
                </a:cubicBezTo>
                <a:cubicBezTo>
                  <a:pt x="28" y="157"/>
                  <a:pt x="27" y="156"/>
                  <a:pt x="26" y="156"/>
                </a:cubicBezTo>
                <a:cubicBezTo>
                  <a:pt x="26" y="155"/>
                  <a:pt x="26" y="155"/>
                  <a:pt x="26" y="155"/>
                </a:cubicBezTo>
                <a:cubicBezTo>
                  <a:pt x="25" y="154"/>
                  <a:pt x="25" y="154"/>
                  <a:pt x="25" y="154"/>
                </a:cubicBezTo>
                <a:cubicBezTo>
                  <a:pt x="25" y="154"/>
                  <a:pt x="24" y="154"/>
                  <a:pt x="24" y="153"/>
                </a:cubicBezTo>
                <a:cubicBezTo>
                  <a:pt x="24" y="152"/>
                  <a:pt x="24" y="153"/>
                  <a:pt x="25" y="153"/>
                </a:cubicBezTo>
                <a:cubicBezTo>
                  <a:pt x="25" y="153"/>
                  <a:pt x="25" y="153"/>
                  <a:pt x="25" y="153"/>
                </a:cubicBezTo>
                <a:cubicBezTo>
                  <a:pt x="26" y="153"/>
                  <a:pt x="26" y="155"/>
                  <a:pt x="26" y="154"/>
                </a:cubicBezTo>
                <a:cubicBezTo>
                  <a:pt x="27" y="154"/>
                  <a:pt x="26" y="154"/>
                  <a:pt x="26" y="153"/>
                </a:cubicBezTo>
                <a:cubicBezTo>
                  <a:pt x="26" y="153"/>
                  <a:pt x="26" y="153"/>
                  <a:pt x="26" y="152"/>
                </a:cubicBezTo>
                <a:cubicBezTo>
                  <a:pt x="25" y="153"/>
                  <a:pt x="26" y="153"/>
                  <a:pt x="26" y="153"/>
                </a:cubicBezTo>
                <a:cubicBezTo>
                  <a:pt x="25" y="153"/>
                  <a:pt x="24" y="151"/>
                  <a:pt x="23" y="151"/>
                </a:cubicBezTo>
                <a:cubicBezTo>
                  <a:pt x="23" y="151"/>
                  <a:pt x="24" y="152"/>
                  <a:pt x="24" y="152"/>
                </a:cubicBezTo>
                <a:cubicBezTo>
                  <a:pt x="24" y="153"/>
                  <a:pt x="24" y="152"/>
                  <a:pt x="23" y="153"/>
                </a:cubicBezTo>
                <a:cubicBezTo>
                  <a:pt x="23" y="153"/>
                  <a:pt x="23" y="152"/>
                  <a:pt x="22" y="152"/>
                </a:cubicBezTo>
                <a:cubicBezTo>
                  <a:pt x="22" y="152"/>
                  <a:pt x="22" y="152"/>
                  <a:pt x="22" y="152"/>
                </a:cubicBezTo>
                <a:cubicBezTo>
                  <a:pt x="21" y="151"/>
                  <a:pt x="21" y="151"/>
                  <a:pt x="21" y="150"/>
                </a:cubicBezTo>
                <a:cubicBezTo>
                  <a:pt x="20" y="150"/>
                  <a:pt x="20" y="149"/>
                  <a:pt x="19" y="148"/>
                </a:cubicBezTo>
                <a:cubicBezTo>
                  <a:pt x="18" y="147"/>
                  <a:pt x="18" y="147"/>
                  <a:pt x="17" y="146"/>
                </a:cubicBezTo>
                <a:cubicBezTo>
                  <a:pt x="17" y="146"/>
                  <a:pt x="17" y="146"/>
                  <a:pt x="17" y="145"/>
                </a:cubicBezTo>
                <a:cubicBezTo>
                  <a:pt x="16" y="145"/>
                  <a:pt x="16" y="145"/>
                  <a:pt x="16" y="144"/>
                </a:cubicBezTo>
                <a:cubicBezTo>
                  <a:pt x="15" y="145"/>
                  <a:pt x="15" y="145"/>
                  <a:pt x="16" y="146"/>
                </a:cubicBezTo>
                <a:cubicBezTo>
                  <a:pt x="15" y="146"/>
                  <a:pt x="15" y="145"/>
                  <a:pt x="15" y="145"/>
                </a:cubicBezTo>
                <a:cubicBezTo>
                  <a:pt x="14" y="145"/>
                  <a:pt x="15" y="146"/>
                  <a:pt x="15" y="146"/>
                </a:cubicBezTo>
                <a:cubicBezTo>
                  <a:pt x="16" y="147"/>
                  <a:pt x="16" y="147"/>
                  <a:pt x="17" y="148"/>
                </a:cubicBezTo>
                <a:cubicBezTo>
                  <a:pt x="17" y="148"/>
                  <a:pt x="17" y="148"/>
                  <a:pt x="17" y="148"/>
                </a:cubicBezTo>
                <a:cubicBezTo>
                  <a:pt x="18" y="149"/>
                  <a:pt x="18" y="149"/>
                  <a:pt x="18" y="150"/>
                </a:cubicBezTo>
                <a:cubicBezTo>
                  <a:pt x="19" y="150"/>
                  <a:pt x="18" y="150"/>
                  <a:pt x="19" y="150"/>
                </a:cubicBezTo>
                <a:cubicBezTo>
                  <a:pt x="19" y="150"/>
                  <a:pt x="19" y="151"/>
                  <a:pt x="19" y="151"/>
                </a:cubicBezTo>
                <a:cubicBezTo>
                  <a:pt x="20" y="151"/>
                  <a:pt x="20" y="151"/>
                  <a:pt x="20" y="152"/>
                </a:cubicBezTo>
                <a:cubicBezTo>
                  <a:pt x="21" y="152"/>
                  <a:pt x="22" y="153"/>
                  <a:pt x="22" y="154"/>
                </a:cubicBezTo>
                <a:cubicBezTo>
                  <a:pt x="21" y="154"/>
                  <a:pt x="23" y="155"/>
                  <a:pt x="23" y="156"/>
                </a:cubicBezTo>
                <a:cubicBezTo>
                  <a:pt x="23" y="156"/>
                  <a:pt x="23" y="155"/>
                  <a:pt x="24" y="156"/>
                </a:cubicBezTo>
                <a:cubicBezTo>
                  <a:pt x="24" y="155"/>
                  <a:pt x="23" y="155"/>
                  <a:pt x="23" y="155"/>
                </a:cubicBezTo>
                <a:cubicBezTo>
                  <a:pt x="23" y="154"/>
                  <a:pt x="24" y="155"/>
                  <a:pt x="24" y="155"/>
                </a:cubicBezTo>
                <a:cubicBezTo>
                  <a:pt x="24" y="156"/>
                  <a:pt x="24" y="156"/>
                  <a:pt x="25" y="157"/>
                </a:cubicBezTo>
                <a:cubicBezTo>
                  <a:pt x="26" y="157"/>
                  <a:pt x="25" y="156"/>
                  <a:pt x="24" y="156"/>
                </a:cubicBezTo>
                <a:cubicBezTo>
                  <a:pt x="25" y="155"/>
                  <a:pt x="25" y="156"/>
                  <a:pt x="26" y="157"/>
                </a:cubicBezTo>
                <a:cubicBezTo>
                  <a:pt x="26" y="157"/>
                  <a:pt x="27" y="157"/>
                  <a:pt x="27" y="158"/>
                </a:cubicBezTo>
                <a:cubicBezTo>
                  <a:pt x="28" y="158"/>
                  <a:pt x="28" y="158"/>
                  <a:pt x="29" y="159"/>
                </a:cubicBezTo>
                <a:cubicBezTo>
                  <a:pt x="29" y="159"/>
                  <a:pt x="28" y="159"/>
                  <a:pt x="28" y="159"/>
                </a:cubicBezTo>
                <a:cubicBezTo>
                  <a:pt x="28" y="160"/>
                  <a:pt x="29" y="159"/>
                  <a:pt x="30" y="159"/>
                </a:cubicBezTo>
                <a:cubicBezTo>
                  <a:pt x="31" y="160"/>
                  <a:pt x="31" y="160"/>
                  <a:pt x="32" y="161"/>
                </a:cubicBezTo>
                <a:cubicBezTo>
                  <a:pt x="32" y="161"/>
                  <a:pt x="32" y="162"/>
                  <a:pt x="33" y="162"/>
                </a:cubicBezTo>
                <a:cubicBezTo>
                  <a:pt x="34" y="161"/>
                  <a:pt x="32" y="161"/>
                  <a:pt x="32" y="161"/>
                </a:cubicBezTo>
                <a:cubicBezTo>
                  <a:pt x="32" y="161"/>
                  <a:pt x="33" y="161"/>
                  <a:pt x="33" y="161"/>
                </a:cubicBezTo>
                <a:cubicBezTo>
                  <a:pt x="34" y="161"/>
                  <a:pt x="34" y="162"/>
                  <a:pt x="35" y="162"/>
                </a:cubicBezTo>
                <a:cubicBezTo>
                  <a:pt x="36" y="163"/>
                  <a:pt x="37" y="163"/>
                  <a:pt x="37" y="163"/>
                </a:cubicBezTo>
                <a:cubicBezTo>
                  <a:pt x="38" y="163"/>
                  <a:pt x="38" y="163"/>
                  <a:pt x="38" y="163"/>
                </a:cubicBezTo>
                <a:cubicBezTo>
                  <a:pt x="38" y="163"/>
                  <a:pt x="38" y="163"/>
                  <a:pt x="38" y="163"/>
                </a:cubicBezTo>
                <a:cubicBezTo>
                  <a:pt x="38" y="164"/>
                  <a:pt x="39" y="163"/>
                  <a:pt x="40" y="164"/>
                </a:cubicBezTo>
                <a:cubicBezTo>
                  <a:pt x="41" y="164"/>
                  <a:pt x="41" y="165"/>
                  <a:pt x="41" y="165"/>
                </a:cubicBezTo>
                <a:cubicBezTo>
                  <a:pt x="42" y="165"/>
                  <a:pt x="42" y="164"/>
                  <a:pt x="42" y="164"/>
                </a:cubicBezTo>
                <a:cubicBezTo>
                  <a:pt x="42" y="164"/>
                  <a:pt x="43" y="165"/>
                  <a:pt x="44" y="165"/>
                </a:cubicBezTo>
                <a:cubicBezTo>
                  <a:pt x="44" y="165"/>
                  <a:pt x="45" y="165"/>
                  <a:pt x="45" y="165"/>
                </a:cubicBezTo>
                <a:cubicBezTo>
                  <a:pt x="46" y="165"/>
                  <a:pt x="47" y="165"/>
                  <a:pt x="48" y="165"/>
                </a:cubicBezTo>
                <a:cubicBezTo>
                  <a:pt x="48" y="165"/>
                  <a:pt x="48" y="165"/>
                  <a:pt x="48" y="165"/>
                </a:cubicBezTo>
                <a:cubicBezTo>
                  <a:pt x="48" y="165"/>
                  <a:pt x="48" y="165"/>
                  <a:pt x="49" y="165"/>
                </a:cubicBezTo>
                <a:cubicBezTo>
                  <a:pt x="49" y="165"/>
                  <a:pt x="50" y="165"/>
                  <a:pt x="50" y="165"/>
                </a:cubicBezTo>
                <a:cubicBezTo>
                  <a:pt x="51" y="165"/>
                  <a:pt x="51" y="165"/>
                  <a:pt x="52" y="166"/>
                </a:cubicBezTo>
                <a:cubicBezTo>
                  <a:pt x="52" y="166"/>
                  <a:pt x="53" y="165"/>
                  <a:pt x="53" y="165"/>
                </a:cubicBezTo>
                <a:cubicBezTo>
                  <a:pt x="54" y="165"/>
                  <a:pt x="56" y="165"/>
                  <a:pt x="57" y="165"/>
                </a:cubicBezTo>
                <a:cubicBezTo>
                  <a:pt x="58" y="165"/>
                  <a:pt x="59" y="165"/>
                  <a:pt x="61" y="165"/>
                </a:cubicBezTo>
                <a:cubicBezTo>
                  <a:pt x="61" y="166"/>
                  <a:pt x="62" y="166"/>
                  <a:pt x="62" y="167"/>
                </a:cubicBezTo>
                <a:cubicBezTo>
                  <a:pt x="64" y="166"/>
                  <a:pt x="65" y="166"/>
                  <a:pt x="67" y="166"/>
                </a:cubicBezTo>
                <a:cubicBezTo>
                  <a:pt x="68" y="166"/>
                  <a:pt x="68" y="165"/>
                  <a:pt x="68" y="165"/>
                </a:cubicBezTo>
                <a:cubicBezTo>
                  <a:pt x="68" y="165"/>
                  <a:pt x="69" y="165"/>
                  <a:pt x="69" y="165"/>
                </a:cubicBezTo>
                <a:cubicBezTo>
                  <a:pt x="70" y="164"/>
                  <a:pt x="69" y="164"/>
                  <a:pt x="68" y="164"/>
                </a:cubicBezTo>
                <a:cubicBezTo>
                  <a:pt x="67" y="165"/>
                  <a:pt x="67" y="166"/>
                  <a:pt x="66" y="165"/>
                </a:cubicBezTo>
                <a:cubicBezTo>
                  <a:pt x="67" y="165"/>
                  <a:pt x="67" y="164"/>
                  <a:pt x="68" y="164"/>
                </a:cubicBezTo>
                <a:cubicBezTo>
                  <a:pt x="68" y="164"/>
                  <a:pt x="68" y="164"/>
                  <a:pt x="68" y="164"/>
                </a:cubicBezTo>
                <a:cubicBezTo>
                  <a:pt x="68" y="163"/>
                  <a:pt x="68" y="164"/>
                  <a:pt x="68" y="164"/>
                </a:cubicBezTo>
                <a:cubicBezTo>
                  <a:pt x="68" y="164"/>
                  <a:pt x="69" y="164"/>
                  <a:pt x="69" y="164"/>
                </a:cubicBezTo>
                <a:cubicBezTo>
                  <a:pt x="69" y="164"/>
                  <a:pt x="70" y="164"/>
                  <a:pt x="70" y="164"/>
                </a:cubicBezTo>
                <a:cubicBezTo>
                  <a:pt x="70" y="164"/>
                  <a:pt x="71" y="164"/>
                  <a:pt x="71" y="164"/>
                </a:cubicBezTo>
                <a:cubicBezTo>
                  <a:pt x="71" y="164"/>
                  <a:pt x="71" y="163"/>
                  <a:pt x="72" y="163"/>
                </a:cubicBezTo>
                <a:cubicBezTo>
                  <a:pt x="72" y="164"/>
                  <a:pt x="73" y="163"/>
                  <a:pt x="74" y="164"/>
                </a:cubicBezTo>
                <a:cubicBezTo>
                  <a:pt x="74" y="163"/>
                  <a:pt x="73" y="163"/>
                  <a:pt x="74" y="163"/>
                </a:cubicBezTo>
                <a:cubicBezTo>
                  <a:pt x="74" y="162"/>
                  <a:pt x="75" y="162"/>
                  <a:pt x="75" y="163"/>
                </a:cubicBezTo>
                <a:cubicBezTo>
                  <a:pt x="75" y="162"/>
                  <a:pt x="75" y="162"/>
                  <a:pt x="76" y="162"/>
                </a:cubicBezTo>
                <a:cubicBezTo>
                  <a:pt x="76" y="162"/>
                  <a:pt x="76" y="162"/>
                  <a:pt x="76" y="161"/>
                </a:cubicBezTo>
                <a:cubicBezTo>
                  <a:pt x="75" y="161"/>
                  <a:pt x="75" y="162"/>
                  <a:pt x="75" y="162"/>
                </a:cubicBezTo>
                <a:cubicBezTo>
                  <a:pt x="74" y="161"/>
                  <a:pt x="76" y="161"/>
                  <a:pt x="76" y="161"/>
                </a:cubicBezTo>
                <a:cubicBezTo>
                  <a:pt x="76" y="161"/>
                  <a:pt x="76" y="160"/>
                  <a:pt x="77" y="160"/>
                </a:cubicBezTo>
                <a:cubicBezTo>
                  <a:pt x="77" y="160"/>
                  <a:pt x="77" y="160"/>
                  <a:pt x="77" y="160"/>
                </a:cubicBezTo>
                <a:cubicBezTo>
                  <a:pt x="78" y="159"/>
                  <a:pt x="78" y="159"/>
                  <a:pt x="79" y="159"/>
                </a:cubicBezTo>
                <a:cubicBezTo>
                  <a:pt x="79" y="159"/>
                  <a:pt x="80" y="158"/>
                  <a:pt x="80" y="158"/>
                </a:cubicBezTo>
                <a:cubicBezTo>
                  <a:pt x="81" y="158"/>
                  <a:pt x="82" y="158"/>
                  <a:pt x="83" y="157"/>
                </a:cubicBezTo>
                <a:cubicBezTo>
                  <a:pt x="83" y="156"/>
                  <a:pt x="83" y="156"/>
                  <a:pt x="84" y="155"/>
                </a:cubicBezTo>
                <a:cubicBezTo>
                  <a:pt x="82" y="156"/>
                  <a:pt x="82" y="157"/>
                  <a:pt x="81" y="157"/>
                </a:cubicBezTo>
                <a:cubicBezTo>
                  <a:pt x="81" y="156"/>
                  <a:pt x="82" y="156"/>
                  <a:pt x="83" y="155"/>
                </a:cubicBezTo>
                <a:cubicBezTo>
                  <a:pt x="83" y="155"/>
                  <a:pt x="84" y="155"/>
                  <a:pt x="85" y="154"/>
                </a:cubicBezTo>
                <a:cubicBezTo>
                  <a:pt x="86" y="154"/>
                  <a:pt x="85" y="154"/>
                  <a:pt x="85" y="155"/>
                </a:cubicBezTo>
                <a:cubicBezTo>
                  <a:pt x="86" y="154"/>
                  <a:pt x="86" y="154"/>
                  <a:pt x="86" y="153"/>
                </a:cubicBezTo>
                <a:cubicBezTo>
                  <a:pt x="87" y="153"/>
                  <a:pt x="87" y="152"/>
                  <a:pt x="88" y="152"/>
                </a:cubicBezTo>
                <a:cubicBezTo>
                  <a:pt x="88" y="151"/>
                  <a:pt x="87" y="153"/>
                  <a:pt x="87" y="152"/>
                </a:cubicBezTo>
                <a:cubicBezTo>
                  <a:pt x="88" y="151"/>
                  <a:pt x="89" y="151"/>
                  <a:pt x="88" y="150"/>
                </a:cubicBezTo>
                <a:cubicBezTo>
                  <a:pt x="89" y="150"/>
                  <a:pt x="90" y="150"/>
                  <a:pt x="90" y="150"/>
                </a:cubicBezTo>
                <a:cubicBezTo>
                  <a:pt x="90" y="149"/>
                  <a:pt x="91" y="149"/>
                  <a:pt x="90" y="149"/>
                </a:cubicBezTo>
                <a:cubicBezTo>
                  <a:pt x="90" y="148"/>
                  <a:pt x="91" y="148"/>
                  <a:pt x="91" y="148"/>
                </a:cubicBezTo>
                <a:cubicBezTo>
                  <a:pt x="91" y="147"/>
                  <a:pt x="92" y="148"/>
                  <a:pt x="92" y="147"/>
                </a:cubicBezTo>
                <a:cubicBezTo>
                  <a:pt x="93" y="147"/>
                  <a:pt x="92" y="148"/>
                  <a:pt x="92" y="147"/>
                </a:cubicBezTo>
                <a:cubicBezTo>
                  <a:pt x="92" y="147"/>
                  <a:pt x="92" y="147"/>
                  <a:pt x="92" y="147"/>
                </a:cubicBezTo>
                <a:cubicBezTo>
                  <a:pt x="92" y="146"/>
                  <a:pt x="92" y="146"/>
                  <a:pt x="92" y="146"/>
                </a:cubicBezTo>
                <a:cubicBezTo>
                  <a:pt x="92" y="146"/>
                  <a:pt x="92" y="146"/>
                  <a:pt x="92" y="146"/>
                </a:cubicBezTo>
                <a:cubicBezTo>
                  <a:pt x="92" y="146"/>
                  <a:pt x="92" y="146"/>
                  <a:pt x="92" y="146"/>
                </a:cubicBezTo>
                <a:cubicBezTo>
                  <a:pt x="92" y="146"/>
                  <a:pt x="92" y="146"/>
                  <a:pt x="92" y="146"/>
                </a:cubicBezTo>
                <a:cubicBezTo>
                  <a:pt x="92" y="146"/>
                  <a:pt x="92" y="146"/>
                  <a:pt x="92" y="146"/>
                </a:cubicBezTo>
                <a:cubicBezTo>
                  <a:pt x="93" y="146"/>
                  <a:pt x="93" y="146"/>
                  <a:pt x="93" y="146"/>
                </a:cubicBezTo>
                <a:cubicBezTo>
                  <a:pt x="93" y="146"/>
                  <a:pt x="93" y="146"/>
                  <a:pt x="93" y="146"/>
                </a:cubicBezTo>
                <a:cubicBezTo>
                  <a:pt x="93" y="146"/>
                  <a:pt x="93" y="146"/>
                  <a:pt x="93" y="146"/>
                </a:cubicBezTo>
                <a:cubicBezTo>
                  <a:pt x="93" y="146"/>
                  <a:pt x="93" y="146"/>
                  <a:pt x="93" y="146"/>
                </a:cubicBezTo>
                <a:cubicBezTo>
                  <a:pt x="93" y="145"/>
                  <a:pt x="93" y="145"/>
                  <a:pt x="93" y="145"/>
                </a:cubicBezTo>
                <a:cubicBezTo>
                  <a:pt x="94" y="145"/>
                  <a:pt x="94" y="145"/>
                  <a:pt x="94" y="145"/>
                </a:cubicBezTo>
                <a:cubicBezTo>
                  <a:pt x="94" y="144"/>
                  <a:pt x="94" y="144"/>
                  <a:pt x="94" y="143"/>
                </a:cubicBezTo>
                <a:cubicBezTo>
                  <a:pt x="95" y="143"/>
                  <a:pt x="95" y="142"/>
                  <a:pt x="95" y="142"/>
                </a:cubicBezTo>
                <a:cubicBezTo>
                  <a:pt x="95" y="142"/>
                  <a:pt x="95" y="142"/>
                  <a:pt x="95" y="141"/>
                </a:cubicBezTo>
                <a:cubicBezTo>
                  <a:pt x="96" y="142"/>
                  <a:pt x="96" y="140"/>
                  <a:pt x="96" y="140"/>
                </a:cubicBezTo>
                <a:cubicBezTo>
                  <a:pt x="96" y="140"/>
                  <a:pt x="96" y="139"/>
                  <a:pt x="96" y="139"/>
                </a:cubicBezTo>
                <a:cubicBezTo>
                  <a:pt x="96" y="138"/>
                  <a:pt x="96" y="138"/>
                  <a:pt x="96" y="138"/>
                </a:cubicBezTo>
                <a:cubicBezTo>
                  <a:pt x="95" y="138"/>
                  <a:pt x="96" y="137"/>
                  <a:pt x="96" y="137"/>
                </a:cubicBezTo>
                <a:cubicBezTo>
                  <a:pt x="96" y="136"/>
                  <a:pt x="96" y="137"/>
                  <a:pt x="95" y="137"/>
                </a:cubicBezTo>
                <a:cubicBezTo>
                  <a:pt x="96" y="135"/>
                  <a:pt x="96" y="134"/>
                  <a:pt x="95" y="132"/>
                </a:cubicBezTo>
                <a:cubicBezTo>
                  <a:pt x="95" y="131"/>
                  <a:pt x="94" y="130"/>
                  <a:pt x="94" y="129"/>
                </a:cubicBezTo>
                <a:cubicBezTo>
                  <a:pt x="94" y="128"/>
                  <a:pt x="94" y="128"/>
                  <a:pt x="94" y="128"/>
                </a:cubicBezTo>
                <a:cubicBezTo>
                  <a:pt x="93" y="127"/>
                  <a:pt x="93" y="127"/>
                  <a:pt x="92" y="126"/>
                </a:cubicBezTo>
                <a:cubicBezTo>
                  <a:pt x="92" y="126"/>
                  <a:pt x="91" y="125"/>
                  <a:pt x="92" y="125"/>
                </a:cubicBezTo>
                <a:cubicBezTo>
                  <a:pt x="91" y="124"/>
                  <a:pt x="90" y="123"/>
                  <a:pt x="89" y="122"/>
                </a:cubicBezTo>
                <a:cubicBezTo>
                  <a:pt x="86" y="120"/>
                  <a:pt x="83" y="119"/>
                  <a:pt x="81" y="118"/>
                </a:cubicBezTo>
                <a:cubicBezTo>
                  <a:pt x="81" y="117"/>
                  <a:pt x="81" y="116"/>
                  <a:pt x="80" y="116"/>
                </a:cubicBezTo>
                <a:cubicBezTo>
                  <a:pt x="80" y="116"/>
                  <a:pt x="80" y="116"/>
                  <a:pt x="81" y="116"/>
                </a:cubicBezTo>
                <a:cubicBezTo>
                  <a:pt x="81" y="116"/>
                  <a:pt x="81" y="115"/>
                  <a:pt x="81" y="115"/>
                </a:cubicBezTo>
                <a:cubicBezTo>
                  <a:pt x="82" y="115"/>
                  <a:pt x="82" y="114"/>
                  <a:pt x="80" y="114"/>
                </a:cubicBezTo>
                <a:cubicBezTo>
                  <a:pt x="82" y="114"/>
                  <a:pt x="82" y="113"/>
                  <a:pt x="83" y="113"/>
                </a:cubicBezTo>
                <a:cubicBezTo>
                  <a:pt x="83" y="113"/>
                  <a:pt x="84" y="113"/>
                  <a:pt x="84" y="113"/>
                </a:cubicBezTo>
                <a:cubicBezTo>
                  <a:pt x="84" y="113"/>
                  <a:pt x="85" y="113"/>
                  <a:pt x="85" y="113"/>
                </a:cubicBezTo>
                <a:cubicBezTo>
                  <a:pt x="90" y="115"/>
                  <a:pt x="94" y="118"/>
                  <a:pt x="96" y="121"/>
                </a:cubicBezTo>
                <a:cubicBezTo>
                  <a:pt x="97" y="122"/>
                  <a:pt x="97" y="123"/>
                  <a:pt x="97" y="123"/>
                </a:cubicBezTo>
                <a:cubicBezTo>
                  <a:pt x="98" y="124"/>
                  <a:pt x="99" y="125"/>
                  <a:pt x="99" y="126"/>
                </a:cubicBezTo>
                <a:cubicBezTo>
                  <a:pt x="99" y="127"/>
                  <a:pt x="99" y="127"/>
                  <a:pt x="99" y="128"/>
                </a:cubicBezTo>
                <a:cubicBezTo>
                  <a:pt x="100" y="128"/>
                  <a:pt x="100" y="129"/>
                  <a:pt x="100" y="129"/>
                </a:cubicBezTo>
                <a:cubicBezTo>
                  <a:pt x="101" y="130"/>
                  <a:pt x="101" y="130"/>
                  <a:pt x="100" y="131"/>
                </a:cubicBezTo>
                <a:cubicBezTo>
                  <a:pt x="101" y="131"/>
                  <a:pt x="101" y="131"/>
                  <a:pt x="101" y="132"/>
                </a:cubicBezTo>
                <a:cubicBezTo>
                  <a:pt x="101" y="133"/>
                  <a:pt x="101" y="134"/>
                  <a:pt x="101" y="135"/>
                </a:cubicBezTo>
                <a:cubicBezTo>
                  <a:pt x="101" y="135"/>
                  <a:pt x="101" y="136"/>
                  <a:pt x="101" y="136"/>
                </a:cubicBezTo>
                <a:cubicBezTo>
                  <a:pt x="101" y="136"/>
                  <a:pt x="101" y="136"/>
                  <a:pt x="101" y="136"/>
                </a:cubicBezTo>
                <a:cubicBezTo>
                  <a:pt x="101" y="137"/>
                  <a:pt x="101" y="137"/>
                  <a:pt x="101" y="138"/>
                </a:cubicBezTo>
                <a:cubicBezTo>
                  <a:pt x="101" y="139"/>
                  <a:pt x="101" y="140"/>
                  <a:pt x="100" y="141"/>
                </a:cubicBezTo>
                <a:cubicBezTo>
                  <a:pt x="100" y="141"/>
                  <a:pt x="101" y="142"/>
                  <a:pt x="100" y="143"/>
                </a:cubicBezTo>
                <a:cubicBezTo>
                  <a:pt x="100" y="143"/>
                  <a:pt x="100" y="144"/>
                  <a:pt x="100" y="145"/>
                </a:cubicBezTo>
                <a:cubicBezTo>
                  <a:pt x="99" y="145"/>
                  <a:pt x="99" y="145"/>
                  <a:pt x="99" y="146"/>
                </a:cubicBezTo>
                <a:cubicBezTo>
                  <a:pt x="99" y="146"/>
                  <a:pt x="99" y="146"/>
                  <a:pt x="99" y="146"/>
                </a:cubicBezTo>
                <a:cubicBezTo>
                  <a:pt x="99" y="146"/>
                  <a:pt x="98" y="146"/>
                  <a:pt x="98" y="147"/>
                </a:cubicBezTo>
                <a:cubicBezTo>
                  <a:pt x="98" y="147"/>
                  <a:pt x="98" y="147"/>
                  <a:pt x="98" y="148"/>
                </a:cubicBezTo>
                <a:cubicBezTo>
                  <a:pt x="98" y="148"/>
                  <a:pt x="98" y="148"/>
                  <a:pt x="98" y="148"/>
                </a:cubicBezTo>
                <a:cubicBezTo>
                  <a:pt x="97" y="148"/>
                  <a:pt x="97" y="148"/>
                  <a:pt x="97" y="149"/>
                </a:cubicBezTo>
                <a:cubicBezTo>
                  <a:pt x="97" y="149"/>
                  <a:pt x="97" y="149"/>
                  <a:pt x="97" y="149"/>
                </a:cubicBezTo>
                <a:cubicBezTo>
                  <a:pt x="97" y="149"/>
                  <a:pt x="97" y="149"/>
                  <a:pt x="97" y="149"/>
                </a:cubicBezTo>
                <a:cubicBezTo>
                  <a:pt x="96" y="149"/>
                  <a:pt x="96" y="150"/>
                  <a:pt x="96" y="150"/>
                </a:cubicBezTo>
                <a:cubicBezTo>
                  <a:pt x="96" y="150"/>
                  <a:pt x="96" y="150"/>
                  <a:pt x="96" y="150"/>
                </a:cubicBezTo>
                <a:cubicBezTo>
                  <a:pt x="95" y="151"/>
                  <a:pt x="94" y="152"/>
                  <a:pt x="93" y="153"/>
                </a:cubicBezTo>
                <a:cubicBezTo>
                  <a:pt x="93" y="153"/>
                  <a:pt x="93" y="152"/>
                  <a:pt x="92" y="153"/>
                </a:cubicBezTo>
                <a:cubicBezTo>
                  <a:pt x="92" y="153"/>
                  <a:pt x="93" y="153"/>
                  <a:pt x="93" y="154"/>
                </a:cubicBezTo>
                <a:cubicBezTo>
                  <a:pt x="92" y="154"/>
                  <a:pt x="91" y="155"/>
                  <a:pt x="91" y="155"/>
                </a:cubicBezTo>
                <a:cubicBezTo>
                  <a:pt x="90" y="156"/>
                  <a:pt x="90" y="156"/>
                  <a:pt x="89" y="157"/>
                </a:cubicBezTo>
                <a:cubicBezTo>
                  <a:pt x="89" y="157"/>
                  <a:pt x="89" y="156"/>
                  <a:pt x="89" y="156"/>
                </a:cubicBezTo>
                <a:cubicBezTo>
                  <a:pt x="88" y="156"/>
                  <a:pt x="89" y="157"/>
                  <a:pt x="89" y="157"/>
                </a:cubicBezTo>
                <a:cubicBezTo>
                  <a:pt x="88" y="158"/>
                  <a:pt x="89" y="157"/>
                  <a:pt x="88" y="157"/>
                </a:cubicBezTo>
                <a:cubicBezTo>
                  <a:pt x="87" y="158"/>
                  <a:pt x="88" y="158"/>
                  <a:pt x="88" y="158"/>
                </a:cubicBezTo>
                <a:cubicBezTo>
                  <a:pt x="87" y="158"/>
                  <a:pt x="87" y="159"/>
                  <a:pt x="86" y="159"/>
                </a:cubicBezTo>
                <a:cubicBezTo>
                  <a:pt x="86" y="159"/>
                  <a:pt x="86" y="159"/>
                  <a:pt x="86" y="159"/>
                </a:cubicBezTo>
                <a:cubicBezTo>
                  <a:pt x="85" y="159"/>
                  <a:pt x="85" y="159"/>
                  <a:pt x="85" y="159"/>
                </a:cubicBezTo>
                <a:cubicBezTo>
                  <a:pt x="85" y="160"/>
                  <a:pt x="86" y="159"/>
                  <a:pt x="85" y="160"/>
                </a:cubicBezTo>
                <a:cubicBezTo>
                  <a:pt x="84" y="161"/>
                  <a:pt x="85" y="160"/>
                  <a:pt x="85" y="160"/>
                </a:cubicBezTo>
                <a:cubicBezTo>
                  <a:pt x="84" y="160"/>
                  <a:pt x="84" y="160"/>
                  <a:pt x="84" y="160"/>
                </a:cubicBezTo>
                <a:cubicBezTo>
                  <a:pt x="83" y="161"/>
                  <a:pt x="84" y="161"/>
                  <a:pt x="84" y="161"/>
                </a:cubicBezTo>
                <a:cubicBezTo>
                  <a:pt x="83" y="162"/>
                  <a:pt x="83" y="162"/>
                  <a:pt x="82" y="162"/>
                </a:cubicBezTo>
                <a:cubicBezTo>
                  <a:pt x="82" y="162"/>
                  <a:pt x="82" y="162"/>
                  <a:pt x="82" y="162"/>
                </a:cubicBezTo>
                <a:cubicBezTo>
                  <a:pt x="82" y="162"/>
                  <a:pt x="81" y="162"/>
                  <a:pt x="82" y="163"/>
                </a:cubicBezTo>
                <a:cubicBezTo>
                  <a:pt x="80" y="164"/>
                  <a:pt x="80" y="164"/>
                  <a:pt x="79" y="164"/>
                </a:cubicBezTo>
                <a:cubicBezTo>
                  <a:pt x="78" y="164"/>
                  <a:pt x="78" y="165"/>
                  <a:pt x="78" y="164"/>
                </a:cubicBezTo>
                <a:cubicBezTo>
                  <a:pt x="77" y="165"/>
                  <a:pt x="79" y="165"/>
                  <a:pt x="77" y="165"/>
                </a:cubicBezTo>
                <a:cubicBezTo>
                  <a:pt x="77" y="165"/>
                  <a:pt x="78" y="165"/>
                  <a:pt x="78" y="165"/>
                </a:cubicBezTo>
                <a:cubicBezTo>
                  <a:pt x="78" y="165"/>
                  <a:pt x="76" y="167"/>
                  <a:pt x="76" y="166"/>
                </a:cubicBezTo>
                <a:cubicBezTo>
                  <a:pt x="75" y="166"/>
                  <a:pt x="76" y="167"/>
                  <a:pt x="75" y="167"/>
                </a:cubicBezTo>
                <a:cubicBezTo>
                  <a:pt x="74" y="166"/>
                  <a:pt x="74" y="166"/>
                  <a:pt x="74" y="166"/>
                </a:cubicBezTo>
                <a:cubicBezTo>
                  <a:pt x="74" y="167"/>
                  <a:pt x="74" y="167"/>
                  <a:pt x="74" y="167"/>
                </a:cubicBezTo>
                <a:cubicBezTo>
                  <a:pt x="73" y="168"/>
                  <a:pt x="72" y="167"/>
                  <a:pt x="72" y="167"/>
                </a:cubicBezTo>
                <a:cubicBezTo>
                  <a:pt x="72" y="168"/>
                  <a:pt x="70" y="168"/>
                  <a:pt x="70" y="169"/>
                </a:cubicBezTo>
                <a:cubicBezTo>
                  <a:pt x="70" y="169"/>
                  <a:pt x="70" y="169"/>
                  <a:pt x="71" y="169"/>
                </a:cubicBezTo>
                <a:cubicBezTo>
                  <a:pt x="69" y="170"/>
                  <a:pt x="67" y="169"/>
                  <a:pt x="65" y="170"/>
                </a:cubicBezTo>
                <a:cubicBezTo>
                  <a:pt x="65" y="170"/>
                  <a:pt x="64" y="169"/>
                  <a:pt x="63" y="169"/>
                </a:cubicBezTo>
                <a:cubicBezTo>
                  <a:pt x="62" y="169"/>
                  <a:pt x="63" y="169"/>
                  <a:pt x="62" y="169"/>
                </a:cubicBezTo>
                <a:cubicBezTo>
                  <a:pt x="63" y="170"/>
                  <a:pt x="61" y="170"/>
                  <a:pt x="62" y="171"/>
                </a:cubicBezTo>
                <a:cubicBezTo>
                  <a:pt x="62" y="171"/>
                  <a:pt x="60" y="171"/>
                  <a:pt x="61" y="172"/>
                </a:cubicBezTo>
                <a:cubicBezTo>
                  <a:pt x="59" y="172"/>
                  <a:pt x="57" y="173"/>
                  <a:pt x="55" y="173"/>
                </a:cubicBezTo>
                <a:cubicBezTo>
                  <a:pt x="54" y="173"/>
                  <a:pt x="53" y="173"/>
                  <a:pt x="52" y="173"/>
                </a:cubicBezTo>
                <a:cubicBezTo>
                  <a:pt x="51" y="173"/>
                  <a:pt x="51" y="173"/>
                  <a:pt x="50" y="173"/>
                </a:cubicBezTo>
                <a:cubicBezTo>
                  <a:pt x="50" y="172"/>
                  <a:pt x="52" y="172"/>
                  <a:pt x="53" y="172"/>
                </a:cubicBezTo>
                <a:cubicBezTo>
                  <a:pt x="53" y="172"/>
                  <a:pt x="54" y="172"/>
                  <a:pt x="54" y="172"/>
                </a:cubicBezTo>
                <a:cubicBezTo>
                  <a:pt x="55" y="172"/>
                  <a:pt x="55" y="172"/>
                  <a:pt x="56" y="172"/>
                </a:cubicBezTo>
                <a:cubicBezTo>
                  <a:pt x="55" y="172"/>
                  <a:pt x="54" y="172"/>
                  <a:pt x="54" y="171"/>
                </a:cubicBezTo>
                <a:cubicBezTo>
                  <a:pt x="53" y="171"/>
                  <a:pt x="53" y="172"/>
                  <a:pt x="52" y="172"/>
                </a:cubicBezTo>
                <a:cubicBezTo>
                  <a:pt x="52" y="172"/>
                  <a:pt x="52" y="172"/>
                  <a:pt x="52" y="172"/>
                </a:cubicBezTo>
                <a:cubicBezTo>
                  <a:pt x="51" y="172"/>
                  <a:pt x="50" y="171"/>
                  <a:pt x="49" y="171"/>
                </a:cubicBezTo>
                <a:cubicBezTo>
                  <a:pt x="49" y="171"/>
                  <a:pt x="49" y="171"/>
                  <a:pt x="49" y="171"/>
                </a:cubicBezTo>
                <a:cubicBezTo>
                  <a:pt x="48" y="171"/>
                  <a:pt x="47" y="171"/>
                  <a:pt x="47" y="171"/>
                </a:cubicBezTo>
                <a:cubicBezTo>
                  <a:pt x="46" y="171"/>
                  <a:pt x="46" y="171"/>
                  <a:pt x="46" y="171"/>
                </a:cubicBezTo>
                <a:cubicBezTo>
                  <a:pt x="45" y="170"/>
                  <a:pt x="46" y="171"/>
                  <a:pt x="45" y="171"/>
                </a:cubicBezTo>
                <a:cubicBezTo>
                  <a:pt x="45" y="171"/>
                  <a:pt x="44" y="171"/>
                  <a:pt x="44" y="171"/>
                </a:cubicBezTo>
                <a:cubicBezTo>
                  <a:pt x="43" y="171"/>
                  <a:pt x="43" y="171"/>
                  <a:pt x="42" y="171"/>
                </a:cubicBezTo>
                <a:cubicBezTo>
                  <a:pt x="42" y="171"/>
                  <a:pt x="41" y="171"/>
                  <a:pt x="41" y="171"/>
                </a:cubicBezTo>
                <a:cubicBezTo>
                  <a:pt x="40" y="170"/>
                  <a:pt x="40" y="170"/>
                  <a:pt x="39" y="170"/>
                </a:cubicBezTo>
                <a:cubicBezTo>
                  <a:pt x="39" y="170"/>
                  <a:pt x="38" y="170"/>
                  <a:pt x="38" y="170"/>
                </a:cubicBezTo>
                <a:cubicBezTo>
                  <a:pt x="39" y="170"/>
                  <a:pt x="41" y="171"/>
                  <a:pt x="43" y="171"/>
                </a:cubicBezTo>
                <a:cubicBezTo>
                  <a:pt x="43" y="171"/>
                  <a:pt x="44" y="170"/>
                  <a:pt x="44" y="170"/>
                </a:cubicBezTo>
                <a:cubicBezTo>
                  <a:pt x="43" y="170"/>
                  <a:pt x="43" y="170"/>
                  <a:pt x="43" y="170"/>
                </a:cubicBezTo>
                <a:cubicBezTo>
                  <a:pt x="42" y="170"/>
                  <a:pt x="41" y="170"/>
                  <a:pt x="39" y="169"/>
                </a:cubicBezTo>
                <a:cubicBezTo>
                  <a:pt x="40" y="169"/>
                  <a:pt x="39" y="169"/>
                  <a:pt x="39" y="169"/>
                </a:cubicBezTo>
                <a:cubicBezTo>
                  <a:pt x="38" y="169"/>
                  <a:pt x="37" y="168"/>
                  <a:pt x="36" y="168"/>
                </a:cubicBezTo>
                <a:cubicBezTo>
                  <a:pt x="35" y="168"/>
                  <a:pt x="34" y="168"/>
                  <a:pt x="34" y="167"/>
                </a:cubicBezTo>
                <a:cubicBezTo>
                  <a:pt x="33" y="167"/>
                  <a:pt x="32" y="167"/>
                  <a:pt x="32" y="166"/>
                </a:cubicBezTo>
                <a:cubicBezTo>
                  <a:pt x="31" y="166"/>
                  <a:pt x="32" y="166"/>
                  <a:pt x="32" y="166"/>
                </a:cubicBezTo>
                <a:cubicBezTo>
                  <a:pt x="31" y="165"/>
                  <a:pt x="32" y="167"/>
                  <a:pt x="30" y="166"/>
                </a:cubicBezTo>
                <a:cubicBezTo>
                  <a:pt x="30" y="165"/>
                  <a:pt x="31" y="165"/>
                  <a:pt x="32" y="165"/>
                </a:cubicBezTo>
                <a:cubicBezTo>
                  <a:pt x="32" y="164"/>
                  <a:pt x="30" y="164"/>
                  <a:pt x="30" y="165"/>
                </a:cubicBezTo>
                <a:cubicBezTo>
                  <a:pt x="30" y="165"/>
                  <a:pt x="29" y="165"/>
                  <a:pt x="29" y="165"/>
                </a:cubicBezTo>
                <a:cubicBezTo>
                  <a:pt x="27" y="164"/>
                  <a:pt x="24" y="162"/>
                  <a:pt x="21" y="159"/>
                </a:cubicBezTo>
                <a:cubicBezTo>
                  <a:pt x="19" y="157"/>
                  <a:pt x="17" y="155"/>
                  <a:pt x="15" y="153"/>
                </a:cubicBezTo>
                <a:cubicBezTo>
                  <a:pt x="14" y="153"/>
                  <a:pt x="14" y="153"/>
                  <a:pt x="15" y="153"/>
                </a:cubicBezTo>
                <a:cubicBezTo>
                  <a:pt x="14" y="153"/>
                  <a:pt x="13" y="152"/>
                  <a:pt x="12" y="151"/>
                </a:cubicBezTo>
                <a:cubicBezTo>
                  <a:pt x="13" y="151"/>
                  <a:pt x="13" y="152"/>
                  <a:pt x="13" y="151"/>
                </a:cubicBezTo>
                <a:cubicBezTo>
                  <a:pt x="13" y="150"/>
                  <a:pt x="13" y="150"/>
                  <a:pt x="13" y="150"/>
                </a:cubicBezTo>
                <a:cubicBezTo>
                  <a:pt x="12" y="149"/>
                  <a:pt x="13" y="150"/>
                  <a:pt x="14" y="150"/>
                </a:cubicBezTo>
                <a:cubicBezTo>
                  <a:pt x="13" y="149"/>
                  <a:pt x="13" y="149"/>
                  <a:pt x="13" y="148"/>
                </a:cubicBezTo>
                <a:cubicBezTo>
                  <a:pt x="12" y="148"/>
                  <a:pt x="11" y="147"/>
                  <a:pt x="10" y="147"/>
                </a:cubicBezTo>
                <a:cubicBezTo>
                  <a:pt x="10" y="146"/>
                  <a:pt x="9" y="145"/>
                  <a:pt x="10" y="145"/>
                </a:cubicBezTo>
                <a:cubicBezTo>
                  <a:pt x="9" y="144"/>
                  <a:pt x="8" y="143"/>
                  <a:pt x="7" y="140"/>
                </a:cubicBezTo>
                <a:cubicBezTo>
                  <a:pt x="7" y="140"/>
                  <a:pt x="7" y="140"/>
                  <a:pt x="8" y="140"/>
                </a:cubicBezTo>
                <a:cubicBezTo>
                  <a:pt x="7" y="139"/>
                  <a:pt x="7" y="139"/>
                  <a:pt x="7" y="140"/>
                </a:cubicBezTo>
                <a:cubicBezTo>
                  <a:pt x="7" y="138"/>
                  <a:pt x="6" y="137"/>
                  <a:pt x="5" y="136"/>
                </a:cubicBezTo>
                <a:cubicBezTo>
                  <a:pt x="5" y="135"/>
                  <a:pt x="4" y="133"/>
                  <a:pt x="4" y="132"/>
                </a:cubicBezTo>
                <a:cubicBezTo>
                  <a:pt x="4" y="131"/>
                  <a:pt x="4" y="130"/>
                  <a:pt x="4" y="129"/>
                </a:cubicBezTo>
                <a:cubicBezTo>
                  <a:pt x="3" y="128"/>
                  <a:pt x="3" y="128"/>
                  <a:pt x="3" y="127"/>
                </a:cubicBezTo>
                <a:cubicBezTo>
                  <a:pt x="3" y="127"/>
                  <a:pt x="3" y="127"/>
                  <a:pt x="3" y="126"/>
                </a:cubicBezTo>
                <a:cubicBezTo>
                  <a:pt x="3" y="126"/>
                  <a:pt x="3" y="126"/>
                  <a:pt x="3" y="125"/>
                </a:cubicBezTo>
                <a:cubicBezTo>
                  <a:pt x="2" y="123"/>
                  <a:pt x="2" y="121"/>
                  <a:pt x="1" y="118"/>
                </a:cubicBezTo>
                <a:cubicBezTo>
                  <a:pt x="2" y="117"/>
                  <a:pt x="2" y="118"/>
                  <a:pt x="2" y="118"/>
                </a:cubicBezTo>
                <a:cubicBezTo>
                  <a:pt x="2" y="116"/>
                  <a:pt x="1" y="117"/>
                  <a:pt x="1" y="115"/>
                </a:cubicBezTo>
                <a:cubicBezTo>
                  <a:pt x="1" y="115"/>
                  <a:pt x="2" y="116"/>
                  <a:pt x="2" y="116"/>
                </a:cubicBezTo>
                <a:cubicBezTo>
                  <a:pt x="2" y="115"/>
                  <a:pt x="1" y="115"/>
                  <a:pt x="2" y="114"/>
                </a:cubicBezTo>
                <a:cubicBezTo>
                  <a:pt x="2" y="114"/>
                  <a:pt x="2" y="115"/>
                  <a:pt x="3" y="115"/>
                </a:cubicBezTo>
                <a:cubicBezTo>
                  <a:pt x="3" y="114"/>
                  <a:pt x="2" y="114"/>
                  <a:pt x="2" y="113"/>
                </a:cubicBezTo>
                <a:cubicBezTo>
                  <a:pt x="2" y="113"/>
                  <a:pt x="3" y="113"/>
                  <a:pt x="3" y="114"/>
                </a:cubicBezTo>
                <a:cubicBezTo>
                  <a:pt x="3" y="113"/>
                  <a:pt x="2" y="113"/>
                  <a:pt x="2" y="112"/>
                </a:cubicBezTo>
                <a:cubicBezTo>
                  <a:pt x="3" y="112"/>
                  <a:pt x="2" y="111"/>
                  <a:pt x="2" y="111"/>
                </a:cubicBezTo>
                <a:cubicBezTo>
                  <a:pt x="2" y="110"/>
                  <a:pt x="1" y="110"/>
                  <a:pt x="1" y="109"/>
                </a:cubicBezTo>
                <a:cubicBezTo>
                  <a:pt x="2" y="109"/>
                  <a:pt x="2" y="109"/>
                  <a:pt x="2" y="109"/>
                </a:cubicBezTo>
                <a:cubicBezTo>
                  <a:pt x="2" y="110"/>
                  <a:pt x="2" y="110"/>
                  <a:pt x="2" y="110"/>
                </a:cubicBezTo>
                <a:cubicBezTo>
                  <a:pt x="3" y="110"/>
                  <a:pt x="3" y="109"/>
                  <a:pt x="2" y="108"/>
                </a:cubicBezTo>
                <a:cubicBezTo>
                  <a:pt x="3" y="108"/>
                  <a:pt x="3" y="109"/>
                  <a:pt x="4" y="109"/>
                </a:cubicBezTo>
                <a:cubicBezTo>
                  <a:pt x="3" y="108"/>
                  <a:pt x="3" y="108"/>
                  <a:pt x="3" y="108"/>
                </a:cubicBezTo>
                <a:cubicBezTo>
                  <a:pt x="3" y="107"/>
                  <a:pt x="3" y="107"/>
                  <a:pt x="3" y="107"/>
                </a:cubicBezTo>
                <a:cubicBezTo>
                  <a:pt x="4" y="108"/>
                  <a:pt x="5" y="110"/>
                  <a:pt x="4" y="111"/>
                </a:cubicBezTo>
                <a:cubicBezTo>
                  <a:pt x="4" y="112"/>
                  <a:pt x="4" y="111"/>
                  <a:pt x="4" y="111"/>
                </a:cubicBezTo>
                <a:cubicBezTo>
                  <a:pt x="4" y="113"/>
                  <a:pt x="5" y="114"/>
                  <a:pt x="4" y="115"/>
                </a:cubicBezTo>
                <a:cubicBezTo>
                  <a:pt x="4" y="115"/>
                  <a:pt x="5" y="115"/>
                  <a:pt x="5" y="115"/>
                </a:cubicBezTo>
                <a:cubicBezTo>
                  <a:pt x="5" y="116"/>
                  <a:pt x="5" y="117"/>
                  <a:pt x="6" y="118"/>
                </a:cubicBezTo>
                <a:cubicBezTo>
                  <a:pt x="5" y="118"/>
                  <a:pt x="5" y="119"/>
                  <a:pt x="6" y="120"/>
                </a:cubicBezTo>
                <a:cubicBezTo>
                  <a:pt x="6" y="121"/>
                  <a:pt x="6" y="122"/>
                  <a:pt x="6" y="122"/>
                </a:cubicBezTo>
                <a:cubicBezTo>
                  <a:pt x="6" y="123"/>
                  <a:pt x="6" y="124"/>
                  <a:pt x="6" y="124"/>
                </a:cubicBezTo>
                <a:cubicBezTo>
                  <a:pt x="7" y="124"/>
                  <a:pt x="7" y="123"/>
                  <a:pt x="7" y="123"/>
                </a:cubicBezTo>
                <a:cubicBezTo>
                  <a:pt x="8" y="123"/>
                  <a:pt x="7" y="123"/>
                  <a:pt x="7" y="124"/>
                </a:cubicBezTo>
                <a:cubicBezTo>
                  <a:pt x="7" y="124"/>
                  <a:pt x="8" y="124"/>
                  <a:pt x="8" y="124"/>
                </a:cubicBezTo>
                <a:cubicBezTo>
                  <a:pt x="8" y="122"/>
                  <a:pt x="7" y="122"/>
                  <a:pt x="7" y="122"/>
                </a:cubicBezTo>
                <a:cubicBezTo>
                  <a:pt x="7" y="120"/>
                  <a:pt x="6" y="119"/>
                  <a:pt x="6" y="118"/>
                </a:cubicBezTo>
                <a:cubicBezTo>
                  <a:pt x="6" y="117"/>
                  <a:pt x="6" y="116"/>
                  <a:pt x="6" y="115"/>
                </a:cubicBezTo>
                <a:cubicBezTo>
                  <a:pt x="6" y="115"/>
                  <a:pt x="7" y="115"/>
                  <a:pt x="7" y="116"/>
                </a:cubicBezTo>
                <a:cubicBezTo>
                  <a:pt x="8" y="116"/>
                  <a:pt x="7" y="114"/>
                  <a:pt x="7" y="114"/>
                </a:cubicBezTo>
                <a:cubicBezTo>
                  <a:pt x="7" y="114"/>
                  <a:pt x="7" y="114"/>
                  <a:pt x="7" y="115"/>
                </a:cubicBezTo>
                <a:cubicBezTo>
                  <a:pt x="6" y="115"/>
                  <a:pt x="6" y="114"/>
                  <a:pt x="6" y="113"/>
                </a:cubicBezTo>
                <a:cubicBezTo>
                  <a:pt x="6" y="113"/>
                  <a:pt x="7" y="113"/>
                  <a:pt x="7" y="113"/>
                </a:cubicBezTo>
                <a:cubicBezTo>
                  <a:pt x="7" y="112"/>
                  <a:pt x="6" y="113"/>
                  <a:pt x="6" y="112"/>
                </a:cubicBezTo>
                <a:cubicBezTo>
                  <a:pt x="7" y="112"/>
                  <a:pt x="7" y="112"/>
                  <a:pt x="7" y="111"/>
                </a:cubicBezTo>
                <a:cubicBezTo>
                  <a:pt x="7" y="111"/>
                  <a:pt x="7" y="111"/>
                  <a:pt x="7" y="111"/>
                </a:cubicBezTo>
                <a:cubicBezTo>
                  <a:pt x="6" y="111"/>
                  <a:pt x="7" y="111"/>
                  <a:pt x="6" y="111"/>
                </a:cubicBezTo>
                <a:cubicBezTo>
                  <a:pt x="7" y="110"/>
                  <a:pt x="7" y="110"/>
                  <a:pt x="7" y="110"/>
                </a:cubicBezTo>
                <a:cubicBezTo>
                  <a:pt x="7" y="109"/>
                  <a:pt x="7" y="109"/>
                  <a:pt x="7" y="108"/>
                </a:cubicBezTo>
                <a:cubicBezTo>
                  <a:pt x="7" y="107"/>
                  <a:pt x="8" y="107"/>
                  <a:pt x="8" y="106"/>
                </a:cubicBezTo>
                <a:cubicBezTo>
                  <a:pt x="7" y="106"/>
                  <a:pt x="7" y="105"/>
                  <a:pt x="6" y="105"/>
                </a:cubicBezTo>
                <a:cubicBezTo>
                  <a:pt x="6" y="104"/>
                  <a:pt x="6" y="104"/>
                  <a:pt x="5" y="104"/>
                </a:cubicBezTo>
                <a:cubicBezTo>
                  <a:pt x="5" y="103"/>
                  <a:pt x="6" y="103"/>
                  <a:pt x="5" y="102"/>
                </a:cubicBezTo>
                <a:cubicBezTo>
                  <a:pt x="6" y="102"/>
                  <a:pt x="6" y="103"/>
                  <a:pt x="6" y="103"/>
                </a:cubicBezTo>
                <a:cubicBezTo>
                  <a:pt x="6" y="103"/>
                  <a:pt x="7" y="103"/>
                  <a:pt x="7" y="102"/>
                </a:cubicBezTo>
                <a:cubicBezTo>
                  <a:pt x="6" y="101"/>
                  <a:pt x="6" y="101"/>
                  <a:pt x="7" y="101"/>
                </a:cubicBezTo>
                <a:cubicBezTo>
                  <a:pt x="7" y="100"/>
                  <a:pt x="7" y="101"/>
                  <a:pt x="8" y="101"/>
                </a:cubicBezTo>
                <a:cubicBezTo>
                  <a:pt x="8" y="101"/>
                  <a:pt x="7" y="100"/>
                  <a:pt x="7" y="101"/>
                </a:cubicBezTo>
                <a:cubicBezTo>
                  <a:pt x="7" y="100"/>
                  <a:pt x="7" y="99"/>
                  <a:pt x="7" y="98"/>
                </a:cubicBezTo>
                <a:cubicBezTo>
                  <a:pt x="7" y="98"/>
                  <a:pt x="6" y="98"/>
                  <a:pt x="6" y="99"/>
                </a:cubicBezTo>
                <a:cubicBezTo>
                  <a:pt x="6" y="99"/>
                  <a:pt x="6" y="100"/>
                  <a:pt x="6" y="100"/>
                </a:cubicBezTo>
                <a:cubicBezTo>
                  <a:pt x="5" y="100"/>
                  <a:pt x="6" y="102"/>
                  <a:pt x="5" y="101"/>
                </a:cubicBezTo>
                <a:cubicBezTo>
                  <a:pt x="5" y="99"/>
                  <a:pt x="4" y="94"/>
                  <a:pt x="5" y="92"/>
                </a:cubicBezTo>
                <a:cubicBezTo>
                  <a:pt x="6" y="92"/>
                  <a:pt x="5" y="92"/>
                  <a:pt x="5" y="93"/>
                </a:cubicBezTo>
                <a:cubicBezTo>
                  <a:pt x="5" y="95"/>
                  <a:pt x="5" y="98"/>
                  <a:pt x="5" y="100"/>
                </a:cubicBezTo>
                <a:cubicBezTo>
                  <a:pt x="5" y="99"/>
                  <a:pt x="5" y="98"/>
                  <a:pt x="6" y="98"/>
                </a:cubicBezTo>
                <a:cubicBezTo>
                  <a:pt x="6" y="97"/>
                  <a:pt x="5" y="97"/>
                  <a:pt x="5" y="96"/>
                </a:cubicBezTo>
                <a:cubicBezTo>
                  <a:pt x="5" y="96"/>
                  <a:pt x="6" y="96"/>
                  <a:pt x="6" y="96"/>
                </a:cubicBezTo>
                <a:cubicBezTo>
                  <a:pt x="6" y="95"/>
                  <a:pt x="5" y="95"/>
                  <a:pt x="5" y="95"/>
                </a:cubicBezTo>
                <a:cubicBezTo>
                  <a:pt x="5" y="95"/>
                  <a:pt x="6" y="95"/>
                  <a:pt x="6" y="94"/>
                </a:cubicBezTo>
                <a:cubicBezTo>
                  <a:pt x="6" y="94"/>
                  <a:pt x="6" y="94"/>
                  <a:pt x="6" y="94"/>
                </a:cubicBezTo>
                <a:cubicBezTo>
                  <a:pt x="6" y="93"/>
                  <a:pt x="6" y="92"/>
                  <a:pt x="6" y="91"/>
                </a:cubicBezTo>
                <a:cubicBezTo>
                  <a:pt x="6" y="91"/>
                  <a:pt x="6" y="91"/>
                  <a:pt x="6" y="91"/>
                </a:cubicBezTo>
                <a:cubicBezTo>
                  <a:pt x="6" y="90"/>
                  <a:pt x="6" y="91"/>
                  <a:pt x="5" y="90"/>
                </a:cubicBezTo>
                <a:cubicBezTo>
                  <a:pt x="5" y="90"/>
                  <a:pt x="6" y="90"/>
                  <a:pt x="6" y="90"/>
                </a:cubicBezTo>
                <a:cubicBezTo>
                  <a:pt x="6" y="89"/>
                  <a:pt x="5" y="89"/>
                  <a:pt x="5" y="89"/>
                </a:cubicBezTo>
                <a:cubicBezTo>
                  <a:pt x="5" y="87"/>
                  <a:pt x="5" y="86"/>
                  <a:pt x="5" y="84"/>
                </a:cubicBezTo>
                <a:cubicBezTo>
                  <a:pt x="5" y="84"/>
                  <a:pt x="6" y="84"/>
                  <a:pt x="6" y="84"/>
                </a:cubicBezTo>
                <a:cubicBezTo>
                  <a:pt x="6" y="83"/>
                  <a:pt x="6" y="83"/>
                  <a:pt x="6" y="82"/>
                </a:cubicBezTo>
                <a:cubicBezTo>
                  <a:pt x="6" y="82"/>
                  <a:pt x="6" y="81"/>
                  <a:pt x="6" y="81"/>
                </a:cubicBezTo>
                <a:cubicBezTo>
                  <a:pt x="6" y="81"/>
                  <a:pt x="6" y="80"/>
                  <a:pt x="6" y="80"/>
                </a:cubicBezTo>
                <a:cubicBezTo>
                  <a:pt x="6" y="79"/>
                  <a:pt x="7" y="76"/>
                  <a:pt x="7" y="74"/>
                </a:cubicBezTo>
                <a:cubicBezTo>
                  <a:pt x="7" y="74"/>
                  <a:pt x="7" y="75"/>
                  <a:pt x="7" y="75"/>
                </a:cubicBezTo>
                <a:cubicBezTo>
                  <a:pt x="7" y="76"/>
                  <a:pt x="7" y="77"/>
                  <a:pt x="7" y="78"/>
                </a:cubicBezTo>
                <a:cubicBezTo>
                  <a:pt x="7" y="78"/>
                  <a:pt x="8" y="78"/>
                  <a:pt x="7" y="79"/>
                </a:cubicBezTo>
                <a:cubicBezTo>
                  <a:pt x="8" y="78"/>
                  <a:pt x="7" y="77"/>
                  <a:pt x="7" y="77"/>
                </a:cubicBezTo>
                <a:cubicBezTo>
                  <a:pt x="8" y="76"/>
                  <a:pt x="7" y="75"/>
                  <a:pt x="8" y="75"/>
                </a:cubicBezTo>
                <a:cubicBezTo>
                  <a:pt x="8" y="75"/>
                  <a:pt x="7" y="75"/>
                  <a:pt x="7" y="75"/>
                </a:cubicBezTo>
                <a:cubicBezTo>
                  <a:pt x="7" y="74"/>
                  <a:pt x="8" y="74"/>
                  <a:pt x="8" y="73"/>
                </a:cubicBezTo>
                <a:cubicBezTo>
                  <a:pt x="7" y="73"/>
                  <a:pt x="7" y="74"/>
                  <a:pt x="7" y="74"/>
                </a:cubicBezTo>
                <a:cubicBezTo>
                  <a:pt x="7" y="74"/>
                  <a:pt x="7" y="73"/>
                  <a:pt x="7" y="72"/>
                </a:cubicBezTo>
                <a:cubicBezTo>
                  <a:pt x="7" y="71"/>
                  <a:pt x="7" y="71"/>
                  <a:pt x="7" y="70"/>
                </a:cubicBezTo>
                <a:cubicBezTo>
                  <a:pt x="7" y="70"/>
                  <a:pt x="8" y="69"/>
                  <a:pt x="8" y="69"/>
                </a:cubicBezTo>
                <a:cubicBezTo>
                  <a:pt x="8" y="69"/>
                  <a:pt x="8" y="69"/>
                  <a:pt x="8" y="69"/>
                </a:cubicBezTo>
                <a:cubicBezTo>
                  <a:pt x="8" y="68"/>
                  <a:pt x="8" y="68"/>
                  <a:pt x="8" y="67"/>
                </a:cubicBezTo>
                <a:cubicBezTo>
                  <a:pt x="8" y="67"/>
                  <a:pt x="8" y="67"/>
                  <a:pt x="8" y="67"/>
                </a:cubicBezTo>
                <a:cubicBezTo>
                  <a:pt x="8" y="66"/>
                  <a:pt x="8" y="66"/>
                  <a:pt x="8" y="66"/>
                </a:cubicBezTo>
                <a:cubicBezTo>
                  <a:pt x="8" y="66"/>
                  <a:pt x="8" y="66"/>
                  <a:pt x="8" y="67"/>
                </a:cubicBezTo>
                <a:cubicBezTo>
                  <a:pt x="9" y="67"/>
                  <a:pt x="9" y="66"/>
                  <a:pt x="9" y="66"/>
                </a:cubicBezTo>
                <a:cubicBezTo>
                  <a:pt x="9" y="65"/>
                  <a:pt x="9" y="65"/>
                  <a:pt x="9" y="65"/>
                </a:cubicBezTo>
                <a:cubicBezTo>
                  <a:pt x="9" y="65"/>
                  <a:pt x="10" y="64"/>
                  <a:pt x="9" y="64"/>
                </a:cubicBezTo>
                <a:cubicBezTo>
                  <a:pt x="8" y="64"/>
                  <a:pt x="9" y="65"/>
                  <a:pt x="8" y="65"/>
                </a:cubicBezTo>
                <a:cubicBezTo>
                  <a:pt x="8" y="65"/>
                  <a:pt x="8" y="64"/>
                  <a:pt x="8" y="64"/>
                </a:cubicBezTo>
                <a:cubicBezTo>
                  <a:pt x="8" y="64"/>
                  <a:pt x="8" y="65"/>
                  <a:pt x="7" y="65"/>
                </a:cubicBezTo>
                <a:cubicBezTo>
                  <a:pt x="7" y="66"/>
                  <a:pt x="7" y="66"/>
                  <a:pt x="6" y="67"/>
                </a:cubicBezTo>
                <a:cubicBezTo>
                  <a:pt x="6" y="67"/>
                  <a:pt x="7" y="66"/>
                  <a:pt x="6" y="66"/>
                </a:cubicBezTo>
                <a:cubicBezTo>
                  <a:pt x="6" y="66"/>
                  <a:pt x="6" y="66"/>
                  <a:pt x="6" y="66"/>
                </a:cubicBezTo>
                <a:cubicBezTo>
                  <a:pt x="6" y="67"/>
                  <a:pt x="5" y="65"/>
                  <a:pt x="5" y="67"/>
                </a:cubicBezTo>
                <a:cubicBezTo>
                  <a:pt x="4" y="66"/>
                  <a:pt x="6" y="65"/>
                  <a:pt x="5" y="64"/>
                </a:cubicBezTo>
                <a:cubicBezTo>
                  <a:pt x="5" y="65"/>
                  <a:pt x="4" y="66"/>
                  <a:pt x="4" y="67"/>
                </a:cubicBezTo>
                <a:cubicBezTo>
                  <a:pt x="4" y="67"/>
                  <a:pt x="4" y="67"/>
                  <a:pt x="5" y="67"/>
                </a:cubicBezTo>
                <a:cubicBezTo>
                  <a:pt x="4" y="68"/>
                  <a:pt x="4" y="67"/>
                  <a:pt x="3" y="68"/>
                </a:cubicBezTo>
                <a:cubicBezTo>
                  <a:pt x="3" y="68"/>
                  <a:pt x="3" y="69"/>
                  <a:pt x="3" y="69"/>
                </a:cubicBezTo>
                <a:cubicBezTo>
                  <a:pt x="2" y="68"/>
                  <a:pt x="3" y="67"/>
                  <a:pt x="3" y="65"/>
                </a:cubicBezTo>
                <a:cubicBezTo>
                  <a:pt x="4" y="65"/>
                  <a:pt x="3" y="66"/>
                  <a:pt x="4" y="66"/>
                </a:cubicBezTo>
                <a:cubicBezTo>
                  <a:pt x="4" y="65"/>
                  <a:pt x="3" y="65"/>
                  <a:pt x="4" y="64"/>
                </a:cubicBezTo>
                <a:cubicBezTo>
                  <a:pt x="4" y="64"/>
                  <a:pt x="3" y="64"/>
                  <a:pt x="3" y="64"/>
                </a:cubicBezTo>
                <a:cubicBezTo>
                  <a:pt x="3" y="63"/>
                  <a:pt x="3" y="62"/>
                  <a:pt x="2" y="62"/>
                </a:cubicBezTo>
                <a:cubicBezTo>
                  <a:pt x="2" y="61"/>
                  <a:pt x="3" y="61"/>
                  <a:pt x="3" y="61"/>
                </a:cubicBezTo>
                <a:cubicBezTo>
                  <a:pt x="4" y="60"/>
                  <a:pt x="3" y="59"/>
                  <a:pt x="4" y="58"/>
                </a:cubicBezTo>
                <a:cubicBezTo>
                  <a:pt x="4" y="58"/>
                  <a:pt x="4" y="59"/>
                  <a:pt x="4" y="59"/>
                </a:cubicBezTo>
                <a:cubicBezTo>
                  <a:pt x="5" y="59"/>
                  <a:pt x="5" y="57"/>
                  <a:pt x="6" y="57"/>
                </a:cubicBezTo>
                <a:cubicBezTo>
                  <a:pt x="6" y="56"/>
                  <a:pt x="5" y="57"/>
                  <a:pt x="4" y="57"/>
                </a:cubicBezTo>
                <a:cubicBezTo>
                  <a:pt x="4" y="57"/>
                  <a:pt x="5" y="56"/>
                  <a:pt x="5" y="56"/>
                </a:cubicBezTo>
                <a:cubicBezTo>
                  <a:pt x="5" y="57"/>
                  <a:pt x="6" y="56"/>
                  <a:pt x="6" y="56"/>
                </a:cubicBezTo>
                <a:cubicBezTo>
                  <a:pt x="6" y="54"/>
                  <a:pt x="5" y="54"/>
                  <a:pt x="6" y="52"/>
                </a:cubicBezTo>
                <a:cubicBezTo>
                  <a:pt x="6" y="51"/>
                  <a:pt x="7" y="52"/>
                  <a:pt x="7" y="52"/>
                </a:cubicBezTo>
                <a:cubicBezTo>
                  <a:pt x="7" y="51"/>
                  <a:pt x="7" y="51"/>
                  <a:pt x="7" y="51"/>
                </a:cubicBezTo>
                <a:cubicBezTo>
                  <a:pt x="7" y="50"/>
                  <a:pt x="6" y="52"/>
                  <a:pt x="6" y="50"/>
                </a:cubicBezTo>
                <a:cubicBezTo>
                  <a:pt x="6" y="50"/>
                  <a:pt x="7" y="50"/>
                  <a:pt x="7" y="50"/>
                </a:cubicBezTo>
                <a:cubicBezTo>
                  <a:pt x="7" y="49"/>
                  <a:pt x="7" y="49"/>
                  <a:pt x="7" y="48"/>
                </a:cubicBezTo>
                <a:cubicBezTo>
                  <a:pt x="8" y="47"/>
                  <a:pt x="8" y="47"/>
                  <a:pt x="8" y="46"/>
                </a:cubicBezTo>
                <a:cubicBezTo>
                  <a:pt x="8" y="46"/>
                  <a:pt x="8" y="47"/>
                  <a:pt x="8" y="47"/>
                </a:cubicBezTo>
                <a:cubicBezTo>
                  <a:pt x="8" y="46"/>
                  <a:pt x="9" y="44"/>
                  <a:pt x="10" y="42"/>
                </a:cubicBezTo>
                <a:cubicBezTo>
                  <a:pt x="10" y="42"/>
                  <a:pt x="11" y="42"/>
                  <a:pt x="11" y="42"/>
                </a:cubicBezTo>
                <a:cubicBezTo>
                  <a:pt x="11" y="41"/>
                  <a:pt x="11" y="42"/>
                  <a:pt x="10" y="41"/>
                </a:cubicBezTo>
                <a:cubicBezTo>
                  <a:pt x="11" y="41"/>
                  <a:pt x="11" y="40"/>
                  <a:pt x="11" y="39"/>
                </a:cubicBezTo>
                <a:cubicBezTo>
                  <a:pt x="12" y="39"/>
                  <a:pt x="12" y="38"/>
                  <a:pt x="12" y="38"/>
                </a:cubicBezTo>
                <a:cubicBezTo>
                  <a:pt x="13" y="38"/>
                  <a:pt x="13" y="38"/>
                  <a:pt x="13" y="37"/>
                </a:cubicBezTo>
                <a:cubicBezTo>
                  <a:pt x="13" y="37"/>
                  <a:pt x="13" y="37"/>
                  <a:pt x="13" y="37"/>
                </a:cubicBezTo>
                <a:cubicBezTo>
                  <a:pt x="13" y="37"/>
                  <a:pt x="13" y="37"/>
                  <a:pt x="13" y="37"/>
                </a:cubicBezTo>
                <a:cubicBezTo>
                  <a:pt x="13" y="36"/>
                  <a:pt x="13" y="36"/>
                  <a:pt x="14" y="35"/>
                </a:cubicBezTo>
                <a:cubicBezTo>
                  <a:pt x="14" y="36"/>
                  <a:pt x="13" y="37"/>
                  <a:pt x="13" y="38"/>
                </a:cubicBezTo>
                <a:cubicBezTo>
                  <a:pt x="13" y="39"/>
                  <a:pt x="13" y="39"/>
                  <a:pt x="13" y="39"/>
                </a:cubicBezTo>
                <a:cubicBezTo>
                  <a:pt x="13" y="39"/>
                  <a:pt x="12" y="39"/>
                  <a:pt x="12" y="40"/>
                </a:cubicBezTo>
                <a:cubicBezTo>
                  <a:pt x="12" y="40"/>
                  <a:pt x="12" y="41"/>
                  <a:pt x="11" y="41"/>
                </a:cubicBezTo>
                <a:cubicBezTo>
                  <a:pt x="11" y="42"/>
                  <a:pt x="11" y="42"/>
                  <a:pt x="11" y="42"/>
                </a:cubicBezTo>
                <a:cubicBezTo>
                  <a:pt x="11" y="43"/>
                  <a:pt x="10" y="42"/>
                  <a:pt x="10" y="43"/>
                </a:cubicBezTo>
                <a:cubicBezTo>
                  <a:pt x="10" y="43"/>
                  <a:pt x="9" y="43"/>
                  <a:pt x="9" y="44"/>
                </a:cubicBezTo>
                <a:cubicBezTo>
                  <a:pt x="10" y="45"/>
                  <a:pt x="10" y="43"/>
                  <a:pt x="11" y="44"/>
                </a:cubicBezTo>
                <a:cubicBezTo>
                  <a:pt x="10" y="45"/>
                  <a:pt x="10" y="45"/>
                  <a:pt x="9" y="45"/>
                </a:cubicBezTo>
                <a:cubicBezTo>
                  <a:pt x="8" y="46"/>
                  <a:pt x="9" y="46"/>
                  <a:pt x="9" y="46"/>
                </a:cubicBezTo>
                <a:cubicBezTo>
                  <a:pt x="10" y="46"/>
                  <a:pt x="9" y="46"/>
                  <a:pt x="9" y="46"/>
                </a:cubicBezTo>
                <a:cubicBezTo>
                  <a:pt x="9" y="47"/>
                  <a:pt x="8" y="47"/>
                  <a:pt x="8" y="47"/>
                </a:cubicBezTo>
                <a:cubicBezTo>
                  <a:pt x="8" y="48"/>
                  <a:pt x="9" y="48"/>
                  <a:pt x="9" y="47"/>
                </a:cubicBezTo>
                <a:cubicBezTo>
                  <a:pt x="9" y="48"/>
                  <a:pt x="8" y="48"/>
                  <a:pt x="8" y="49"/>
                </a:cubicBezTo>
                <a:cubicBezTo>
                  <a:pt x="9" y="49"/>
                  <a:pt x="9" y="49"/>
                  <a:pt x="9" y="49"/>
                </a:cubicBezTo>
                <a:cubicBezTo>
                  <a:pt x="9" y="48"/>
                  <a:pt x="10" y="47"/>
                  <a:pt x="9" y="47"/>
                </a:cubicBezTo>
                <a:cubicBezTo>
                  <a:pt x="9" y="46"/>
                  <a:pt x="10" y="47"/>
                  <a:pt x="10" y="46"/>
                </a:cubicBezTo>
                <a:cubicBezTo>
                  <a:pt x="10" y="46"/>
                  <a:pt x="10" y="46"/>
                  <a:pt x="10" y="47"/>
                </a:cubicBezTo>
                <a:cubicBezTo>
                  <a:pt x="11" y="47"/>
                  <a:pt x="10" y="46"/>
                  <a:pt x="10" y="46"/>
                </a:cubicBezTo>
                <a:cubicBezTo>
                  <a:pt x="10" y="46"/>
                  <a:pt x="11" y="46"/>
                  <a:pt x="11" y="46"/>
                </a:cubicBezTo>
                <a:cubicBezTo>
                  <a:pt x="11" y="45"/>
                  <a:pt x="11" y="45"/>
                  <a:pt x="11" y="44"/>
                </a:cubicBezTo>
                <a:cubicBezTo>
                  <a:pt x="11" y="44"/>
                  <a:pt x="11" y="44"/>
                  <a:pt x="11" y="44"/>
                </a:cubicBezTo>
                <a:cubicBezTo>
                  <a:pt x="11" y="43"/>
                  <a:pt x="11" y="43"/>
                  <a:pt x="12" y="42"/>
                </a:cubicBezTo>
                <a:cubicBezTo>
                  <a:pt x="12" y="42"/>
                  <a:pt x="12" y="42"/>
                  <a:pt x="12" y="41"/>
                </a:cubicBezTo>
                <a:cubicBezTo>
                  <a:pt x="12" y="41"/>
                  <a:pt x="13" y="41"/>
                  <a:pt x="13" y="41"/>
                </a:cubicBezTo>
                <a:cubicBezTo>
                  <a:pt x="13" y="40"/>
                  <a:pt x="14" y="38"/>
                  <a:pt x="14" y="37"/>
                </a:cubicBezTo>
                <a:cubicBezTo>
                  <a:pt x="14" y="38"/>
                  <a:pt x="15" y="37"/>
                  <a:pt x="15" y="36"/>
                </a:cubicBezTo>
                <a:cubicBezTo>
                  <a:pt x="15" y="35"/>
                  <a:pt x="14" y="35"/>
                  <a:pt x="15" y="34"/>
                </a:cubicBezTo>
                <a:cubicBezTo>
                  <a:pt x="15" y="34"/>
                  <a:pt x="15" y="35"/>
                  <a:pt x="15" y="35"/>
                </a:cubicBezTo>
                <a:cubicBezTo>
                  <a:pt x="16" y="35"/>
                  <a:pt x="16" y="34"/>
                  <a:pt x="16" y="34"/>
                </a:cubicBezTo>
                <a:cubicBezTo>
                  <a:pt x="16" y="34"/>
                  <a:pt x="15" y="34"/>
                  <a:pt x="15" y="34"/>
                </a:cubicBezTo>
                <a:cubicBezTo>
                  <a:pt x="14" y="34"/>
                  <a:pt x="14" y="35"/>
                  <a:pt x="14" y="34"/>
                </a:cubicBezTo>
                <a:cubicBezTo>
                  <a:pt x="13" y="36"/>
                  <a:pt x="13" y="36"/>
                  <a:pt x="13" y="36"/>
                </a:cubicBezTo>
                <a:cubicBezTo>
                  <a:pt x="13" y="36"/>
                  <a:pt x="14" y="35"/>
                  <a:pt x="14" y="34"/>
                </a:cubicBezTo>
                <a:cubicBezTo>
                  <a:pt x="15" y="33"/>
                  <a:pt x="15" y="32"/>
                  <a:pt x="16" y="30"/>
                </a:cubicBezTo>
                <a:cubicBezTo>
                  <a:pt x="17" y="31"/>
                  <a:pt x="17" y="31"/>
                  <a:pt x="17" y="31"/>
                </a:cubicBezTo>
                <a:cubicBezTo>
                  <a:pt x="18" y="30"/>
                  <a:pt x="18" y="29"/>
                  <a:pt x="19" y="28"/>
                </a:cubicBezTo>
                <a:cubicBezTo>
                  <a:pt x="20" y="29"/>
                  <a:pt x="20" y="29"/>
                  <a:pt x="19" y="30"/>
                </a:cubicBezTo>
                <a:cubicBezTo>
                  <a:pt x="20" y="29"/>
                  <a:pt x="19" y="28"/>
                  <a:pt x="20" y="28"/>
                </a:cubicBezTo>
                <a:cubicBezTo>
                  <a:pt x="20" y="27"/>
                  <a:pt x="21" y="28"/>
                  <a:pt x="21" y="27"/>
                </a:cubicBezTo>
                <a:cubicBezTo>
                  <a:pt x="21" y="26"/>
                  <a:pt x="20" y="26"/>
                  <a:pt x="20" y="27"/>
                </a:cubicBezTo>
                <a:cubicBezTo>
                  <a:pt x="20" y="26"/>
                  <a:pt x="21" y="27"/>
                  <a:pt x="21" y="26"/>
                </a:cubicBezTo>
                <a:cubicBezTo>
                  <a:pt x="22" y="25"/>
                  <a:pt x="21" y="25"/>
                  <a:pt x="21" y="25"/>
                </a:cubicBezTo>
                <a:cubicBezTo>
                  <a:pt x="22" y="24"/>
                  <a:pt x="21" y="26"/>
                  <a:pt x="22" y="25"/>
                </a:cubicBezTo>
                <a:cubicBezTo>
                  <a:pt x="22" y="24"/>
                  <a:pt x="23" y="24"/>
                  <a:pt x="22" y="23"/>
                </a:cubicBezTo>
                <a:cubicBezTo>
                  <a:pt x="23" y="23"/>
                  <a:pt x="24" y="22"/>
                  <a:pt x="24" y="22"/>
                </a:cubicBezTo>
                <a:cubicBezTo>
                  <a:pt x="24" y="22"/>
                  <a:pt x="25" y="21"/>
                  <a:pt x="25" y="21"/>
                </a:cubicBezTo>
                <a:cubicBezTo>
                  <a:pt x="25" y="20"/>
                  <a:pt x="25" y="21"/>
                  <a:pt x="25" y="21"/>
                </a:cubicBezTo>
                <a:cubicBezTo>
                  <a:pt x="26" y="21"/>
                  <a:pt x="25" y="20"/>
                  <a:pt x="25" y="20"/>
                </a:cubicBezTo>
                <a:cubicBezTo>
                  <a:pt x="26" y="20"/>
                  <a:pt x="26" y="19"/>
                  <a:pt x="27" y="18"/>
                </a:cubicBezTo>
                <a:cubicBezTo>
                  <a:pt x="27" y="19"/>
                  <a:pt x="27" y="19"/>
                  <a:pt x="27" y="20"/>
                </a:cubicBezTo>
                <a:cubicBezTo>
                  <a:pt x="26" y="20"/>
                  <a:pt x="25" y="21"/>
                  <a:pt x="25" y="22"/>
                </a:cubicBezTo>
                <a:cubicBezTo>
                  <a:pt x="24" y="23"/>
                  <a:pt x="24" y="23"/>
                  <a:pt x="23" y="24"/>
                </a:cubicBezTo>
                <a:cubicBezTo>
                  <a:pt x="23" y="25"/>
                  <a:pt x="22" y="25"/>
                  <a:pt x="22" y="26"/>
                </a:cubicBezTo>
                <a:cubicBezTo>
                  <a:pt x="21" y="27"/>
                  <a:pt x="21" y="28"/>
                  <a:pt x="20" y="29"/>
                </a:cubicBezTo>
                <a:cubicBezTo>
                  <a:pt x="20" y="29"/>
                  <a:pt x="21" y="29"/>
                  <a:pt x="21" y="29"/>
                </a:cubicBezTo>
                <a:cubicBezTo>
                  <a:pt x="20" y="29"/>
                  <a:pt x="20" y="30"/>
                  <a:pt x="20" y="31"/>
                </a:cubicBezTo>
                <a:cubicBezTo>
                  <a:pt x="20" y="31"/>
                  <a:pt x="19" y="31"/>
                  <a:pt x="19" y="31"/>
                </a:cubicBezTo>
                <a:cubicBezTo>
                  <a:pt x="19" y="31"/>
                  <a:pt x="19" y="32"/>
                  <a:pt x="19" y="32"/>
                </a:cubicBezTo>
                <a:cubicBezTo>
                  <a:pt x="19" y="32"/>
                  <a:pt x="19" y="31"/>
                  <a:pt x="18" y="32"/>
                </a:cubicBezTo>
                <a:cubicBezTo>
                  <a:pt x="17" y="31"/>
                  <a:pt x="19" y="31"/>
                  <a:pt x="19" y="30"/>
                </a:cubicBezTo>
                <a:cubicBezTo>
                  <a:pt x="18" y="30"/>
                  <a:pt x="17" y="32"/>
                  <a:pt x="15" y="33"/>
                </a:cubicBezTo>
                <a:cubicBezTo>
                  <a:pt x="15" y="33"/>
                  <a:pt x="15" y="33"/>
                  <a:pt x="15" y="33"/>
                </a:cubicBezTo>
                <a:cubicBezTo>
                  <a:pt x="15" y="34"/>
                  <a:pt x="16" y="34"/>
                  <a:pt x="16" y="34"/>
                </a:cubicBezTo>
                <a:cubicBezTo>
                  <a:pt x="17" y="33"/>
                  <a:pt x="16" y="33"/>
                  <a:pt x="17" y="32"/>
                </a:cubicBezTo>
                <a:cubicBezTo>
                  <a:pt x="17" y="32"/>
                  <a:pt x="18" y="34"/>
                  <a:pt x="19" y="32"/>
                </a:cubicBezTo>
                <a:cubicBezTo>
                  <a:pt x="18" y="33"/>
                  <a:pt x="18" y="34"/>
                  <a:pt x="17" y="36"/>
                </a:cubicBezTo>
                <a:cubicBezTo>
                  <a:pt x="17" y="37"/>
                  <a:pt x="16" y="38"/>
                  <a:pt x="15" y="39"/>
                </a:cubicBezTo>
                <a:cubicBezTo>
                  <a:pt x="15" y="40"/>
                  <a:pt x="14" y="41"/>
                  <a:pt x="14" y="42"/>
                </a:cubicBezTo>
                <a:cubicBezTo>
                  <a:pt x="14" y="43"/>
                  <a:pt x="14" y="43"/>
                  <a:pt x="14" y="44"/>
                </a:cubicBezTo>
                <a:cubicBezTo>
                  <a:pt x="13" y="44"/>
                  <a:pt x="13" y="44"/>
                  <a:pt x="12" y="44"/>
                </a:cubicBezTo>
                <a:cubicBezTo>
                  <a:pt x="12" y="45"/>
                  <a:pt x="12" y="45"/>
                  <a:pt x="11" y="46"/>
                </a:cubicBezTo>
                <a:cubicBezTo>
                  <a:pt x="12" y="46"/>
                  <a:pt x="12" y="46"/>
                  <a:pt x="12" y="46"/>
                </a:cubicBezTo>
                <a:cubicBezTo>
                  <a:pt x="12" y="46"/>
                  <a:pt x="12" y="45"/>
                  <a:pt x="12" y="44"/>
                </a:cubicBezTo>
                <a:cubicBezTo>
                  <a:pt x="14" y="43"/>
                  <a:pt x="13" y="46"/>
                  <a:pt x="13" y="47"/>
                </a:cubicBezTo>
                <a:cubicBezTo>
                  <a:pt x="13" y="47"/>
                  <a:pt x="12" y="46"/>
                  <a:pt x="12" y="46"/>
                </a:cubicBezTo>
                <a:cubicBezTo>
                  <a:pt x="12" y="46"/>
                  <a:pt x="12" y="48"/>
                  <a:pt x="12" y="48"/>
                </a:cubicBezTo>
                <a:cubicBezTo>
                  <a:pt x="12" y="49"/>
                  <a:pt x="11" y="52"/>
                  <a:pt x="10" y="54"/>
                </a:cubicBezTo>
                <a:cubicBezTo>
                  <a:pt x="10" y="55"/>
                  <a:pt x="9" y="57"/>
                  <a:pt x="9" y="58"/>
                </a:cubicBezTo>
                <a:cubicBezTo>
                  <a:pt x="9" y="59"/>
                  <a:pt x="9" y="59"/>
                  <a:pt x="9" y="60"/>
                </a:cubicBezTo>
                <a:cubicBezTo>
                  <a:pt x="9" y="61"/>
                  <a:pt x="8" y="62"/>
                  <a:pt x="9" y="63"/>
                </a:cubicBezTo>
                <a:cubicBezTo>
                  <a:pt x="9" y="63"/>
                  <a:pt x="9" y="61"/>
                  <a:pt x="10" y="62"/>
                </a:cubicBezTo>
                <a:cubicBezTo>
                  <a:pt x="10" y="60"/>
                  <a:pt x="11" y="59"/>
                  <a:pt x="12" y="59"/>
                </a:cubicBezTo>
                <a:cubicBezTo>
                  <a:pt x="11" y="58"/>
                  <a:pt x="11" y="58"/>
                  <a:pt x="11" y="57"/>
                </a:cubicBezTo>
                <a:cubicBezTo>
                  <a:pt x="11" y="56"/>
                  <a:pt x="10" y="57"/>
                  <a:pt x="10" y="57"/>
                </a:cubicBezTo>
                <a:cubicBezTo>
                  <a:pt x="10" y="55"/>
                  <a:pt x="11" y="56"/>
                  <a:pt x="12" y="57"/>
                </a:cubicBezTo>
                <a:cubicBezTo>
                  <a:pt x="12" y="56"/>
                  <a:pt x="12" y="55"/>
                  <a:pt x="12" y="55"/>
                </a:cubicBezTo>
                <a:cubicBezTo>
                  <a:pt x="13" y="54"/>
                  <a:pt x="12" y="55"/>
                  <a:pt x="12" y="54"/>
                </a:cubicBezTo>
                <a:cubicBezTo>
                  <a:pt x="11" y="54"/>
                  <a:pt x="12" y="56"/>
                  <a:pt x="11" y="56"/>
                </a:cubicBezTo>
                <a:cubicBezTo>
                  <a:pt x="11" y="56"/>
                  <a:pt x="11" y="55"/>
                  <a:pt x="11" y="55"/>
                </a:cubicBezTo>
                <a:cubicBezTo>
                  <a:pt x="11" y="53"/>
                  <a:pt x="12" y="51"/>
                  <a:pt x="13" y="49"/>
                </a:cubicBezTo>
                <a:cubicBezTo>
                  <a:pt x="14" y="48"/>
                  <a:pt x="12" y="50"/>
                  <a:pt x="13" y="50"/>
                </a:cubicBezTo>
                <a:cubicBezTo>
                  <a:pt x="13" y="50"/>
                  <a:pt x="14" y="50"/>
                  <a:pt x="14" y="49"/>
                </a:cubicBezTo>
                <a:cubicBezTo>
                  <a:pt x="14" y="49"/>
                  <a:pt x="13" y="49"/>
                  <a:pt x="14" y="48"/>
                </a:cubicBezTo>
                <a:cubicBezTo>
                  <a:pt x="14" y="49"/>
                  <a:pt x="14" y="48"/>
                  <a:pt x="14" y="48"/>
                </a:cubicBezTo>
                <a:cubicBezTo>
                  <a:pt x="15" y="47"/>
                  <a:pt x="14" y="47"/>
                  <a:pt x="15" y="47"/>
                </a:cubicBezTo>
                <a:cubicBezTo>
                  <a:pt x="15" y="47"/>
                  <a:pt x="16" y="46"/>
                  <a:pt x="16" y="46"/>
                </a:cubicBezTo>
                <a:cubicBezTo>
                  <a:pt x="15" y="46"/>
                  <a:pt x="15" y="47"/>
                  <a:pt x="14" y="46"/>
                </a:cubicBezTo>
                <a:cubicBezTo>
                  <a:pt x="15" y="45"/>
                  <a:pt x="15" y="46"/>
                  <a:pt x="15" y="45"/>
                </a:cubicBezTo>
                <a:cubicBezTo>
                  <a:pt x="15" y="45"/>
                  <a:pt x="15" y="45"/>
                  <a:pt x="15" y="45"/>
                </a:cubicBezTo>
                <a:cubicBezTo>
                  <a:pt x="15" y="44"/>
                  <a:pt x="15" y="45"/>
                  <a:pt x="14" y="45"/>
                </a:cubicBezTo>
                <a:cubicBezTo>
                  <a:pt x="14" y="45"/>
                  <a:pt x="15" y="45"/>
                  <a:pt x="15" y="45"/>
                </a:cubicBezTo>
                <a:cubicBezTo>
                  <a:pt x="15" y="44"/>
                  <a:pt x="15" y="44"/>
                  <a:pt x="15" y="43"/>
                </a:cubicBezTo>
                <a:cubicBezTo>
                  <a:pt x="15" y="42"/>
                  <a:pt x="16" y="41"/>
                  <a:pt x="16" y="40"/>
                </a:cubicBezTo>
                <a:cubicBezTo>
                  <a:pt x="17" y="41"/>
                  <a:pt x="16" y="41"/>
                  <a:pt x="16" y="42"/>
                </a:cubicBezTo>
                <a:cubicBezTo>
                  <a:pt x="16" y="42"/>
                  <a:pt x="16" y="41"/>
                  <a:pt x="17" y="41"/>
                </a:cubicBezTo>
                <a:cubicBezTo>
                  <a:pt x="17" y="41"/>
                  <a:pt x="18" y="41"/>
                  <a:pt x="18" y="40"/>
                </a:cubicBezTo>
                <a:cubicBezTo>
                  <a:pt x="18" y="40"/>
                  <a:pt x="17" y="41"/>
                  <a:pt x="17" y="40"/>
                </a:cubicBezTo>
                <a:cubicBezTo>
                  <a:pt x="17" y="39"/>
                  <a:pt x="18" y="40"/>
                  <a:pt x="19" y="39"/>
                </a:cubicBezTo>
                <a:cubicBezTo>
                  <a:pt x="19" y="39"/>
                  <a:pt x="20" y="38"/>
                  <a:pt x="20" y="38"/>
                </a:cubicBezTo>
                <a:cubicBezTo>
                  <a:pt x="21" y="37"/>
                  <a:pt x="20" y="37"/>
                  <a:pt x="20" y="37"/>
                </a:cubicBezTo>
                <a:cubicBezTo>
                  <a:pt x="20" y="36"/>
                  <a:pt x="21" y="36"/>
                  <a:pt x="22" y="35"/>
                </a:cubicBezTo>
                <a:cubicBezTo>
                  <a:pt x="22" y="36"/>
                  <a:pt x="23" y="35"/>
                  <a:pt x="24" y="35"/>
                </a:cubicBezTo>
                <a:cubicBezTo>
                  <a:pt x="23" y="36"/>
                  <a:pt x="23" y="37"/>
                  <a:pt x="23" y="38"/>
                </a:cubicBezTo>
                <a:cubicBezTo>
                  <a:pt x="23" y="38"/>
                  <a:pt x="23" y="37"/>
                  <a:pt x="24" y="37"/>
                </a:cubicBezTo>
                <a:cubicBezTo>
                  <a:pt x="24" y="37"/>
                  <a:pt x="24" y="37"/>
                  <a:pt x="24" y="37"/>
                </a:cubicBezTo>
                <a:cubicBezTo>
                  <a:pt x="24" y="38"/>
                  <a:pt x="24" y="38"/>
                  <a:pt x="23" y="38"/>
                </a:cubicBezTo>
                <a:cubicBezTo>
                  <a:pt x="23" y="38"/>
                  <a:pt x="24" y="39"/>
                  <a:pt x="23" y="38"/>
                </a:cubicBezTo>
                <a:cubicBezTo>
                  <a:pt x="23" y="39"/>
                  <a:pt x="23" y="38"/>
                  <a:pt x="23" y="38"/>
                </a:cubicBezTo>
                <a:cubicBezTo>
                  <a:pt x="22" y="38"/>
                  <a:pt x="22" y="38"/>
                  <a:pt x="22" y="37"/>
                </a:cubicBezTo>
                <a:cubicBezTo>
                  <a:pt x="21" y="37"/>
                  <a:pt x="22" y="38"/>
                  <a:pt x="22" y="38"/>
                </a:cubicBezTo>
                <a:cubicBezTo>
                  <a:pt x="21" y="38"/>
                  <a:pt x="21" y="38"/>
                  <a:pt x="20" y="38"/>
                </a:cubicBezTo>
                <a:cubicBezTo>
                  <a:pt x="20" y="38"/>
                  <a:pt x="21" y="39"/>
                  <a:pt x="21" y="39"/>
                </a:cubicBezTo>
                <a:cubicBezTo>
                  <a:pt x="21" y="39"/>
                  <a:pt x="21" y="38"/>
                  <a:pt x="22" y="39"/>
                </a:cubicBezTo>
                <a:cubicBezTo>
                  <a:pt x="21" y="39"/>
                  <a:pt x="21" y="40"/>
                  <a:pt x="21" y="40"/>
                </a:cubicBezTo>
                <a:cubicBezTo>
                  <a:pt x="21" y="40"/>
                  <a:pt x="21" y="41"/>
                  <a:pt x="21" y="41"/>
                </a:cubicBezTo>
                <a:cubicBezTo>
                  <a:pt x="20" y="41"/>
                  <a:pt x="20" y="41"/>
                  <a:pt x="19" y="42"/>
                </a:cubicBezTo>
                <a:cubicBezTo>
                  <a:pt x="19" y="42"/>
                  <a:pt x="19" y="41"/>
                  <a:pt x="19" y="41"/>
                </a:cubicBezTo>
                <a:cubicBezTo>
                  <a:pt x="19" y="42"/>
                  <a:pt x="19" y="42"/>
                  <a:pt x="18" y="42"/>
                </a:cubicBezTo>
                <a:cubicBezTo>
                  <a:pt x="18" y="42"/>
                  <a:pt x="18" y="42"/>
                  <a:pt x="18" y="43"/>
                </a:cubicBezTo>
                <a:cubicBezTo>
                  <a:pt x="18" y="42"/>
                  <a:pt x="17" y="42"/>
                  <a:pt x="16" y="42"/>
                </a:cubicBezTo>
                <a:cubicBezTo>
                  <a:pt x="16" y="42"/>
                  <a:pt x="17" y="43"/>
                  <a:pt x="16" y="43"/>
                </a:cubicBezTo>
                <a:cubicBezTo>
                  <a:pt x="16" y="43"/>
                  <a:pt x="16" y="42"/>
                  <a:pt x="16" y="42"/>
                </a:cubicBezTo>
                <a:cubicBezTo>
                  <a:pt x="15" y="43"/>
                  <a:pt x="16" y="43"/>
                  <a:pt x="16" y="44"/>
                </a:cubicBezTo>
                <a:cubicBezTo>
                  <a:pt x="16" y="44"/>
                  <a:pt x="15" y="43"/>
                  <a:pt x="15" y="44"/>
                </a:cubicBezTo>
                <a:cubicBezTo>
                  <a:pt x="15" y="44"/>
                  <a:pt x="16" y="45"/>
                  <a:pt x="16" y="45"/>
                </a:cubicBezTo>
                <a:cubicBezTo>
                  <a:pt x="16" y="45"/>
                  <a:pt x="15" y="44"/>
                  <a:pt x="16" y="44"/>
                </a:cubicBezTo>
                <a:cubicBezTo>
                  <a:pt x="16" y="44"/>
                  <a:pt x="17" y="44"/>
                  <a:pt x="17" y="43"/>
                </a:cubicBezTo>
                <a:cubicBezTo>
                  <a:pt x="17" y="43"/>
                  <a:pt x="17" y="44"/>
                  <a:pt x="17" y="44"/>
                </a:cubicBezTo>
                <a:cubicBezTo>
                  <a:pt x="18" y="44"/>
                  <a:pt x="18" y="43"/>
                  <a:pt x="18" y="44"/>
                </a:cubicBezTo>
                <a:cubicBezTo>
                  <a:pt x="18" y="44"/>
                  <a:pt x="18" y="44"/>
                  <a:pt x="18" y="45"/>
                </a:cubicBezTo>
                <a:cubicBezTo>
                  <a:pt x="18" y="45"/>
                  <a:pt x="18" y="44"/>
                  <a:pt x="17" y="44"/>
                </a:cubicBezTo>
                <a:cubicBezTo>
                  <a:pt x="17" y="45"/>
                  <a:pt x="17" y="45"/>
                  <a:pt x="17" y="45"/>
                </a:cubicBezTo>
                <a:cubicBezTo>
                  <a:pt x="18" y="46"/>
                  <a:pt x="18" y="45"/>
                  <a:pt x="19" y="44"/>
                </a:cubicBezTo>
                <a:cubicBezTo>
                  <a:pt x="19" y="44"/>
                  <a:pt x="19" y="44"/>
                  <a:pt x="19" y="45"/>
                </a:cubicBezTo>
                <a:cubicBezTo>
                  <a:pt x="19" y="44"/>
                  <a:pt x="20" y="44"/>
                  <a:pt x="20" y="45"/>
                </a:cubicBezTo>
                <a:cubicBezTo>
                  <a:pt x="20" y="45"/>
                  <a:pt x="20" y="45"/>
                  <a:pt x="20" y="45"/>
                </a:cubicBezTo>
                <a:cubicBezTo>
                  <a:pt x="21" y="44"/>
                  <a:pt x="20" y="44"/>
                  <a:pt x="21" y="44"/>
                </a:cubicBezTo>
                <a:cubicBezTo>
                  <a:pt x="21" y="44"/>
                  <a:pt x="20" y="46"/>
                  <a:pt x="20" y="47"/>
                </a:cubicBezTo>
                <a:cubicBezTo>
                  <a:pt x="20" y="48"/>
                  <a:pt x="20" y="48"/>
                  <a:pt x="19" y="49"/>
                </a:cubicBezTo>
                <a:cubicBezTo>
                  <a:pt x="19" y="49"/>
                  <a:pt x="19" y="48"/>
                  <a:pt x="19" y="48"/>
                </a:cubicBezTo>
                <a:cubicBezTo>
                  <a:pt x="19" y="49"/>
                  <a:pt x="19" y="49"/>
                  <a:pt x="19" y="49"/>
                </a:cubicBezTo>
                <a:cubicBezTo>
                  <a:pt x="19" y="50"/>
                  <a:pt x="18" y="50"/>
                  <a:pt x="18" y="50"/>
                </a:cubicBezTo>
                <a:cubicBezTo>
                  <a:pt x="18" y="50"/>
                  <a:pt x="19" y="51"/>
                  <a:pt x="18" y="51"/>
                </a:cubicBezTo>
                <a:cubicBezTo>
                  <a:pt x="18" y="51"/>
                  <a:pt x="18" y="51"/>
                  <a:pt x="18" y="52"/>
                </a:cubicBezTo>
                <a:cubicBezTo>
                  <a:pt x="18" y="53"/>
                  <a:pt x="18" y="54"/>
                  <a:pt x="17" y="54"/>
                </a:cubicBezTo>
                <a:cubicBezTo>
                  <a:pt x="16" y="53"/>
                  <a:pt x="16" y="52"/>
                  <a:pt x="17" y="51"/>
                </a:cubicBezTo>
                <a:cubicBezTo>
                  <a:pt x="16" y="51"/>
                  <a:pt x="16" y="52"/>
                  <a:pt x="16" y="53"/>
                </a:cubicBezTo>
                <a:cubicBezTo>
                  <a:pt x="16" y="54"/>
                  <a:pt x="16" y="53"/>
                  <a:pt x="16" y="53"/>
                </a:cubicBezTo>
                <a:cubicBezTo>
                  <a:pt x="16" y="54"/>
                  <a:pt x="16" y="54"/>
                  <a:pt x="17" y="54"/>
                </a:cubicBezTo>
                <a:cubicBezTo>
                  <a:pt x="17" y="55"/>
                  <a:pt x="16" y="55"/>
                  <a:pt x="17" y="55"/>
                </a:cubicBezTo>
                <a:cubicBezTo>
                  <a:pt x="17" y="55"/>
                  <a:pt x="17" y="54"/>
                  <a:pt x="17" y="54"/>
                </a:cubicBezTo>
                <a:cubicBezTo>
                  <a:pt x="17" y="55"/>
                  <a:pt x="16" y="56"/>
                  <a:pt x="16" y="58"/>
                </a:cubicBezTo>
                <a:cubicBezTo>
                  <a:pt x="16" y="58"/>
                  <a:pt x="16" y="58"/>
                  <a:pt x="16" y="59"/>
                </a:cubicBezTo>
                <a:cubicBezTo>
                  <a:pt x="16" y="60"/>
                  <a:pt x="16" y="61"/>
                  <a:pt x="15" y="62"/>
                </a:cubicBezTo>
                <a:cubicBezTo>
                  <a:pt x="15" y="64"/>
                  <a:pt x="15" y="65"/>
                  <a:pt x="14" y="67"/>
                </a:cubicBezTo>
                <a:cubicBezTo>
                  <a:pt x="14" y="67"/>
                  <a:pt x="14" y="66"/>
                  <a:pt x="14" y="66"/>
                </a:cubicBezTo>
                <a:cubicBezTo>
                  <a:pt x="14" y="67"/>
                  <a:pt x="14" y="67"/>
                  <a:pt x="14" y="67"/>
                </a:cubicBezTo>
                <a:cubicBezTo>
                  <a:pt x="13" y="67"/>
                  <a:pt x="14" y="68"/>
                  <a:pt x="13" y="69"/>
                </a:cubicBezTo>
                <a:cubicBezTo>
                  <a:pt x="13" y="69"/>
                  <a:pt x="14" y="69"/>
                  <a:pt x="14" y="69"/>
                </a:cubicBezTo>
                <a:cubicBezTo>
                  <a:pt x="14" y="70"/>
                  <a:pt x="14" y="71"/>
                  <a:pt x="13" y="72"/>
                </a:cubicBezTo>
                <a:cubicBezTo>
                  <a:pt x="13" y="72"/>
                  <a:pt x="13" y="72"/>
                  <a:pt x="13" y="73"/>
                </a:cubicBezTo>
                <a:cubicBezTo>
                  <a:pt x="12" y="73"/>
                  <a:pt x="12" y="73"/>
                  <a:pt x="12" y="72"/>
                </a:cubicBezTo>
                <a:cubicBezTo>
                  <a:pt x="12" y="72"/>
                  <a:pt x="12" y="72"/>
                  <a:pt x="12" y="73"/>
                </a:cubicBezTo>
                <a:cubicBezTo>
                  <a:pt x="12" y="73"/>
                  <a:pt x="12" y="73"/>
                  <a:pt x="13" y="73"/>
                </a:cubicBezTo>
                <a:cubicBezTo>
                  <a:pt x="12" y="79"/>
                  <a:pt x="11" y="84"/>
                  <a:pt x="11" y="89"/>
                </a:cubicBezTo>
                <a:cubicBezTo>
                  <a:pt x="11" y="95"/>
                  <a:pt x="10" y="100"/>
                  <a:pt x="11" y="105"/>
                </a:cubicBezTo>
                <a:cubicBezTo>
                  <a:pt x="11" y="107"/>
                  <a:pt x="11" y="108"/>
                  <a:pt x="11" y="110"/>
                </a:cubicBezTo>
                <a:cubicBezTo>
                  <a:pt x="11" y="110"/>
                  <a:pt x="11" y="110"/>
                  <a:pt x="11" y="111"/>
                </a:cubicBezTo>
                <a:cubicBezTo>
                  <a:pt x="11" y="111"/>
                  <a:pt x="11" y="113"/>
                  <a:pt x="11" y="114"/>
                </a:cubicBezTo>
                <a:cubicBezTo>
                  <a:pt x="11" y="115"/>
                  <a:pt x="12" y="116"/>
                  <a:pt x="12" y="116"/>
                </a:cubicBezTo>
                <a:cubicBezTo>
                  <a:pt x="12" y="117"/>
                  <a:pt x="12" y="121"/>
                  <a:pt x="13" y="122"/>
                </a:cubicBezTo>
                <a:cubicBezTo>
                  <a:pt x="13" y="123"/>
                  <a:pt x="14" y="123"/>
                  <a:pt x="14" y="124"/>
                </a:cubicBezTo>
                <a:cubicBezTo>
                  <a:pt x="14" y="125"/>
                  <a:pt x="14" y="125"/>
                  <a:pt x="14" y="126"/>
                </a:cubicBezTo>
                <a:cubicBezTo>
                  <a:pt x="15" y="127"/>
                  <a:pt x="15" y="128"/>
                  <a:pt x="15" y="129"/>
                </a:cubicBezTo>
                <a:cubicBezTo>
                  <a:pt x="15" y="129"/>
                  <a:pt x="15" y="128"/>
                  <a:pt x="15" y="128"/>
                </a:cubicBezTo>
                <a:cubicBezTo>
                  <a:pt x="15" y="129"/>
                  <a:pt x="16" y="130"/>
                  <a:pt x="16" y="130"/>
                </a:cubicBezTo>
                <a:cubicBezTo>
                  <a:pt x="16" y="131"/>
                  <a:pt x="17" y="132"/>
                  <a:pt x="17" y="133"/>
                </a:cubicBezTo>
                <a:cubicBezTo>
                  <a:pt x="17" y="133"/>
                  <a:pt x="16" y="132"/>
                  <a:pt x="16" y="132"/>
                </a:cubicBezTo>
                <a:cubicBezTo>
                  <a:pt x="16" y="133"/>
                  <a:pt x="17" y="133"/>
                  <a:pt x="17" y="133"/>
                </a:cubicBezTo>
                <a:cubicBezTo>
                  <a:pt x="17" y="134"/>
                  <a:pt x="17" y="134"/>
                  <a:pt x="16" y="134"/>
                </a:cubicBezTo>
                <a:cubicBezTo>
                  <a:pt x="17" y="134"/>
                  <a:pt x="17" y="134"/>
                  <a:pt x="18" y="135"/>
                </a:cubicBezTo>
                <a:cubicBezTo>
                  <a:pt x="18" y="135"/>
                  <a:pt x="18" y="136"/>
                  <a:pt x="18" y="136"/>
                </a:cubicBezTo>
                <a:cubicBezTo>
                  <a:pt x="19" y="137"/>
                  <a:pt x="19" y="137"/>
                  <a:pt x="19" y="138"/>
                </a:cubicBezTo>
                <a:cubicBezTo>
                  <a:pt x="19" y="138"/>
                  <a:pt x="20" y="138"/>
                  <a:pt x="20" y="140"/>
                </a:cubicBezTo>
                <a:cubicBezTo>
                  <a:pt x="21" y="140"/>
                  <a:pt x="20" y="140"/>
                  <a:pt x="20" y="140"/>
                </a:cubicBezTo>
                <a:cubicBezTo>
                  <a:pt x="21" y="141"/>
                  <a:pt x="21" y="140"/>
                  <a:pt x="21" y="141"/>
                </a:cubicBezTo>
                <a:cubicBezTo>
                  <a:pt x="21" y="141"/>
                  <a:pt x="22" y="142"/>
                  <a:pt x="22" y="142"/>
                </a:cubicBezTo>
                <a:cubicBezTo>
                  <a:pt x="23" y="143"/>
                  <a:pt x="23" y="143"/>
                  <a:pt x="24" y="143"/>
                </a:cubicBezTo>
                <a:cubicBezTo>
                  <a:pt x="24" y="144"/>
                  <a:pt x="24" y="144"/>
                  <a:pt x="24" y="144"/>
                </a:cubicBezTo>
                <a:cubicBezTo>
                  <a:pt x="24" y="145"/>
                  <a:pt x="25" y="144"/>
                  <a:pt x="25" y="145"/>
                </a:cubicBezTo>
                <a:cubicBezTo>
                  <a:pt x="25" y="145"/>
                  <a:pt x="25" y="145"/>
                  <a:pt x="25" y="146"/>
                </a:cubicBezTo>
                <a:cubicBezTo>
                  <a:pt x="25" y="146"/>
                  <a:pt x="25" y="146"/>
                  <a:pt x="26" y="146"/>
                </a:cubicBezTo>
                <a:cubicBezTo>
                  <a:pt x="26" y="147"/>
                  <a:pt x="27" y="148"/>
                  <a:pt x="28" y="148"/>
                </a:cubicBezTo>
                <a:cubicBezTo>
                  <a:pt x="28" y="149"/>
                  <a:pt x="28" y="148"/>
                  <a:pt x="29" y="149"/>
                </a:cubicBezTo>
                <a:cubicBezTo>
                  <a:pt x="29" y="149"/>
                  <a:pt x="29" y="149"/>
                  <a:pt x="29" y="149"/>
                </a:cubicBezTo>
                <a:cubicBezTo>
                  <a:pt x="30" y="149"/>
                  <a:pt x="30" y="150"/>
                  <a:pt x="31" y="151"/>
                </a:cubicBezTo>
                <a:cubicBezTo>
                  <a:pt x="31" y="151"/>
                  <a:pt x="32" y="151"/>
                  <a:pt x="32" y="151"/>
                </a:cubicBezTo>
                <a:cubicBezTo>
                  <a:pt x="32" y="151"/>
                  <a:pt x="32" y="152"/>
                  <a:pt x="33" y="152"/>
                </a:cubicBezTo>
                <a:cubicBezTo>
                  <a:pt x="33" y="152"/>
                  <a:pt x="34" y="152"/>
                  <a:pt x="35" y="153"/>
                </a:cubicBezTo>
                <a:cubicBezTo>
                  <a:pt x="35" y="153"/>
                  <a:pt x="36" y="154"/>
                  <a:pt x="37" y="154"/>
                </a:cubicBezTo>
                <a:cubicBezTo>
                  <a:pt x="37" y="154"/>
                  <a:pt x="37" y="154"/>
                  <a:pt x="37" y="154"/>
                </a:cubicBezTo>
                <a:cubicBezTo>
                  <a:pt x="39" y="155"/>
                  <a:pt x="40" y="155"/>
                  <a:pt x="41" y="155"/>
                </a:cubicBezTo>
                <a:cubicBezTo>
                  <a:pt x="41" y="155"/>
                  <a:pt x="41" y="156"/>
                  <a:pt x="41" y="156"/>
                </a:cubicBezTo>
                <a:cubicBezTo>
                  <a:pt x="42" y="156"/>
                  <a:pt x="42" y="156"/>
                  <a:pt x="43" y="156"/>
                </a:cubicBezTo>
                <a:cubicBezTo>
                  <a:pt x="44" y="156"/>
                  <a:pt x="44" y="156"/>
                  <a:pt x="45" y="156"/>
                </a:cubicBezTo>
                <a:cubicBezTo>
                  <a:pt x="45" y="157"/>
                  <a:pt x="45" y="157"/>
                  <a:pt x="45" y="157"/>
                </a:cubicBezTo>
                <a:cubicBezTo>
                  <a:pt x="45" y="157"/>
                  <a:pt x="45" y="157"/>
                  <a:pt x="45" y="156"/>
                </a:cubicBezTo>
                <a:cubicBezTo>
                  <a:pt x="46" y="157"/>
                  <a:pt x="47" y="157"/>
                  <a:pt x="47" y="156"/>
                </a:cubicBezTo>
                <a:cubicBezTo>
                  <a:pt x="48" y="156"/>
                  <a:pt x="48" y="156"/>
                  <a:pt x="49" y="157"/>
                </a:cubicBezTo>
                <a:cubicBezTo>
                  <a:pt x="49" y="157"/>
                  <a:pt x="49" y="157"/>
                  <a:pt x="50" y="157"/>
                </a:cubicBezTo>
                <a:cubicBezTo>
                  <a:pt x="51" y="157"/>
                  <a:pt x="51" y="157"/>
                  <a:pt x="51" y="158"/>
                </a:cubicBezTo>
                <a:cubicBezTo>
                  <a:pt x="52" y="158"/>
                  <a:pt x="51" y="157"/>
                  <a:pt x="51" y="157"/>
                </a:cubicBezTo>
                <a:cubicBezTo>
                  <a:pt x="52" y="157"/>
                  <a:pt x="52" y="158"/>
                  <a:pt x="53" y="158"/>
                </a:cubicBezTo>
                <a:cubicBezTo>
                  <a:pt x="54" y="158"/>
                  <a:pt x="53" y="157"/>
                  <a:pt x="54" y="157"/>
                </a:cubicBezTo>
                <a:cubicBezTo>
                  <a:pt x="54" y="157"/>
                  <a:pt x="55" y="157"/>
                  <a:pt x="55" y="157"/>
                </a:cubicBezTo>
                <a:cubicBezTo>
                  <a:pt x="56" y="157"/>
                  <a:pt x="57" y="156"/>
                  <a:pt x="58" y="156"/>
                </a:cubicBezTo>
                <a:cubicBezTo>
                  <a:pt x="58" y="156"/>
                  <a:pt x="59" y="157"/>
                  <a:pt x="59" y="157"/>
                </a:cubicBezTo>
                <a:cubicBezTo>
                  <a:pt x="59" y="157"/>
                  <a:pt x="60" y="156"/>
                  <a:pt x="60" y="156"/>
                </a:cubicBezTo>
                <a:cubicBezTo>
                  <a:pt x="61" y="156"/>
                  <a:pt x="61" y="156"/>
                  <a:pt x="61" y="156"/>
                </a:cubicBezTo>
                <a:cubicBezTo>
                  <a:pt x="62" y="156"/>
                  <a:pt x="63" y="155"/>
                  <a:pt x="64" y="156"/>
                </a:cubicBezTo>
                <a:cubicBezTo>
                  <a:pt x="64" y="156"/>
                  <a:pt x="64" y="155"/>
                  <a:pt x="64" y="155"/>
                </a:cubicBezTo>
                <a:cubicBezTo>
                  <a:pt x="65" y="155"/>
                  <a:pt x="65" y="155"/>
                  <a:pt x="66" y="155"/>
                </a:cubicBezTo>
                <a:cubicBezTo>
                  <a:pt x="66" y="154"/>
                  <a:pt x="67" y="154"/>
                  <a:pt x="67" y="154"/>
                </a:cubicBezTo>
                <a:cubicBezTo>
                  <a:pt x="67" y="153"/>
                  <a:pt x="68" y="153"/>
                  <a:pt x="69" y="153"/>
                </a:cubicBezTo>
                <a:cubicBezTo>
                  <a:pt x="69" y="152"/>
                  <a:pt x="68" y="152"/>
                  <a:pt x="68" y="152"/>
                </a:cubicBezTo>
                <a:cubicBezTo>
                  <a:pt x="68" y="152"/>
                  <a:pt x="68" y="153"/>
                  <a:pt x="68" y="153"/>
                </a:cubicBezTo>
                <a:cubicBezTo>
                  <a:pt x="67" y="153"/>
                  <a:pt x="67" y="153"/>
                  <a:pt x="67" y="153"/>
                </a:cubicBezTo>
                <a:cubicBezTo>
                  <a:pt x="67" y="153"/>
                  <a:pt x="67" y="153"/>
                  <a:pt x="66" y="154"/>
                </a:cubicBezTo>
                <a:cubicBezTo>
                  <a:pt x="66" y="154"/>
                  <a:pt x="66" y="154"/>
                  <a:pt x="65" y="154"/>
                </a:cubicBezTo>
                <a:cubicBezTo>
                  <a:pt x="65" y="154"/>
                  <a:pt x="64" y="154"/>
                  <a:pt x="63" y="154"/>
                </a:cubicBezTo>
                <a:cubicBezTo>
                  <a:pt x="63" y="154"/>
                  <a:pt x="62" y="154"/>
                  <a:pt x="62" y="154"/>
                </a:cubicBezTo>
                <a:cubicBezTo>
                  <a:pt x="62" y="154"/>
                  <a:pt x="62" y="155"/>
                  <a:pt x="61" y="155"/>
                </a:cubicBezTo>
                <a:cubicBezTo>
                  <a:pt x="60" y="155"/>
                  <a:pt x="60" y="155"/>
                  <a:pt x="59" y="155"/>
                </a:cubicBezTo>
                <a:cubicBezTo>
                  <a:pt x="59" y="155"/>
                  <a:pt x="58" y="155"/>
                  <a:pt x="57" y="156"/>
                </a:cubicBezTo>
                <a:cubicBezTo>
                  <a:pt x="57" y="155"/>
                  <a:pt x="57" y="155"/>
                  <a:pt x="57" y="155"/>
                </a:cubicBezTo>
                <a:cubicBezTo>
                  <a:pt x="56" y="155"/>
                  <a:pt x="55" y="155"/>
                  <a:pt x="56" y="155"/>
                </a:cubicBezTo>
                <a:cubicBezTo>
                  <a:pt x="55" y="155"/>
                  <a:pt x="55" y="155"/>
                  <a:pt x="55" y="155"/>
                </a:cubicBezTo>
                <a:cubicBezTo>
                  <a:pt x="55" y="156"/>
                  <a:pt x="56" y="155"/>
                  <a:pt x="56" y="155"/>
                </a:cubicBezTo>
                <a:cubicBezTo>
                  <a:pt x="56" y="156"/>
                  <a:pt x="54" y="156"/>
                  <a:pt x="53" y="156"/>
                </a:cubicBezTo>
                <a:cubicBezTo>
                  <a:pt x="53" y="155"/>
                  <a:pt x="53" y="156"/>
                  <a:pt x="53" y="156"/>
                </a:cubicBezTo>
                <a:cubicBezTo>
                  <a:pt x="52" y="155"/>
                  <a:pt x="53" y="155"/>
                  <a:pt x="53" y="155"/>
                </a:cubicBezTo>
                <a:cubicBezTo>
                  <a:pt x="53" y="155"/>
                  <a:pt x="53" y="155"/>
                  <a:pt x="53" y="155"/>
                </a:cubicBezTo>
                <a:cubicBezTo>
                  <a:pt x="54" y="155"/>
                  <a:pt x="54" y="155"/>
                  <a:pt x="54" y="155"/>
                </a:cubicBezTo>
                <a:cubicBezTo>
                  <a:pt x="54" y="155"/>
                  <a:pt x="53" y="155"/>
                  <a:pt x="53" y="155"/>
                </a:cubicBezTo>
                <a:cubicBezTo>
                  <a:pt x="54" y="156"/>
                  <a:pt x="54" y="155"/>
                  <a:pt x="55" y="155"/>
                </a:cubicBezTo>
                <a:cubicBezTo>
                  <a:pt x="55" y="154"/>
                  <a:pt x="54" y="155"/>
                  <a:pt x="54" y="154"/>
                </a:cubicBezTo>
                <a:cubicBezTo>
                  <a:pt x="53" y="154"/>
                  <a:pt x="53" y="155"/>
                  <a:pt x="53" y="155"/>
                </a:cubicBezTo>
                <a:cubicBezTo>
                  <a:pt x="52" y="155"/>
                  <a:pt x="52" y="155"/>
                  <a:pt x="51" y="155"/>
                </a:cubicBezTo>
                <a:cubicBezTo>
                  <a:pt x="51" y="155"/>
                  <a:pt x="51" y="156"/>
                  <a:pt x="52" y="156"/>
                </a:cubicBezTo>
                <a:cubicBezTo>
                  <a:pt x="52" y="156"/>
                  <a:pt x="52" y="156"/>
                  <a:pt x="52" y="156"/>
                </a:cubicBezTo>
                <a:cubicBezTo>
                  <a:pt x="51" y="156"/>
                  <a:pt x="50" y="156"/>
                  <a:pt x="50" y="156"/>
                </a:cubicBezTo>
                <a:cubicBezTo>
                  <a:pt x="50" y="155"/>
                  <a:pt x="51" y="155"/>
                  <a:pt x="51" y="155"/>
                </a:cubicBezTo>
                <a:cubicBezTo>
                  <a:pt x="50" y="155"/>
                  <a:pt x="50" y="155"/>
                  <a:pt x="50" y="155"/>
                </a:cubicBezTo>
                <a:cubicBezTo>
                  <a:pt x="50" y="154"/>
                  <a:pt x="49" y="154"/>
                  <a:pt x="48" y="155"/>
                </a:cubicBezTo>
                <a:cubicBezTo>
                  <a:pt x="48" y="155"/>
                  <a:pt x="49" y="155"/>
                  <a:pt x="49" y="155"/>
                </a:cubicBezTo>
                <a:cubicBezTo>
                  <a:pt x="49" y="156"/>
                  <a:pt x="48" y="155"/>
                  <a:pt x="48" y="155"/>
                </a:cubicBezTo>
                <a:cubicBezTo>
                  <a:pt x="48" y="155"/>
                  <a:pt x="48" y="155"/>
                  <a:pt x="47" y="154"/>
                </a:cubicBezTo>
                <a:cubicBezTo>
                  <a:pt x="47" y="155"/>
                  <a:pt x="48" y="155"/>
                  <a:pt x="47" y="155"/>
                </a:cubicBezTo>
                <a:cubicBezTo>
                  <a:pt x="47" y="155"/>
                  <a:pt x="47" y="154"/>
                  <a:pt x="46" y="154"/>
                </a:cubicBezTo>
                <a:cubicBezTo>
                  <a:pt x="46" y="154"/>
                  <a:pt x="46" y="155"/>
                  <a:pt x="46" y="155"/>
                </a:cubicBezTo>
                <a:cubicBezTo>
                  <a:pt x="45" y="155"/>
                  <a:pt x="42" y="154"/>
                  <a:pt x="39" y="153"/>
                </a:cubicBezTo>
                <a:cubicBezTo>
                  <a:pt x="39" y="153"/>
                  <a:pt x="39" y="152"/>
                  <a:pt x="38" y="153"/>
                </a:cubicBezTo>
                <a:cubicBezTo>
                  <a:pt x="37" y="152"/>
                  <a:pt x="35" y="151"/>
                  <a:pt x="34" y="150"/>
                </a:cubicBezTo>
                <a:cubicBezTo>
                  <a:pt x="35" y="150"/>
                  <a:pt x="36" y="151"/>
                  <a:pt x="37" y="151"/>
                </a:cubicBezTo>
                <a:cubicBezTo>
                  <a:pt x="37" y="151"/>
                  <a:pt x="38" y="152"/>
                  <a:pt x="38" y="152"/>
                </a:cubicBezTo>
                <a:cubicBezTo>
                  <a:pt x="39" y="152"/>
                  <a:pt x="39" y="152"/>
                  <a:pt x="39" y="152"/>
                </a:cubicBezTo>
                <a:cubicBezTo>
                  <a:pt x="40" y="152"/>
                  <a:pt x="39" y="152"/>
                  <a:pt x="40" y="151"/>
                </a:cubicBezTo>
                <a:cubicBezTo>
                  <a:pt x="39" y="151"/>
                  <a:pt x="39" y="151"/>
                  <a:pt x="39" y="151"/>
                </a:cubicBezTo>
                <a:cubicBezTo>
                  <a:pt x="39" y="151"/>
                  <a:pt x="39" y="151"/>
                  <a:pt x="39" y="151"/>
                </a:cubicBezTo>
                <a:cubicBezTo>
                  <a:pt x="38" y="152"/>
                  <a:pt x="38" y="151"/>
                  <a:pt x="38" y="151"/>
                </a:cubicBezTo>
                <a:cubicBezTo>
                  <a:pt x="37" y="151"/>
                  <a:pt x="38" y="151"/>
                  <a:pt x="38" y="151"/>
                </a:cubicBezTo>
                <a:cubicBezTo>
                  <a:pt x="36" y="150"/>
                  <a:pt x="34" y="149"/>
                  <a:pt x="31" y="147"/>
                </a:cubicBezTo>
                <a:cubicBezTo>
                  <a:pt x="29" y="145"/>
                  <a:pt x="27" y="143"/>
                  <a:pt x="26" y="141"/>
                </a:cubicBezTo>
                <a:cubicBezTo>
                  <a:pt x="26" y="141"/>
                  <a:pt x="26" y="141"/>
                  <a:pt x="25" y="140"/>
                </a:cubicBezTo>
                <a:cubicBezTo>
                  <a:pt x="25" y="140"/>
                  <a:pt x="25" y="140"/>
                  <a:pt x="24" y="140"/>
                </a:cubicBezTo>
                <a:cubicBezTo>
                  <a:pt x="24" y="139"/>
                  <a:pt x="24" y="138"/>
                  <a:pt x="24" y="138"/>
                </a:cubicBezTo>
                <a:cubicBezTo>
                  <a:pt x="24" y="138"/>
                  <a:pt x="23" y="137"/>
                  <a:pt x="23" y="137"/>
                </a:cubicBezTo>
                <a:cubicBezTo>
                  <a:pt x="23" y="137"/>
                  <a:pt x="23" y="137"/>
                  <a:pt x="23" y="137"/>
                </a:cubicBezTo>
                <a:cubicBezTo>
                  <a:pt x="23" y="137"/>
                  <a:pt x="23" y="136"/>
                  <a:pt x="22" y="136"/>
                </a:cubicBezTo>
                <a:cubicBezTo>
                  <a:pt x="22" y="136"/>
                  <a:pt x="22" y="135"/>
                  <a:pt x="22" y="135"/>
                </a:cubicBezTo>
                <a:cubicBezTo>
                  <a:pt x="21" y="134"/>
                  <a:pt x="21" y="133"/>
                  <a:pt x="20" y="132"/>
                </a:cubicBezTo>
                <a:cubicBezTo>
                  <a:pt x="20" y="132"/>
                  <a:pt x="20" y="131"/>
                  <a:pt x="19" y="130"/>
                </a:cubicBezTo>
                <a:cubicBezTo>
                  <a:pt x="19" y="129"/>
                  <a:pt x="19" y="128"/>
                  <a:pt x="18" y="128"/>
                </a:cubicBezTo>
                <a:cubicBezTo>
                  <a:pt x="18" y="127"/>
                  <a:pt x="19" y="128"/>
                  <a:pt x="19" y="128"/>
                </a:cubicBezTo>
                <a:cubicBezTo>
                  <a:pt x="18" y="127"/>
                  <a:pt x="18" y="126"/>
                  <a:pt x="18" y="125"/>
                </a:cubicBezTo>
                <a:cubicBezTo>
                  <a:pt x="18" y="125"/>
                  <a:pt x="18" y="126"/>
                  <a:pt x="19" y="126"/>
                </a:cubicBezTo>
                <a:cubicBezTo>
                  <a:pt x="18" y="125"/>
                  <a:pt x="17" y="125"/>
                  <a:pt x="18" y="124"/>
                </a:cubicBezTo>
                <a:cubicBezTo>
                  <a:pt x="19" y="124"/>
                  <a:pt x="18" y="125"/>
                  <a:pt x="19" y="125"/>
                </a:cubicBezTo>
                <a:cubicBezTo>
                  <a:pt x="19" y="125"/>
                  <a:pt x="19" y="126"/>
                  <a:pt x="19" y="126"/>
                </a:cubicBezTo>
                <a:cubicBezTo>
                  <a:pt x="19" y="126"/>
                  <a:pt x="19" y="126"/>
                  <a:pt x="19" y="127"/>
                </a:cubicBezTo>
                <a:cubicBezTo>
                  <a:pt x="20" y="127"/>
                  <a:pt x="20" y="126"/>
                  <a:pt x="20" y="126"/>
                </a:cubicBezTo>
                <a:cubicBezTo>
                  <a:pt x="20" y="127"/>
                  <a:pt x="21" y="126"/>
                  <a:pt x="21" y="126"/>
                </a:cubicBezTo>
                <a:cubicBezTo>
                  <a:pt x="22" y="126"/>
                  <a:pt x="21" y="125"/>
                  <a:pt x="21" y="125"/>
                </a:cubicBezTo>
                <a:cubicBezTo>
                  <a:pt x="22" y="124"/>
                  <a:pt x="22" y="125"/>
                  <a:pt x="22" y="125"/>
                </a:cubicBezTo>
                <a:cubicBezTo>
                  <a:pt x="22" y="126"/>
                  <a:pt x="22" y="125"/>
                  <a:pt x="22" y="125"/>
                </a:cubicBezTo>
                <a:cubicBezTo>
                  <a:pt x="22" y="126"/>
                  <a:pt x="23" y="127"/>
                  <a:pt x="23" y="127"/>
                </a:cubicBezTo>
                <a:cubicBezTo>
                  <a:pt x="23" y="128"/>
                  <a:pt x="22" y="128"/>
                  <a:pt x="21" y="128"/>
                </a:cubicBezTo>
                <a:cubicBezTo>
                  <a:pt x="21" y="128"/>
                  <a:pt x="21" y="129"/>
                  <a:pt x="21" y="129"/>
                </a:cubicBezTo>
                <a:cubicBezTo>
                  <a:pt x="21" y="129"/>
                  <a:pt x="21" y="128"/>
                  <a:pt x="20" y="129"/>
                </a:cubicBezTo>
                <a:cubicBezTo>
                  <a:pt x="20" y="129"/>
                  <a:pt x="21" y="129"/>
                  <a:pt x="21" y="129"/>
                </a:cubicBezTo>
                <a:cubicBezTo>
                  <a:pt x="21" y="130"/>
                  <a:pt x="21" y="130"/>
                  <a:pt x="21" y="130"/>
                </a:cubicBezTo>
                <a:cubicBezTo>
                  <a:pt x="20" y="130"/>
                  <a:pt x="21" y="129"/>
                  <a:pt x="20" y="129"/>
                </a:cubicBezTo>
                <a:cubicBezTo>
                  <a:pt x="20" y="128"/>
                  <a:pt x="20" y="127"/>
                  <a:pt x="19" y="127"/>
                </a:cubicBezTo>
                <a:cubicBezTo>
                  <a:pt x="19" y="127"/>
                  <a:pt x="19" y="127"/>
                  <a:pt x="19" y="127"/>
                </a:cubicBezTo>
                <a:cubicBezTo>
                  <a:pt x="19" y="128"/>
                  <a:pt x="19" y="128"/>
                  <a:pt x="19" y="128"/>
                </a:cubicBezTo>
                <a:cubicBezTo>
                  <a:pt x="20" y="128"/>
                  <a:pt x="20" y="129"/>
                  <a:pt x="20" y="130"/>
                </a:cubicBezTo>
                <a:cubicBezTo>
                  <a:pt x="20" y="130"/>
                  <a:pt x="20" y="130"/>
                  <a:pt x="20" y="130"/>
                </a:cubicBezTo>
                <a:cubicBezTo>
                  <a:pt x="20" y="131"/>
                  <a:pt x="21" y="131"/>
                  <a:pt x="21" y="132"/>
                </a:cubicBezTo>
                <a:cubicBezTo>
                  <a:pt x="21" y="133"/>
                  <a:pt x="21" y="133"/>
                  <a:pt x="22" y="134"/>
                </a:cubicBezTo>
                <a:cubicBezTo>
                  <a:pt x="22" y="135"/>
                  <a:pt x="23" y="135"/>
                  <a:pt x="23" y="136"/>
                </a:cubicBezTo>
                <a:cubicBezTo>
                  <a:pt x="24" y="136"/>
                  <a:pt x="24" y="137"/>
                  <a:pt x="24" y="137"/>
                </a:cubicBezTo>
                <a:cubicBezTo>
                  <a:pt x="24" y="137"/>
                  <a:pt x="24" y="137"/>
                  <a:pt x="24" y="137"/>
                </a:cubicBezTo>
                <a:cubicBezTo>
                  <a:pt x="24" y="138"/>
                  <a:pt x="24" y="138"/>
                  <a:pt x="25" y="138"/>
                </a:cubicBezTo>
                <a:cubicBezTo>
                  <a:pt x="25" y="138"/>
                  <a:pt x="25" y="139"/>
                  <a:pt x="26" y="139"/>
                </a:cubicBezTo>
                <a:cubicBezTo>
                  <a:pt x="26" y="139"/>
                  <a:pt x="26" y="139"/>
                  <a:pt x="26" y="138"/>
                </a:cubicBezTo>
                <a:cubicBezTo>
                  <a:pt x="26" y="139"/>
                  <a:pt x="27" y="139"/>
                  <a:pt x="27" y="139"/>
                </a:cubicBezTo>
                <a:cubicBezTo>
                  <a:pt x="27" y="140"/>
                  <a:pt x="27" y="140"/>
                  <a:pt x="27" y="140"/>
                </a:cubicBezTo>
                <a:cubicBezTo>
                  <a:pt x="27" y="141"/>
                  <a:pt x="27" y="141"/>
                  <a:pt x="28" y="141"/>
                </a:cubicBezTo>
                <a:cubicBezTo>
                  <a:pt x="28" y="141"/>
                  <a:pt x="28" y="141"/>
                  <a:pt x="28" y="141"/>
                </a:cubicBezTo>
                <a:cubicBezTo>
                  <a:pt x="29" y="141"/>
                  <a:pt x="28" y="142"/>
                  <a:pt x="29" y="143"/>
                </a:cubicBezTo>
                <a:cubicBezTo>
                  <a:pt x="29" y="143"/>
                  <a:pt x="30" y="142"/>
                  <a:pt x="30" y="143"/>
                </a:cubicBezTo>
                <a:cubicBezTo>
                  <a:pt x="30" y="143"/>
                  <a:pt x="30" y="142"/>
                  <a:pt x="30" y="142"/>
                </a:cubicBezTo>
                <a:cubicBezTo>
                  <a:pt x="31" y="142"/>
                  <a:pt x="31" y="143"/>
                  <a:pt x="31" y="143"/>
                </a:cubicBezTo>
                <a:cubicBezTo>
                  <a:pt x="31" y="144"/>
                  <a:pt x="31" y="143"/>
                  <a:pt x="31" y="143"/>
                </a:cubicBezTo>
                <a:cubicBezTo>
                  <a:pt x="32" y="144"/>
                  <a:pt x="31" y="144"/>
                  <a:pt x="32" y="145"/>
                </a:cubicBezTo>
                <a:cubicBezTo>
                  <a:pt x="32" y="144"/>
                  <a:pt x="31" y="144"/>
                  <a:pt x="32" y="144"/>
                </a:cubicBezTo>
                <a:cubicBezTo>
                  <a:pt x="32" y="145"/>
                  <a:pt x="32" y="144"/>
                  <a:pt x="33" y="145"/>
                </a:cubicBezTo>
                <a:cubicBezTo>
                  <a:pt x="33" y="145"/>
                  <a:pt x="32" y="145"/>
                  <a:pt x="32" y="145"/>
                </a:cubicBezTo>
                <a:cubicBezTo>
                  <a:pt x="32" y="145"/>
                  <a:pt x="33" y="145"/>
                  <a:pt x="33" y="145"/>
                </a:cubicBezTo>
                <a:cubicBezTo>
                  <a:pt x="33" y="144"/>
                  <a:pt x="33" y="146"/>
                  <a:pt x="34" y="145"/>
                </a:cubicBezTo>
                <a:cubicBezTo>
                  <a:pt x="34" y="145"/>
                  <a:pt x="32" y="144"/>
                  <a:pt x="33" y="144"/>
                </a:cubicBezTo>
                <a:cubicBezTo>
                  <a:pt x="33" y="144"/>
                  <a:pt x="33" y="144"/>
                  <a:pt x="32" y="144"/>
                </a:cubicBezTo>
                <a:close/>
                <a:moveTo>
                  <a:pt x="22" y="127"/>
                </a:moveTo>
                <a:cubicBezTo>
                  <a:pt x="22" y="127"/>
                  <a:pt x="21" y="127"/>
                  <a:pt x="22" y="128"/>
                </a:cubicBezTo>
                <a:cubicBezTo>
                  <a:pt x="23" y="127"/>
                  <a:pt x="23" y="127"/>
                  <a:pt x="23" y="127"/>
                </a:cubicBezTo>
                <a:lnTo>
                  <a:pt x="22" y="127"/>
                </a:lnTo>
                <a:close/>
                <a:moveTo>
                  <a:pt x="20" y="128"/>
                </a:moveTo>
                <a:cubicBezTo>
                  <a:pt x="20" y="128"/>
                  <a:pt x="20" y="128"/>
                  <a:pt x="20" y="128"/>
                </a:cubicBezTo>
                <a:cubicBezTo>
                  <a:pt x="21" y="128"/>
                  <a:pt x="22" y="128"/>
                  <a:pt x="21" y="127"/>
                </a:cubicBezTo>
                <a:cubicBezTo>
                  <a:pt x="20" y="127"/>
                  <a:pt x="21" y="128"/>
                  <a:pt x="20" y="128"/>
                </a:cubicBezTo>
                <a:moveTo>
                  <a:pt x="27" y="141"/>
                </a:moveTo>
                <a:cubicBezTo>
                  <a:pt x="27" y="140"/>
                  <a:pt x="28" y="140"/>
                  <a:pt x="27" y="139"/>
                </a:cubicBezTo>
                <a:cubicBezTo>
                  <a:pt x="26" y="140"/>
                  <a:pt x="27" y="140"/>
                  <a:pt x="26" y="140"/>
                </a:cubicBezTo>
                <a:cubicBezTo>
                  <a:pt x="26" y="140"/>
                  <a:pt x="27" y="141"/>
                  <a:pt x="27" y="141"/>
                </a:cubicBezTo>
                <a:moveTo>
                  <a:pt x="20" y="40"/>
                </a:moveTo>
                <a:cubicBezTo>
                  <a:pt x="20" y="40"/>
                  <a:pt x="21" y="39"/>
                  <a:pt x="20" y="39"/>
                </a:cubicBezTo>
                <a:cubicBezTo>
                  <a:pt x="19" y="39"/>
                  <a:pt x="20" y="39"/>
                  <a:pt x="20" y="40"/>
                </a:cubicBezTo>
                <a:cubicBezTo>
                  <a:pt x="20" y="40"/>
                  <a:pt x="19" y="39"/>
                  <a:pt x="19" y="40"/>
                </a:cubicBezTo>
                <a:lnTo>
                  <a:pt x="20" y="40"/>
                </a:lnTo>
                <a:close/>
                <a:moveTo>
                  <a:pt x="15" y="50"/>
                </a:moveTo>
                <a:cubicBezTo>
                  <a:pt x="15" y="51"/>
                  <a:pt x="15" y="51"/>
                  <a:pt x="15" y="51"/>
                </a:cubicBezTo>
                <a:cubicBezTo>
                  <a:pt x="15" y="51"/>
                  <a:pt x="15" y="51"/>
                  <a:pt x="16" y="51"/>
                </a:cubicBezTo>
                <a:cubicBezTo>
                  <a:pt x="16" y="51"/>
                  <a:pt x="15" y="51"/>
                  <a:pt x="15" y="50"/>
                </a:cubicBezTo>
                <a:moveTo>
                  <a:pt x="17" y="50"/>
                </a:moveTo>
                <a:cubicBezTo>
                  <a:pt x="17" y="51"/>
                  <a:pt x="18" y="51"/>
                  <a:pt x="18" y="52"/>
                </a:cubicBezTo>
                <a:cubicBezTo>
                  <a:pt x="18" y="51"/>
                  <a:pt x="18" y="50"/>
                  <a:pt x="17" y="50"/>
                </a:cubicBezTo>
                <a:moveTo>
                  <a:pt x="18" y="46"/>
                </a:moveTo>
                <a:cubicBezTo>
                  <a:pt x="18" y="46"/>
                  <a:pt x="18" y="48"/>
                  <a:pt x="19" y="47"/>
                </a:cubicBezTo>
                <a:cubicBezTo>
                  <a:pt x="18" y="46"/>
                  <a:pt x="18" y="46"/>
                  <a:pt x="18" y="45"/>
                </a:cubicBezTo>
                <a:cubicBezTo>
                  <a:pt x="18" y="46"/>
                  <a:pt x="18" y="46"/>
                  <a:pt x="18" y="46"/>
                </a:cubicBezTo>
                <a:moveTo>
                  <a:pt x="17" y="46"/>
                </a:moveTo>
                <a:cubicBezTo>
                  <a:pt x="16" y="46"/>
                  <a:pt x="16" y="45"/>
                  <a:pt x="16" y="45"/>
                </a:cubicBezTo>
                <a:cubicBezTo>
                  <a:pt x="16" y="46"/>
                  <a:pt x="16" y="46"/>
                  <a:pt x="16" y="46"/>
                </a:cubicBezTo>
                <a:cubicBezTo>
                  <a:pt x="16" y="46"/>
                  <a:pt x="16" y="46"/>
                  <a:pt x="17" y="46"/>
                </a:cubicBezTo>
                <a:moveTo>
                  <a:pt x="18" y="48"/>
                </a:moveTo>
                <a:cubicBezTo>
                  <a:pt x="18" y="48"/>
                  <a:pt x="18" y="48"/>
                  <a:pt x="19" y="48"/>
                </a:cubicBezTo>
                <a:cubicBezTo>
                  <a:pt x="19" y="48"/>
                  <a:pt x="19" y="48"/>
                  <a:pt x="19" y="48"/>
                </a:cubicBezTo>
                <a:cubicBezTo>
                  <a:pt x="19" y="47"/>
                  <a:pt x="18" y="47"/>
                  <a:pt x="18" y="48"/>
                </a:cubicBezTo>
                <a:moveTo>
                  <a:pt x="14" y="51"/>
                </a:moveTo>
                <a:cubicBezTo>
                  <a:pt x="15" y="50"/>
                  <a:pt x="14" y="49"/>
                  <a:pt x="15" y="49"/>
                </a:cubicBezTo>
                <a:cubicBezTo>
                  <a:pt x="15" y="49"/>
                  <a:pt x="15" y="48"/>
                  <a:pt x="16" y="48"/>
                </a:cubicBezTo>
                <a:cubicBezTo>
                  <a:pt x="16" y="48"/>
                  <a:pt x="16" y="49"/>
                  <a:pt x="16" y="49"/>
                </a:cubicBezTo>
                <a:cubicBezTo>
                  <a:pt x="16" y="48"/>
                  <a:pt x="17" y="49"/>
                  <a:pt x="17" y="48"/>
                </a:cubicBezTo>
                <a:cubicBezTo>
                  <a:pt x="17" y="48"/>
                  <a:pt x="17" y="47"/>
                  <a:pt x="17" y="47"/>
                </a:cubicBezTo>
                <a:cubicBezTo>
                  <a:pt x="16" y="47"/>
                  <a:pt x="15" y="47"/>
                  <a:pt x="15" y="48"/>
                </a:cubicBezTo>
                <a:cubicBezTo>
                  <a:pt x="15" y="48"/>
                  <a:pt x="15" y="47"/>
                  <a:pt x="15" y="47"/>
                </a:cubicBezTo>
                <a:cubicBezTo>
                  <a:pt x="16" y="47"/>
                  <a:pt x="16" y="47"/>
                  <a:pt x="16" y="48"/>
                </a:cubicBezTo>
                <a:cubicBezTo>
                  <a:pt x="16" y="48"/>
                  <a:pt x="15" y="48"/>
                  <a:pt x="15" y="48"/>
                </a:cubicBezTo>
                <a:cubicBezTo>
                  <a:pt x="14" y="49"/>
                  <a:pt x="14" y="50"/>
                  <a:pt x="14" y="51"/>
                </a:cubicBezTo>
                <a:moveTo>
                  <a:pt x="10" y="50"/>
                </a:moveTo>
                <a:cubicBezTo>
                  <a:pt x="11" y="49"/>
                  <a:pt x="11" y="49"/>
                  <a:pt x="11" y="49"/>
                </a:cubicBezTo>
                <a:cubicBezTo>
                  <a:pt x="11" y="49"/>
                  <a:pt x="10" y="49"/>
                  <a:pt x="10" y="50"/>
                </a:cubicBezTo>
                <a:close/>
                <a:moveTo>
                  <a:pt x="6" y="54"/>
                </a:moveTo>
                <a:cubicBezTo>
                  <a:pt x="7" y="54"/>
                  <a:pt x="8" y="52"/>
                  <a:pt x="7" y="52"/>
                </a:cubicBezTo>
                <a:cubicBezTo>
                  <a:pt x="6" y="52"/>
                  <a:pt x="6" y="54"/>
                  <a:pt x="6" y="54"/>
                </a:cubicBezTo>
                <a:moveTo>
                  <a:pt x="8" y="57"/>
                </a:moveTo>
                <a:cubicBezTo>
                  <a:pt x="8" y="56"/>
                  <a:pt x="9" y="55"/>
                  <a:pt x="9" y="54"/>
                </a:cubicBezTo>
                <a:cubicBezTo>
                  <a:pt x="8" y="53"/>
                  <a:pt x="8" y="55"/>
                  <a:pt x="8" y="55"/>
                </a:cubicBezTo>
                <a:cubicBezTo>
                  <a:pt x="8" y="56"/>
                  <a:pt x="7" y="56"/>
                  <a:pt x="8" y="57"/>
                </a:cubicBezTo>
                <a:moveTo>
                  <a:pt x="7" y="60"/>
                </a:moveTo>
                <a:cubicBezTo>
                  <a:pt x="7" y="60"/>
                  <a:pt x="7" y="58"/>
                  <a:pt x="7" y="58"/>
                </a:cubicBezTo>
                <a:cubicBezTo>
                  <a:pt x="6" y="58"/>
                  <a:pt x="7" y="59"/>
                  <a:pt x="7" y="60"/>
                </a:cubicBezTo>
                <a:moveTo>
                  <a:pt x="4" y="61"/>
                </a:moveTo>
                <a:cubicBezTo>
                  <a:pt x="5" y="59"/>
                  <a:pt x="6" y="59"/>
                  <a:pt x="5" y="58"/>
                </a:cubicBezTo>
                <a:cubicBezTo>
                  <a:pt x="5" y="59"/>
                  <a:pt x="4" y="60"/>
                  <a:pt x="4" y="61"/>
                </a:cubicBezTo>
                <a:moveTo>
                  <a:pt x="15" y="55"/>
                </a:moveTo>
                <a:cubicBezTo>
                  <a:pt x="15" y="55"/>
                  <a:pt x="15" y="55"/>
                  <a:pt x="15" y="55"/>
                </a:cubicBezTo>
                <a:cubicBezTo>
                  <a:pt x="16" y="55"/>
                  <a:pt x="16" y="55"/>
                  <a:pt x="16" y="54"/>
                </a:cubicBezTo>
                <a:cubicBezTo>
                  <a:pt x="16" y="54"/>
                  <a:pt x="15" y="54"/>
                  <a:pt x="15" y="55"/>
                </a:cubicBezTo>
                <a:moveTo>
                  <a:pt x="12" y="54"/>
                </a:moveTo>
                <a:cubicBezTo>
                  <a:pt x="13" y="54"/>
                  <a:pt x="13" y="53"/>
                  <a:pt x="13" y="52"/>
                </a:cubicBezTo>
                <a:cubicBezTo>
                  <a:pt x="13" y="53"/>
                  <a:pt x="14" y="52"/>
                  <a:pt x="14" y="51"/>
                </a:cubicBezTo>
                <a:cubicBezTo>
                  <a:pt x="13" y="51"/>
                  <a:pt x="12" y="53"/>
                  <a:pt x="12" y="54"/>
                </a:cubicBezTo>
                <a:moveTo>
                  <a:pt x="13" y="54"/>
                </a:moveTo>
                <a:cubicBezTo>
                  <a:pt x="13" y="53"/>
                  <a:pt x="14" y="54"/>
                  <a:pt x="14" y="53"/>
                </a:cubicBezTo>
                <a:cubicBezTo>
                  <a:pt x="14" y="53"/>
                  <a:pt x="14" y="53"/>
                  <a:pt x="14" y="52"/>
                </a:cubicBezTo>
                <a:cubicBezTo>
                  <a:pt x="14" y="53"/>
                  <a:pt x="13" y="53"/>
                  <a:pt x="13" y="53"/>
                </a:cubicBezTo>
                <a:cubicBezTo>
                  <a:pt x="13" y="53"/>
                  <a:pt x="13" y="54"/>
                  <a:pt x="13" y="54"/>
                </a:cubicBezTo>
                <a:moveTo>
                  <a:pt x="16" y="55"/>
                </a:moveTo>
                <a:cubicBezTo>
                  <a:pt x="15" y="56"/>
                  <a:pt x="15" y="55"/>
                  <a:pt x="14" y="57"/>
                </a:cubicBezTo>
                <a:cubicBezTo>
                  <a:pt x="15" y="57"/>
                  <a:pt x="15" y="56"/>
                  <a:pt x="15" y="56"/>
                </a:cubicBezTo>
                <a:cubicBezTo>
                  <a:pt x="15" y="56"/>
                  <a:pt x="15" y="57"/>
                  <a:pt x="16" y="57"/>
                </a:cubicBezTo>
                <a:cubicBezTo>
                  <a:pt x="16" y="57"/>
                  <a:pt x="16" y="57"/>
                  <a:pt x="16" y="56"/>
                </a:cubicBezTo>
                <a:cubicBezTo>
                  <a:pt x="15" y="56"/>
                  <a:pt x="16" y="56"/>
                  <a:pt x="16" y="55"/>
                </a:cubicBezTo>
                <a:moveTo>
                  <a:pt x="13" y="60"/>
                </a:moveTo>
                <a:cubicBezTo>
                  <a:pt x="12" y="60"/>
                  <a:pt x="14" y="58"/>
                  <a:pt x="12" y="59"/>
                </a:cubicBezTo>
                <a:cubicBezTo>
                  <a:pt x="13" y="58"/>
                  <a:pt x="13" y="58"/>
                  <a:pt x="12" y="57"/>
                </a:cubicBezTo>
                <a:cubicBezTo>
                  <a:pt x="13" y="57"/>
                  <a:pt x="14" y="56"/>
                  <a:pt x="14" y="55"/>
                </a:cubicBezTo>
                <a:cubicBezTo>
                  <a:pt x="14" y="55"/>
                  <a:pt x="14" y="55"/>
                  <a:pt x="14" y="55"/>
                </a:cubicBezTo>
                <a:cubicBezTo>
                  <a:pt x="13" y="56"/>
                  <a:pt x="13" y="56"/>
                  <a:pt x="12" y="56"/>
                </a:cubicBezTo>
                <a:cubicBezTo>
                  <a:pt x="12" y="57"/>
                  <a:pt x="12" y="58"/>
                  <a:pt x="12" y="59"/>
                </a:cubicBezTo>
                <a:cubicBezTo>
                  <a:pt x="13" y="59"/>
                  <a:pt x="12" y="61"/>
                  <a:pt x="13" y="60"/>
                </a:cubicBezTo>
                <a:moveTo>
                  <a:pt x="15" y="63"/>
                </a:moveTo>
                <a:cubicBezTo>
                  <a:pt x="15" y="62"/>
                  <a:pt x="15" y="62"/>
                  <a:pt x="15" y="61"/>
                </a:cubicBezTo>
                <a:cubicBezTo>
                  <a:pt x="15" y="60"/>
                  <a:pt x="16" y="59"/>
                  <a:pt x="16" y="58"/>
                </a:cubicBezTo>
                <a:cubicBezTo>
                  <a:pt x="16" y="58"/>
                  <a:pt x="15" y="58"/>
                  <a:pt x="15" y="58"/>
                </a:cubicBezTo>
                <a:cubicBezTo>
                  <a:pt x="15" y="58"/>
                  <a:pt x="15" y="59"/>
                  <a:pt x="15" y="59"/>
                </a:cubicBezTo>
                <a:cubicBezTo>
                  <a:pt x="15" y="59"/>
                  <a:pt x="15" y="59"/>
                  <a:pt x="16" y="58"/>
                </a:cubicBezTo>
                <a:cubicBezTo>
                  <a:pt x="16" y="59"/>
                  <a:pt x="15" y="60"/>
                  <a:pt x="15" y="60"/>
                </a:cubicBezTo>
                <a:cubicBezTo>
                  <a:pt x="15" y="59"/>
                  <a:pt x="14" y="59"/>
                  <a:pt x="14" y="59"/>
                </a:cubicBezTo>
                <a:cubicBezTo>
                  <a:pt x="14" y="58"/>
                  <a:pt x="14" y="58"/>
                  <a:pt x="14" y="58"/>
                </a:cubicBezTo>
                <a:cubicBezTo>
                  <a:pt x="14" y="58"/>
                  <a:pt x="14" y="58"/>
                  <a:pt x="13" y="58"/>
                </a:cubicBezTo>
                <a:cubicBezTo>
                  <a:pt x="13" y="58"/>
                  <a:pt x="13" y="57"/>
                  <a:pt x="13" y="58"/>
                </a:cubicBezTo>
                <a:cubicBezTo>
                  <a:pt x="13" y="58"/>
                  <a:pt x="14" y="59"/>
                  <a:pt x="13" y="60"/>
                </a:cubicBezTo>
                <a:cubicBezTo>
                  <a:pt x="14" y="59"/>
                  <a:pt x="14" y="60"/>
                  <a:pt x="14" y="61"/>
                </a:cubicBezTo>
                <a:cubicBezTo>
                  <a:pt x="14" y="60"/>
                  <a:pt x="15" y="61"/>
                  <a:pt x="15" y="61"/>
                </a:cubicBezTo>
                <a:cubicBezTo>
                  <a:pt x="14" y="61"/>
                  <a:pt x="14" y="63"/>
                  <a:pt x="13" y="63"/>
                </a:cubicBezTo>
                <a:cubicBezTo>
                  <a:pt x="14" y="63"/>
                  <a:pt x="14" y="63"/>
                  <a:pt x="14" y="63"/>
                </a:cubicBezTo>
                <a:cubicBezTo>
                  <a:pt x="14" y="62"/>
                  <a:pt x="14" y="62"/>
                  <a:pt x="15" y="62"/>
                </a:cubicBezTo>
                <a:cubicBezTo>
                  <a:pt x="15" y="62"/>
                  <a:pt x="14" y="63"/>
                  <a:pt x="15" y="63"/>
                </a:cubicBezTo>
                <a:moveTo>
                  <a:pt x="11" y="63"/>
                </a:moveTo>
                <a:cubicBezTo>
                  <a:pt x="11" y="64"/>
                  <a:pt x="11" y="64"/>
                  <a:pt x="11" y="64"/>
                </a:cubicBezTo>
                <a:cubicBezTo>
                  <a:pt x="11" y="65"/>
                  <a:pt x="12" y="63"/>
                  <a:pt x="11" y="63"/>
                </a:cubicBezTo>
                <a:moveTo>
                  <a:pt x="13" y="65"/>
                </a:moveTo>
                <a:cubicBezTo>
                  <a:pt x="13" y="64"/>
                  <a:pt x="12" y="65"/>
                  <a:pt x="12" y="64"/>
                </a:cubicBezTo>
                <a:cubicBezTo>
                  <a:pt x="12" y="64"/>
                  <a:pt x="13" y="63"/>
                  <a:pt x="12" y="63"/>
                </a:cubicBezTo>
                <a:cubicBezTo>
                  <a:pt x="12" y="64"/>
                  <a:pt x="12" y="64"/>
                  <a:pt x="12" y="65"/>
                </a:cubicBezTo>
                <a:cubicBezTo>
                  <a:pt x="12" y="65"/>
                  <a:pt x="12" y="65"/>
                  <a:pt x="13" y="65"/>
                </a:cubicBezTo>
                <a:moveTo>
                  <a:pt x="13" y="67"/>
                </a:moveTo>
                <a:cubicBezTo>
                  <a:pt x="13" y="66"/>
                  <a:pt x="14" y="66"/>
                  <a:pt x="14" y="65"/>
                </a:cubicBezTo>
                <a:cubicBezTo>
                  <a:pt x="14" y="66"/>
                  <a:pt x="13" y="66"/>
                  <a:pt x="13" y="66"/>
                </a:cubicBezTo>
                <a:cubicBezTo>
                  <a:pt x="13" y="66"/>
                  <a:pt x="13" y="67"/>
                  <a:pt x="13" y="67"/>
                </a:cubicBezTo>
                <a:moveTo>
                  <a:pt x="13" y="68"/>
                </a:moveTo>
                <a:cubicBezTo>
                  <a:pt x="13" y="69"/>
                  <a:pt x="12" y="68"/>
                  <a:pt x="12" y="69"/>
                </a:cubicBezTo>
                <a:cubicBezTo>
                  <a:pt x="12" y="69"/>
                  <a:pt x="12" y="69"/>
                  <a:pt x="12" y="70"/>
                </a:cubicBezTo>
                <a:cubicBezTo>
                  <a:pt x="13" y="70"/>
                  <a:pt x="12" y="69"/>
                  <a:pt x="13" y="70"/>
                </a:cubicBezTo>
                <a:cubicBezTo>
                  <a:pt x="13" y="70"/>
                  <a:pt x="12" y="71"/>
                  <a:pt x="13" y="71"/>
                </a:cubicBezTo>
                <a:cubicBezTo>
                  <a:pt x="13" y="70"/>
                  <a:pt x="13" y="70"/>
                  <a:pt x="13" y="70"/>
                </a:cubicBezTo>
                <a:cubicBezTo>
                  <a:pt x="13" y="69"/>
                  <a:pt x="13" y="68"/>
                  <a:pt x="13" y="67"/>
                </a:cubicBezTo>
                <a:cubicBezTo>
                  <a:pt x="13" y="67"/>
                  <a:pt x="12" y="67"/>
                  <a:pt x="12" y="67"/>
                </a:cubicBezTo>
                <a:cubicBezTo>
                  <a:pt x="13" y="66"/>
                  <a:pt x="12" y="67"/>
                  <a:pt x="12" y="67"/>
                </a:cubicBezTo>
                <a:cubicBezTo>
                  <a:pt x="12" y="68"/>
                  <a:pt x="12" y="68"/>
                  <a:pt x="12" y="68"/>
                </a:cubicBezTo>
                <a:cubicBezTo>
                  <a:pt x="12" y="68"/>
                  <a:pt x="13" y="68"/>
                  <a:pt x="13" y="68"/>
                </a:cubicBezTo>
                <a:moveTo>
                  <a:pt x="11" y="71"/>
                </a:moveTo>
                <a:cubicBezTo>
                  <a:pt x="11" y="70"/>
                  <a:pt x="11" y="70"/>
                  <a:pt x="11" y="69"/>
                </a:cubicBezTo>
                <a:cubicBezTo>
                  <a:pt x="11" y="69"/>
                  <a:pt x="11" y="70"/>
                  <a:pt x="10" y="70"/>
                </a:cubicBezTo>
                <a:cubicBezTo>
                  <a:pt x="10" y="69"/>
                  <a:pt x="11" y="69"/>
                  <a:pt x="11" y="68"/>
                </a:cubicBezTo>
                <a:cubicBezTo>
                  <a:pt x="10" y="68"/>
                  <a:pt x="10" y="68"/>
                  <a:pt x="10" y="68"/>
                </a:cubicBezTo>
                <a:cubicBezTo>
                  <a:pt x="10" y="69"/>
                  <a:pt x="10" y="70"/>
                  <a:pt x="10" y="70"/>
                </a:cubicBezTo>
                <a:cubicBezTo>
                  <a:pt x="10" y="69"/>
                  <a:pt x="10" y="70"/>
                  <a:pt x="11" y="71"/>
                </a:cubicBezTo>
                <a:moveTo>
                  <a:pt x="12" y="72"/>
                </a:moveTo>
                <a:cubicBezTo>
                  <a:pt x="11" y="72"/>
                  <a:pt x="10" y="72"/>
                  <a:pt x="10" y="73"/>
                </a:cubicBezTo>
                <a:cubicBezTo>
                  <a:pt x="10" y="72"/>
                  <a:pt x="11" y="72"/>
                  <a:pt x="11" y="72"/>
                </a:cubicBezTo>
                <a:cubicBezTo>
                  <a:pt x="11" y="73"/>
                  <a:pt x="11" y="73"/>
                  <a:pt x="11" y="73"/>
                </a:cubicBezTo>
                <a:cubicBezTo>
                  <a:pt x="11" y="72"/>
                  <a:pt x="12" y="72"/>
                  <a:pt x="12" y="72"/>
                </a:cubicBezTo>
                <a:cubicBezTo>
                  <a:pt x="12" y="71"/>
                  <a:pt x="12" y="70"/>
                  <a:pt x="12" y="71"/>
                </a:cubicBezTo>
                <a:lnTo>
                  <a:pt x="12" y="72"/>
                </a:lnTo>
                <a:close/>
                <a:moveTo>
                  <a:pt x="9" y="70"/>
                </a:moveTo>
                <a:cubicBezTo>
                  <a:pt x="9" y="71"/>
                  <a:pt x="8" y="73"/>
                  <a:pt x="9" y="72"/>
                </a:cubicBezTo>
                <a:cubicBezTo>
                  <a:pt x="9" y="72"/>
                  <a:pt x="10" y="71"/>
                  <a:pt x="9" y="70"/>
                </a:cubicBezTo>
                <a:moveTo>
                  <a:pt x="8" y="72"/>
                </a:moveTo>
                <a:cubicBezTo>
                  <a:pt x="8" y="71"/>
                  <a:pt x="7" y="72"/>
                  <a:pt x="8" y="71"/>
                </a:cubicBezTo>
                <a:cubicBezTo>
                  <a:pt x="8" y="71"/>
                  <a:pt x="8" y="71"/>
                  <a:pt x="8" y="71"/>
                </a:cubicBezTo>
                <a:cubicBezTo>
                  <a:pt x="8" y="70"/>
                  <a:pt x="8" y="70"/>
                  <a:pt x="8" y="70"/>
                </a:cubicBezTo>
                <a:cubicBezTo>
                  <a:pt x="8" y="71"/>
                  <a:pt x="7" y="71"/>
                  <a:pt x="7" y="72"/>
                </a:cubicBezTo>
                <a:cubicBezTo>
                  <a:pt x="8" y="72"/>
                  <a:pt x="8" y="71"/>
                  <a:pt x="8" y="72"/>
                </a:cubicBezTo>
                <a:moveTo>
                  <a:pt x="10" y="74"/>
                </a:moveTo>
                <a:cubicBezTo>
                  <a:pt x="10" y="75"/>
                  <a:pt x="11" y="73"/>
                  <a:pt x="10" y="73"/>
                </a:cubicBezTo>
                <a:cubicBezTo>
                  <a:pt x="10" y="74"/>
                  <a:pt x="10" y="73"/>
                  <a:pt x="10" y="74"/>
                </a:cubicBezTo>
                <a:moveTo>
                  <a:pt x="8" y="75"/>
                </a:moveTo>
                <a:cubicBezTo>
                  <a:pt x="8" y="74"/>
                  <a:pt x="9" y="74"/>
                  <a:pt x="9" y="73"/>
                </a:cubicBezTo>
                <a:cubicBezTo>
                  <a:pt x="8" y="73"/>
                  <a:pt x="7" y="74"/>
                  <a:pt x="8" y="75"/>
                </a:cubicBezTo>
                <a:moveTo>
                  <a:pt x="8" y="78"/>
                </a:moveTo>
                <a:cubicBezTo>
                  <a:pt x="8" y="77"/>
                  <a:pt x="9" y="76"/>
                  <a:pt x="8" y="76"/>
                </a:cubicBezTo>
                <a:cubicBezTo>
                  <a:pt x="8" y="76"/>
                  <a:pt x="7" y="77"/>
                  <a:pt x="8" y="78"/>
                </a:cubicBezTo>
                <a:moveTo>
                  <a:pt x="10" y="79"/>
                </a:moveTo>
                <a:cubicBezTo>
                  <a:pt x="10" y="78"/>
                  <a:pt x="11" y="78"/>
                  <a:pt x="10" y="78"/>
                </a:cubicBezTo>
                <a:cubicBezTo>
                  <a:pt x="10" y="78"/>
                  <a:pt x="9" y="78"/>
                  <a:pt x="10" y="79"/>
                </a:cubicBezTo>
                <a:moveTo>
                  <a:pt x="11" y="79"/>
                </a:moveTo>
                <a:cubicBezTo>
                  <a:pt x="12" y="79"/>
                  <a:pt x="12" y="77"/>
                  <a:pt x="12" y="76"/>
                </a:cubicBezTo>
                <a:cubicBezTo>
                  <a:pt x="11" y="76"/>
                  <a:pt x="12" y="78"/>
                  <a:pt x="11" y="77"/>
                </a:cubicBezTo>
                <a:cubicBezTo>
                  <a:pt x="11" y="77"/>
                  <a:pt x="11" y="77"/>
                  <a:pt x="11" y="78"/>
                </a:cubicBezTo>
                <a:cubicBezTo>
                  <a:pt x="11" y="78"/>
                  <a:pt x="12" y="77"/>
                  <a:pt x="11" y="78"/>
                </a:cubicBezTo>
                <a:cubicBezTo>
                  <a:pt x="11" y="78"/>
                  <a:pt x="11" y="79"/>
                  <a:pt x="11" y="79"/>
                </a:cubicBezTo>
                <a:moveTo>
                  <a:pt x="10" y="87"/>
                </a:moveTo>
                <a:cubicBezTo>
                  <a:pt x="10" y="88"/>
                  <a:pt x="10" y="88"/>
                  <a:pt x="10" y="89"/>
                </a:cubicBezTo>
                <a:cubicBezTo>
                  <a:pt x="10" y="89"/>
                  <a:pt x="10" y="87"/>
                  <a:pt x="10" y="87"/>
                </a:cubicBezTo>
                <a:moveTo>
                  <a:pt x="7" y="79"/>
                </a:moveTo>
                <a:cubicBezTo>
                  <a:pt x="7" y="79"/>
                  <a:pt x="7" y="80"/>
                  <a:pt x="7" y="80"/>
                </a:cubicBezTo>
                <a:cubicBezTo>
                  <a:pt x="8" y="79"/>
                  <a:pt x="7" y="79"/>
                  <a:pt x="7" y="79"/>
                </a:cubicBezTo>
                <a:cubicBezTo>
                  <a:pt x="6" y="79"/>
                  <a:pt x="6" y="79"/>
                  <a:pt x="6" y="79"/>
                </a:cubicBezTo>
                <a:cubicBezTo>
                  <a:pt x="7" y="80"/>
                  <a:pt x="7" y="79"/>
                  <a:pt x="7" y="79"/>
                </a:cubicBezTo>
                <a:moveTo>
                  <a:pt x="11" y="80"/>
                </a:moveTo>
                <a:cubicBezTo>
                  <a:pt x="11" y="80"/>
                  <a:pt x="11" y="80"/>
                  <a:pt x="12" y="80"/>
                </a:cubicBezTo>
                <a:cubicBezTo>
                  <a:pt x="11" y="80"/>
                  <a:pt x="11" y="79"/>
                  <a:pt x="11" y="79"/>
                </a:cubicBezTo>
                <a:lnTo>
                  <a:pt x="11" y="80"/>
                </a:lnTo>
                <a:close/>
                <a:moveTo>
                  <a:pt x="7" y="83"/>
                </a:moveTo>
                <a:cubicBezTo>
                  <a:pt x="7" y="82"/>
                  <a:pt x="7" y="82"/>
                  <a:pt x="7" y="81"/>
                </a:cubicBezTo>
                <a:cubicBezTo>
                  <a:pt x="7" y="81"/>
                  <a:pt x="7" y="81"/>
                  <a:pt x="7" y="82"/>
                </a:cubicBezTo>
                <a:cubicBezTo>
                  <a:pt x="8" y="81"/>
                  <a:pt x="7" y="80"/>
                  <a:pt x="7" y="80"/>
                </a:cubicBezTo>
                <a:cubicBezTo>
                  <a:pt x="6" y="81"/>
                  <a:pt x="7" y="82"/>
                  <a:pt x="6" y="83"/>
                </a:cubicBezTo>
                <a:cubicBezTo>
                  <a:pt x="6" y="83"/>
                  <a:pt x="6" y="83"/>
                  <a:pt x="7" y="83"/>
                </a:cubicBezTo>
                <a:moveTo>
                  <a:pt x="10" y="83"/>
                </a:moveTo>
                <a:cubicBezTo>
                  <a:pt x="10" y="85"/>
                  <a:pt x="10" y="82"/>
                  <a:pt x="10" y="82"/>
                </a:cubicBezTo>
                <a:cubicBezTo>
                  <a:pt x="9" y="82"/>
                  <a:pt x="10" y="82"/>
                  <a:pt x="10" y="83"/>
                </a:cubicBezTo>
                <a:moveTo>
                  <a:pt x="9" y="86"/>
                </a:moveTo>
                <a:cubicBezTo>
                  <a:pt x="10" y="86"/>
                  <a:pt x="10" y="86"/>
                  <a:pt x="10" y="86"/>
                </a:cubicBezTo>
                <a:cubicBezTo>
                  <a:pt x="10" y="86"/>
                  <a:pt x="10" y="87"/>
                  <a:pt x="10" y="87"/>
                </a:cubicBezTo>
                <a:cubicBezTo>
                  <a:pt x="10" y="86"/>
                  <a:pt x="10" y="85"/>
                  <a:pt x="11" y="84"/>
                </a:cubicBezTo>
                <a:cubicBezTo>
                  <a:pt x="10" y="84"/>
                  <a:pt x="10" y="86"/>
                  <a:pt x="9" y="85"/>
                </a:cubicBezTo>
                <a:cubicBezTo>
                  <a:pt x="10" y="85"/>
                  <a:pt x="9" y="85"/>
                  <a:pt x="9" y="84"/>
                </a:cubicBezTo>
                <a:cubicBezTo>
                  <a:pt x="10" y="85"/>
                  <a:pt x="11" y="82"/>
                  <a:pt x="10" y="82"/>
                </a:cubicBezTo>
                <a:cubicBezTo>
                  <a:pt x="10" y="83"/>
                  <a:pt x="10" y="84"/>
                  <a:pt x="10" y="84"/>
                </a:cubicBezTo>
                <a:cubicBezTo>
                  <a:pt x="9" y="84"/>
                  <a:pt x="9" y="83"/>
                  <a:pt x="9" y="83"/>
                </a:cubicBezTo>
                <a:cubicBezTo>
                  <a:pt x="9" y="84"/>
                  <a:pt x="9" y="84"/>
                  <a:pt x="9" y="86"/>
                </a:cubicBezTo>
                <a:moveTo>
                  <a:pt x="6" y="89"/>
                </a:moveTo>
                <a:cubicBezTo>
                  <a:pt x="6" y="88"/>
                  <a:pt x="6" y="88"/>
                  <a:pt x="7" y="88"/>
                </a:cubicBezTo>
                <a:cubicBezTo>
                  <a:pt x="6" y="87"/>
                  <a:pt x="6" y="88"/>
                  <a:pt x="6" y="88"/>
                </a:cubicBezTo>
                <a:cubicBezTo>
                  <a:pt x="6" y="88"/>
                  <a:pt x="6" y="87"/>
                  <a:pt x="6" y="87"/>
                </a:cubicBezTo>
                <a:cubicBezTo>
                  <a:pt x="7" y="87"/>
                  <a:pt x="7" y="87"/>
                  <a:pt x="7" y="87"/>
                </a:cubicBezTo>
                <a:cubicBezTo>
                  <a:pt x="7" y="87"/>
                  <a:pt x="7" y="86"/>
                  <a:pt x="7" y="86"/>
                </a:cubicBezTo>
                <a:cubicBezTo>
                  <a:pt x="7" y="86"/>
                  <a:pt x="7" y="86"/>
                  <a:pt x="7" y="86"/>
                </a:cubicBezTo>
                <a:cubicBezTo>
                  <a:pt x="7" y="85"/>
                  <a:pt x="7" y="85"/>
                  <a:pt x="8" y="85"/>
                </a:cubicBezTo>
                <a:cubicBezTo>
                  <a:pt x="7" y="85"/>
                  <a:pt x="7" y="84"/>
                  <a:pt x="6" y="84"/>
                </a:cubicBezTo>
                <a:cubicBezTo>
                  <a:pt x="6" y="85"/>
                  <a:pt x="6" y="85"/>
                  <a:pt x="5" y="86"/>
                </a:cubicBezTo>
                <a:cubicBezTo>
                  <a:pt x="6" y="86"/>
                  <a:pt x="6" y="86"/>
                  <a:pt x="6" y="87"/>
                </a:cubicBezTo>
                <a:cubicBezTo>
                  <a:pt x="6" y="87"/>
                  <a:pt x="5" y="87"/>
                  <a:pt x="5" y="88"/>
                </a:cubicBezTo>
                <a:cubicBezTo>
                  <a:pt x="5" y="88"/>
                  <a:pt x="5" y="89"/>
                  <a:pt x="6" y="89"/>
                </a:cubicBezTo>
                <a:moveTo>
                  <a:pt x="7" y="89"/>
                </a:moveTo>
                <a:cubicBezTo>
                  <a:pt x="8" y="88"/>
                  <a:pt x="8" y="88"/>
                  <a:pt x="8" y="88"/>
                </a:cubicBezTo>
                <a:cubicBezTo>
                  <a:pt x="8" y="88"/>
                  <a:pt x="8" y="87"/>
                  <a:pt x="9" y="87"/>
                </a:cubicBezTo>
                <a:cubicBezTo>
                  <a:pt x="9" y="87"/>
                  <a:pt x="8" y="86"/>
                  <a:pt x="8" y="87"/>
                </a:cubicBezTo>
                <a:cubicBezTo>
                  <a:pt x="8" y="87"/>
                  <a:pt x="8" y="87"/>
                  <a:pt x="8" y="87"/>
                </a:cubicBezTo>
                <a:cubicBezTo>
                  <a:pt x="8" y="87"/>
                  <a:pt x="8" y="87"/>
                  <a:pt x="8" y="87"/>
                </a:cubicBezTo>
                <a:cubicBezTo>
                  <a:pt x="8" y="87"/>
                  <a:pt x="8" y="86"/>
                  <a:pt x="8" y="86"/>
                </a:cubicBezTo>
                <a:cubicBezTo>
                  <a:pt x="7" y="86"/>
                  <a:pt x="8" y="87"/>
                  <a:pt x="8" y="87"/>
                </a:cubicBezTo>
                <a:cubicBezTo>
                  <a:pt x="7" y="88"/>
                  <a:pt x="7" y="88"/>
                  <a:pt x="7" y="89"/>
                </a:cubicBezTo>
                <a:cubicBezTo>
                  <a:pt x="7" y="90"/>
                  <a:pt x="7" y="89"/>
                  <a:pt x="7" y="89"/>
                </a:cubicBezTo>
                <a:moveTo>
                  <a:pt x="9" y="91"/>
                </a:moveTo>
                <a:cubicBezTo>
                  <a:pt x="9" y="91"/>
                  <a:pt x="9" y="90"/>
                  <a:pt x="9" y="90"/>
                </a:cubicBezTo>
                <a:cubicBezTo>
                  <a:pt x="9" y="92"/>
                  <a:pt x="9" y="92"/>
                  <a:pt x="9" y="92"/>
                </a:cubicBezTo>
                <a:cubicBezTo>
                  <a:pt x="9" y="92"/>
                  <a:pt x="9" y="92"/>
                  <a:pt x="10" y="92"/>
                </a:cubicBezTo>
                <a:cubicBezTo>
                  <a:pt x="10" y="91"/>
                  <a:pt x="9" y="91"/>
                  <a:pt x="9" y="90"/>
                </a:cubicBezTo>
                <a:cubicBezTo>
                  <a:pt x="9" y="89"/>
                  <a:pt x="9" y="90"/>
                  <a:pt x="9" y="90"/>
                </a:cubicBezTo>
                <a:cubicBezTo>
                  <a:pt x="9" y="90"/>
                  <a:pt x="9" y="90"/>
                  <a:pt x="9" y="90"/>
                </a:cubicBezTo>
                <a:cubicBezTo>
                  <a:pt x="9" y="90"/>
                  <a:pt x="8" y="90"/>
                  <a:pt x="8" y="90"/>
                </a:cubicBezTo>
                <a:cubicBezTo>
                  <a:pt x="8" y="90"/>
                  <a:pt x="8" y="89"/>
                  <a:pt x="8" y="90"/>
                </a:cubicBezTo>
                <a:cubicBezTo>
                  <a:pt x="9" y="90"/>
                  <a:pt x="8" y="91"/>
                  <a:pt x="9" y="91"/>
                </a:cubicBezTo>
                <a:moveTo>
                  <a:pt x="7" y="93"/>
                </a:moveTo>
                <a:cubicBezTo>
                  <a:pt x="7" y="93"/>
                  <a:pt x="7" y="92"/>
                  <a:pt x="7" y="91"/>
                </a:cubicBezTo>
                <a:cubicBezTo>
                  <a:pt x="6" y="91"/>
                  <a:pt x="7" y="93"/>
                  <a:pt x="7" y="93"/>
                </a:cubicBezTo>
                <a:moveTo>
                  <a:pt x="8" y="94"/>
                </a:moveTo>
                <a:cubicBezTo>
                  <a:pt x="8" y="94"/>
                  <a:pt x="8" y="94"/>
                  <a:pt x="8" y="95"/>
                </a:cubicBezTo>
                <a:cubicBezTo>
                  <a:pt x="8" y="95"/>
                  <a:pt x="7" y="95"/>
                  <a:pt x="7" y="95"/>
                </a:cubicBezTo>
                <a:cubicBezTo>
                  <a:pt x="7" y="95"/>
                  <a:pt x="7" y="96"/>
                  <a:pt x="8" y="96"/>
                </a:cubicBezTo>
                <a:cubicBezTo>
                  <a:pt x="8" y="96"/>
                  <a:pt x="7" y="95"/>
                  <a:pt x="8" y="95"/>
                </a:cubicBezTo>
                <a:cubicBezTo>
                  <a:pt x="8" y="96"/>
                  <a:pt x="8" y="95"/>
                  <a:pt x="8" y="96"/>
                </a:cubicBezTo>
                <a:cubicBezTo>
                  <a:pt x="8" y="96"/>
                  <a:pt x="8" y="97"/>
                  <a:pt x="8" y="97"/>
                </a:cubicBezTo>
                <a:cubicBezTo>
                  <a:pt x="9" y="97"/>
                  <a:pt x="9" y="95"/>
                  <a:pt x="9" y="95"/>
                </a:cubicBezTo>
                <a:cubicBezTo>
                  <a:pt x="9" y="95"/>
                  <a:pt x="9" y="95"/>
                  <a:pt x="9" y="95"/>
                </a:cubicBezTo>
                <a:cubicBezTo>
                  <a:pt x="10" y="94"/>
                  <a:pt x="10" y="94"/>
                  <a:pt x="9" y="94"/>
                </a:cubicBezTo>
                <a:cubicBezTo>
                  <a:pt x="9" y="93"/>
                  <a:pt x="9" y="95"/>
                  <a:pt x="9" y="94"/>
                </a:cubicBezTo>
                <a:cubicBezTo>
                  <a:pt x="9" y="93"/>
                  <a:pt x="9" y="93"/>
                  <a:pt x="9" y="93"/>
                </a:cubicBezTo>
                <a:cubicBezTo>
                  <a:pt x="8" y="93"/>
                  <a:pt x="9" y="94"/>
                  <a:pt x="8" y="94"/>
                </a:cubicBezTo>
                <a:cubicBezTo>
                  <a:pt x="8" y="94"/>
                  <a:pt x="8" y="94"/>
                  <a:pt x="8" y="94"/>
                </a:cubicBezTo>
                <a:cubicBezTo>
                  <a:pt x="8" y="94"/>
                  <a:pt x="8" y="94"/>
                  <a:pt x="8" y="94"/>
                </a:cubicBezTo>
                <a:moveTo>
                  <a:pt x="7" y="98"/>
                </a:moveTo>
                <a:cubicBezTo>
                  <a:pt x="7" y="97"/>
                  <a:pt x="7" y="97"/>
                  <a:pt x="7" y="97"/>
                </a:cubicBezTo>
                <a:cubicBezTo>
                  <a:pt x="6" y="96"/>
                  <a:pt x="7" y="95"/>
                  <a:pt x="7" y="94"/>
                </a:cubicBezTo>
                <a:cubicBezTo>
                  <a:pt x="7" y="94"/>
                  <a:pt x="6" y="94"/>
                  <a:pt x="6" y="94"/>
                </a:cubicBezTo>
                <a:cubicBezTo>
                  <a:pt x="7" y="95"/>
                  <a:pt x="6" y="96"/>
                  <a:pt x="6" y="98"/>
                </a:cubicBezTo>
                <a:lnTo>
                  <a:pt x="7" y="98"/>
                </a:lnTo>
                <a:close/>
                <a:moveTo>
                  <a:pt x="7" y="104"/>
                </a:moveTo>
                <a:cubicBezTo>
                  <a:pt x="7" y="104"/>
                  <a:pt x="7" y="104"/>
                  <a:pt x="7" y="104"/>
                </a:cubicBezTo>
                <a:cubicBezTo>
                  <a:pt x="7" y="103"/>
                  <a:pt x="7" y="103"/>
                  <a:pt x="7" y="103"/>
                </a:cubicBezTo>
                <a:cubicBezTo>
                  <a:pt x="6" y="103"/>
                  <a:pt x="6" y="104"/>
                  <a:pt x="7" y="104"/>
                </a:cubicBezTo>
                <a:moveTo>
                  <a:pt x="9" y="107"/>
                </a:moveTo>
                <a:cubicBezTo>
                  <a:pt x="8" y="106"/>
                  <a:pt x="9" y="105"/>
                  <a:pt x="8" y="105"/>
                </a:cubicBezTo>
                <a:cubicBezTo>
                  <a:pt x="8" y="105"/>
                  <a:pt x="8" y="107"/>
                  <a:pt x="9" y="107"/>
                </a:cubicBezTo>
                <a:moveTo>
                  <a:pt x="10" y="111"/>
                </a:moveTo>
                <a:cubicBezTo>
                  <a:pt x="11" y="111"/>
                  <a:pt x="10" y="111"/>
                  <a:pt x="10" y="110"/>
                </a:cubicBezTo>
                <a:cubicBezTo>
                  <a:pt x="9" y="110"/>
                  <a:pt x="10" y="112"/>
                  <a:pt x="10" y="111"/>
                </a:cubicBezTo>
                <a:moveTo>
                  <a:pt x="8" y="112"/>
                </a:moveTo>
                <a:cubicBezTo>
                  <a:pt x="8" y="111"/>
                  <a:pt x="9" y="110"/>
                  <a:pt x="8" y="110"/>
                </a:cubicBezTo>
                <a:cubicBezTo>
                  <a:pt x="8" y="110"/>
                  <a:pt x="8" y="111"/>
                  <a:pt x="8" y="112"/>
                </a:cubicBezTo>
                <a:moveTo>
                  <a:pt x="6" y="117"/>
                </a:moveTo>
                <a:cubicBezTo>
                  <a:pt x="6" y="116"/>
                  <a:pt x="7" y="116"/>
                  <a:pt x="7" y="116"/>
                </a:cubicBezTo>
                <a:cubicBezTo>
                  <a:pt x="6" y="116"/>
                  <a:pt x="6" y="116"/>
                  <a:pt x="6" y="116"/>
                </a:cubicBezTo>
                <a:cubicBezTo>
                  <a:pt x="6" y="116"/>
                  <a:pt x="6" y="116"/>
                  <a:pt x="6" y="117"/>
                </a:cubicBezTo>
                <a:moveTo>
                  <a:pt x="7" y="118"/>
                </a:moveTo>
                <a:cubicBezTo>
                  <a:pt x="8" y="117"/>
                  <a:pt x="7" y="116"/>
                  <a:pt x="6" y="117"/>
                </a:cubicBezTo>
                <a:cubicBezTo>
                  <a:pt x="6" y="117"/>
                  <a:pt x="6" y="118"/>
                  <a:pt x="7" y="118"/>
                </a:cubicBezTo>
                <a:cubicBezTo>
                  <a:pt x="7" y="118"/>
                  <a:pt x="7" y="117"/>
                  <a:pt x="7" y="117"/>
                </a:cubicBezTo>
                <a:cubicBezTo>
                  <a:pt x="7" y="118"/>
                  <a:pt x="7" y="118"/>
                  <a:pt x="7" y="118"/>
                </a:cubicBezTo>
                <a:moveTo>
                  <a:pt x="7" y="122"/>
                </a:moveTo>
                <a:cubicBezTo>
                  <a:pt x="8" y="122"/>
                  <a:pt x="7" y="121"/>
                  <a:pt x="7" y="120"/>
                </a:cubicBezTo>
                <a:cubicBezTo>
                  <a:pt x="7" y="120"/>
                  <a:pt x="7" y="119"/>
                  <a:pt x="7" y="118"/>
                </a:cubicBezTo>
                <a:cubicBezTo>
                  <a:pt x="7" y="119"/>
                  <a:pt x="7" y="121"/>
                  <a:pt x="7" y="122"/>
                </a:cubicBezTo>
                <a:moveTo>
                  <a:pt x="10" y="123"/>
                </a:moveTo>
                <a:cubicBezTo>
                  <a:pt x="10" y="123"/>
                  <a:pt x="10" y="122"/>
                  <a:pt x="9" y="122"/>
                </a:cubicBezTo>
                <a:cubicBezTo>
                  <a:pt x="10" y="122"/>
                  <a:pt x="9" y="123"/>
                  <a:pt x="10" y="123"/>
                </a:cubicBezTo>
                <a:moveTo>
                  <a:pt x="3" y="111"/>
                </a:moveTo>
                <a:cubicBezTo>
                  <a:pt x="3" y="110"/>
                  <a:pt x="4" y="110"/>
                  <a:pt x="4" y="109"/>
                </a:cubicBezTo>
                <a:cubicBezTo>
                  <a:pt x="3" y="109"/>
                  <a:pt x="3" y="110"/>
                  <a:pt x="3" y="111"/>
                </a:cubicBezTo>
                <a:moveTo>
                  <a:pt x="3" y="114"/>
                </a:moveTo>
                <a:cubicBezTo>
                  <a:pt x="3" y="113"/>
                  <a:pt x="4" y="112"/>
                  <a:pt x="3" y="112"/>
                </a:cubicBezTo>
                <a:cubicBezTo>
                  <a:pt x="3" y="113"/>
                  <a:pt x="3" y="112"/>
                  <a:pt x="3" y="112"/>
                </a:cubicBezTo>
                <a:cubicBezTo>
                  <a:pt x="3" y="113"/>
                  <a:pt x="3" y="113"/>
                  <a:pt x="3" y="114"/>
                </a:cubicBezTo>
                <a:moveTo>
                  <a:pt x="2" y="117"/>
                </a:moveTo>
                <a:cubicBezTo>
                  <a:pt x="3" y="116"/>
                  <a:pt x="3" y="116"/>
                  <a:pt x="3" y="116"/>
                </a:cubicBezTo>
                <a:cubicBezTo>
                  <a:pt x="2" y="115"/>
                  <a:pt x="2" y="116"/>
                  <a:pt x="2" y="117"/>
                </a:cubicBezTo>
                <a:moveTo>
                  <a:pt x="3" y="117"/>
                </a:moveTo>
                <a:cubicBezTo>
                  <a:pt x="3" y="116"/>
                  <a:pt x="4" y="118"/>
                  <a:pt x="4" y="116"/>
                </a:cubicBezTo>
                <a:cubicBezTo>
                  <a:pt x="4" y="116"/>
                  <a:pt x="3" y="117"/>
                  <a:pt x="3" y="117"/>
                </a:cubicBezTo>
                <a:moveTo>
                  <a:pt x="5" y="124"/>
                </a:moveTo>
                <a:cubicBezTo>
                  <a:pt x="5" y="124"/>
                  <a:pt x="5" y="124"/>
                  <a:pt x="5" y="124"/>
                </a:cubicBezTo>
                <a:cubicBezTo>
                  <a:pt x="5" y="124"/>
                  <a:pt x="5" y="125"/>
                  <a:pt x="5" y="125"/>
                </a:cubicBezTo>
                <a:cubicBezTo>
                  <a:pt x="6" y="125"/>
                  <a:pt x="6" y="124"/>
                  <a:pt x="5" y="124"/>
                </a:cubicBezTo>
                <a:moveTo>
                  <a:pt x="3" y="126"/>
                </a:moveTo>
                <a:cubicBezTo>
                  <a:pt x="3" y="126"/>
                  <a:pt x="4" y="126"/>
                  <a:pt x="4" y="126"/>
                </a:cubicBezTo>
                <a:cubicBezTo>
                  <a:pt x="4" y="126"/>
                  <a:pt x="4" y="125"/>
                  <a:pt x="4" y="125"/>
                </a:cubicBezTo>
                <a:cubicBezTo>
                  <a:pt x="4" y="125"/>
                  <a:pt x="4" y="125"/>
                  <a:pt x="5" y="125"/>
                </a:cubicBezTo>
                <a:cubicBezTo>
                  <a:pt x="4" y="125"/>
                  <a:pt x="4" y="124"/>
                  <a:pt x="4" y="123"/>
                </a:cubicBezTo>
                <a:cubicBezTo>
                  <a:pt x="4" y="123"/>
                  <a:pt x="4" y="122"/>
                  <a:pt x="4" y="122"/>
                </a:cubicBezTo>
                <a:cubicBezTo>
                  <a:pt x="4" y="121"/>
                  <a:pt x="4" y="121"/>
                  <a:pt x="4" y="120"/>
                </a:cubicBezTo>
                <a:cubicBezTo>
                  <a:pt x="4" y="121"/>
                  <a:pt x="5" y="122"/>
                  <a:pt x="5" y="122"/>
                </a:cubicBezTo>
                <a:cubicBezTo>
                  <a:pt x="5" y="121"/>
                  <a:pt x="4" y="120"/>
                  <a:pt x="4" y="119"/>
                </a:cubicBezTo>
                <a:cubicBezTo>
                  <a:pt x="4" y="119"/>
                  <a:pt x="4" y="120"/>
                  <a:pt x="3" y="120"/>
                </a:cubicBezTo>
                <a:cubicBezTo>
                  <a:pt x="3" y="119"/>
                  <a:pt x="3" y="119"/>
                  <a:pt x="3" y="119"/>
                </a:cubicBezTo>
                <a:cubicBezTo>
                  <a:pt x="3" y="119"/>
                  <a:pt x="3" y="119"/>
                  <a:pt x="4" y="119"/>
                </a:cubicBezTo>
                <a:cubicBezTo>
                  <a:pt x="4" y="119"/>
                  <a:pt x="4" y="118"/>
                  <a:pt x="4" y="118"/>
                </a:cubicBezTo>
                <a:cubicBezTo>
                  <a:pt x="4" y="118"/>
                  <a:pt x="4" y="118"/>
                  <a:pt x="4" y="118"/>
                </a:cubicBezTo>
                <a:cubicBezTo>
                  <a:pt x="4" y="118"/>
                  <a:pt x="4" y="117"/>
                  <a:pt x="3" y="117"/>
                </a:cubicBezTo>
                <a:cubicBezTo>
                  <a:pt x="4" y="118"/>
                  <a:pt x="4" y="118"/>
                  <a:pt x="3" y="118"/>
                </a:cubicBezTo>
                <a:cubicBezTo>
                  <a:pt x="3" y="118"/>
                  <a:pt x="2" y="118"/>
                  <a:pt x="2" y="118"/>
                </a:cubicBezTo>
                <a:cubicBezTo>
                  <a:pt x="2" y="119"/>
                  <a:pt x="2" y="119"/>
                  <a:pt x="2" y="119"/>
                </a:cubicBezTo>
                <a:cubicBezTo>
                  <a:pt x="2" y="119"/>
                  <a:pt x="2" y="118"/>
                  <a:pt x="2" y="119"/>
                </a:cubicBezTo>
                <a:cubicBezTo>
                  <a:pt x="2" y="119"/>
                  <a:pt x="3" y="120"/>
                  <a:pt x="2" y="120"/>
                </a:cubicBezTo>
                <a:cubicBezTo>
                  <a:pt x="2" y="120"/>
                  <a:pt x="2" y="119"/>
                  <a:pt x="2" y="119"/>
                </a:cubicBezTo>
                <a:cubicBezTo>
                  <a:pt x="2" y="120"/>
                  <a:pt x="2" y="121"/>
                  <a:pt x="3" y="121"/>
                </a:cubicBezTo>
                <a:cubicBezTo>
                  <a:pt x="3" y="122"/>
                  <a:pt x="2" y="123"/>
                  <a:pt x="3" y="123"/>
                </a:cubicBezTo>
                <a:cubicBezTo>
                  <a:pt x="3" y="122"/>
                  <a:pt x="3" y="121"/>
                  <a:pt x="3" y="120"/>
                </a:cubicBezTo>
                <a:cubicBezTo>
                  <a:pt x="4" y="121"/>
                  <a:pt x="3" y="122"/>
                  <a:pt x="3" y="122"/>
                </a:cubicBezTo>
                <a:cubicBezTo>
                  <a:pt x="3" y="123"/>
                  <a:pt x="4" y="124"/>
                  <a:pt x="4" y="124"/>
                </a:cubicBezTo>
                <a:cubicBezTo>
                  <a:pt x="3" y="125"/>
                  <a:pt x="3" y="123"/>
                  <a:pt x="3" y="123"/>
                </a:cubicBezTo>
                <a:cubicBezTo>
                  <a:pt x="3" y="124"/>
                  <a:pt x="3" y="125"/>
                  <a:pt x="3" y="126"/>
                </a:cubicBezTo>
                <a:moveTo>
                  <a:pt x="9" y="129"/>
                </a:moveTo>
                <a:cubicBezTo>
                  <a:pt x="9" y="129"/>
                  <a:pt x="10" y="128"/>
                  <a:pt x="9" y="128"/>
                </a:cubicBezTo>
                <a:cubicBezTo>
                  <a:pt x="9" y="128"/>
                  <a:pt x="9" y="128"/>
                  <a:pt x="9" y="128"/>
                </a:cubicBezTo>
                <a:cubicBezTo>
                  <a:pt x="9" y="128"/>
                  <a:pt x="8" y="127"/>
                  <a:pt x="8" y="127"/>
                </a:cubicBezTo>
                <a:cubicBezTo>
                  <a:pt x="9" y="127"/>
                  <a:pt x="9" y="126"/>
                  <a:pt x="9" y="126"/>
                </a:cubicBezTo>
                <a:cubicBezTo>
                  <a:pt x="9" y="125"/>
                  <a:pt x="8" y="125"/>
                  <a:pt x="8" y="124"/>
                </a:cubicBezTo>
                <a:cubicBezTo>
                  <a:pt x="8" y="125"/>
                  <a:pt x="8" y="125"/>
                  <a:pt x="7" y="125"/>
                </a:cubicBezTo>
                <a:cubicBezTo>
                  <a:pt x="8" y="125"/>
                  <a:pt x="8" y="126"/>
                  <a:pt x="8" y="127"/>
                </a:cubicBezTo>
                <a:cubicBezTo>
                  <a:pt x="8" y="128"/>
                  <a:pt x="9" y="129"/>
                  <a:pt x="9" y="129"/>
                </a:cubicBezTo>
                <a:moveTo>
                  <a:pt x="12" y="135"/>
                </a:moveTo>
                <a:cubicBezTo>
                  <a:pt x="12" y="135"/>
                  <a:pt x="11" y="134"/>
                  <a:pt x="11" y="134"/>
                </a:cubicBezTo>
                <a:cubicBezTo>
                  <a:pt x="11" y="133"/>
                  <a:pt x="11" y="134"/>
                  <a:pt x="12" y="134"/>
                </a:cubicBezTo>
                <a:cubicBezTo>
                  <a:pt x="12" y="134"/>
                  <a:pt x="11" y="134"/>
                  <a:pt x="12" y="134"/>
                </a:cubicBezTo>
                <a:cubicBezTo>
                  <a:pt x="11" y="133"/>
                  <a:pt x="11" y="133"/>
                  <a:pt x="11" y="133"/>
                </a:cubicBezTo>
                <a:cubicBezTo>
                  <a:pt x="11" y="133"/>
                  <a:pt x="11" y="133"/>
                  <a:pt x="11" y="133"/>
                </a:cubicBezTo>
                <a:cubicBezTo>
                  <a:pt x="11" y="133"/>
                  <a:pt x="10" y="132"/>
                  <a:pt x="10" y="131"/>
                </a:cubicBezTo>
                <a:cubicBezTo>
                  <a:pt x="11" y="131"/>
                  <a:pt x="11" y="131"/>
                  <a:pt x="11" y="131"/>
                </a:cubicBezTo>
                <a:cubicBezTo>
                  <a:pt x="10" y="130"/>
                  <a:pt x="10" y="129"/>
                  <a:pt x="10" y="129"/>
                </a:cubicBezTo>
                <a:cubicBezTo>
                  <a:pt x="10" y="130"/>
                  <a:pt x="10" y="131"/>
                  <a:pt x="9" y="130"/>
                </a:cubicBezTo>
                <a:cubicBezTo>
                  <a:pt x="9" y="131"/>
                  <a:pt x="10" y="132"/>
                  <a:pt x="10" y="132"/>
                </a:cubicBezTo>
                <a:cubicBezTo>
                  <a:pt x="11" y="133"/>
                  <a:pt x="10" y="136"/>
                  <a:pt x="12" y="135"/>
                </a:cubicBezTo>
                <a:moveTo>
                  <a:pt x="9" y="143"/>
                </a:moveTo>
                <a:cubicBezTo>
                  <a:pt x="8" y="142"/>
                  <a:pt x="9" y="142"/>
                  <a:pt x="8" y="142"/>
                </a:cubicBezTo>
                <a:cubicBezTo>
                  <a:pt x="8" y="142"/>
                  <a:pt x="8" y="142"/>
                  <a:pt x="9" y="143"/>
                </a:cubicBezTo>
                <a:close/>
                <a:moveTo>
                  <a:pt x="13" y="142"/>
                </a:moveTo>
                <a:cubicBezTo>
                  <a:pt x="13" y="142"/>
                  <a:pt x="13" y="141"/>
                  <a:pt x="13" y="141"/>
                </a:cubicBezTo>
                <a:cubicBezTo>
                  <a:pt x="12" y="141"/>
                  <a:pt x="12" y="141"/>
                  <a:pt x="12" y="142"/>
                </a:cubicBezTo>
                <a:cubicBezTo>
                  <a:pt x="13" y="142"/>
                  <a:pt x="13" y="142"/>
                  <a:pt x="13" y="142"/>
                </a:cubicBezTo>
                <a:moveTo>
                  <a:pt x="15" y="142"/>
                </a:moveTo>
                <a:cubicBezTo>
                  <a:pt x="14" y="140"/>
                  <a:pt x="15" y="142"/>
                  <a:pt x="15" y="141"/>
                </a:cubicBezTo>
                <a:cubicBezTo>
                  <a:pt x="15" y="140"/>
                  <a:pt x="14" y="139"/>
                  <a:pt x="14" y="139"/>
                </a:cubicBezTo>
                <a:cubicBezTo>
                  <a:pt x="13" y="138"/>
                  <a:pt x="14" y="139"/>
                  <a:pt x="13" y="139"/>
                </a:cubicBezTo>
                <a:cubicBezTo>
                  <a:pt x="13" y="138"/>
                  <a:pt x="13" y="137"/>
                  <a:pt x="13" y="137"/>
                </a:cubicBezTo>
                <a:cubicBezTo>
                  <a:pt x="13" y="136"/>
                  <a:pt x="12" y="136"/>
                  <a:pt x="12" y="136"/>
                </a:cubicBezTo>
                <a:cubicBezTo>
                  <a:pt x="12" y="137"/>
                  <a:pt x="13" y="138"/>
                  <a:pt x="13" y="137"/>
                </a:cubicBezTo>
                <a:cubicBezTo>
                  <a:pt x="13" y="138"/>
                  <a:pt x="13" y="138"/>
                  <a:pt x="13" y="139"/>
                </a:cubicBezTo>
                <a:cubicBezTo>
                  <a:pt x="14" y="139"/>
                  <a:pt x="14" y="141"/>
                  <a:pt x="15" y="142"/>
                </a:cubicBezTo>
                <a:moveTo>
                  <a:pt x="16" y="141"/>
                </a:moveTo>
                <a:cubicBezTo>
                  <a:pt x="16" y="142"/>
                  <a:pt x="16" y="142"/>
                  <a:pt x="15" y="142"/>
                </a:cubicBezTo>
                <a:cubicBezTo>
                  <a:pt x="16" y="142"/>
                  <a:pt x="15" y="142"/>
                  <a:pt x="15" y="143"/>
                </a:cubicBezTo>
                <a:cubicBezTo>
                  <a:pt x="16" y="143"/>
                  <a:pt x="16" y="142"/>
                  <a:pt x="16" y="141"/>
                </a:cubicBezTo>
                <a:moveTo>
                  <a:pt x="93" y="118"/>
                </a:moveTo>
                <a:cubicBezTo>
                  <a:pt x="92" y="118"/>
                  <a:pt x="92" y="117"/>
                  <a:pt x="91" y="117"/>
                </a:cubicBezTo>
                <a:cubicBezTo>
                  <a:pt x="93" y="118"/>
                  <a:pt x="90" y="118"/>
                  <a:pt x="92" y="119"/>
                </a:cubicBezTo>
                <a:cubicBezTo>
                  <a:pt x="92" y="119"/>
                  <a:pt x="92" y="118"/>
                  <a:pt x="93" y="118"/>
                </a:cubicBezTo>
                <a:moveTo>
                  <a:pt x="96" y="136"/>
                </a:moveTo>
                <a:cubicBezTo>
                  <a:pt x="96" y="135"/>
                  <a:pt x="96" y="135"/>
                  <a:pt x="96" y="134"/>
                </a:cubicBezTo>
                <a:cubicBezTo>
                  <a:pt x="96" y="134"/>
                  <a:pt x="96" y="133"/>
                  <a:pt x="96" y="133"/>
                </a:cubicBezTo>
                <a:cubicBezTo>
                  <a:pt x="96" y="133"/>
                  <a:pt x="96" y="134"/>
                  <a:pt x="96" y="134"/>
                </a:cubicBezTo>
                <a:cubicBezTo>
                  <a:pt x="96" y="135"/>
                  <a:pt x="96" y="136"/>
                  <a:pt x="96" y="136"/>
                </a:cubicBezTo>
                <a:moveTo>
                  <a:pt x="93" y="152"/>
                </a:moveTo>
                <a:cubicBezTo>
                  <a:pt x="94" y="152"/>
                  <a:pt x="94" y="152"/>
                  <a:pt x="95" y="151"/>
                </a:cubicBezTo>
                <a:cubicBezTo>
                  <a:pt x="94" y="151"/>
                  <a:pt x="93" y="152"/>
                  <a:pt x="93" y="152"/>
                </a:cubicBezTo>
                <a:moveTo>
                  <a:pt x="90" y="155"/>
                </a:moveTo>
                <a:cubicBezTo>
                  <a:pt x="91" y="154"/>
                  <a:pt x="92" y="154"/>
                  <a:pt x="92" y="154"/>
                </a:cubicBezTo>
                <a:cubicBezTo>
                  <a:pt x="92" y="154"/>
                  <a:pt x="90" y="155"/>
                  <a:pt x="90" y="155"/>
                </a:cubicBezTo>
                <a:moveTo>
                  <a:pt x="68" y="168"/>
                </a:moveTo>
                <a:cubicBezTo>
                  <a:pt x="68" y="168"/>
                  <a:pt x="68" y="167"/>
                  <a:pt x="68" y="167"/>
                </a:cubicBezTo>
                <a:cubicBezTo>
                  <a:pt x="67" y="167"/>
                  <a:pt x="67" y="167"/>
                  <a:pt x="67" y="167"/>
                </a:cubicBezTo>
                <a:cubicBezTo>
                  <a:pt x="67" y="168"/>
                  <a:pt x="67" y="168"/>
                  <a:pt x="68" y="168"/>
                </a:cubicBezTo>
                <a:moveTo>
                  <a:pt x="55" y="166"/>
                </a:moveTo>
                <a:cubicBezTo>
                  <a:pt x="56" y="166"/>
                  <a:pt x="55" y="167"/>
                  <a:pt x="57" y="167"/>
                </a:cubicBezTo>
                <a:cubicBezTo>
                  <a:pt x="57" y="166"/>
                  <a:pt x="56" y="166"/>
                  <a:pt x="56" y="166"/>
                </a:cubicBezTo>
                <a:cubicBezTo>
                  <a:pt x="55" y="166"/>
                  <a:pt x="55" y="166"/>
                  <a:pt x="55" y="166"/>
                </a:cubicBezTo>
                <a:moveTo>
                  <a:pt x="50" y="171"/>
                </a:moveTo>
                <a:cubicBezTo>
                  <a:pt x="51" y="171"/>
                  <a:pt x="51" y="171"/>
                  <a:pt x="51" y="171"/>
                </a:cubicBezTo>
                <a:cubicBezTo>
                  <a:pt x="51" y="171"/>
                  <a:pt x="51" y="171"/>
                  <a:pt x="50" y="170"/>
                </a:cubicBezTo>
                <a:cubicBezTo>
                  <a:pt x="51" y="170"/>
                  <a:pt x="51" y="170"/>
                  <a:pt x="51" y="170"/>
                </a:cubicBezTo>
                <a:cubicBezTo>
                  <a:pt x="49" y="170"/>
                  <a:pt x="50" y="170"/>
                  <a:pt x="50" y="171"/>
                </a:cubicBezTo>
                <a:moveTo>
                  <a:pt x="34" y="167"/>
                </a:moveTo>
                <a:cubicBezTo>
                  <a:pt x="35" y="167"/>
                  <a:pt x="36" y="167"/>
                  <a:pt x="36" y="167"/>
                </a:cubicBezTo>
                <a:cubicBezTo>
                  <a:pt x="35" y="167"/>
                  <a:pt x="35" y="166"/>
                  <a:pt x="34" y="167"/>
                </a:cubicBezTo>
                <a:moveTo>
                  <a:pt x="30" y="160"/>
                </a:moveTo>
                <a:cubicBezTo>
                  <a:pt x="30" y="161"/>
                  <a:pt x="30" y="161"/>
                  <a:pt x="31" y="161"/>
                </a:cubicBezTo>
                <a:cubicBezTo>
                  <a:pt x="31" y="160"/>
                  <a:pt x="30" y="160"/>
                  <a:pt x="30" y="160"/>
                </a:cubicBezTo>
                <a:moveTo>
                  <a:pt x="26" y="162"/>
                </a:moveTo>
                <a:cubicBezTo>
                  <a:pt x="27" y="162"/>
                  <a:pt x="27" y="163"/>
                  <a:pt x="28" y="162"/>
                </a:cubicBezTo>
                <a:cubicBezTo>
                  <a:pt x="27" y="162"/>
                  <a:pt x="26" y="161"/>
                  <a:pt x="26" y="162"/>
                </a:cubicBezTo>
                <a:moveTo>
                  <a:pt x="23" y="158"/>
                </a:moveTo>
                <a:cubicBezTo>
                  <a:pt x="24" y="159"/>
                  <a:pt x="25" y="160"/>
                  <a:pt x="25" y="159"/>
                </a:cubicBezTo>
                <a:cubicBezTo>
                  <a:pt x="24" y="159"/>
                  <a:pt x="23" y="157"/>
                  <a:pt x="23" y="158"/>
                </a:cubicBezTo>
                <a:moveTo>
                  <a:pt x="20" y="152"/>
                </a:moveTo>
                <a:cubicBezTo>
                  <a:pt x="20" y="153"/>
                  <a:pt x="20" y="153"/>
                  <a:pt x="21" y="154"/>
                </a:cubicBezTo>
                <a:cubicBezTo>
                  <a:pt x="22" y="154"/>
                  <a:pt x="22" y="154"/>
                  <a:pt x="21" y="153"/>
                </a:cubicBezTo>
                <a:cubicBezTo>
                  <a:pt x="21" y="153"/>
                  <a:pt x="21" y="153"/>
                  <a:pt x="20" y="152"/>
                </a:cubicBezTo>
                <a:moveTo>
                  <a:pt x="14" y="151"/>
                </a:moveTo>
                <a:cubicBezTo>
                  <a:pt x="14" y="152"/>
                  <a:pt x="15" y="152"/>
                  <a:pt x="16" y="154"/>
                </a:cubicBezTo>
                <a:cubicBezTo>
                  <a:pt x="16" y="153"/>
                  <a:pt x="15" y="153"/>
                  <a:pt x="15" y="153"/>
                </a:cubicBezTo>
                <a:cubicBezTo>
                  <a:pt x="15" y="152"/>
                  <a:pt x="15" y="151"/>
                  <a:pt x="14" y="151"/>
                </a:cubicBezTo>
                <a:moveTo>
                  <a:pt x="16" y="144"/>
                </a:moveTo>
                <a:cubicBezTo>
                  <a:pt x="17" y="145"/>
                  <a:pt x="18" y="145"/>
                  <a:pt x="19" y="146"/>
                </a:cubicBezTo>
                <a:cubicBezTo>
                  <a:pt x="18" y="145"/>
                  <a:pt x="18" y="144"/>
                  <a:pt x="17" y="144"/>
                </a:cubicBezTo>
                <a:cubicBezTo>
                  <a:pt x="17" y="144"/>
                  <a:pt x="17" y="145"/>
                  <a:pt x="16" y="144"/>
                </a:cubicBezTo>
                <a:moveTo>
                  <a:pt x="21" y="149"/>
                </a:moveTo>
                <a:cubicBezTo>
                  <a:pt x="21" y="148"/>
                  <a:pt x="20" y="148"/>
                  <a:pt x="20" y="147"/>
                </a:cubicBezTo>
                <a:cubicBezTo>
                  <a:pt x="19" y="147"/>
                  <a:pt x="19" y="147"/>
                  <a:pt x="19" y="146"/>
                </a:cubicBezTo>
                <a:cubicBezTo>
                  <a:pt x="19" y="146"/>
                  <a:pt x="19" y="146"/>
                  <a:pt x="19" y="145"/>
                </a:cubicBezTo>
                <a:cubicBezTo>
                  <a:pt x="18" y="146"/>
                  <a:pt x="19" y="146"/>
                  <a:pt x="18" y="146"/>
                </a:cubicBezTo>
                <a:cubicBezTo>
                  <a:pt x="18" y="146"/>
                  <a:pt x="18" y="146"/>
                  <a:pt x="17" y="146"/>
                </a:cubicBezTo>
                <a:cubicBezTo>
                  <a:pt x="18" y="146"/>
                  <a:pt x="18" y="147"/>
                  <a:pt x="19" y="147"/>
                </a:cubicBezTo>
                <a:cubicBezTo>
                  <a:pt x="20" y="148"/>
                  <a:pt x="20" y="148"/>
                  <a:pt x="21" y="149"/>
                </a:cubicBezTo>
                <a:moveTo>
                  <a:pt x="30" y="157"/>
                </a:moveTo>
                <a:cubicBezTo>
                  <a:pt x="30" y="157"/>
                  <a:pt x="30" y="157"/>
                  <a:pt x="30" y="157"/>
                </a:cubicBezTo>
                <a:cubicBezTo>
                  <a:pt x="30" y="157"/>
                  <a:pt x="30" y="157"/>
                  <a:pt x="29" y="156"/>
                </a:cubicBezTo>
                <a:cubicBezTo>
                  <a:pt x="29" y="156"/>
                  <a:pt x="29" y="157"/>
                  <a:pt x="30" y="157"/>
                </a:cubicBezTo>
                <a:cubicBezTo>
                  <a:pt x="30" y="157"/>
                  <a:pt x="30" y="157"/>
                  <a:pt x="30" y="157"/>
                </a:cubicBezTo>
                <a:moveTo>
                  <a:pt x="35" y="159"/>
                </a:moveTo>
                <a:cubicBezTo>
                  <a:pt x="34" y="159"/>
                  <a:pt x="34" y="159"/>
                  <a:pt x="33" y="159"/>
                </a:cubicBezTo>
                <a:cubicBezTo>
                  <a:pt x="34" y="159"/>
                  <a:pt x="34" y="160"/>
                  <a:pt x="34" y="160"/>
                </a:cubicBezTo>
                <a:lnTo>
                  <a:pt x="35" y="159"/>
                </a:lnTo>
                <a:close/>
                <a:moveTo>
                  <a:pt x="36" y="160"/>
                </a:moveTo>
                <a:cubicBezTo>
                  <a:pt x="36" y="160"/>
                  <a:pt x="36" y="159"/>
                  <a:pt x="35" y="159"/>
                </a:cubicBezTo>
                <a:cubicBezTo>
                  <a:pt x="35" y="159"/>
                  <a:pt x="35" y="159"/>
                  <a:pt x="35" y="159"/>
                </a:cubicBezTo>
                <a:cubicBezTo>
                  <a:pt x="35" y="159"/>
                  <a:pt x="35" y="160"/>
                  <a:pt x="35" y="160"/>
                </a:cubicBezTo>
                <a:lnTo>
                  <a:pt x="36" y="160"/>
                </a:lnTo>
                <a:close/>
                <a:moveTo>
                  <a:pt x="52" y="162"/>
                </a:moveTo>
                <a:cubicBezTo>
                  <a:pt x="51" y="162"/>
                  <a:pt x="51" y="162"/>
                  <a:pt x="51" y="163"/>
                </a:cubicBezTo>
                <a:cubicBezTo>
                  <a:pt x="51" y="163"/>
                  <a:pt x="51" y="163"/>
                  <a:pt x="52" y="163"/>
                </a:cubicBezTo>
                <a:lnTo>
                  <a:pt x="52" y="162"/>
                </a:lnTo>
                <a:close/>
                <a:moveTo>
                  <a:pt x="62" y="131"/>
                </a:moveTo>
                <a:cubicBezTo>
                  <a:pt x="62" y="131"/>
                  <a:pt x="62" y="130"/>
                  <a:pt x="62" y="130"/>
                </a:cubicBezTo>
                <a:cubicBezTo>
                  <a:pt x="62" y="130"/>
                  <a:pt x="62" y="129"/>
                  <a:pt x="61" y="130"/>
                </a:cubicBezTo>
                <a:cubicBezTo>
                  <a:pt x="61" y="130"/>
                  <a:pt x="61" y="131"/>
                  <a:pt x="62" y="131"/>
                </a:cubicBezTo>
                <a:moveTo>
                  <a:pt x="58" y="133"/>
                </a:moveTo>
                <a:cubicBezTo>
                  <a:pt x="58" y="133"/>
                  <a:pt x="58" y="133"/>
                  <a:pt x="59" y="133"/>
                </a:cubicBezTo>
                <a:cubicBezTo>
                  <a:pt x="59" y="133"/>
                  <a:pt x="59" y="133"/>
                  <a:pt x="59" y="133"/>
                </a:cubicBezTo>
                <a:cubicBezTo>
                  <a:pt x="59" y="133"/>
                  <a:pt x="58" y="133"/>
                  <a:pt x="58" y="133"/>
                </a:cubicBezTo>
                <a:moveTo>
                  <a:pt x="43" y="50"/>
                </a:moveTo>
                <a:cubicBezTo>
                  <a:pt x="43" y="50"/>
                  <a:pt x="42" y="50"/>
                  <a:pt x="42" y="51"/>
                </a:cubicBezTo>
                <a:cubicBezTo>
                  <a:pt x="42" y="51"/>
                  <a:pt x="43" y="50"/>
                  <a:pt x="43" y="50"/>
                </a:cubicBezTo>
                <a:moveTo>
                  <a:pt x="46" y="48"/>
                </a:moveTo>
                <a:cubicBezTo>
                  <a:pt x="46" y="48"/>
                  <a:pt x="46" y="48"/>
                  <a:pt x="45" y="48"/>
                </a:cubicBezTo>
                <a:cubicBezTo>
                  <a:pt x="45" y="48"/>
                  <a:pt x="45" y="49"/>
                  <a:pt x="45" y="49"/>
                </a:cubicBezTo>
                <a:cubicBezTo>
                  <a:pt x="45" y="50"/>
                  <a:pt x="46" y="49"/>
                  <a:pt x="46" y="49"/>
                </a:cubicBezTo>
                <a:cubicBezTo>
                  <a:pt x="46" y="49"/>
                  <a:pt x="46" y="48"/>
                  <a:pt x="46" y="48"/>
                </a:cubicBezTo>
                <a:cubicBezTo>
                  <a:pt x="46" y="49"/>
                  <a:pt x="47" y="48"/>
                  <a:pt x="46" y="48"/>
                </a:cubicBezTo>
                <a:moveTo>
                  <a:pt x="48" y="45"/>
                </a:moveTo>
                <a:cubicBezTo>
                  <a:pt x="48" y="44"/>
                  <a:pt x="46" y="45"/>
                  <a:pt x="47" y="45"/>
                </a:cubicBezTo>
                <a:cubicBezTo>
                  <a:pt x="47" y="45"/>
                  <a:pt x="47" y="45"/>
                  <a:pt x="48" y="45"/>
                </a:cubicBezTo>
                <a:moveTo>
                  <a:pt x="78" y="16"/>
                </a:moveTo>
                <a:cubicBezTo>
                  <a:pt x="78" y="15"/>
                  <a:pt x="77" y="17"/>
                  <a:pt x="78" y="17"/>
                </a:cubicBezTo>
                <a:lnTo>
                  <a:pt x="78" y="16"/>
                </a:lnTo>
                <a:close/>
                <a:moveTo>
                  <a:pt x="84" y="20"/>
                </a:moveTo>
                <a:cubicBezTo>
                  <a:pt x="85" y="19"/>
                  <a:pt x="84" y="19"/>
                  <a:pt x="83" y="18"/>
                </a:cubicBezTo>
                <a:cubicBezTo>
                  <a:pt x="83" y="19"/>
                  <a:pt x="84" y="19"/>
                  <a:pt x="84" y="20"/>
                </a:cubicBezTo>
                <a:moveTo>
                  <a:pt x="78" y="31"/>
                </a:moveTo>
                <a:cubicBezTo>
                  <a:pt x="77" y="31"/>
                  <a:pt x="78" y="31"/>
                  <a:pt x="77" y="31"/>
                </a:cubicBezTo>
                <a:cubicBezTo>
                  <a:pt x="77" y="31"/>
                  <a:pt x="77" y="31"/>
                  <a:pt x="77" y="31"/>
                </a:cubicBezTo>
                <a:cubicBezTo>
                  <a:pt x="77" y="31"/>
                  <a:pt x="77" y="31"/>
                  <a:pt x="78" y="31"/>
                </a:cubicBezTo>
                <a:moveTo>
                  <a:pt x="78" y="30"/>
                </a:moveTo>
                <a:cubicBezTo>
                  <a:pt x="78" y="30"/>
                  <a:pt x="78" y="30"/>
                  <a:pt x="78" y="30"/>
                </a:cubicBezTo>
                <a:cubicBezTo>
                  <a:pt x="78" y="30"/>
                  <a:pt x="78" y="30"/>
                  <a:pt x="78" y="30"/>
                </a:cubicBezTo>
                <a:cubicBezTo>
                  <a:pt x="78" y="30"/>
                  <a:pt x="78" y="30"/>
                  <a:pt x="78" y="30"/>
                </a:cubicBezTo>
                <a:cubicBezTo>
                  <a:pt x="78" y="30"/>
                  <a:pt x="78" y="30"/>
                  <a:pt x="79" y="30"/>
                </a:cubicBezTo>
                <a:cubicBezTo>
                  <a:pt x="78" y="30"/>
                  <a:pt x="78" y="30"/>
                  <a:pt x="78" y="30"/>
                </a:cubicBezTo>
                <a:cubicBezTo>
                  <a:pt x="78" y="30"/>
                  <a:pt x="78" y="30"/>
                  <a:pt x="78" y="30"/>
                </a:cubicBezTo>
                <a:moveTo>
                  <a:pt x="93" y="29"/>
                </a:moveTo>
                <a:cubicBezTo>
                  <a:pt x="93" y="29"/>
                  <a:pt x="93" y="28"/>
                  <a:pt x="93" y="27"/>
                </a:cubicBezTo>
                <a:cubicBezTo>
                  <a:pt x="93" y="27"/>
                  <a:pt x="92" y="26"/>
                  <a:pt x="92" y="26"/>
                </a:cubicBezTo>
                <a:cubicBezTo>
                  <a:pt x="92" y="27"/>
                  <a:pt x="93" y="27"/>
                  <a:pt x="93" y="28"/>
                </a:cubicBezTo>
                <a:cubicBezTo>
                  <a:pt x="92" y="28"/>
                  <a:pt x="92" y="28"/>
                  <a:pt x="92" y="28"/>
                </a:cubicBezTo>
                <a:cubicBezTo>
                  <a:pt x="93" y="28"/>
                  <a:pt x="92" y="29"/>
                  <a:pt x="93" y="29"/>
                </a:cubicBezTo>
                <a:moveTo>
                  <a:pt x="77" y="30"/>
                </a:moveTo>
                <a:cubicBezTo>
                  <a:pt x="77" y="30"/>
                  <a:pt x="78" y="30"/>
                  <a:pt x="78" y="30"/>
                </a:cubicBezTo>
                <a:cubicBezTo>
                  <a:pt x="78" y="30"/>
                  <a:pt x="78" y="30"/>
                  <a:pt x="78" y="30"/>
                </a:cubicBezTo>
                <a:cubicBezTo>
                  <a:pt x="78" y="30"/>
                  <a:pt x="77" y="30"/>
                  <a:pt x="77" y="30"/>
                </a:cubicBezTo>
                <a:cubicBezTo>
                  <a:pt x="77" y="30"/>
                  <a:pt x="77" y="30"/>
                  <a:pt x="77" y="30"/>
                </a:cubicBezTo>
                <a:cubicBezTo>
                  <a:pt x="77" y="30"/>
                  <a:pt x="77" y="30"/>
                  <a:pt x="77" y="30"/>
                </a:cubicBezTo>
                <a:moveTo>
                  <a:pt x="77" y="30"/>
                </a:moveTo>
                <a:cubicBezTo>
                  <a:pt x="77" y="30"/>
                  <a:pt x="77" y="30"/>
                  <a:pt x="77" y="30"/>
                </a:cubicBezTo>
                <a:cubicBezTo>
                  <a:pt x="77" y="30"/>
                  <a:pt x="77" y="30"/>
                  <a:pt x="77" y="30"/>
                </a:cubicBezTo>
                <a:cubicBezTo>
                  <a:pt x="77" y="30"/>
                  <a:pt x="76" y="30"/>
                  <a:pt x="76" y="30"/>
                </a:cubicBezTo>
                <a:cubicBezTo>
                  <a:pt x="76" y="30"/>
                  <a:pt x="76" y="30"/>
                  <a:pt x="76" y="30"/>
                </a:cubicBezTo>
                <a:cubicBezTo>
                  <a:pt x="76" y="30"/>
                  <a:pt x="76" y="30"/>
                  <a:pt x="76" y="30"/>
                </a:cubicBezTo>
                <a:cubicBezTo>
                  <a:pt x="76" y="30"/>
                  <a:pt x="76" y="30"/>
                  <a:pt x="77" y="30"/>
                </a:cubicBezTo>
                <a:cubicBezTo>
                  <a:pt x="77" y="30"/>
                  <a:pt x="77" y="30"/>
                  <a:pt x="77" y="30"/>
                </a:cubicBezTo>
                <a:moveTo>
                  <a:pt x="77" y="46"/>
                </a:moveTo>
                <a:cubicBezTo>
                  <a:pt x="76" y="46"/>
                  <a:pt x="76" y="46"/>
                  <a:pt x="75" y="46"/>
                </a:cubicBezTo>
                <a:cubicBezTo>
                  <a:pt x="75" y="46"/>
                  <a:pt x="76" y="47"/>
                  <a:pt x="77" y="46"/>
                </a:cubicBezTo>
                <a:moveTo>
                  <a:pt x="61" y="35"/>
                </a:moveTo>
                <a:cubicBezTo>
                  <a:pt x="61" y="34"/>
                  <a:pt x="61" y="34"/>
                  <a:pt x="61" y="34"/>
                </a:cubicBezTo>
                <a:cubicBezTo>
                  <a:pt x="60" y="34"/>
                  <a:pt x="60" y="34"/>
                  <a:pt x="60" y="34"/>
                </a:cubicBezTo>
                <a:cubicBezTo>
                  <a:pt x="60" y="35"/>
                  <a:pt x="60" y="35"/>
                  <a:pt x="61" y="35"/>
                </a:cubicBezTo>
                <a:moveTo>
                  <a:pt x="38" y="52"/>
                </a:moveTo>
                <a:cubicBezTo>
                  <a:pt x="39" y="51"/>
                  <a:pt x="39" y="50"/>
                  <a:pt x="39" y="50"/>
                </a:cubicBezTo>
                <a:cubicBezTo>
                  <a:pt x="39" y="51"/>
                  <a:pt x="38" y="52"/>
                  <a:pt x="38" y="52"/>
                </a:cubicBezTo>
                <a:moveTo>
                  <a:pt x="36" y="54"/>
                </a:moveTo>
                <a:cubicBezTo>
                  <a:pt x="36" y="53"/>
                  <a:pt x="36" y="54"/>
                  <a:pt x="37" y="53"/>
                </a:cubicBezTo>
                <a:cubicBezTo>
                  <a:pt x="36" y="53"/>
                  <a:pt x="35" y="53"/>
                  <a:pt x="36" y="54"/>
                </a:cubicBezTo>
                <a:moveTo>
                  <a:pt x="37" y="57"/>
                </a:moveTo>
                <a:cubicBezTo>
                  <a:pt x="36" y="56"/>
                  <a:pt x="36" y="58"/>
                  <a:pt x="36" y="58"/>
                </a:cubicBezTo>
                <a:cubicBezTo>
                  <a:pt x="36" y="58"/>
                  <a:pt x="37" y="57"/>
                  <a:pt x="37" y="57"/>
                </a:cubicBezTo>
                <a:moveTo>
                  <a:pt x="31" y="64"/>
                </a:moveTo>
                <a:cubicBezTo>
                  <a:pt x="31" y="63"/>
                  <a:pt x="32" y="63"/>
                  <a:pt x="32" y="63"/>
                </a:cubicBezTo>
                <a:cubicBezTo>
                  <a:pt x="32" y="62"/>
                  <a:pt x="33" y="62"/>
                  <a:pt x="33" y="61"/>
                </a:cubicBezTo>
                <a:cubicBezTo>
                  <a:pt x="33" y="61"/>
                  <a:pt x="33" y="61"/>
                  <a:pt x="33" y="61"/>
                </a:cubicBezTo>
                <a:cubicBezTo>
                  <a:pt x="33" y="59"/>
                  <a:pt x="34" y="58"/>
                  <a:pt x="35" y="57"/>
                </a:cubicBezTo>
                <a:cubicBezTo>
                  <a:pt x="35" y="57"/>
                  <a:pt x="36" y="55"/>
                  <a:pt x="35" y="56"/>
                </a:cubicBezTo>
                <a:cubicBezTo>
                  <a:pt x="35" y="56"/>
                  <a:pt x="35" y="57"/>
                  <a:pt x="35" y="57"/>
                </a:cubicBezTo>
                <a:cubicBezTo>
                  <a:pt x="34" y="57"/>
                  <a:pt x="34" y="57"/>
                  <a:pt x="33" y="58"/>
                </a:cubicBezTo>
                <a:cubicBezTo>
                  <a:pt x="33" y="58"/>
                  <a:pt x="33" y="58"/>
                  <a:pt x="33" y="59"/>
                </a:cubicBezTo>
                <a:cubicBezTo>
                  <a:pt x="33" y="59"/>
                  <a:pt x="32" y="60"/>
                  <a:pt x="32" y="61"/>
                </a:cubicBezTo>
                <a:cubicBezTo>
                  <a:pt x="32" y="61"/>
                  <a:pt x="32" y="61"/>
                  <a:pt x="32" y="61"/>
                </a:cubicBezTo>
                <a:cubicBezTo>
                  <a:pt x="31" y="62"/>
                  <a:pt x="30" y="63"/>
                  <a:pt x="31" y="64"/>
                </a:cubicBezTo>
                <a:moveTo>
                  <a:pt x="25" y="91"/>
                </a:moveTo>
                <a:cubicBezTo>
                  <a:pt x="25" y="91"/>
                  <a:pt x="26" y="90"/>
                  <a:pt x="26" y="90"/>
                </a:cubicBezTo>
                <a:cubicBezTo>
                  <a:pt x="26" y="89"/>
                  <a:pt x="26" y="89"/>
                  <a:pt x="26" y="88"/>
                </a:cubicBezTo>
                <a:cubicBezTo>
                  <a:pt x="26" y="88"/>
                  <a:pt x="26" y="88"/>
                  <a:pt x="26" y="88"/>
                </a:cubicBezTo>
                <a:cubicBezTo>
                  <a:pt x="26" y="88"/>
                  <a:pt x="26" y="88"/>
                  <a:pt x="26" y="88"/>
                </a:cubicBezTo>
                <a:cubicBezTo>
                  <a:pt x="26" y="87"/>
                  <a:pt x="26" y="86"/>
                  <a:pt x="25" y="86"/>
                </a:cubicBezTo>
                <a:cubicBezTo>
                  <a:pt x="25" y="87"/>
                  <a:pt x="25" y="88"/>
                  <a:pt x="25" y="89"/>
                </a:cubicBezTo>
                <a:cubicBezTo>
                  <a:pt x="25" y="90"/>
                  <a:pt x="24" y="91"/>
                  <a:pt x="25" y="91"/>
                </a:cubicBezTo>
                <a:moveTo>
                  <a:pt x="37" y="120"/>
                </a:moveTo>
                <a:cubicBezTo>
                  <a:pt x="37" y="119"/>
                  <a:pt x="37" y="119"/>
                  <a:pt x="37" y="119"/>
                </a:cubicBezTo>
                <a:cubicBezTo>
                  <a:pt x="36" y="119"/>
                  <a:pt x="37" y="120"/>
                  <a:pt x="37" y="120"/>
                </a:cubicBezTo>
                <a:moveTo>
                  <a:pt x="35" y="117"/>
                </a:moveTo>
                <a:cubicBezTo>
                  <a:pt x="35" y="118"/>
                  <a:pt x="36" y="117"/>
                  <a:pt x="36" y="117"/>
                </a:cubicBezTo>
                <a:cubicBezTo>
                  <a:pt x="35" y="117"/>
                  <a:pt x="35" y="116"/>
                  <a:pt x="35" y="117"/>
                </a:cubicBezTo>
                <a:moveTo>
                  <a:pt x="34" y="118"/>
                </a:moveTo>
                <a:cubicBezTo>
                  <a:pt x="34" y="118"/>
                  <a:pt x="35" y="117"/>
                  <a:pt x="34" y="117"/>
                </a:cubicBezTo>
                <a:cubicBezTo>
                  <a:pt x="34" y="116"/>
                  <a:pt x="33" y="118"/>
                  <a:pt x="34" y="118"/>
                </a:cubicBezTo>
                <a:moveTo>
                  <a:pt x="26" y="92"/>
                </a:moveTo>
                <a:cubicBezTo>
                  <a:pt x="25" y="92"/>
                  <a:pt x="25" y="92"/>
                  <a:pt x="25" y="92"/>
                </a:cubicBezTo>
                <a:cubicBezTo>
                  <a:pt x="25" y="92"/>
                  <a:pt x="25" y="92"/>
                  <a:pt x="25" y="92"/>
                </a:cubicBezTo>
                <a:cubicBezTo>
                  <a:pt x="25" y="93"/>
                  <a:pt x="26" y="93"/>
                  <a:pt x="26" y="92"/>
                </a:cubicBezTo>
                <a:moveTo>
                  <a:pt x="17" y="106"/>
                </a:moveTo>
                <a:cubicBezTo>
                  <a:pt x="17" y="105"/>
                  <a:pt x="17" y="104"/>
                  <a:pt x="17" y="104"/>
                </a:cubicBezTo>
                <a:cubicBezTo>
                  <a:pt x="17" y="105"/>
                  <a:pt x="16" y="105"/>
                  <a:pt x="17" y="106"/>
                </a:cubicBezTo>
                <a:moveTo>
                  <a:pt x="19" y="113"/>
                </a:moveTo>
                <a:cubicBezTo>
                  <a:pt x="18" y="112"/>
                  <a:pt x="19" y="112"/>
                  <a:pt x="19" y="111"/>
                </a:cubicBezTo>
                <a:cubicBezTo>
                  <a:pt x="18" y="111"/>
                  <a:pt x="18" y="110"/>
                  <a:pt x="18" y="111"/>
                </a:cubicBezTo>
                <a:cubicBezTo>
                  <a:pt x="18" y="111"/>
                  <a:pt x="18" y="113"/>
                  <a:pt x="19" y="113"/>
                </a:cubicBezTo>
                <a:moveTo>
                  <a:pt x="24" y="127"/>
                </a:moveTo>
                <a:cubicBezTo>
                  <a:pt x="24" y="127"/>
                  <a:pt x="24" y="126"/>
                  <a:pt x="23" y="126"/>
                </a:cubicBezTo>
                <a:cubicBezTo>
                  <a:pt x="23" y="126"/>
                  <a:pt x="24" y="127"/>
                  <a:pt x="24" y="127"/>
                </a:cubicBezTo>
                <a:moveTo>
                  <a:pt x="33" y="122"/>
                </a:moveTo>
                <a:cubicBezTo>
                  <a:pt x="33" y="121"/>
                  <a:pt x="32" y="121"/>
                  <a:pt x="32" y="120"/>
                </a:cubicBezTo>
                <a:cubicBezTo>
                  <a:pt x="33" y="120"/>
                  <a:pt x="32" y="119"/>
                  <a:pt x="32" y="119"/>
                </a:cubicBezTo>
                <a:cubicBezTo>
                  <a:pt x="32" y="119"/>
                  <a:pt x="32" y="118"/>
                  <a:pt x="32" y="118"/>
                </a:cubicBezTo>
                <a:cubicBezTo>
                  <a:pt x="31" y="118"/>
                  <a:pt x="31" y="117"/>
                  <a:pt x="31" y="117"/>
                </a:cubicBezTo>
                <a:cubicBezTo>
                  <a:pt x="30" y="116"/>
                  <a:pt x="30" y="116"/>
                  <a:pt x="31" y="116"/>
                </a:cubicBezTo>
                <a:cubicBezTo>
                  <a:pt x="31" y="117"/>
                  <a:pt x="30" y="117"/>
                  <a:pt x="31" y="117"/>
                </a:cubicBezTo>
                <a:cubicBezTo>
                  <a:pt x="31" y="117"/>
                  <a:pt x="31" y="116"/>
                  <a:pt x="31" y="116"/>
                </a:cubicBezTo>
                <a:cubicBezTo>
                  <a:pt x="31" y="115"/>
                  <a:pt x="29" y="114"/>
                  <a:pt x="30" y="114"/>
                </a:cubicBezTo>
                <a:cubicBezTo>
                  <a:pt x="30" y="114"/>
                  <a:pt x="30" y="114"/>
                  <a:pt x="30" y="114"/>
                </a:cubicBezTo>
                <a:cubicBezTo>
                  <a:pt x="30" y="114"/>
                  <a:pt x="31" y="112"/>
                  <a:pt x="30" y="112"/>
                </a:cubicBezTo>
                <a:cubicBezTo>
                  <a:pt x="29" y="113"/>
                  <a:pt x="30" y="113"/>
                  <a:pt x="30" y="113"/>
                </a:cubicBezTo>
                <a:cubicBezTo>
                  <a:pt x="29" y="112"/>
                  <a:pt x="30" y="112"/>
                  <a:pt x="29" y="111"/>
                </a:cubicBezTo>
                <a:cubicBezTo>
                  <a:pt x="29" y="111"/>
                  <a:pt x="29" y="111"/>
                  <a:pt x="29" y="111"/>
                </a:cubicBezTo>
                <a:cubicBezTo>
                  <a:pt x="29" y="110"/>
                  <a:pt x="29" y="109"/>
                  <a:pt x="29" y="109"/>
                </a:cubicBezTo>
                <a:cubicBezTo>
                  <a:pt x="29" y="109"/>
                  <a:pt x="29" y="109"/>
                  <a:pt x="29" y="109"/>
                </a:cubicBezTo>
                <a:cubicBezTo>
                  <a:pt x="29" y="108"/>
                  <a:pt x="29" y="108"/>
                  <a:pt x="29" y="108"/>
                </a:cubicBezTo>
                <a:cubicBezTo>
                  <a:pt x="29" y="108"/>
                  <a:pt x="29" y="108"/>
                  <a:pt x="29" y="107"/>
                </a:cubicBezTo>
                <a:cubicBezTo>
                  <a:pt x="29" y="107"/>
                  <a:pt x="29" y="107"/>
                  <a:pt x="28" y="108"/>
                </a:cubicBezTo>
                <a:cubicBezTo>
                  <a:pt x="28" y="107"/>
                  <a:pt x="28" y="108"/>
                  <a:pt x="27" y="106"/>
                </a:cubicBezTo>
                <a:cubicBezTo>
                  <a:pt x="27" y="106"/>
                  <a:pt x="28" y="106"/>
                  <a:pt x="28" y="106"/>
                </a:cubicBezTo>
                <a:cubicBezTo>
                  <a:pt x="27" y="105"/>
                  <a:pt x="27" y="105"/>
                  <a:pt x="27" y="105"/>
                </a:cubicBezTo>
                <a:cubicBezTo>
                  <a:pt x="27" y="103"/>
                  <a:pt x="27" y="102"/>
                  <a:pt x="27" y="100"/>
                </a:cubicBezTo>
                <a:cubicBezTo>
                  <a:pt x="26" y="100"/>
                  <a:pt x="26" y="100"/>
                  <a:pt x="26" y="99"/>
                </a:cubicBezTo>
                <a:cubicBezTo>
                  <a:pt x="26" y="99"/>
                  <a:pt x="26" y="98"/>
                  <a:pt x="26" y="98"/>
                </a:cubicBezTo>
                <a:cubicBezTo>
                  <a:pt x="26" y="97"/>
                  <a:pt x="26" y="97"/>
                  <a:pt x="26" y="96"/>
                </a:cubicBezTo>
                <a:cubicBezTo>
                  <a:pt x="26" y="95"/>
                  <a:pt x="26" y="94"/>
                  <a:pt x="26" y="93"/>
                </a:cubicBezTo>
                <a:cubicBezTo>
                  <a:pt x="24" y="93"/>
                  <a:pt x="25" y="95"/>
                  <a:pt x="25" y="96"/>
                </a:cubicBezTo>
                <a:cubicBezTo>
                  <a:pt x="25" y="96"/>
                  <a:pt x="25" y="97"/>
                  <a:pt x="25" y="98"/>
                </a:cubicBezTo>
                <a:cubicBezTo>
                  <a:pt x="25" y="98"/>
                  <a:pt x="25" y="99"/>
                  <a:pt x="25" y="99"/>
                </a:cubicBezTo>
                <a:cubicBezTo>
                  <a:pt x="25" y="99"/>
                  <a:pt x="25" y="100"/>
                  <a:pt x="26" y="100"/>
                </a:cubicBezTo>
                <a:cubicBezTo>
                  <a:pt x="25" y="101"/>
                  <a:pt x="26" y="102"/>
                  <a:pt x="26" y="102"/>
                </a:cubicBezTo>
                <a:cubicBezTo>
                  <a:pt x="26" y="103"/>
                  <a:pt x="26" y="104"/>
                  <a:pt x="26" y="105"/>
                </a:cubicBezTo>
                <a:cubicBezTo>
                  <a:pt x="26" y="105"/>
                  <a:pt x="26" y="104"/>
                  <a:pt x="26" y="105"/>
                </a:cubicBezTo>
                <a:cubicBezTo>
                  <a:pt x="26" y="105"/>
                  <a:pt x="26" y="106"/>
                  <a:pt x="27" y="106"/>
                </a:cubicBezTo>
                <a:cubicBezTo>
                  <a:pt x="27" y="108"/>
                  <a:pt x="27" y="109"/>
                  <a:pt x="27" y="110"/>
                </a:cubicBezTo>
                <a:cubicBezTo>
                  <a:pt x="28" y="111"/>
                  <a:pt x="28" y="112"/>
                  <a:pt x="28" y="113"/>
                </a:cubicBezTo>
                <a:cubicBezTo>
                  <a:pt x="29" y="112"/>
                  <a:pt x="28" y="114"/>
                  <a:pt x="29" y="114"/>
                </a:cubicBezTo>
                <a:cubicBezTo>
                  <a:pt x="28" y="114"/>
                  <a:pt x="28" y="114"/>
                  <a:pt x="28" y="114"/>
                </a:cubicBezTo>
                <a:cubicBezTo>
                  <a:pt x="28" y="114"/>
                  <a:pt x="28" y="115"/>
                  <a:pt x="29" y="116"/>
                </a:cubicBezTo>
                <a:cubicBezTo>
                  <a:pt x="29" y="116"/>
                  <a:pt x="28" y="115"/>
                  <a:pt x="29" y="115"/>
                </a:cubicBezTo>
                <a:cubicBezTo>
                  <a:pt x="30" y="115"/>
                  <a:pt x="29" y="116"/>
                  <a:pt x="30" y="116"/>
                </a:cubicBezTo>
                <a:cubicBezTo>
                  <a:pt x="30" y="116"/>
                  <a:pt x="30" y="116"/>
                  <a:pt x="30" y="117"/>
                </a:cubicBezTo>
                <a:cubicBezTo>
                  <a:pt x="29" y="117"/>
                  <a:pt x="30" y="117"/>
                  <a:pt x="30" y="118"/>
                </a:cubicBezTo>
                <a:cubicBezTo>
                  <a:pt x="30" y="118"/>
                  <a:pt x="31" y="119"/>
                  <a:pt x="31" y="119"/>
                </a:cubicBezTo>
                <a:cubicBezTo>
                  <a:pt x="31" y="119"/>
                  <a:pt x="31" y="119"/>
                  <a:pt x="30" y="119"/>
                </a:cubicBezTo>
                <a:cubicBezTo>
                  <a:pt x="31" y="120"/>
                  <a:pt x="31" y="120"/>
                  <a:pt x="31" y="120"/>
                </a:cubicBezTo>
                <a:cubicBezTo>
                  <a:pt x="32" y="121"/>
                  <a:pt x="32" y="122"/>
                  <a:pt x="32" y="122"/>
                </a:cubicBezTo>
                <a:cubicBezTo>
                  <a:pt x="32" y="123"/>
                  <a:pt x="32" y="123"/>
                  <a:pt x="32" y="123"/>
                </a:cubicBezTo>
                <a:cubicBezTo>
                  <a:pt x="32" y="123"/>
                  <a:pt x="32" y="123"/>
                  <a:pt x="32" y="124"/>
                </a:cubicBezTo>
                <a:cubicBezTo>
                  <a:pt x="32" y="124"/>
                  <a:pt x="32" y="124"/>
                  <a:pt x="33" y="124"/>
                </a:cubicBezTo>
                <a:cubicBezTo>
                  <a:pt x="33" y="124"/>
                  <a:pt x="33" y="125"/>
                  <a:pt x="33" y="125"/>
                </a:cubicBezTo>
                <a:cubicBezTo>
                  <a:pt x="33" y="124"/>
                  <a:pt x="32" y="123"/>
                  <a:pt x="33" y="123"/>
                </a:cubicBezTo>
                <a:cubicBezTo>
                  <a:pt x="33" y="123"/>
                  <a:pt x="34" y="124"/>
                  <a:pt x="34" y="124"/>
                </a:cubicBezTo>
                <a:cubicBezTo>
                  <a:pt x="35" y="125"/>
                  <a:pt x="34" y="125"/>
                  <a:pt x="34" y="125"/>
                </a:cubicBezTo>
                <a:cubicBezTo>
                  <a:pt x="35" y="125"/>
                  <a:pt x="35" y="124"/>
                  <a:pt x="34" y="123"/>
                </a:cubicBezTo>
                <a:cubicBezTo>
                  <a:pt x="34" y="122"/>
                  <a:pt x="33" y="121"/>
                  <a:pt x="33" y="122"/>
                </a:cubicBezTo>
                <a:moveTo>
                  <a:pt x="39" y="130"/>
                </a:moveTo>
                <a:cubicBezTo>
                  <a:pt x="38" y="130"/>
                  <a:pt x="39" y="131"/>
                  <a:pt x="39" y="131"/>
                </a:cubicBezTo>
                <a:cubicBezTo>
                  <a:pt x="40" y="130"/>
                  <a:pt x="39" y="130"/>
                  <a:pt x="39" y="130"/>
                </a:cubicBezTo>
                <a:moveTo>
                  <a:pt x="46" y="131"/>
                </a:moveTo>
                <a:cubicBezTo>
                  <a:pt x="45" y="130"/>
                  <a:pt x="45" y="130"/>
                  <a:pt x="45" y="130"/>
                </a:cubicBezTo>
                <a:cubicBezTo>
                  <a:pt x="45" y="130"/>
                  <a:pt x="45" y="131"/>
                  <a:pt x="45" y="131"/>
                </a:cubicBezTo>
                <a:cubicBezTo>
                  <a:pt x="45" y="131"/>
                  <a:pt x="45" y="131"/>
                  <a:pt x="45" y="131"/>
                </a:cubicBezTo>
                <a:cubicBezTo>
                  <a:pt x="45" y="131"/>
                  <a:pt x="46" y="131"/>
                  <a:pt x="46" y="131"/>
                </a:cubicBezTo>
                <a:moveTo>
                  <a:pt x="46" y="133"/>
                </a:moveTo>
                <a:cubicBezTo>
                  <a:pt x="46" y="132"/>
                  <a:pt x="45" y="132"/>
                  <a:pt x="45" y="132"/>
                </a:cubicBezTo>
                <a:cubicBezTo>
                  <a:pt x="45" y="133"/>
                  <a:pt x="45" y="133"/>
                  <a:pt x="46" y="133"/>
                </a:cubicBezTo>
                <a:moveTo>
                  <a:pt x="46" y="134"/>
                </a:moveTo>
                <a:cubicBezTo>
                  <a:pt x="46" y="133"/>
                  <a:pt x="46" y="133"/>
                  <a:pt x="45" y="133"/>
                </a:cubicBezTo>
                <a:cubicBezTo>
                  <a:pt x="45" y="133"/>
                  <a:pt x="45" y="134"/>
                  <a:pt x="45" y="134"/>
                </a:cubicBezTo>
                <a:cubicBezTo>
                  <a:pt x="45" y="134"/>
                  <a:pt x="46" y="134"/>
                  <a:pt x="46" y="134"/>
                </a:cubicBezTo>
                <a:moveTo>
                  <a:pt x="42" y="144"/>
                </a:moveTo>
                <a:cubicBezTo>
                  <a:pt x="41" y="143"/>
                  <a:pt x="40" y="144"/>
                  <a:pt x="39" y="144"/>
                </a:cubicBezTo>
                <a:cubicBezTo>
                  <a:pt x="40" y="144"/>
                  <a:pt x="41" y="144"/>
                  <a:pt x="42" y="144"/>
                </a:cubicBezTo>
                <a:moveTo>
                  <a:pt x="42" y="145"/>
                </a:moveTo>
                <a:cubicBezTo>
                  <a:pt x="41" y="146"/>
                  <a:pt x="42" y="146"/>
                  <a:pt x="43" y="147"/>
                </a:cubicBezTo>
                <a:cubicBezTo>
                  <a:pt x="43" y="146"/>
                  <a:pt x="43" y="146"/>
                  <a:pt x="42" y="145"/>
                </a:cubicBezTo>
                <a:moveTo>
                  <a:pt x="46" y="146"/>
                </a:moveTo>
                <a:cubicBezTo>
                  <a:pt x="46" y="146"/>
                  <a:pt x="45" y="145"/>
                  <a:pt x="45" y="146"/>
                </a:cubicBezTo>
                <a:cubicBezTo>
                  <a:pt x="45" y="146"/>
                  <a:pt x="47" y="147"/>
                  <a:pt x="46" y="146"/>
                </a:cubicBezTo>
                <a:moveTo>
                  <a:pt x="51" y="137"/>
                </a:moveTo>
                <a:cubicBezTo>
                  <a:pt x="50" y="137"/>
                  <a:pt x="51" y="138"/>
                  <a:pt x="50" y="137"/>
                </a:cubicBezTo>
                <a:cubicBezTo>
                  <a:pt x="50" y="137"/>
                  <a:pt x="49" y="137"/>
                  <a:pt x="49" y="137"/>
                </a:cubicBezTo>
                <a:cubicBezTo>
                  <a:pt x="48" y="136"/>
                  <a:pt x="48" y="136"/>
                  <a:pt x="48" y="137"/>
                </a:cubicBezTo>
                <a:cubicBezTo>
                  <a:pt x="48" y="137"/>
                  <a:pt x="49" y="137"/>
                  <a:pt x="49" y="137"/>
                </a:cubicBezTo>
                <a:cubicBezTo>
                  <a:pt x="49" y="137"/>
                  <a:pt x="49" y="137"/>
                  <a:pt x="49" y="138"/>
                </a:cubicBezTo>
                <a:cubicBezTo>
                  <a:pt x="49" y="137"/>
                  <a:pt x="50" y="138"/>
                  <a:pt x="50" y="138"/>
                </a:cubicBezTo>
                <a:cubicBezTo>
                  <a:pt x="51" y="138"/>
                  <a:pt x="51" y="138"/>
                  <a:pt x="51" y="137"/>
                </a:cubicBezTo>
                <a:moveTo>
                  <a:pt x="51" y="147"/>
                </a:moveTo>
                <a:cubicBezTo>
                  <a:pt x="50" y="147"/>
                  <a:pt x="50" y="146"/>
                  <a:pt x="49" y="146"/>
                </a:cubicBezTo>
                <a:cubicBezTo>
                  <a:pt x="49" y="147"/>
                  <a:pt x="49" y="147"/>
                  <a:pt x="49" y="147"/>
                </a:cubicBezTo>
                <a:cubicBezTo>
                  <a:pt x="50" y="147"/>
                  <a:pt x="50" y="147"/>
                  <a:pt x="51" y="147"/>
                </a:cubicBezTo>
                <a:moveTo>
                  <a:pt x="57" y="136"/>
                </a:moveTo>
                <a:cubicBezTo>
                  <a:pt x="57" y="136"/>
                  <a:pt x="56" y="136"/>
                  <a:pt x="56" y="136"/>
                </a:cubicBezTo>
                <a:cubicBezTo>
                  <a:pt x="56" y="136"/>
                  <a:pt x="55" y="136"/>
                  <a:pt x="55" y="137"/>
                </a:cubicBezTo>
                <a:cubicBezTo>
                  <a:pt x="56" y="137"/>
                  <a:pt x="56" y="137"/>
                  <a:pt x="57" y="137"/>
                </a:cubicBezTo>
                <a:cubicBezTo>
                  <a:pt x="57" y="137"/>
                  <a:pt x="57" y="137"/>
                  <a:pt x="57" y="136"/>
                </a:cubicBezTo>
                <a:cubicBezTo>
                  <a:pt x="57" y="136"/>
                  <a:pt x="57" y="136"/>
                  <a:pt x="57" y="136"/>
                </a:cubicBezTo>
                <a:moveTo>
                  <a:pt x="60" y="136"/>
                </a:moveTo>
                <a:cubicBezTo>
                  <a:pt x="59" y="137"/>
                  <a:pt x="59" y="137"/>
                  <a:pt x="59" y="137"/>
                </a:cubicBezTo>
                <a:cubicBezTo>
                  <a:pt x="60" y="137"/>
                  <a:pt x="60" y="137"/>
                  <a:pt x="60" y="136"/>
                </a:cubicBezTo>
                <a:moveTo>
                  <a:pt x="70" y="130"/>
                </a:moveTo>
                <a:cubicBezTo>
                  <a:pt x="70" y="130"/>
                  <a:pt x="70" y="130"/>
                  <a:pt x="70" y="130"/>
                </a:cubicBezTo>
                <a:cubicBezTo>
                  <a:pt x="69" y="130"/>
                  <a:pt x="69" y="131"/>
                  <a:pt x="69" y="131"/>
                </a:cubicBezTo>
                <a:cubicBezTo>
                  <a:pt x="68" y="131"/>
                  <a:pt x="69" y="130"/>
                  <a:pt x="69" y="130"/>
                </a:cubicBezTo>
                <a:cubicBezTo>
                  <a:pt x="68" y="130"/>
                  <a:pt x="68" y="130"/>
                  <a:pt x="68" y="131"/>
                </a:cubicBezTo>
                <a:cubicBezTo>
                  <a:pt x="68" y="131"/>
                  <a:pt x="68" y="132"/>
                  <a:pt x="69" y="132"/>
                </a:cubicBezTo>
                <a:cubicBezTo>
                  <a:pt x="69" y="131"/>
                  <a:pt x="70" y="130"/>
                  <a:pt x="70" y="130"/>
                </a:cubicBezTo>
                <a:moveTo>
                  <a:pt x="82" y="122"/>
                </a:moveTo>
                <a:cubicBezTo>
                  <a:pt x="82" y="122"/>
                  <a:pt x="82" y="122"/>
                  <a:pt x="81" y="122"/>
                </a:cubicBezTo>
                <a:cubicBezTo>
                  <a:pt x="81" y="122"/>
                  <a:pt x="81" y="122"/>
                  <a:pt x="81" y="122"/>
                </a:cubicBezTo>
                <a:cubicBezTo>
                  <a:pt x="82" y="123"/>
                  <a:pt x="82" y="122"/>
                  <a:pt x="82" y="122"/>
                </a:cubicBezTo>
                <a:moveTo>
                  <a:pt x="86" y="123"/>
                </a:moveTo>
                <a:cubicBezTo>
                  <a:pt x="86" y="123"/>
                  <a:pt x="85" y="122"/>
                  <a:pt x="85" y="122"/>
                </a:cubicBezTo>
                <a:cubicBezTo>
                  <a:pt x="85" y="122"/>
                  <a:pt x="85" y="123"/>
                  <a:pt x="85" y="123"/>
                </a:cubicBezTo>
                <a:cubicBezTo>
                  <a:pt x="84" y="123"/>
                  <a:pt x="84" y="123"/>
                  <a:pt x="84" y="122"/>
                </a:cubicBezTo>
                <a:cubicBezTo>
                  <a:pt x="83" y="122"/>
                  <a:pt x="83" y="122"/>
                  <a:pt x="83" y="122"/>
                </a:cubicBezTo>
                <a:cubicBezTo>
                  <a:pt x="83" y="123"/>
                  <a:pt x="84" y="123"/>
                  <a:pt x="85" y="124"/>
                </a:cubicBezTo>
                <a:cubicBezTo>
                  <a:pt x="85" y="123"/>
                  <a:pt x="85" y="123"/>
                  <a:pt x="85" y="123"/>
                </a:cubicBezTo>
                <a:cubicBezTo>
                  <a:pt x="85" y="123"/>
                  <a:pt x="86" y="123"/>
                  <a:pt x="86" y="124"/>
                </a:cubicBezTo>
                <a:cubicBezTo>
                  <a:pt x="87" y="124"/>
                  <a:pt x="87" y="124"/>
                  <a:pt x="87" y="124"/>
                </a:cubicBezTo>
                <a:cubicBezTo>
                  <a:pt x="87" y="124"/>
                  <a:pt x="86" y="124"/>
                  <a:pt x="86" y="123"/>
                </a:cubicBezTo>
                <a:moveTo>
                  <a:pt x="75" y="141"/>
                </a:moveTo>
                <a:cubicBezTo>
                  <a:pt x="75" y="141"/>
                  <a:pt x="76" y="141"/>
                  <a:pt x="76" y="140"/>
                </a:cubicBezTo>
                <a:cubicBezTo>
                  <a:pt x="76" y="140"/>
                  <a:pt x="76" y="140"/>
                  <a:pt x="76" y="140"/>
                </a:cubicBezTo>
                <a:cubicBezTo>
                  <a:pt x="75" y="141"/>
                  <a:pt x="74" y="140"/>
                  <a:pt x="75" y="141"/>
                </a:cubicBezTo>
                <a:moveTo>
                  <a:pt x="75" y="142"/>
                </a:moveTo>
                <a:cubicBezTo>
                  <a:pt x="75" y="142"/>
                  <a:pt x="75" y="142"/>
                  <a:pt x="75" y="142"/>
                </a:cubicBezTo>
                <a:cubicBezTo>
                  <a:pt x="75" y="142"/>
                  <a:pt x="74" y="141"/>
                  <a:pt x="74" y="142"/>
                </a:cubicBezTo>
                <a:cubicBezTo>
                  <a:pt x="74" y="142"/>
                  <a:pt x="74" y="142"/>
                  <a:pt x="75" y="142"/>
                </a:cubicBezTo>
                <a:moveTo>
                  <a:pt x="72" y="143"/>
                </a:moveTo>
                <a:cubicBezTo>
                  <a:pt x="73" y="143"/>
                  <a:pt x="73" y="143"/>
                  <a:pt x="73" y="142"/>
                </a:cubicBezTo>
                <a:cubicBezTo>
                  <a:pt x="73" y="143"/>
                  <a:pt x="72" y="142"/>
                  <a:pt x="72" y="143"/>
                </a:cubicBezTo>
                <a:moveTo>
                  <a:pt x="73" y="151"/>
                </a:moveTo>
                <a:cubicBezTo>
                  <a:pt x="73" y="150"/>
                  <a:pt x="74" y="150"/>
                  <a:pt x="74" y="150"/>
                </a:cubicBezTo>
                <a:cubicBezTo>
                  <a:pt x="73" y="150"/>
                  <a:pt x="73" y="150"/>
                  <a:pt x="73" y="151"/>
                </a:cubicBezTo>
                <a:moveTo>
                  <a:pt x="69" y="146"/>
                </a:moveTo>
                <a:cubicBezTo>
                  <a:pt x="69" y="145"/>
                  <a:pt x="70" y="145"/>
                  <a:pt x="69" y="145"/>
                </a:cubicBezTo>
                <a:cubicBezTo>
                  <a:pt x="69" y="145"/>
                  <a:pt x="69" y="145"/>
                  <a:pt x="69" y="146"/>
                </a:cubicBezTo>
                <a:moveTo>
                  <a:pt x="58" y="155"/>
                </a:moveTo>
                <a:cubicBezTo>
                  <a:pt x="59" y="155"/>
                  <a:pt x="59" y="155"/>
                  <a:pt x="59" y="155"/>
                </a:cubicBezTo>
                <a:cubicBezTo>
                  <a:pt x="59" y="154"/>
                  <a:pt x="59" y="154"/>
                  <a:pt x="59" y="154"/>
                </a:cubicBezTo>
                <a:cubicBezTo>
                  <a:pt x="59" y="155"/>
                  <a:pt x="58" y="155"/>
                  <a:pt x="58" y="155"/>
                </a:cubicBezTo>
                <a:moveTo>
                  <a:pt x="57" y="155"/>
                </a:moveTo>
                <a:cubicBezTo>
                  <a:pt x="57" y="155"/>
                  <a:pt x="58" y="155"/>
                  <a:pt x="58" y="155"/>
                </a:cubicBezTo>
                <a:cubicBezTo>
                  <a:pt x="57" y="154"/>
                  <a:pt x="58" y="155"/>
                  <a:pt x="59" y="154"/>
                </a:cubicBezTo>
                <a:cubicBezTo>
                  <a:pt x="58" y="153"/>
                  <a:pt x="57" y="154"/>
                  <a:pt x="57" y="155"/>
                </a:cubicBezTo>
                <a:moveTo>
                  <a:pt x="49" y="152"/>
                </a:moveTo>
                <a:cubicBezTo>
                  <a:pt x="49" y="152"/>
                  <a:pt x="49" y="152"/>
                  <a:pt x="50" y="152"/>
                </a:cubicBezTo>
                <a:cubicBezTo>
                  <a:pt x="50" y="152"/>
                  <a:pt x="50" y="152"/>
                  <a:pt x="50" y="152"/>
                </a:cubicBezTo>
                <a:cubicBezTo>
                  <a:pt x="50" y="152"/>
                  <a:pt x="49" y="151"/>
                  <a:pt x="49" y="152"/>
                </a:cubicBezTo>
                <a:moveTo>
                  <a:pt x="42" y="150"/>
                </a:moveTo>
                <a:cubicBezTo>
                  <a:pt x="43" y="150"/>
                  <a:pt x="43" y="150"/>
                  <a:pt x="43" y="150"/>
                </a:cubicBezTo>
                <a:cubicBezTo>
                  <a:pt x="43" y="150"/>
                  <a:pt x="43" y="149"/>
                  <a:pt x="43" y="149"/>
                </a:cubicBezTo>
                <a:cubicBezTo>
                  <a:pt x="43" y="150"/>
                  <a:pt x="43" y="150"/>
                  <a:pt x="42" y="149"/>
                </a:cubicBezTo>
                <a:cubicBezTo>
                  <a:pt x="42" y="150"/>
                  <a:pt x="42" y="150"/>
                  <a:pt x="42" y="150"/>
                </a:cubicBezTo>
                <a:moveTo>
                  <a:pt x="41" y="149"/>
                </a:moveTo>
                <a:cubicBezTo>
                  <a:pt x="41" y="149"/>
                  <a:pt x="41" y="150"/>
                  <a:pt x="41" y="150"/>
                </a:cubicBezTo>
                <a:cubicBezTo>
                  <a:pt x="41" y="150"/>
                  <a:pt x="42" y="149"/>
                  <a:pt x="41" y="149"/>
                </a:cubicBezTo>
                <a:moveTo>
                  <a:pt x="40" y="153"/>
                </a:moveTo>
                <a:cubicBezTo>
                  <a:pt x="41" y="153"/>
                  <a:pt x="42" y="153"/>
                  <a:pt x="42" y="153"/>
                </a:cubicBezTo>
                <a:cubicBezTo>
                  <a:pt x="42" y="152"/>
                  <a:pt x="42" y="153"/>
                  <a:pt x="42" y="153"/>
                </a:cubicBezTo>
                <a:cubicBezTo>
                  <a:pt x="41" y="153"/>
                  <a:pt x="40" y="152"/>
                  <a:pt x="40" y="153"/>
                </a:cubicBezTo>
                <a:moveTo>
                  <a:pt x="35" y="148"/>
                </a:moveTo>
                <a:cubicBezTo>
                  <a:pt x="34" y="148"/>
                  <a:pt x="34" y="148"/>
                  <a:pt x="34" y="148"/>
                </a:cubicBezTo>
                <a:cubicBezTo>
                  <a:pt x="34" y="148"/>
                  <a:pt x="34" y="149"/>
                  <a:pt x="34" y="149"/>
                </a:cubicBezTo>
                <a:lnTo>
                  <a:pt x="35" y="148"/>
                </a:lnTo>
                <a:close/>
                <a:moveTo>
                  <a:pt x="36" y="148"/>
                </a:moveTo>
                <a:cubicBezTo>
                  <a:pt x="37" y="148"/>
                  <a:pt x="37" y="148"/>
                  <a:pt x="37" y="148"/>
                </a:cubicBezTo>
                <a:cubicBezTo>
                  <a:pt x="37" y="148"/>
                  <a:pt x="38" y="147"/>
                  <a:pt x="37" y="147"/>
                </a:cubicBezTo>
                <a:cubicBezTo>
                  <a:pt x="37" y="147"/>
                  <a:pt x="37" y="148"/>
                  <a:pt x="36" y="148"/>
                </a:cubicBezTo>
                <a:moveTo>
                  <a:pt x="34" y="145"/>
                </a:moveTo>
                <a:cubicBezTo>
                  <a:pt x="35" y="146"/>
                  <a:pt x="35" y="147"/>
                  <a:pt x="36" y="146"/>
                </a:cubicBezTo>
                <a:cubicBezTo>
                  <a:pt x="35" y="146"/>
                  <a:pt x="35" y="145"/>
                  <a:pt x="34" y="145"/>
                </a:cubicBezTo>
                <a:moveTo>
                  <a:pt x="34" y="146"/>
                </a:moveTo>
                <a:cubicBezTo>
                  <a:pt x="34" y="146"/>
                  <a:pt x="35" y="147"/>
                  <a:pt x="36" y="147"/>
                </a:cubicBezTo>
                <a:cubicBezTo>
                  <a:pt x="36" y="147"/>
                  <a:pt x="36" y="147"/>
                  <a:pt x="36" y="147"/>
                </a:cubicBezTo>
                <a:cubicBezTo>
                  <a:pt x="36" y="147"/>
                  <a:pt x="36" y="147"/>
                  <a:pt x="35" y="146"/>
                </a:cubicBezTo>
                <a:cubicBezTo>
                  <a:pt x="35" y="146"/>
                  <a:pt x="35" y="146"/>
                  <a:pt x="34" y="146"/>
                </a:cubicBezTo>
                <a:moveTo>
                  <a:pt x="29" y="109"/>
                </a:moveTo>
                <a:cubicBezTo>
                  <a:pt x="28" y="109"/>
                  <a:pt x="28" y="109"/>
                  <a:pt x="28" y="108"/>
                </a:cubicBezTo>
                <a:cubicBezTo>
                  <a:pt x="28" y="108"/>
                  <a:pt x="28" y="108"/>
                  <a:pt x="28" y="108"/>
                </a:cubicBezTo>
                <a:cubicBezTo>
                  <a:pt x="28" y="108"/>
                  <a:pt x="28" y="108"/>
                  <a:pt x="28" y="108"/>
                </a:cubicBezTo>
                <a:cubicBezTo>
                  <a:pt x="29" y="108"/>
                  <a:pt x="29" y="109"/>
                  <a:pt x="29" y="109"/>
                </a:cubicBezTo>
                <a:moveTo>
                  <a:pt x="14" y="47"/>
                </a:moveTo>
                <a:cubicBezTo>
                  <a:pt x="14" y="47"/>
                  <a:pt x="13" y="48"/>
                  <a:pt x="13" y="48"/>
                </a:cubicBezTo>
                <a:cubicBezTo>
                  <a:pt x="13" y="48"/>
                  <a:pt x="13" y="47"/>
                  <a:pt x="14" y="47"/>
                </a:cubicBezTo>
                <a:moveTo>
                  <a:pt x="90" y="126"/>
                </a:moveTo>
                <a:cubicBezTo>
                  <a:pt x="90" y="126"/>
                  <a:pt x="90" y="126"/>
                  <a:pt x="91" y="126"/>
                </a:cubicBezTo>
                <a:cubicBezTo>
                  <a:pt x="91" y="127"/>
                  <a:pt x="91" y="127"/>
                  <a:pt x="91" y="127"/>
                </a:cubicBezTo>
                <a:cubicBezTo>
                  <a:pt x="92" y="128"/>
                  <a:pt x="92" y="128"/>
                  <a:pt x="92" y="129"/>
                </a:cubicBezTo>
                <a:cubicBezTo>
                  <a:pt x="92" y="129"/>
                  <a:pt x="92" y="129"/>
                  <a:pt x="92" y="128"/>
                </a:cubicBezTo>
                <a:cubicBezTo>
                  <a:pt x="91" y="128"/>
                  <a:pt x="91" y="126"/>
                  <a:pt x="90" y="126"/>
                </a:cubicBezTo>
                <a:moveTo>
                  <a:pt x="78" y="155"/>
                </a:moveTo>
                <a:cubicBezTo>
                  <a:pt x="77" y="156"/>
                  <a:pt x="76" y="156"/>
                  <a:pt x="75" y="157"/>
                </a:cubicBezTo>
                <a:cubicBezTo>
                  <a:pt x="76" y="156"/>
                  <a:pt x="77" y="155"/>
                  <a:pt x="78" y="155"/>
                </a:cubicBezTo>
                <a:moveTo>
                  <a:pt x="17" y="69"/>
                </a:moveTo>
                <a:cubicBezTo>
                  <a:pt x="18" y="70"/>
                  <a:pt x="17" y="71"/>
                  <a:pt x="17" y="72"/>
                </a:cubicBezTo>
                <a:cubicBezTo>
                  <a:pt x="17" y="73"/>
                  <a:pt x="17" y="74"/>
                  <a:pt x="16" y="74"/>
                </a:cubicBezTo>
                <a:cubicBezTo>
                  <a:pt x="17" y="72"/>
                  <a:pt x="17" y="71"/>
                  <a:pt x="17" y="69"/>
                </a:cubicBezTo>
                <a:moveTo>
                  <a:pt x="21" y="42"/>
                </a:moveTo>
                <a:cubicBezTo>
                  <a:pt x="20" y="43"/>
                  <a:pt x="21" y="43"/>
                  <a:pt x="20" y="43"/>
                </a:cubicBezTo>
                <a:cubicBezTo>
                  <a:pt x="20" y="43"/>
                  <a:pt x="19" y="43"/>
                  <a:pt x="19" y="43"/>
                </a:cubicBezTo>
                <a:cubicBezTo>
                  <a:pt x="19" y="42"/>
                  <a:pt x="20" y="42"/>
                  <a:pt x="21" y="42"/>
                </a:cubicBezTo>
                <a:moveTo>
                  <a:pt x="19" y="65"/>
                </a:moveTo>
                <a:cubicBezTo>
                  <a:pt x="19" y="66"/>
                  <a:pt x="19" y="67"/>
                  <a:pt x="19" y="68"/>
                </a:cubicBezTo>
                <a:cubicBezTo>
                  <a:pt x="18" y="67"/>
                  <a:pt x="19" y="66"/>
                  <a:pt x="19" y="65"/>
                </a:cubicBezTo>
                <a:moveTo>
                  <a:pt x="14" y="84"/>
                </a:moveTo>
                <a:cubicBezTo>
                  <a:pt x="15" y="83"/>
                  <a:pt x="15" y="82"/>
                  <a:pt x="15" y="81"/>
                </a:cubicBezTo>
                <a:cubicBezTo>
                  <a:pt x="16" y="83"/>
                  <a:pt x="14" y="84"/>
                  <a:pt x="14" y="87"/>
                </a:cubicBezTo>
                <a:cubicBezTo>
                  <a:pt x="14" y="88"/>
                  <a:pt x="14" y="85"/>
                  <a:pt x="14" y="84"/>
                </a:cubicBezTo>
                <a:moveTo>
                  <a:pt x="22" y="42"/>
                </a:moveTo>
                <a:cubicBezTo>
                  <a:pt x="21" y="44"/>
                  <a:pt x="21" y="44"/>
                  <a:pt x="21" y="44"/>
                </a:cubicBezTo>
                <a:cubicBezTo>
                  <a:pt x="21" y="43"/>
                  <a:pt x="21" y="41"/>
                  <a:pt x="22" y="42"/>
                </a:cubicBezTo>
                <a:moveTo>
                  <a:pt x="25" y="36"/>
                </a:moveTo>
                <a:cubicBezTo>
                  <a:pt x="25" y="36"/>
                  <a:pt x="25" y="37"/>
                  <a:pt x="24" y="37"/>
                </a:cubicBezTo>
                <a:cubicBezTo>
                  <a:pt x="24" y="37"/>
                  <a:pt x="24" y="36"/>
                  <a:pt x="25" y="36"/>
                </a:cubicBezTo>
                <a:moveTo>
                  <a:pt x="23" y="39"/>
                </a:moveTo>
                <a:cubicBezTo>
                  <a:pt x="23" y="40"/>
                  <a:pt x="23" y="40"/>
                  <a:pt x="22" y="41"/>
                </a:cubicBezTo>
                <a:cubicBezTo>
                  <a:pt x="22" y="41"/>
                  <a:pt x="22" y="40"/>
                  <a:pt x="23" y="39"/>
                </a:cubicBezTo>
                <a:cubicBezTo>
                  <a:pt x="23" y="39"/>
                  <a:pt x="23" y="39"/>
                  <a:pt x="23" y="39"/>
                </a:cubicBezTo>
                <a:moveTo>
                  <a:pt x="11" y="57"/>
                </a:moveTo>
                <a:cubicBezTo>
                  <a:pt x="10" y="58"/>
                  <a:pt x="11" y="58"/>
                  <a:pt x="10" y="59"/>
                </a:cubicBezTo>
                <a:cubicBezTo>
                  <a:pt x="9" y="59"/>
                  <a:pt x="10" y="61"/>
                  <a:pt x="10" y="61"/>
                </a:cubicBezTo>
                <a:cubicBezTo>
                  <a:pt x="10" y="61"/>
                  <a:pt x="9" y="61"/>
                  <a:pt x="9" y="61"/>
                </a:cubicBezTo>
                <a:cubicBezTo>
                  <a:pt x="9" y="60"/>
                  <a:pt x="9" y="59"/>
                  <a:pt x="10" y="59"/>
                </a:cubicBezTo>
                <a:cubicBezTo>
                  <a:pt x="10" y="59"/>
                  <a:pt x="10" y="57"/>
                  <a:pt x="11" y="57"/>
                </a:cubicBezTo>
                <a:moveTo>
                  <a:pt x="36" y="72"/>
                </a:moveTo>
                <a:cubicBezTo>
                  <a:pt x="36" y="73"/>
                  <a:pt x="36" y="74"/>
                  <a:pt x="36" y="74"/>
                </a:cubicBezTo>
                <a:cubicBezTo>
                  <a:pt x="36" y="75"/>
                  <a:pt x="35" y="76"/>
                  <a:pt x="35" y="76"/>
                </a:cubicBezTo>
                <a:cubicBezTo>
                  <a:pt x="35" y="76"/>
                  <a:pt x="35" y="75"/>
                  <a:pt x="35" y="75"/>
                </a:cubicBezTo>
                <a:cubicBezTo>
                  <a:pt x="35" y="74"/>
                  <a:pt x="36" y="73"/>
                  <a:pt x="36" y="72"/>
                </a:cubicBezTo>
                <a:cubicBezTo>
                  <a:pt x="36" y="72"/>
                  <a:pt x="36" y="72"/>
                  <a:pt x="36" y="72"/>
                </a:cubicBezTo>
                <a:moveTo>
                  <a:pt x="72" y="144"/>
                </a:moveTo>
                <a:cubicBezTo>
                  <a:pt x="72" y="144"/>
                  <a:pt x="71" y="145"/>
                  <a:pt x="70" y="145"/>
                </a:cubicBezTo>
                <a:cubicBezTo>
                  <a:pt x="70" y="145"/>
                  <a:pt x="72" y="143"/>
                  <a:pt x="72" y="144"/>
                </a:cubicBezTo>
                <a:moveTo>
                  <a:pt x="49" y="26"/>
                </a:moveTo>
                <a:cubicBezTo>
                  <a:pt x="49" y="25"/>
                  <a:pt x="51" y="25"/>
                  <a:pt x="51" y="24"/>
                </a:cubicBezTo>
                <a:cubicBezTo>
                  <a:pt x="52" y="24"/>
                  <a:pt x="54" y="24"/>
                  <a:pt x="53" y="24"/>
                </a:cubicBezTo>
                <a:cubicBezTo>
                  <a:pt x="52" y="25"/>
                  <a:pt x="51" y="25"/>
                  <a:pt x="49" y="26"/>
                </a:cubicBezTo>
                <a:moveTo>
                  <a:pt x="57" y="150"/>
                </a:moveTo>
                <a:cubicBezTo>
                  <a:pt x="57" y="150"/>
                  <a:pt x="55" y="150"/>
                  <a:pt x="53" y="150"/>
                </a:cubicBezTo>
                <a:cubicBezTo>
                  <a:pt x="52" y="150"/>
                  <a:pt x="50" y="151"/>
                  <a:pt x="50" y="150"/>
                </a:cubicBezTo>
                <a:cubicBezTo>
                  <a:pt x="50" y="150"/>
                  <a:pt x="50" y="150"/>
                  <a:pt x="51" y="150"/>
                </a:cubicBezTo>
                <a:cubicBezTo>
                  <a:pt x="51" y="150"/>
                  <a:pt x="51" y="150"/>
                  <a:pt x="52" y="150"/>
                </a:cubicBezTo>
                <a:cubicBezTo>
                  <a:pt x="53" y="150"/>
                  <a:pt x="53" y="150"/>
                  <a:pt x="54" y="150"/>
                </a:cubicBezTo>
                <a:cubicBezTo>
                  <a:pt x="56" y="150"/>
                  <a:pt x="57" y="150"/>
                  <a:pt x="57" y="150"/>
                </a:cubicBezTo>
                <a:moveTo>
                  <a:pt x="15" y="97"/>
                </a:moveTo>
                <a:cubicBezTo>
                  <a:pt x="14" y="98"/>
                  <a:pt x="15" y="95"/>
                  <a:pt x="15" y="95"/>
                </a:cubicBezTo>
                <a:cubicBezTo>
                  <a:pt x="15" y="95"/>
                  <a:pt x="15" y="94"/>
                  <a:pt x="15" y="94"/>
                </a:cubicBezTo>
                <a:cubicBezTo>
                  <a:pt x="16" y="94"/>
                  <a:pt x="15" y="97"/>
                  <a:pt x="15" y="97"/>
                </a:cubicBezTo>
                <a:moveTo>
                  <a:pt x="36" y="144"/>
                </a:moveTo>
                <a:cubicBezTo>
                  <a:pt x="36" y="143"/>
                  <a:pt x="35" y="143"/>
                  <a:pt x="35" y="142"/>
                </a:cubicBezTo>
                <a:cubicBezTo>
                  <a:pt x="36" y="143"/>
                  <a:pt x="37" y="143"/>
                  <a:pt x="36" y="144"/>
                </a:cubicBezTo>
                <a:moveTo>
                  <a:pt x="59" y="148"/>
                </a:moveTo>
                <a:cubicBezTo>
                  <a:pt x="60" y="148"/>
                  <a:pt x="59" y="148"/>
                  <a:pt x="59" y="148"/>
                </a:cubicBezTo>
                <a:cubicBezTo>
                  <a:pt x="58" y="149"/>
                  <a:pt x="58" y="149"/>
                  <a:pt x="58" y="149"/>
                </a:cubicBezTo>
                <a:cubicBezTo>
                  <a:pt x="58" y="149"/>
                  <a:pt x="57" y="149"/>
                  <a:pt x="56" y="149"/>
                </a:cubicBezTo>
                <a:cubicBezTo>
                  <a:pt x="56" y="149"/>
                  <a:pt x="55" y="149"/>
                  <a:pt x="55" y="149"/>
                </a:cubicBezTo>
                <a:cubicBezTo>
                  <a:pt x="56" y="149"/>
                  <a:pt x="57" y="149"/>
                  <a:pt x="57" y="148"/>
                </a:cubicBezTo>
                <a:cubicBezTo>
                  <a:pt x="58" y="148"/>
                  <a:pt x="59" y="148"/>
                  <a:pt x="59" y="148"/>
                </a:cubicBezTo>
                <a:moveTo>
                  <a:pt x="69" y="144"/>
                </a:moveTo>
                <a:cubicBezTo>
                  <a:pt x="68" y="145"/>
                  <a:pt x="67" y="145"/>
                  <a:pt x="66" y="145"/>
                </a:cubicBezTo>
                <a:cubicBezTo>
                  <a:pt x="66" y="145"/>
                  <a:pt x="67" y="145"/>
                  <a:pt x="68" y="144"/>
                </a:cubicBezTo>
                <a:cubicBezTo>
                  <a:pt x="68" y="144"/>
                  <a:pt x="69" y="144"/>
                  <a:pt x="69" y="144"/>
                </a:cubicBezTo>
                <a:moveTo>
                  <a:pt x="58" y="148"/>
                </a:moveTo>
                <a:cubicBezTo>
                  <a:pt x="57" y="148"/>
                  <a:pt x="56" y="148"/>
                  <a:pt x="56" y="147"/>
                </a:cubicBezTo>
                <a:cubicBezTo>
                  <a:pt x="57" y="148"/>
                  <a:pt x="58" y="147"/>
                  <a:pt x="58" y="148"/>
                </a:cubicBezTo>
                <a:moveTo>
                  <a:pt x="54" y="148"/>
                </a:moveTo>
                <a:cubicBezTo>
                  <a:pt x="54" y="148"/>
                  <a:pt x="54" y="148"/>
                  <a:pt x="55" y="148"/>
                </a:cubicBezTo>
                <a:cubicBezTo>
                  <a:pt x="55" y="148"/>
                  <a:pt x="55" y="148"/>
                  <a:pt x="55" y="148"/>
                </a:cubicBezTo>
                <a:cubicBezTo>
                  <a:pt x="54" y="149"/>
                  <a:pt x="54" y="148"/>
                  <a:pt x="53" y="148"/>
                </a:cubicBezTo>
                <a:cubicBezTo>
                  <a:pt x="53" y="148"/>
                  <a:pt x="53" y="148"/>
                  <a:pt x="54" y="148"/>
                </a:cubicBezTo>
                <a:moveTo>
                  <a:pt x="40" y="62"/>
                </a:moveTo>
                <a:cubicBezTo>
                  <a:pt x="40" y="63"/>
                  <a:pt x="40" y="64"/>
                  <a:pt x="39" y="65"/>
                </a:cubicBezTo>
                <a:cubicBezTo>
                  <a:pt x="38" y="66"/>
                  <a:pt x="38" y="68"/>
                  <a:pt x="37" y="69"/>
                </a:cubicBezTo>
                <a:cubicBezTo>
                  <a:pt x="37" y="70"/>
                  <a:pt x="37" y="72"/>
                  <a:pt x="36" y="72"/>
                </a:cubicBezTo>
                <a:cubicBezTo>
                  <a:pt x="37" y="71"/>
                  <a:pt x="37" y="70"/>
                  <a:pt x="37" y="69"/>
                </a:cubicBezTo>
                <a:cubicBezTo>
                  <a:pt x="37" y="68"/>
                  <a:pt x="38" y="67"/>
                  <a:pt x="38" y="67"/>
                </a:cubicBezTo>
                <a:cubicBezTo>
                  <a:pt x="38" y="65"/>
                  <a:pt x="39" y="64"/>
                  <a:pt x="40" y="62"/>
                </a:cubicBezTo>
                <a:moveTo>
                  <a:pt x="34" y="80"/>
                </a:moveTo>
                <a:cubicBezTo>
                  <a:pt x="34" y="80"/>
                  <a:pt x="34" y="81"/>
                  <a:pt x="34" y="82"/>
                </a:cubicBezTo>
                <a:cubicBezTo>
                  <a:pt x="33" y="81"/>
                  <a:pt x="34" y="81"/>
                  <a:pt x="34" y="80"/>
                </a:cubicBezTo>
                <a:moveTo>
                  <a:pt x="32" y="92"/>
                </a:moveTo>
                <a:cubicBezTo>
                  <a:pt x="32" y="92"/>
                  <a:pt x="32" y="93"/>
                  <a:pt x="32" y="94"/>
                </a:cubicBezTo>
                <a:cubicBezTo>
                  <a:pt x="32" y="94"/>
                  <a:pt x="32" y="93"/>
                  <a:pt x="32" y="92"/>
                </a:cubicBezTo>
                <a:moveTo>
                  <a:pt x="33" y="82"/>
                </a:moveTo>
                <a:cubicBezTo>
                  <a:pt x="34" y="82"/>
                  <a:pt x="34" y="83"/>
                  <a:pt x="34" y="84"/>
                </a:cubicBezTo>
                <a:cubicBezTo>
                  <a:pt x="33" y="84"/>
                  <a:pt x="33" y="85"/>
                  <a:pt x="33" y="85"/>
                </a:cubicBezTo>
                <a:cubicBezTo>
                  <a:pt x="33" y="85"/>
                  <a:pt x="33" y="83"/>
                  <a:pt x="33" y="82"/>
                </a:cubicBezTo>
                <a:moveTo>
                  <a:pt x="48" y="49"/>
                </a:moveTo>
                <a:cubicBezTo>
                  <a:pt x="48" y="50"/>
                  <a:pt x="48" y="50"/>
                  <a:pt x="47" y="51"/>
                </a:cubicBezTo>
                <a:cubicBezTo>
                  <a:pt x="47" y="50"/>
                  <a:pt x="48" y="50"/>
                  <a:pt x="48" y="49"/>
                </a:cubicBezTo>
                <a:moveTo>
                  <a:pt x="59" y="41"/>
                </a:moveTo>
                <a:cubicBezTo>
                  <a:pt x="59" y="41"/>
                  <a:pt x="59" y="41"/>
                  <a:pt x="59" y="41"/>
                </a:cubicBezTo>
                <a:cubicBezTo>
                  <a:pt x="59" y="41"/>
                  <a:pt x="59" y="41"/>
                  <a:pt x="59" y="41"/>
                </a:cubicBezTo>
                <a:cubicBezTo>
                  <a:pt x="58" y="41"/>
                  <a:pt x="58" y="42"/>
                  <a:pt x="58" y="42"/>
                </a:cubicBezTo>
                <a:cubicBezTo>
                  <a:pt x="57" y="42"/>
                  <a:pt x="57" y="42"/>
                  <a:pt x="56" y="42"/>
                </a:cubicBezTo>
                <a:cubicBezTo>
                  <a:pt x="56" y="42"/>
                  <a:pt x="56" y="42"/>
                  <a:pt x="55" y="43"/>
                </a:cubicBezTo>
                <a:cubicBezTo>
                  <a:pt x="55" y="43"/>
                  <a:pt x="55" y="43"/>
                  <a:pt x="54" y="43"/>
                </a:cubicBezTo>
                <a:cubicBezTo>
                  <a:pt x="54" y="42"/>
                  <a:pt x="55" y="42"/>
                  <a:pt x="56" y="42"/>
                </a:cubicBezTo>
                <a:cubicBezTo>
                  <a:pt x="56" y="42"/>
                  <a:pt x="57" y="42"/>
                  <a:pt x="57" y="42"/>
                </a:cubicBezTo>
                <a:cubicBezTo>
                  <a:pt x="58" y="41"/>
                  <a:pt x="59" y="41"/>
                  <a:pt x="59" y="41"/>
                </a:cubicBezTo>
                <a:moveTo>
                  <a:pt x="41" y="60"/>
                </a:moveTo>
                <a:cubicBezTo>
                  <a:pt x="42" y="60"/>
                  <a:pt x="40" y="62"/>
                  <a:pt x="40" y="62"/>
                </a:cubicBezTo>
                <a:cubicBezTo>
                  <a:pt x="41" y="62"/>
                  <a:pt x="41" y="61"/>
                  <a:pt x="41" y="60"/>
                </a:cubicBezTo>
                <a:moveTo>
                  <a:pt x="47" y="51"/>
                </a:moveTo>
                <a:cubicBezTo>
                  <a:pt x="47" y="51"/>
                  <a:pt x="46" y="52"/>
                  <a:pt x="46" y="52"/>
                </a:cubicBezTo>
                <a:cubicBezTo>
                  <a:pt x="46" y="52"/>
                  <a:pt x="47" y="51"/>
                  <a:pt x="47" y="51"/>
                </a:cubicBezTo>
                <a:moveTo>
                  <a:pt x="80" y="133"/>
                </a:moveTo>
                <a:cubicBezTo>
                  <a:pt x="80" y="133"/>
                  <a:pt x="80" y="133"/>
                  <a:pt x="80" y="132"/>
                </a:cubicBezTo>
                <a:cubicBezTo>
                  <a:pt x="80" y="132"/>
                  <a:pt x="80" y="132"/>
                  <a:pt x="80" y="132"/>
                </a:cubicBezTo>
                <a:cubicBezTo>
                  <a:pt x="80" y="132"/>
                  <a:pt x="80" y="132"/>
                  <a:pt x="80" y="132"/>
                </a:cubicBezTo>
                <a:cubicBezTo>
                  <a:pt x="80" y="132"/>
                  <a:pt x="80" y="132"/>
                  <a:pt x="80" y="132"/>
                </a:cubicBezTo>
                <a:cubicBezTo>
                  <a:pt x="80" y="132"/>
                  <a:pt x="80" y="132"/>
                  <a:pt x="80" y="132"/>
                </a:cubicBezTo>
                <a:cubicBezTo>
                  <a:pt x="80" y="132"/>
                  <a:pt x="80" y="132"/>
                  <a:pt x="80" y="132"/>
                </a:cubicBezTo>
                <a:cubicBezTo>
                  <a:pt x="80" y="132"/>
                  <a:pt x="80" y="133"/>
                  <a:pt x="80" y="133"/>
                </a:cubicBezTo>
                <a:moveTo>
                  <a:pt x="19" y="121"/>
                </a:moveTo>
                <a:cubicBezTo>
                  <a:pt x="19" y="121"/>
                  <a:pt x="20" y="122"/>
                  <a:pt x="20" y="122"/>
                </a:cubicBezTo>
                <a:cubicBezTo>
                  <a:pt x="20" y="122"/>
                  <a:pt x="20" y="122"/>
                  <a:pt x="20" y="121"/>
                </a:cubicBezTo>
                <a:cubicBezTo>
                  <a:pt x="21" y="121"/>
                  <a:pt x="20" y="122"/>
                  <a:pt x="20" y="122"/>
                </a:cubicBezTo>
                <a:cubicBezTo>
                  <a:pt x="20" y="122"/>
                  <a:pt x="19" y="121"/>
                  <a:pt x="19" y="121"/>
                </a:cubicBezTo>
                <a:moveTo>
                  <a:pt x="18" y="116"/>
                </a:moveTo>
                <a:cubicBezTo>
                  <a:pt x="19" y="116"/>
                  <a:pt x="19" y="117"/>
                  <a:pt x="19" y="117"/>
                </a:cubicBezTo>
                <a:cubicBezTo>
                  <a:pt x="18" y="117"/>
                  <a:pt x="19" y="116"/>
                  <a:pt x="18" y="116"/>
                </a:cubicBezTo>
                <a:moveTo>
                  <a:pt x="22" y="122"/>
                </a:moveTo>
                <a:cubicBezTo>
                  <a:pt x="22" y="122"/>
                  <a:pt x="22" y="123"/>
                  <a:pt x="22" y="123"/>
                </a:cubicBezTo>
                <a:cubicBezTo>
                  <a:pt x="22" y="123"/>
                  <a:pt x="21" y="122"/>
                  <a:pt x="22" y="122"/>
                </a:cubicBezTo>
                <a:moveTo>
                  <a:pt x="21" y="118"/>
                </a:moveTo>
                <a:cubicBezTo>
                  <a:pt x="21" y="118"/>
                  <a:pt x="21" y="119"/>
                  <a:pt x="21" y="119"/>
                </a:cubicBezTo>
                <a:cubicBezTo>
                  <a:pt x="21" y="119"/>
                  <a:pt x="21" y="119"/>
                  <a:pt x="21" y="120"/>
                </a:cubicBezTo>
                <a:cubicBezTo>
                  <a:pt x="20" y="119"/>
                  <a:pt x="20" y="118"/>
                  <a:pt x="21" y="118"/>
                </a:cubicBezTo>
                <a:moveTo>
                  <a:pt x="21" y="122"/>
                </a:moveTo>
                <a:cubicBezTo>
                  <a:pt x="21" y="122"/>
                  <a:pt x="21" y="123"/>
                  <a:pt x="21" y="123"/>
                </a:cubicBezTo>
                <a:cubicBezTo>
                  <a:pt x="21" y="123"/>
                  <a:pt x="21" y="123"/>
                  <a:pt x="21" y="123"/>
                </a:cubicBezTo>
                <a:cubicBezTo>
                  <a:pt x="22" y="123"/>
                  <a:pt x="21" y="123"/>
                  <a:pt x="21" y="124"/>
                </a:cubicBezTo>
                <a:cubicBezTo>
                  <a:pt x="21" y="124"/>
                  <a:pt x="22" y="124"/>
                  <a:pt x="22" y="125"/>
                </a:cubicBezTo>
                <a:cubicBezTo>
                  <a:pt x="22" y="125"/>
                  <a:pt x="22" y="124"/>
                  <a:pt x="22" y="124"/>
                </a:cubicBezTo>
                <a:cubicBezTo>
                  <a:pt x="21" y="124"/>
                  <a:pt x="21" y="124"/>
                  <a:pt x="21" y="124"/>
                </a:cubicBezTo>
                <a:cubicBezTo>
                  <a:pt x="20" y="124"/>
                  <a:pt x="21" y="124"/>
                  <a:pt x="21" y="124"/>
                </a:cubicBezTo>
                <a:cubicBezTo>
                  <a:pt x="21" y="124"/>
                  <a:pt x="20" y="124"/>
                  <a:pt x="20" y="124"/>
                </a:cubicBezTo>
                <a:cubicBezTo>
                  <a:pt x="20" y="123"/>
                  <a:pt x="21" y="123"/>
                  <a:pt x="20" y="122"/>
                </a:cubicBezTo>
                <a:cubicBezTo>
                  <a:pt x="20" y="122"/>
                  <a:pt x="21" y="122"/>
                  <a:pt x="21" y="122"/>
                </a:cubicBezTo>
                <a:moveTo>
                  <a:pt x="24" y="132"/>
                </a:moveTo>
                <a:cubicBezTo>
                  <a:pt x="25" y="133"/>
                  <a:pt x="25" y="133"/>
                  <a:pt x="26" y="134"/>
                </a:cubicBezTo>
                <a:cubicBezTo>
                  <a:pt x="25" y="134"/>
                  <a:pt x="25" y="134"/>
                  <a:pt x="26" y="135"/>
                </a:cubicBezTo>
                <a:cubicBezTo>
                  <a:pt x="25" y="135"/>
                  <a:pt x="24" y="134"/>
                  <a:pt x="24" y="133"/>
                </a:cubicBezTo>
                <a:cubicBezTo>
                  <a:pt x="24" y="133"/>
                  <a:pt x="24" y="133"/>
                  <a:pt x="24" y="133"/>
                </a:cubicBezTo>
                <a:cubicBezTo>
                  <a:pt x="24" y="134"/>
                  <a:pt x="24" y="134"/>
                  <a:pt x="24" y="135"/>
                </a:cubicBezTo>
                <a:cubicBezTo>
                  <a:pt x="25" y="135"/>
                  <a:pt x="25" y="136"/>
                  <a:pt x="24" y="136"/>
                </a:cubicBezTo>
                <a:cubicBezTo>
                  <a:pt x="24" y="136"/>
                  <a:pt x="24" y="135"/>
                  <a:pt x="24" y="135"/>
                </a:cubicBezTo>
                <a:cubicBezTo>
                  <a:pt x="24" y="134"/>
                  <a:pt x="23" y="134"/>
                  <a:pt x="23" y="135"/>
                </a:cubicBezTo>
                <a:cubicBezTo>
                  <a:pt x="23" y="134"/>
                  <a:pt x="22" y="133"/>
                  <a:pt x="22" y="133"/>
                </a:cubicBezTo>
                <a:cubicBezTo>
                  <a:pt x="22" y="132"/>
                  <a:pt x="22" y="132"/>
                  <a:pt x="22" y="132"/>
                </a:cubicBezTo>
                <a:cubicBezTo>
                  <a:pt x="21" y="131"/>
                  <a:pt x="21" y="131"/>
                  <a:pt x="21" y="131"/>
                </a:cubicBezTo>
                <a:cubicBezTo>
                  <a:pt x="22" y="131"/>
                  <a:pt x="22" y="131"/>
                  <a:pt x="22" y="131"/>
                </a:cubicBezTo>
                <a:cubicBezTo>
                  <a:pt x="22" y="132"/>
                  <a:pt x="22" y="132"/>
                  <a:pt x="23" y="132"/>
                </a:cubicBezTo>
                <a:cubicBezTo>
                  <a:pt x="23" y="132"/>
                  <a:pt x="23" y="131"/>
                  <a:pt x="23" y="131"/>
                </a:cubicBezTo>
                <a:cubicBezTo>
                  <a:pt x="23" y="130"/>
                  <a:pt x="23" y="132"/>
                  <a:pt x="23" y="132"/>
                </a:cubicBezTo>
                <a:cubicBezTo>
                  <a:pt x="23" y="132"/>
                  <a:pt x="23" y="132"/>
                  <a:pt x="22" y="132"/>
                </a:cubicBezTo>
                <a:cubicBezTo>
                  <a:pt x="23" y="133"/>
                  <a:pt x="23" y="133"/>
                  <a:pt x="23" y="134"/>
                </a:cubicBezTo>
                <a:cubicBezTo>
                  <a:pt x="24" y="134"/>
                  <a:pt x="23" y="133"/>
                  <a:pt x="23" y="133"/>
                </a:cubicBezTo>
                <a:cubicBezTo>
                  <a:pt x="23" y="133"/>
                  <a:pt x="24" y="133"/>
                  <a:pt x="24" y="133"/>
                </a:cubicBezTo>
                <a:cubicBezTo>
                  <a:pt x="24" y="133"/>
                  <a:pt x="23" y="132"/>
                  <a:pt x="24" y="132"/>
                </a:cubicBezTo>
                <a:cubicBezTo>
                  <a:pt x="24" y="132"/>
                  <a:pt x="24" y="132"/>
                  <a:pt x="24" y="132"/>
                </a:cubicBezTo>
                <a:moveTo>
                  <a:pt x="23" y="121"/>
                </a:moveTo>
                <a:cubicBezTo>
                  <a:pt x="24" y="122"/>
                  <a:pt x="24" y="123"/>
                  <a:pt x="25" y="123"/>
                </a:cubicBezTo>
                <a:cubicBezTo>
                  <a:pt x="25" y="123"/>
                  <a:pt x="25" y="123"/>
                  <a:pt x="25" y="124"/>
                </a:cubicBezTo>
                <a:cubicBezTo>
                  <a:pt x="26" y="125"/>
                  <a:pt x="27" y="126"/>
                  <a:pt x="27" y="128"/>
                </a:cubicBezTo>
                <a:cubicBezTo>
                  <a:pt x="27" y="128"/>
                  <a:pt x="27" y="128"/>
                  <a:pt x="27" y="129"/>
                </a:cubicBezTo>
                <a:cubicBezTo>
                  <a:pt x="26" y="129"/>
                  <a:pt x="26" y="128"/>
                  <a:pt x="26" y="129"/>
                </a:cubicBezTo>
                <a:cubicBezTo>
                  <a:pt x="25" y="128"/>
                  <a:pt x="25" y="128"/>
                  <a:pt x="25" y="127"/>
                </a:cubicBezTo>
                <a:cubicBezTo>
                  <a:pt x="24" y="128"/>
                  <a:pt x="25" y="129"/>
                  <a:pt x="25" y="129"/>
                </a:cubicBezTo>
                <a:cubicBezTo>
                  <a:pt x="25" y="129"/>
                  <a:pt x="25" y="129"/>
                  <a:pt x="24" y="129"/>
                </a:cubicBezTo>
                <a:cubicBezTo>
                  <a:pt x="25" y="129"/>
                  <a:pt x="24" y="128"/>
                  <a:pt x="24" y="128"/>
                </a:cubicBezTo>
                <a:cubicBezTo>
                  <a:pt x="24" y="127"/>
                  <a:pt x="23" y="127"/>
                  <a:pt x="23" y="126"/>
                </a:cubicBezTo>
                <a:cubicBezTo>
                  <a:pt x="24" y="126"/>
                  <a:pt x="24" y="126"/>
                  <a:pt x="24" y="126"/>
                </a:cubicBezTo>
                <a:cubicBezTo>
                  <a:pt x="24" y="127"/>
                  <a:pt x="25" y="127"/>
                  <a:pt x="25" y="127"/>
                </a:cubicBezTo>
                <a:cubicBezTo>
                  <a:pt x="25" y="126"/>
                  <a:pt x="25" y="126"/>
                  <a:pt x="24" y="126"/>
                </a:cubicBezTo>
                <a:cubicBezTo>
                  <a:pt x="24" y="125"/>
                  <a:pt x="24" y="123"/>
                  <a:pt x="23" y="122"/>
                </a:cubicBezTo>
                <a:cubicBezTo>
                  <a:pt x="23" y="122"/>
                  <a:pt x="23" y="122"/>
                  <a:pt x="23" y="121"/>
                </a:cubicBezTo>
                <a:moveTo>
                  <a:pt x="25" y="125"/>
                </a:moveTo>
                <a:cubicBezTo>
                  <a:pt x="24" y="125"/>
                  <a:pt x="25" y="125"/>
                  <a:pt x="24" y="125"/>
                </a:cubicBezTo>
                <a:cubicBezTo>
                  <a:pt x="25" y="125"/>
                  <a:pt x="25" y="124"/>
                  <a:pt x="25" y="124"/>
                </a:cubicBezTo>
                <a:cubicBezTo>
                  <a:pt x="24" y="123"/>
                  <a:pt x="24" y="124"/>
                  <a:pt x="25" y="125"/>
                </a:cubicBezTo>
                <a:moveTo>
                  <a:pt x="24" y="131"/>
                </a:moveTo>
                <a:cubicBezTo>
                  <a:pt x="24" y="131"/>
                  <a:pt x="24" y="130"/>
                  <a:pt x="23" y="130"/>
                </a:cubicBezTo>
                <a:cubicBezTo>
                  <a:pt x="23" y="131"/>
                  <a:pt x="24" y="131"/>
                  <a:pt x="24" y="131"/>
                </a:cubicBezTo>
                <a:cubicBezTo>
                  <a:pt x="24" y="131"/>
                  <a:pt x="24" y="131"/>
                  <a:pt x="24" y="131"/>
                </a:cubicBezTo>
                <a:cubicBezTo>
                  <a:pt x="24" y="131"/>
                  <a:pt x="25" y="131"/>
                  <a:pt x="24" y="130"/>
                </a:cubicBezTo>
                <a:cubicBezTo>
                  <a:pt x="25" y="131"/>
                  <a:pt x="25" y="131"/>
                  <a:pt x="25" y="131"/>
                </a:cubicBezTo>
                <a:cubicBezTo>
                  <a:pt x="25" y="131"/>
                  <a:pt x="25" y="131"/>
                  <a:pt x="25" y="131"/>
                </a:cubicBezTo>
                <a:cubicBezTo>
                  <a:pt x="24" y="131"/>
                  <a:pt x="25" y="132"/>
                  <a:pt x="25" y="132"/>
                </a:cubicBezTo>
                <a:cubicBezTo>
                  <a:pt x="25" y="132"/>
                  <a:pt x="25" y="132"/>
                  <a:pt x="25" y="132"/>
                </a:cubicBezTo>
                <a:cubicBezTo>
                  <a:pt x="24" y="132"/>
                  <a:pt x="23" y="131"/>
                  <a:pt x="22" y="130"/>
                </a:cubicBezTo>
                <a:cubicBezTo>
                  <a:pt x="23" y="130"/>
                  <a:pt x="23" y="130"/>
                  <a:pt x="23" y="130"/>
                </a:cubicBezTo>
                <a:cubicBezTo>
                  <a:pt x="23" y="130"/>
                  <a:pt x="22" y="130"/>
                  <a:pt x="22" y="129"/>
                </a:cubicBezTo>
                <a:cubicBezTo>
                  <a:pt x="22" y="129"/>
                  <a:pt x="23" y="129"/>
                  <a:pt x="22" y="128"/>
                </a:cubicBezTo>
                <a:cubicBezTo>
                  <a:pt x="24" y="128"/>
                  <a:pt x="24" y="129"/>
                  <a:pt x="24" y="130"/>
                </a:cubicBezTo>
                <a:cubicBezTo>
                  <a:pt x="24" y="130"/>
                  <a:pt x="24" y="130"/>
                  <a:pt x="23" y="130"/>
                </a:cubicBezTo>
                <a:cubicBezTo>
                  <a:pt x="24" y="130"/>
                  <a:pt x="24" y="130"/>
                  <a:pt x="24" y="131"/>
                </a:cubicBezTo>
                <a:moveTo>
                  <a:pt x="17" y="115"/>
                </a:moveTo>
                <a:cubicBezTo>
                  <a:pt x="17" y="115"/>
                  <a:pt x="17" y="116"/>
                  <a:pt x="17" y="116"/>
                </a:cubicBezTo>
                <a:cubicBezTo>
                  <a:pt x="18" y="117"/>
                  <a:pt x="18" y="117"/>
                  <a:pt x="18" y="118"/>
                </a:cubicBezTo>
                <a:cubicBezTo>
                  <a:pt x="18" y="118"/>
                  <a:pt x="18" y="119"/>
                  <a:pt x="18" y="119"/>
                </a:cubicBezTo>
                <a:cubicBezTo>
                  <a:pt x="17" y="119"/>
                  <a:pt x="18" y="119"/>
                  <a:pt x="18" y="118"/>
                </a:cubicBezTo>
                <a:cubicBezTo>
                  <a:pt x="17" y="118"/>
                  <a:pt x="17" y="118"/>
                  <a:pt x="17" y="118"/>
                </a:cubicBezTo>
                <a:cubicBezTo>
                  <a:pt x="16" y="119"/>
                  <a:pt x="17" y="120"/>
                  <a:pt x="17" y="121"/>
                </a:cubicBezTo>
                <a:cubicBezTo>
                  <a:pt x="17" y="121"/>
                  <a:pt x="17" y="120"/>
                  <a:pt x="17" y="120"/>
                </a:cubicBezTo>
                <a:cubicBezTo>
                  <a:pt x="17" y="119"/>
                  <a:pt x="16" y="119"/>
                  <a:pt x="16" y="119"/>
                </a:cubicBezTo>
                <a:cubicBezTo>
                  <a:pt x="16" y="118"/>
                  <a:pt x="16" y="117"/>
                  <a:pt x="15" y="116"/>
                </a:cubicBezTo>
                <a:cubicBezTo>
                  <a:pt x="16" y="115"/>
                  <a:pt x="16" y="116"/>
                  <a:pt x="16" y="116"/>
                </a:cubicBezTo>
                <a:cubicBezTo>
                  <a:pt x="16" y="116"/>
                  <a:pt x="16" y="118"/>
                  <a:pt x="16" y="119"/>
                </a:cubicBezTo>
                <a:cubicBezTo>
                  <a:pt x="17" y="118"/>
                  <a:pt x="17" y="118"/>
                  <a:pt x="17" y="117"/>
                </a:cubicBezTo>
                <a:cubicBezTo>
                  <a:pt x="17" y="117"/>
                  <a:pt x="16" y="117"/>
                  <a:pt x="17" y="118"/>
                </a:cubicBezTo>
                <a:cubicBezTo>
                  <a:pt x="16" y="117"/>
                  <a:pt x="17" y="116"/>
                  <a:pt x="17" y="115"/>
                </a:cubicBezTo>
                <a:moveTo>
                  <a:pt x="26" y="134"/>
                </a:moveTo>
                <a:cubicBezTo>
                  <a:pt x="27" y="135"/>
                  <a:pt x="26" y="135"/>
                  <a:pt x="27" y="136"/>
                </a:cubicBezTo>
                <a:cubicBezTo>
                  <a:pt x="27" y="135"/>
                  <a:pt x="27" y="136"/>
                  <a:pt x="28" y="136"/>
                </a:cubicBezTo>
                <a:cubicBezTo>
                  <a:pt x="27" y="136"/>
                  <a:pt x="28" y="137"/>
                  <a:pt x="27" y="137"/>
                </a:cubicBezTo>
                <a:cubicBezTo>
                  <a:pt x="27" y="137"/>
                  <a:pt x="26" y="137"/>
                  <a:pt x="27" y="138"/>
                </a:cubicBezTo>
                <a:cubicBezTo>
                  <a:pt x="26" y="138"/>
                  <a:pt x="26" y="137"/>
                  <a:pt x="26" y="137"/>
                </a:cubicBezTo>
                <a:cubicBezTo>
                  <a:pt x="26" y="137"/>
                  <a:pt x="27" y="137"/>
                  <a:pt x="27" y="137"/>
                </a:cubicBezTo>
                <a:cubicBezTo>
                  <a:pt x="27" y="137"/>
                  <a:pt x="27" y="137"/>
                  <a:pt x="27" y="137"/>
                </a:cubicBezTo>
                <a:cubicBezTo>
                  <a:pt x="27" y="136"/>
                  <a:pt x="26" y="136"/>
                  <a:pt x="26" y="136"/>
                </a:cubicBezTo>
                <a:cubicBezTo>
                  <a:pt x="26" y="136"/>
                  <a:pt x="25" y="137"/>
                  <a:pt x="25" y="136"/>
                </a:cubicBezTo>
                <a:cubicBezTo>
                  <a:pt x="25" y="135"/>
                  <a:pt x="27" y="136"/>
                  <a:pt x="26" y="134"/>
                </a:cubicBezTo>
                <a:moveTo>
                  <a:pt x="18" y="109"/>
                </a:moveTo>
                <a:cubicBezTo>
                  <a:pt x="18" y="108"/>
                  <a:pt x="18" y="108"/>
                  <a:pt x="18" y="108"/>
                </a:cubicBezTo>
                <a:cubicBezTo>
                  <a:pt x="19" y="107"/>
                  <a:pt x="18" y="109"/>
                  <a:pt x="18" y="109"/>
                </a:cubicBezTo>
                <a:moveTo>
                  <a:pt x="75" y="17"/>
                </a:moveTo>
                <a:cubicBezTo>
                  <a:pt x="76" y="17"/>
                  <a:pt x="77" y="18"/>
                  <a:pt x="78" y="18"/>
                </a:cubicBezTo>
                <a:cubicBezTo>
                  <a:pt x="77" y="18"/>
                  <a:pt x="76" y="17"/>
                  <a:pt x="75" y="17"/>
                </a:cubicBezTo>
                <a:moveTo>
                  <a:pt x="18" y="109"/>
                </a:moveTo>
                <a:cubicBezTo>
                  <a:pt x="18" y="109"/>
                  <a:pt x="18" y="110"/>
                  <a:pt x="19" y="110"/>
                </a:cubicBezTo>
                <a:cubicBezTo>
                  <a:pt x="19" y="110"/>
                  <a:pt x="19" y="111"/>
                  <a:pt x="18" y="111"/>
                </a:cubicBezTo>
                <a:cubicBezTo>
                  <a:pt x="19" y="111"/>
                  <a:pt x="18" y="110"/>
                  <a:pt x="18" y="110"/>
                </a:cubicBezTo>
                <a:cubicBezTo>
                  <a:pt x="18" y="110"/>
                  <a:pt x="18" y="110"/>
                  <a:pt x="18" y="110"/>
                </a:cubicBezTo>
                <a:cubicBezTo>
                  <a:pt x="17" y="110"/>
                  <a:pt x="17" y="109"/>
                  <a:pt x="18" y="109"/>
                </a:cubicBezTo>
                <a:moveTo>
                  <a:pt x="74" y="27"/>
                </a:moveTo>
                <a:cubicBezTo>
                  <a:pt x="74" y="28"/>
                  <a:pt x="73" y="28"/>
                  <a:pt x="73" y="27"/>
                </a:cubicBezTo>
                <a:cubicBezTo>
                  <a:pt x="73" y="28"/>
                  <a:pt x="73" y="28"/>
                  <a:pt x="73" y="28"/>
                </a:cubicBezTo>
                <a:cubicBezTo>
                  <a:pt x="72" y="28"/>
                  <a:pt x="71" y="27"/>
                  <a:pt x="70" y="27"/>
                </a:cubicBezTo>
                <a:cubicBezTo>
                  <a:pt x="70" y="27"/>
                  <a:pt x="69" y="27"/>
                  <a:pt x="69" y="27"/>
                </a:cubicBezTo>
                <a:cubicBezTo>
                  <a:pt x="68" y="27"/>
                  <a:pt x="67" y="27"/>
                  <a:pt x="67" y="26"/>
                </a:cubicBezTo>
                <a:cubicBezTo>
                  <a:pt x="67" y="26"/>
                  <a:pt x="67" y="26"/>
                  <a:pt x="66" y="26"/>
                </a:cubicBezTo>
                <a:cubicBezTo>
                  <a:pt x="66" y="26"/>
                  <a:pt x="66" y="26"/>
                  <a:pt x="65" y="26"/>
                </a:cubicBezTo>
                <a:cubicBezTo>
                  <a:pt x="65" y="26"/>
                  <a:pt x="64" y="26"/>
                  <a:pt x="64" y="26"/>
                </a:cubicBezTo>
                <a:cubicBezTo>
                  <a:pt x="63" y="25"/>
                  <a:pt x="63" y="25"/>
                  <a:pt x="63" y="25"/>
                </a:cubicBezTo>
                <a:cubicBezTo>
                  <a:pt x="63" y="25"/>
                  <a:pt x="63" y="25"/>
                  <a:pt x="63" y="25"/>
                </a:cubicBezTo>
                <a:cubicBezTo>
                  <a:pt x="62" y="25"/>
                  <a:pt x="62" y="25"/>
                  <a:pt x="61" y="25"/>
                </a:cubicBezTo>
                <a:cubicBezTo>
                  <a:pt x="61" y="25"/>
                  <a:pt x="61" y="25"/>
                  <a:pt x="61" y="25"/>
                </a:cubicBezTo>
                <a:cubicBezTo>
                  <a:pt x="60" y="25"/>
                  <a:pt x="60" y="25"/>
                  <a:pt x="60" y="25"/>
                </a:cubicBezTo>
                <a:cubicBezTo>
                  <a:pt x="60" y="25"/>
                  <a:pt x="59" y="25"/>
                  <a:pt x="59" y="25"/>
                </a:cubicBezTo>
                <a:cubicBezTo>
                  <a:pt x="58" y="25"/>
                  <a:pt x="57" y="25"/>
                  <a:pt x="56" y="25"/>
                </a:cubicBezTo>
                <a:cubicBezTo>
                  <a:pt x="56" y="25"/>
                  <a:pt x="56" y="25"/>
                  <a:pt x="56" y="24"/>
                </a:cubicBezTo>
                <a:cubicBezTo>
                  <a:pt x="55" y="25"/>
                  <a:pt x="56" y="25"/>
                  <a:pt x="56" y="25"/>
                </a:cubicBezTo>
                <a:cubicBezTo>
                  <a:pt x="55" y="26"/>
                  <a:pt x="54" y="25"/>
                  <a:pt x="54" y="26"/>
                </a:cubicBezTo>
                <a:cubicBezTo>
                  <a:pt x="53" y="27"/>
                  <a:pt x="53" y="26"/>
                  <a:pt x="53" y="26"/>
                </a:cubicBezTo>
                <a:cubicBezTo>
                  <a:pt x="53" y="26"/>
                  <a:pt x="53" y="27"/>
                  <a:pt x="52" y="26"/>
                </a:cubicBezTo>
                <a:cubicBezTo>
                  <a:pt x="53" y="27"/>
                  <a:pt x="52" y="27"/>
                  <a:pt x="52" y="27"/>
                </a:cubicBezTo>
                <a:cubicBezTo>
                  <a:pt x="52" y="27"/>
                  <a:pt x="52" y="28"/>
                  <a:pt x="52" y="28"/>
                </a:cubicBezTo>
                <a:cubicBezTo>
                  <a:pt x="53" y="28"/>
                  <a:pt x="52" y="27"/>
                  <a:pt x="52" y="27"/>
                </a:cubicBezTo>
                <a:cubicBezTo>
                  <a:pt x="53" y="27"/>
                  <a:pt x="53" y="27"/>
                  <a:pt x="53" y="27"/>
                </a:cubicBezTo>
                <a:cubicBezTo>
                  <a:pt x="54" y="27"/>
                  <a:pt x="54" y="27"/>
                  <a:pt x="54" y="27"/>
                </a:cubicBezTo>
                <a:cubicBezTo>
                  <a:pt x="54" y="27"/>
                  <a:pt x="53" y="26"/>
                  <a:pt x="54" y="26"/>
                </a:cubicBezTo>
                <a:cubicBezTo>
                  <a:pt x="54" y="27"/>
                  <a:pt x="54" y="27"/>
                  <a:pt x="54" y="27"/>
                </a:cubicBezTo>
                <a:cubicBezTo>
                  <a:pt x="55" y="27"/>
                  <a:pt x="55" y="26"/>
                  <a:pt x="55" y="27"/>
                </a:cubicBezTo>
                <a:cubicBezTo>
                  <a:pt x="55" y="26"/>
                  <a:pt x="56" y="26"/>
                  <a:pt x="57" y="26"/>
                </a:cubicBezTo>
                <a:cubicBezTo>
                  <a:pt x="56" y="26"/>
                  <a:pt x="56" y="26"/>
                  <a:pt x="56" y="26"/>
                </a:cubicBezTo>
                <a:cubicBezTo>
                  <a:pt x="56" y="27"/>
                  <a:pt x="56" y="27"/>
                  <a:pt x="56" y="27"/>
                </a:cubicBezTo>
                <a:cubicBezTo>
                  <a:pt x="57" y="27"/>
                  <a:pt x="56" y="27"/>
                  <a:pt x="56" y="27"/>
                </a:cubicBezTo>
                <a:cubicBezTo>
                  <a:pt x="56" y="26"/>
                  <a:pt x="56" y="27"/>
                  <a:pt x="57" y="26"/>
                </a:cubicBezTo>
                <a:cubicBezTo>
                  <a:pt x="57" y="26"/>
                  <a:pt x="57" y="25"/>
                  <a:pt x="57" y="26"/>
                </a:cubicBezTo>
                <a:cubicBezTo>
                  <a:pt x="57" y="27"/>
                  <a:pt x="57" y="26"/>
                  <a:pt x="57" y="26"/>
                </a:cubicBezTo>
                <a:cubicBezTo>
                  <a:pt x="57" y="27"/>
                  <a:pt x="57" y="27"/>
                  <a:pt x="57" y="27"/>
                </a:cubicBezTo>
                <a:cubicBezTo>
                  <a:pt x="57" y="28"/>
                  <a:pt x="57" y="27"/>
                  <a:pt x="58" y="28"/>
                </a:cubicBezTo>
                <a:cubicBezTo>
                  <a:pt x="58" y="27"/>
                  <a:pt x="57" y="27"/>
                  <a:pt x="57" y="27"/>
                </a:cubicBezTo>
                <a:cubicBezTo>
                  <a:pt x="57" y="26"/>
                  <a:pt x="58" y="26"/>
                  <a:pt x="58" y="26"/>
                </a:cubicBezTo>
                <a:cubicBezTo>
                  <a:pt x="58" y="26"/>
                  <a:pt x="58" y="26"/>
                  <a:pt x="58" y="27"/>
                </a:cubicBezTo>
                <a:cubicBezTo>
                  <a:pt x="58" y="27"/>
                  <a:pt x="58" y="28"/>
                  <a:pt x="59" y="28"/>
                </a:cubicBezTo>
                <a:cubicBezTo>
                  <a:pt x="59" y="28"/>
                  <a:pt x="58" y="29"/>
                  <a:pt x="58" y="28"/>
                </a:cubicBezTo>
                <a:cubicBezTo>
                  <a:pt x="58" y="28"/>
                  <a:pt x="58" y="29"/>
                  <a:pt x="58" y="29"/>
                </a:cubicBezTo>
                <a:cubicBezTo>
                  <a:pt x="58" y="30"/>
                  <a:pt x="58" y="29"/>
                  <a:pt x="57" y="29"/>
                </a:cubicBezTo>
                <a:cubicBezTo>
                  <a:pt x="57" y="29"/>
                  <a:pt x="57" y="29"/>
                  <a:pt x="57" y="29"/>
                </a:cubicBezTo>
                <a:cubicBezTo>
                  <a:pt x="57" y="29"/>
                  <a:pt x="56" y="29"/>
                  <a:pt x="56" y="29"/>
                </a:cubicBezTo>
                <a:cubicBezTo>
                  <a:pt x="56" y="29"/>
                  <a:pt x="55" y="29"/>
                  <a:pt x="55" y="29"/>
                </a:cubicBezTo>
                <a:cubicBezTo>
                  <a:pt x="55" y="29"/>
                  <a:pt x="55" y="29"/>
                  <a:pt x="55" y="29"/>
                </a:cubicBezTo>
                <a:cubicBezTo>
                  <a:pt x="54" y="29"/>
                  <a:pt x="54" y="29"/>
                  <a:pt x="54" y="29"/>
                </a:cubicBezTo>
                <a:cubicBezTo>
                  <a:pt x="54" y="30"/>
                  <a:pt x="54" y="30"/>
                  <a:pt x="53" y="30"/>
                </a:cubicBezTo>
                <a:cubicBezTo>
                  <a:pt x="53" y="30"/>
                  <a:pt x="52" y="30"/>
                  <a:pt x="52" y="30"/>
                </a:cubicBezTo>
                <a:cubicBezTo>
                  <a:pt x="52" y="30"/>
                  <a:pt x="51" y="30"/>
                  <a:pt x="51" y="30"/>
                </a:cubicBezTo>
                <a:cubicBezTo>
                  <a:pt x="49" y="31"/>
                  <a:pt x="47" y="32"/>
                  <a:pt x="44" y="33"/>
                </a:cubicBezTo>
                <a:cubicBezTo>
                  <a:pt x="44" y="33"/>
                  <a:pt x="44" y="33"/>
                  <a:pt x="44" y="33"/>
                </a:cubicBezTo>
                <a:cubicBezTo>
                  <a:pt x="43" y="33"/>
                  <a:pt x="43" y="34"/>
                  <a:pt x="42" y="34"/>
                </a:cubicBezTo>
                <a:cubicBezTo>
                  <a:pt x="42" y="35"/>
                  <a:pt x="41" y="34"/>
                  <a:pt x="41" y="35"/>
                </a:cubicBezTo>
                <a:cubicBezTo>
                  <a:pt x="41" y="36"/>
                  <a:pt x="41" y="35"/>
                  <a:pt x="40" y="35"/>
                </a:cubicBezTo>
                <a:cubicBezTo>
                  <a:pt x="40" y="36"/>
                  <a:pt x="39" y="37"/>
                  <a:pt x="39" y="38"/>
                </a:cubicBezTo>
                <a:cubicBezTo>
                  <a:pt x="38" y="38"/>
                  <a:pt x="38" y="37"/>
                  <a:pt x="38" y="37"/>
                </a:cubicBezTo>
                <a:cubicBezTo>
                  <a:pt x="37" y="37"/>
                  <a:pt x="38" y="38"/>
                  <a:pt x="38" y="38"/>
                </a:cubicBezTo>
                <a:cubicBezTo>
                  <a:pt x="37" y="39"/>
                  <a:pt x="37" y="40"/>
                  <a:pt x="36" y="39"/>
                </a:cubicBezTo>
                <a:cubicBezTo>
                  <a:pt x="36" y="40"/>
                  <a:pt x="36" y="40"/>
                  <a:pt x="35" y="41"/>
                </a:cubicBezTo>
                <a:cubicBezTo>
                  <a:pt x="35" y="41"/>
                  <a:pt x="34" y="41"/>
                  <a:pt x="35" y="42"/>
                </a:cubicBezTo>
                <a:cubicBezTo>
                  <a:pt x="34" y="42"/>
                  <a:pt x="34" y="42"/>
                  <a:pt x="34" y="42"/>
                </a:cubicBezTo>
                <a:cubicBezTo>
                  <a:pt x="34" y="42"/>
                  <a:pt x="34" y="43"/>
                  <a:pt x="34" y="43"/>
                </a:cubicBezTo>
                <a:cubicBezTo>
                  <a:pt x="33" y="43"/>
                  <a:pt x="33" y="44"/>
                  <a:pt x="33" y="44"/>
                </a:cubicBezTo>
                <a:cubicBezTo>
                  <a:pt x="32" y="45"/>
                  <a:pt x="32" y="45"/>
                  <a:pt x="31" y="46"/>
                </a:cubicBezTo>
                <a:cubicBezTo>
                  <a:pt x="31" y="46"/>
                  <a:pt x="31" y="46"/>
                  <a:pt x="31" y="47"/>
                </a:cubicBezTo>
                <a:cubicBezTo>
                  <a:pt x="31" y="47"/>
                  <a:pt x="31" y="47"/>
                  <a:pt x="31" y="47"/>
                </a:cubicBezTo>
                <a:cubicBezTo>
                  <a:pt x="30" y="48"/>
                  <a:pt x="30" y="48"/>
                  <a:pt x="29" y="49"/>
                </a:cubicBezTo>
                <a:cubicBezTo>
                  <a:pt x="29" y="49"/>
                  <a:pt x="30" y="49"/>
                  <a:pt x="30" y="49"/>
                </a:cubicBezTo>
                <a:cubicBezTo>
                  <a:pt x="29" y="50"/>
                  <a:pt x="29" y="50"/>
                  <a:pt x="29" y="51"/>
                </a:cubicBezTo>
                <a:cubicBezTo>
                  <a:pt x="28" y="51"/>
                  <a:pt x="29" y="51"/>
                  <a:pt x="29" y="51"/>
                </a:cubicBezTo>
                <a:cubicBezTo>
                  <a:pt x="28" y="52"/>
                  <a:pt x="28" y="52"/>
                  <a:pt x="27" y="53"/>
                </a:cubicBezTo>
                <a:cubicBezTo>
                  <a:pt x="27" y="54"/>
                  <a:pt x="27" y="55"/>
                  <a:pt x="27" y="55"/>
                </a:cubicBezTo>
                <a:cubicBezTo>
                  <a:pt x="27" y="55"/>
                  <a:pt x="27" y="56"/>
                  <a:pt x="27" y="56"/>
                </a:cubicBezTo>
                <a:cubicBezTo>
                  <a:pt x="27" y="57"/>
                  <a:pt x="26" y="58"/>
                  <a:pt x="26" y="58"/>
                </a:cubicBezTo>
                <a:cubicBezTo>
                  <a:pt x="26" y="59"/>
                  <a:pt x="26" y="60"/>
                  <a:pt x="25" y="60"/>
                </a:cubicBezTo>
                <a:cubicBezTo>
                  <a:pt x="25" y="62"/>
                  <a:pt x="25" y="63"/>
                  <a:pt x="24" y="64"/>
                </a:cubicBezTo>
                <a:cubicBezTo>
                  <a:pt x="24" y="64"/>
                  <a:pt x="24" y="64"/>
                  <a:pt x="24" y="64"/>
                </a:cubicBezTo>
                <a:cubicBezTo>
                  <a:pt x="24" y="65"/>
                  <a:pt x="24" y="65"/>
                  <a:pt x="24" y="65"/>
                </a:cubicBezTo>
                <a:cubicBezTo>
                  <a:pt x="24" y="65"/>
                  <a:pt x="24" y="66"/>
                  <a:pt x="24" y="67"/>
                </a:cubicBezTo>
                <a:cubicBezTo>
                  <a:pt x="24" y="68"/>
                  <a:pt x="23" y="69"/>
                  <a:pt x="23" y="70"/>
                </a:cubicBezTo>
                <a:cubicBezTo>
                  <a:pt x="23" y="70"/>
                  <a:pt x="23" y="71"/>
                  <a:pt x="23" y="71"/>
                </a:cubicBezTo>
                <a:cubicBezTo>
                  <a:pt x="23" y="71"/>
                  <a:pt x="22" y="71"/>
                  <a:pt x="22" y="72"/>
                </a:cubicBezTo>
                <a:cubicBezTo>
                  <a:pt x="22" y="72"/>
                  <a:pt x="23" y="72"/>
                  <a:pt x="23" y="73"/>
                </a:cubicBezTo>
                <a:cubicBezTo>
                  <a:pt x="23" y="73"/>
                  <a:pt x="22" y="73"/>
                  <a:pt x="22" y="73"/>
                </a:cubicBezTo>
                <a:cubicBezTo>
                  <a:pt x="22" y="74"/>
                  <a:pt x="22" y="74"/>
                  <a:pt x="22" y="74"/>
                </a:cubicBezTo>
                <a:cubicBezTo>
                  <a:pt x="22" y="75"/>
                  <a:pt x="22" y="76"/>
                  <a:pt x="22" y="76"/>
                </a:cubicBezTo>
                <a:cubicBezTo>
                  <a:pt x="22" y="77"/>
                  <a:pt x="21" y="78"/>
                  <a:pt x="21" y="79"/>
                </a:cubicBezTo>
                <a:cubicBezTo>
                  <a:pt x="21" y="79"/>
                  <a:pt x="21" y="79"/>
                  <a:pt x="21" y="79"/>
                </a:cubicBezTo>
                <a:cubicBezTo>
                  <a:pt x="21" y="80"/>
                  <a:pt x="22" y="81"/>
                  <a:pt x="21" y="82"/>
                </a:cubicBezTo>
                <a:cubicBezTo>
                  <a:pt x="21" y="83"/>
                  <a:pt x="21" y="84"/>
                  <a:pt x="21" y="86"/>
                </a:cubicBezTo>
                <a:cubicBezTo>
                  <a:pt x="20" y="86"/>
                  <a:pt x="20" y="85"/>
                  <a:pt x="20" y="85"/>
                </a:cubicBezTo>
                <a:cubicBezTo>
                  <a:pt x="20" y="86"/>
                  <a:pt x="20" y="86"/>
                  <a:pt x="20" y="86"/>
                </a:cubicBezTo>
                <a:cubicBezTo>
                  <a:pt x="20" y="86"/>
                  <a:pt x="20" y="87"/>
                  <a:pt x="20" y="88"/>
                </a:cubicBezTo>
                <a:cubicBezTo>
                  <a:pt x="20" y="89"/>
                  <a:pt x="21" y="88"/>
                  <a:pt x="21" y="89"/>
                </a:cubicBezTo>
                <a:cubicBezTo>
                  <a:pt x="21" y="91"/>
                  <a:pt x="20" y="93"/>
                  <a:pt x="20" y="95"/>
                </a:cubicBezTo>
                <a:cubicBezTo>
                  <a:pt x="20" y="95"/>
                  <a:pt x="21" y="95"/>
                  <a:pt x="21" y="96"/>
                </a:cubicBezTo>
                <a:cubicBezTo>
                  <a:pt x="21" y="97"/>
                  <a:pt x="20" y="99"/>
                  <a:pt x="20" y="100"/>
                </a:cubicBezTo>
                <a:cubicBezTo>
                  <a:pt x="20" y="100"/>
                  <a:pt x="21" y="101"/>
                  <a:pt x="20" y="101"/>
                </a:cubicBezTo>
                <a:cubicBezTo>
                  <a:pt x="20" y="102"/>
                  <a:pt x="20" y="102"/>
                  <a:pt x="20" y="102"/>
                </a:cubicBezTo>
                <a:cubicBezTo>
                  <a:pt x="20" y="103"/>
                  <a:pt x="20" y="103"/>
                  <a:pt x="20" y="103"/>
                </a:cubicBezTo>
                <a:cubicBezTo>
                  <a:pt x="20" y="105"/>
                  <a:pt x="20" y="106"/>
                  <a:pt x="20" y="108"/>
                </a:cubicBezTo>
                <a:cubicBezTo>
                  <a:pt x="20" y="108"/>
                  <a:pt x="20" y="107"/>
                  <a:pt x="20" y="107"/>
                </a:cubicBezTo>
                <a:cubicBezTo>
                  <a:pt x="20" y="106"/>
                  <a:pt x="19" y="105"/>
                  <a:pt x="20" y="105"/>
                </a:cubicBezTo>
                <a:cubicBezTo>
                  <a:pt x="20" y="105"/>
                  <a:pt x="19" y="105"/>
                  <a:pt x="19" y="104"/>
                </a:cubicBezTo>
                <a:cubicBezTo>
                  <a:pt x="20" y="104"/>
                  <a:pt x="20" y="104"/>
                  <a:pt x="20" y="104"/>
                </a:cubicBezTo>
                <a:cubicBezTo>
                  <a:pt x="19" y="104"/>
                  <a:pt x="19" y="103"/>
                  <a:pt x="20" y="102"/>
                </a:cubicBezTo>
                <a:cubicBezTo>
                  <a:pt x="19" y="102"/>
                  <a:pt x="19" y="103"/>
                  <a:pt x="19" y="103"/>
                </a:cubicBezTo>
                <a:cubicBezTo>
                  <a:pt x="18" y="102"/>
                  <a:pt x="18" y="101"/>
                  <a:pt x="18" y="100"/>
                </a:cubicBezTo>
                <a:cubicBezTo>
                  <a:pt x="18" y="100"/>
                  <a:pt x="18" y="101"/>
                  <a:pt x="17" y="101"/>
                </a:cubicBezTo>
                <a:cubicBezTo>
                  <a:pt x="18" y="99"/>
                  <a:pt x="16" y="98"/>
                  <a:pt x="17" y="97"/>
                </a:cubicBezTo>
                <a:cubicBezTo>
                  <a:pt x="17" y="96"/>
                  <a:pt x="17" y="96"/>
                  <a:pt x="17" y="97"/>
                </a:cubicBezTo>
                <a:cubicBezTo>
                  <a:pt x="17" y="96"/>
                  <a:pt x="17" y="96"/>
                  <a:pt x="17" y="96"/>
                </a:cubicBezTo>
                <a:cubicBezTo>
                  <a:pt x="17" y="95"/>
                  <a:pt x="17" y="96"/>
                  <a:pt x="18" y="96"/>
                </a:cubicBezTo>
                <a:cubicBezTo>
                  <a:pt x="17" y="95"/>
                  <a:pt x="17" y="94"/>
                  <a:pt x="17" y="92"/>
                </a:cubicBezTo>
                <a:cubicBezTo>
                  <a:pt x="17" y="92"/>
                  <a:pt x="17" y="92"/>
                  <a:pt x="17" y="92"/>
                </a:cubicBezTo>
                <a:cubicBezTo>
                  <a:pt x="17" y="92"/>
                  <a:pt x="17" y="90"/>
                  <a:pt x="18" y="89"/>
                </a:cubicBezTo>
                <a:cubicBezTo>
                  <a:pt x="18" y="88"/>
                  <a:pt x="17" y="88"/>
                  <a:pt x="17" y="87"/>
                </a:cubicBezTo>
                <a:cubicBezTo>
                  <a:pt x="17" y="87"/>
                  <a:pt x="17" y="87"/>
                  <a:pt x="18" y="86"/>
                </a:cubicBezTo>
                <a:cubicBezTo>
                  <a:pt x="18" y="86"/>
                  <a:pt x="17" y="86"/>
                  <a:pt x="17" y="86"/>
                </a:cubicBezTo>
                <a:cubicBezTo>
                  <a:pt x="17" y="85"/>
                  <a:pt x="18" y="84"/>
                  <a:pt x="17" y="84"/>
                </a:cubicBezTo>
                <a:cubicBezTo>
                  <a:pt x="17" y="84"/>
                  <a:pt x="17" y="85"/>
                  <a:pt x="17" y="86"/>
                </a:cubicBezTo>
                <a:cubicBezTo>
                  <a:pt x="16" y="86"/>
                  <a:pt x="16" y="86"/>
                  <a:pt x="16" y="86"/>
                </a:cubicBezTo>
                <a:cubicBezTo>
                  <a:pt x="16" y="87"/>
                  <a:pt x="16" y="87"/>
                  <a:pt x="16" y="87"/>
                </a:cubicBezTo>
                <a:cubicBezTo>
                  <a:pt x="16" y="87"/>
                  <a:pt x="16" y="86"/>
                  <a:pt x="17" y="87"/>
                </a:cubicBezTo>
                <a:cubicBezTo>
                  <a:pt x="16" y="89"/>
                  <a:pt x="16" y="91"/>
                  <a:pt x="16" y="93"/>
                </a:cubicBezTo>
                <a:cubicBezTo>
                  <a:pt x="16" y="95"/>
                  <a:pt x="16" y="97"/>
                  <a:pt x="16" y="99"/>
                </a:cubicBezTo>
                <a:cubicBezTo>
                  <a:pt x="16" y="99"/>
                  <a:pt x="16" y="99"/>
                  <a:pt x="15" y="99"/>
                </a:cubicBezTo>
                <a:cubicBezTo>
                  <a:pt x="15" y="101"/>
                  <a:pt x="15" y="102"/>
                  <a:pt x="15" y="103"/>
                </a:cubicBezTo>
                <a:cubicBezTo>
                  <a:pt x="15" y="103"/>
                  <a:pt x="16" y="103"/>
                  <a:pt x="16" y="103"/>
                </a:cubicBezTo>
                <a:cubicBezTo>
                  <a:pt x="16" y="104"/>
                  <a:pt x="16" y="105"/>
                  <a:pt x="15" y="104"/>
                </a:cubicBezTo>
                <a:cubicBezTo>
                  <a:pt x="15" y="105"/>
                  <a:pt x="15" y="105"/>
                  <a:pt x="16" y="105"/>
                </a:cubicBezTo>
                <a:cubicBezTo>
                  <a:pt x="15" y="105"/>
                  <a:pt x="15" y="105"/>
                  <a:pt x="15" y="105"/>
                </a:cubicBezTo>
                <a:cubicBezTo>
                  <a:pt x="15" y="105"/>
                  <a:pt x="14" y="105"/>
                  <a:pt x="14" y="104"/>
                </a:cubicBezTo>
                <a:cubicBezTo>
                  <a:pt x="14" y="103"/>
                  <a:pt x="14" y="103"/>
                  <a:pt x="14" y="102"/>
                </a:cubicBezTo>
                <a:cubicBezTo>
                  <a:pt x="15" y="102"/>
                  <a:pt x="14" y="103"/>
                  <a:pt x="15" y="103"/>
                </a:cubicBezTo>
                <a:cubicBezTo>
                  <a:pt x="15" y="102"/>
                  <a:pt x="15" y="101"/>
                  <a:pt x="14" y="102"/>
                </a:cubicBezTo>
                <a:cubicBezTo>
                  <a:pt x="14" y="101"/>
                  <a:pt x="14" y="101"/>
                  <a:pt x="14" y="100"/>
                </a:cubicBezTo>
                <a:cubicBezTo>
                  <a:pt x="15" y="100"/>
                  <a:pt x="14" y="100"/>
                  <a:pt x="14" y="101"/>
                </a:cubicBezTo>
                <a:cubicBezTo>
                  <a:pt x="15" y="100"/>
                  <a:pt x="15" y="99"/>
                  <a:pt x="14" y="99"/>
                </a:cubicBezTo>
                <a:cubicBezTo>
                  <a:pt x="14" y="98"/>
                  <a:pt x="14" y="97"/>
                  <a:pt x="14" y="96"/>
                </a:cubicBezTo>
                <a:cubicBezTo>
                  <a:pt x="14" y="95"/>
                  <a:pt x="15" y="95"/>
                  <a:pt x="15" y="94"/>
                </a:cubicBezTo>
                <a:cubicBezTo>
                  <a:pt x="15" y="94"/>
                  <a:pt x="14" y="94"/>
                  <a:pt x="14" y="94"/>
                </a:cubicBezTo>
                <a:cubicBezTo>
                  <a:pt x="15" y="93"/>
                  <a:pt x="15" y="92"/>
                  <a:pt x="15" y="90"/>
                </a:cubicBezTo>
                <a:cubicBezTo>
                  <a:pt x="15" y="89"/>
                  <a:pt x="15" y="88"/>
                  <a:pt x="15" y="87"/>
                </a:cubicBezTo>
                <a:cubicBezTo>
                  <a:pt x="16" y="87"/>
                  <a:pt x="15" y="88"/>
                  <a:pt x="15" y="89"/>
                </a:cubicBezTo>
                <a:cubicBezTo>
                  <a:pt x="16" y="88"/>
                  <a:pt x="15" y="87"/>
                  <a:pt x="15" y="87"/>
                </a:cubicBezTo>
                <a:cubicBezTo>
                  <a:pt x="16" y="84"/>
                  <a:pt x="16" y="82"/>
                  <a:pt x="16" y="79"/>
                </a:cubicBezTo>
                <a:cubicBezTo>
                  <a:pt x="17" y="79"/>
                  <a:pt x="16" y="79"/>
                  <a:pt x="17" y="79"/>
                </a:cubicBezTo>
                <a:cubicBezTo>
                  <a:pt x="17" y="78"/>
                  <a:pt x="17" y="79"/>
                  <a:pt x="17" y="78"/>
                </a:cubicBezTo>
                <a:cubicBezTo>
                  <a:pt x="17" y="77"/>
                  <a:pt x="17" y="76"/>
                  <a:pt x="17" y="76"/>
                </a:cubicBezTo>
                <a:cubicBezTo>
                  <a:pt x="17" y="75"/>
                  <a:pt x="18" y="74"/>
                  <a:pt x="18" y="73"/>
                </a:cubicBezTo>
                <a:cubicBezTo>
                  <a:pt x="18" y="72"/>
                  <a:pt x="18" y="71"/>
                  <a:pt x="18" y="71"/>
                </a:cubicBezTo>
                <a:cubicBezTo>
                  <a:pt x="18" y="70"/>
                  <a:pt x="19" y="69"/>
                  <a:pt x="19" y="69"/>
                </a:cubicBezTo>
                <a:cubicBezTo>
                  <a:pt x="19" y="69"/>
                  <a:pt x="19" y="68"/>
                  <a:pt x="19" y="68"/>
                </a:cubicBezTo>
                <a:cubicBezTo>
                  <a:pt x="19" y="67"/>
                  <a:pt x="19" y="67"/>
                  <a:pt x="19" y="67"/>
                </a:cubicBezTo>
                <a:cubicBezTo>
                  <a:pt x="19" y="67"/>
                  <a:pt x="20" y="65"/>
                  <a:pt x="20" y="64"/>
                </a:cubicBezTo>
                <a:cubicBezTo>
                  <a:pt x="20" y="64"/>
                  <a:pt x="19" y="64"/>
                  <a:pt x="19" y="64"/>
                </a:cubicBezTo>
                <a:cubicBezTo>
                  <a:pt x="20" y="63"/>
                  <a:pt x="20" y="63"/>
                  <a:pt x="20" y="62"/>
                </a:cubicBezTo>
                <a:cubicBezTo>
                  <a:pt x="20" y="62"/>
                  <a:pt x="21" y="62"/>
                  <a:pt x="20" y="61"/>
                </a:cubicBezTo>
                <a:cubicBezTo>
                  <a:pt x="20" y="61"/>
                  <a:pt x="21" y="61"/>
                  <a:pt x="21" y="60"/>
                </a:cubicBezTo>
                <a:cubicBezTo>
                  <a:pt x="21" y="60"/>
                  <a:pt x="21" y="60"/>
                  <a:pt x="21" y="60"/>
                </a:cubicBezTo>
                <a:cubicBezTo>
                  <a:pt x="20" y="60"/>
                  <a:pt x="21" y="60"/>
                  <a:pt x="21" y="59"/>
                </a:cubicBezTo>
                <a:cubicBezTo>
                  <a:pt x="22" y="57"/>
                  <a:pt x="23" y="54"/>
                  <a:pt x="24" y="51"/>
                </a:cubicBezTo>
                <a:cubicBezTo>
                  <a:pt x="25" y="50"/>
                  <a:pt x="25" y="49"/>
                  <a:pt x="26" y="47"/>
                </a:cubicBezTo>
                <a:cubicBezTo>
                  <a:pt x="26" y="47"/>
                  <a:pt x="26" y="47"/>
                  <a:pt x="26" y="47"/>
                </a:cubicBezTo>
                <a:cubicBezTo>
                  <a:pt x="27" y="46"/>
                  <a:pt x="27" y="45"/>
                  <a:pt x="28" y="45"/>
                </a:cubicBezTo>
                <a:cubicBezTo>
                  <a:pt x="27" y="44"/>
                  <a:pt x="28" y="43"/>
                  <a:pt x="29" y="42"/>
                </a:cubicBezTo>
                <a:cubicBezTo>
                  <a:pt x="29" y="42"/>
                  <a:pt x="29" y="43"/>
                  <a:pt x="28" y="43"/>
                </a:cubicBezTo>
                <a:cubicBezTo>
                  <a:pt x="29" y="43"/>
                  <a:pt x="29" y="42"/>
                  <a:pt x="29" y="42"/>
                </a:cubicBezTo>
                <a:cubicBezTo>
                  <a:pt x="29" y="42"/>
                  <a:pt x="30" y="42"/>
                  <a:pt x="30" y="41"/>
                </a:cubicBezTo>
                <a:cubicBezTo>
                  <a:pt x="30" y="41"/>
                  <a:pt x="30" y="41"/>
                  <a:pt x="29" y="41"/>
                </a:cubicBezTo>
                <a:cubicBezTo>
                  <a:pt x="29" y="41"/>
                  <a:pt x="30" y="40"/>
                  <a:pt x="30" y="40"/>
                </a:cubicBezTo>
                <a:cubicBezTo>
                  <a:pt x="31" y="39"/>
                  <a:pt x="31" y="39"/>
                  <a:pt x="31" y="38"/>
                </a:cubicBezTo>
                <a:cubicBezTo>
                  <a:pt x="32" y="38"/>
                  <a:pt x="33" y="37"/>
                  <a:pt x="34" y="36"/>
                </a:cubicBezTo>
                <a:cubicBezTo>
                  <a:pt x="33" y="36"/>
                  <a:pt x="33" y="37"/>
                  <a:pt x="33" y="36"/>
                </a:cubicBezTo>
                <a:cubicBezTo>
                  <a:pt x="33" y="35"/>
                  <a:pt x="33" y="35"/>
                  <a:pt x="34" y="34"/>
                </a:cubicBezTo>
                <a:cubicBezTo>
                  <a:pt x="35" y="33"/>
                  <a:pt x="35" y="33"/>
                  <a:pt x="36" y="32"/>
                </a:cubicBezTo>
                <a:cubicBezTo>
                  <a:pt x="36" y="33"/>
                  <a:pt x="36" y="33"/>
                  <a:pt x="36" y="33"/>
                </a:cubicBezTo>
                <a:cubicBezTo>
                  <a:pt x="36" y="33"/>
                  <a:pt x="36" y="32"/>
                  <a:pt x="36" y="32"/>
                </a:cubicBezTo>
                <a:cubicBezTo>
                  <a:pt x="36" y="32"/>
                  <a:pt x="36" y="32"/>
                  <a:pt x="37" y="32"/>
                </a:cubicBezTo>
                <a:cubicBezTo>
                  <a:pt x="37" y="31"/>
                  <a:pt x="39" y="29"/>
                  <a:pt x="39" y="28"/>
                </a:cubicBezTo>
                <a:cubicBezTo>
                  <a:pt x="39" y="29"/>
                  <a:pt x="41" y="28"/>
                  <a:pt x="41" y="28"/>
                </a:cubicBezTo>
                <a:cubicBezTo>
                  <a:pt x="40" y="27"/>
                  <a:pt x="40" y="29"/>
                  <a:pt x="40" y="28"/>
                </a:cubicBezTo>
                <a:cubicBezTo>
                  <a:pt x="40" y="28"/>
                  <a:pt x="41" y="27"/>
                  <a:pt x="42" y="26"/>
                </a:cubicBezTo>
                <a:cubicBezTo>
                  <a:pt x="43" y="26"/>
                  <a:pt x="44" y="25"/>
                  <a:pt x="44" y="25"/>
                </a:cubicBezTo>
                <a:cubicBezTo>
                  <a:pt x="44" y="25"/>
                  <a:pt x="44" y="25"/>
                  <a:pt x="44" y="26"/>
                </a:cubicBezTo>
                <a:cubicBezTo>
                  <a:pt x="45" y="25"/>
                  <a:pt x="45" y="25"/>
                  <a:pt x="45" y="25"/>
                </a:cubicBezTo>
                <a:cubicBezTo>
                  <a:pt x="45" y="24"/>
                  <a:pt x="46" y="24"/>
                  <a:pt x="47" y="24"/>
                </a:cubicBezTo>
                <a:cubicBezTo>
                  <a:pt x="47" y="23"/>
                  <a:pt x="48" y="23"/>
                  <a:pt x="49" y="23"/>
                </a:cubicBezTo>
                <a:cubicBezTo>
                  <a:pt x="49" y="23"/>
                  <a:pt x="50" y="23"/>
                  <a:pt x="51" y="22"/>
                </a:cubicBezTo>
                <a:cubicBezTo>
                  <a:pt x="51" y="22"/>
                  <a:pt x="51" y="22"/>
                  <a:pt x="52" y="22"/>
                </a:cubicBezTo>
                <a:cubicBezTo>
                  <a:pt x="52" y="22"/>
                  <a:pt x="53" y="22"/>
                  <a:pt x="54" y="22"/>
                </a:cubicBezTo>
                <a:cubicBezTo>
                  <a:pt x="55" y="22"/>
                  <a:pt x="55" y="21"/>
                  <a:pt x="56" y="21"/>
                </a:cubicBezTo>
                <a:cubicBezTo>
                  <a:pt x="56" y="21"/>
                  <a:pt x="57" y="21"/>
                  <a:pt x="57" y="21"/>
                </a:cubicBezTo>
                <a:cubicBezTo>
                  <a:pt x="58" y="21"/>
                  <a:pt x="58" y="21"/>
                  <a:pt x="59" y="21"/>
                </a:cubicBezTo>
                <a:cubicBezTo>
                  <a:pt x="59" y="21"/>
                  <a:pt x="60" y="21"/>
                  <a:pt x="60" y="21"/>
                </a:cubicBezTo>
                <a:cubicBezTo>
                  <a:pt x="60" y="21"/>
                  <a:pt x="60" y="21"/>
                  <a:pt x="61" y="21"/>
                </a:cubicBezTo>
                <a:cubicBezTo>
                  <a:pt x="61" y="21"/>
                  <a:pt x="62" y="21"/>
                  <a:pt x="62" y="21"/>
                </a:cubicBezTo>
                <a:cubicBezTo>
                  <a:pt x="63" y="22"/>
                  <a:pt x="64" y="22"/>
                  <a:pt x="65" y="22"/>
                </a:cubicBezTo>
                <a:cubicBezTo>
                  <a:pt x="65" y="22"/>
                  <a:pt x="66" y="22"/>
                  <a:pt x="67" y="22"/>
                </a:cubicBezTo>
                <a:cubicBezTo>
                  <a:pt x="67" y="22"/>
                  <a:pt x="67" y="22"/>
                  <a:pt x="67" y="23"/>
                </a:cubicBezTo>
                <a:cubicBezTo>
                  <a:pt x="68" y="23"/>
                  <a:pt x="68" y="23"/>
                  <a:pt x="68" y="23"/>
                </a:cubicBezTo>
                <a:cubicBezTo>
                  <a:pt x="69" y="23"/>
                  <a:pt x="69" y="23"/>
                  <a:pt x="70" y="23"/>
                </a:cubicBezTo>
                <a:cubicBezTo>
                  <a:pt x="71" y="24"/>
                  <a:pt x="71" y="24"/>
                  <a:pt x="72" y="24"/>
                </a:cubicBezTo>
                <a:cubicBezTo>
                  <a:pt x="73" y="24"/>
                  <a:pt x="73" y="25"/>
                  <a:pt x="74" y="25"/>
                </a:cubicBezTo>
                <a:cubicBezTo>
                  <a:pt x="74" y="26"/>
                  <a:pt x="74" y="26"/>
                  <a:pt x="74" y="26"/>
                </a:cubicBezTo>
                <a:cubicBezTo>
                  <a:pt x="73" y="26"/>
                  <a:pt x="73" y="25"/>
                  <a:pt x="72" y="25"/>
                </a:cubicBezTo>
                <a:cubicBezTo>
                  <a:pt x="72" y="25"/>
                  <a:pt x="72" y="26"/>
                  <a:pt x="72" y="26"/>
                </a:cubicBezTo>
                <a:cubicBezTo>
                  <a:pt x="72" y="26"/>
                  <a:pt x="72" y="26"/>
                  <a:pt x="72" y="26"/>
                </a:cubicBezTo>
                <a:cubicBezTo>
                  <a:pt x="73" y="26"/>
                  <a:pt x="72" y="26"/>
                  <a:pt x="73" y="26"/>
                </a:cubicBezTo>
                <a:cubicBezTo>
                  <a:pt x="73" y="27"/>
                  <a:pt x="73" y="26"/>
                  <a:pt x="73" y="26"/>
                </a:cubicBezTo>
                <a:cubicBezTo>
                  <a:pt x="74" y="27"/>
                  <a:pt x="73" y="27"/>
                  <a:pt x="74" y="27"/>
                </a:cubicBezTo>
                <a:moveTo>
                  <a:pt x="16" y="89"/>
                </a:moveTo>
                <a:cubicBezTo>
                  <a:pt x="16" y="89"/>
                  <a:pt x="15" y="90"/>
                  <a:pt x="15" y="90"/>
                </a:cubicBezTo>
                <a:cubicBezTo>
                  <a:pt x="15" y="90"/>
                  <a:pt x="16" y="90"/>
                  <a:pt x="16" y="89"/>
                </a:cubicBezTo>
                <a:moveTo>
                  <a:pt x="18" y="98"/>
                </a:moveTo>
                <a:cubicBezTo>
                  <a:pt x="18" y="99"/>
                  <a:pt x="18" y="99"/>
                  <a:pt x="18" y="100"/>
                </a:cubicBezTo>
                <a:cubicBezTo>
                  <a:pt x="18" y="100"/>
                  <a:pt x="19" y="99"/>
                  <a:pt x="19" y="98"/>
                </a:cubicBezTo>
                <a:cubicBezTo>
                  <a:pt x="18" y="99"/>
                  <a:pt x="18" y="98"/>
                  <a:pt x="18" y="98"/>
                </a:cubicBezTo>
                <a:moveTo>
                  <a:pt x="20" y="96"/>
                </a:moveTo>
                <a:cubicBezTo>
                  <a:pt x="20" y="96"/>
                  <a:pt x="19" y="98"/>
                  <a:pt x="20" y="98"/>
                </a:cubicBezTo>
                <a:cubicBezTo>
                  <a:pt x="20" y="97"/>
                  <a:pt x="20" y="97"/>
                  <a:pt x="20" y="96"/>
                </a:cubicBezTo>
                <a:moveTo>
                  <a:pt x="20" y="89"/>
                </a:moveTo>
                <a:cubicBezTo>
                  <a:pt x="20" y="89"/>
                  <a:pt x="19" y="91"/>
                  <a:pt x="20" y="91"/>
                </a:cubicBezTo>
                <a:cubicBezTo>
                  <a:pt x="20" y="90"/>
                  <a:pt x="20" y="90"/>
                  <a:pt x="20" y="89"/>
                </a:cubicBezTo>
                <a:moveTo>
                  <a:pt x="16" y="83"/>
                </a:moveTo>
                <a:cubicBezTo>
                  <a:pt x="16" y="83"/>
                  <a:pt x="16" y="85"/>
                  <a:pt x="17" y="85"/>
                </a:cubicBezTo>
                <a:cubicBezTo>
                  <a:pt x="16" y="85"/>
                  <a:pt x="17" y="83"/>
                  <a:pt x="16" y="83"/>
                </a:cubicBezTo>
                <a:moveTo>
                  <a:pt x="22" y="70"/>
                </a:moveTo>
                <a:cubicBezTo>
                  <a:pt x="22" y="70"/>
                  <a:pt x="22" y="71"/>
                  <a:pt x="22" y="71"/>
                </a:cubicBezTo>
                <a:cubicBezTo>
                  <a:pt x="22" y="71"/>
                  <a:pt x="23" y="70"/>
                  <a:pt x="22" y="70"/>
                </a:cubicBezTo>
                <a:moveTo>
                  <a:pt x="24" y="63"/>
                </a:moveTo>
                <a:cubicBezTo>
                  <a:pt x="23" y="63"/>
                  <a:pt x="24" y="64"/>
                  <a:pt x="24" y="64"/>
                </a:cubicBezTo>
                <a:cubicBezTo>
                  <a:pt x="24" y="63"/>
                  <a:pt x="24" y="63"/>
                  <a:pt x="24" y="62"/>
                </a:cubicBezTo>
                <a:cubicBezTo>
                  <a:pt x="24" y="62"/>
                  <a:pt x="24" y="63"/>
                  <a:pt x="24" y="63"/>
                </a:cubicBezTo>
                <a:moveTo>
                  <a:pt x="33" y="40"/>
                </a:moveTo>
                <a:cubicBezTo>
                  <a:pt x="32" y="41"/>
                  <a:pt x="32" y="41"/>
                  <a:pt x="32" y="41"/>
                </a:cubicBezTo>
                <a:cubicBezTo>
                  <a:pt x="33" y="41"/>
                  <a:pt x="33" y="40"/>
                  <a:pt x="33" y="40"/>
                </a:cubicBezTo>
                <a:moveTo>
                  <a:pt x="32" y="38"/>
                </a:moveTo>
                <a:cubicBezTo>
                  <a:pt x="31" y="39"/>
                  <a:pt x="30" y="40"/>
                  <a:pt x="30" y="41"/>
                </a:cubicBezTo>
                <a:cubicBezTo>
                  <a:pt x="31" y="40"/>
                  <a:pt x="31" y="40"/>
                  <a:pt x="30" y="40"/>
                </a:cubicBezTo>
                <a:cubicBezTo>
                  <a:pt x="30" y="39"/>
                  <a:pt x="33" y="39"/>
                  <a:pt x="32" y="38"/>
                </a:cubicBezTo>
                <a:moveTo>
                  <a:pt x="34" y="35"/>
                </a:moveTo>
                <a:cubicBezTo>
                  <a:pt x="34" y="35"/>
                  <a:pt x="33" y="36"/>
                  <a:pt x="34" y="36"/>
                </a:cubicBezTo>
                <a:cubicBezTo>
                  <a:pt x="34" y="35"/>
                  <a:pt x="34" y="35"/>
                  <a:pt x="34" y="35"/>
                </a:cubicBezTo>
                <a:moveTo>
                  <a:pt x="35" y="35"/>
                </a:moveTo>
                <a:cubicBezTo>
                  <a:pt x="35" y="34"/>
                  <a:pt x="35" y="34"/>
                  <a:pt x="36" y="34"/>
                </a:cubicBezTo>
                <a:cubicBezTo>
                  <a:pt x="35" y="33"/>
                  <a:pt x="34" y="34"/>
                  <a:pt x="35" y="35"/>
                </a:cubicBezTo>
                <a:moveTo>
                  <a:pt x="43" y="32"/>
                </a:moveTo>
                <a:cubicBezTo>
                  <a:pt x="43" y="32"/>
                  <a:pt x="43" y="32"/>
                  <a:pt x="43" y="32"/>
                </a:cubicBezTo>
                <a:cubicBezTo>
                  <a:pt x="43" y="33"/>
                  <a:pt x="44" y="32"/>
                  <a:pt x="43" y="32"/>
                </a:cubicBezTo>
                <a:moveTo>
                  <a:pt x="45" y="30"/>
                </a:moveTo>
                <a:cubicBezTo>
                  <a:pt x="45" y="31"/>
                  <a:pt x="44" y="30"/>
                  <a:pt x="44" y="31"/>
                </a:cubicBezTo>
                <a:cubicBezTo>
                  <a:pt x="44" y="31"/>
                  <a:pt x="44" y="31"/>
                  <a:pt x="45" y="31"/>
                </a:cubicBezTo>
                <a:cubicBezTo>
                  <a:pt x="45" y="31"/>
                  <a:pt x="44" y="31"/>
                  <a:pt x="45" y="32"/>
                </a:cubicBezTo>
                <a:cubicBezTo>
                  <a:pt x="45" y="31"/>
                  <a:pt x="45" y="31"/>
                  <a:pt x="45" y="30"/>
                </a:cubicBezTo>
                <a:moveTo>
                  <a:pt x="50" y="30"/>
                </a:moveTo>
                <a:cubicBezTo>
                  <a:pt x="50" y="30"/>
                  <a:pt x="50" y="30"/>
                  <a:pt x="51" y="30"/>
                </a:cubicBezTo>
                <a:cubicBezTo>
                  <a:pt x="50" y="29"/>
                  <a:pt x="50" y="29"/>
                  <a:pt x="50" y="30"/>
                </a:cubicBezTo>
                <a:moveTo>
                  <a:pt x="50" y="28"/>
                </a:moveTo>
                <a:cubicBezTo>
                  <a:pt x="50" y="28"/>
                  <a:pt x="49" y="28"/>
                  <a:pt x="49" y="28"/>
                </a:cubicBezTo>
                <a:cubicBezTo>
                  <a:pt x="50" y="28"/>
                  <a:pt x="50" y="28"/>
                  <a:pt x="50" y="29"/>
                </a:cubicBezTo>
                <a:cubicBezTo>
                  <a:pt x="50" y="28"/>
                  <a:pt x="50" y="28"/>
                  <a:pt x="50" y="28"/>
                </a:cubicBezTo>
                <a:moveTo>
                  <a:pt x="57" y="28"/>
                </a:moveTo>
                <a:cubicBezTo>
                  <a:pt x="57" y="28"/>
                  <a:pt x="58" y="29"/>
                  <a:pt x="58" y="29"/>
                </a:cubicBezTo>
                <a:cubicBezTo>
                  <a:pt x="58" y="28"/>
                  <a:pt x="58" y="28"/>
                  <a:pt x="57" y="28"/>
                </a:cubicBezTo>
                <a:cubicBezTo>
                  <a:pt x="57" y="28"/>
                  <a:pt x="57" y="28"/>
                  <a:pt x="57" y="28"/>
                </a:cubicBezTo>
                <a:cubicBezTo>
                  <a:pt x="57" y="28"/>
                  <a:pt x="57" y="28"/>
                  <a:pt x="57" y="28"/>
                </a:cubicBezTo>
                <a:cubicBezTo>
                  <a:pt x="57" y="28"/>
                  <a:pt x="57" y="28"/>
                  <a:pt x="57" y="28"/>
                </a:cubicBezTo>
                <a:cubicBezTo>
                  <a:pt x="56" y="28"/>
                  <a:pt x="57" y="28"/>
                  <a:pt x="57" y="28"/>
                </a:cubicBezTo>
                <a:moveTo>
                  <a:pt x="56" y="29"/>
                </a:moveTo>
                <a:cubicBezTo>
                  <a:pt x="56" y="29"/>
                  <a:pt x="56" y="29"/>
                  <a:pt x="56" y="29"/>
                </a:cubicBezTo>
                <a:cubicBezTo>
                  <a:pt x="56" y="29"/>
                  <a:pt x="56" y="29"/>
                  <a:pt x="56" y="29"/>
                </a:cubicBezTo>
                <a:moveTo>
                  <a:pt x="55" y="27"/>
                </a:moveTo>
                <a:cubicBezTo>
                  <a:pt x="55" y="28"/>
                  <a:pt x="56" y="27"/>
                  <a:pt x="56" y="28"/>
                </a:cubicBezTo>
                <a:cubicBezTo>
                  <a:pt x="56" y="28"/>
                  <a:pt x="56" y="28"/>
                  <a:pt x="56" y="27"/>
                </a:cubicBezTo>
                <a:cubicBezTo>
                  <a:pt x="56" y="27"/>
                  <a:pt x="56" y="27"/>
                  <a:pt x="55" y="27"/>
                </a:cubicBezTo>
                <a:moveTo>
                  <a:pt x="54" y="29"/>
                </a:moveTo>
                <a:cubicBezTo>
                  <a:pt x="55" y="29"/>
                  <a:pt x="55" y="29"/>
                  <a:pt x="55" y="29"/>
                </a:cubicBezTo>
                <a:cubicBezTo>
                  <a:pt x="55" y="29"/>
                  <a:pt x="55" y="29"/>
                  <a:pt x="55" y="29"/>
                </a:cubicBezTo>
                <a:cubicBezTo>
                  <a:pt x="55" y="29"/>
                  <a:pt x="55" y="29"/>
                  <a:pt x="55" y="28"/>
                </a:cubicBezTo>
                <a:cubicBezTo>
                  <a:pt x="55" y="28"/>
                  <a:pt x="54" y="28"/>
                  <a:pt x="54" y="29"/>
                </a:cubicBezTo>
                <a:moveTo>
                  <a:pt x="52" y="29"/>
                </a:moveTo>
                <a:cubicBezTo>
                  <a:pt x="53" y="29"/>
                  <a:pt x="53" y="29"/>
                  <a:pt x="53" y="28"/>
                </a:cubicBezTo>
                <a:cubicBezTo>
                  <a:pt x="52" y="28"/>
                  <a:pt x="52" y="29"/>
                  <a:pt x="52" y="29"/>
                </a:cubicBezTo>
                <a:moveTo>
                  <a:pt x="68" y="25"/>
                </a:moveTo>
                <a:cubicBezTo>
                  <a:pt x="68" y="24"/>
                  <a:pt x="68" y="24"/>
                  <a:pt x="67" y="24"/>
                </a:cubicBezTo>
                <a:cubicBezTo>
                  <a:pt x="67" y="24"/>
                  <a:pt x="67" y="24"/>
                  <a:pt x="67" y="25"/>
                </a:cubicBezTo>
                <a:cubicBezTo>
                  <a:pt x="67" y="25"/>
                  <a:pt x="67" y="24"/>
                  <a:pt x="68" y="25"/>
                </a:cubicBezTo>
                <a:moveTo>
                  <a:pt x="70" y="24"/>
                </a:moveTo>
                <a:cubicBezTo>
                  <a:pt x="70" y="24"/>
                  <a:pt x="70" y="24"/>
                  <a:pt x="70" y="24"/>
                </a:cubicBezTo>
                <a:cubicBezTo>
                  <a:pt x="70" y="24"/>
                  <a:pt x="71" y="24"/>
                  <a:pt x="71" y="24"/>
                </a:cubicBezTo>
                <a:cubicBezTo>
                  <a:pt x="70" y="24"/>
                  <a:pt x="70" y="23"/>
                  <a:pt x="69" y="23"/>
                </a:cubicBezTo>
                <a:cubicBezTo>
                  <a:pt x="69" y="24"/>
                  <a:pt x="70" y="24"/>
                  <a:pt x="70" y="24"/>
                </a:cubicBezTo>
                <a:cubicBezTo>
                  <a:pt x="70" y="24"/>
                  <a:pt x="70" y="25"/>
                  <a:pt x="70" y="24"/>
                </a:cubicBezTo>
                <a:moveTo>
                  <a:pt x="16" y="112"/>
                </a:moveTo>
                <a:cubicBezTo>
                  <a:pt x="17" y="113"/>
                  <a:pt x="17" y="113"/>
                  <a:pt x="17" y="114"/>
                </a:cubicBezTo>
                <a:cubicBezTo>
                  <a:pt x="17" y="115"/>
                  <a:pt x="17" y="115"/>
                  <a:pt x="16" y="116"/>
                </a:cubicBezTo>
                <a:cubicBezTo>
                  <a:pt x="16" y="115"/>
                  <a:pt x="15" y="114"/>
                  <a:pt x="15" y="114"/>
                </a:cubicBezTo>
                <a:cubicBezTo>
                  <a:pt x="15" y="114"/>
                  <a:pt x="16" y="114"/>
                  <a:pt x="16" y="115"/>
                </a:cubicBezTo>
                <a:cubicBezTo>
                  <a:pt x="16" y="115"/>
                  <a:pt x="17" y="115"/>
                  <a:pt x="16" y="114"/>
                </a:cubicBezTo>
                <a:cubicBezTo>
                  <a:pt x="16" y="114"/>
                  <a:pt x="15" y="113"/>
                  <a:pt x="15" y="113"/>
                </a:cubicBezTo>
                <a:cubicBezTo>
                  <a:pt x="15" y="112"/>
                  <a:pt x="15" y="111"/>
                  <a:pt x="15" y="111"/>
                </a:cubicBezTo>
                <a:cubicBezTo>
                  <a:pt x="16" y="112"/>
                  <a:pt x="15" y="112"/>
                  <a:pt x="16" y="112"/>
                </a:cubicBezTo>
                <a:cubicBezTo>
                  <a:pt x="16" y="111"/>
                  <a:pt x="15" y="110"/>
                  <a:pt x="16" y="109"/>
                </a:cubicBezTo>
                <a:cubicBezTo>
                  <a:pt x="15" y="109"/>
                  <a:pt x="15" y="109"/>
                  <a:pt x="15" y="109"/>
                </a:cubicBezTo>
                <a:cubicBezTo>
                  <a:pt x="15" y="110"/>
                  <a:pt x="15" y="110"/>
                  <a:pt x="15" y="111"/>
                </a:cubicBezTo>
                <a:cubicBezTo>
                  <a:pt x="15" y="111"/>
                  <a:pt x="14" y="110"/>
                  <a:pt x="14" y="110"/>
                </a:cubicBezTo>
                <a:cubicBezTo>
                  <a:pt x="14" y="109"/>
                  <a:pt x="14" y="109"/>
                  <a:pt x="15" y="109"/>
                </a:cubicBezTo>
                <a:cubicBezTo>
                  <a:pt x="14" y="108"/>
                  <a:pt x="14" y="107"/>
                  <a:pt x="15" y="107"/>
                </a:cubicBezTo>
                <a:cubicBezTo>
                  <a:pt x="15" y="107"/>
                  <a:pt x="15" y="108"/>
                  <a:pt x="15" y="108"/>
                </a:cubicBezTo>
                <a:cubicBezTo>
                  <a:pt x="15" y="108"/>
                  <a:pt x="15" y="108"/>
                  <a:pt x="15" y="108"/>
                </a:cubicBezTo>
                <a:cubicBezTo>
                  <a:pt x="15" y="109"/>
                  <a:pt x="15" y="108"/>
                  <a:pt x="15" y="109"/>
                </a:cubicBezTo>
                <a:cubicBezTo>
                  <a:pt x="16" y="109"/>
                  <a:pt x="16" y="108"/>
                  <a:pt x="16" y="108"/>
                </a:cubicBezTo>
                <a:cubicBezTo>
                  <a:pt x="16" y="108"/>
                  <a:pt x="17" y="109"/>
                  <a:pt x="17" y="110"/>
                </a:cubicBezTo>
                <a:cubicBezTo>
                  <a:pt x="17" y="110"/>
                  <a:pt x="16" y="111"/>
                  <a:pt x="16" y="112"/>
                </a:cubicBezTo>
                <a:moveTo>
                  <a:pt x="19" y="112"/>
                </a:moveTo>
                <a:cubicBezTo>
                  <a:pt x="19" y="112"/>
                  <a:pt x="19" y="112"/>
                  <a:pt x="19" y="112"/>
                </a:cubicBezTo>
                <a:cubicBezTo>
                  <a:pt x="18" y="112"/>
                  <a:pt x="19" y="113"/>
                  <a:pt x="18" y="113"/>
                </a:cubicBezTo>
                <a:cubicBezTo>
                  <a:pt x="18" y="112"/>
                  <a:pt x="18" y="112"/>
                  <a:pt x="19" y="112"/>
                </a:cubicBezTo>
                <a:moveTo>
                  <a:pt x="17" y="108"/>
                </a:moveTo>
                <a:cubicBezTo>
                  <a:pt x="17" y="107"/>
                  <a:pt x="17" y="107"/>
                  <a:pt x="17" y="107"/>
                </a:cubicBezTo>
                <a:cubicBezTo>
                  <a:pt x="18" y="107"/>
                  <a:pt x="18" y="108"/>
                  <a:pt x="17" y="108"/>
                </a:cubicBezTo>
              </a:path>
            </a:pathLst>
          </a:custGeom>
          <a:solidFill>
            <a:srgbClr val="5CC3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矩形 23"/>
          <p:cNvSpPr/>
          <p:nvPr/>
        </p:nvSpPr>
        <p:spPr>
          <a:xfrm>
            <a:off x="4854085" y="4117171"/>
            <a:ext cx="3027680" cy="521970"/>
          </a:xfrm>
          <a:prstGeom prst="rect">
            <a:avLst/>
          </a:prstGeom>
        </p:spPr>
        <p:txBody>
          <a:bodyPr wrap="none">
            <a:spAutoFit/>
          </a:bodyPr>
          <a:lstStyle/>
          <a:p>
            <a:pPr algn="l"/>
            <a:r>
              <a:rPr lang="zh-CN" altLang="en-US" sz="2800" dirty="0">
                <a:blipFill>
                  <a:blip r:embed="rId3"/>
                  <a:stretch>
                    <a:fillRect/>
                  </a:stretch>
                </a:blipFill>
                <a:latin typeface="方正正大黑简体" panose="02000000000000000000" pitchFamily="2" charset="-122"/>
                <a:ea typeface="方正正大黑简体" panose="02000000000000000000" pitchFamily="2" charset="-122"/>
              </a:rPr>
              <a:t>风门闭锁组成结构</a:t>
            </a:r>
            <a:endParaRPr lang="zh-CN" altLang="en-US" sz="2800" dirty="0">
              <a:blipFill>
                <a:blip r:embed="rId3"/>
                <a:stretch>
                  <a:fillRect/>
                </a:stretch>
              </a:blipFill>
              <a:latin typeface="方正正大黑简体" panose="02000000000000000000" pitchFamily="2" charset="-122"/>
              <a:ea typeface="方正正大黑简体" panose="02000000000000000000" pitchFamily="2" charset="-122"/>
            </a:endParaRPr>
          </a:p>
        </p:txBody>
      </p:sp>
      <p:grpSp>
        <p:nvGrpSpPr>
          <p:cNvPr id="41" name="组合 40"/>
          <p:cNvGrpSpPr/>
          <p:nvPr/>
        </p:nvGrpSpPr>
        <p:grpSpPr>
          <a:xfrm flipV="1">
            <a:off x="1323482" y="3040177"/>
            <a:ext cx="1447723" cy="45719"/>
            <a:chOff x="2804139" y="4450981"/>
            <a:chExt cx="7078926" cy="223552"/>
          </a:xfrm>
        </p:grpSpPr>
        <p:sp>
          <p:nvSpPr>
            <p:cNvPr id="42" name="Freeform 334"/>
            <p:cNvSpPr>
              <a:spLocks noEditPoints="1"/>
            </p:cNvSpPr>
            <p:nvPr/>
          </p:nvSpPr>
          <p:spPr bwMode="auto">
            <a:xfrm rot="10800000">
              <a:off x="2804139" y="4450981"/>
              <a:ext cx="3624526" cy="223551"/>
            </a:xfrm>
            <a:custGeom>
              <a:avLst/>
              <a:gdLst>
                <a:gd name="T0" fmla="*/ 32 w 1069"/>
                <a:gd name="T1" fmla="*/ 50 h 77"/>
                <a:gd name="T2" fmla="*/ 29 w 1069"/>
                <a:gd name="T3" fmla="*/ 17 h 77"/>
                <a:gd name="T4" fmla="*/ 87 w 1069"/>
                <a:gd name="T5" fmla="*/ 15 h 77"/>
                <a:gd name="T6" fmla="*/ 108 w 1069"/>
                <a:gd name="T7" fmla="*/ 20 h 77"/>
                <a:gd name="T8" fmla="*/ 148 w 1069"/>
                <a:gd name="T9" fmla="*/ 19 h 77"/>
                <a:gd name="T10" fmla="*/ 191 w 1069"/>
                <a:gd name="T11" fmla="*/ 13 h 77"/>
                <a:gd name="T12" fmla="*/ 241 w 1069"/>
                <a:gd name="T13" fmla="*/ 12 h 77"/>
                <a:gd name="T14" fmla="*/ 285 w 1069"/>
                <a:gd name="T15" fmla="*/ 10 h 77"/>
                <a:gd name="T16" fmla="*/ 325 w 1069"/>
                <a:gd name="T17" fmla="*/ 23 h 77"/>
                <a:gd name="T18" fmla="*/ 385 w 1069"/>
                <a:gd name="T19" fmla="*/ 9 h 77"/>
                <a:gd name="T20" fmla="*/ 405 w 1069"/>
                <a:gd name="T21" fmla="*/ 24 h 77"/>
                <a:gd name="T22" fmla="*/ 449 w 1069"/>
                <a:gd name="T23" fmla="*/ 12 h 77"/>
                <a:gd name="T24" fmla="*/ 488 w 1069"/>
                <a:gd name="T25" fmla="*/ 17 h 77"/>
                <a:gd name="T26" fmla="*/ 530 w 1069"/>
                <a:gd name="T27" fmla="*/ 14 h 77"/>
                <a:gd name="T28" fmla="*/ 587 w 1069"/>
                <a:gd name="T29" fmla="*/ 8 h 77"/>
                <a:gd name="T30" fmla="*/ 621 w 1069"/>
                <a:gd name="T31" fmla="*/ 19 h 77"/>
                <a:gd name="T32" fmla="*/ 677 w 1069"/>
                <a:gd name="T33" fmla="*/ 20 h 77"/>
                <a:gd name="T34" fmla="*/ 716 w 1069"/>
                <a:gd name="T35" fmla="*/ 15 h 77"/>
                <a:gd name="T36" fmla="*/ 761 w 1069"/>
                <a:gd name="T37" fmla="*/ 17 h 77"/>
                <a:gd name="T38" fmla="*/ 816 w 1069"/>
                <a:gd name="T39" fmla="*/ 9 h 77"/>
                <a:gd name="T40" fmla="*/ 850 w 1069"/>
                <a:gd name="T41" fmla="*/ 15 h 77"/>
                <a:gd name="T42" fmla="*/ 890 w 1069"/>
                <a:gd name="T43" fmla="*/ 9 h 77"/>
                <a:gd name="T44" fmla="*/ 939 w 1069"/>
                <a:gd name="T45" fmla="*/ 15 h 77"/>
                <a:gd name="T46" fmla="*/ 981 w 1069"/>
                <a:gd name="T47" fmla="*/ 29 h 77"/>
                <a:gd name="T48" fmla="*/ 1010 w 1069"/>
                <a:gd name="T49" fmla="*/ 27 h 77"/>
                <a:gd name="T50" fmla="*/ 1044 w 1069"/>
                <a:gd name="T51" fmla="*/ 53 h 77"/>
                <a:gd name="T52" fmla="*/ 1051 w 1069"/>
                <a:gd name="T53" fmla="*/ 58 h 77"/>
                <a:gd name="T54" fmla="*/ 1010 w 1069"/>
                <a:gd name="T55" fmla="*/ 69 h 77"/>
                <a:gd name="T56" fmla="*/ 981 w 1069"/>
                <a:gd name="T57" fmla="*/ 61 h 77"/>
                <a:gd name="T58" fmla="*/ 928 w 1069"/>
                <a:gd name="T59" fmla="*/ 42 h 77"/>
                <a:gd name="T60" fmla="*/ 866 w 1069"/>
                <a:gd name="T61" fmla="*/ 59 h 77"/>
                <a:gd name="T62" fmla="*/ 832 w 1069"/>
                <a:gd name="T63" fmla="*/ 53 h 77"/>
                <a:gd name="T64" fmla="*/ 806 w 1069"/>
                <a:gd name="T65" fmla="*/ 59 h 77"/>
                <a:gd name="T66" fmla="*/ 756 w 1069"/>
                <a:gd name="T67" fmla="*/ 59 h 77"/>
                <a:gd name="T68" fmla="*/ 716 w 1069"/>
                <a:gd name="T69" fmla="*/ 47 h 77"/>
                <a:gd name="T70" fmla="*/ 665 w 1069"/>
                <a:gd name="T71" fmla="*/ 40 h 77"/>
                <a:gd name="T72" fmla="*/ 629 w 1069"/>
                <a:gd name="T73" fmla="*/ 50 h 77"/>
                <a:gd name="T74" fmla="*/ 584 w 1069"/>
                <a:gd name="T75" fmla="*/ 62 h 77"/>
                <a:gd name="T76" fmla="*/ 533 w 1069"/>
                <a:gd name="T77" fmla="*/ 55 h 77"/>
                <a:gd name="T78" fmla="*/ 481 w 1069"/>
                <a:gd name="T79" fmla="*/ 50 h 77"/>
                <a:gd name="T80" fmla="*/ 455 w 1069"/>
                <a:gd name="T81" fmla="*/ 42 h 77"/>
                <a:gd name="T82" fmla="*/ 412 w 1069"/>
                <a:gd name="T83" fmla="*/ 62 h 77"/>
                <a:gd name="T84" fmla="*/ 359 w 1069"/>
                <a:gd name="T85" fmla="*/ 57 h 77"/>
                <a:gd name="T86" fmla="*/ 321 w 1069"/>
                <a:gd name="T87" fmla="*/ 56 h 77"/>
                <a:gd name="T88" fmla="*/ 283 w 1069"/>
                <a:gd name="T89" fmla="*/ 59 h 77"/>
                <a:gd name="T90" fmla="*/ 246 w 1069"/>
                <a:gd name="T91" fmla="*/ 62 h 77"/>
                <a:gd name="T92" fmla="*/ 203 w 1069"/>
                <a:gd name="T93" fmla="*/ 58 h 77"/>
                <a:gd name="T94" fmla="*/ 174 w 1069"/>
                <a:gd name="T95" fmla="*/ 63 h 77"/>
                <a:gd name="T96" fmla="*/ 153 w 1069"/>
                <a:gd name="T97" fmla="*/ 58 h 77"/>
                <a:gd name="T98" fmla="*/ 115 w 1069"/>
                <a:gd name="T99" fmla="*/ 57 h 77"/>
                <a:gd name="T100" fmla="*/ 364 w 1069"/>
                <a:gd name="T101" fmla="*/ 18 h 77"/>
                <a:gd name="T102" fmla="*/ 13 w 1069"/>
                <a:gd name="T103" fmla="*/ 43 h 77"/>
                <a:gd name="T104" fmla="*/ 179 w 1069"/>
                <a:gd name="T105" fmla="*/ 29 h 77"/>
                <a:gd name="T106" fmla="*/ 233 w 1069"/>
                <a:gd name="T107" fmla="*/ 45 h 77"/>
                <a:gd name="T108" fmla="*/ 276 w 1069"/>
                <a:gd name="T109" fmla="*/ 32 h 77"/>
                <a:gd name="T110" fmla="*/ 404 w 1069"/>
                <a:gd name="T111" fmla="*/ 35 h 77"/>
                <a:gd name="T112" fmla="*/ 479 w 1069"/>
                <a:gd name="T113" fmla="*/ 39 h 77"/>
                <a:gd name="T114" fmla="*/ 612 w 1069"/>
                <a:gd name="T115" fmla="*/ 27 h 77"/>
                <a:gd name="T116" fmla="*/ 736 w 1069"/>
                <a:gd name="T117" fmla="*/ 44 h 77"/>
                <a:gd name="T118" fmla="*/ 789 w 1069"/>
                <a:gd name="T119" fmla="*/ 31 h 77"/>
                <a:gd name="T120" fmla="*/ 800 w 1069"/>
                <a:gd name="T121" fmla="*/ 29 h 77"/>
                <a:gd name="T122" fmla="*/ 894 w 1069"/>
                <a:gd name="T123" fmla="*/ 41 h 77"/>
                <a:gd name="T124" fmla="*/ 955 w 1069"/>
                <a:gd name="T125" fmla="*/ 3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69" h="77">
                  <a:moveTo>
                    <a:pt x="63" y="56"/>
                  </a:moveTo>
                  <a:cubicBezTo>
                    <a:pt x="62" y="56"/>
                    <a:pt x="60" y="55"/>
                    <a:pt x="60" y="55"/>
                  </a:cubicBezTo>
                  <a:cubicBezTo>
                    <a:pt x="60" y="55"/>
                    <a:pt x="62" y="52"/>
                    <a:pt x="62" y="52"/>
                  </a:cubicBezTo>
                  <a:cubicBezTo>
                    <a:pt x="62" y="52"/>
                    <a:pt x="64" y="54"/>
                    <a:pt x="64" y="54"/>
                  </a:cubicBezTo>
                  <a:cubicBezTo>
                    <a:pt x="65" y="54"/>
                    <a:pt x="66" y="52"/>
                    <a:pt x="66" y="52"/>
                  </a:cubicBezTo>
                  <a:cubicBezTo>
                    <a:pt x="66" y="52"/>
                    <a:pt x="67" y="50"/>
                    <a:pt x="68" y="50"/>
                  </a:cubicBezTo>
                  <a:cubicBezTo>
                    <a:pt x="68" y="50"/>
                    <a:pt x="70" y="51"/>
                    <a:pt x="70" y="51"/>
                  </a:cubicBezTo>
                  <a:cubicBezTo>
                    <a:pt x="70" y="51"/>
                    <a:pt x="72" y="53"/>
                    <a:pt x="72" y="53"/>
                  </a:cubicBezTo>
                  <a:cubicBezTo>
                    <a:pt x="72" y="53"/>
                    <a:pt x="74" y="51"/>
                    <a:pt x="74" y="51"/>
                  </a:cubicBezTo>
                  <a:cubicBezTo>
                    <a:pt x="74" y="50"/>
                    <a:pt x="72" y="50"/>
                    <a:pt x="72" y="49"/>
                  </a:cubicBezTo>
                  <a:cubicBezTo>
                    <a:pt x="72" y="49"/>
                    <a:pt x="73" y="47"/>
                    <a:pt x="73" y="47"/>
                  </a:cubicBezTo>
                  <a:cubicBezTo>
                    <a:pt x="73" y="47"/>
                    <a:pt x="71" y="45"/>
                    <a:pt x="71" y="45"/>
                  </a:cubicBezTo>
                  <a:cubicBezTo>
                    <a:pt x="71" y="46"/>
                    <a:pt x="70" y="47"/>
                    <a:pt x="69" y="47"/>
                  </a:cubicBezTo>
                  <a:cubicBezTo>
                    <a:pt x="69" y="48"/>
                    <a:pt x="68" y="50"/>
                    <a:pt x="68" y="50"/>
                  </a:cubicBezTo>
                  <a:cubicBezTo>
                    <a:pt x="67" y="50"/>
                    <a:pt x="66" y="48"/>
                    <a:pt x="66" y="48"/>
                  </a:cubicBezTo>
                  <a:cubicBezTo>
                    <a:pt x="65" y="48"/>
                    <a:pt x="64" y="50"/>
                    <a:pt x="64" y="50"/>
                  </a:cubicBezTo>
                  <a:cubicBezTo>
                    <a:pt x="63" y="51"/>
                    <a:pt x="63" y="52"/>
                    <a:pt x="62" y="52"/>
                  </a:cubicBezTo>
                  <a:cubicBezTo>
                    <a:pt x="62" y="53"/>
                    <a:pt x="60" y="51"/>
                    <a:pt x="60" y="51"/>
                  </a:cubicBezTo>
                  <a:cubicBezTo>
                    <a:pt x="60" y="51"/>
                    <a:pt x="58" y="53"/>
                    <a:pt x="58" y="53"/>
                  </a:cubicBezTo>
                  <a:cubicBezTo>
                    <a:pt x="58" y="53"/>
                    <a:pt x="57" y="55"/>
                    <a:pt x="56" y="55"/>
                  </a:cubicBezTo>
                  <a:cubicBezTo>
                    <a:pt x="56" y="55"/>
                    <a:pt x="55" y="54"/>
                    <a:pt x="54" y="53"/>
                  </a:cubicBezTo>
                  <a:cubicBezTo>
                    <a:pt x="54" y="53"/>
                    <a:pt x="52" y="52"/>
                    <a:pt x="52" y="52"/>
                  </a:cubicBezTo>
                  <a:cubicBezTo>
                    <a:pt x="52" y="52"/>
                    <a:pt x="51" y="54"/>
                    <a:pt x="50" y="54"/>
                  </a:cubicBezTo>
                  <a:cubicBezTo>
                    <a:pt x="50" y="54"/>
                    <a:pt x="49" y="56"/>
                    <a:pt x="49" y="56"/>
                  </a:cubicBezTo>
                  <a:cubicBezTo>
                    <a:pt x="48" y="56"/>
                    <a:pt x="47" y="54"/>
                    <a:pt x="46" y="55"/>
                  </a:cubicBezTo>
                  <a:cubicBezTo>
                    <a:pt x="46" y="55"/>
                    <a:pt x="45" y="56"/>
                    <a:pt x="45" y="57"/>
                  </a:cubicBezTo>
                  <a:cubicBezTo>
                    <a:pt x="44" y="57"/>
                    <a:pt x="43" y="59"/>
                    <a:pt x="43" y="59"/>
                  </a:cubicBezTo>
                  <a:cubicBezTo>
                    <a:pt x="42" y="59"/>
                    <a:pt x="41" y="57"/>
                    <a:pt x="41" y="57"/>
                  </a:cubicBezTo>
                  <a:cubicBezTo>
                    <a:pt x="40" y="57"/>
                    <a:pt x="39" y="60"/>
                    <a:pt x="39" y="60"/>
                  </a:cubicBezTo>
                  <a:cubicBezTo>
                    <a:pt x="38" y="59"/>
                    <a:pt x="37" y="58"/>
                    <a:pt x="37" y="58"/>
                  </a:cubicBezTo>
                  <a:cubicBezTo>
                    <a:pt x="37" y="58"/>
                    <a:pt x="35" y="56"/>
                    <a:pt x="35" y="56"/>
                  </a:cubicBezTo>
                  <a:cubicBezTo>
                    <a:pt x="34" y="56"/>
                    <a:pt x="33" y="58"/>
                    <a:pt x="33" y="58"/>
                  </a:cubicBezTo>
                  <a:cubicBezTo>
                    <a:pt x="32" y="59"/>
                    <a:pt x="32" y="60"/>
                    <a:pt x="31" y="61"/>
                  </a:cubicBezTo>
                  <a:cubicBezTo>
                    <a:pt x="31" y="61"/>
                    <a:pt x="30" y="63"/>
                    <a:pt x="29" y="63"/>
                  </a:cubicBezTo>
                  <a:cubicBezTo>
                    <a:pt x="29" y="63"/>
                    <a:pt x="27" y="61"/>
                    <a:pt x="27" y="61"/>
                  </a:cubicBezTo>
                  <a:cubicBezTo>
                    <a:pt x="27" y="61"/>
                    <a:pt x="25" y="59"/>
                    <a:pt x="25" y="59"/>
                  </a:cubicBezTo>
                  <a:cubicBezTo>
                    <a:pt x="25" y="59"/>
                    <a:pt x="24" y="61"/>
                    <a:pt x="23" y="62"/>
                  </a:cubicBezTo>
                  <a:cubicBezTo>
                    <a:pt x="23" y="62"/>
                    <a:pt x="22" y="63"/>
                    <a:pt x="22" y="64"/>
                  </a:cubicBezTo>
                  <a:cubicBezTo>
                    <a:pt x="20" y="63"/>
                    <a:pt x="19" y="62"/>
                    <a:pt x="17" y="60"/>
                  </a:cubicBezTo>
                  <a:cubicBezTo>
                    <a:pt x="18" y="60"/>
                    <a:pt x="18" y="58"/>
                    <a:pt x="19" y="58"/>
                  </a:cubicBezTo>
                  <a:cubicBezTo>
                    <a:pt x="19" y="58"/>
                    <a:pt x="21" y="60"/>
                    <a:pt x="21" y="60"/>
                  </a:cubicBezTo>
                  <a:cubicBezTo>
                    <a:pt x="22" y="60"/>
                    <a:pt x="22" y="58"/>
                    <a:pt x="23" y="58"/>
                  </a:cubicBezTo>
                  <a:cubicBezTo>
                    <a:pt x="23" y="57"/>
                    <a:pt x="24" y="56"/>
                    <a:pt x="24" y="55"/>
                  </a:cubicBezTo>
                  <a:cubicBezTo>
                    <a:pt x="25" y="55"/>
                    <a:pt x="26" y="57"/>
                    <a:pt x="27" y="57"/>
                  </a:cubicBezTo>
                  <a:cubicBezTo>
                    <a:pt x="27" y="57"/>
                    <a:pt x="28" y="55"/>
                    <a:pt x="28" y="55"/>
                  </a:cubicBezTo>
                  <a:cubicBezTo>
                    <a:pt x="29" y="54"/>
                    <a:pt x="30" y="53"/>
                    <a:pt x="30" y="53"/>
                  </a:cubicBezTo>
                  <a:cubicBezTo>
                    <a:pt x="31" y="52"/>
                    <a:pt x="31" y="51"/>
                    <a:pt x="32" y="50"/>
                  </a:cubicBezTo>
                  <a:cubicBezTo>
                    <a:pt x="31" y="50"/>
                    <a:pt x="30" y="49"/>
                    <a:pt x="30" y="49"/>
                  </a:cubicBezTo>
                  <a:cubicBezTo>
                    <a:pt x="29" y="49"/>
                    <a:pt x="28" y="51"/>
                    <a:pt x="28" y="51"/>
                  </a:cubicBezTo>
                  <a:cubicBezTo>
                    <a:pt x="28" y="51"/>
                    <a:pt x="26" y="53"/>
                    <a:pt x="26" y="53"/>
                  </a:cubicBezTo>
                  <a:cubicBezTo>
                    <a:pt x="26" y="53"/>
                    <a:pt x="24" y="52"/>
                    <a:pt x="24" y="52"/>
                  </a:cubicBezTo>
                  <a:cubicBezTo>
                    <a:pt x="24" y="51"/>
                    <a:pt x="26" y="50"/>
                    <a:pt x="26" y="49"/>
                  </a:cubicBezTo>
                  <a:cubicBezTo>
                    <a:pt x="26" y="49"/>
                    <a:pt x="23" y="48"/>
                    <a:pt x="23" y="48"/>
                  </a:cubicBezTo>
                  <a:cubicBezTo>
                    <a:pt x="23" y="47"/>
                    <a:pt x="25" y="46"/>
                    <a:pt x="25" y="45"/>
                  </a:cubicBezTo>
                  <a:cubicBezTo>
                    <a:pt x="25" y="45"/>
                    <a:pt x="23" y="44"/>
                    <a:pt x="23" y="44"/>
                  </a:cubicBezTo>
                  <a:cubicBezTo>
                    <a:pt x="22" y="44"/>
                    <a:pt x="22" y="45"/>
                    <a:pt x="21" y="46"/>
                  </a:cubicBezTo>
                  <a:cubicBezTo>
                    <a:pt x="21" y="46"/>
                    <a:pt x="20" y="48"/>
                    <a:pt x="19" y="48"/>
                  </a:cubicBezTo>
                  <a:cubicBezTo>
                    <a:pt x="19" y="48"/>
                    <a:pt x="18" y="46"/>
                    <a:pt x="17" y="46"/>
                  </a:cubicBezTo>
                  <a:cubicBezTo>
                    <a:pt x="17" y="47"/>
                    <a:pt x="16" y="48"/>
                    <a:pt x="16" y="49"/>
                  </a:cubicBezTo>
                  <a:cubicBezTo>
                    <a:pt x="15" y="49"/>
                    <a:pt x="14" y="51"/>
                    <a:pt x="14" y="51"/>
                  </a:cubicBezTo>
                  <a:cubicBezTo>
                    <a:pt x="14" y="51"/>
                    <a:pt x="12" y="49"/>
                    <a:pt x="12" y="49"/>
                  </a:cubicBezTo>
                  <a:cubicBezTo>
                    <a:pt x="11" y="50"/>
                    <a:pt x="10" y="51"/>
                    <a:pt x="10" y="51"/>
                  </a:cubicBezTo>
                  <a:cubicBezTo>
                    <a:pt x="9" y="52"/>
                    <a:pt x="9" y="53"/>
                    <a:pt x="8" y="54"/>
                  </a:cubicBezTo>
                  <a:cubicBezTo>
                    <a:pt x="7" y="55"/>
                    <a:pt x="6" y="57"/>
                    <a:pt x="5" y="58"/>
                  </a:cubicBezTo>
                  <a:cubicBezTo>
                    <a:pt x="3" y="57"/>
                    <a:pt x="2" y="56"/>
                    <a:pt x="0" y="55"/>
                  </a:cubicBezTo>
                  <a:cubicBezTo>
                    <a:pt x="0" y="54"/>
                    <a:pt x="2" y="53"/>
                    <a:pt x="2" y="52"/>
                  </a:cubicBezTo>
                  <a:cubicBezTo>
                    <a:pt x="2" y="52"/>
                    <a:pt x="0" y="51"/>
                    <a:pt x="0" y="51"/>
                  </a:cubicBezTo>
                  <a:cubicBezTo>
                    <a:pt x="0" y="50"/>
                    <a:pt x="1" y="49"/>
                    <a:pt x="1" y="49"/>
                  </a:cubicBezTo>
                  <a:cubicBezTo>
                    <a:pt x="2" y="48"/>
                    <a:pt x="3" y="47"/>
                    <a:pt x="3" y="46"/>
                  </a:cubicBezTo>
                  <a:cubicBezTo>
                    <a:pt x="3" y="46"/>
                    <a:pt x="1" y="45"/>
                    <a:pt x="1" y="45"/>
                  </a:cubicBezTo>
                  <a:cubicBezTo>
                    <a:pt x="1" y="44"/>
                    <a:pt x="3" y="43"/>
                    <a:pt x="3" y="42"/>
                  </a:cubicBezTo>
                  <a:cubicBezTo>
                    <a:pt x="3" y="42"/>
                    <a:pt x="4" y="41"/>
                    <a:pt x="4" y="40"/>
                  </a:cubicBezTo>
                  <a:cubicBezTo>
                    <a:pt x="4" y="40"/>
                    <a:pt x="2" y="39"/>
                    <a:pt x="2" y="38"/>
                  </a:cubicBezTo>
                  <a:cubicBezTo>
                    <a:pt x="2" y="38"/>
                    <a:pt x="4" y="36"/>
                    <a:pt x="4" y="36"/>
                  </a:cubicBezTo>
                  <a:cubicBezTo>
                    <a:pt x="4" y="36"/>
                    <a:pt x="6" y="38"/>
                    <a:pt x="6" y="38"/>
                  </a:cubicBezTo>
                  <a:cubicBezTo>
                    <a:pt x="6" y="38"/>
                    <a:pt x="8" y="40"/>
                    <a:pt x="8" y="40"/>
                  </a:cubicBezTo>
                  <a:cubicBezTo>
                    <a:pt x="9" y="39"/>
                    <a:pt x="10" y="38"/>
                    <a:pt x="10" y="37"/>
                  </a:cubicBezTo>
                  <a:cubicBezTo>
                    <a:pt x="10" y="37"/>
                    <a:pt x="8" y="36"/>
                    <a:pt x="8" y="36"/>
                  </a:cubicBezTo>
                  <a:cubicBezTo>
                    <a:pt x="8" y="35"/>
                    <a:pt x="10" y="34"/>
                    <a:pt x="9" y="33"/>
                  </a:cubicBezTo>
                  <a:cubicBezTo>
                    <a:pt x="9" y="33"/>
                    <a:pt x="7" y="32"/>
                    <a:pt x="7" y="32"/>
                  </a:cubicBezTo>
                  <a:cubicBezTo>
                    <a:pt x="7" y="31"/>
                    <a:pt x="9" y="30"/>
                    <a:pt x="9" y="29"/>
                  </a:cubicBezTo>
                  <a:cubicBezTo>
                    <a:pt x="9" y="29"/>
                    <a:pt x="7" y="28"/>
                    <a:pt x="7" y="28"/>
                  </a:cubicBezTo>
                  <a:cubicBezTo>
                    <a:pt x="7" y="27"/>
                    <a:pt x="8" y="26"/>
                    <a:pt x="8" y="26"/>
                  </a:cubicBezTo>
                  <a:cubicBezTo>
                    <a:pt x="9" y="25"/>
                    <a:pt x="9" y="24"/>
                    <a:pt x="10" y="23"/>
                  </a:cubicBezTo>
                  <a:cubicBezTo>
                    <a:pt x="10" y="23"/>
                    <a:pt x="12" y="25"/>
                    <a:pt x="12" y="25"/>
                  </a:cubicBezTo>
                  <a:cubicBezTo>
                    <a:pt x="13" y="26"/>
                    <a:pt x="14" y="26"/>
                    <a:pt x="15" y="27"/>
                  </a:cubicBezTo>
                  <a:cubicBezTo>
                    <a:pt x="15" y="27"/>
                    <a:pt x="16" y="28"/>
                    <a:pt x="17" y="28"/>
                  </a:cubicBezTo>
                  <a:cubicBezTo>
                    <a:pt x="17" y="28"/>
                    <a:pt x="18" y="26"/>
                    <a:pt x="19" y="26"/>
                  </a:cubicBezTo>
                  <a:cubicBezTo>
                    <a:pt x="19" y="26"/>
                    <a:pt x="20" y="24"/>
                    <a:pt x="20" y="24"/>
                  </a:cubicBezTo>
                  <a:cubicBezTo>
                    <a:pt x="21" y="24"/>
                    <a:pt x="21" y="22"/>
                    <a:pt x="22" y="22"/>
                  </a:cubicBezTo>
                  <a:cubicBezTo>
                    <a:pt x="22" y="22"/>
                    <a:pt x="24" y="24"/>
                    <a:pt x="24" y="23"/>
                  </a:cubicBezTo>
                  <a:cubicBezTo>
                    <a:pt x="25" y="23"/>
                    <a:pt x="25" y="22"/>
                    <a:pt x="26" y="21"/>
                  </a:cubicBezTo>
                  <a:cubicBezTo>
                    <a:pt x="26" y="20"/>
                    <a:pt x="27" y="20"/>
                    <a:pt x="28" y="19"/>
                  </a:cubicBezTo>
                  <a:cubicBezTo>
                    <a:pt x="28" y="18"/>
                    <a:pt x="29" y="17"/>
                    <a:pt x="29" y="17"/>
                  </a:cubicBezTo>
                  <a:cubicBezTo>
                    <a:pt x="30" y="16"/>
                    <a:pt x="30" y="15"/>
                    <a:pt x="31" y="14"/>
                  </a:cubicBezTo>
                  <a:cubicBezTo>
                    <a:pt x="32" y="14"/>
                    <a:pt x="32" y="13"/>
                    <a:pt x="33" y="12"/>
                  </a:cubicBezTo>
                  <a:cubicBezTo>
                    <a:pt x="33" y="12"/>
                    <a:pt x="35" y="14"/>
                    <a:pt x="35" y="14"/>
                  </a:cubicBezTo>
                  <a:cubicBezTo>
                    <a:pt x="35" y="15"/>
                    <a:pt x="33" y="16"/>
                    <a:pt x="33" y="16"/>
                  </a:cubicBezTo>
                  <a:cubicBezTo>
                    <a:pt x="34" y="16"/>
                    <a:pt x="35" y="18"/>
                    <a:pt x="35" y="18"/>
                  </a:cubicBezTo>
                  <a:cubicBezTo>
                    <a:pt x="36" y="18"/>
                    <a:pt x="37" y="16"/>
                    <a:pt x="37" y="16"/>
                  </a:cubicBezTo>
                  <a:cubicBezTo>
                    <a:pt x="37" y="16"/>
                    <a:pt x="39" y="13"/>
                    <a:pt x="39" y="13"/>
                  </a:cubicBezTo>
                  <a:cubicBezTo>
                    <a:pt x="39" y="14"/>
                    <a:pt x="41" y="15"/>
                    <a:pt x="41" y="15"/>
                  </a:cubicBezTo>
                  <a:cubicBezTo>
                    <a:pt x="41" y="16"/>
                    <a:pt x="40" y="17"/>
                    <a:pt x="39" y="17"/>
                  </a:cubicBezTo>
                  <a:cubicBezTo>
                    <a:pt x="39" y="18"/>
                    <a:pt x="38" y="19"/>
                    <a:pt x="38" y="20"/>
                  </a:cubicBezTo>
                  <a:cubicBezTo>
                    <a:pt x="38" y="20"/>
                    <a:pt x="40" y="21"/>
                    <a:pt x="40" y="21"/>
                  </a:cubicBezTo>
                  <a:cubicBezTo>
                    <a:pt x="40" y="22"/>
                    <a:pt x="42" y="23"/>
                    <a:pt x="42" y="23"/>
                  </a:cubicBezTo>
                  <a:cubicBezTo>
                    <a:pt x="42" y="23"/>
                    <a:pt x="40" y="25"/>
                    <a:pt x="40" y="25"/>
                  </a:cubicBezTo>
                  <a:cubicBezTo>
                    <a:pt x="41" y="26"/>
                    <a:pt x="42" y="26"/>
                    <a:pt x="43" y="27"/>
                  </a:cubicBezTo>
                  <a:cubicBezTo>
                    <a:pt x="43" y="26"/>
                    <a:pt x="44" y="25"/>
                    <a:pt x="44" y="25"/>
                  </a:cubicBezTo>
                  <a:cubicBezTo>
                    <a:pt x="45" y="24"/>
                    <a:pt x="46" y="23"/>
                    <a:pt x="46" y="22"/>
                  </a:cubicBezTo>
                  <a:cubicBezTo>
                    <a:pt x="46" y="22"/>
                    <a:pt x="48" y="21"/>
                    <a:pt x="48" y="20"/>
                  </a:cubicBezTo>
                  <a:cubicBezTo>
                    <a:pt x="48" y="20"/>
                    <a:pt x="46" y="19"/>
                    <a:pt x="46" y="19"/>
                  </a:cubicBezTo>
                  <a:cubicBezTo>
                    <a:pt x="46" y="18"/>
                    <a:pt x="47" y="16"/>
                    <a:pt x="47" y="16"/>
                  </a:cubicBezTo>
                  <a:cubicBezTo>
                    <a:pt x="48" y="16"/>
                    <a:pt x="49" y="18"/>
                    <a:pt x="49" y="18"/>
                  </a:cubicBezTo>
                  <a:cubicBezTo>
                    <a:pt x="50" y="18"/>
                    <a:pt x="51" y="20"/>
                    <a:pt x="52" y="20"/>
                  </a:cubicBezTo>
                  <a:cubicBezTo>
                    <a:pt x="52" y="20"/>
                    <a:pt x="53" y="18"/>
                    <a:pt x="53" y="17"/>
                  </a:cubicBezTo>
                  <a:cubicBezTo>
                    <a:pt x="54" y="17"/>
                    <a:pt x="55" y="19"/>
                    <a:pt x="56" y="19"/>
                  </a:cubicBezTo>
                  <a:cubicBezTo>
                    <a:pt x="56" y="19"/>
                    <a:pt x="57" y="17"/>
                    <a:pt x="57" y="17"/>
                  </a:cubicBezTo>
                  <a:cubicBezTo>
                    <a:pt x="58" y="17"/>
                    <a:pt x="59" y="15"/>
                    <a:pt x="59" y="15"/>
                  </a:cubicBezTo>
                  <a:cubicBezTo>
                    <a:pt x="60" y="15"/>
                    <a:pt x="61" y="16"/>
                    <a:pt x="61" y="16"/>
                  </a:cubicBezTo>
                  <a:cubicBezTo>
                    <a:pt x="62" y="17"/>
                    <a:pt x="63" y="18"/>
                    <a:pt x="64" y="18"/>
                  </a:cubicBezTo>
                  <a:cubicBezTo>
                    <a:pt x="64" y="19"/>
                    <a:pt x="65" y="19"/>
                    <a:pt x="66" y="20"/>
                  </a:cubicBezTo>
                  <a:cubicBezTo>
                    <a:pt x="66" y="20"/>
                    <a:pt x="64" y="22"/>
                    <a:pt x="64" y="22"/>
                  </a:cubicBezTo>
                  <a:cubicBezTo>
                    <a:pt x="64" y="23"/>
                    <a:pt x="66" y="23"/>
                    <a:pt x="66" y="24"/>
                  </a:cubicBezTo>
                  <a:cubicBezTo>
                    <a:pt x="66" y="23"/>
                    <a:pt x="68" y="22"/>
                    <a:pt x="68" y="22"/>
                  </a:cubicBezTo>
                  <a:cubicBezTo>
                    <a:pt x="68" y="21"/>
                    <a:pt x="66" y="21"/>
                    <a:pt x="66" y="20"/>
                  </a:cubicBezTo>
                  <a:cubicBezTo>
                    <a:pt x="66" y="19"/>
                    <a:pt x="68" y="18"/>
                    <a:pt x="67" y="18"/>
                  </a:cubicBezTo>
                  <a:cubicBezTo>
                    <a:pt x="67" y="17"/>
                    <a:pt x="65" y="16"/>
                    <a:pt x="65" y="16"/>
                  </a:cubicBezTo>
                  <a:cubicBezTo>
                    <a:pt x="65" y="16"/>
                    <a:pt x="67" y="14"/>
                    <a:pt x="67" y="14"/>
                  </a:cubicBezTo>
                  <a:cubicBezTo>
                    <a:pt x="67" y="14"/>
                    <a:pt x="69" y="15"/>
                    <a:pt x="69" y="15"/>
                  </a:cubicBezTo>
                  <a:cubicBezTo>
                    <a:pt x="70" y="16"/>
                    <a:pt x="71" y="17"/>
                    <a:pt x="71" y="17"/>
                  </a:cubicBezTo>
                  <a:cubicBezTo>
                    <a:pt x="72" y="17"/>
                    <a:pt x="73" y="19"/>
                    <a:pt x="74" y="19"/>
                  </a:cubicBezTo>
                  <a:cubicBezTo>
                    <a:pt x="74" y="19"/>
                    <a:pt x="75" y="17"/>
                    <a:pt x="75" y="17"/>
                  </a:cubicBezTo>
                  <a:cubicBezTo>
                    <a:pt x="75" y="16"/>
                    <a:pt x="73" y="15"/>
                    <a:pt x="73" y="15"/>
                  </a:cubicBezTo>
                  <a:cubicBezTo>
                    <a:pt x="73" y="15"/>
                    <a:pt x="74" y="13"/>
                    <a:pt x="75" y="13"/>
                  </a:cubicBezTo>
                  <a:cubicBezTo>
                    <a:pt x="75" y="13"/>
                    <a:pt x="77" y="15"/>
                    <a:pt x="77" y="14"/>
                  </a:cubicBezTo>
                  <a:cubicBezTo>
                    <a:pt x="78" y="14"/>
                    <a:pt x="78" y="12"/>
                    <a:pt x="79" y="12"/>
                  </a:cubicBezTo>
                  <a:cubicBezTo>
                    <a:pt x="79" y="12"/>
                    <a:pt x="80" y="14"/>
                    <a:pt x="81" y="14"/>
                  </a:cubicBezTo>
                  <a:cubicBezTo>
                    <a:pt x="82" y="14"/>
                    <a:pt x="82" y="12"/>
                    <a:pt x="83" y="12"/>
                  </a:cubicBezTo>
                  <a:cubicBezTo>
                    <a:pt x="83" y="12"/>
                    <a:pt x="84" y="13"/>
                    <a:pt x="85" y="13"/>
                  </a:cubicBezTo>
                  <a:cubicBezTo>
                    <a:pt x="85" y="13"/>
                    <a:pt x="87" y="15"/>
                    <a:pt x="87" y="15"/>
                  </a:cubicBezTo>
                  <a:cubicBezTo>
                    <a:pt x="87" y="15"/>
                    <a:pt x="86" y="17"/>
                    <a:pt x="85" y="17"/>
                  </a:cubicBezTo>
                  <a:cubicBezTo>
                    <a:pt x="85" y="17"/>
                    <a:pt x="84" y="16"/>
                    <a:pt x="83" y="16"/>
                  </a:cubicBezTo>
                  <a:cubicBezTo>
                    <a:pt x="83" y="16"/>
                    <a:pt x="81" y="14"/>
                    <a:pt x="81" y="14"/>
                  </a:cubicBezTo>
                  <a:cubicBezTo>
                    <a:pt x="80" y="14"/>
                    <a:pt x="80" y="16"/>
                    <a:pt x="79" y="16"/>
                  </a:cubicBezTo>
                  <a:cubicBezTo>
                    <a:pt x="79" y="17"/>
                    <a:pt x="78" y="18"/>
                    <a:pt x="78" y="18"/>
                  </a:cubicBezTo>
                  <a:cubicBezTo>
                    <a:pt x="77" y="19"/>
                    <a:pt x="80" y="20"/>
                    <a:pt x="80" y="20"/>
                  </a:cubicBezTo>
                  <a:cubicBezTo>
                    <a:pt x="80" y="21"/>
                    <a:pt x="78" y="22"/>
                    <a:pt x="78" y="22"/>
                  </a:cubicBezTo>
                  <a:cubicBezTo>
                    <a:pt x="78" y="23"/>
                    <a:pt x="80" y="23"/>
                    <a:pt x="80" y="24"/>
                  </a:cubicBezTo>
                  <a:cubicBezTo>
                    <a:pt x="81" y="24"/>
                    <a:pt x="82" y="26"/>
                    <a:pt x="83" y="26"/>
                  </a:cubicBezTo>
                  <a:cubicBezTo>
                    <a:pt x="83" y="26"/>
                    <a:pt x="84" y="24"/>
                    <a:pt x="84" y="23"/>
                  </a:cubicBezTo>
                  <a:cubicBezTo>
                    <a:pt x="85" y="23"/>
                    <a:pt x="85" y="22"/>
                    <a:pt x="86" y="21"/>
                  </a:cubicBezTo>
                  <a:cubicBezTo>
                    <a:pt x="86" y="21"/>
                    <a:pt x="87" y="19"/>
                    <a:pt x="88" y="19"/>
                  </a:cubicBezTo>
                  <a:cubicBezTo>
                    <a:pt x="88" y="19"/>
                    <a:pt x="89" y="21"/>
                    <a:pt x="90" y="21"/>
                  </a:cubicBezTo>
                  <a:cubicBezTo>
                    <a:pt x="91" y="20"/>
                    <a:pt x="91" y="19"/>
                    <a:pt x="92" y="18"/>
                  </a:cubicBezTo>
                  <a:cubicBezTo>
                    <a:pt x="92" y="18"/>
                    <a:pt x="93" y="17"/>
                    <a:pt x="93" y="16"/>
                  </a:cubicBezTo>
                  <a:cubicBezTo>
                    <a:pt x="94" y="16"/>
                    <a:pt x="95" y="14"/>
                    <a:pt x="95" y="14"/>
                  </a:cubicBezTo>
                  <a:cubicBezTo>
                    <a:pt x="96" y="14"/>
                    <a:pt x="97" y="16"/>
                    <a:pt x="97" y="16"/>
                  </a:cubicBezTo>
                  <a:cubicBezTo>
                    <a:pt x="98" y="16"/>
                    <a:pt x="98" y="13"/>
                    <a:pt x="99" y="13"/>
                  </a:cubicBezTo>
                  <a:cubicBezTo>
                    <a:pt x="99" y="13"/>
                    <a:pt x="101" y="15"/>
                    <a:pt x="101" y="15"/>
                  </a:cubicBezTo>
                  <a:cubicBezTo>
                    <a:pt x="102" y="16"/>
                    <a:pt x="103" y="16"/>
                    <a:pt x="103" y="17"/>
                  </a:cubicBezTo>
                  <a:cubicBezTo>
                    <a:pt x="102" y="18"/>
                    <a:pt x="101" y="20"/>
                    <a:pt x="100" y="21"/>
                  </a:cubicBezTo>
                  <a:cubicBezTo>
                    <a:pt x="100" y="22"/>
                    <a:pt x="98" y="23"/>
                    <a:pt x="98" y="23"/>
                  </a:cubicBezTo>
                  <a:cubicBezTo>
                    <a:pt x="98" y="24"/>
                    <a:pt x="101" y="25"/>
                    <a:pt x="101" y="25"/>
                  </a:cubicBezTo>
                  <a:cubicBezTo>
                    <a:pt x="100" y="25"/>
                    <a:pt x="99" y="27"/>
                    <a:pt x="99" y="27"/>
                  </a:cubicBezTo>
                  <a:cubicBezTo>
                    <a:pt x="98" y="27"/>
                    <a:pt x="97" y="26"/>
                    <a:pt x="97" y="26"/>
                  </a:cubicBezTo>
                  <a:cubicBezTo>
                    <a:pt x="96" y="26"/>
                    <a:pt x="94" y="24"/>
                    <a:pt x="94" y="24"/>
                  </a:cubicBezTo>
                  <a:cubicBezTo>
                    <a:pt x="94" y="24"/>
                    <a:pt x="93" y="26"/>
                    <a:pt x="93" y="26"/>
                  </a:cubicBezTo>
                  <a:cubicBezTo>
                    <a:pt x="93" y="27"/>
                    <a:pt x="95" y="27"/>
                    <a:pt x="95" y="28"/>
                  </a:cubicBezTo>
                  <a:cubicBezTo>
                    <a:pt x="95" y="29"/>
                    <a:pt x="93" y="30"/>
                    <a:pt x="93" y="30"/>
                  </a:cubicBezTo>
                  <a:cubicBezTo>
                    <a:pt x="93" y="31"/>
                    <a:pt x="96" y="32"/>
                    <a:pt x="95" y="32"/>
                  </a:cubicBezTo>
                  <a:cubicBezTo>
                    <a:pt x="95" y="33"/>
                    <a:pt x="94" y="34"/>
                    <a:pt x="94" y="34"/>
                  </a:cubicBezTo>
                  <a:cubicBezTo>
                    <a:pt x="93" y="35"/>
                    <a:pt x="93" y="36"/>
                    <a:pt x="92" y="36"/>
                  </a:cubicBezTo>
                  <a:cubicBezTo>
                    <a:pt x="91" y="37"/>
                    <a:pt x="91" y="38"/>
                    <a:pt x="90" y="39"/>
                  </a:cubicBezTo>
                  <a:cubicBezTo>
                    <a:pt x="91" y="39"/>
                    <a:pt x="92" y="40"/>
                    <a:pt x="93" y="40"/>
                  </a:cubicBezTo>
                  <a:cubicBezTo>
                    <a:pt x="93" y="40"/>
                    <a:pt x="94" y="38"/>
                    <a:pt x="94" y="38"/>
                  </a:cubicBezTo>
                  <a:cubicBezTo>
                    <a:pt x="95" y="38"/>
                    <a:pt x="95" y="36"/>
                    <a:pt x="96" y="36"/>
                  </a:cubicBezTo>
                  <a:cubicBezTo>
                    <a:pt x="96" y="35"/>
                    <a:pt x="97" y="34"/>
                    <a:pt x="98" y="34"/>
                  </a:cubicBezTo>
                  <a:cubicBezTo>
                    <a:pt x="98" y="33"/>
                    <a:pt x="99" y="32"/>
                    <a:pt x="99" y="31"/>
                  </a:cubicBezTo>
                  <a:cubicBezTo>
                    <a:pt x="100" y="31"/>
                    <a:pt x="101" y="29"/>
                    <a:pt x="101" y="29"/>
                  </a:cubicBezTo>
                  <a:cubicBezTo>
                    <a:pt x="101" y="29"/>
                    <a:pt x="103" y="31"/>
                    <a:pt x="103" y="31"/>
                  </a:cubicBezTo>
                  <a:cubicBezTo>
                    <a:pt x="103" y="30"/>
                    <a:pt x="105" y="29"/>
                    <a:pt x="105" y="29"/>
                  </a:cubicBezTo>
                  <a:cubicBezTo>
                    <a:pt x="105" y="28"/>
                    <a:pt x="103" y="27"/>
                    <a:pt x="103" y="27"/>
                  </a:cubicBezTo>
                  <a:cubicBezTo>
                    <a:pt x="103" y="27"/>
                    <a:pt x="101" y="25"/>
                    <a:pt x="101" y="25"/>
                  </a:cubicBezTo>
                  <a:cubicBezTo>
                    <a:pt x="101" y="24"/>
                    <a:pt x="102" y="24"/>
                    <a:pt x="102" y="23"/>
                  </a:cubicBezTo>
                  <a:cubicBezTo>
                    <a:pt x="103" y="22"/>
                    <a:pt x="103" y="21"/>
                    <a:pt x="104" y="21"/>
                  </a:cubicBezTo>
                  <a:cubicBezTo>
                    <a:pt x="104" y="20"/>
                    <a:pt x="105" y="19"/>
                    <a:pt x="106" y="19"/>
                  </a:cubicBezTo>
                  <a:cubicBezTo>
                    <a:pt x="106" y="18"/>
                    <a:pt x="107" y="20"/>
                    <a:pt x="108" y="20"/>
                  </a:cubicBezTo>
                  <a:cubicBezTo>
                    <a:pt x="108" y="20"/>
                    <a:pt x="110" y="18"/>
                    <a:pt x="110" y="18"/>
                  </a:cubicBezTo>
                  <a:cubicBezTo>
                    <a:pt x="110" y="17"/>
                    <a:pt x="111" y="16"/>
                    <a:pt x="111" y="16"/>
                  </a:cubicBezTo>
                  <a:cubicBezTo>
                    <a:pt x="111" y="16"/>
                    <a:pt x="109" y="14"/>
                    <a:pt x="109" y="14"/>
                  </a:cubicBezTo>
                  <a:cubicBezTo>
                    <a:pt x="109" y="14"/>
                    <a:pt x="107" y="16"/>
                    <a:pt x="107" y="16"/>
                  </a:cubicBezTo>
                  <a:cubicBezTo>
                    <a:pt x="107" y="16"/>
                    <a:pt x="105" y="15"/>
                    <a:pt x="105" y="15"/>
                  </a:cubicBezTo>
                  <a:cubicBezTo>
                    <a:pt x="105" y="14"/>
                    <a:pt x="107" y="13"/>
                    <a:pt x="107" y="12"/>
                  </a:cubicBezTo>
                  <a:cubicBezTo>
                    <a:pt x="107" y="12"/>
                    <a:pt x="108" y="11"/>
                    <a:pt x="109" y="10"/>
                  </a:cubicBezTo>
                  <a:cubicBezTo>
                    <a:pt x="109" y="10"/>
                    <a:pt x="106" y="9"/>
                    <a:pt x="106" y="8"/>
                  </a:cubicBezTo>
                  <a:cubicBezTo>
                    <a:pt x="106" y="8"/>
                    <a:pt x="108" y="7"/>
                    <a:pt x="108" y="6"/>
                  </a:cubicBezTo>
                  <a:cubicBezTo>
                    <a:pt x="108" y="5"/>
                    <a:pt x="109" y="5"/>
                    <a:pt x="110" y="4"/>
                  </a:cubicBezTo>
                  <a:cubicBezTo>
                    <a:pt x="110" y="4"/>
                    <a:pt x="107" y="2"/>
                    <a:pt x="107" y="2"/>
                  </a:cubicBezTo>
                  <a:cubicBezTo>
                    <a:pt x="108" y="2"/>
                    <a:pt x="109" y="0"/>
                    <a:pt x="109" y="0"/>
                  </a:cubicBezTo>
                  <a:cubicBezTo>
                    <a:pt x="109" y="0"/>
                    <a:pt x="111" y="2"/>
                    <a:pt x="111" y="2"/>
                  </a:cubicBezTo>
                  <a:cubicBezTo>
                    <a:pt x="111" y="2"/>
                    <a:pt x="110" y="4"/>
                    <a:pt x="110" y="4"/>
                  </a:cubicBezTo>
                  <a:cubicBezTo>
                    <a:pt x="110" y="5"/>
                    <a:pt x="111" y="5"/>
                    <a:pt x="112" y="6"/>
                  </a:cubicBezTo>
                  <a:cubicBezTo>
                    <a:pt x="112" y="6"/>
                    <a:pt x="114" y="7"/>
                    <a:pt x="114" y="7"/>
                  </a:cubicBezTo>
                  <a:cubicBezTo>
                    <a:pt x="114" y="8"/>
                    <a:pt x="113" y="9"/>
                    <a:pt x="112" y="10"/>
                  </a:cubicBezTo>
                  <a:cubicBezTo>
                    <a:pt x="113" y="10"/>
                    <a:pt x="114" y="11"/>
                    <a:pt x="115" y="11"/>
                  </a:cubicBezTo>
                  <a:cubicBezTo>
                    <a:pt x="115" y="11"/>
                    <a:pt x="116" y="9"/>
                    <a:pt x="116" y="9"/>
                  </a:cubicBezTo>
                  <a:cubicBezTo>
                    <a:pt x="116" y="9"/>
                    <a:pt x="114" y="8"/>
                    <a:pt x="114" y="7"/>
                  </a:cubicBezTo>
                  <a:cubicBezTo>
                    <a:pt x="114" y="7"/>
                    <a:pt x="115" y="6"/>
                    <a:pt x="116" y="5"/>
                  </a:cubicBezTo>
                  <a:cubicBezTo>
                    <a:pt x="116" y="5"/>
                    <a:pt x="117" y="3"/>
                    <a:pt x="118" y="3"/>
                  </a:cubicBezTo>
                  <a:cubicBezTo>
                    <a:pt x="118" y="3"/>
                    <a:pt x="120" y="4"/>
                    <a:pt x="120" y="5"/>
                  </a:cubicBezTo>
                  <a:cubicBezTo>
                    <a:pt x="120" y="5"/>
                    <a:pt x="118" y="6"/>
                    <a:pt x="118" y="7"/>
                  </a:cubicBezTo>
                  <a:cubicBezTo>
                    <a:pt x="118" y="8"/>
                    <a:pt x="120" y="8"/>
                    <a:pt x="120" y="9"/>
                  </a:cubicBezTo>
                  <a:cubicBezTo>
                    <a:pt x="119" y="10"/>
                    <a:pt x="118" y="11"/>
                    <a:pt x="117" y="13"/>
                  </a:cubicBezTo>
                  <a:cubicBezTo>
                    <a:pt x="116" y="14"/>
                    <a:pt x="115" y="16"/>
                    <a:pt x="114" y="17"/>
                  </a:cubicBezTo>
                  <a:cubicBezTo>
                    <a:pt x="115" y="19"/>
                    <a:pt x="116" y="20"/>
                    <a:pt x="118" y="21"/>
                  </a:cubicBezTo>
                  <a:cubicBezTo>
                    <a:pt x="119" y="21"/>
                    <a:pt x="119" y="22"/>
                    <a:pt x="120" y="23"/>
                  </a:cubicBezTo>
                  <a:cubicBezTo>
                    <a:pt x="121" y="22"/>
                    <a:pt x="121" y="20"/>
                    <a:pt x="122" y="20"/>
                  </a:cubicBezTo>
                  <a:cubicBezTo>
                    <a:pt x="122" y="20"/>
                    <a:pt x="124" y="22"/>
                    <a:pt x="124" y="22"/>
                  </a:cubicBezTo>
                  <a:cubicBezTo>
                    <a:pt x="124" y="22"/>
                    <a:pt x="126" y="24"/>
                    <a:pt x="126" y="24"/>
                  </a:cubicBezTo>
                  <a:cubicBezTo>
                    <a:pt x="127" y="24"/>
                    <a:pt x="128" y="22"/>
                    <a:pt x="128" y="22"/>
                  </a:cubicBezTo>
                  <a:cubicBezTo>
                    <a:pt x="129" y="21"/>
                    <a:pt x="130" y="20"/>
                    <a:pt x="130" y="19"/>
                  </a:cubicBezTo>
                  <a:cubicBezTo>
                    <a:pt x="130" y="19"/>
                    <a:pt x="128" y="18"/>
                    <a:pt x="128" y="18"/>
                  </a:cubicBezTo>
                  <a:cubicBezTo>
                    <a:pt x="128" y="17"/>
                    <a:pt x="129" y="16"/>
                    <a:pt x="129" y="15"/>
                  </a:cubicBezTo>
                  <a:cubicBezTo>
                    <a:pt x="129" y="15"/>
                    <a:pt x="131" y="17"/>
                    <a:pt x="131" y="17"/>
                  </a:cubicBezTo>
                  <a:cubicBezTo>
                    <a:pt x="132" y="17"/>
                    <a:pt x="133" y="15"/>
                    <a:pt x="133" y="15"/>
                  </a:cubicBezTo>
                  <a:cubicBezTo>
                    <a:pt x="134" y="14"/>
                    <a:pt x="134" y="13"/>
                    <a:pt x="135" y="13"/>
                  </a:cubicBezTo>
                  <a:cubicBezTo>
                    <a:pt x="135" y="13"/>
                    <a:pt x="137" y="14"/>
                    <a:pt x="137" y="14"/>
                  </a:cubicBezTo>
                  <a:cubicBezTo>
                    <a:pt x="137" y="15"/>
                    <a:pt x="135" y="16"/>
                    <a:pt x="135" y="17"/>
                  </a:cubicBezTo>
                  <a:cubicBezTo>
                    <a:pt x="136" y="17"/>
                    <a:pt x="137" y="18"/>
                    <a:pt x="138" y="18"/>
                  </a:cubicBezTo>
                  <a:cubicBezTo>
                    <a:pt x="138" y="19"/>
                    <a:pt x="139" y="20"/>
                    <a:pt x="140" y="20"/>
                  </a:cubicBezTo>
                  <a:cubicBezTo>
                    <a:pt x="140" y="20"/>
                    <a:pt x="142" y="22"/>
                    <a:pt x="142" y="22"/>
                  </a:cubicBezTo>
                  <a:cubicBezTo>
                    <a:pt x="142" y="22"/>
                    <a:pt x="144" y="20"/>
                    <a:pt x="144" y="19"/>
                  </a:cubicBezTo>
                  <a:cubicBezTo>
                    <a:pt x="144" y="19"/>
                    <a:pt x="146" y="17"/>
                    <a:pt x="146" y="17"/>
                  </a:cubicBezTo>
                  <a:cubicBezTo>
                    <a:pt x="146" y="17"/>
                    <a:pt x="148" y="18"/>
                    <a:pt x="148" y="19"/>
                  </a:cubicBezTo>
                  <a:cubicBezTo>
                    <a:pt x="148" y="19"/>
                    <a:pt x="146" y="21"/>
                    <a:pt x="146" y="21"/>
                  </a:cubicBezTo>
                  <a:cubicBezTo>
                    <a:pt x="146" y="22"/>
                    <a:pt x="145" y="23"/>
                    <a:pt x="144" y="23"/>
                  </a:cubicBezTo>
                  <a:cubicBezTo>
                    <a:pt x="144" y="24"/>
                    <a:pt x="143" y="25"/>
                    <a:pt x="143" y="26"/>
                  </a:cubicBezTo>
                  <a:cubicBezTo>
                    <a:pt x="143" y="26"/>
                    <a:pt x="145" y="27"/>
                    <a:pt x="145" y="27"/>
                  </a:cubicBezTo>
                  <a:cubicBezTo>
                    <a:pt x="145" y="28"/>
                    <a:pt x="143" y="29"/>
                    <a:pt x="143" y="29"/>
                  </a:cubicBezTo>
                  <a:cubicBezTo>
                    <a:pt x="143" y="30"/>
                    <a:pt x="145" y="31"/>
                    <a:pt x="145" y="31"/>
                  </a:cubicBezTo>
                  <a:cubicBezTo>
                    <a:pt x="146" y="31"/>
                    <a:pt x="147" y="29"/>
                    <a:pt x="147" y="29"/>
                  </a:cubicBezTo>
                  <a:cubicBezTo>
                    <a:pt x="148" y="29"/>
                    <a:pt x="149" y="31"/>
                    <a:pt x="149" y="31"/>
                  </a:cubicBezTo>
                  <a:cubicBezTo>
                    <a:pt x="150" y="30"/>
                    <a:pt x="150" y="29"/>
                    <a:pt x="151" y="28"/>
                  </a:cubicBezTo>
                  <a:cubicBezTo>
                    <a:pt x="151" y="28"/>
                    <a:pt x="153" y="27"/>
                    <a:pt x="153" y="26"/>
                  </a:cubicBezTo>
                  <a:cubicBezTo>
                    <a:pt x="153" y="26"/>
                    <a:pt x="151" y="25"/>
                    <a:pt x="151" y="24"/>
                  </a:cubicBezTo>
                  <a:cubicBezTo>
                    <a:pt x="150" y="24"/>
                    <a:pt x="152" y="23"/>
                    <a:pt x="152" y="22"/>
                  </a:cubicBezTo>
                  <a:cubicBezTo>
                    <a:pt x="152" y="22"/>
                    <a:pt x="153" y="21"/>
                    <a:pt x="154" y="20"/>
                  </a:cubicBezTo>
                  <a:cubicBezTo>
                    <a:pt x="154" y="20"/>
                    <a:pt x="156" y="18"/>
                    <a:pt x="156" y="18"/>
                  </a:cubicBezTo>
                  <a:cubicBezTo>
                    <a:pt x="156" y="18"/>
                    <a:pt x="153" y="16"/>
                    <a:pt x="153" y="16"/>
                  </a:cubicBezTo>
                  <a:cubicBezTo>
                    <a:pt x="154" y="15"/>
                    <a:pt x="155" y="15"/>
                    <a:pt x="155" y="14"/>
                  </a:cubicBezTo>
                  <a:cubicBezTo>
                    <a:pt x="156" y="13"/>
                    <a:pt x="156" y="12"/>
                    <a:pt x="157" y="12"/>
                  </a:cubicBezTo>
                  <a:cubicBezTo>
                    <a:pt x="157" y="11"/>
                    <a:pt x="159" y="13"/>
                    <a:pt x="159" y="13"/>
                  </a:cubicBezTo>
                  <a:cubicBezTo>
                    <a:pt x="160" y="13"/>
                    <a:pt x="160" y="11"/>
                    <a:pt x="161" y="11"/>
                  </a:cubicBezTo>
                  <a:cubicBezTo>
                    <a:pt x="161" y="11"/>
                    <a:pt x="162" y="13"/>
                    <a:pt x="163" y="13"/>
                  </a:cubicBezTo>
                  <a:cubicBezTo>
                    <a:pt x="164" y="13"/>
                    <a:pt x="164" y="11"/>
                    <a:pt x="165" y="11"/>
                  </a:cubicBezTo>
                  <a:cubicBezTo>
                    <a:pt x="165" y="11"/>
                    <a:pt x="166" y="12"/>
                    <a:pt x="167" y="12"/>
                  </a:cubicBezTo>
                  <a:cubicBezTo>
                    <a:pt x="168" y="11"/>
                    <a:pt x="169" y="9"/>
                    <a:pt x="170" y="8"/>
                  </a:cubicBezTo>
                  <a:cubicBezTo>
                    <a:pt x="171" y="8"/>
                    <a:pt x="172" y="9"/>
                    <a:pt x="173" y="10"/>
                  </a:cubicBezTo>
                  <a:cubicBezTo>
                    <a:pt x="173" y="10"/>
                    <a:pt x="171" y="11"/>
                    <a:pt x="171" y="12"/>
                  </a:cubicBezTo>
                  <a:cubicBezTo>
                    <a:pt x="170" y="12"/>
                    <a:pt x="169" y="13"/>
                    <a:pt x="169" y="14"/>
                  </a:cubicBezTo>
                  <a:cubicBezTo>
                    <a:pt x="169" y="15"/>
                    <a:pt x="167" y="16"/>
                    <a:pt x="167" y="16"/>
                  </a:cubicBezTo>
                  <a:cubicBezTo>
                    <a:pt x="168" y="17"/>
                    <a:pt x="170" y="17"/>
                    <a:pt x="170" y="18"/>
                  </a:cubicBezTo>
                  <a:cubicBezTo>
                    <a:pt x="170" y="18"/>
                    <a:pt x="168" y="20"/>
                    <a:pt x="168" y="20"/>
                  </a:cubicBezTo>
                  <a:cubicBezTo>
                    <a:pt x="168" y="20"/>
                    <a:pt x="170" y="22"/>
                    <a:pt x="170" y="22"/>
                  </a:cubicBezTo>
                  <a:cubicBezTo>
                    <a:pt x="171" y="22"/>
                    <a:pt x="171" y="20"/>
                    <a:pt x="172" y="20"/>
                  </a:cubicBezTo>
                  <a:cubicBezTo>
                    <a:pt x="173" y="20"/>
                    <a:pt x="173" y="21"/>
                    <a:pt x="174" y="21"/>
                  </a:cubicBezTo>
                  <a:cubicBezTo>
                    <a:pt x="174" y="21"/>
                    <a:pt x="176" y="20"/>
                    <a:pt x="176" y="19"/>
                  </a:cubicBezTo>
                  <a:cubicBezTo>
                    <a:pt x="176" y="19"/>
                    <a:pt x="174" y="18"/>
                    <a:pt x="174" y="17"/>
                  </a:cubicBezTo>
                  <a:cubicBezTo>
                    <a:pt x="174" y="17"/>
                    <a:pt x="175" y="16"/>
                    <a:pt x="175" y="15"/>
                  </a:cubicBezTo>
                  <a:cubicBezTo>
                    <a:pt x="176" y="14"/>
                    <a:pt x="176" y="14"/>
                    <a:pt x="177" y="13"/>
                  </a:cubicBezTo>
                  <a:cubicBezTo>
                    <a:pt x="178" y="12"/>
                    <a:pt x="178" y="11"/>
                    <a:pt x="179" y="11"/>
                  </a:cubicBezTo>
                  <a:cubicBezTo>
                    <a:pt x="179" y="10"/>
                    <a:pt x="180" y="9"/>
                    <a:pt x="180" y="8"/>
                  </a:cubicBezTo>
                  <a:cubicBezTo>
                    <a:pt x="181" y="8"/>
                    <a:pt x="182" y="6"/>
                    <a:pt x="182" y="6"/>
                  </a:cubicBezTo>
                  <a:cubicBezTo>
                    <a:pt x="182" y="6"/>
                    <a:pt x="184" y="8"/>
                    <a:pt x="184" y="8"/>
                  </a:cubicBezTo>
                  <a:cubicBezTo>
                    <a:pt x="184" y="8"/>
                    <a:pt x="183" y="10"/>
                    <a:pt x="183" y="10"/>
                  </a:cubicBezTo>
                  <a:cubicBezTo>
                    <a:pt x="183" y="10"/>
                    <a:pt x="181" y="12"/>
                    <a:pt x="181" y="12"/>
                  </a:cubicBezTo>
                  <a:cubicBezTo>
                    <a:pt x="182" y="13"/>
                    <a:pt x="183" y="14"/>
                    <a:pt x="183" y="14"/>
                  </a:cubicBezTo>
                  <a:cubicBezTo>
                    <a:pt x="184" y="14"/>
                    <a:pt x="185" y="12"/>
                    <a:pt x="185" y="12"/>
                  </a:cubicBezTo>
                  <a:cubicBezTo>
                    <a:pt x="186" y="12"/>
                    <a:pt x="187" y="13"/>
                    <a:pt x="187" y="14"/>
                  </a:cubicBezTo>
                  <a:cubicBezTo>
                    <a:pt x="188" y="14"/>
                    <a:pt x="189" y="15"/>
                    <a:pt x="189" y="15"/>
                  </a:cubicBezTo>
                  <a:cubicBezTo>
                    <a:pt x="190" y="15"/>
                    <a:pt x="190" y="13"/>
                    <a:pt x="191" y="13"/>
                  </a:cubicBezTo>
                  <a:cubicBezTo>
                    <a:pt x="192" y="13"/>
                    <a:pt x="193" y="15"/>
                    <a:pt x="193" y="15"/>
                  </a:cubicBezTo>
                  <a:cubicBezTo>
                    <a:pt x="194" y="15"/>
                    <a:pt x="195" y="12"/>
                    <a:pt x="195" y="13"/>
                  </a:cubicBezTo>
                  <a:cubicBezTo>
                    <a:pt x="196" y="13"/>
                    <a:pt x="197" y="14"/>
                    <a:pt x="197" y="14"/>
                  </a:cubicBezTo>
                  <a:cubicBezTo>
                    <a:pt x="198" y="15"/>
                    <a:pt x="199" y="15"/>
                    <a:pt x="199" y="16"/>
                  </a:cubicBezTo>
                  <a:cubicBezTo>
                    <a:pt x="200" y="16"/>
                    <a:pt x="201" y="18"/>
                    <a:pt x="202" y="18"/>
                  </a:cubicBezTo>
                  <a:cubicBezTo>
                    <a:pt x="202" y="18"/>
                    <a:pt x="203" y="15"/>
                    <a:pt x="203" y="15"/>
                  </a:cubicBezTo>
                  <a:cubicBezTo>
                    <a:pt x="204" y="16"/>
                    <a:pt x="206" y="17"/>
                    <a:pt x="206" y="17"/>
                  </a:cubicBezTo>
                  <a:cubicBezTo>
                    <a:pt x="206" y="18"/>
                    <a:pt x="204" y="19"/>
                    <a:pt x="204" y="19"/>
                  </a:cubicBezTo>
                  <a:cubicBezTo>
                    <a:pt x="204" y="20"/>
                    <a:pt x="206" y="21"/>
                    <a:pt x="206" y="21"/>
                  </a:cubicBezTo>
                  <a:cubicBezTo>
                    <a:pt x="206" y="22"/>
                    <a:pt x="205" y="23"/>
                    <a:pt x="204" y="23"/>
                  </a:cubicBezTo>
                  <a:cubicBezTo>
                    <a:pt x="204" y="24"/>
                    <a:pt x="203" y="25"/>
                    <a:pt x="203" y="26"/>
                  </a:cubicBezTo>
                  <a:cubicBezTo>
                    <a:pt x="203" y="26"/>
                    <a:pt x="205" y="27"/>
                    <a:pt x="205" y="27"/>
                  </a:cubicBezTo>
                  <a:cubicBezTo>
                    <a:pt x="206" y="26"/>
                    <a:pt x="207" y="24"/>
                    <a:pt x="208" y="23"/>
                  </a:cubicBezTo>
                  <a:cubicBezTo>
                    <a:pt x="209" y="22"/>
                    <a:pt x="210" y="21"/>
                    <a:pt x="210" y="21"/>
                  </a:cubicBezTo>
                  <a:cubicBezTo>
                    <a:pt x="210" y="20"/>
                    <a:pt x="208" y="19"/>
                    <a:pt x="208" y="19"/>
                  </a:cubicBezTo>
                  <a:cubicBezTo>
                    <a:pt x="208" y="18"/>
                    <a:pt x="209" y="17"/>
                    <a:pt x="210" y="17"/>
                  </a:cubicBezTo>
                  <a:cubicBezTo>
                    <a:pt x="210" y="16"/>
                    <a:pt x="211" y="14"/>
                    <a:pt x="211" y="14"/>
                  </a:cubicBezTo>
                  <a:cubicBezTo>
                    <a:pt x="212" y="14"/>
                    <a:pt x="213" y="16"/>
                    <a:pt x="214" y="16"/>
                  </a:cubicBezTo>
                  <a:cubicBezTo>
                    <a:pt x="212" y="18"/>
                    <a:pt x="211" y="19"/>
                    <a:pt x="210" y="21"/>
                  </a:cubicBezTo>
                  <a:cubicBezTo>
                    <a:pt x="210" y="21"/>
                    <a:pt x="212" y="22"/>
                    <a:pt x="212" y="22"/>
                  </a:cubicBezTo>
                  <a:cubicBezTo>
                    <a:pt x="212" y="23"/>
                    <a:pt x="211" y="24"/>
                    <a:pt x="211" y="24"/>
                  </a:cubicBezTo>
                  <a:cubicBezTo>
                    <a:pt x="210" y="25"/>
                    <a:pt x="209" y="26"/>
                    <a:pt x="209" y="27"/>
                  </a:cubicBezTo>
                  <a:cubicBezTo>
                    <a:pt x="208" y="27"/>
                    <a:pt x="207" y="28"/>
                    <a:pt x="207" y="29"/>
                  </a:cubicBezTo>
                  <a:cubicBezTo>
                    <a:pt x="207" y="29"/>
                    <a:pt x="209" y="30"/>
                    <a:pt x="209" y="31"/>
                  </a:cubicBezTo>
                  <a:cubicBezTo>
                    <a:pt x="210" y="30"/>
                    <a:pt x="211" y="29"/>
                    <a:pt x="211" y="28"/>
                  </a:cubicBezTo>
                  <a:cubicBezTo>
                    <a:pt x="212" y="28"/>
                    <a:pt x="213" y="27"/>
                    <a:pt x="213" y="26"/>
                  </a:cubicBezTo>
                  <a:cubicBezTo>
                    <a:pt x="213" y="26"/>
                    <a:pt x="215" y="24"/>
                    <a:pt x="215" y="24"/>
                  </a:cubicBezTo>
                  <a:cubicBezTo>
                    <a:pt x="215" y="24"/>
                    <a:pt x="212" y="22"/>
                    <a:pt x="212" y="22"/>
                  </a:cubicBezTo>
                  <a:cubicBezTo>
                    <a:pt x="213" y="22"/>
                    <a:pt x="214" y="20"/>
                    <a:pt x="214" y="20"/>
                  </a:cubicBezTo>
                  <a:cubicBezTo>
                    <a:pt x="214" y="20"/>
                    <a:pt x="216" y="21"/>
                    <a:pt x="216" y="22"/>
                  </a:cubicBezTo>
                  <a:cubicBezTo>
                    <a:pt x="217" y="22"/>
                    <a:pt x="218" y="23"/>
                    <a:pt x="218" y="23"/>
                  </a:cubicBezTo>
                  <a:cubicBezTo>
                    <a:pt x="219" y="23"/>
                    <a:pt x="220" y="21"/>
                    <a:pt x="220" y="21"/>
                  </a:cubicBezTo>
                  <a:cubicBezTo>
                    <a:pt x="220" y="21"/>
                    <a:pt x="222" y="19"/>
                    <a:pt x="222" y="19"/>
                  </a:cubicBezTo>
                  <a:cubicBezTo>
                    <a:pt x="222" y="19"/>
                    <a:pt x="224" y="21"/>
                    <a:pt x="224" y="21"/>
                  </a:cubicBezTo>
                  <a:cubicBezTo>
                    <a:pt x="224" y="20"/>
                    <a:pt x="226" y="19"/>
                    <a:pt x="226" y="18"/>
                  </a:cubicBezTo>
                  <a:cubicBezTo>
                    <a:pt x="226" y="18"/>
                    <a:pt x="224" y="17"/>
                    <a:pt x="224" y="17"/>
                  </a:cubicBezTo>
                  <a:cubicBezTo>
                    <a:pt x="224" y="16"/>
                    <a:pt x="225" y="15"/>
                    <a:pt x="225" y="14"/>
                  </a:cubicBezTo>
                  <a:cubicBezTo>
                    <a:pt x="226" y="14"/>
                    <a:pt x="227" y="12"/>
                    <a:pt x="227" y="12"/>
                  </a:cubicBezTo>
                  <a:cubicBezTo>
                    <a:pt x="227" y="12"/>
                    <a:pt x="229" y="14"/>
                    <a:pt x="229" y="14"/>
                  </a:cubicBezTo>
                  <a:cubicBezTo>
                    <a:pt x="230" y="14"/>
                    <a:pt x="231" y="15"/>
                    <a:pt x="231" y="16"/>
                  </a:cubicBezTo>
                  <a:cubicBezTo>
                    <a:pt x="232" y="16"/>
                    <a:pt x="233" y="17"/>
                    <a:pt x="234" y="17"/>
                  </a:cubicBezTo>
                  <a:cubicBezTo>
                    <a:pt x="234" y="17"/>
                    <a:pt x="235" y="15"/>
                    <a:pt x="235" y="15"/>
                  </a:cubicBezTo>
                  <a:cubicBezTo>
                    <a:pt x="236" y="15"/>
                    <a:pt x="237" y="16"/>
                    <a:pt x="238" y="17"/>
                  </a:cubicBezTo>
                  <a:cubicBezTo>
                    <a:pt x="238" y="17"/>
                    <a:pt x="240" y="19"/>
                    <a:pt x="240" y="19"/>
                  </a:cubicBezTo>
                  <a:cubicBezTo>
                    <a:pt x="240" y="18"/>
                    <a:pt x="241" y="17"/>
                    <a:pt x="242" y="16"/>
                  </a:cubicBezTo>
                  <a:cubicBezTo>
                    <a:pt x="242" y="16"/>
                    <a:pt x="243" y="14"/>
                    <a:pt x="243" y="14"/>
                  </a:cubicBezTo>
                  <a:cubicBezTo>
                    <a:pt x="243" y="14"/>
                    <a:pt x="241" y="12"/>
                    <a:pt x="241" y="12"/>
                  </a:cubicBezTo>
                  <a:cubicBezTo>
                    <a:pt x="241" y="12"/>
                    <a:pt x="242" y="10"/>
                    <a:pt x="243" y="10"/>
                  </a:cubicBezTo>
                  <a:cubicBezTo>
                    <a:pt x="243" y="10"/>
                    <a:pt x="245" y="12"/>
                    <a:pt x="245" y="12"/>
                  </a:cubicBezTo>
                  <a:cubicBezTo>
                    <a:pt x="245" y="12"/>
                    <a:pt x="247" y="13"/>
                    <a:pt x="247" y="14"/>
                  </a:cubicBezTo>
                  <a:cubicBezTo>
                    <a:pt x="247" y="14"/>
                    <a:pt x="246" y="15"/>
                    <a:pt x="246" y="16"/>
                  </a:cubicBezTo>
                  <a:cubicBezTo>
                    <a:pt x="245" y="16"/>
                    <a:pt x="244" y="17"/>
                    <a:pt x="244" y="18"/>
                  </a:cubicBezTo>
                  <a:cubicBezTo>
                    <a:pt x="244" y="18"/>
                    <a:pt x="246" y="19"/>
                    <a:pt x="246" y="20"/>
                  </a:cubicBezTo>
                  <a:cubicBezTo>
                    <a:pt x="247" y="19"/>
                    <a:pt x="247" y="18"/>
                    <a:pt x="248" y="17"/>
                  </a:cubicBezTo>
                  <a:cubicBezTo>
                    <a:pt x="248" y="17"/>
                    <a:pt x="249" y="15"/>
                    <a:pt x="249" y="15"/>
                  </a:cubicBezTo>
                  <a:cubicBezTo>
                    <a:pt x="250" y="15"/>
                    <a:pt x="252" y="17"/>
                    <a:pt x="252" y="17"/>
                  </a:cubicBezTo>
                  <a:cubicBezTo>
                    <a:pt x="252" y="17"/>
                    <a:pt x="253" y="15"/>
                    <a:pt x="253" y="15"/>
                  </a:cubicBezTo>
                  <a:cubicBezTo>
                    <a:pt x="253" y="14"/>
                    <a:pt x="251" y="14"/>
                    <a:pt x="251" y="13"/>
                  </a:cubicBezTo>
                  <a:cubicBezTo>
                    <a:pt x="251" y="12"/>
                    <a:pt x="253" y="11"/>
                    <a:pt x="253" y="11"/>
                  </a:cubicBezTo>
                  <a:cubicBezTo>
                    <a:pt x="253" y="10"/>
                    <a:pt x="254" y="9"/>
                    <a:pt x="255" y="9"/>
                  </a:cubicBezTo>
                  <a:cubicBezTo>
                    <a:pt x="255" y="8"/>
                    <a:pt x="256" y="10"/>
                    <a:pt x="257" y="10"/>
                  </a:cubicBezTo>
                  <a:cubicBezTo>
                    <a:pt x="258" y="10"/>
                    <a:pt x="258" y="8"/>
                    <a:pt x="258" y="8"/>
                  </a:cubicBezTo>
                  <a:cubicBezTo>
                    <a:pt x="259" y="8"/>
                    <a:pt x="260" y="10"/>
                    <a:pt x="261" y="10"/>
                  </a:cubicBezTo>
                  <a:cubicBezTo>
                    <a:pt x="261" y="10"/>
                    <a:pt x="259" y="11"/>
                    <a:pt x="259" y="12"/>
                  </a:cubicBezTo>
                  <a:cubicBezTo>
                    <a:pt x="259" y="12"/>
                    <a:pt x="261" y="13"/>
                    <a:pt x="261" y="14"/>
                  </a:cubicBezTo>
                  <a:cubicBezTo>
                    <a:pt x="261" y="14"/>
                    <a:pt x="260" y="15"/>
                    <a:pt x="260" y="16"/>
                  </a:cubicBezTo>
                  <a:cubicBezTo>
                    <a:pt x="259" y="17"/>
                    <a:pt x="258" y="18"/>
                    <a:pt x="258" y="18"/>
                  </a:cubicBezTo>
                  <a:cubicBezTo>
                    <a:pt x="258" y="18"/>
                    <a:pt x="256" y="16"/>
                    <a:pt x="256" y="16"/>
                  </a:cubicBezTo>
                  <a:cubicBezTo>
                    <a:pt x="255" y="16"/>
                    <a:pt x="255" y="19"/>
                    <a:pt x="254" y="19"/>
                  </a:cubicBezTo>
                  <a:cubicBezTo>
                    <a:pt x="253" y="19"/>
                    <a:pt x="252" y="17"/>
                    <a:pt x="252" y="17"/>
                  </a:cubicBezTo>
                  <a:cubicBezTo>
                    <a:pt x="251" y="17"/>
                    <a:pt x="251" y="19"/>
                    <a:pt x="250" y="19"/>
                  </a:cubicBezTo>
                  <a:cubicBezTo>
                    <a:pt x="251" y="20"/>
                    <a:pt x="253" y="21"/>
                    <a:pt x="254" y="23"/>
                  </a:cubicBezTo>
                  <a:cubicBezTo>
                    <a:pt x="255" y="23"/>
                    <a:pt x="256" y="24"/>
                    <a:pt x="257" y="24"/>
                  </a:cubicBezTo>
                  <a:cubicBezTo>
                    <a:pt x="257" y="24"/>
                    <a:pt x="258" y="22"/>
                    <a:pt x="258" y="22"/>
                  </a:cubicBezTo>
                  <a:cubicBezTo>
                    <a:pt x="259" y="22"/>
                    <a:pt x="260" y="24"/>
                    <a:pt x="261" y="24"/>
                  </a:cubicBezTo>
                  <a:cubicBezTo>
                    <a:pt x="261" y="24"/>
                    <a:pt x="263" y="26"/>
                    <a:pt x="263" y="25"/>
                  </a:cubicBezTo>
                  <a:cubicBezTo>
                    <a:pt x="263" y="25"/>
                    <a:pt x="265" y="23"/>
                    <a:pt x="265" y="23"/>
                  </a:cubicBezTo>
                  <a:cubicBezTo>
                    <a:pt x="264" y="23"/>
                    <a:pt x="262" y="22"/>
                    <a:pt x="262" y="22"/>
                  </a:cubicBezTo>
                  <a:cubicBezTo>
                    <a:pt x="262" y="21"/>
                    <a:pt x="264" y="20"/>
                    <a:pt x="264" y="19"/>
                  </a:cubicBezTo>
                  <a:cubicBezTo>
                    <a:pt x="264" y="19"/>
                    <a:pt x="265" y="18"/>
                    <a:pt x="266" y="17"/>
                  </a:cubicBezTo>
                  <a:cubicBezTo>
                    <a:pt x="266" y="16"/>
                    <a:pt x="267" y="15"/>
                    <a:pt x="267" y="15"/>
                  </a:cubicBezTo>
                  <a:cubicBezTo>
                    <a:pt x="268" y="15"/>
                    <a:pt x="269" y="17"/>
                    <a:pt x="270" y="17"/>
                  </a:cubicBezTo>
                  <a:cubicBezTo>
                    <a:pt x="270" y="16"/>
                    <a:pt x="271" y="14"/>
                    <a:pt x="271" y="14"/>
                  </a:cubicBezTo>
                  <a:cubicBezTo>
                    <a:pt x="272" y="14"/>
                    <a:pt x="273" y="16"/>
                    <a:pt x="274" y="16"/>
                  </a:cubicBezTo>
                  <a:cubicBezTo>
                    <a:pt x="274" y="16"/>
                    <a:pt x="275" y="14"/>
                    <a:pt x="275" y="14"/>
                  </a:cubicBezTo>
                  <a:cubicBezTo>
                    <a:pt x="275" y="14"/>
                    <a:pt x="273" y="12"/>
                    <a:pt x="273" y="12"/>
                  </a:cubicBezTo>
                  <a:cubicBezTo>
                    <a:pt x="273" y="12"/>
                    <a:pt x="274" y="10"/>
                    <a:pt x="275" y="10"/>
                  </a:cubicBezTo>
                  <a:cubicBezTo>
                    <a:pt x="275" y="10"/>
                    <a:pt x="276" y="12"/>
                    <a:pt x="277" y="12"/>
                  </a:cubicBezTo>
                  <a:cubicBezTo>
                    <a:pt x="278" y="11"/>
                    <a:pt x="278" y="10"/>
                    <a:pt x="279" y="9"/>
                  </a:cubicBezTo>
                  <a:cubicBezTo>
                    <a:pt x="279" y="9"/>
                    <a:pt x="280" y="11"/>
                    <a:pt x="281" y="11"/>
                  </a:cubicBezTo>
                  <a:cubicBezTo>
                    <a:pt x="281" y="11"/>
                    <a:pt x="282" y="9"/>
                    <a:pt x="283" y="9"/>
                  </a:cubicBezTo>
                  <a:cubicBezTo>
                    <a:pt x="283" y="8"/>
                    <a:pt x="284" y="7"/>
                    <a:pt x="284" y="7"/>
                  </a:cubicBezTo>
                  <a:cubicBezTo>
                    <a:pt x="285" y="7"/>
                    <a:pt x="286" y="8"/>
                    <a:pt x="287" y="8"/>
                  </a:cubicBezTo>
                  <a:cubicBezTo>
                    <a:pt x="287" y="9"/>
                    <a:pt x="285" y="10"/>
                    <a:pt x="285" y="10"/>
                  </a:cubicBezTo>
                  <a:cubicBezTo>
                    <a:pt x="284" y="11"/>
                    <a:pt x="284" y="12"/>
                    <a:pt x="283" y="13"/>
                  </a:cubicBezTo>
                  <a:cubicBezTo>
                    <a:pt x="283" y="13"/>
                    <a:pt x="281" y="11"/>
                    <a:pt x="281" y="11"/>
                  </a:cubicBezTo>
                  <a:cubicBezTo>
                    <a:pt x="281" y="11"/>
                    <a:pt x="280" y="13"/>
                    <a:pt x="279" y="13"/>
                  </a:cubicBezTo>
                  <a:cubicBezTo>
                    <a:pt x="279" y="14"/>
                    <a:pt x="278" y="15"/>
                    <a:pt x="278" y="15"/>
                  </a:cubicBezTo>
                  <a:cubicBezTo>
                    <a:pt x="278" y="16"/>
                    <a:pt x="280" y="17"/>
                    <a:pt x="280" y="17"/>
                  </a:cubicBezTo>
                  <a:cubicBezTo>
                    <a:pt x="280" y="17"/>
                    <a:pt x="278" y="19"/>
                    <a:pt x="278" y="19"/>
                  </a:cubicBezTo>
                  <a:cubicBezTo>
                    <a:pt x="279" y="20"/>
                    <a:pt x="280" y="21"/>
                    <a:pt x="280" y="21"/>
                  </a:cubicBezTo>
                  <a:cubicBezTo>
                    <a:pt x="281" y="21"/>
                    <a:pt x="281" y="19"/>
                    <a:pt x="282" y="19"/>
                  </a:cubicBezTo>
                  <a:cubicBezTo>
                    <a:pt x="283" y="19"/>
                    <a:pt x="284" y="21"/>
                    <a:pt x="284" y="21"/>
                  </a:cubicBezTo>
                  <a:cubicBezTo>
                    <a:pt x="285" y="20"/>
                    <a:pt x="285" y="19"/>
                    <a:pt x="286" y="18"/>
                  </a:cubicBezTo>
                  <a:cubicBezTo>
                    <a:pt x="287" y="18"/>
                    <a:pt x="287" y="16"/>
                    <a:pt x="288" y="16"/>
                  </a:cubicBezTo>
                  <a:cubicBezTo>
                    <a:pt x="288" y="16"/>
                    <a:pt x="289" y="18"/>
                    <a:pt x="290" y="18"/>
                  </a:cubicBezTo>
                  <a:cubicBezTo>
                    <a:pt x="291" y="18"/>
                    <a:pt x="291" y="16"/>
                    <a:pt x="292" y="16"/>
                  </a:cubicBezTo>
                  <a:cubicBezTo>
                    <a:pt x="292" y="16"/>
                    <a:pt x="294" y="17"/>
                    <a:pt x="294" y="17"/>
                  </a:cubicBezTo>
                  <a:cubicBezTo>
                    <a:pt x="294" y="18"/>
                    <a:pt x="292" y="19"/>
                    <a:pt x="292" y="20"/>
                  </a:cubicBezTo>
                  <a:cubicBezTo>
                    <a:pt x="292" y="20"/>
                    <a:pt x="294" y="21"/>
                    <a:pt x="294" y="21"/>
                  </a:cubicBezTo>
                  <a:cubicBezTo>
                    <a:pt x="295" y="21"/>
                    <a:pt x="295" y="19"/>
                    <a:pt x="296" y="19"/>
                  </a:cubicBezTo>
                  <a:cubicBezTo>
                    <a:pt x="296" y="19"/>
                    <a:pt x="298" y="21"/>
                    <a:pt x="298" y="21"/>
                  </a:cubicBezTo>
                  <a:cubicBezTo>
                    <a:pt x="299" y="20"/>
                    <a:pt x="300" y="19"/>
                    <a:pt x="300" y="18"/>
                  </a:cubicBezTo>
                  <a:cubicBezTo>
                    <a:pt x="301" y="18"/>
                    <a:pt x="301" y="17"/>
                    <a:pt x="302" y="16"/>
                  </a:cubicBezTo>
                  <a:cubicBezTo>
                    <a:pt x="302" y="15"/>
                    <a:pt x="303" y="15"/>
                    <a:pt x="303" y="14"/>
                  </a:cubicBezTo>
                  <a:cubicBezTo>
                    <a:pt x="304" y="14"/>
                    <a:pt x="305" y="12"/>
                    <a:pt x="305" y="12"/>
                  </a:cubicBezTo>
                  <a:cubicBezTo>
                    <a:pt x="305" y="12"/>
                    <a:pt x="307" y="13"/>
                    <a:pt x="307" y="13"/>
                  </a:cubicBezTo>
                  <a:cubicBezTo>
                    <a:pt x="307" y="14"/>
                    <a:pt x="306" y="15"/>
                    <a:pt x="306" y="16"/>
                  </a:cubicBezTo>
                  <a:cubicBezTo>
                    <a:pt x="306" y="16"/>
                    <a:pt x="308" y="17"/>
                    <a:pt x="308" y="17"/>
                  </a:cubicBezTo>
                  <a:cubicBezTo>
                    <a:pt x="308" y="18"/>
                    <a:pt x="306" y="20"/>
                    <a:pt x="306" y="20"/>
                  </a:cubicBezTo>
                  <a:cubicBezTo>
                    <a:pt x="307" y="20"/>
                    <a:pt x="308" y="21"/>
                    <a:pt x="308" y="21"/>
                  </a:cubicBezTo>
                  <a:cubicBezTo>
                    <a:pt x="309" y="21"/>
                    <a:pt x="310" y="19"/>
                    <a:pt x="310" y="19"/>
                  </a:cubicBezTo>
                  <a:cubicBezTo>
                    <a:pt x="311" y="19"/>
                    <a:pt x="311" y="18"/>
                    <a:pt x="312" y="17"/>
                  </a:cubicBezTo>
                  <a:cubicBezTo>
                    <a:pt x="312" y="17"/>
                    <a:pt x="313" y="15"/>
                    <a:pt x="313" y="15"/>
                  </a:cubicBezTo>
                  <a:cubicBezTo>
                    <a:pt x="314" y="15"/>
                    <a:pt x="315" y="16"/>
                    <a:pt x="316" y="16"/>
                  </a:cubicBezTo>
                  <a:cubicBezTo>
                    <a:pt x="316" y="17"/>
                    <a:pt x="318" y="18"/>
                    <a:pt x="318" y="18"/>
                  </a:cubicBezTo>
                  <a:cubicBezTo>
                    <a:pt x="318" y="18"/>
                    <a:pt x="316" y="20"/>
                    <a:pt x="316" y="20"/>
                  </a:cubicBezTo>
                  <a:cubicBezTo>
                    <a:pt x="316" y="20"/>
                    <a:pt x="314" y="22"/>
                    <a:pt x="315" y="23"/>
                  </a:cubicBezTo>
                  <a:cubicBezTo>
                    <a:pt x="315" y="23"/>
                    <a:pt x="316" y="24"/>
                    <a:pt x="317" y="24"/>
                  </a:cubicBezTo>
                  <a:cubicBezTo>
                    <a:pt x="317" y="23"/>
                    <a:pt x="318" y="23"/>
                    <a:pt x="318" y="22"/>
                  </a:cubicBezTo>
                  <a:cubicBezTo>
                    <a:pt x="319" y="21"/>
                    <a:pt x="320" y="20"/>
                    <a:pt x="320" y="20"/>
                  </a:cubicBezTo>
                  <a:cubicBezTo>
                    <a:pt x="320" y="19"/>
                    <a:pt x="318" y="18"/>
                    <a:pt x="318" y="18"/>
                  </a:cubicBezTo>
                  <a:cubicBezTo>
                    <a:pt x="318" y="17"/>
                    <a:pt x="320" y="16"/>
                    <a:pt x="320" y="16"/>
                  </a:cubicBezTo>
                  <a:cubicBezTo>
                    <a:pt x="320" y="15"/>
                    <a:pt x="321" y="14"/>
                    <a:pt x="321" y="14"/>
                  </a:cubicBezTo>
                  <a:cubicBezTo>
                    <a:pt x="321" y="14"/>
                    <a:pt x="324" y="15"/>
                    <a:pt x="324" y="15"/>
                  </a:cubicBezTo>
                  <a:cubicBezTo>
                    <a:pt x="324" y="16"/>
                    <a:pt x="322" y="17"/>
                    <a:pt x="322" y="18"/>
                  </a:cubicBezTo>
                  <a:cubicBezTo>
                    <a:pt x="322" y="18"/>
                    <a:pt x="324" y="19"/>
                    <a:pt x="324" y="19"/>
                  </a:cubicBezTo>
                  <a:cubicBezTo>
                    <a:pt x="324" y="20"/>
                    <a:pt x="323" y="21"/>
                    <a:pt x="322" y="21"/>
                  </a:cubicBezTo>
                  <a:cubicBezTo>
                    <a:pt x="322" y="22"/>
                    <a:pt x="321" y="24"/>
                    <a:pt x="321" y="24"/>
                  </a:cubicBezTo>
                  <a:cubicBezTo>
                    <a:pt x="321" y="24"/>
                    <a:pt x="323" y="25"/>
                    <a:pt x="323" y="25"/>
                  </a:cubicBezTo>
                  <a:cubicBezTo>
                    <a:pt x="324" y="25"/>
                    <a:pt x="324" y="23"/>
                    <a:pt x="325" y="23"/>
                  </a:cubicBezTo>
                  <a:cubicBezTo>
                    <a:pt x="325" y="23"/>
                    <a:pt x="327" y="25"/>
                    <a:pt x="327" y="25"/>
                  </a:cubicBezTo>
                  <a:cubicBezTo>
                    <a:pt x="328" y="25"/>
                    <a:pt x="328" y="26"/>
                    <a:pt x="329" y="27"/>
                  </a:cubicBezTo>
                  <a:cubicBezTo>
                    <a:pt x="329" y="26"/>
                    <a:pt x="331" y="25"/>
                    <a:pt x="331" y="24"/>
                  </a:cubicBezTo>
                  <a:cubicBezTo>
                    <a:pt x="331" y="24"/>
                    <a:pt x="329" y="23"/>
                    <a:pt x="329" y="23"/>
                  </a:cubicBezTo>
                  <a:cubicBezTo>
                    <a:pt x="329" y="22"/>
                    <a:pt x="330" y="21"/>
                    <a:pt x="330" y="20"/>
                  </a:cubicBezTo>
                  <a:cubicBezTo>
                    <a:pt x="330" y="20"/>
                    <a:pt x="328" y="19"/>
                    <a:pt x="328" y="19"/>
                  </a:cubicBezTo>
                  <a:cubicBezTo>
                    <a:pt x="328" y="18"/>
                    <a:pt x="330" y="17"/>
                    <a:pt x="330" y="16"/>
                  </a:cubicBezTo>
                  <a:cubicBezTo>
                    <a:pt x="330" y="16"/>
                    <a:pt x="331" y="15"/>
                    <a:pt x="331" y="14"/>
                  </a:cubicBezTo>
                  <a:cubicBezTo>
                    <a:pt x="331" y="14"/>
                    <a:pt x="330" y="13"/>
                    <a:pt x="329" y="13"/>
                  </a:cubicBezTo>
                  <a:cubicBezTo>
                    <a:pt x="329" y="13"/>
                    <a:pt x="331" y="10"/>
                    <a:pt x="331" y="10"/>
                  </a:cubicBezTo>
                  <a:cubicBezTo>
                    <a:pt x="331" y="10"/>
                    <a:pt x="333" y="12"/>
                    <a:pt x="333" y="12"/>
                  </a:cubicBezTo>
                  <a:cubicBezTo>
                    <a:pt x="333" y="12"/>
                    <a:pt x="335" y="10"/>
                    <a:pt x="335" y="10"/>
                  </a:cubicBezTo>
                  <a:cubicBezTo>
                    <a:pt x="335" y="10"/>
                    <a:pt x="337" y="11"/>
                    <a:pt x="337" y="11"/>
                  </a:cubicBezTo>
                  <a:cubicBezTo>
                    <a:pt x="337" y="12"/>
                    <a:pt x="335" y="14"/>
                    <a:pt x="335" y="14"/>
                  </a:cubicBezTo>
                  <a:cubicBezTo>
                    <a:pt x="336" y="14"/>
                    <a:pt x="337" y="15"/>
                    <a:pt x="338" y="15"/>
                  </a:cubicBezTo>
                  <a:cubicBezTo>
                    <a:pt x="338" y="15"/>
                    <a:pt x="339" y="13"/>
                    <a:pt x="339" y="13"/>
                  </a:cubicBezTo>
                  <a:cubicBezTo>
                    <a:pt x="340" y="13"/>
                    <a:pt x="341" y="14"/>
                    <a:pt x="342" y="15"/>
                  </a:cubicBezTo>
                  <a:cubicBezTo>
                    <a:pt x="342" y="15"/>
                    <a:pt x="343" y="17"/>
                    <a:pt x="344" y="17"/>
                  </a:cubicBezTo>
                  <a:cubicBezTo>
                    <a:pt x="344" y="17"/>
                    <a:pt x="345" y="18"/>
                    <a:pt x="346" y="18"/>
                  </a:cubicBezTo>
                  <a:cubicBezTo>
                    <a:pt x="346" y="18"/>
                    <a:pt x="347" y="16"/>
                    <a:pt x="348" y="16"/>
                  </a:cubicBezTo>
                  <a:cubicBezTo>
                    <a:pt x="348" y="15"/>
                    <a:pt x="349" y="14"/>
                    <a:pt x="349" y="14"/>
                  </a:cubicBezTo>
                  <a:cubicBezTo>
                    <a:pt x="350" y="14"/>
                    <a:pt x="351" y="12"/>
                    <a:pt x="351" y="12"/>
                  </a:cubicBezTo>
                  <a:cubicBezTo>
                    <a:pt x="352" y="12"/>
                    <a:pt x="353" y="13"/>
                    <a:pt x="353" y="13"/>
                  </a:cubicBezTo>
                  <a:cubicBezTo>
                    <a:pt x="354" y="13"/>
                    <a:pt x="354" y="11"/>
                    <a:pt x="355" y="11"/>
                  </a:cubicBezTo>
                  <a:cubicBezTo>
                    <a:pt x="355" y="12"/>
                    <a:pt x="357" y="12"/>
                    <a:pt x="357" y="13"/>
                  </a:cubicBezTo>
                  <a:cubicBezTo>
                    <a:pt x="357" y="13"/>
                    <a:pt x="355" y="14"/>
                    <a:pt x="356" y="15"/>
                  </a:cubicBezTo>
                  <a:cubicBezTo>
                    <a:pt x="356" y="16"/>
                    <a:pt x="358" y="16"/>
                    <a:pt x="358" y="17"/>
                  </a:cubicBezTo>
                  <a:cubicBezTo>
                    <a:pt x="358" y="17"/>
                    <a:pt x="356" y="18"/>
                    <a:pt x="356" y="19"/>
                  </a:cubicBezTo>
                  <a:cubicBezTo>
                    <a:pt x="356" y="20"/>
                    <a:pt x="358" y="20"/>
                    <a:pt x="358" y="21"/>
                  </a:cubicBezTo>
                  <a:cubicBezTo>
                    <a:pt x="359" y="20"/>
                    <a:pt x="360" y="19"/>
                    <a:pt x="360" y="18"/>
                  </a:cubicBezTo>
                  <a:cubicBezTo>
                    <a:pt x="360" y="18"/>
                    <a:pt x="362" y="16"/>
                    <a:pt x="362" y="16"/>
                  </a:cubicBezTo>
                  <a:cubicBezTo>
                    <a:pt x="362" y="16"/>
                    <a:pt x="360" y="14"/>
                    <a:pt x="360" y="14"/>
                  </a:cubicBezTo>
                  <a:cubicBezTo>
                    <a:pt x="360" y="14"/>
                    <a:pt x="361" y="12"/>
                    <a:pt x="361" y="12"/>
                  </a:cubicBezTo>
                  <a:cubicBezTo>
                    <a:pt x="361" y="12"/>
                    <a:pt x="363" y="14"/>
                    <a:pt x="363" y="14"/>
                  </a:cubicBezTo>
                  <a:cubicBezTo>
                    <a:pt x="363" y="14"/>
                    <a:pt x="362" y="16"/>
                    <a:pt x="362" y="16"/>
                  </a:cubicBezTo>
                  <a:cubicBezTo>
                    <a:pt x="362" y="16"/>
                    <a:pt x="364" y="18"/>
                    <a:pt x="364" y="18"/>
                  </a:cubicBezTo>
                  <a:cubicBezTo>
                    <a:pt x="365" y="18"/>
                    <a:pt x="365" y="16"/>
                    <a:pt x="366" y="16"/>
                  </a:cubicBezTo>
                  <a:cubicBezTo>
                    <a:pt x="366" y="16"/>
                    <a:pt x="367" y="17"/>
                    <a:pt x="368" y="17"/>
                  </a:cubicBezTo>
                  <a:cubicBezTo>
                    <a:pt x="369" y="17"/>
                    <a:pt x="369" y="15"/>
                    <a:pt x="370" y="15"/>
                  </a:cubicBezTo>
                  <a:cubicBezTo>
                    <a:pt x="370" y="15"/>
                    <a:pt x="371" y="17"/>
                    <a:pt x="372" y="17"/>
                  </a:cubicBezTo>
                  <a:cubicBezTo>
                    <a:pt x="372" y="17"/>
                    <a:pt x="373" y="15"/>
                    <a:pt x="374" y="15"/>
                  </a:cubicBezTo>
                  <a:cubicBezTo>
                    <a:pt x="374" y="15"/>
                    <a:pt x="375" y="16"/>
                    <a:pt x="376" y="16"/>
                  </a:cubicBezTo>
                  <a:cubicBezTo>
                    <a:pt x="376" y="16"/>
                    <a:pt x="377" y="14"/>
                    <a:pt x="378" y="14"/>
                  </a:cubicBezTo>
                  <a:cubicBezTo>
                    <a:pt x="378" y="14"/>
                    <a:pt x="379" y="12"/>
                    <a:pt x="379" y="12"/>
                  </a:cubicBezTo>
                  <a:cubicBezTo>
                    <a:pt x="380" y="12"/>
                    <a:pt x="381" y="14"/>
                    <a:pt x="381" y="14"/>
                  </a:cubicBezTo>
                  <a:cubicBezTo>
                    <a:pt x="382" y="13"/>
                    <a:pt x="383" y="12"/>
                    <a:pt x="383" y="11"/>
                  </a:cubicBezTo>
                  <a:cubicBezTo>
                    <a:pt x="384" y="11"/>
                    <a:pt x="384" y="9"/>
                    <a:pt x="385" y="9"/>
                  </a:cubicBezTo>
                  <a:cubicBezTo>
                    <a:pt x="385" y="9"/>
                    <a:pt x="387" y="11"/>
                    <a:pt x="387" y="11"/>
                  </a:cubicBezTo>
                  <a:cubicBezTo>
                    <a:pt x="387" y="12"/>
                    <a:pt x="386" y="12"/>
                    <a:pt x="385" y="13"/>
                  </a:cubicBezTo>
                  <a:cubicBezTo>
                    <a:pt x="385" y="13"/>
                    <a:pt x="384" y="15"/>
                    <a:pt x="384" y="15"/>
                  </a:cubicBezTo>
                  <a:cubicBezTo>
                    <a:pt x="384" y="15"/>
                    <a:pt x="386" y="17"/>
                    <a:pt x="386" y="17"/>
                  </a:cubicBezTo>
                  <a:cubicBezTo>
                    <a:pt x="385" y="18"/>
                    <a:pt x="385" y="18"/>
                    <a:pt x="384" y="19"/>
                  </a:cubicBezTo>
                  <a:cubicBezTo>
                    <a:pt x="384" y="20"/>
                    <a:pt x="383" y="21"/>
                    <a:pt x="383" y="21"/>
                  </a:cubicBezTo>
                  <a:cubicBezTo>
                    <a:pt x="382" y="22"/>
                    <a:pt x="381" y="20"/>
                    <a:pt x="380" y="20"/>
                  </a:cubicBezTo>
                  <a:cubicBezTo>
                    <a:pt x="380" y="20"/>
                    <a:pt x="379" y="22"/>
                    <a:pt x="379" y="22"/>
                  </a:cubicBezTo>
                  <a:cubicBezTo>
                    <a:pt x="378" y="22"/>
                    <a:pt x="377" y="20"/>
                    <a:pt x="376" y="20"/>
                  </a:cubicBezTo>
                  <a:cubicBezTo>
                    <a:pt x="376" y="20"/>
                    <a:pt x="375" y="22"/>
                    <a:pt x="375" y="22"/>
                  </a:cubicBezTo>
                  <a:cubicBezTo>
                    <a:pt x="375" y="23"/>
                    <a:pt x="377" y="24"/>
                    <a:pt x="377" y="24"/>
                  </a:cubicBezTo>
                  <a:cubicBezTo>
                    <a:pt x="377" y="25"/>
                    <a:pt x="375" y="26"/>
                    <a:pt x="375" y="26"/>
                  </a:cubicBezTo>
                  <a:cubicBezTo>
                    <a:pt x="376" y="26"/>
                    <a:pt x="377" y="28"/>
                    <a:pt x="377" y="28"/>
                  </a:cubicBezTo>
                  <a:cubicBezTo>
                    <a:pt x="378" y="28"/>
                    <a:pt x="379" y="26"/>
                    <a:pt x="379" y="26"/>
                  </a:cubicBezTo>
                  <a:cubicBezTo>
                    <a:pt x="380" y="26"/>
                    <a:pt x="381" y="28"/>
                    <a:pt x="381" y="28"/>
                  </a:cubicBezTo>
                  <a:cubicBezTo>
                    <a:pt x="382" y="28"/>
                    <a:pt x="382" y="25"/>
                    <a:pt x="383" y="25"/>
                  </a:cubicBezTo>
                  <a:cubicBezTo>
                    <a:pt x="384" y="25"/>
                    <a:pt x="385" y="27"/>
                    <a:pt x="385" y="27"/>
                  </a:cubicBezTo>
                  <a:cubicBezTo>
                    <a:pt x="385" y="26"/>
                    <a:pt x="387" y="25"/>
                    <a:pt x="387" y="25"/>
                  </a:cubicBezTo>
                  <a:cubicBezTo>
                    <a:pt x="387" y="24"/>
                    <a:pt x="385" y="24"/>
                    <a:pt x="385" y="23"/>
                  </a:cubicBezTo>
                  <a:cubicBezTo>
                    <a:pt x="385" y="22"/>
                    <a:pt x="386" y="22"/>
                    <a:pt x="386" y="21"/>
                  </a:cubicBezTo>
                  <a:cubicBezTo>
                    <a:pt x="387" y="20"/>
                    <a:pt x="388" y="19"/>
                    <a:pt x="388" y="19"/>
                  </a:cubicBezTo>
                  <a:cubicBezTo>
                    <a:pt x="388" y="18"/>
                    <a:pt x="386" y="17"/>
                    <a:pt x="386" y="17"/>
                  </a:cubicBezTo>
                  <a:cubicBezTo>
                    <a:pt x="386" y="17"/>
                    <a:pt x="387" y="15"/>
                    <a:pt x="388" y="15"/>
                  </a:cubicBezTo>
                  <a:cubicBezTo>
                    <a:pt x="388" y="15"/>
                    <a:pt x="390" y="17"/>
                    <a:pt x="390" y="16"/>
                  </a:cubicBezTo>
                  <a:cubicBezTo>
                    <a:pt x="390" y="16"/>
                    <a:pt x="392" y="14"/>
                    <a:pt x="392" y="14"/>
                  </a:cubicBezTo>
                  <a:cubicBezTo>
                    <a:pt x="392" y="14"/>
                    <a:pt x="389" y="12"/>
                    <a:pt x="389" y="12"/>
                  </a:cubicBezTo>
                  <a:cubicBezTo>
                    <a:pt x="390" y="12"/>
                    <a:pt x="391" y="10"/>
                    <a:pt x="391" y="10"/>
                  </a:cubicBezTo>
                  <a:cubicBezTo>
                    <a:pt x="392" y="10"/>
                    <a:pt x="393" y="12"/>
                    <a:pt x="393" y="12"/>
                  </a:cubicBezTo>
                  <a:cubicBezTo>
                    <a:pt x="393" y="13"/>
                    <a:pt x="391" y="14"/>
                    <a:pt x="392" y="14"/>
                  </a:cubicBezTo>
                  <a:cubicBezTo>
                    <a:pt x="392" y="15"/>
                    <a:pt x="394" y="15"/>
                    <a:pt x="394" y="16"/>
                  </a:cubicBezTo>
                  <a:cubicBezTo>
                    <a:pt x="394" y="17"/>
                    <a:pt x="396" y="17"/>
                    <a:pt x="396" y="18"/>
                  </a:cubicBezTo>
                  <a:cubicBezTo>
                    <a:pt x="396" y="18"/>
                    <a:pt x="395" y="19"/>
                    <a:pt x="394" y="20"/>
                  </a:cubicBezTo>
                  <a:cubicBezTo>
                    <a:pt x="394" y="20"/>
                    <a:pt x="392" y="18"/>
                    <a:pt x="392" y="18"/>
                  </a:cubicBezTo>
                  <a:cubicBezTo>
                    <a:pt x="392" y="18"/>
                    <a:pt x="391" y="20"/>
                    <a:pt x="390" y="20"/>
                  </a:cubicBezTo>
                  <a:cubicBezTo>
                    <a:pt x="390" y="21"/>
                    <a:pt x="389" y="22"/>
                    <a:pt x="389" y="23"/>
                  </a:cubicBezTo>
                  <a:cubicBezTo>
                    <a:pt x="389" y="23"/>
                    <a:pt x="390" y="24"/>
                    <a:pt x="391" y="24"/>
                  </a:cubicBezTo>
                  <a:cubicBezTo>
                    <a:pt x="391" y="24"/>
                    <a:pt x="392" y="22"/>
                    <a:pt x="393" y="22"/>
                  </a:cubicBezTo>
                  <a:cubicBezTo>
                    <a:pt x="393" y="22"/>
                    <a:pt x="394" y="24"/>
                    <a:pt x="395" y="24"/>
                  </a:cubicBezTo>
                  <a:cubicBezTo>
                    <a:pt x="395" y="24"/>
                    <a:pt x="396" y="22"/>
                    <a:pt x="397" y="22"/>
                  </a:cubicBezTo>
                  <a:cubicBezTo>
                    <a:pt x="397" y="21"/>
                    <a:pt x="398" y="23"/>
                    <a:pt x="399" y="23"/>
                  </a:cubicBezTo>
                  <a:cubicBezTo>
                    <a:pt x="399" y="23"/>
                    <a:pt x="400" y="22"/>
                    <a:pt x="400" y="21"/>
                  </a:cubicBezTo>
                  <a:cubicBezTo>
                    <a:pt x="401" y="20"/>
                    <a:pt x="402" y="20"/>
                    <a:pt x="402" y="19"/>
                  </a:cubicBezTo>
                  <a:cubicBezTo>
                    <a:pt x="402" y="19"/>
                    <a:pt x="404" y="17"/>
                    <a:pt x="404" y="17"/>
                  </a:cubicBezTo>
                  <a:cubicBezTo>
                    <a:pt x="404" y="17"/>
                    <a:pt x="406" y="18"/>
                    <a:pt x="406" y="18"/>
                  </a:cubicBezTo>
                  <a:cubicBezTo>
                    <a:pt x="406" y="19"/>
                    <a:pt x="404" y="20"/>
                    <a:pt x="404" y="20"/>
                  </a:cubicBezTo>
                  <a:cubicBezTo>
                    <a:pt x="405" y="21"/>
                    <a:pt x="407" y="22"/>
                    <a:pt x="407" y="22"/>
                  </a:cubicBezTo>
                  <a:cubicBezTo>
                    <a:pt x="407" y="23"/>
                    <a:pt x="405" y="24"/>
                    <a:pt x="405" y="24"/>
                  </a:cubicBezTo>
                  <a:cubicBezTo>
                    <a:pt x="405" y="25"/>
                    <a:pt x="407" y="26"/>
                    <a:pt x="407" y="26"/>
                  </a:cubicBezTo>
                  <a:cubicBezTo>
                    <a:pt x="408" y="26"/>
                    <a:pt x="408" y="24"/>
                    <a:pt x="409" y="24"/>
                  </a:cubicBezTo>
                  <a:cubicBezTo>
                    <a:pt x="409" y="23"/>
                    <a:pt x="407" y="23"/>
                    <a:pt x="407" y="22"/>
                  </a:cubicBezTo>
                  <a:cubicBezTo>
                    <a:pt x="407" y="22"/>
                    <a:pt x="408" y="20"/>
                    <a:pt x="408" y="20"/>
                  </a:cubicBezTo>
                  <a:cubicBezTo>
                    <a:pt x="409" y="19"/>
                    <a:pt x="410" y="18"/>
                    <a:pt x="410" y="18"/>
                  </a:cubicBezTo>
                  <a:cubicBezTo>
                    <a:pt x="410" y="17"/>
                    <a:pt x="408" y="17"/>
                    <a:pt x="408" y="16"/>
                  </a:cubicBezTo>
                  <a:cubicBezTo>
                    <a:pt x="408" y="16"/>
                    <a:pt x="409" y="14"/>
                    <a:pt x="410" y="14"/>
                  </a:cubicBezTo>
                  <a:cubicBezTo>
                    <a:pt x="410" y="14"/>
                    <a:pt x="412" y="15"/>
                    <a:pt x="412" y="15"/>
                  </a:cubicBezTo>
                  <a:cubicBezTo>
                    <a:pt x="412" y="16"/>
                    <a:pt x="410" y="17"/>
                    <a:pt x="410" y="18"/>
                  </a:cubicBezTo>
                  <a:cubicBezTo>
                    <a:pt x="410" y="18"/>
                    <a:pt x="412" y="19"/>
                    <a:pt x="412" y="19"/>
                  </a:cubicBezTo>
                  <a:cubicBezTo>
                    <a:pt x="412" y="20"/>
                    <a:pt x="410" y="21"/>
                    <a:pt x="411" y="22"/>
                  </a:cubicBezTo>
                  <a:cubicBezTo>
                    <a:pt x="411" y="22"/>
                    <a:pt x="413" y="23"/>
                    <a:pt x="413" y="23"/>
                  </a:cubicBezTo>
                  <a:cubicBezTo>
                    <a:pt x="413" y="24"/>
                    <a:pt x="415" y="25"/>
                    <a:pt x="415" y="25"/>
                  </a:cubicBezTo>
                  <a:cubicBezTo>
                    <a:pt x="415" y="25"/>
                    <a:pt x="416" y="23"/>
                    <a:pt x="417" y="23"/>
                  </a:cubicBezTo>
                  <a:cubicBezTo>
                    <a:pt x="417" y="22"/>
                    <a:pt x="418" y="21"/>
                    <a:pt x="418" y="21"/>
                  </a:cubicBezTo>
                  <a:cubicBezTo>
                    <a:pt x="419" y="20"/>
                    <a:pt x="420" y="19"/>
                    <a:pt x="420" y="18"/>
                  </a:cubicBezTo>
                  <a:cubicBezTo>
                    <a:pt x="420" y="18"/>
                    <a:pt x="421" y="16"/>
                    <a:pt x="422" y="16"/>
                  </a:cubicBezTo>
                  <a:cubicBezTo>
                    <a:pt x="422" y="16"/>
                    <a:pt x="424" y="18"/>
                    <a:pt x="424" y="18"/>
                  </a:cubicBezTo>
                  <a:cubicBezTo>
                    <a:pt x="425" y="18"/>
                    <a:pt x="425" y="16"/>
                    <a:pt x="426" y="16"/>
                  </a:cubicBezTo>
                  <a:cubicBezTo>
                    <a:pt x="426" y="16"/>
                    <a:pt x="428" y="17"/>
                    <a:pt x="428" y="17"/>
                  </a:cubicBezTo>
                  <a:cubicBezTo>
                    <a:pt x="428" y="18"/>
                    <a:pt x="426" y="19"/>
                    <a:pt x="426" y="20"/>
                  </a:cubicBezTo>
                  <a:cubicBezTo>
                    <a:pt x="426" y="20"/>
                    <a:pt x="428" y="21"/>
                    <a:pt x="429" y="21"/>
                  </a:cubicBezTo>
                  <a:cubicBezTo>
                    <a:pt x="429" y="21"/>
                    <a:pt x="430" y="23"/>
                    <a:pt x="431" y="23"/>
                  </a:cubicBezTo>
                  <a:cubicBezTo>
                    <a:pt x="431" y="22"/>
                    <a:pt x="433" y="21"/>
                    <a:pt x="433" y="21"/>
                  </a:cubicBezTo>
                  <a:cubicBezTo>
                    <a:pt x="432" y="20"/>
                    <a:pt x="430" y="20"/>
                    <a:pt x="430" y="19"/>
                  </a:cubicBezTo>
                  <a:cubicBezTo>
                    <a:pt x="430" y="18"/>
                    <a:pt x="432" y="18"/>
                    <a:pt x="432" y="17"/>
                  </a:cubicBezTo>
                  <a:cubicBezTo>
                    <a:pt x="432" y="16"/>
                    <a:pt x="430" y="16"/>
                    <a:pt x="430" y="15"/>
                  </a:cubicBezTo>
                  <a:cubicBezTo>
                    <a:pt x="430" y="15"/>
                    <a:pt x="431" y="13"/>
                    <a:pt x="431" y="13"/>
                  </a:cubicBezTo>
                  <a:cubicBezTo>
                    <a:pt x="432" y="12"/>
                    <a:pt x="433" y="11"/>
                    <a:pt x="433" y="11"/>
                  </a:cubicBezTo>
                  <a:cubicBezTo>
                    <a:pt x="435" y="12"/>
                    <a:pt x="436" y="13"/>
                    <a:pt x="438" y="14"/>
                  </a:cubicBezTo>
                  <a:cubicBezTo>
                    <a:pt x="438" y="15"/>
                    <a:pt x="436" y="16"/>
                    <a:pt x="436" y="16"/>
                  </a:cubicBezTo>
                  <a:cubicBezTo>
                    <a:pt x="436" y="17"/>
                    <a:pt x="438" y="17"/>
                    <a:pt x="438" y="18"/>
                  </a:cubicBezTo>
                  <a:cubicBezTo>
                    <a:pt x="438" y="18"/>
                    <a:pt x="436" y="20"/>
                    <a:pt x="436" y="20"/>
                  </a:cubicBezTo>
                  <a:cubicBezTo>
                    <a:pt x="437" y="21"/>
                    <a:pt x="438" y="21"/>
                    <a:pt x="439" y="22"/>
                  </a:cubicBezTo>
                  <a:cubicBezTo>
                    <a:pt x="439" y="22"/>
                    <a:pt x="440" y="23"/>
                    <a:pt x="441" y="24"/>
                  </a:cubicBezTo>
                  <a:cubicBezTo>
                    <a:pt x="442" y="22"/>
                    <a:pt x="443" y="21"/>
                    <a:pt x="444" y="19"/>
                  </a:cubicBezTo>
                  <a:cubicBezTo>
                    <a:pt x="444" y="18"/>
                    <a:pt x="442" y="18"/>
                    <a:pt x="442" y="17"/>
                  </a:cubicBezTo>
                  <a:cubicBezTo>
                    <a:pt x="442" y="17"/>
                    <a:pt x="444" y="16"/>
                    <a:pt x="444" y="15"/>
                  </a:cubicBezTo>
                  <a:cubicBezTo>
                    <a:pt x="444" y="14"/>
                    <a:pt x="442" y="14"/>
                    <a:pt x="442" y="13"/>
                  </a:cubicBezTo>
                  <a:cubicBezTo>
                    <a:pt x="441" y="13"/>
                    <a:pt x="443" y="12"/>
                    <a:pt x="443" y="11"/>
                  </a:cubicBezTo>
                  <a:cubicBezTo>
                    <a:pt x="443" y="11"/>
                    <a:pt x="441" y="10"/>
                    <a:pt x="441" y="10"/>
                  </a:cubicBezTo>
                  <a:cubicBezTo>
                    <a:pt x="442" y="9"/>
                    <a:pt x="442" y="8"/>
                    <a:pt x="443" y="7"/>
                  </a:cubicBezTo>
                  <a:cubicBezTo>
                    <a:pt x="443" y="7"/>
                    <a:pt x="444" y="5"/>
                    <a:pt x="444" y="5"/>
                  </a:cubicBezTo>
                  <a:cubicBezTo>
                    <a:pt x="445" y="5"/>
                    <a:pt x="447" y="7"/>
                    <a:pt x="447" y="7"/>
                  </a:cubicBezTo>
                  <a:cubicBezTo>
                    <a:pt x="447" y="7"/>
                    <a:pt x="445" y="8"/>
                    <a:pt x="445" y="9"/>
                  </a:cubicBezTo>
                  <a:cubicBezTo>
                    <a:pt x="446" y="10"/>
                    <a:pt x="446" y="10"/>
                    <a:pt x="447" y="11"/>
                  </a:cubicBezTo>
                  <a:cubicBezTo>
                    <a:pt x="448" y="11"/>
                    <a:pt x="449" y="12"/>
                    <a:pt x="449" y="12"/>
                  </a:cubicBezTo>
                  <a:cubicBezTo>
                    <a:pt x="450" y="13"/>
                    <a:pt x="448" y="14"/>
                    <a:pt x="448" y="15"/>
                  </a:cubicBezTo>
                  <a:cubicBezTo>
                    <a:pt x="447" y="15"/>
                    <a:pt x="446" y="17"/>
                    <a:pt x="446" y="17"/>
                  </a:cubicBezTo>
                  <a:cubicBezTo>
                    <a:pt x="446" y="17"/>
                    <a:pt x="448" y="18"/>
                    <a:pt x="448" y="19"/>
                  </a:cubicBezTo>
                  <a:cubicBezTo>
                    <a:pt x="449" y="19"/>
                    <a:pt x="450" y="20"/>
                    <a:pt x="450" y="20"/>
                  </a:cubicBezTo>
                  <a:cubicBezTo>
                    <a:pt x="451" y="21"/>
                    <a:pt x="449" y="22"/>
                    <a:pt x="449" y="23"/>
                  </a:cubicBezTo>
                  <a:cubicBezTo>
                    <a:pt x="449" y="23"/>
                    <a:pt x="447" y="24"/>
                    <a:pt x="447" y="25"/>
                  </a:cubicBezTo>
                  <a:cubicBezTo>
                    <a:pt x="447" y="25"/>
                    <a:pt x="449" y="26"/>
                    <a:pt x="449" y="26"/>
                  </a:cubicBezTo>
                  <a:cubicBezTo>
                    <a:pt x="449" y="27"/>
                    <a:pt x="451" y="28"/>
                    <a:pt x="452" y="28"/>
                  </a:cubicBezTo>
                  <a:cubicBezTo>
                    <a:pt x="452" y="27"/>
                    <a:pt x="453" y="27"/>
                    <a:pt x="453" y="26"/>
                  </a:cubicBezTo>
                  <a:cubicBezTo>
                    <a:pt x="453" y="26"/>
                    <a:pt x="451" y="25"/>
                    <a:pt x="451" y="24"/>
                  </a:cubicBezTo>
                  <a:cubicBezTo>
                    <a:pt x="451" y="24"/>
                    <a:pt x="452" y="23"/>
                    <a:pt x="453" y="22"/>
                  </a:cubicBezTo>
                  <a:cubicBezTo>
                    <a:pt x="453" y="21"/>
                    <a:pt x="454" y="20"/>
                    <a:pt x="454" y="20"/>
                  </a:cubicBezTo>
                  <a:cubicBezTo>
                    <a:pt x="455" y="20"/>
                    <a:pt x="456" y="22"/>
                    <a:pt x="457" y="21"/>
                  </a:cubicBezTo>
                  <a:cubicBezTo>
                    <a:pt x="457" y="21"/>
                    <a:pt x="458" y="20"/>
                    <a:pt x="458" y="19"/>
                  </a:cubicBezTo>
                  <a:cubicBezTo>
                    <a:pt x="459" y="19"/>
                    <a:pt x="460" y="18"/>
                    <a:pt x="460" y="17"/>
                  </a:cubicBezTo>
                  <a:cubicBezTo>
                    <a:pt x="461" y="16"/>
                    <a:pt x="461" y="16"/>
                    <a:pt x="462" y="15"/>
                  </a:cubicBezTo>
                  <a:cubicBezTo>
                    <a:pt x="462" y="14"/>
                    <a:pt x="464" y="13"/>
                    <a:pt x="463" y="13"/>
                  </a:cubicBezTo>
                  <a:cubicBezTo>
                    <a:pt x="463" y="12"/>
                    <a:pt x="462" y="11"/>
                    <a:pt x="461" y="11"/>
                  </a:cubicBezTo>
                  <a:cubicBezTo>
                    <a:pt x="461" y="11"/>
                    <a:pt x="459" y="9"/>
                    <a:pt x="459" y="9"/>
                  </a:cubicBezTo>
                  <a:cubicBezTo>
                    <a:pt x="459" y="9"/>
                    <a:pt x="460" y="7"/>
                    <a:pt x="461" y="7"/>
                  </a:cubicBezTo>
                  <a:cubicBezTo>
                    <a:pt x="461" y="7"/>
                    <a:pt x="462" y="9"/>
                    <a:pt x="463" y="9"/>
                  </a:cubicBezTo>
                  <a:cubicBezTo>
                    <a:pt x="463" y="8"/>
                    <a:pt x="464" y="6"/>
                    <a:pt x="465" y="6"/>
                  </a:cubicBezTo>
                  <a:cubicBezTo>
                    <a:pt x="465" y="7"/>
                    <a:pt x="466" y="8"/>
                    <a:pt x="467" y="8"/>
                  </a:cubicBezTo>
                  <a:cubicBezTo>
                    <a:pt x="467" y="8"/>
                    <a:pt x="469" y="10"/>
                    <a:pt x="469" y="10"/>
                  </a:cubicBezTo>
                  <a:cubicBezTo>
                    <a:pt x="470" y="10"/>
                    <a:pt x="471" y="12"/>
                    <a:pt x="471" y="11"/>
                  </a:cubicBezTo>
                  <a:cubicBezTo>
                    <a:pt x="472" y="11"/>
                    <a:pt x="473" y="10"/>
                    <a:pt x="473" y="9"/>
                  </a:cubicBezTo>
                  <a:cubicBezTo>
                    <a:pt x="474" y="9"/>
                    <a:pt x="474" y="8"/>
                    <a:pt x="475" y="7"/>
                  </a:cubicBezTo>
                  <a:cubicBezTo>
                    <a:pt x="475" y="6"/>
                    <a:pt x="476" y="6"/>
                    <a:pt x="476" y="5"/>
                  </a:cubicBezTo>
                  <a:cubicBezTo>
                    <a:pt x="477" y="5"/>
                    <a:pt x="479" y="6"/>
                    <a:pt x="479" y="6"/>
                  </a:cubicBezTo>
                  <a:cubicBezTo>
                    <a:pt x="479" y="7"/>
                    <a:pt x="477" y="8"/>
                    <a:pt x="477" y="9"/>
                  </a:cubicBezTo>
                  <a:cubicBezTo>
                    <a:pt x="477" y="9"/>
                    <a:pt x="479" y="10"/>
                    <a:pt x="479" y="10"/>
                  </a:cubicBezTo>
                  <a:cubicBezTo>
                    <a:pt x="479" y="11"/>
                    <a:pt x="478" y="12"/>
                    <a:pt x="478" y="13"/>
                  </a:cubicBezTo>
                  <a:cubicBezTo>
                    <a:pt x="477" y="13"/>
                    <a:pt x="476" y="14"/>
                    <a:pt x="476" y="15"/>
                  </a:cubicBezTo>
                  <a:cubicBezTo>
                    <a:pt x="476" y="15"/>
                    <a:pt x="474" y="17"/>
                    <a:pt x="474" y="17"/>
                  </a:cubicBezTo>
                  <a:cubicBezTo>
                    <a:pt x="474" y="17"/>
                    <a:pt x="476" y="19"/>
                    <a:pt x="476" y="19"/>
                  </a:cubicBezTo>
                  <a:cubicBezTo>
                    <a:pt x="477" y="19"/>
                    <a:pt x="478" y="20"/>
                    <a:pt x="479" y="21"/>
                  </a:cubicBezTo>
                  <a:cubicBezTo>
                    <a:pt x="479" y="21"/>
                    <a:pt x="481" y="22"/>
                    <a:pt x="481" y="22"/>
                  </a:cubicBezTo>
                  <a:cubicBezTo>
                    <a:pt x="481" y="22"/>
                    <a:pt x="479" y="24"/>
                    <a:pt x="479" y="24"/>
                  </a:cubicBezTo>
                  <a:cubicBezTo>
                    <a:pt x="479" y="25"/>
                    <a:pt x="477" y="26"/>
                    <a:pt x="477" y="27"/>
                  </a:cubicBezTo>
                  <a:cubicBezTo>
                    <a:pt x="478" y="27"/>
                    <a:pt x="479" y="28"/>
                    <a:pt x="480" y="28"/>
                  </a:cubicBezTo>
                  <a:cubicBezTo>
                    <a:pt x="480" y="29"/>
                    <a:pt x="481" y="29"/>
                    <a:pt x="482" y="30"/>
                  </a:cubicBezTo>
                  <a:cubicBezTo>
                    <a:pt x="482" y="29"/>
                    <a:pt x="483" y="29"/>
                    <a:pt x="484" y="28"/>
                  </a:cubicBezTo>
                  <a:cubicBezTo>
                    <a:pt x="484" y="27"/>
                    <a:pt x="485" y="26"/>
                    <a:pt x="485" y="26"/>
                  </a:cubicBezTo>
                  <a:cubicBezTo>
                    <a:pt x="485" y="25"/>
                    <a:pt x="487" y="24"/>
                    <a:pt x="487" y="23"/>
                  </a:cubicBezTo>
                  <a:cubicBezTo>
                    <a:pt x="487" y="23"/>
                    <a:pt x="485" y="22"/>
                    <a:pt x="485" y="22"/>
                  </a:cubicBezTo>
                  <a:cubicBezTo>
                    <a:pt x="485" y="21"/>
                    <a:pt x="486" y="20"/>
                    <a:pt x="486" y="19"/>
                  </a:cubicBezTo>
                  <a:cubicBezTo>
                    <a:pt x="487" y="19"/>
                    <a:pt x="488" y="18"/>
                    <a:pt x="488" y="17"/>
                  </a:cubicBezTo>
                  <a:cubicBezTo>
                    <a:pt x="488" y="17"/>
                    <a:pt x="486" y="16"/>
                    <a:pt x="486" y="16"/>
                  </a:cubicBezTo>
                  <a:cubicBezTo>
                    <a:pt x="486" y="15"/>
                    <a:pt x="487" y="13"/>
                    <a:pt x="488" y="13"/>
                  </a:cubicBezTo>
                  <a:cubicBezTo>
                    <a:pt x="488" y="13"/>
                    <a:pt x="489" y="15"/>
                    <a:pt x="490" y="15"/>
                  </a:cubicBezTo>
                  <a:cubicBezTo>
                    <a:pt x="490" y="15"/>
                    <a:pt x="491" y="13"/>
                    <a:pt x="492" y="13"/>
                  </a:cubicBezTo>
                  <a:cubicBezTo>
                    <a:pt x="492" y="12"/>
                    <a:pt x="493" y="11"/>
                    <a:pt x="493" y="11"/>
                  </a:cubicBezTo>
                  <a:cubicBezTo>
                    <a:pt x="493" y="10"/>
                    <a:pt x="491" y="9"/>
                    <a:pt x="491" y="9"/>
                  </a:cubicBezTo>
                  <a:cubicBezTo>
                    <a:pt x="492" y="7"/>
                    <a:pt x="493" y="6"/>
                    <a:pt x="494" y="4"/>
                  </a:cubicBezTo>
                  <a:cubicBezTo>
                    <a:pt x="496" y="6"/>
                    <a:pt x="497" y="7"/>
                    <a:pt x="499" y="8"/>
                  </a:cubicBezTo>
                  <a:cubicBezTo>
                    <a:pt x="499" y="8"/>
                    <a:pt x="501" y="9"/>
                    <a:pt x="501" y="9"/>
                  </a:cubicBezTo>
                  <a:cubicBezTo>
                    <a:pt x="501" y="10"/>
                    <a:pt x="499" y="11"/>
                    <a:pt x="499" y="12"/>
                  </a:cubicBezTo>
                  <a:cubicBezTo>
                    <a:pt x="500" y="12"/>
                    <a:pt x="501" y="13"/>
                    <a:pt x="502" y="13"/>
                  </a:cubicBezTo>
                  <a:cubicBezTo>
                    <a:pt x="502" y="14"/>
                    <a:pt x="500" y="15"/>
                    <a:pt x="500" y="16"/>
                  </a:cubicBezTo>
                  <a:cubicBezTo>
                    <a:pt x="500" y="16"/>
                    <a:pt x="502" y="17"/>
                    <a:pt x="502" y="17"/>
                  </a:cubicBezTo>
                  <a:cubicBezTo>
                    <a:pt x="502" y="18"/>
                    <a:pt x="500" y="19"/>
                    <a:pt x="500" y="20"/>
                  </a:cubicBezTo>
                  <a:cubicBezTo>
                    <a:pt x="501" y="20"/>
                    <a:pt x="503" y="21"/>
                    <a:pt x="503" y="21"/>
                  </a:cubicBezTo>
                  <a:cubicBezTo>
                    <a:pt x="503" y="22"/>
                    <a:pt x="501" y="23"/>
                    <a:pt x="501" y="24"/>
                  </a:cubicBezTo>
                  <a:cubicBezTo>
                    <a:pt x="501" y="24"/>
                    <a:pt x="503" y="25"/>
                    <a:pt x="503" y="25"/>
                  </a:cubicBezTo>
                  <a:cubicBezTo>
                    <a:pt x="504" y="26"/>
                    <a:pt x="505" y="26"/>
                    <a:pt x="505" y="27"/>
                  </a:cubicBezTo>
                  <a:cubicBezTo>
                    <a:pt x="506" y="26"/>
                    <a:pt x="507" y="25"/>
                    <a:pt x="507" y="25"/>
                  </a:cubicBezTo>
                  <a:cubicBezTo>
                    <a:pt x="508" y="24"/>
                    <a:pt x="509" y="23"/>
                    <a:pt x="509" y="22"/>
                  </a:cubicBezTo>
                  <a:cubicBezTo>
                    <a:pt x="509" y="22"/>
                    <a:pt x="507" y="21"/>
                    <a:pt x="507" y="21"/>
                  </a:cubicBezTo>
                  <a:cubicBezTo>
                    <a:pt x="507" y="20"/>
                    <a:pt x="508" y="19"/>
                    <a:pt x="508" y="19"/>
                  </a:cubicBezTo>
                  <a:cubicBezTo>
                    <a:pt x="509" y="18"/>
                    <a:pt x="510" y="17"/>
                    <a:pt x="510" y="16"/>
                  </a:cubicBezTo>
                  <a:cubicBezTo>
                    <a:pt x="511" y="16"/>
                    <a:pt x="511" y="15"/>
                    <a:pt x="512" y="14"/>
                  </a:cubicBezTo>
                  <a:cubicBezTo>
                    <a:pt x="513" y="13"/>
                    <a:pt x="514" y="11"/>
                    <a:pt x="515" y="10"/>
                  </a:cubicBezTo>
                  <a:cubicBezTo>
                    <a:pt x="516" y="10"/>
                    <a:pt x="517" y="11"/>
                    <a:pt x="517" y="11"/>
                  </a:cubicBezTo>
                  <a:cubicBezTo>
                    <a:pt x="518" y="12"/>
                    <a:pt x="519" y="12"/>
                    <a:pt x="520" y="13"/>
                  </a:cubicBezTo>
                  <a:cubicBezTo>
                    <a:pt x="520" y="14"/>
                    <a:pt x="521" y="14"/>
                    <a:pt x="522" y="15"/>
                  </a:cubicBezTo>
                  <a:cubicBezTo>
                    <a:pt x="522" y="14"/>
                    <a:pt x="523" y="13"/>
                    <a:pt x="524" y="12"/>
                  </a:cubicBezTo>
                  <a:cubicBezTo>
                    <a:pt x="523" y="13"/>
                    <a:pt x="526" y="14"/>
                    <a:pt x="526" y="14"/>
                  </a:cubicBezTo>
                  <a:cubicBezTo>
                    <a:pt x="526" y="14"/>
                    <a:pt x="524" y="16"/>
                    <a:pt x="524" y="16"/>
                  </a:cubicBezTo>
                  <a:cubicBezTo>
                    <a:pt x="524" y="16"/>
                    <a:pt x="522" y="15"/>
                    <a:pt x="522" y="15"/>
                  </a:cubicBezTo>
                  <a:cubicBezTo>
                    <a:pt x="522" y="15"/>
                    <a:pt x="520" y="17"/>
                    <a:pt x="520" y="17"/>
                  </a:cubicBezTo>
                  <a:cubicBezTo>
                    <a:pt x="520" y="17"/>
                    <a:pt x="522" y="19"/>
                    <a:pt x="522" y="19"/>
                  </a:cubicBezTo>
                  <a:cubicBezTo>
                    <a:pt x="522" y="19"/>
                    <a:pt x="521" y="20"/>
                    <a:pt x="521" y="21"/>
                  </a:cubicBezTo>
                  <a:cubicBezTo>
                    <a:pt x="520" y="22"/>
                    <a:pt x="520" y="22"/>
                    <a:pt x="519" y="23"/>
                  </a:cubicBezTo>
                  <a:cubicBezTo>
                    <a:pt x="518" y="24"/>
                    <a:pt x="518" y="25"/>
                    <a:pt x="517" y="25"/>
                  </a:cubicBezTo>
                  <a:cubicBezTo>
                    <a:pt x="517" y="26"/>
                    <a:pt x="516" y="27"/>
                    <a:pt x="516" y="28"/>
                  </a:cubicBezTo>
                  <a:cubicBezTo>
                    <a:pt x="515" y="28"/>
                    <a:pt x="518" y="29"/>
                    <a:pt x="518" y="29"/>
                  </a:cubicBezTo>
                  <a:cubicBezTo>
                    <a:pt x="519" y="28"/>
                    <a:pt x="520" y="26"/>
                    <a:pt x="521" y="25"/>
                  </a:cubicBezTo>
                  <a:cubicBezTo>
                    <a:pt x="522" y="24"/>
                    <a:pt x="522" y="23"/>
                    <a:pt x="523" y="23"/>
                  </a:cubicBezTo>
                  <a:cubicBezTo>
                    <a:pt x="523" y="22"/>
                    <a:pt x="525" y="24"/>
                    <a:pt x="525" y="24"/>
                  </a:cubicBezTo>
                  <a:cubicBezTo>
                    <a:pt x="526" y="24"/>
                    <a:pt x="527" y="22"/>
                    <a:pt x="527" y="22"/>
                  </a:cubicBezTo>
                  <a:cubicBezTo>
                    <a:pt x="527" y="21"/>
                    <a:pt x="528" y="21"/>
                    <a:pt x="529" y="20"/>
                  </a:cubicBezTo>
                  <a:cubicBezTo>
                    <a:pt x="529" y="19"/>
                    <a:pt x="530" y="18"/>
                    <a:pt x="530" y="18"/>
                  </a:cubicBezTo>
                  <a:cubicBezTo>
                    <a:pt x="530" y="17"/>
                    <a:pt x="528" y="16"/>
                    <a:pt x="528" y="16"/>
                  </a:cubicBezTo>
                  <a:cubicBezTo>
                    <a:pt x="528" y="15"/>
                    <a:pt x="530" y="14"/>
                    <a:pt x="530" y="14"/>
                  </a:cubicBezTo>
                  <a:cubicBezTo>
                    <a:pt x="529" y="14"/>
                    <a:pt x="528" y="12"/>
                    <a:pt x="528" y="12"/>
                  </a:cubicBezTo>
                  <a:cubicBezTo>
                    <a:pt x="528" y="12"/>
                    <a:pt x="529" y="10"/>
                    <a:pt x="529" y="10"/>
                  </a:cubicBezTo>
                  <a:cubicBezTo>
                    <a:pt x="530" y="10"/>
                    <a:pt x="531" y="11"/>
                    <a:pt x="531" y="11"/>
                  </a:cubicBezTo>
                  <a:cubicBezTo>
                    <a:pt x="532" y="12"/>
                    <a:pt x="534" y="13"/>
                    <a:pt x="534" y="13"/>
                  </a:cubicBezTo>
                  <a:cubicBezTo>
                    <a:pt x="534" y="14"/>
                    <a:pt x="532" y="15"/>
                    <a:pt x="532" y="15"/>
                  </a:cubicBezTo>
                  <a:cubicBezTo>
                    <a:pt x="532" y="16"/>
                    <a:pt x="534" y="16"/>
                    <a:pt x="534" y="17"/>
                  </a:cubicBezTo>
                  <a:cubicBezTo>
                    <a:pt x="534" y="18"/>
                    <a:pt x="532" y="19"/>
                    <a:pt x="532" y="19"/>
                  </a:cubicBezTo>
                  <a:cubicBezTo>
                    <a:pt x="533" y="20"/>
                    <a:pt x="535" y="20"/>
                    <a:pt x="535" y="21"/>
                  </a:cubicBezTo>
                  <a:cubicBezTo>
                    <a:pt x="535" y="22"/>
                    <a:pt x="537" y="22"/>
                    <a:pt x="537" y="23"/>
                  </a:cubicBezTo>
                  <a:cubicBezTo>
                    <a:pt x="537" y="22"/>
                    <a:pt x="539" y="21"/>
                    <a:pt x="539" y="20"/>
                  </a:cubicBezTo>
                  <a:cubicBezTo>
                    <a:pt x="539" y="20"/>
                    <a:pt x="536" y="19"/>
                    <a:pt x="536" y="19"/>
                  </a:cubicBezTo>
                  <a:cubicBezTo>
                    <a:pt x="536" y="18"/>
                    <a:pt x="538" y="17"/>
                    <a:pt x="538" y="17"/>
                  </a:cubicBezTo>
                  <a:cubicBezTo>
                    <a:pt x="538" y="16"/>
                    <a:pt x="539" y="14"/>
                    <a:pt x="540" y="14"/>
                  </a:cubicBezTo>
                  <a:cubicBezTo>
                    <a:pt x="540" y="14"/>
                    <a:pt x="542" y="16"/>
                    <a:pt x="542" y="16"/>
                  </a:cubicBezTo>
                  <a:cubicBezTo>
                    <a:pt x="543" y="16"/>
                    <a:pt x="543" y="14"/>
                    <a:pt x="544" y="14"/>
                  </a:cubicBezTo>
                  <a:cubicBezTo>
                    <a:pt x="545" y="14"/>
                    <a:pt x="545" y="15"/>
                    <a:pt x="546" y="15"/>
                  </a:cubicBezTo>
                  <a:cubicBezTo>
                    <a:pt x="547" y="16"/>
                    <a:pt x="548" y="17"/>
                    <a:pt x="548" y="17"/>
                  </a:cubicBezTo>
                  <a:cubicBezTo>
                    <a:pt x="548" y="18"/>
                    <a:pt x="546" y="19"/>
                    <a:pt x="547" y="19"/>
                  </a:cubicBezTo>
                  <a:cubicBezTo>
                    <a:pt x="547" y="20"/>
                    <a:pt x="549" y="21"/>
                    <a:pt x="549" y="21"/>
                  </a:cubicBezTo>
                  <a:cubicBezTo>
                    <a:pt x="549" y="21"/>
                    <a:pt x="550" y="23"/>
                    <a:pt x="551" y="23"/>
                  </a:cubicBezTo>
                  <a:cubicBezTo>
                    <a:pt x="551" y="23"/>
                    <a:pt x="552" y="21"/>
                    <a:pt x="553" y="21"/>
                  </a:cubicBezTo>
                  <a:cubicBezTo>
                    <a:pt x="553" y="20"/>
                    <a:pt x="554" y="19"/>
                    <a:pt x="554" y="18"/>
                  </a:cubicBezTo>
                  <a:cubicBezTo>
                    <a:pt x="554" y="18"/>
                    <a:pt x="552" y="17"/>
                    <a:pt x="552" y="17"/>
                  </a:cubicBezTo>
                  <a:cubicBezTo>
                    <a:pt x="553" y="16"/>
                    <a:pt x="553" y="15"/>
                    <a:pt x="554" y="14"/>
                  </a:cubicBezTo>
                  <a:cubicBezTo>
                    <a:pt x="554" y="14"/>
                    <a:pt x="556" y="16"/>
                    <a:pt x="556" y="16"/>
                  </a:cubicBezTo>
                  <a:cubicBezTo>
                    <a:pt x="557" y="17"/>
                    <a:pt x="558" y="18"/>
                    <a:pt x="558" y="18"/>
                  </a:cubicBezTo>
                  <a:cubicBezTo>
                    <a:pt x="559" y="18"/>
                    <a:pt x="560" y="20"/>
                    <a:pt x="561" y="20"/>
                  </a:cubicBezTo>
                  <a:cubicBezTo>
                    <a:pt x="561" y="20"/>
                    <a:pt x="562" y="17"/>
                    <a:pt x="562" y="17"/>
                  </a:cubicBezTo>
                  <a:cubicBezTo>
                    <a:pt x="563" y="18"/>
                    <a:pt x="564" y="19"/>
                    <a:pt x="565" y="19"/>
                  </a:cubicBezTo>
                  <a:cubicBezTo>
                    <a:pt x="565" y="20"/>
                    <a:pt x="563" y="21"/>
                    <a:pt x="563" y="21"/>
                  </a:cubicBezTo>
                  <a:cubicBezTo>
                    <a:pt x="563" y="22"/>
                    <a:pt x="561" y="23"/>
                    <a:pt x="561" y="23"/>
                  </a:cubicBezTo>
                  <a:cubicBezTo>
                    <a:pt x="561" y="24"/>
                    <a:pt x="563" y="25"/>
                    <a:pt x="563" y="25"/>
                  </a:cubicBezTo>
                  <a:cubicBezTo>
                    <a:pt x="564" y="26"/>
                    <a:pt x="565" y="26"/>
                    <a:pt x="566" y="27"/>
                  </a:cubicBezTo>
                  <a:cubicBezTo>
                    <a:pt x="567" y="25"/>
                    <a:pt x="568" y="24"/>
                    <a:pt x="569" y="22"/>
                  </a:cubicBezTo>
                  <a:cubicBezTo>
                    <a:pt x="570" y="22"/>
                    <a:pt x="570" y="21"/>
                    <a:pt x="571" y="20"/>
                  </a:cubicBezTo>
                  <a:cubicBezTo>
                    <a:pt x="572" y="19"/>
                    <a:pt x="573" y="17"/>
                    <a:pt x="574" y="16"/>
                  </a:cubicBezTo>
                  <a:cubicBezTo>
                    <a:pt x="575" y="15"/>
                    <a:pt x="575" y="14"/>
                    <a:pt x="576" y="14"/>
                  </a:cubicBezTo>
                  <a:cubicBezTo>
                    <a:pt x="577" y="14"/>
                    <a:pt x="577" y="15"/>
                    <a:pt x="578" y="15"/>
                  </a:cubicBezTo>
                  <a:cubicBezTo>
                    <a:pt x="579" y="16"/>
                    <a:pt x="580" y="16"/>
                    <a:pt x="580" y="17"/>
                  </a:cubicBezTo>
                  <a:cubicBezTo>
                    <a:pt x="580" y="17"/>
                    <a:pt x="578" y="19"/>
                    <a:pt x="579" y="19"/>
                  </a:cubicBezTo>
                  <a:cubicBezTo>
                    <a:pt x="579" y="19"/>
                    <a:pt x="581" y="21"/>
                    <a:pt x="581" y="21"/>
                  </a:cubicBezTo>
                  <a:cubicBezTo>
                    <a:pt x="581" y="21"/>
                    <a:pt x="582" y="19"/>
                    <a:pt x="582" y="19"/>
                  </a:cubicBezTo>
                  <a:cubicBezTo>
                    <a:pt x="583" y="18"/>
                    <a:pt x="584" y="17"/>
                    <a:pt x="584" y="16"/>
                  </a:cubicBezTo>
                  <a:cubicBezTo>
                    <a:pt x="584" y="16"/>
                    <a:pt x="582" y="15"/>
                    <a:pt x="582" y="15"/>
                  </a:cubicBezTo>
                  <a:cubicBezTo>
                    <a:pt x="582" y="14"/>
                    <a:pt x="583" y="13"/>
                    <a:pt x="584" y="12"/>
                  </a:cubicBezTo>
                  <a:cubicBezTo>
                    <a:pt x="584" y="12"/>
                    <a:pt x="585" y="11"/>
                    <a:pt x="585" y="10"/>
                  </a:cubicBezTo>
                  <a:cubicBezTo>
                    <a:pt x="586" y="9"/>
                    <a:pt x="587" y="9"/>
                    <a:pt x="587" y="8"/>
                  </a:cubicBezTo>
                  <a:cubicBezTo>
                    <a:pt x="587" y="8"/>
                    <a:pt x="588" y="6"/>
                    <a:pt x="589" y="6"/>
                  </a:cubicBezTo>
                  <a:cubicBezTo>
                    <a:pt x="589" y="6"/>
                    <a:pt x="591" y="7"/>
                    <a:pt x="591" y="7"/>
                  </a:cubicBezTo>
                  <a:cubicBezTo>
                    <a:pt x="591" y="8"/>
                    <a:pt x="590" y="9"/>
                    <a:pt x="589" y="10"/>
                  </a:cubicBezTo>
                  <a:cubicBezTo>
                    <a:pt x="589" y="10"/>
                    <a:pt x="588" y="12"/>
                    <a:pt x="588" y="12"/>
                  </a:cubicBezTo>
                  <a:cubicBezTo>
                    <a:pt x="588" y="12"/>
                    <a:pt x="590" y="14"/>
                    <a:pt x="590" y="14"/>
                  </a:cubicBezTo>
                  <a:cubicBezTo>
                    <a:pt x="590" y="14"/>
                    <a:pt x="591" y="11"/>
                    <a:pt x="592" y="11"/>
                  </a:cubicBezTo>
                  <a:cubicBezTo>
                    <a:pt x="592" y="11"/>
                    <a:pt x="593" y="13"/>
                    <a:pt x="594" y="13"/>
                  </a:cubicBezTo>
                  <a:cubicBezTo>
                    <a:pt x="594" y="13"/>
                    <a:pt x="595" y="11"/>
                    <a:pt x="595" y="11"/>
                  </a:cubicBezTo>
                  <a:cubicBezTo>
                    <a:pt x="596" y="11"/>
                    <a:pt x="597" y="13"/>
                    <a:pt x="598" y="13"/>
                  </a:cubicBezTo>
                  <a:cubicBezTo>
                    <a:pt x="598" y="12"/>
                    <a:pt x="599" y="11"/>
                    <a:pt x="599" y="10"/>
                  </a:cubicBezTo>
                  <a:cubicBezTo>
                    <a:pt x="600" y="10"/>
                    <a:pt x="601" y="9"/>
                    <a:pt x="601" y="8"/>
                  </a:cubicBezTo>
                  <a:cubicBezTo>
                    <a:pt x="601" y="8"/>
                    <a:pt x="603" y="6"/>
                    <a:pt x="603" y="6"/>
                  </a:cubicBezTo>
                  <a:cubicBezTo>
                    <a:pt x="603" y="6"/>
                    <a:pt x="601" y="4"/>
                    <a:pt x="601" y="4"/>
                  </a:cubicBezTo>
                  <a:cubicBezTo>
                    <a:pt x="601" y="4"/>
                    <a:pt x="602" y="2"/>
                    <a:pt x="602" y="2"/>
                  </a:cubicBezTo>
                  <a:cubicBezTo>
                    <a:pt x="603" y="2"/>
                    <a:pt x="604" y="4"/>
                    <a:pt x="605" y="4"/>
                  </a:cubicBezTo>
                  <a:cubicBezTo>
                    <a:pt x="605" y="4"/>
                    <a:pt x="607" y="5"/>
                    <a:pt x="607" y="5"/>
                  </a:cubicBezTo>
                  <a:cubicBezTo>
                    <a:pt x="607" y="6"/>
                    <a:pt x="605" y="7"/>
                    <a:pt x="605" y="8"/>
                  </a:cubicBezTo>
                  <a:cubicBezTo>
                    <a:pt x="605" y="8"/>
                    <a:pt x="603" y="9"/>
                    <a:pt x="603" y="10"/>
                  </a:cubicBezTo>
                  <a:cubicBezTo>
                    <a:pt x="603" y="10"/>
                    <a:pt x="606" y="11"/>
                    <a:pt x="606" y="12"/>
                  </a:cubicBezTo>
                  <a:cubicBezTo>
                    <a:pt x="605" y="12"/>
                    <a:pt x="604" y="14"/>
                    <a:pt x="604" y="14"/>
                  </a:cubicBezTo>
                  <a:cubicBezTo>
                    <a:pt x="603" y="14"/>
                    <a:pt x="602" y="12"/>
                    <a:pt x="602" y="12"/>
                  </a:cubicBezTo>
                  <a:cubicBezTo>
                    <a:pt x="601" y="12"/>
                    <a:pt x="600" y="14"/>
                    <a:pt x="600" y="14"/>
                  </a:cubicBezTo>
                  <a:cubicBezTo>
                    <a:pt x="600" y="15"/>
                    <a:pt x="598" y="16"/>
                    <a:pt x="598" y="16"/>
                  </a:cubicBezTo>
                  <a:cubicBezTo>
                    <a:pt x="598" y="17"/>
                    <a:pt x="601" y="18"/>
                    <a:pt x="600" y="18"/>
                  </a:cubicBezTo>
                  <a:cubicBezTo>
                    <a:pt x="600" y="19"/>
                    <a:pt x="599" y="20"/>
                    <a:pt x="599" y="20"/>
                  </a:cubicBezTo>
                  <a:cubicBezTo>
                    <a:pt x="598" y="21"/>
                    <a:pt x="597" y="22"/>
                    <a:pt x="597" y="23"/>
                  </a:cubicBezTo>
                  <a:cubicBezTo>
                    <a:pt x="597" y="23"/>
                    <a:pt x="599" y="24"/>
                    <a:pt x="599" y="24"/>
                  </a:cubicBezTo>
                  <a:cubicBezTo>
                    <a:pt x="599" y="25"/>
                    <a:pt x="598" y="26"/>
                    <a:pt x="598" y="27"/>
                  </a:cubicBezTo>
                  <a:cubicBezTo>
                    <a:pt x="597" y="27"/>
                    <a:pt x="596" y="28"/>
                    <a:pt x="596" y="29"/>
                  </a:cubicBezTo>
                  <a:cubicBezTo>
                    <a:pt x="597" y="29"/>
                    <a:pt x="597" y="31"/>
                    <a:pt x="598" y="31"/>
                  </a:cubicBezTo>
                  <a:cubicBezTo>
                    <a:pt x="598" y="30"/>
                    <a:pt x="600" y="29"/>
                    <a:pt x="600" y="28"/>
                  </a:cubicBezTo>
                  <a:cubicBezTo>
                    <a:pt x="600" y="28"/>
                    <a:pt x="601" y="27"/>
                    <a:pt x="602" y="26"/>
                  </a:cubicBezTo>
                  <a:cubicBezTo>
                    <a:pt x="602" y="25"/>
                    <a:pt x="603" y="25"/>
                    <a:pt x="603" y="24"/>
                  </a:cubicBezTo>
                  <a:cubicBezTo>
                    <a:pt x="604" y="23"/>
                    <a:pt x="604" y="22"/>
                    <a:pt x="605" y="22"/>
                  </a:cubicBezTo>
                  <a:cubicBezTo>
                    <a:pt x="605" y="21"/>
                    <a:pt x="607" y="20"/>
                    <a:pt x="607" y="19"/>
                  </a:cubicBezTo>
                  <a:cubicBezTo>
                    <a:pt x="607" y="19"/>
                    <a:pt x="604" y="18"/>
                    <a:pt x="604" y="18"/>
                  </a:cubicBezTo>
                  <a:cubicBezTo>
                    <a:pt x="605" y="17"/>
                    <a:pt x="606" y="16"/>
                    <a:pt x="606" y="15"/>
                  </a:cubicBezTo>
                  <a:cubicBezTo>
                    <a:pt x="607" y="15"/>
                    <a:pt x="607" y="14"/>
                    <a:pt x="608" y="13"/>
                  </a:cubicBezTo>
                  <a:cubicBezTo>
                    <a:pt x="608" y="13"/>
                    <a:pt x="610" y="15"/>
                    <a:pt x="610" y="15"/>
                  </a:cubicBezTo>
                  <a:cubicBezTo>
                    <a:pt x="611" y="13"/>
                    <a:pt x="612" y="12"/>
                    <a:pt x="613" y="10"/>
                  </a:cubicBezTo>
                  <a:cubicBezTo>
                    <a:pt x="614" y="11"/>
                    <a:pt x="616" y="12"/>
                    <a:pt x="616" y="12"/>
                  </a:cubicBezTo>
                  <a:cubicBezTo>
                    <a:pt x="616" y="13"/>
                    <a:pt x="614" y="14"/>
                    <a:pt x="614" y="14"/>
                  </a:cubicBezTo>
                  <a:cubicBezTo>
                    <a:pt x="614" y="15"/>
                    <a:pt x="616" y="16"/>
                    <a:pt x="616" y="16"/>
                  </a:cubicBezTo>
                  <a:cubicBezTo>
                    <a:pt x="616" y="16"/>
                    <a:pt x="618" y="14"/>
                    <a:pt x="618" y="14"/>
                  </a:cubicBezTo>
                  <a:cubicBezTo>
                    <a:pt x="618" y="14"/>
                    <a:pt x="620" y="15"/>
                    <a:pt x="620" y="16"/>
                  </a:cubicBezTo>
                  <a:cubicBezTo>
                    <a:pt x="620" y="16"/>
                    <a:pt x="618" y="18"/>
                    <a:pt x="618" y="18"/>
                  </a:cubicBezTo>
                  <a:cubicBezTo>
                    <a:pt x="619" y="18"/>
                    <a:pt x="620" y="19"/>
                    <a:pt x="621" y="19"/>
                  </a:cubicBezTo>
                  <a:cubicBezTo>
                    <a:pt x="621" y="20"/>
                    <a:pt x="622" y="17"/>
                    <a:pt x="622" y="17"/>
                  </a:cubicBezTo>
                  <a:cubicBezTo>
                    <a:pt x="623" y="17"/>
                    <a:pt x="624" y="19"/>
                    <a:pt x="625" y="19"/>
                  </a:cubicBezTo>
                  <a:cubicBezTo>
                    <a:pt x="626" y="17"/>
                    <a:pt x="627" y="16"/>
                    <a:pt x="628" y="15"/>
                  </a:cubicBezTo>
                  <a:cubicBezTo>
                    <a:pt x="629" y="14"/>
                    <a:pt x="629" y="13"/>
                    <a:pt x="630" y="12"/>
                  </a:cubicBezTo>
                  <a:cubicBezTo>
                    <a:pt x="630" y="12"/>
                    <a:pt x="631" y="11"/>
                    <a:pt x="631" y="10"/>
                  </a:cubicBezTo>
                  <a:cubicBezTo>
                    <a:pt x="632" y="10"/>
                    <a:pt x="633" y="8"/>
                    <a:pt x="633" y="8"/>
                  </a:cubicBezTo>
                  <a:cubicBezTo>
                    <a:pt x="633" y="7"/>
                    <a:pt x="631" y="6"/>
                    <a:pt x="631" y="6"/>
                  </a:cubicBezTo>
                  <a:cubicBezTo>
                    <a:pt x="631" y="5"/>
                    <a:pt x="632" y="4"/>
                    <a:pt x="633" y="4"/>
                  </a:cubicBezTo>
                  <a:cubicBezTo>
                    <a:pt x="633" y="3"/>
                    <a:pt x="634" y="2"/>
                    <a:pt x="634" y="2"/>
                  </a:cubicBezTo>
                  <a:cubicBezTo>
                    <a:pt x="636" y="3"/>
                    <a:pt x="637" y="4"/>
                    <a:pt x="639" y="5"/>
                  </a:cubicBezTo>
                  <a:cubicBezTo>
                    <a:pt x="639" y="6"/>
                    <a:pt x="637" y="7"/>
                    <a:pt x="637" y="7"/>
                  </a:cubicBezTo>
                  <a:cubicBezTo>
                    <a:pt x="637" y="8"/>
                    <a:pt x="639" y="9"/>
                    <a:pt x="639" y="9"/>
                  </a:cubicBezTo>
                  <a:cubicBezTo>
                    <a:pt x="640" y="10"/>
                    <a:pt x="641" y="10"/>
                    <a:pt x="642" y="11"/>
                  </a:cubicBezTo>
                  <a:cubicBezTo>
                    <a:pt x="642" y="11"/>
                    <a:pt x="643" y="12"/>
                    <a:pt x="644" y="12"/>
                  </a:cubicBezTo>
                  <a:cubicBezTo>
                    <a:pt x="645" y="13"/>
                    <a:pt x="645" y="14"/>
                    <a:pt x="646" y="14"/>
                  </a:cubicBezTo>
                  <a:cubicBezTo>
                    <a:pt x="646" y="14"/>
                    <a:pt x="648" y="16"/>
                    <a:pt x="648" y="16"/>
                  </a:cubicBezTo>
                  <a:cubicBezTo>
                    <a:pt x="648" y="16"/>
                    <a:pt x="647" y="18"/>
                    <a:pt x="647" y="18"/>
                  </a:cubicBezTo>
                  <a:cubicBezTo>
                    <a:pt x="646" y="19"/>
                    <a:pt x="645" y="20"/>
                    <a:pt x="645" y="20"/>
                  </a:cubicBezTo>
                  <a:cubicBezTo>
                    <a:pt x="644" y="20"/>
                    <a:pt x="643" y="19"/>
                    <a:pt x="643" y="19"/>
                  </a:cubicBezTo>
                  <a:cubicBezTo>
                    <a:pt x="642" y="19"/>
                    <a:pt x="642" y="21"/>
                    <a:pt x="641" y="21"/>
                  </a:cubicBezTo>
                  <a:cubicBezTo>
                    <a:pt x="642" y="22"/>
                    <a:pt x="644" y="23"/>
                    <a:pt x="645" y="24"/>
                  </a:cubicBezTo>
                  <a:cubicBezTo>
                    <a:pt x="646" y="24"/>
                    <a:pt x="646" y="22"/>
                    <a:pt x="647" y="22"/>
                  </a:cubicBezTo>
                  <a:cubicBezTo>
                    <a:pt x="647" y="22"/>
                    <a:pt x="649" y="24"/>
                    <a:pt x="649" y="24"/>
                  </a:cubicBezTo>
                  <a:cubicBezTo>
                    <a:pt x="650" y="23"/>
                    <a:pt x="651" y="22"/>
                    <a:pt x="651" y="21"/>
                  </a:cubicBezTo>
                  <a:cubicBezTo>
                    <a:pt x="652" y="21"/>
                    <a:pt x="652" y="20"/>
                    <a:pt x="653" y="19"/>
                  </a:cubicBezTo>
                  <a:cubicBezTo>
                    <a:pt x="653" y="18"/>
                    <a:pt x="654" y="18"/>
                    <a:pt x="654" y="17"/>
                  </a:cubicBezTo>
                  <a:cubicBezTo>
                    <a:pt x="655" y="16"/>
                    <a:pt x="656" y="15"/>
                    <a:pt x="656" y="15"/>
                  </a:cubicBezTo>
                  <a:cubicBezTo>
                    <a:pt x="656" y="14"/>
                    <a:pt x="658" y="13"/>
                    <a:pt x="658" y="13"/>
                  </a:cubicBezTo>
                  <a:cubicBezTo>
                    <a:pt x="658" y="12"/>
                    <a:pt x="656" y="11"/>
                    <a:pt x="656" y="11"/>
                  </a:cubicBezTo>
                  <a:cubicBezTo>
                    <a:pt x="655" y="11"/>
                    <a:pt x="653" y="9"/>
                    <a:pt x="653" y="9"/>
                  </a:cubicBezTo>
                  <a:cubicBezTo>
                    <a:pt x="654" y="9"/>
                    <a:pt x="655" y="7"/>
                    <a:pt x="655" y="7"/>
                  </a:cubicBezTo>
                  <a:cubicBezTo>
                    <a:pt x="656" y="7"/>
                    <a:pt x="657" y="8"/>
                    <a:pt x="657" y="9"/>
                  </a:cubicBezTo>
                  <a:cubicBezTo>
                    <a:pt x="658" y="9"/>
                    <a:pt x="659" y="10"/>
                    <a:pt x="660" y="10"/>
                  </a:cubicBezTo>
                  <a:cubicBezTo>
                    <a:pt x="660" y="11"/>
                    <a:pt x="661" y="12"/>
                    <a:pt x="662" y="12"/>
                  </a:cubicBezTo>
                  <a:cubicBezTo>
                    <a:pt x="662" y="12"/>
                    <a:pt x="663" y="14"/>
                    <a:pt x="664" y="14"/>
                  </a:cubicBezTo>
                  <a:cubicBezTo>
                    <a:pt x="664" y="14"/>
                    <a:pt x="665" y="12"/>
                    <a:pt x="666" y="11"/>
                  </a:cubicBezTo>
                  <a:cubicBezTo>
                    <a:pt x="666" y="11"/>
                    <a:pt x="667" y="9"/>
                    <a:pt x="667" y="9"/>
                  </a:cubicBezTo>
                  <a:cubicBezTo>
                    <a:pt x="668" y="9"/>
                    <a:pt x="669" y="11"/>
                    <a:pt x="670" y="11"/>
                  </a:cubicBezTo>
                  <a:cubicBezTo>
                    <a:pt x="670" y="11"/>
                    <a:pt x="671" y="13"/>
                    <a:pt x="672" y="13"/>
                  </a:cubicBezTo>
                  <a:cubicBezTo>
                    <a:pt x="672" y="13"/>
                    <a:pt x="673" y="11"/>
                    <a:pt x="674" y="10"/>
                  </a:cubicBezTo>
                  <a:cubicBezTo>
                    <a:pt x="674" y="10"/>
                    <a:pt x="675" y="8"/>
                    <a:pt x="675" y="8"/>
                  </a:cubicBezTo>
                  <a:cubicBezTo>
                    <a:pt x="676" y="8"/>
                    <a:pt x="677" y="9"/>
                    <a:pt x="677" y="10"/>
                  </a:cubicBezTo>
                  <a:cubicBezTo>
                    <a:pt x="678" y="10"/>
                    <a:pt x="676" y="12"/>
                    <a:pt x="676" y="12"/>
                  </a:cubicBezTo>
                  <a:cubicBezTo>
                    <a:pt x="675" y="13"/>
                    <a:pt x="674" y="14"/>
                    <a:pt x="674" y="14"/>
                  </a:cubicBezTo>
                  <a:cubicBezTo>
                    <a:pt x="674" y="15"/>
                    <a:pt x="676" y="16"/>
                    <a:pt x="676" y="16"/>
                  </a:cubicBezTo>
                  <a:cubicBezTo>
                    <a:pt x="676" y="17"/>
                    <a:pt x="675" y="18"/>
                    <a:pt x="675" y="18"/>
                  </a:cubicBezTo>
                  <a:cubicBezTo>
                    <a:pt x="675" y="19"/>
                    <a:pt x="677" y="19"/>
                    <a:pt x="677" y="20"/>
                  </a:cubicBezTo>
                  <a:cubicBezTo>
                    <a:pt x="677" y="21"/>
                    <a:pt x="675" y="22"/>
                    <a:pt x="675" y="22"/>
                  </a:cubicBezTo>
                  <a:cubicBezTo>
                    <a:pt x="675" y="23"/>
                    <a:pt x="677" y="23"/>
                    <a:pt x="677" y="24"/>
                  </a:cubicBezTo>
                  <a:cubicBezTo>
                    <a:pt x="677" y="25"/>
                    <a:pt x="676" y="26"/>
                    <a:pt x="676" y="26"/>
                  </a:cubicBezTo>
                  <a:cubicBezTo>
                    <a:pt x="676" y="27"/>
                    <a:pt x="678" y="27"/>
                    <a:pt x="678" y="28"/>
                  </a:cubicBezTo>
                  <a:cubicBezTo>
                    <a:pt x="678" y="27"/>
                    <a:pt x="679" y="26"/>
                    <a:pt x="680" y="26"/>
                  </a:cubicBezTo>
                  <a:cubicBezTo>
                    <a:pt x="680" y="25"/>
                    <a:pt x="681" y="24"/>
                    <a:pt x="681" y="23"/>
                  </a:cubicBezTo>
                  <a:cubicBezTo>
                    <a:pt x="682" y="23"/>
                    <a:pt x="683" y="22"/>
                    <a:pt x="683" y="21"/>
                  </a:cubicBezTo>
                  <a:cubicBezTo>
                    <a:pt x="683" y="21"/>
                    <a:pt x="681" y="20"/>
                    <a:pt x="681" y="19"/>
                  </a:cubicBezTo>
                  <a:cubicBezTo>
                    <a:pt x="681" y="19"/>
                    <a:pt x="683" y="18"/>
                    <a:pt x="682" y="17"/>
                  </a:cubicBezTo>
                  <a:cubicBezTo>
                    <a:pt x="682" y="17"/>
                    <a:pt x="680" y="16"/>
                    <a:pt x="680" y="16"/>
                  </a:cubicBezTo>
                  <a:cubicBezTo>
                    <a:pt x="680" y="15"/>
                    <a:pt x="682" y="14"/>
                    <a:pt x="682" y="13"/>
                  </a:cubicBezTo>
                  <a:cubicBezTo>
                    <a:pt x="682" y="13"/>
                    <a:pt x="680" y="12"/>
                    <a:pt x="680" y="12"/>
                  </a:cubicBezTo>
                  <a:cubicBezTo>
                    <a:pt x="680" y="11"/>
                    <a:pt x="681" y="9"/>
                    <a:pt x="681" y="9"/>
                  </a:cubicBezTo>
                  <a:cubicBezTo>
                    <a:pt x="682" y="9"/>
                    <a:pt x="683" y="11"/>
                    <a:pt x="684" y="11"/>
                  </a:cubicBezTo>
                  <a:cubicBezTo>
                    <a:pt x="684" y="11"/>
                    <a:pt x="685" y="13"/>
                    <a:pt x="686" y="13"/>
                  </a:cubicBezTo>
                  <a:cubicBezTo>
                    <a:pt x="686" y="13"/>
                    <a:pt x="687" y="10"/>
                    <a:pt x="688" y="11"/>
                  </a:cubicBezTo>
                  <a:cubicBezTo>
                    <a:pt x="688" y="11"/>
                    <a:pt x="689" y="12"/>
                    <a:pt x="690" y="12"/>
                  </a:cubicBezTo>
                  <a:cubicBezTo>
                    <a:pt x="691" y="13"/>
                    <a:pt x="691" y="13"/>
                    <a:pt x="692" y="14"/>
                  </a:cubicBezTo>
                  <a:cubicBezTo>
                    <a:pt x="693" y="14"/>
                    <a:pt x="694" y="15"/>
                    <a:pt x="694" y="16"/>
                  </a:cubicBezTo>
                  <a:cubicBezTo>
                    <a:pt x="695" y="16"/>
                    <a:pt x="696" y="17"/>
                    <a:pt x="697" y="17"/>
                  </a:cubicBezTo>
                  <a:cubicBezTo>
                    <a:pt x="697" y="17"/>
                    <a:pt x="698" y="15"/>
                    <a:pt x="698" y="15"/>
                  </a:cubicBezTo>
                  <a:cubicBezTo>
                    <a:pt x="699" y="15"/>
                    <a:pt x="700" y="17"/>
                    <a:pt x="700" y="17"/>
                  </a:cubicBezTo>
                  <a:cubicBezTo>
                    <a:pt x="701" y="17"/>
                    <a:pt x="702" y="15"/>
                    <a:pt x="702" y="15"/>
                  </a:cubicBezTo>
                  <a:cubicBezTo>
                    <a:pt x="702" y="14"/>
                    <a:pt x="700" y="13"/>
                    <a:pt x="700" y="13"/>
                  </a:cubicBezTo>
                  <a:cubicBezTo>
                    <a:pt x="700" y="12"/>
                    <a:pt x="701" y="11"/>
                    <a:pt x="702" y="11"/>
                  </a:cubicBezTo>
                  <a:cubicBezTo>
                    <a:pt x="702" y="10"/>
                    <a:pt x="703" y="9"/>
                    <a:pt x="703" y="8"/>
                  </a:cubicBezTo>
                  <a:cubicBezTo>
                    <a:pt x="705" y="10"/>
                    <a:pt x="706" y="11"/>
                    <a:pt x="708" y="12"/>
                  </a:cubicBezTo>
                  <a:cubicBezTo>
                    <a:pt x="707" y="13"/>
                    <a:pt x="707" y="13"/>
                    <a:pt x="706" y="14"/>
                  </a:cubicBezTo>
                  <a:cubicBezTo>
                    <a:pt x="706" y="14"/>
                    <a:pt x="704" y="16"/>
                    <a:pt x="704" y="16"/>
                  </a:cubicBezTo>
                  <a:cubicBezTo>
                    <a:pt x="704" y="17"/>
                    <a:pt x="706" y="18"/>
                    <a:pt x="707" y="18"/>
                  </a:cubicBezTo>
                  <a:cubicBezTo>
                    <a:pt x="707" y="18"/>
                    <a:pt x="709" y="19"/>
                    <a:pt x="709" y="20"/>
                  </a:cubicBezTo>
                  <a:cubicBezTo>
                    <a:pt x="709" y="20"/>
                    <a:pt x="707" y="21"/>
                    <a:pt x="707" y="22"/>
                  </a:cubicBezTo>
                  <a:cubicBezTo>
                    <a:pt x="707" y="22"/>
                    <a:pt x="709" y="23"/>
                    <a:pt x="709" y="24"/>
                  </a:cubicBezTo>
                  <a:cubicBezTo>
                    <a:pt x="709" y="24"/>
                    <a:pt x="708" y="25"/>
                    <a:pt x="708" y="26"/>
                  </a:cubicBezTo>
                  <a:cubicBezTo>
                    <a:pt x="707" y="26"/>
                    <a:pt x="706" y="28"/>
                    <a:pt x="706" y="28"/>
                  </a:cubicBezTo>
                  <a:cubicBezTo>
                    <a:pt x="706" y="29"/>
                    <a:pt x="708" y="29"/>
                    <a:pt x="708" y="30"/>
                  </a:cubicBezTo>
                  <a:cubicBezTo>
                    <a:pt x="709" y="28"/>
                    <a:pt x="710" y="27"/>
                    <a:pt x="712" y="25"/>
                  </a:cubicBezTo>
                  <a:cubicBezTo>
                    <a:pt x="712" y="25"/>
                    <a:pt x="713" y="23"/>
                    <a:pt x="713" y="23"/>
                  </a:cubicBezTo>
                  <a:cubicBezTo>
                    <a:pt x="713" y="23"/>
                    <a:pt x="711" y="22"/>
                    <a:pt x="711" y="21"/>
                  </a:cubicBezTo>
                  <a:cubicBezTo>
                    <a:pt x="711" y="21"/>
                    <a:pt x="709" y="20"/>
                    <a:pt x="709" y="20"/>
                  </a:cubicBezTo>
                  <a:cubicBezTo>
                    <a:pt x="709" y="19"/>
                    <a:pt x="710" y="18"/>
                    <a:pt x="711" y="17"/>
                  </a:cubicBezTo>
                  <a:cubicBezTo>
                    <a:pt x="711" y="17"/>
                    <a:pt x="712" y="16"/>
                    <a:pt x="712" y="15"/>
                  </a:cubicBezTo>
                  <a:cubicBezTo>
                    <a:pt x="712" y="15"/>
                    <a:pt x="710" y="14"/>
                    <a:pt x="710" y="14"/>
                  </a:cubicBezTo>
                  <a:cubicBezTo>
                    <a:pt x="711" y="12"/>
                    <a:pt x="712" y="11"/>
                    <a:pt x="713" y="9"/>
                  </a:cubicBezTo>
                  <a:cubicBezTo>
                    <a:pt x="714" y="10"/>
                    <a:pt x="715" y="10"/>
                    <a:pt x="716" y="11"/>
                  </a:cubicBezTo>
                  <a:cubicBezTo>
                    <a:pt x="716" y="11"/>
                    <a:pt x="718" y="12"/>
                    <a:pt x="718" y="12"/>
                  </a:cubicBezTo>
                  <a:cubicBezTo>
                    <a:pt x="718" y="13"/>
                    <a:pt x="716" y="14"/>
                    <a:pt x="716" y="15"/>
                  </a:cubicBezTo>
                  <a:cubicBezTo>
                    <a:pt x="716" y="15"/>
                    <a:pt x="714" y="13"/>
                    <a:pt x="714" y="13"/>
                  </a:cubicBezTo>
                  <a:cubicBezTo>
                    <a:pt x="713" y="13"/>
                    <a:pt x="713" y="15"/>
                    <a:pt x="712" y="15"/>
                  </a:cubicBezTo>
                  <a:cubicBezTo>
                    <a:pt x="714" y="16"/>
                    <a:pt x="715" y="17"/>
                    <a:pt x="717" y="19"/>
                  </a:cubicBezTo>
                  <a:cubicBezTo>
                    <a:pt x="717" y="18"/>
                    <a:pt x="718" y="17"/>
                    <a:pt x="718" y="16"/>
                  </a:cubicBezTo>
                  <a:cubicBezTo>
                    <a:pt x="719" y="16"/>
                    <a:pt x="719" y="15"/>
                    <a:pt x="720" y="14"/>
                  </a:cubicBezTo>
                  <a:cubicBezTo>
                    <a:pt x="721" y="14"/>
                    <a:pt x="721" y="12"/>
                    <a:pt x="722" y="12"/>
                  </a:cubicBezTo>
                  <a:cubicBezTo>
                    <a:pt x="722" y="12"/>
                    <a:pt x="724" y="14"/>
                    <a:pt x="724" y="14"/>
                  </a:cubicBezTo>
                  <a:cubicBezTo>
                    <a:pt x="724" y="13"/>
                    <a:pt x="726" y="12"/>
                    <a:pt x="726" y="11"/>
                  </a:cubicBezTo>
                  <a:cubicBezTo>
                    <a:pt x="726" y="11"/>
                    <a:pt x="723" y="10"/>
                    <a:pt x="724" y="10"/>
                  </a:cubicBezTo>
                  <a:cubicBezTo>
                    <a:pt x="724" y="9"/>
                    <a:pt x="725" y="8"/>
                    <a:pt x="725" y="7"/>
                  </a:cubicBezTo>
                  <a:cubicBezTo>
                    <a:pt x="726" y="7"/>
                    <a:pt x="727" y="9"/>
                    <a:pt x="727" y="9"/>
                  </a:cubicBezTo>
                  <a:cubicBezTo>
                    <a:pt x="728" y="10"/>
                    <a:pt x="730" y="10"/>
                    <a:pt x="730" y="11"/>
                  </a:cubicBezTo>
                  <a:cubicBezTo>
                    <a:pt x="730" y="11"/>
                    <a:pt x="728" y="13"/>
                    <a:pt x="728" y="13"/>
                  </a:cubicBezTo>
                  <a:cubicBezTo>
                    <a:pt x="727" y="14"/>
                    <a:pt x="727" y="15"/>
                    <a:pt x="726" y="15"/>
                  </a:cubicBezTo>
                  <a:cubicBezTo>
                    <a:pt x="726" y="15"/>
                    <a:pt x="725" y="14"/>
                    <a:pt x="724" y="14"/>
                  </a:cubicBezTo>
                  <a:cubicBezTo>
                    <a:pt x="724" y="14"/>
                    <a:pt x="722" y="16"/>
                    <a:pt x="722" y="16"/>
                  </a:cubicBezTo>
                  <a:cubicBezTo>
                    <a:pt x="722" y="16"/>
                    <a:pt x="725" y="17"/>
                    <a:pt x="725" y="18"/>
                  </a:cubicBezTo>
                  <a:cubicBezTo>
                    <a:pt x="725" y="18"/>
                    <a:pt x="723" y="19"/>
                    <a:pt x="723" y="20"/>
                  </a:cubicBezTo>
                  <a:cubicBezTo>
                    <a:pt x="724" y="20"/>
                    <a:pt x="724" y="21"/>
                    <a:pt x="725" y="22"/>
                  </a:cubicBezTo>
                  <a:cubicBezTo>
                    <a:pt x="726" y="22"/>
                    <a:pt x="727" y="23"/>
                    <a:pt x="727" y="23"/>
                  </a:cubicBezTo>
                  <a:cubicBezTo>
                    <a:pt x="728" y="23"/>
                    <a:pt x="729" y="21"/>
                    <a:pt x="729" y="21"/>
                  </a:cubicBezTo>
                  <a:cubicBezTo>
                    <a:pt x="730" y="20"/>
                    <a:pt x="730" y="19"/>
                    <a:pt x="731" y="19"/>
                  </a:cubicBezTo>
                  <a:cubicBezTo>
                    <a:pt x="731" y="18"/>
                    <a:pt x="732" y="17"/>
                    <a:pt x="732" y="17"/>
                  </a:cubicBezTo>
                  <a:cubicBezTo>
                    <a:pt x="733" y="16"/>
                    <a:pt x="734" y="14"/>
                    <a:pt x="734" y="14"/>
                  </a:cubicBezTo>
                  <a:cubicBezTo>
                    <a:pt x="735" y="14"/>
                    <a:pt x="736" y="16"/>
                    <a:pt x="736" y="16"/>
                  </a:cubicBezTo>
                  <a:cubicBezTo>
                    <a:pt x="737" y="16"/>
                    <a:pt x="738" y="17"/>
                    <a:pt x="739" y="18"/>
                  </a:cubicBezTo>
                  <a:cubicBezTo>
                    <a:pt x="739" y="18"/>
                    <a:pt x="737" y="20"/>
                    <a:pt x="737" y="20"/>
                  </a:cubicBezTo>
                  <a:cubicBezTo>
                    <a:pt x="737" y="20"/>
                    <a:pt x="739" y="22"/>
                    <a:pt x="739" y="22"/>
                  </a:cubicBezTo>
                  <a:cubicBezTo>
                    <a:pt x="739" y="21"/>
                    <a:pt x="741" y="20"/>
                    <a:pt x="741" y="19"/>
                  </a:cubicBezTo>
                  <a:cubicBezTo>
                    <a:pt x="741" y="19"/>
                    <a:pt x="739" y="18"/>
                    <a:pt x="739" y="18"/>
                  </a:cubicBezTo>
                  <a:cubicBezTo>
                    <a:pt x="739" y="17"/>
                    <a:pt x="740" y="16"/>
                    <a:pt x="740" y="15"/>
                  </a:cubicBezTo>
                  <a:cubicBezTo>
                    <a:pt x="741" y="15"/>
                    <a:pt x="742" y="14"/>
                    <a:pt x="742" y="13"/>
                  </a:cubicBezTo>
                  <a:cubicBezTo>
                    <a:pt x="742" y="13"/>
                    <a:pt x="744" y="12"/>
                    <a:pt x="744" y="11"/>
                  </a:cubicBezTo>
                  <a:cubicBezTo>
                    <a:pt x="744" y="11"/>
                    <a:pt x="741" y="10"/>
                    <a:pt x="742" y="9"/>
                  </a:cubicBezTo>
                  <a:cubicBezTo>
                    <a:pt x="742" y="9"/>
                    <a:pt x="743" y="8"/>
                    <a:pt x="743" y="7"/>
                  </a:cubicBezTo>
                  <a:cubicBezTo>
                    <a:pt x="744" y="6"/>
                    <a:pt x="744" y="5"/>
                    <a:pt x="745" y="5"/>
                  </a:cubicBezTo>
                  <a:cubicBezTo>
                    <a:pt x="745" y="5"/>
                    <a:pt x="747" y="7"/>
                    <a:pt x="747" y="7"/>
                  </a:cubicBezTo>
                  <a:cubicBezTo>
                    <a:pt x="748" y="6"/>
                    <a:pt x="748" y="5"/>
                    <a:pt x="749" y="4"/>
                  </a:cubicBezTo>
                  <a:cubicBezTo>
                    <a:pt x="750" y="5"/>
                    <a:pt x="750" y="5"/>
                    <a:pt x="751" y="6"/>
                  </a:cubicBezTo>
                  <a:cubicBezTo>
                    <a:pt x="752" y="7"/>
                    <a:pt x="753" y="7"/>
                    <a:pt x="753" y="8"/>
                  </a:cubicBezTo>
                  <a:cubicBezTo>
                    <a:pt x="754" y="8"/>
                    <a:pt x="755" y="9"/>
                    <a:pt x="756" y="9"/>
                  </a:cubicBezTo>
                  <a:cubicBezTo>
                    <a:pt x="756" y="10"/>
                    <a:pt x="754" y="11"/>
                    <a:pt x="754" y="12"/>
                  </a:cubicBezTo>
                  <a:cubicBezTo>
                    <a:pt x="754" y="12"/>
                    <a:pt x="756" y="13"/>
                    <a:pt x="756" y="13"/>
                  </a:cubicBezTo>
                  <a:cubicBezTo>
                    <a:pt x="756" y="14"/>
                    <a:pt x="758" y="15"/>
                    <a:pt x="758" y="15"/>
                  </a:cubicBezTo>
                  <a:cubicBezTo>
                    <a:pt x="758" y="15"/>
                    <a:pt x="756" y="17"/>
                    <a:pt x="757" y="17"/>
                  </a:cubicBezTo>
                  <a:cubicBezTo>
                    <a:pt x="757" y="18"/>
                    <a:pt x="758" y="19"/>
                    <a:pt x="759" y="19"/>
                  </a:cubicBezTo>
                  <a:cubicBezTo>
                    <a:pt x="759" y="19"/>
                    <a:pt x="760" y="17"/>
                    <a:pt x="761" y="17"/>
                  </a:cubicBezTo>
                  <a:cubicBezTo>
                    <a:pt x="761" y="17"/>
                    <a:pt x="762" y="18"/>
                    <a:pt x="763" y="18"/>
                  </a:cubicBezTo>
                  <a:cubicBezTo>
                    <a:pt x="763" y="18"/>
                    <a:pt x="765" y="20"/>
                    <a:pt x="765" y="20"/>
                  </a:cubicBezTo>
                  <a:cubicBezTo>
                    <a:pt x="766" y="20"/>
                    <a:pt x="766" y="19"/>
                    <a:pt x="767" y="18"/>
                  </a:cubicBezTo>
                  <a:cubicBezTo>
                    <a:pt x="767" y="17"/>
                    <a:pt x="768" y="16"/>
                    <a:pt x="768" y="16"/>
                  </a:cubicBezTo>
                  <a:cubicBezTo>
                    <a:pt x="769" y="15"/>
                    <a:pt x="770" y="14"/>
                    <a:pt x="770" y="13"/>
                  </a:cubicBezTo>
                  <a:cubicBezTo>
                    <a:pt x="771" y="13"/>
                    <a:pt x="771" y="12"/>
                    <a:pt x="772" y="11"/>
                  </a:cubicBezTo>
                  <a:cubicBezTo>
                    <a:pt x="772" y="11"/>
                    <a:pt x="774" y="13"/>
                    <a:pt x="774" y="13"/>
                  </a:cubicBezTo>
                  <a:cubicBezTo>
                    <a:pt x="775" y="13"/>
                    <a:pt x="775" y="11"/>
                    <a:pt x="776" y="11"/>
                  </a:cubicBezTo>
                  <a:cubicBezTo>
                    <a:pt x="776" y="11"/>
                    <a:pt x="778" y="13"/>
                    <a:pt x="778" y="12"/>
                  </a:cubicBezTo>
                  <a:cubicBezTo>
                    <a:pt x="779" y="12"/>
                    <a:pt x="779" y="11"/>
                    <a:pt x="780" y="10"/>
                  </a:cubicBezTo>
                  <a:cubicBezTo>
                    <a:pt x="780" y="10"/>
                    <a:pt x="781" y="8"/>
                    <a:pt x="781" y="8"/>
                  </a:cubicBezTo>
                  <a:cubicBezTo>
                    <a:pt x="782" y="8"/>
                    <a:pt x="783" y="9"/>
                    <a:pt x="784" y="10"/>
                  </a:cubicBezTo>
                  <a:cubicBezTo>
                    <a:pt x="784" y="10"/>
                    <a:pt x="785" y="11"/>
                    <a:pt x="786" y="11"/>
                  </a:cubicBezTo>
                  <a:cubicBezTo>
                    <a:pt x="786" y="11"/>
                    <a:pt x="787" y="9"/>
                    <a:pt x="788" y="9"/>
                  </a:cubicBezTo>
                  <a:cubicBezTo>
                    <a:pt x="788" y="9"/>
                    <a:pt x="790" y="11"/>
                    <a:pt x="790" y="11"/>
                  </a:cubicBezTo>
                  <a:cubicBezTo>
                    <a:pt x="790" y="11"/>
                    <a:pt x="788" y="13"/>
                    <a:pt x="788" y="13"/>
                  </a:cubicBezTo>
                  <a:cubicBezTo>
                    <a:pt x="788" y="13"/>
                    <a:pt x="786" y="11"/>
                    <a:pt x="786" y="11"/>
                  </a:cubicBezTo>
                  <a:cubicBezTo>
                    <a:pt x="785" y="11"/>
                    <a:pt x="784" y="13"/>
                    <a:pt x="784" y="14"/>
                  </a:cubicBezTo>
                  <a:cubicBezTo>
                    <a:pt x="784" y="14"/>
                    <a:pt x="783" y="15"/>
                    <a:pt x="782" y="16"/>
                  </a:cubicBezTo>
                  <a:cubicBezTo>
                    <a:pt x="782" y="17"/>
                    <a:pt x="781" y="17"/>
                    <a:pt x="781" y="18"/>
                  </a:cubicBezTo>
                  <a:cubicBezTo>
                    <a:pt x="780" y="19"/>
                    <a:pt x="780" y="20"/>
                    <a:pt x="779" y="20"/>
                  </a:cubicBezTo>
                  <a:cubicBezTo>
                    <a:pt x="781" y="21"/>
                    <a:pt x="782" y="23"/>
                    <a:pt x="784" y="24"/>
                  </a:cubicBezTo>
                  <a:cubicBezTo>
                    <a:pt x="784" y="23"/>
                    <a:pt x="785" y="22"/>
                    <a:pt x="785" y="21"/>
                  </a:cubicBezTo>
                  <a:cubicBezTo>
                    <a:pt x="785" y="21"/>
                    <a:pt x="787" y="19"/>
                    <a:pt x="787" y="19"/>
                  </a:cubicBezTo>
                  <a:cubicBezTo>
                    <a:pt x="788" y="19"/>
                    <a:pt x="789" y="21"/>
                    <a:pt x="789" y="21"/>
                  </a:cubicBezTo>
                  <a:cubicBezTo>
                    <a:pt x="790" y="21"/>
                    <a:pt x="790" y="19"/>
                    <a:pt x="791" y="19"/>
                  </a:cubicBezTo>
                  <a:cubicBezTo>
                    <a:pt x="791" y="19"/>
                    <a:pt x="793" y="21"/>
                    <a:pt x="793" y="20"/>
                  </a:cubicBezTo>
                  <a:cubicBezTo>
                    <a:pt x="794" y="20"/>
                    <a:pt x="794" y="19"/>
                    <a:pt x="795" y="18"/>
                  </a:cubicBezTo>
                  <a:cubicBezTo>
                    <a:pt x="795" y="17"/>
                    <a:pt x="796" y="17"/>
                    <a:pt x="797" y="16"/>
                  </a:cubicBezTo>
                  <a:cubicBezTo>
                    <a:pt x="797" y="15"/>
                    <a:pt x="798" y="14"/>
                    <a:pt x="798" y="14"/>
                  </a:cubicBezTo>
                  <a:cubicBezTo>
                    <a:pt x="799" y="13"/>
                    <a:pt x="799" y="12"/>
                    <a:pt x="800" y="11"/>
                  </a:cubicBezTo>
                  <a:cubicBezTo>
                    <a:pt x="800" y="11"/>
                    <a:pt x="802" y="13"/>
                    <a:pt x="802" y="13"/>
                  </a:cubicBezTo>
                  <a:cubicBezTo>
                    <a:pt x="803" y="13"/>
                    <a:pt x="803" y="11"/>
                    <a:pt x="804" y="11"/>
                  </a:cubicBezTo>
                  <a:cubicBezTo>
                    <a:pt x="805" y="12"/>
                    <a:pt x="805" y="12"/>
                    <a:pt x="806" y="13"/>
                  </a:cubicBezTo>
                  <a:cubicBezTo>
                    <a:pt x="806" y="13"/>
                    <a:pt x="808" y="14"/>
                    <a:pt x="808" y="14"/>
                  </a:cubicBezTo>
                  <a:cubicBezTo>
                    <a:pt x="808" y="15"/>
                    <a:pt x="806" y="16"/>
                    <a:pt x="807" y="17"/>
                  </a:cubicBezTo>
                  <a:cubicBezTo>
                    <a:pt x="807" y="17"/>
                    <a:pt x="808" y="18"/>
                    <a:pt x="809" y="18"/>
                  </a:cubicBezTo>
                  <a:cubicBezTo>
                    <a:pt x="810" y="19"/>
                    <a:pt x="810" y="19"/>
                    <a:pt x="811" y="20"/>
                  </a:cubicBezTo>
                  <a:cubicBezTo>
                    <a:pt x="812" y="20"/>
                    <a:pt x="812" y="18"/>
                    <a:pt x="813" y="18"/>
                  </a:cubicBezTo>
                  <a:cubicBezTo>
                    <a:pt x="813" y="18"/>
                    <a:pt x="815" y="20"/>
                    <a:pt x="815" y="19"/>
                  </a:cubicBezTo>
                  <a:cubicBezTo>
                    <a:pt x="815" y="19"/>
                    <a:pt x="817" y="17"/>
                    <a:pt x="817" y="17"/>
                  </a:cubicBezTo>
                  <a:cubicBezTo>
                    <a:pt x="817" y="17"/>
                    <a:pt x="815" y="15"/>
                    <a:pt x="814" y="16"/>
                  </a:cubicBezTo>
                  <a:cubicBezTo>
                    <a:pt x="814" y="16"/>
                    <a:pt x="813" y="18"/>
                    <a:pt x="813" y="18"/>
                  </a:cubicBezTo>
                  <a:cubicBezTo>
                    <a:pt x="812" y="17"/>
                    <a:pt x="811" y="16"/>
                    <a:pt x="811" y="16"/>
                  </a:cubicBezTo>
                  <a:cubicBezTo>
                    <a:pt x="811" y="16"/>
                    <a:pt x="812" y="14"/>
                    <a:pt x="812" y="14"/>
                  </a:cubicBezTo>
                  <a:cubicBezTo>
                    <a:pt x="813" y="13"/>
                    <a:pt x="813" y="12"/>
                    <a:pt x="814" y="12"/>
                  </a:cubicBezTo>
                  <a:cubicBezTo>
                    <a:pt x="814" y="11"/>
                    <a:pt x="815" y="9"/>
                    <a:pt x="816" y="9"/>
                  </a:cubicBezTo>
                  <a:cubicBezTo>
                    <a:pt x="816" y="9"/>
                    <a:pt x="817" y="11"/>
                    <a:pt x="818" y="11"/>
                  </a:cubicBezTo>
                  <a:cubicBezTo>
                    <a:pt x="818" y="11"/>
                    <a:pt x="816" y="13"/>
                    <a:pt x="816" y="13"/>
                  </a:cubicBezTo>
                  <a:cubicBezTo>
                    <a:pt x="816" y="14"/>
                    <a:pt x="818" y="15"/>
                    <a:pt x="818" y="15"/>
                  </a:cubicBezTo>
                  <a:cubicBezTo>
                    <a:pt x="819" y="16"/>
                    <a:pt x="820" y="16"/>
                    <a:pt x="821" y="17"/>
                  </a:cubicBezTo>
                  <a:cubicBezTo>
                    <a:pt x="821" y="16"/>
                    <a:pt x="822" y="15"/>
                    <a:pt x="822" y="14"/>
                  </a:cubicBezTo>
                  <a:cubicBezTo>
                    <a:pt x="823" y="14"/>
                    <a:pt x="824" y="13"/>
                    <a:pt x="824" y="12"/>
                  </a:cubicBezTo>
                  <a:cubicBezTo>
                    <a:pt x="824" y="12"/>
                    <a:pt x="822" y="11"/>
                    <a:pt x="822" y="11"/>
                  </a:cubicBezTo>
                  <a:cubicBezTo>
                    <a:pt x="822" y="10"/>
                    <a:pt x="823" y="9"/>
                    <a:pt x="824" y="8"/>
                  </a:cubicBezTo>
                  <a:cubicBezTo>
                    <a:pt x="824" y="8"/>
                    <a:pt x="825" y="7"/>
                    <a:pt x="825" y="6"/>
                  </a:cubicBezTo>
                  <a:cubicBezTo>
                    <a:pt x="825" y="5"/>
                    <a:pt x="827" y="4"/>
                    <a:pt x="827" y="4"/>
                  </a:cubicBezTo>
                  <a:cubicBezTo>
                    <a:pt x="827" y="5"/>
                    <a:pt x="829" y="5"/>
                    <a:pt x="829" y="6"/>
                  </a:cubicBezTo>
                  <a:cubicBezTo>
                    <a:pt x="829" y="6"/>
                    <a:pt x="827" y="7"/>
                    <a:pt x="827" y="8"/>
                  </a:cubicBezTo>
                  <a:cubicBezTo>
                    <a:pt x="828" y="8"/>
                    <a:pt x="830" y="9"/>
                    <a:pt x="830" y="9"/>
                  </a:cubicBezTo>
                  <a:cubicBezTo>
                    <a:pt x="830" y="10"/>
                    <a:pt x="828" y="11"/>
                    <a:pt x="828" y="12"/>
                  </a:cubicBezTo>
                  <a:cubicBezTo>
                    <a:pt x="827" y="12"/>
                    <a:pt x="827" y="13"/>
                    <a:pt x="826" y="14"/>
                  </a:cubicBezTo>
                  <a:cubicBezTo>
                    <a:pt x="826" y="14"/>
                    <a:pt x="825" y="16"/>
                    <a:pt x="825" y="16"/>
                  </a:cubicBezTo>
                  <a:cubicBezTo>
                    <a:pt x="825" y="16"/>
                    <a:pt x="827" y="18"/>
                    <a:pt x="827" y="18"/>
                  </a:cubicBezTo>
                  <a:cubicBezTo>
                    <a:pt x="827" y="18"/>
                    <a:pt x="828" y="16"/>
                    <a:pt x="829" y="16"/>
                  </a:cubicBezTo>
                  <a:cubicBezTo>
                    <a:pt x="829" y="16"/>
                    <a:pt x="830" y="17"/>
                    <a:pt x="831" y="17"/>
                  </a:cubicBezTo>
                  <a:cubicBezTo>
                    <a:pt x="831" y="18"/>
                    <a:pt x="832" y="18"/>
                    <a:pt x="833" y="19"/>
                  </a:cubicBezTo>
                  <a:cubicBezTo>
                    <a:pt x="833" y="19"/>
                    <a:pt x="831" y="21"/>
                    <a:pt x="831" y="21"/>
                  </a:cubicBezTo>
                  <a:cubicBezTo>
                    <a:pt x="831" y="22"/>
                    <a:pt x="834" y="22"/>
                    <a:pt x="834" y="23"/>
                  </a:cubicBezTo>
                  <a:cubicBezTo>
                    <a:pt x="833" y="24"/>
                    <a:pt x="832" y="24"/>
                    <a:pt x="832" y="25"/>
                  </a:cubicBezTo>
                  <a:cubicBezTo>
                    <a:pt x="832" y="26"/>
                    <a:pt x="834" y="26"/>
                    <a:pt x="834" y="27"/>
                  </a:cubicBezTo>
                  <a:cubicBezTo>
                    <a:pt x="834" y="27"/>
                    <a:pt x="833" y="29"/>
                    <a:pt x="832" y="29"/>
                  </a:cubicBezTo>
                  <a:cubicBezTo>
                    <a:pt x="832" y="29"/>
                    <a:pt x="831" y="31"/>
                    <a:pt x="831" y="31"/>
                  </a:cubicBezTo>
                  <a:cubicBezTo>
                    <a:pt x="831" y="32"/>
                    <a:pt x="833" y="32"/>
                    <a:pt x="833" y="33"/>
                  </a:cubicBezTo>
                  <a:cubicBezTo>
                    <a:pt x="833" y="32"/>
                    <a:pt x="834" y="32"/>
                    <a:pt x="835" y="31"/>
                  </a:cubicBezTo>
                  <a:cubicBezTo>
                    <a:pt x="835" y="30"/>
                    <a:pt x="836" y="29"/>
                    <a:pt x="836" y="29"/>
                  </a:cubicBezTo>
                  <a:cubicBezTo>
                    <a:pt x="836" y="28"/>
                    <a:pt x="838" y="27"/>
                    <a:pt x="838" y="26"/>
                  </a:cubicBezTo>
                  <a:cubicBezTo>
                    <a:pt x="838" y="26"/>
                    <a:pt x="836" y="25"/>
                    <a:pt x="836" y="25"/>
                  </a:cubicBezTo>
                  <a:cubicBezTo>
                    <a:pt x="836" y="24"/>
                    <a:pt x="837" y="23"/>
                    <a:pt x="837" y="22"/>
                  </a:cubicBezTo>
                  <a:cubicBezTo>
                    <a:pt x="838" y="22"/>
                    <a:pt x="839" y="20"/>
                    <a:pt x="839" y="20"/>
                  </a:cubicBezTo>
                  <a:cubicBezTo>
                    <a:pt x="839" y="20"/>
                    <a:pt x="841" y="22"/>
                    <a:pt x="841" y="22"/>
                  </a:cubicBezTo>
                  <a:cubicBezTo>
                    <a:pt x="842" y="21"/>
                    <a:pt x="843" y="20"/>
                    <a:pt x="843" y="20"/>
                  </a:cubicBezTo>
                  <a:cubicBezTo>
                    <a:pt x="843" y="19"/>
                    <a:pt x="841" y="19"/>
                    <a:pt x="841" y="18"/>
                  </a:cubicBezTo>
                  <a:cubicBezTo>
                    <a:pt x="841" y="17"/>
                    <a:pt x="843" y="16"/>
                    <a:pt x="843" y="16"/>
                  </a:cubicBezTo>
                  <a:cubicBezTo>
                    <a:pt x="842" y="15"/>
                    <a:pt x="840" y="15"/>
                    <a:pt x="840" y="14"/>
                  </a:cubicBezTo>
                  <a:cubicBezTo>
                    <a:pt x="840" y="14"/>
                    <a:pt x="842" y="12"/>
                    <a:pt x="842" y="12"/>
                  </a:cubicBezTo>
                  <a:cubicBezTo>
                    <a:pt x="842" y="12"/>
                    <a:pt x="844" y="10"/>
                    <a:pt x="844" y="10"/>
                  </a:cubicBezTo>
                  <a:cubicBezTo>
                    <a:pt x="844" y="9"/>
                    <a:pt x="842" y="9"/>
                    <a:pt x="842" y="8"/>
                  </a:cubicBezTo>
                  <a:cubicBezTo>
                    <a:pt x="843" y="6"/>
                    <a:pt x="844" y="5"/>
                    <a:pt x="845" y="3"/>
                  </a:cubicBezTo>
                  <a:cubicBezTo>
                    <a:pt x="846" y="5"/>
                    <a:pt x="848" y="6"/>
                    <a:pt x="849" y="7"/>
                  </a:cubicBezTo>
                  <a:cubicBezTo>
                    <a:pt x="849" y="8"/>
                    <a:pt x="848" y="8"/>
                    <a:pt x="848" y="9"/>
                  </a:cubicBezTo>
                  <a:cubicBezTo>
                    <a:pt x="848" y="10"/>
                    <a:pt x="850" y="10"/>
                    <a:pt x="850" y="11"/>
                  </a:cubicBezTo>
                  <a:cubicBezTo>
                    <a:pt x="850" y="11"/>
                    <a:pt x="848" y="13"/>
                    <a:pt x="848" y="13"/>
                  </a:cubicBezTo>
                  <a:cubicBezTo>
                    <a:pt x="848" y="14"/>
                    <a:pt x="850" y="14"/>
                    <a:pt x="850" y="15"/>
                  </a:cubicBezTo>
                  <a:cubicBezTo>
                    <a:pt x="851" y="15"/>
                    <a:pt x="852" y="16"/>
                    <a:pt x="853" y="16"/>
                  </a:cubicBezTo>
                  <a:cubicBezTo>
                    <a:pt x="853" y="17"/>
                    <a:pt x="855" y="18"/>
                    <a:pt x="855" y="18"/>
                  </a:cubicBezTo>
                  <a:cubicBezTo>
                    <a:pt x="855" y="18"/>
                    <a:pt x="853" y="20"/>
                    <a:pt x="853" y="20"/>
                  </a:cubicBezTo>
                  <a:cubicBezTo>
                    <a:pt x="853" y="21"/>
                    <a:pt x="851" y="22"/>
                    <a:pt x="851" y="23"/>
                  </a:cubicBezTo>
                  <a:cubicBezTo>
                    <a:pt x="852" y="23"/>
                    <a:pt x="853" y="24"/>
                    <a:pt x="854" y="24"/>
                  </a:cubicBezTo>
                  <a:cubicBezTo>
                    <a:pt x="854" y="24"/>
                    <a:pt x="855" y="23"/>
                    <a:pt x="855" y="22"/>
                  </a:cubicBezTo>
                  <a:cubicBezTo>
                    <a:pt x="856" y="22"/>
                    <a:pt x="857" y="20"/>
                    <a:pt x="857" y="20"/>
                  </a:cubicBezTo>
                  <a:cubicBezTo>
                    <a:pt x="857" y="19"/>
                    <a:pt x="855" y="19"/>
                    <a:pt x="855" y="18"/>
                  </a:cubicBezTo>
                  <a:cubicBezTo>
                    <a:pt x="855" y="17"/>
                    <a:pt x="857" y="17"/>
                    <a:pt x="857" y="16"/>
                  </a:cubicBezTo>
                  <a:cubicBezTo>
                    <a:pt x="857" y="15"/>
                    <a:pt x="854" y="15"/>
                    <a:pt x="854" y="14"/>
                  </a:cubicBezTo>
                  <a:cubicBezTo>
                    <a:pt x="854" y="14"/>
                    <a:pt x="856" y="13"/>
                    <a:pt x="856" y="12"/>
                  </a:cubicBezTo>
                  <a:cubicBezTo>
                    <a:pt x="856" y="11"/>
                    <a:pt x="854" y="11"/>
                    <a:pt x="854" y="10"/>
                  </a:cubicBezTo>
                  <a:cubicBezTo>
                    <a:pt x="854" y="10"/>
                    <a:pt x="856" y="9"/>
                    <a:pt x="856" y="8"/>
                  </a:cubicBezTo>
                  <a:cubicBezTo>
                    <a:pt x="855" y="7"/>
                    <a:pt x="853" y="7"/>
                    <a:pt x="853" y="6"/>
                  </a:cubicBezTo>
                  <a:cubicBezTo>
                    <a:pt x="853" y="6"/>
                    <a:pt x="855" y="4"/>
                    <a:pt x="855" y="4"/>
                  </a:cubicBezTo>
                  <a:cubicBezTo>
                    <a:pt x="856" y="4"/>
                    <a:pt x="857" y="6"/>
                    <a:pt x="857" y="6"/>
                  </a:cubicBezTo>
                  <a:cubicBezTo>
                    <a:pt x="857" y="6"/>
                    <a:pt x="859" y="7"/>
                    <a:pt x="859" y="7"/>
                  </a:cubicBezTo>
                  <a:cubicBezTo>
                    <a:pt x="860" y="8"/>
                    <a:pt x="858" y="9"/>
                    <a:pt x="858" y="10"/>
                  </a:cubicBezTo>
                  <a:cubicBezTo>
                    <a:pt x="858" y="10"/>
                    <a:pt x="860" y="11"/>
                    <a:pt x="860" y="11"/>
                  </a:cubicBezTo>
                  <a:cubicBezTo>
                    <a:pt x="860" y="12"/>
                    <a:pt x="859" y="13"/>
                    <a:pt x="858" y="14"/>
                  </a:cubicBezTo>
                  <a:cubicBezTo>
                    <a:pt x="858" y="14"/>
                    <a:pt x="857" y="16"/>
                    <a:pt x="857" y="16"/>
                  </a:cubicBezTo>
                  <a:cubicBezTo>
                    <a:pt x="857" y="16"/>
                    <a:pt x="859" y="18"/>
                    <a:pt x="859" y="18"/>
                  </a:cubicBezTo>
                  <a:cubicBezTo>
                    <a:pt x="859" y="18"/>
                    <a:pt x="860" y="16"/>
                    <a:pt x="861" y="15"/>
                  </a:cubicBezTo>
                  <a:cubicBezTo>
                    <a:pt x="861" y="15"/>
                    <a:pt x="862" y="13"/>
                    <a:pt x="862" y="13"/>
                  </a:cubicBezTo>
                  <a:cubicBezTo>
                    <a:pt x="862" y="13"/>
                    <a:pt x="864" y="15"/>
                    <a:pt x="864" y="15"/>
                  </a:cubicBezTo>
                  <a:cubicBezTo>
                    <a:pt x="865" y="15"/>
                    <a:pt x="863" y="17"/>
                    <a:pt x="863" y="17"/>
                  </a:cubicBezTo>
                  <a:cubicBezTo>
                    <a:pt x="863" y="18"/>
                    <a:pt x="865" y="18"/>
                    <a:pt x="865" y="19"/>
                  </a:cubicBezTo>
                  <a:cubicBezTo>
                    <a:pt x="865" y="19"/>
                    <a:pt x="863" y="20"/>
                    <a:pt x="863" y="21"/>
                  </a:cubicBezTo>
                  <a:cubicBezTo>
                    <a:pt x="863" y="21"/>
                    <a:pt x="865" y="22"/>
                    <a:pt x="866" y="23"/>
                  </a:cubicBezTo>
                  <a:cubicBezTo>
                    <a:pt x="866" y="23"/>
                    <a:pt x="867" y="24"/>
                    <a:pt x="868" y="24"/>
                  </a:cubicBezTo>
                  <a:cubicBezTo>
                    <a:pt x="869" y="23"/>
                    <a:pt x="870" y="21"/>
                    <a:pt x="871" y="20"/>
                  </a:cubicBezTo>
                  <a:cubicBezTo>
                    <a:pt x="872" y="19"/>
                    <a:pt x="872" y="18"/>
                    <a:pt x="873" y="18"/>
                  </a:cubicBezTo>
                  <a:cubicBezTo>
                    <a:pt x="874" y="16"/>
                    <a:pt x="875" y="15"/>
                    <a:pt x="876" y="13"/>
                  </a:cubicBezTo>
                  <a:cubicBezTo>
                    <a:pt x="877" y="12"/>
                    <a:pt x="877" y="12"/>
                    <a:pt x="878" y="11"/>
                  </a:cubicBezTo>
                  <a:cubicBezTo>
                    <a:pt x="879" y="12"/>
                    <a:pt x="881" y="13"/>
                    <a:pt x="882" y="14"/>
                  </a:cubicBezTo>
                  <a:cubicBezTo>
                    <a:pt x="882" y="15"/>
                    <a:pt x="881" y="16"/>
                    <a:pt x="881" y="17"/>
                  </a:cubicBezTo>
                  <a:cubicBezTo>
                    <a:pt x="881" y="17"/>
                    <a:pt x="879" y="19"/>
                    <a:pt x="879" y="19"/>
                  </a:cubicBezTo>
                  <a:cubicBezTo>
                    <a:pt x="879" y="19"/>
                    <a:pt x="881" y="20"/>
                    <a:pt x="881" y="21"/>
                  </a:cubicBezTo>
                  <a:cubicBezTo>
                    <a:pt x="882" y="21"/>
                    <a:pt x="883" y="22"/>
                    <a:pt x="884" y="22"/>
                  </a:cubicBezTo>
                  <a:cubicBezTo>
                    <a:pt x="884" y="22"/>
                    <a:pt x="885" y="20"/>
                    <a:pt x="885" y="20"/>
                  </a:cubicBezTo>
                  <a:cubicBezTo>
                    <a:pt x="885" y="20"/>
                    <a:pt x="887" y="22"/>
                    <a:pt x="887" y="22"/>
                  </a:cubicBezTo>
                  <a:cubicBezTo>
                    <a:pt x="888" y="21"/>
                    <a:pt x="889" y="20"/>
                    <a:pt x="889" y="20"/>
                  </a:cubicBezTo>
                  <a:cubicBezTo>
                    <a:pt x="889" y="19"/>
                    <a:pt x="887" y="18"/>
                    <a:pt x="887" y="18"/>
                  </a:cubicBezTo>
                  <a:cubicBezTo>
                    <a:pt x="887" y="17"/>
                    <a:pt x="889" y="16"/>
                    <a:pt x="889" y="16"/>
                  </a:cubicBezTo>
                  <a:cubicBezTo>
                    <a:pt x="889" y="15"/>
                    <a:pt x="886" y="14"/>
                    <a:pt x="886" y="14"/>
                  </a:cubicBezTo>
                  <a:cubicBezTo>
                    <a:pt x="886" y="14"/>
                    <a:pt x="888" y="12"/>
                    <a:pt x="888" y="12"/>
                  </a:cubicBezTo>
                  <a:cubicBezTo>
                    <a:pt x="889" y="11"/>
                    <a:pt x="889" y="10"/>
                    <a:pt x="890" y="9"/>
                  </a:cubicBezTo>
                  <a:cubicBezTo>
                    <a:pt x="890" y="10"/>
                    <a:pt x="892" y="11"/>
                    <a:pt x="892" y="11"/>
                  </a:cubicBezTo>
                  <a:cubicBezTo>
                    <a:pt x="892" y="12"/>
                    <a:pt x="890" y="13"/>
                    <a:pt x="890" y="13"/>
                  </a:cubicBezTo>
                  <a:cubicBezTo>
                    <a:pt x="891" y="14"/>
                    <a:pt x="892" y="14"/>
                    <a:pt x="893" y="15"/>
                  </a:cubicBezTo>
                  <a:cubicBezTo>
                    <a:pt x="893" y="15"/>
                    <a:pt x="891" y="17"/>
                    <a:pt x="891" y="17"/>
                  </a:cubicBezTo>
                  <a:cubicBezTo>
                    <a:pt x="891" y="17"/>
                    <a:pt x="893" y="19"/>
                    <a:pt x="893" y="19"/>
                  </a:cubicBezTo>
                  <a:cubicBezTo>
                    <a:pt x="893" y="19"/>
                    <a:pt x="895" y="17"/>
                    <a:pt x="895" y="17"/>
                  </a:cubicBezTo>
                  <a:cubicBezTo>
                    <a:pt x="895" y="17"/>
                    <a:pt x="896" y="15"/>
                    <a:pt x="896" y="15"/>
                  </a:cubicBezTo>
                  <a:cubicBezTo>
                    <a:pt x="897" y="15"/>
                    <a:pt x="898" y="16"/>
                    <a:pt x="899" y="16"/>
                  </a:cubicBezTo>
                  <a:cubicBezTo>
                    <a:pt x="899" y="17"/>
                    <a:pt x="901" y="17"/>
                    <a:pt x="901" y="18"/>
                  </a:cubicBezTo>
                  <a:cubicBezTo>
                    <a:pt x="901" y="18"/>
                    <a:pt x="899" y="20"/>
                    <a:pt x="899" y="20"/>
                  </a:cubicBezTo>
                  <a:cubicBezTo>
                    <a:pt x="899" y="20"/>
                    <a:pt x="901" y="22"/>
                    <a:pt x="901" y="22"/>
                  </a:cubicBezTo>
                  <a:cubicBezTo>
                    <a:pt x="902" y="22"/>
                    <a:pt x="903" y="20"/>
                    <a:pt x="903" y="20"/>
                  </a:cubicBezTo>
                  <a:cubicBezTo>
                    <a:pt x="903" y="19"/>
                    <a:pt x="905" y="18"/>
                    <a:pt x="905" y="17"/>
                  </a:cubicBezTo>
                  <a:cubicBezTo>
                    <a:pt x="905" y="17"/>
                    <a:pt x="903" y="16"/>
                    <a:pt x="903" y="16"/>
                  </a:cubicBezTo>
                  <a:cubicBezTo>
                    <a:pt x="903" y="15"/>
                    <a:pt x="904" y="14"/>
                    <a:pt x="904" y="13"/>
                  </a:cubicBezTo>
                  <a:cubicBezTo>
                    <a:pt x="905" y="14"/>
                    <a:pt x="906" y="15"/>
                    <a:pt x="907" y="15"/>
                  </a:cubicBezTo>
                  <a:cubicBezTo>
                    <a:pt x="907" y="15"/>
                    <a:pt x="909" y="17"/>
                    <a:pt x="909" y="17"/>
                  </a:cubicBezTo>
                  <a:cubicBezTo>
                    <a:pt x="909" y="18"/>
                    <a:pt x="907" y="18"/>
                    <a:pt x="907" y="19"/>
                  </a:cubicBezTo>
                  <a:cubicBezTo>
                    <a:pt x="907" y="20"/>
                    <a:pt x="909" y="20"/>
                    <a:pt x="909" y="21"/>
                  </a:cubicBezTo>
                  <a:cubicBezTo>
                    <a:pt x="909" y="21"/>
                    <a:pt x="908" y="22"/>
                    <a:pt x="908" y="23"/>
                  </a:cubicBezTo>
                  <a:cubicBezTo>
                    <a:pt x="908" y="24"/>
                    <a:pt x="910" y="24"/>
                    <a:pt x="910" y="25"/>
                  </a:cubicBezTo>
                  <a:cubicBezTo>
                    <a:pt x="911" y="23"/>
                    <a:pt x="912" y="22"/>
                    <a:pt x="913" y="20"/>
                  </a:cubicBezTo>
                  <a:cubicBezTo>
                    <a:pt x="914" y="20"/>
                    <a:pt x="914" y="19"/>
                    <a:pt x="915" y="18"/>
                  </a:cubicBezTo>
                  <a:cubicBezTo>
                    <a:pt x="916" y="17"/>
                    <a:pt x="916" y="17"/>
                    <a:pt x="917" y="16"/>
                  </a:cubicBezTo>
                  <a:cubicBezTo>
                    <a:pt x="917" y="16"/>
                    <a:pt x="914" y="14"/>
                    <a:pt x="914" y="14"/>
                  </a:cubicBezTo>
                  <a:cubicBezTo>
                    <a:pt x="914" y="14"/>
                    <a:pt x="916" y="12"/>
                    <a:pt x="916" y="12"/>
                  </a:cubicBezTo>
                  <a:cubicBezTo>
                    <a:pt x="917" y="12"/>
                    <a:pt x="918" y="13"/>
                    <a:pt x="918" y="14"/>
                  </a:cubicBezTo>
                  <a:cubicBezTo>
                    <a:pt x="918" y="13"/>
                    <a:pt x="920" y="12"/>
                    <a:pt x="920" y="11"/>
                  </a:cubicBezTo>
                  <a:cubicBezTo>
                    <a:pt x="920" y="12"/>
                    <a:pt x="922" y="12"/>
                    <a:pt x="922" y="13"/>
                  </a:cubicBezTo>
                  <a:cubicBezTo>
                    <a:pt x="922" y="13"/>
                    <a:pt x="921" y="15"/>
                    <a:pt x="921" y="15"/>
                  </a:cubicBezTo>
                  <a:cubicBezTo>
                    <a:pt x="920" y="16"/>
                    <a:pt x="919" y="17"/>
                    <a:pt x="919" y="18"/>
                  </a:cubicBezTo>
                  <a:cubicBezTo>
                    <a:pt x="919" y="18"/>
                    <a:pt x="921" y="19"/>
                    <a:pt x="921" y="19"/>
                  </a:cubicBezTo>
                  <a:cubicBezTo>
                    <a:pt x="921" y="20"/>
                    <a:pt x="920" y="21"/>
                    <a:pt x="919" y="21"/>
                  </a:cubicBezTo>
                  <a:cubicBezTo>
                    <a:pt x="919" y="22"/>
                    <a:pt x="918" y="23"/>
                    <a:pt x="918" y="24"/>
                  </a:cubicBezTo>
                  <a:cubicBezTo>
                    <a:pt x="918" y="24"/>
                    <a:pt x="920" y="25"/>
                    <a:pt x="920" y="25"/>
                  </a:cubicBezTo>
                  <a:cubicBezTo>
                    <a:pt x="921" y="25"/>
                    <a:pt x="921" y="24"/>
                    <a:pt x="922" y="23"/>
                  </a:cubicBezTo>
                  <a:cubicBezTo>
                    <a:pt x="922" y="23"/>
                    <a:pt x="923" y="21"/>
                    <a:pt x="923" y="21"/>
                  </a:cubicBezTo>
                  <a:cubicBezTo>
                    <a:pt x="924" y="21"/>
                    <a:pt x="925" y="22"/>
                    <a:pt x="926" y="23"/>
                  </a:cubicBezTo>
                  <a:cubicBezTo>
                    <a:pt x="926" y="23"/>
                    <a:pt x="927" y="24"/>
                    <a:pt x="928" y="24"/>
                  </a:cubicBezTo>
                  <a:cubicBezTo>
                    <a:pt x="928" y="24"/>
                    <a:pt x="929" y="22"/>
                    <a:pt x="930" y="22"/>
                  </a:cubicBezTo>
                  <a:cubicBezTo>
                    <a:pt x="930" y="22"/>
                    <a:pt x="931" y="24"/>
                    <a:pt x="932" y="24"/>
                  </a:cubicBezTo>
                  <a:cubicBezTo>
                    <a:pt x="932" y="24"/>
                    <a:pt x="934" y="22"/>
                    <a:pt x="933" y="22"/>
                  </a:cubicBezTo>
                  <a:cubicBezTo>
                    <a:pt x="933" y="21"/>
                    <a:pt x="931" y="20"/>
                    <a:pt x="931" y="20"/>
                  </a:cubicBezTo>
                  <a:cubicBezTo>
                    <a:pt x="931" y="19"/>
                    <a:pt x="933" y="18"/>
                    <a:pt x="933" y="18"/>
                  </a:cubicBezTo>
                  <a:cubicBezTo>
                    <a:pt x="933" y="17"/>
                    <a:pt x="934" y="16"/>
                    <a:pt x="935" y="15"/>
                  </a:cubicBezTo>
                  <a:cubicBezTo>
                    <a:pt x="935" y="15"/>
                    <a:pt x="936" y="17"/>
                    <a:pt x="937" y="17"/>
                  </a:cubicBezTo>
                  <a:cubicBezTo>
                    <a:pt x="937" y="17"/>
                    <a:pt x="938" y="15"/>
                    <a:pt x="939" y="15"/>
                  </a:cubicBezTo>
                  <a:cubicBezTo>
                    <a:pt x="939" y="15"/>
                    <a:pt x="940" y="16"/>
                    <a:pt x="941" y="17"/>
                  </a:cubicBezTo>
                  <a:cubicBezTo>
                    <a:pt x="941" y="16"/>
                    <a:pt x="943" y="14"/>
                    <a:pt x="943" y="14"/>
                  </a:cubicBezTo>
                  <a:cubicBezTo>
                    <a:pt x="943" y="15"/>
                    <a:pt x="945" y="16"/>
                    <a:pt x="945" y="16"/>
                  </a:cubicBezTo>
                  <a:cubicBezTo>
                    <a:pt x="945" y="16"/>
                    <a:pt x="943" y="18"/>
                    <a:pt x="943" y="18"/>
                  </a:cubicBezTo>
                  <a:cubicBezTo>
                    <a:pt x="943" y="19"/>
                    <a:pt x="942" y="20"/>
                    <a:pt x="941" y="21"/>
                  </a:cubicBezTo>
                  <a:cubicBezTo>
                    <a:pt x="941" y="21"/>
                    <a:pt x="939" y="19"/>
                    <a:pt x="939" y="19"/>
                  </a:cubicBezTo>
                  <a:cubicBezTo>
                    <a:pt x="939" y="19"/>
                    <a:pt x="938" y="21"/>
                    <a:pt x="937" y="21"/>
                  </a:cubicBezTo>
                  <a:cubicBezTo>
                    <a:pt x="937" y="22"/>
                    <a:pt x="936" y="23"/>
                    <a:pt x="936" y="23"/>
                  </a:cubicBezTo>
                  <a:cubicBezTo>
                    <a:pt x="936" y="23"/>
                    <a:pt x="937" y="25"/>
                    <a:pt x="938" y="25"/>
                  </a:cubicBezTo>
                  <a:cubicBezTo>
                    <a:pt x="938" y="25"/>
                    <a:pt x="939" y="23"/>
                    <a:pt x="940" y="23"/>
                  </a:cubicBezTo>
                  <a:cubicBezTo>
                    <a:pt x="940" y="22"/>
                    <a:pt x="941" y="21"/>
                    <a:pt x="941" y="21"/>
                  </a:cubicBezTo>
                  <a:cubicBezTo>
                    <a:pt x="942" y="20"/>
                    <a:pt x="943" y="22"/>
                    <a:pt x="944" y="22"/>
                  </a:cubicBezTo>
                  <a:cubicBezTo>
                    <a:pt x="944" y="22"/>
                    <a:pt x="945" y="20"/>
                    <a:pt x="945" y="20"/>
                  </a:cubicBezTo>
                  <a:cubicBezTo>
                    <a:pt x="946" y="20"/>
                    <a:pt x="947" y="22"/>
                    <a:pt x="948" y="22"/>
                  </a:cubicBezTo>
                  <a:cubicBezTo>
                    <a:pt x="948" y="22"/>
                    <a:pt x="949" y="20"/>
                    <a:pt x="949" y="19"/>
                  </a:cubicBezTo>
                  <a:cubicBezTo>
                    <a:pt x="950" y="19"/>
                    <a:pt x="951" y="21"/>
                    <a:pt x="951" y="21"/>
                  </a:cubicBezTo>
                  <a:cubicBezTo>
                    <a:pt x="952" y="21"/>
                    <a:pt x="953" y="19"/>
                    <a:pt x="953" y="19"/>
                  </a:cubicBezTo>
                  <a:cubicBezTo>
                    <a:pt x="954" y="19"/>
                    <a:pt x="955" y="21"/>
                    <a:pt x="955" y="21"/>
                  </a:cubicBezTo>
                  <a:cubicBezTo>
                    <a:pt x="956" y="21"/>
                    <a:pt x="957" y="18"/>
                    <a:pt x="957" y="18"/>
                  </a:cubicBezTo>
                  <a:cubicBezTo>
                    <a:pt x="957" y="18"/>
                    <a:pt x="959" y="20"/>
                    <a:pt x="959" y="20"/>
                  </a:cubicBezTo>
                  <a:cubicBezTo>
                    <a:pt x="960" y="20"/>
                    <a:pt x="961" y="18"/>
                    <a:pt x="961" y="18"/>
                  </a:cubicBezTo>
                  <a:cubicBezTo>
                    <a:pt x="962" y="17"/>
                    <a:pt x="962" y="16"/>
                    <a:pt x="963" y="16"/>
                  </a:cubicBezTo>
                  <a:cubicBezTo>
                    <a:pt x="963" y="15"/>
                    <a:pt x="965" y="14"/>
                    <a:pt x="964" y="13"/>
                  </a:cubicBezTo>
                  <a:cubicBezTo>
                    <a:pt x="964" y="13"/>
                    <a:pt x="962" y="12"/>
                    <a:pt x="962" y="12"/>
                  </a:cubicBezTo>
                  <a:cubicBezTo>
                    <a:pt x="963" y="11"/>
                    <a:pt x="964" y="10"/>
                    <a:pt x="964" y="9"/>
                  </a:cubicBezTo>
                  <a:cubicBezTo>
                    <a:pt x="965" y="9"/>
                    <a:pt x="965" y="11"/>
                    <a:pt x="966" y="11"/>
                  </a:cubicBezTo>
                  <a:cubicBezTo>
                    <a:pt x="966" y="12"/>
                    <a:pt x="968" y="12"/>
                    <a:pt x="968" y="13"/>
                  </a:cubicBezTo>
                  <a:cubicBezTo>
                    <a:pt x="968" y="13"/>
                    <a:pt x="967" y="15"/>
                    <a:pt x="967" y="15"/>
                  </a:cubicBezTo>
                  <a:cubicBezTo>
                    <a:pt x="966" y="16"/>
                    <a:pt x="965" y="17"/>
                    <a:pt x="965" y="17"/>
                  </a:cubicBezTo>
                  <a:cubicBezTo>
                    <a:pt x="965" y="18"/>
                    <a:pt x="964" y="19"/>
                    <a:pt x="963" y="20"/>
                  </a:cubicBezTo>
                  <a:cubicBezTo>
                    <a:pt x="963" y="20"/>
                    <a:pt x="962" y="21"/>
                    <a:pt x="962" y="22"/>
                  </a:cubicBezTo>
                  <a:cubicBezTo>
                    <a:pt x="962" y="22"/>
                    <a:pt x="964" y="23"/>
                    <a:pt x="964" y="24"/>
                  </a:cubicBezTo>
                  <a:cubicBezTo>
                    <a:pt x="964" y="24"/>
                    <a:pt x="962" y="25"/>
                    <a:pt x="962" y="26"/>
                  </a:cubicBezTo>
                  <a:cubicBezTo>
                    <a:pt x="962" y="26"/>
                    <a:pt x="964" y="27"/>
                    <a:pt x="964" y="27"/>
                  </a:cubicBezTo>
                  <a:cubicBezTo>
                    <a:pt x="965" y="26"/>
                    <a:pt x="967" y="24"/>
                    <a:pt x="968" y="23"/>
                  </a:cubicBezTo>
                  <a:cubicBezTo>
                    <a:pt x="968" y="22"/>
                    <a:pt x="969" y="22"/>
                    <a:pt x="969" y="21"/>
                  </a:cubicBezTo>
                  <a:cubicBezTo>
                    <a:pt x="971" y="19"/>
                    <a:pt x="972" y="18"/>
                    <a:pt x="973" y="16"/>
                  </a:cubicBezTo>
                  <a:cubicBezTo>
                    <a:pt x="974" y="17"/>
                    <a:pt x="976" y="19"/>
                    <a:pt x="977" y="20"/>
                  </a:cubicBezTo>
                  <a:cubicBezTo>
                    <a:pt x="977" y="20"/>
                    <a:pt x="976" y="21"/>
                    <a:pt x="976" y="22"/>
                  </a:cubicBezTo>
                  <a:cubicBezTo>
                    <a:pt x="976" y="22"/>
                    <a:pt x="978" y="23"/>
                    <a:pt x="978" y="24"/>
                  </a:cubicBezTo>
                  <a:cubicBezTo>
                    <a:pt x="978" y="24"/>
                    <a:pt x="976" y="26"/>
                    <a:pt x="976" y="26"/>
                  </a:cubicBezTo>
                  <a:cubicBezTo>
                    <a:pt x="976" y="26"/>
                    <a:pt x="974" y="24"/>
                    <a:pt x="974" y="24"/>
                  </a:cubicBezTo>
                  <a:cubicBezTo>
                    <a:pt x="974" y="24"/>
                    <a:pt x="972" y="26"/>
                    <a:pt x="972" y="26"/>
                  </a:cubicBezTo>
                  <a:cubicBezTo>
                    <a:pt x="972" y="27"/>
                    <a:pt x="971" y="28"/>
                    <a:pt x="971" y="29"/>
                  </a:cubicBezTo>
                  <a:cubicBezTo>
                    <a:pt x="972" y="30"/>
                    <a:pt x="973" y="31"/>
                    <a:pt x="975" y="32"/>
                  </a:cubicBezTo>
                  <a:cubicBezTo>
                    <a:pt x="976" y="33"/>
                    <a:pt x="976" y="33"/>
                    <a:pt x="977" y="34"/>
                  </a:cubicBezTo>
                  <a:cubicBezTo>
                    <a:pt x="978" y="32"/>
                    <a:pt x="979" y="31"/>
                    <a:pt x="981" y="29"/>
                  </a:cubicBezTo>
                  <a:cubicBezTo>
                    <a:pt x="981" y="29"/>
                    <a:pt x="982" y="28"/>
                    <a:pt x="982" y="27"/>
                  </a:cubicBezTo>
                  <a:cubicBezTo>
                    <a:pt x="983" y="27"/>
                    <a:pt x="984" y="25"/>
                    <a:pt x="984" y="25"/>
                  </a:cubicBezTo>
                  <a:cubicBezTo>
                    <a:pt x="984" y="25"/>
                    <a:pt x="982" y="23"/>
                    <a:pt x="982" y="23"/>
                  </a:cubicBezTo>
                  <a:cubicBezTo>
                    <a:pt x="982" y="23"/>
                    <a:pt x="983" y="21"/>
                    <a:pt x="983" y="21"/>
                  </a:cubicBezTo>
                  <a:cubicBezTo>
                    <a:pt x="984" y="21"/>
                    <a:pt x="985" y="23"/>
                    <a:pt x="986" y="23"/>
                  </a:cubicBezTo>
                  <a:cubicBezTo>
                    <a:pt x="986" y="22"/>
                    <a:pt x="987" y="21"/>
                    <a:pt x="987" y="20"/>
                  </a:cubicBezTo>
                  <a:cubicBezTo>
                    <a:pt x="989" y="19"/>
                    <a:pt x="990" y="17"/>
                    <a:pt x="991" y="16"/>
                  </a:cubicBezTo>
                  <a:cubicBezTo>
                    <a:pt x="991" y="15"/>
                    <a:pt x="992" y="14"/>
                    <a:pt x="993" y="14"/>
                  </a:cubicBezTo>
                  <a:cubicBezTo>
                    <a:pt x="993" y="13"/>
                    <a:pt x="994" y="12"/>
                    <a:pt x="994" y="11"/>
                  </a:cubicBezTo>
                  <a:cubicBezTo>
                    <a:pt x="994" y="12"/>
                    <a:pt x="996" y="12"/>
                    <a:pt x="996" y="13"/>
                  </a:cubicBezTo>
                  <a:cubicBezTo>
                    <a:pt x="997" y="14"/>
                    <a:pt x="995" y="15"/>
                    <a:pt x="995" y="15"/>
                  </a:cubicBezTo>
                  <a:cubicBezTo>
                    <a:pt x="994" y="16"/>
                    <a:pt x="994" y="17"/>
                    <a:pt x="993" y="18"/>
                  </a:cubicBezTo>
                  <a:cubicBezTo>
                    <a:pt x="993" y="18"/>
                    <a:pt x="992" y="19"/>
                    <a:pt x="991" y="20"/>
                  </a:cubicBezTo>
                  <a:cubicBezTo>
                    <a:pt x="991" y="21"/>
                    <a:pt x="990" y="21"/>
                    <a:pt x="990" y="22"/>
                  </a:cubicBezTo>
                  <a:cubicBezTo>
                    <a:pt x="989" y="23"/>
                    <a:pt x="988" y="24"/>
                    <a:pt x="988" y="24"/>
                  </a:cubicBezTo>
                  <a:cubicBezTo>
                    <a:pt x="988" y="25"/>
                    <a:pt x="990" y="26"/>
                    <a:pt x="990" y="26"/>
                  </a:cubicBezTo>
                  <a:cubicBezTo>
                    <a:pt x="990" y="26"/>
                    <a:pt x="988" y="28"/>
                    <a:pt x="988" y="28"/>
                  </a:cubicBezTo>
                  <a:cubicBezTo>
                    <a:pt x="989" y="28"/>
                    <a:pt x="990" y="30"/>
                    <a:pt x="991" y="30"/>
                  </a:cubicBezTo>
                  <a:cubicBezTo>
                    <a:pt x="991" y="30"/>
                    <a:pt x="992" y="28"/>
                    <a:pt x="992" y="28"/>
                  </a:cubicBezTo>
                  <a:cubicBezTo>
                    <a:pt x="993" y="28"/>
                    <a:pt x="994" y="29"/>
                    <a:pt x="995" y="29"/>
                  </a:cubicBezTo>
                  <a:cubicBezTo>
                    <a:pt x="995" y="30"/>
                    <a:pt x="996" y="31"/>
                    <a:pt x="997" y="31"/>
                  </a:cubicBezTo>
                  <a:cubicBezTo>
                    <a:pt x="997" y="30"/>
                    <a:pt x="998" y="30"/>
                    <a:pt x="999" y="29"/>
                  </a:cubicBezTo>
                  <a:cubicBezTo>
                    <a:pt x="999" y="29"/>
                    <a:pt x="1000" y="27"/>
                    <a:pt x="1000" y="27"/>
                  </a:cubicBezTo>
                  <a:cubicBezTo>
                    <a:pt x="1000" y="26"/>
                    <a:pt x="998" y="25"/>
                    <a:pt x="998" y="25"/>
                  </a:cubicBezTo>
                  <a:cubicBezTo>
                    <a:pt x="997" y="24"/>
                    <a:pt x="997" y="24"/>
                    <a:pt x="996" y="23"/>
                  </a:cubicBezTo>
                  <a:cubicBezTo>
                    <a:pt x="997" y="22"/>
                    <a:pt x="998" y="20"/>
                    <a:pt x="999" y="19"/>
                  </a:cubicBezTo>
                  <a:cubicBezTo>
                    <a:pt x="1000" y="18"/>
                    <a:pt x="1000" y="17"/>
                    <a:pt x="1001" y="17"/>
                  </a:cubicBezTo>
                  <a:cubicBezTo>
                    <a:pt x="1001" y="16"/>
                    <a:pt x="1002" y="14"/>
                    <a:pt x="1003" y="14"/>
                  </a:cubicBezTo>
                  <a:cubicBezTo>
                    <a:pt x="1003" y="14"/>
                    <a:pt x="1005" y="16"/>
                    <a:pt x="1005" y="16"/>
                  </a:cubicBezTo>
                  <a:cubicBezTo>
                    <a:pt x="1005" y="16"/>
                    <a:pt x="1003" y="18"/>
                    <a:pt x="1003" y="18"/>
                  </a:cubicBezTo>
                  <a:cubicBezTo>
                    <a:pt x="1003" y="19"/>
                    <a:pt x="1002" y="20"/>
                    <a:pt x="1001" y="20"/>
                  </a:cubicBezTo>
                  <a:cubicBezTo>
                    <a:pt x="1001" y="21"/>
                    <a:pt x="1000" y="22"/>
                    <a:pt x="1000" y="23"/>
                  </a:cubicBezTo>
                  <a:cubicBezTo>
                    <a:pt x="1000" y="23"/>
                    <a:pt x="1002" y="24"/>
                    <a:pt x="1002" y="24"/>
                  </a:cubicBezTo>
                  <a:cubicBezTo>
                    <a:pt x="1002" y="25"/>
                    <a:pt x="1000" y="26"/>
                    <a:pt x="1000" y="27"/>
                  </a:cubicBezTo>
                  <a:cubicBezTo>
                    <a:pt x="1001" y="27"/>
                    <a:pt x="1002" y="28"/>
                    <a:pt x="1003" y="28"/>
                  </a:cubicBezTo>
                  <a:cubicBezTo>
                    <a:pt x="1003" y="29"/>
                    <a:pt x="1005" y="30"/>
                    <a:pt x="1005" y="30"/>
                  </a:cubicBezTo>
                  <a:cubicBezTo>
                    <a:pt x="1005" y="31"/>
                    <a:pt x="1003" y="32"/>
                    <a:pt x="1003" y="32"/>
                  </a:cubicBezTo>
                  <a:cubicBezTo>
                    <a:pt x="1003" y="33"/>
                    <a:pt x="1005" y="33"/>
                    <a:pt x="1005" y="34"/>
                  </a:cubicBezTo>
                  <a:cubicBezTo>
                    <a:pt x="1005" y="35"/>
                    <a:pt x="1003" y="36"/>
                    <a:pt x="1004" y="36"/>
                  </a:cubicBezTo>
                  <a:cubicBezTo>
                    <a:pt x="1004" y="37"/>
                    <a:pt x="1006" y="37"/>
                    <a:pt x="1006" y="38"/>
                  </a:cubicBezTo>
                  <a:cubicBezTo>
                    <a:pt x="1006" y="37"/>
                    <a:pt x="1007" y="36"/>
                    <a:pt x="1008" y="36"/>
                  </a:cubicBezTo>
                  <a:cubicBezTo>
                    <a:pt x="1008" y="35"/>
                    <a:pt x="1009" y="34"/>
                    <a:pt x="1009" y="33"/>
                  </a:cubicBezTo>
                  <a:cubicBezTo>
                    <a:pt x="1009" y="33"/>
                    <a:pt x="1007" y="32"/>
                    <a:pt x="1007" y="32"/>
                  </a:cubicBezTo>
                  <a:cubicBezTo>
                    <a:pt x="1007" y="31"/>
                    <a:pt x="1005" y="31"/>
                    <a:pt x="1005" y="30"/>
                  </a:cubicBezTo>
                  <a:cubicBezTo>
                    <a:pt x="1005" y="30"/>
                    <a:pt x="1006" y="28"/>
                    <a:pt x="1006" y="28"/>
                  </a:cubicBezTo>
                  <a:cubicBezTo>
                    <a:pt x="1007" y="27"/>
                    <a:pt x="1008" y="26"/>
                    <a:pt x="1008" y="26"/>
                  </a:cubicBezTo>
                  <a:cubicBezTo>
                    <a:pt x="1009" y="26"/>
                    <a:pt x="1010" y="27"/>
                    <a:pt x="1010" y="27"/>
                  </a:cubicBezTo>
                  <a:cubicBezTo>
                    <a:pt x="1011" y="28"/>
                    <a:pt x="1012" y="29"/>
                    <a:pt x="1013" y="29"/>
                  </a:cubicBezTo>
                  <a:cubicBezTo>
                    <a:pt x="1013" y="29"/>
                    <a:pt x="1014" y="31"/>
                    <a:pt x="1015" y="31"/>
                  </a:cubicBezTo>
                  <a:cubicBezTo>
                    <a:pt x="1015" y="31"/>
                    <a:pt x="1016" y="29"/>
                    <a:pt x="1017" y="28"/>
                  </a:cubicBezTo>
                  <a:cubicBezTo>
                    <a:pt x="1017" y="28"/>
                    <a:pt x="1018" y="27"/>
                    <a:pt x="1018" y="26"/>
                  </a:cubicBezTo>
                  <a:cubicBezTo>
                    <a:pt x="1019" y="26"/>
                    <a:pt x="1020" y="28"/>
                    <a:pt x="1021" y="28"/>
                  </a:cubicBezTo>
                  <a:cubicBezTo>
                    <a:pt x="1021" y="28"/>
                    <a:pt x="1022" y="26"/>
                    <a:pt x="1022" y="26"/>
                  </a:cubicBezTo>
                  <a:cubicBezTo>
                    <a:pt x="1022" y="26"/>
                    <a:pt x="1024" y="23"/>
                    <a:pt x="1024" y="23"/>
                  </a:cubicBezTo>
                  <a:cubicBezTo>
                    <a:pt x="1024" y="24"/>
                    <a:pt x="1026" y="25"/>
                    <a:pt x="1026" y="25"/>
                  </a:cubicBezTo>
                  <a:cubicBezTo>
                    <a:pt x="1026" y="26"/>
                    <a:pt x="1024" y="27"/>
                    <a:pt x="1024" y="27"/>
                  </a:cubicBezTo>
                  <a:cubicBezTo>
                    <a:pt x="1025" y="28"/>
                    <a:pt x="1027" y="28"/>
                    <a:pt x="1027" y="29"/>
                  </a:cubicBezTo>
                  <a:cubicBezTo>
                    <a:pt x="1027" y="30"/>
                    <a:pt x="1025" y="31"/>
                    <a:pt x="1025" y="31"/>
                  </a:cubicBezTo>
                  <a:cubicBezTo>
                    <a:pt x="1025" y="32"/>
                    <a:pt x="1027" y="32"/>
                    <a:pt x="1027" y="33"/>
                  </a:cubicBezTo>
                  <a:cubicBezTo>
                    <a:pt x="1028" y="32"/>
                    <a:pt x="1028" y="32"/>
                    <a:pt x="1029" y="31"/>
                  </a:cubicBezTo>
                  <a:cubicBezTo>
                    <a:pt x="1029" y="31"/>
                    <a:pt x="1030" y="29"/>
                    <a:pt x="1031" y="29"/>
                  </a:cubicBezTo>
                  <a:cubicBezTo>
                    <a:pt x="1031" y="29"/>
                    <a:pt x="1033" y="30"/>
                    <a:pt x="1033" y="30"/>
                  </a:cubicBezTo>
                  <a:cubicBezTo>
                    <a:pt x="1033" y="30"/>
                    <a:pt x="1034" y="29"/>
                    <a:pt x="1035" y="28"/>
                  </a:cubicBezTo>
                  <a:cubicBezTo>
                    <a:pt x="1035" y="27"/>
                    <a:pt x="1036" y="27"/>
                    <a:pt x="1036" y="26"/>
                  </a:cubicBezTo>
                  <a:cubicBezTo>
                    <a:pt x="1037" y="25"/>
                    <a:pt x="1037" y="24"/>
                    <a:pt x="1038" y="24"/>
                  </a:cubicBezTo>
                  <a:cubicBezTo>
                    <a:pt x="1038" y="23"/>
                    <a:pt x="1039" y="21"/>
                    <a:pt x="1040" y="21"/>
                  </a:cubicBezTo>
                  <a:cubicBezTo>
                    <a:pt x="1040" y="21"/>
                    <a:pt x="1041" y="23"/>
                    <a:pt x="1042" y="23"/>
                  </a:cubicBezTo>
                  <a:cubicBezTo>
                    <a:pt x="1042" y="24"/>
                    <a:pt x="1044" y="24"/>
                    <a:pt x="1044" y="25"/>
                  </a:cubicBezTo>
                  <a:cubicBezTo>
                    <a:pt x="1044" y="25"/>
                    <a:pt x="1043" y="27"/>
                    <a:pt x="1042" y="27"/>
                  </a:cubicBezTo>
                  <a:cubicBezTo>
                    <a:pt x="1042" y="28"/>
                    <a:pt x="1041" y="28"/>
                    <a:pt x="1041" y="29"/>
                  </a:cubicBezTo>
                  <a:cubicBezTo>
                    <a:pt x="1040" y="29"/>
                    <a:pt x="1039" y="27"/>
                    <a:pt x="1038" y="28"/>
                  </a:cubicBezTo>
                  <a:cubicBezTo>
                    <a:pt x="1038" y="28"/>
                    <a:pt x="1037" y="29"/>
                    <a:pt x="1037" y="30"/>
                  </a:cubicBezTo>
                  <a:cubicBezTo>
                    <a:pt x="1036" y="30"/>
                    <a:pt x="1035" y="32"/>
                    <a:pt x="1035" y="32"/>
                  </a:cubicBezTo>
                  <a:cubicBezTo>
                    <a:pt x="1035" y="33"/>
                    <a:pt x="1037" y="33"/>
                    <a:pt x="1037" y="34"/>
                  </a:cubicBezTo>
                  <a:cubicBezTo>
                    <a:pt x="1037" y="34"/>
                    <a:pt x="1036" y="36"/>
                    <a:pt x="1036" y="36"/>
                  </a:cubicBezTo>
                  <a:cubicBezTo>
                    <a:pt x="1035" y="37"/>
                    <a:pt x="1034" y="37"/>
                    <a:pt x="1034" y="38"/>
                  </a:cubicBezTo>
                  <a:cubicBezTo>
                    <a:pt x="1035" y="38"/>
                    <a:pt x="1035" y="40"/>
                    <a:pt x="1036" y="40"/>
                  </a:cubicBezTo>
                  <a:cubicBezTo>
                    <a:pt x="1036" y="40"/>
                    <a:pt x="1038" y="38"/>
                    <a:pt x="1038" y="38"/>
                  </a:cubicBezTo>
                  <a:cubicBezTo>
                    <a:pt x="1038" y="37"/>
                    <a:pt x="1039" y="35"/>
                    <a:pt x="1040" y="35"/>
                  </a:cubicBezTo>
                  <a:cubicBezTo>
                    <a:pt x="1040" y="35"/>
                    <a:pt x="1041" y="37"/>
                    <a:pt x="1042" y="37"/>
                  </a:cubicBezTo>
                  <a:cubicBezTo>
                    <a:pt x="1042" y="38"/>
                    <a:pt x="1043" y="39"/>
                    <a:pt x="1044" y="39"/>
                  </a:cubicBezTo>
                  <a:cubicBezTo>
                    <a:pt x="1044" y="39"/>
                    <a:pt x="1046" y="41"/>
                    <a:pt x="1046" y="41"/>
                  </a:cubicBezTo>
                  <a:cubicBezTo>
                    <a:pt x="1047" y="40"/>
                    <a:pt x="1048" y="39"/>
                    <a:pt x="1048" y="38"/>
                  </a:cubicBezTo>
                  <a:cubicBezTo>
                    <a:pt x="1049" y="38"/>
                    <a:pt x="1049" y="37"/>
                    <a:pt x="1050" y="36"/>
                  </a:cubicBezTo>
                  <a:cubicBezTo>
                    <a:pt x="1051" y="37"/>
                    <a:pt x="1053" y="38"/>
                    <a:pt x="1054" y="39"/>
                  </a:cubicBezTo>
                  <a:cubicBezTo>
                    <a:pt x="1053" y="41"/>
                    <a:pt x="1052" y="42"/>
                    <a:pt x="1051" y="44"/>
                  </a:cubicBezTo>
                  <a:cubicBezTo>
                    <a:pt x="1050" y="44"/>
                    <a:pt x="1050" y="46"/>
                    <a:pt x="1049" y="46"/>
                  </a:cubicBezTo>
                  <a:cubicBezTo>
                    <a:pt x="1048" y="46"/>
                    <a:pt x="1047" y="44"/>
                    <a:pt x="1047" y="44"/>
                  </a:cubicBezTo>
                  <a:cubicBezTo>
                    <a:pt x="1046" y="45"/>
                    <a:pt x="1046" y="47"/>
                    <a:pt x="1045" y="47"/>
                  </a:cubicBezTo>
                  <a:cubicBezTo>
                    <a:pt x="1044" y="47"/>
                    <a:pt x="1043" y="45"/>
                    <a:pt x="1043" y="45"/>
                  </a:cubicBezTo>
                  <a:cubicBezTo>
                    <a:pt x="1042" y="45"/>
                    <a:pt x="1042" y="47"/>
                    <a:pt x="1041" y="47"/>
                  </a:cubicBezTo>
                  <a:cubicBezTo>
                    <a:pt x="1041" y="48"/>
                    <a:pt x="1043" y="48"/>
                    <a:pt x="1043" y="49"/>
                  </a:cubicBezTo>
                  <a:cubicBezTo>
                    <a:pt x="1043" y="49"/>
                    <a:pt x="1041" y="51"/>
                    <a:pt x="1042" y="51"/>
                  </a:cubicBezTo>
                  <a:cubicBezTo>
                    <a:pt x="1042" y="51"/>
                    <a:pt x="1044" y="53"/>
                    <a:pt x="1044" y="53"/>
                  </a:cubicBezTo>
                  <a:cubicBezTo>
                    <a:pt x="1044" y="53"/>
                    <a:pt x="1045" y="51"/>
                    <a:pt x="1046" y="51"/>
                  </a:cubicBezTo>
                  <a:cubicBezTo>
                    <a:pt x="1046" y="51"/>
                    <a:pt x="1047" y="52"/>
                    <a:pt x="1048" y="52"/>
                  </a:cubicBezTo>
                  <a:cubicBezTo>
                    <a:pt x="1048" y="52"/>
                    <a:pt x="1049" y="50"/>
                    <a:pt x="1050" y="50"/>
                  </a:cubicBezTo>
                  <a:cubicBezTo>
                    <a:pt x="1050" y="50"/>
                    <a:pt x="1051" y="52"/>
                    <a:pt x="1052" y="52"/>
                  </a:cubicBezTo>
                  <a:cubicBezTo>
                    <a:pt x="1052" y="52"/>
                    <a:pt x="1053" y="50"/>
                    <a:pt x="1053" y="50"/>
                  </a:cubicBezTo>
                  <a:cubicBezTo>
                    <a:pt x="1054" y="49"/>
                    <a:pt x="1055" y="48"/>
                    <a:pt x="1055" y="47"/>
                  </a:cubicBezTo>
                  <a:cubicBezTo>
                    <a:pt x="1056" y="47"/>
                    <a:pt x="1057" y="46"/>
                    <a:pt x="1057" y="45"/>
                  </a:cubicBezTo>
                  <a:cubicBezTo>
                    <a:pt x="1057" y="45"/>
                    <a:pt x="1055" y="44"/>
                    <a:pt x="1055" y="43"/>
                  </a:cubicBezTo>
                  <a:cubicBezTo>
                    <a:pt x="1055" y="43"/>
                    <a:pt x="1056" y="42"/>
                    <a:pt x="1056" y="41"/>
                  </a:cubicBezTo>
                  <a:cubicBezTo>
                    <a:pt x="1056" y="41"/>
                    <a:pt x="1054" y="40"/>
                    <a:pt x="1054" y="39"/>
                  </a:cubicBezTo>
                  <a:cubicBezTo>
                    <a:pt x="1054" y="39"/>
                    <a:pt x="1056" y="38"/>
                    <a:pt x="1056" y="37"/>
                  </a:cubicBezTo>
                  <a:cubicBezTo>
                    <a:pt x="1056" y="36"/>
                    <a:pt x="1057" y="36"/>
                    <a:pt x="1058" y="35"/>
                  </a:cubicBezTo>
                  <a:cubicBezTo>
                    <a:pt x="1058" y="35"/>
                    <a:pt x="1060" y="37"/>
                    <a:pt x="1060" y="37"/>
                  </a:cubicBezTo>
                  <a:cubicBezTo>
                    <a:pt x="1060" y="37"/>
                    <a:pt x="1062" y="38"/>
                    <a:pt x="1062" y="38"/>
                  </a:cubicBezTo>
                  <a:cubicBezTo>
                    <a:pt x="1062" y="38"/>
                    <a:pt x="1064" y="36"/>
                    <a:pt x="1064" y="36"/>
                  </a:cubicBezTo>
                  <a:cubicBezTo>
                    <a:pt x="1064" y="36"/>
                    <a:pt x="1061" y="35"/>
                    <a:pt x="1061" y="34"/>
                  </a:cubicBezTo>
                  <a:cubicBezTo>
                    <a:pt x="1061" y="34"/>
                    <a:pt x="1063" y="33"/>
                    <a:pt x="1063" y="32"/>
                  </a:cubicBezTo>
                  <a:cubicBezTo>
                    <a:pt x="1064" y="31"/>
                    <a:pt x="1065" y="29"/>
                    <a:pt x="1067" y="28"/>
                  </a:cubicBezTo>
                  <a:cubicBezTo>
                    <a:pt x="1067" y="28"/>
                    <a:pt x="1069" y="29"/>
                    <a:pt x="1069" y="29"/>
                  </a:cubicBezTo>
                  <a:cubicBezTo>
                    <a:pt x="1069" y="30"/>
                    <a:pt x="1067" y="31"/>
                    <a:pt x="1067" y="32"/>
                  </a:cubicBezTo>
                  <a:cubicBezTo>
                    <a:pt x="1067" y="32"/>
                    <a:pt x="1069" y="33"/>
                    <a:pt x="1069" y="33"/>
                  </a:cubicBezTo>
                  <a:cubicBezTo>
                    <a:pt x="1069" y="34"/>
                    <a:pt x="1068" y="35"/>
                    <a:pt x="1068" y="36"/>
                  </a:cubicBezTo>
                  <a:cubicBezTo>
                    <a:pt x="1067" y="36"/>
                    <a:pt x="1066" y="37"/>
                    <a:pt x="1066" y="38"/>
                  </a:cubicBezTo>
                  <a:cubicBezTo>
                    <a:pt x="1065" y="39"/>
                    <a:pt x="1065" y="40"/>
                    <a:pt x="1064" y="40"/>
                  </a:cubicBezTo>
                  <a:cubicBezTo>
                    <a:pt x="1064" y="40"/>
                    <a:pt x="1063" y="42"/>
                    <a:pt x="1063" y="42"/>
                  </a:cubicBezTo>
                  <a:cubicBezTo>
                    <a:pt x="1062" y="42"/>
                    <a:pt x="1060" y="41"/>
                    <a:pt x="1060" y="41"/>
                  </a:cubicBezTo>
                  <a:cubicBezTo>
                    <a:pt x="1060" y="41"/>
                    <a:pt x="1058" y="42"/>
                    <a:pt x="1059" y="43"/>
                  </a:cubicBezTo>
                  <a:cubicBezTo>
                    <a:pt x="1059" y="43"/>
                    <a:pt x="1060" y="44"/>
                    <a:pt x="1061" y="45"/>
                  </a:cubicBezTo>
                  <a:cubicBezTo>
                    <a:pt x="1061" y="45"/>
                    <a:pt x="1063" y="46"/>
                    <a:pt x="1063" y="46"/>
                  </a:cubicBezTo>
                  <a:cubicBezTo>
                    <a:pt x="1063" y="47"/>
                    <a:pt x="1062" y="48"/>
                    <a:pt x="1061" y="49"/>
                  </a:cubicBezTo>
                  <a:cubicBezTo>
                    <a:pt x="1061" y="49"/>
                    <a:pt x="1060" y="50"/>
                    <a:pt x="1060" y="51"/>
                  </a:cubicBezTo>
                  <a:cubicBezTo>
                    <a:pt x="1059" y="51"/>
                    <a:pt x="1058" y="53"/>
                    <a:pt x="1058" y="53"/>
                  </a:cubicBezTo>
                  <a:cubicBezTo>
                    <a:pt x="1058" y="54"/>
                    <a:pt x="1056" y="55"/>
                    <a:pt x="1056" y="55"/>
                  </a:cubicBezTo>
                  <a:cubicBezTo>
                    <a:pt x="1056" y="55"/>
                    <a:pt x="1058" y="57"/>
                    <a:pt x="1058" y="57"/>
                  </a:cubicBezTo>
                  <a:cubicBezTo>
                    <a:pt x="1059" y="57"/>
                    <a:pt x="1060" y="55"/>
                    <a:pt x="1060" y="55"/>
                  </a:cubicBezTo>
                  <a:cubicBezTo>
                    <a:pt x="1061" y="55"/>
                    <a:pt x="1062" y="56"/>
                    <a:pt x="1062" y="56"/>
                  </a:cubicBezTo>
                  <a:cubicBezTo>
                    <a:pt x="1063" y="57"/>
                    <a:pt x="1065" y="58"/>
                    <a:pt x="1065" y="58"/>
                  </a:cubicBezTo>
                  <a:cubicBezTo>
                    <a:pt x="1065" y="59"/>
                    <a:pt x="1063" y="60"/>
                    <a:pt x="1063" y="60"/>
                  </a:cubicBezTo>
                  <a:cubicBezTo>
                    <a:pt x="1062" y="62"/>
                    <a:pt x="1061" y="63"/>
                    <a:pt x="1060" y="65"/>
                  </a:cubicBezTo>
                  <a:cubicBezTo>
                    <a:pt x="1058" y="64"/>
                    <a:pt x="1057" y="63"/>
                    <a:pt x="1055" y="61"/>
                  </a:cubicBezTo>
                  <a:cubicBezTo>
                    <a:pt x="1055" y="61"/>
                    <a:pt x="1057" y="60"/>
                    <a:pt x="1057" y="59"/>
                  </a:cubicBezTo>
                  <a:cubicBezTo>
                    <a:pt x="1057" y="59"/>
                    <a:pt x="1054" y="58"/>
                    <a:pt x="1055" y="57"/>
                  </a:cubicBezTo>
                  <a:cubicBezTo>
                    <a:pt x="1055" y="57"/>
                    <a:pt x="1056" y="56"/>
                    <a:pt x="1056" y="55"/>
                  </a:cubicBezTo>
                  <a:cubicBezTo>
                    <a:pt x="1056" y="55"/>
                    <a:pt x="1055" y="54"/>
                    <a:pt x="1054" y="53"/>
                  </a:cubicBezTo>
                  <a:cubicBezTo>
                    <a:pt x="1053" y="53"/>
                    <a:pt x="1052" y="52"/>
                    <a:pt x="1052" y="52"/>
                  </a:cubicBezTo>
                  <a:cubicBezTo>
                    <a:pt x="1051" y="53"/>
                    <a:pt x="1049" y="55"/>
                    <a:pt x="1048" y="56"/>
                  </a:cubicBezTo>
                  <a:cubicBezTo>
                    <a:pt x="1049" y="57"/>
                    <a:pt x="1050" y="57"/>
                    <a:pt x="1051" y="58"/>
                  </a:cubicBezTo>
                  <a:cubicBezTo>
                    <a:pt x="1051" y="58"/>
                    <a:pt x="1053" y="59"/>
                    <a:pt x="1053" y="60"/>
                  </a:cubicBezTo>
                  <a:cubicBezTo>
                    <a:pt x="1053" y="60"/>
                    <a:pt x="1051" y="62"/>
                    <a:pt x="1051" y="62"/>
                  </a:cubicBezTo>
                  <a:cubicBezTo>
                    <a:pt x="1051" y="62"/>
                    <a:pt x="1049" y="64"/>
                    <a:pt x="1049" y="64"/>
                  </a:cubicBezTo>
                  <a:cubicBezTo>
                    <a:pt x="1049" y="64"/>
                    <a:pt x="1051" y="66"/>
                    <a:pt x="1052" y="66"/>
                  </a:cubicBezTo>
                  <a:cubicBezTo>
                    <a:pt x="1052" y="66"/>
                    <a:pt x="1054" y="67"/>
                    <a:pt x="1054" y="68"/>
                  </a:cubicBezTo>
                  <a:cubicBezTo>
                    <a:pt x="1054" y="68"/>
                    <a:pt x="1052" y="70"/>
                    <a:pt x="1052" y="70"/>
                  </a:cubicBezTo>
                  <a:cubicBezTo>
                    <a:pt x="1052" y="70"/>
                    <a:pt x="1050" y="68"/>
                    <a:pt x="1050" y="68"/>
                  </a:cubicBezTo>
                  <a:cubicBezTo>
                    <a:pt x="1049" y="68"/>
                    <a:pt x="1049" y="70"/>
                    <a:pt x="1048" y="70"/>
                  </a:cubicBezTo>
                  <a:cubicBezTo>
                    <a:pt x="1048" y="71"/>
                    <a:pt x="1047" y="72"/>
                    <a:pt x="1047" y="73"/>
                  </a:cubicBezTo>
                  <a:cubicBezTo>
                    <a:pt x="1047" y="73"/>
                    <a:pt x="1048" y="74"/>
                    <a:pt x="1049" y="74"/>
                  </a:cubicBezTo>
                  <a:cubicBezTo>
                    <a:pt x="1049" y="74"/>
                    <a:pt x="1047" y="76"/>
                    <a:pt x="1047" y="76"/>
                  </a:cubicBezTo>
                  <a:cubicBezTo>
                    <a:pt x="1047" y="76"/>
                    <a:pt x="1045" y="75"/>
                    <a:pt x="1045" y="75"/>
                  </a:cubicBezTo>
                  <a:cubicBezTo>
                    <a:pt x="1045" y="74"/>
                    <a:pt x="1047" y="73"/>
                    <a:pt x="1047" y="73"/>
                  </a:cubicBezTo>
                  <a:cubicBezTo>
                    <a:pt x="1046" y="72"/>
                    <a:pt x="1044" y="71"/>
                    <a:pt x="1044" y="71"/>
                  </a:cubicBezTo>
                  <a:cubicBezTo>
                    <a:pt x="1044" y="70"/>
                    <a:pt x="1046" y="69"/>
                    <a:pt x="1046" y="69"/>
                  </a:cubicBezTo>
                  <a:cubicBezTo>
                    <a:pt x="1046" y="68"/>
                    <a:pt x="1044" y="68"/>
                    <a:pt x="1044" y="67"/>
                  </a:cubicBezTo>
                  <a:cubicBezTo>
                    <a:pt x="1044" y="66"/>
                    <a:pt x="1046" y="65"/>
                    <a:pt x="1045" y="65"/>
                  </a:cubicBezTo>
                  <a:cubicBezTo>
                    <a:pt x="1045" y="64"/>
                    <a:pt x="1043" y="64"/>
                    <a:pt x="1043" y="63"/>
                  </a:cubicBezTo>
                  <a:cubicBezTo>
                    <a:pt x="1043" y="62"/>
                    <a:pt x="1045" y="61"/>
                    <a:pt x="1045" y="61"/>
                  </a:cubicBezTo>
                  <a:cubicBezTo>
                    <a:pt x="1045" y="60"/>
                    <a:pt x="1043" y="60"/>
                    <a:pt x="1043" y="59"/>
                  </a:cubicBezTo>
                  <a:cubicBezTo>
                    <a:pt x="1042" y="61"/>
                    <a:pt x="1040" y="62"/>
                    <a:pt x="1039" y="63"/>
                  </a:cubicBezTo>
                  <a:cubicBezTo>
                    <a:pt x="1039" y="64"/>
                    <a:pt x="1038" y="65"/>
                    <a:pt x="1038" y="66"/>
                  </a:cubicBezTo>
                  <a:cubicBezTo>
                    <a:pt x="1037" y="66"/>
                    <a:pt x="1036" y="68"/>
                    <a:pt x="1036" y="68"/>
                  </a:cubicBezTo>
                  <a:cubicBezTo>
                    <a:pt x="1036" y="68"/>
                    <a:pt x="1034" y="66"/>
                    <a:pt x="1034" y="66"/>
                  </a:cubicBezTo>
                  <a:cubicBezTo>
                    <a:pt x="1033" y="67"/>
                    <a:pt x="1032" y="68"/>
                    <a:pt x="1032" y="68"/>
                  </a:cubicBezTo>
                  <a:cubicBezTo>
                    <a:pt x="1032" y="69"/>
                    <a:pt x="1034" y="70"/>
                    <a:pt x="1034" y="70"/>
                  </a:cubicBezTo>
                  <a:cubicBezTo>
                    <a:pt x="1034" y="71"/>
                    <a:pt x="1033" y="72"/>
                    <a:pt x="1032" y="72"/>
                  </a:cubicBezTo>
                  <a:cubicBezTo>
                    <a:pt x="1032" y="73"/>
                    <a:pt x="1031" y="74"/>
                    <a:pt x="1031" y="75"/>
                  </a:cubicBezTo>
                  <a:cubicBezTo>
                    <a:pt x="1030" y="75"/>
                    <a:pt x="1030" y="76"/>
                    <a:pt x="1029" y="77"/>
                  </a:cubicBezTo>
                  <a:cubicBezTo>
                    <a:pt x="1028" y="76"/>
                    <a:pt x="1026" y="75"/>
                    <a:pt x="1025" y="73"/>
                  </a:cubicBezTo>
                  <a:cubicBezTo>
                    <a:pt x="1025" y="73"/>
                    <a:pt x="1026" y="72"/>
                    <a:pt x="1026" y="71"/>
                  </a:cubicBezTo>
                  <a:cubicBezTo>
                    <a:pt x="1027" y="71"/>
                    <a:pt x="1028" y="69"/>
                    <a:pt x="1028" y="69"/>
                  </a:cubicBezTo>
                  <a:cubicBezTo>
                    <a:pt x="1028" y="69"/>
                    <a:pt x="1026" y="68"/>
                    <a:pt x="1026" y="67"/>
                  </a:cubicBezTo>
                  <a:cubicBezTo>
                    <a:pt x="1025" y="67"/>
                    <a:pt x="1024" y="66"/>
                    <a:pt x="1024" y="66"/>
                  </a:cubicBezTo>
                  <a:cubicBezTo>
                    <a:pt x="1023" y="66"/>
                    <a:pt x="1022" y="68"/>
                    <a:pt x="1022" y="68"/>
                  </a:cubicBezTo>
                  <a:cubicBezTo>
                    <a:pt x="1022" y="68"/>
                    <a:pt x="1020" y="70"/>
                    <a:pt x="1020" y="70"/>
                  </a:cubicBezTo>
                  <a:cubicBezTo>
                    <a:pt x="1020" y="70"/>
                    <a:pt x="1018" y="69"/>
                    <a:pt x="1018" y="68"/>
                  </a:cubicBezTo>
                  <a:cubicBezTo>
                    <a:pt x="1018" y="68"/>
                    <a:pt x="1016" y="67"/>
                    <a:pt x="1016" y="67"/>
                  </a:cubicBezTo>
                  <a:cubicBezTo>
                    <a:pt x="1016" y="66"/>
                    <a:pt x="1018" y="65"/>
                    <a:pt x="1017" y="64"/>
                  </a:cubicBezTo>
                  <a:cubicBezTo>
                    <a:pt x="1017" y="64"/>
                    <a:pt x="1016" y="63"/>
                    <a:pt x="1015" y="63"/>
                  </a:cubicBezTo>
                  <a:cubicBezTo>
                    <a:pt x="1014" y="62"/>
                    <a:pt x="1014" y="62"/>
                    <a:pt x="1013" y="61"/>
                  </a:cubicBezTo>
                  <a:cubicBezTo>
                    <a:pt x="1013" y="62"/>
                    <a:pt x="1011" y="63"/>
                    <a:pt x="1011" y="63"/>
                  </a:cubicBezTo>
                  <a:cubicBezTo>
                    <a:pt x="1011" y="64"/>
                    <a:pt x="1013" y="65"/>
                    <a:pt x="1013" y="65"/>
                  </a:cubicBezTo>
                  <a:cubicBezTo>
                    <a:pt x="1014" y="65"/>
                    <a:pt x="1016" y="66"/>
                    <a:pt x="1016" y="67"/>
                  </a:cubicBezTo>
                  <a:cubicBezTo>
                    <a:pt x="1016" y="67"/>
                    <a:pt x="1014" y="68"/>
                    <a:pt x="1014" y="69"/>
                  </a:cubicBezTo>
                  <a:cubicBezTo>
                    <a:pt x="1014" y="69"/>
                    <a:pt x="1013" y="71"/>
                    <a:pt x="1012" y="71"/>
                  </a:cubicBezTo>
                  <a:cubicBezTo>
                    <a:pt x="1012" y="71"/>
                    <a:pt x="1010" y="69"/>
                    <a:pt x="1010" y="69"/>
                  </a:cubicBezTo>
                  <a:cubicBezTo>
                    <a:pt x="1009" y="70"/>
                    <a:pt x="1009" y="71"/>
                    <a:pt x="1008" y="72"/>
                  </a:cubicBezTo>
                  <a:cubicBezTo>
                    <a:pt x="1009" y="72"/>
                    <a:pt x="1010" y="73"/>
                    <a:pt x="1011" y="73"/>
                  </a:cubicBezTo>
                  <a:cubicBezTo>
                    <a:pt x="1010" y="73"/>
                    <a:pt x="1009" y="76"/>
                    <a:pt x="1009" y="76"/>
                  </a:cubicBezTo>
                  <a:cubicBezTo>
                    <a:pt x="1008" y="76"/>
                    <a:pt x="1007" y="74"/>
                    <a:pt x="1007" y="74"/>
                  </a:cubicBezTo>
                  <a:cubicBezTo>
                    <a:pt x="1006" y="74"/>
                    <a:pt x="1004" y="72"/>
                    <a:pt x="1004" y="72"/>
                  </a:cubicBezTo>
                  <a:cubicBezTo>
                    <a:pt x="1004" y="72"/>
                    <a:pt x="1006" y="70"/>
                    <a:pt x="1006" y="70"/>
                  </a:cubicBezTo>
                  <a:cubicBezTo>
                    <a:pt x="1006" y="70"/>
                    <a:pt x="1008" y="68"/>
                    <a:pt x="1008" y="68"/>
                  </a:cubicBezTo>
                  <a:cubicBezTo>
                    <a:pt x="1008" y="67"/>
                    <a:pt x="1006" y="67"/>
                    <a:pt x="1006" y="66"/>
                  </a:cubicBezTo>
                  <a:cubicBezTo>
                    <a:pt x="1005" y="65"/>
                    <a:pt x="1007" y="64"/>
                    <a:pt x="1007" y="64"/>
                  </a:cubicBezTo>
                  <a:cubicBezTo>
                    <a:pt x="1007" y="63"/>
                    <a:pt x="1009" y="62"/>
                    <a:pt x="1009" y="62"/>
                  </a:cubicBezTo>
                  <a:cubicBezTo>
                    <a:pt x="1009" y="61"/>
                    <a:pt x="1007" y="60"/>
                    <a:pt x="1007" y="60"/>
                  </a:cubicBezTo>
                  <a:cubicBezTo>
                    <a:pt x="1007" y="59"/>
                    <a:pt x="1005" y="59"/>
                    <a:pt x="1005" y="58"/>
                  </a:cubicBezTo>
                  <a:cubicBezTo>
                    <a:pt x="1003" y="60"/>
                    <a:pt x="1002" y="61"/>
                    <a:pt x="1001" y="63"/>
                  </a:cubicBezTo>
                  <a:cubicBezTo>
                    <a:pt x="1001" y="63"/>
                    <a:pt x="1000" y="64"/>
                    <a:pt x="999" y="65"/>
                  </a:cubicBezTo>
                  <a:cubicBezTo>
                    <a:pt x="999" y="65"/>
                    <a:pt x="998" y="67"/>
                    <a:pt x="998" y="67"/>
                  </a:cubicBezTo>
                  <a:cubicBezTo>
                    <a:pt x="998" y="68"/>
                    <a:pt x="1000" y="68"/>
                    <a:pt x="1000" y="69"/>
                  </a:cubicBezTo>
                  <a:cubicBezTo>
                    <a:pt x="1000" y="70"/>
                    <a:pt x="998" y="70"/>
                    <a:pt x="998" y="71"/>
                  </a:cubicBezTo>
                  <a:cubicBezTo>
                    <a:pt x="997" y="70"/>
                    <a:pt x="997" y="70"/>
                    <a:pt x="996" y="69"/>
                  </a:cubicBezTo>
                  <a:cubicBezTo>
                    <a:pt x="996" y="69"/>
                    <a:pt x="994" y="68"/>
                    <a:pt x="994" y="68"/>
                  </a:cubicBezTo>
                  <a:cubicBezTo>
                    <a:pt x="994" y="67"/>
                    <a:pt x="996" y="66"/>
                    <a:pt x="995" y="65"/>
                  </a:cubicBezTo>
                  <a:cubicBezTo>
                    <a:pt x="995" y="65"/>
                    <a:pt x="994" y="64"/>
                    <a:pt x="993" y="64"/>
                  </a:cubicBezTo>
                  <a:cubicBezTo>
                    <a:pt x="993" y="63"/>
                    <a:pt x="991" y="62"/>
                    <a:pt x="991" y="62"/>
                  </a:cubicBezTo>
                  <a:cubicBezTo>
                    <a:pt x="991" y="61"/>
                    <a:pt x="993" y="60"/>
                    <a:pt x="993" y="60"/>
                  </a:cubicBezTo>
                  <a:cubicBezTo>
                    <a:pt x="993" y="59"/>
                    <a:pt x="991" y="59"/>
                    <a:pt x="990" y="58"/>
                  </a:cubicBezTo>
                  <a:cubicBezTo>
                    <a:pt x="990" y="57"/>
                    <a:pt x="992" y="56"/>
                    <a:pt x="992" y="56"/>
                  </a:cubicBezTo>
                  <a:cubicBezTo>
                    <a:pt x="992" y="55"/>
                    <a:pt x="990" y="55"/>
                    <a:pt x="990" y="54"/>
                  </a:cubicBezTo>
                  <a:cubicBezTo>
                    <a:pt x="990" y="55"/>
                    <a:pt x="988" y="56"/>
                    <a:pt x="988" y="56"/>
                  </a:cubicBezTo>
                  <a:cubicBezTo>
                    <a:pt x="988" y="57"/>
                    <a:pt x="991" y="58"/>
                    <a:pt x="990" y="58"/>
                  </a:cubicBezTo>
                  <a:cubicBezTo>
                    <a:pt x="990" y="59"/>
                    <a:pt x="989" y="60"/>
                    <a:pt x="989" y="60"/>
                  </a:cubicBezTo>
                  <a:cubicBezTo>
                    <a:pt x="988" y="61"/>
                    <a:pt x="987" y="62"/>
                    <a:pt x="987" y="62"/>
                  </a:cubicBezTo>
                  <a:cubicBezTo>
                    <a:pt x="987" y="63"/>
                    <a:pt x="985" y="64"/>
                    <a:pt x="985" y="65"/>
                  </a:cubicBezTo>
                  <a:cubicBezTo>
                    <a:pt x="985" y="65"/>
                    <a:pt x="988" y="66"/>
                    <a:pt x="988" y="66"/>
                  </a:cubicBezTo>
                  <a:cubicBezTo>
                    <a:pt x="987" y="67"/>
                    <a:pt x="986" y="68"/>
                    <a:pt x="986" y="69"/>
                  </a:cubicBezTo>
                  <a:cubicBezTo>
                    <a:pt x="985" y="69"/>
                    <a:pt x="985" y="70"/>
                    <a:pt x="984" y="71"/>
                  </a:cubicBezTo>
                  <a:cubicBezTo>
                    <a:pt x="984" y="71"/>
                    <a:pt x="982" y="69"/>
                    <a:pt x="982" y="69"/>
                  </a:cubicBezTo>
                  <a:cubicBezTo>
                    <a:pt x="981" y="69"/>
                    <a:pt x="981" y="71"/>
                    <a:pt x="980" y="71"/>
                  </a:cubicBezTo>
                  <a:cubicBezTo>
                    <a:pt x="979" y="71"/>
                    <a:pt x="979" y="70"/>
                    <a:pt x="978" y="70"/>
                  </a:cubicBezTo>
                  <a:cubicBezTo>
                    <a:pt x="977" y="70"/>
                    <a:pt x="977" y="71"/>
                    <a:pt x="976" y="72"/>
                  </a:cubicBezTo>
                  <a:cubicBezTo>
                    <a:pt x="976" y="72"/>
                    <a:pt x="974" y="70"/>
                    <a:pt x="974" y="70"/>
                  </a:cubicBezTo>
                  <a:cubicBezTo>
                    <a:pt x="974" y="70"/>
                    <a:pt x="976" y="68"/>
                    <a:pt x="976" y="68"/>
                  </a:cubicBezTo>
                  <a:cubicBezTo>
                    <a:pt x="976" y="68"/>
                    <a:pt x="977" y="66"/>
                    <a:pt x="977" y="66"/>
                  </a:cubicBezTo>
                  <a:cubicBezTo>
                    <a:pt x="978" y="66"/>
                    <a:pt x="980" y="68"/>
                    <a:pt x="980" y="67"/>
                  </a:cubicBezTo>
                  <a:cubicBezTo>
                    <a:pt x="980" y="67"/>
                    <a:pt x="981" y="66"/>
                    <a:pt x="981" y="65"/>
                  </a:cubicBezTo>
                  <a:cubicBezTo>
                    <a:pt x="982" y="64"/>
                    <a:pt x="983" y="64"/>
                    <a:pt x="983" y="63"/>
                  </a:cubicBezTo>
                  <a:cubicBezTo>
                    <a:pt x="983" y="63"/>
                    <a:pt x="985" y="61"/>
                    <a:pt x="985" y="61"/>
                  </a:cubicBezTo>
                  <a:cubicBezTo>
                    <a:pt x="985" y="61"/>
                    <a:pt x="983" y="59"/>
                    <a:pt x="983" y="59"/>
                  </a:cubicBezTo>
                  <a:cubicBezTo>
                    <a:pt x="982" y="59"/>
                    <a:pt x="981" y="61"/>
                    <a:pt x="981" y="61"/>
                  </a:cubicBezTo>
                  <a:cubicBezTo>
                    <a:pt x="980" y="61"/>
                    <a:pt x="979" y="60"/>
                    <a:pt x="979" y="60"/>
                  </a:cubicBezTo>
                  <a:cubicBezTo>
                    <a:pt x="978" y="59"/>
                    <a:pt x="977" y="58"/>
                    <a:pt x="976" y="58"/>
                  </a:cubicBezTo>
                  <a:cubicBezTo>
                    <a:pt x="976" y="58"/>
                    <a:pt x="975" y="56"/>
                    <a:pt x="974" y="56"/>
                  </a:cubicBezTo>
                  <a:cubicBezTo>
                    <a:pt x="974" y="56"/>
                    <a:pt x="973" y="58"/>
                    <a:pt x="972" y="58"/>
                  </a:cubicBezTo>
                  <a:cubicBezTo>
                    <a:pt x="972" y="58"/>
                    <a:pt x="971" y="57"/>
                    <a:pt x="970" y="57"/>
                  </a:cubicBezTo>
                  <a:cubicBezTo>
                    <a:pt x="970" y="57"/>
                    <a:pt x="969" y="58"/>
                    <a:pt x="969" y="59"/>
                  </a:cubicBezTo>
                  <a:cubicBezTo>
                    <a:pt x="968" y="60"/>
                    <a:pt x="967" y="60"/>
                    <a:pt x="967" y="61"/>
                  </a:cubicBezTo>
                  <a:cubicBezTo>
                    <a:pt x="966" y="62"/>
                    <a:pt x="966" y="63"/>
                    <a:pt x="965" y="63"/>
                  </a:cubicBezTo>
                  <a:cubicBezTo>
                    <a:pt x="965" y="64"/>
                    <a:pt x="964" y="65"/>
                    <a:pt x="963" y="66"/>
                  </a:cubicBezTo>
                  <a:cubicBezTo>
                    <a:pt x="963" y="66"/>
                    <a:pt x="962" y="68"/>
                    <a:pt x="962" y="68"/>
                  </a:cubicBezTo>
                  <a:cubicBezTo>
                    <a:pt x="961" y="68"/>
                    <a:pt x="961" y="70"/>
                    <a:pt x="960" y="70"/>
                  </a:cubicBezTo>
                  <a:cubicBezTo>
                    <a:pt x="960" y="70"/>
                    <a:pt x="958" y="69"/>
                    <a:pt x="958" y="68"/>
                  </a:cubicBezTo>
                  <a:cubicBezTo>
                    <a:pt x="958" y="68"/>
                    <a:pt x="959" y="67"/>
                    <a:pt x="960" y="66"/>
                  </a:cubicBezTo>
                  <a:cubicBezTo>
                    <a:pt x="960" y="65"/>
                    <a:pt x="961" y="65"/>
                    <a:pt x="961" y="64"/>
                  </a:cubicBezTo>
                  <a:cubicBezTo>
                    <a:pt x="962" y="63"/>
                    <a:pt x="962" y="62"/>
                    <a:pt x="963" y="62"/>
                  </a:cubicBezTo>
                  <a:cubicBezTo>
                    <a:pt x="962" y="61"/>
                    <a:pt x="961" y="61"/>
                    <a:pt x="961" y="60"/>
                  </a:cubicBezTo>
                  <a:cubicBezTo>
                    <a:pt x="960" y="60"/>
                    <a:pt x="959" y="58"/>
                    <a:pt x="958" y="58"/>
                  </a:cubicBezTo>
                  <a:cubicBezTo>
                    <a:pt x="958" y="58"/>
                    <a:pt x="957" y="60"/>
                    <a:pt x="957" y="61"/>
                  </a:cubicBezTo>
                  <a:cubicBezTo>
                    <a:pt x="956" y="61"/>
                    <a:pt x="955" y="59"/>
                    <a:pt x="955" y="59"/>
                  </a:cubicBezTo>
                  <a:cubicBezTo>
                    <a:pt x="954" y="59"/>
                    <a:pt x="953" y="61"/>
                    <a:pt x="953" y="61"/>
                  </a:cubicBezTo>
                  <a:cubicBezTo>
                    <a:pt x="952" y="61"/>
                    <a:pt x="951" y="60"/>
                    <a:pt x="951" y="59"/>
                  </a:cubicBezTo>
                  <a:cubicBezTo>
                    <a:pt x="950" y="59"/>
                    <a:pt x="949" y="58"/>
                    <a:pt x="948" y="58"/>
                  </a:cubicBezTo>
                  <a:cubicBezTo>
                    <a:pt x="948" y="58"/>
                    <a:pt x="947" y="56"/>
                    <a:pt x="946" y="56"/>
                  </a:cubicBezTo>
                  <a:cubicBezTo>
                    <a:pt x="946" y="56"/>
                    <a:pt x="945" y="58"/>
                    <a:pt x="944" y="58"/>
                  </a:cubicBezTo>
                  <a:cubicBezTo>
                    <a:pt x="944" y="58"/>
                    <a:pt x="943" y="56"/>
                    <a:pt x="942" y="56"/>
                  </a:cubicBezTo>
                  <a:cubicBezTo>
                    <a:pt x="942" y="57"/>
                    <a:pt x="941" y="59"/>
                    <a:pt x="940" y="59"/>
                  </a:cubicBezTo>
                  <a:cubicBezTo>
                    <a:pt x="940" y="59"/>
                    <a:pt x="939" y="57"/>
                    <a:pt x="938" y="57"/>
                  </a:cubicBezTo>
                  <a:cubicBezTo>
                    <a:pt x="938" y="57"/>
                    <a:pt x="937" y="59"/>
                    <a:pt x="937" y="59"/>
                  </a:cubicBezTo>
                  <a:cubicBezTo>
                    <a:pt x="936" y="59"/>
                    <a:pt x="935" y="57"/>
                    <a:pt x="934" y="58"/>
                  </a:cubicBezTo>
                  <a:cubicBezTo>
                    <a:pt x="934" y="58"/>
                    <a:pt x="933" y="60"/>
                    <a:pt x="933" y="60"/>
                  </a:cubicBezTo>
                  <a:cubicBezTo>
                    <a:pt x="932" y="60"/>
                    <a:pt x="931" y="58"/>
                    <a:pt x="930" y="58"/>
                  </a:cubicBezTo>
                  <a:cubicBezTo>
                    <a:pt x="930" y="58"/>
                    <a:pt x="929" y="60"/>
                    <a:pt x="929" y="60"/>
                  </a:cubicBezTo>
                  <a:cubicBezTo>
                    <a:pt x="929" y="61"/>
                    <a:pt x="931" y="61"/>
                    <a:pt x="931" y="62"/>
                  </a:cubicBezTo>
                  <a:cubicBezTo>
                    <a:pt x="931" y="62"/>
                    <a:pt x="929" y="64"/>
                    <a:pt x="929" y="64"/>
                  </a:cubicBezTo>
                  <a:cubicBezTo>
                    <a:pt x="929" y="64"/>
                    <a:pt x="927" y="62"/>
                    <a:pt x="927" y="63"/>
                  </a:cubicBezTo>
                  <a:cubicBezTo>
                    <a:pt x="926" y="63"/>
                    <a:pt x="926" y="65"/>
                    <a:pt x="925" y="65"/>
                  </a:cubicBezTo>
                  <a:cubicBezTo>
                    <a:pt x="925" y="64"/>
                    <a:pt x="923" y="64"/>
                    <a:pt x="923" y="63"/>
                  </a:cubicBezTo>
                  <a:cubicBezTo>
                    <a:pt x="923" y="63"/>
                    <a:pt x="925" y="61"/>
                    <a:pt x="925" y="61"/>
                  </a:cubicBezTo>
                  <a:cubicBezTo>
                    <a:pt x="925" y="60"/>
                    <a:pt x="926" y="59"/>
                    <a:pt x="926" y="59"/>
                  </a:cubicBezTo>
                  <a:cubicBezTo>
                    <a:pt x="927" y="58"/>
                    <a:pt x="928" y="57"/>
                    <a:pt x="928" y="56"/>
                  </a:cubicBezTo>
                  <a:cubicBezTo>
                    <a:pt x="928" y="56"/>
                    <a:pt x="926" y="55"/>
                    <a:pt x="926" y="55"/>
                  </a:cubicBezTo>
                  <a:cubicBezTo>
                    <a:pt x="926" y="54"/>
                    <a:pt x="928" y="53"/>
                    <a:pt x="928" y="52"/>
                  </a:cubicBezTo>
                  <a:cubicBezTo>
                    <a:pt x="928" y="52"/>
                    <a:pt x="925" y="51"/>
                    <a:pt x="925" y="51"/>
                  </a:cubicBezTo>
                  <a:cubicBezTo>
                    <a:pt x="926" y="50"/>
                    <a:pt x="927" y="49"/>
                    <a:pt x="927" y="48"/>
                  </a:cubicBezTo>
                  <a:cubicBezTo>
                    <a:pt x="928" y="48"/>
                    <a:pt x="928" y="47"/>
                    <a:pt x="929" y="46"/>
                  </a:cubicBezTo>
                  <a:cubicBezTo>
                    <a:pt x="929" y="46"/>
                    <a:pt x="930" y="44"/>
                    <a:pt x="930" y="44"/>
                  </a:cubicBezTo>
                  <a:cubicBezTo>
                    <a:pt x="930" y="44"/>
                    <a:pt x="929" y="42"/>
                    <a:pt x="928" y="42"/>
                  </a:cubicBezTo>
                  <a:cubicBezTo>
                    <a:pt x="928" y="42"/>
                    <a:pt x="927" y="44"/>
                    <a:pt x="927" y="45"/>
                  </a:cubicBezTo>
                  <a:cubicBezTo>
                    <a:pt x="926" y="45"/>
                    <a:pt x="924" y="43"/>
                    <a:pt x="924" y="43"/>
                  </a:cubicBezTo>
                  <a:cubicBezTo>
                    <a:pt x="924" y="43"/>
                    <a:pt x="923" y="45"/>
                    <a:pt x="923" y="45"/>
                  </a:cubicBezTo>
                  <a:cubicBezTo>
                    <a:pt x="923" y="46"/>
                    <a:pt x="925" y="46"/>
                    <a:pt x="925" y="47"/>
                  </a:cubicBezTo>
                  <a:cubicBezTo>
                    <a:pt x="925" y="47"/>
                    <a:pt x="923" y="48"/>
                    <a:pt x="923" y="49"/>
                  </a:cubicBezTo>
                  <a:cubicBezTo>
                    <a:pt x="923" y="50"/>
                    <a:pt x="925" y="50"/>
                    <a:pt x="925" y="51"/>
                  </a:cubicBezTo>
                  <a:cubicBezTo>
                    <a:pt x="925" y="51"/>
                    <a:pt x="924" y="52"/>
                    <a:pt x="924" y="53"/>
                  </a:cubicBezTo>
                  <a:cubicBezTo>
                    <a:pt x="924" y="53"/>
                    <a:pt x="926" y="54"/>
                    <a:pt x="926" y="55"/>
                  </a:cubicBezTo>
                  <a:cubicBezTo>
                    <a:pt x="926" y="55"/>
                    <a:pt x="925" y="56"/>
                    <a:pt x="924" y="57"/>
                  </a:cubicBezTo>
                  <a:cubicBezTo>
                    <a:pt x="924" y="57"/>
                    <a:pt x="923" y="59"/>
                    <a:pt x="923" y="59"/>
                  </a:cubicBezTo>
                  <a:cubicBezTo>
                    <a:pt x="922" y="59"/>
                    <a:pt x="920" y="58"/>
                    <a:pt x="920" y="57"/>
                  </a:cubicBezTo>
                  <a:cubicBezTo>
                    <a:pt x="920" y="57"/>
                    <a:pt x="919" y="56"/>
                    <a:pt x="918" y="56"/>
                  </a:cubicBezTo>
                  <a:cubicBezTo>
                    <a:pt x="918" y="56"/>
                    <a:pt x="916" y="54"/>
                    <a:pt x="916" y="54"/>
                  </a:cubicBezTo>
                  <a:cubicBezTo>
                    <a:pt x="915" y="54"/>
                    <a:pt x="914" y="56"/>
                    <a:pt x="914" y="56"/>
                  </a:cubicBezTo>
                  <a:cubicBezTo>
                    <a:pt x="914" y="57"/>
                    <a:pt x="913" y="58"/>
                    <a:pt x="912" y="58"/>
                  </a:cubicBezTo>
                  <a:cubicBezTo>
                    <a:pt x="912" y="59"/>
                    <a:pt x="910" y="57"/>
                    <a:pt x="910" y="57"/>
                  </a:cubicBezTo>
                  <a:cubicBezTo>
                    <a:pt x="910" y="57"/>
                    <a:pt x="908" y="55"/>
                    <a:pt x="908" y="55"/>
                  </a:cubicBezTo>
                  <a:cubicBezTo>
                    <a:pt x="908" y="55"/>
                    <a:pt x="906" y="57"/>
                    <a:pt x="906" y="57"/>
                  </a:cubicBezTo>
                  <a:cubicBezTo>
                    <a:pt x="906" y="57"/>
                    <a:pt x="905" y="60"/>
                    <a:pt x="905" y="60"/>
                  </a:cubicBezTo>
                  <a:cubicBezTo>
                    <a:pt x="904" y="59"/>
                    <a:pt x="903" y="58"/>
                    <a:pt x="902" y="58"/>
                  </a:cubicBezTo>
                  <a:cubicBezTo>
                    <a:pt x="902" y="57"/>
                    <a:pt x="901" y="57"/>
                    <a:pt x="900" y="56"/>
                  </a:cubicBezTo>
                  <a:cubicBezTo>
                    <a:pt x="900" y="56"/>
                    <a:pt x="898" y="55"/>
                    <a:pt x="898" y="54"/>
                  </a:cubicBezTo>
                  <a:cubicBezTo>
                    <a:pt x="898" y="54"/>
                    <a:pt x="899" y="52"/>
                    <a:pt x="900" y="52"/>
                  </a:cubicBezTo>
                  <a:cubicBezTo>
                    <a:pt x="899" y="52"/>
                    <a:pt x="898" y="50"/>
                    <a:pt x="897" y="50"/>
                  </a:cubicBezTo>
                  <a:cubicBezTo>
                    <a:pt x="897" y="51"/>
                    <a:pt x="896" y="52"/>
                    <a:pt x="896" y="53"/>
                  </a:cubicBezTo>
                  <a:cubicBezTo>
                    <a:pt x="895" y="53"/>
                    <a:pt x="895" y="54"/>
                    <a:pt x="894" y="55"/>
                  </a:cubicBezTo>
                  <a:cubicBezTo>
                    <a:pt x="893" y="56"/>
                    <a:pt x="893" y="56"/>
                    <a:pt x="892" y="57"/>
                  </a:cubicBezTo>
                  <a:cubicBezTo>
                    <a:pt x="892" y="58"/>
                    <a:pt x="891" y="59"/>
                    <a:pt x="890" y="59"/>
                  </a:cubicBezTo>
                  <a:cubicBezTo>
                    <a:pt x="890" y="59"/>
                    <a:pt x="889" y="58"/>
                    <a:pt x="888" y="58"/>
                  </a:cubicBezTo>
                  <a:cubicBezTo>
                    <a:pt x="888" y="58"/>
                    <a:pt x="886" y="56"/>
                    <a:pt x="886" y="56"/>
                  </a:cubicBezTo>
                  <a:cubicBezTo>
                    <a:pt x="886" y="56"/>
                    <a:pt x="888" y="54"/>
                    <a:pt x="888" y="54"/>
                  </a:cubicBezTo>
                  <a:cubicBezTo>
                    <a:pt x="887" y="54"/>
                    <a:pt x="886" y="52"/>
                    <a:pt x="885" y="52"/>
                  </a:cubicBezTo>
                  <a:cubicBezTo>
                    <a:pt x="885" y="52"/>
                    <a:pt x="884" y="54"/>
                    <a:pt x="884" y="54"/>
                  </a:cubicBezTo>
                  <a:cubicBezTo>
                    <a:pt x="883" y="55"/>
                    <a:pt x="883" y="56"/>
                    <a:pt x="882" y="57"/>
                  </a:cubicBezTo>
                  <a:cubicBezTo>
                    <a:pt x="882" y="57"/>
                    <a:pt x="881" y="59"/>
                    <a:pt x="880" y="59"/>
                  </a:cubicBezTo>
                  <a:cubicBezTo>
                    <a:pt x="880" y="59"/>
                    <a:pt x="878" y="57"/>
                    <a:pt x="878" y="57"/>
                  </a:cubicBezTo>
                  <a:cubicBezTo>
                    <a:pt x="878" y="57"/>
                    <a:pt x="876" y="59"/>
                    <a:pt x="876" y="59"/>
                  </a:cubicBezTo>
                  <a:cubicBezTo>
                    <a:pt x="877" y="60"/>
                    <a:pt x="879" y="61"/>
                    <a:pt x="879" y="61"/>
                  </a:cubicBezTo>
                  <a:cubicBezTo>
                    <a:pt x="879" y="62"/>
                    <a:pt x="877" y="63"/>
                    <a:pt x="877" y="63"/>
                  </a:cubicBezTo>
                  <a:cubicBezTo>
                    <a:pt x="876" y="64"/>
                    <a:pt x="876" y="65"/>
                    <a:pt x="875" y="65"/>
                  </a:cubicBezTo>
                  <a:cubicBezTo>
                    <a:pt x="875" y="66"/>
                    <a:pt x="874" y="68"/>
                    <a:pt x="874" y="68"/>
                  </a:cubicBezTo>
                  <a:cubicBezTo>
                    <a:pt x="873" y="68"/>
                    <a:pt x="872" y="66"/>
                    <a:pt x="871" y="66"/>
                  </a:cubicBezTo>
                  <a:cubicBezTo>
                    <a:pt x="871" y="66"/>
                    <a:pt x="870" y="68"/>
                    <a:pt x="870" y="68"/>
                  </a:cubicBezTo>
                  <a:cubicBezTo>
                    <a:pt x="868" y="67"/>
                    <a:pt x="867" y="66"/>
                    <a:pt x="865" y="65"/>
                  </a:cubicBezTo>
                  <a:cubicBezTo>
                    <a:pt x="866" y="64"/>
                    <a:pt x="866" y="63"/>
                    <a:pt x="867" y="63"/>
                  </a:cubicBezTo>
                  <a:cubicBezTo>
                    <a:pt x="867" y="62"/>
                    <a:pt x="869" y="61"/>
                    <a:pt x="869" y="60"/>
                  </a:cubicBezTo>
                  <a:cubicBezTo>
                    <a:pt x="869" y="60"/>
                    <a:pt x="866" y="59"/>
                    <a:pt x="866" y="59"/>
                  </a:cubicBezTo>
                  <a:cubicBezTo>
                    <a:pt x="867" y="58"/>
                    <a:pt x="868" y="56"/>
                    <a:pt x="868" y="56"/>
                  </a:cubicBezTo>
                  <a:cubicBezTo>
                    <a:pt x="869" y="56"/>
                    <a:pt x="870" y="58"/>
                    <a:pt x="870" y="58"/>
                  </a:cubicBezTo>
                  <a:cubicBezTo>
                    <a:pt x="871" y="58"/>
                    <a:pt x="872" y="59"/>
                    <a:pt x="873" y="60"/>
                  </a:cubicBezTo>
                  <a:cubicBezTo>
                    <a:pt x="873" y="60"/>
                    <a:pt x="874" y="61"/>
                    <a:pt x="875" y="62"/>
                  </a:cubicBezTo>
                  <a:cubicBezTo>
                    <a:pt x="875" y="61"/>
                    <a:pt x="877" y="60"/>
                    <a:pt x="876" y="59"/>
                  </a:cubicBezTo>
                  <a:cubicBezTo>
                    <a:pt x="876" y="59"/>
                    <a:pt x="874" y="58"/>
                    <a:pt x="874" y="58"/>
                  </a:cubicBezTo>
                  <a:cubicBezTo>
                    <a:pt x="874" y="57"/>
                    <a:pt x="876" y="56"/>
                    <a:pt x="876" y="55"/>
                  </a:cubicBezTo>
                  <a:cubicBezTo>
                    <a:pt x="876" y="55"/>
                    <a:pt x="874" y="54"/>
                    <a:pt x="874" y="54"/>
                  </a:cubicBezTo>
                  <a:cubicBezTo>
                    <a:pt x="874" y="53"/>
                    <a:pt x="876" y="52"/>
                    <a:pt x="875" y="51"/>
                  </a:cubicBezTo>
                  <a:cubicBezTo>
                    <a:pt x="875" y="51"/>
                    <a:pt x="874" y="50"/>
                    <a:pt x="873" y="50"/>
                  </a:cubicBezTo>
                  <a:cubicBezTo>
                    <a:pt x="873" y="50"/>
                    <a:pt x="872" y="52"/>
                    <a:pt x="871" y="52"/>
                  </a:cubicBezTo>
                  <a:cubicBezTo>
                    <a:pt x="871" y="52"/>
                    <a:pt x="870" y="50"/>
                    <a:pt x="869" y="50"/>
                  </a:cubicBezTo>
                  <a:cubicBezTo>
                    <a:pt x="869" y="51"/>
                    <a:pt x="868" y="52"/>
                    <a:pt x="868" y="52"/>
                  </a:cubicBezTo>
                  <a:cubicBezTo>
                    <a:pt x="867" y="53"/>
                    <a:pt x="866" y="55"/>
                    <a:pt x="866" y="55"/>
                  </a:cubicBezTo>
                  <a:cubicBezTo>
                    <a:pt x="865" y="55"/>
                    <a:pt x="864" y="53"/>
                    <a:pt x="864" y="53"/>
                  </a:cubicBezTo>
                  <a:cubicBezTo>
                    <a:pt x="863" y="52"/>
                    <a:pt x="862" y="52"/>
                    <a:pt x="861" y="51"/>
                  </a:cubicBezTo>
                  <a:cubicBezTo>
                    <a:pt x="861" y="51"/>
                    <a:pt x="859" y="50"/>
                    <a:pt x="859" y="50"/>
                  </a:cubicBezTo>
                  <a:cubicBezTo>
                    <a:pt x="859" y="50"/>
                    <a:pt x="858" y="51"/>
                    <a:pt x="857" y="52"/>
                  </a:cubicBezTo>
                  <a:cubicBezTo>
                    <a:pt x="857" y="53"/>
                    <a:pt x="856" y="53"/>
                    <a:pt x="856" y="54"/>
                  </a:cubicBezTo>
                  <a:cubicBezTo>
                    <a:pt x="855" y="55"/>
                    <a:pt x="855" y="56"/>
                    <a:pt x="854" y="56"/>
                  </a:cubicBezTo>
                  <a:cubicBezTo>
                    <a:pt x="853" y="57"/>
                    <a:pt x="853" y="58"/>
                    <a:pt x="852" y="59"/>
                  </a:cubicBezTo>
                  <a:cubicBezTo>
                    <a:pt x="852" y="59"/>
                    <a:pt x="851" y="61"/>
                    <a:pt x="851" y="61"/>
                  </a:cubicBezTo>
                  <a:cubicBezTo>
                    <a:pt x="850" y="61"/>
                    <a:pt x="849" y="59"/>
                    <a:pt x="848" y="59"/>
                  </a:cubicBezTo>
                  <a:cubicBezTo>
                    <a:pt x="848" y="58"/>
                    <a:pt x="847" y="58"/>
                    <a:pt x="846" y="57"/>
                  </a:cubicBezTo>
                  <a:cubicBezTo>
                    <a:pt x="846" y="57"/>
                    <a:pt x="844" y="56"/>
                    <a:pt x="844" y="56"/>
                  </a:cubicBezTo>
                  <a:cubicBezTo>
                    <a:pt x="843" y="56"/>
                    <a:pt x="842" y="54"/>
                    <a:pt x="842" y="54"/>
                  </a:cubicBezTo>
                  <a:cubicBezTo>
                    <a:pt x="841" y="54"/>
                    <a:pt x="840" y="56"/>
                    <a:pt x="840" y="56"/>
                  </a:cubicBezTo>
                  <a:cubicBezTo>
                    <a:pt x="840" y="57"/>
                    <a:pt x="839" y="58"/>
                    <a:pt x="838" y="58"/>
                  </a:cubicBezTo>
                  <a:cubicBezTo>
                    <a:pt x="838" y="59"/>
                    <a:pt x="837" y="57"/>
                    <a:pt x="836" y="57"/>
                  </a:cubicBezTo>
                  <a:cubicBezTo>
                    <a:pt x="835" y="57"/>
                    <a:pt x="835" y="59"/>
                    <a:pt x="834" y="59"/>
                  </a:cubicBezTo>
                  <a:cubicBezTo>
                    <a:pt x="834" y="59"/>
                    <a:pt x="833" y="57"/>
                    <a:pt x="832" y="57"/>
                  </a:cubicBezTo>
                  <a:cubicBezTo>
                    <a:pt x="832" y="57"/>
                    <a:pt x="831" y="59"/>
                    <a:pt x="830" y="59"/>
                  </a:cubicBezTo>
                  <a:cubicBezTo>
                    <a:pt x="830" y="60"/>
                    <a:pt x="829" y="62"/>
                    <a:pt x="829" y="62"/>
                  </a:cubicBezTo>
                  <a:cubicBezTo>
                    <a:pt x="828" y="62"/>
                    <a:pt x="827" y="60"/>
                    <a:pt x="826" y="60"/>
                  </a:cubicBezTo>
                  <a:cubicBezTo>
                    <a:pt x="826" y="60"/>
                    <a:pt x="825" y="62"/>
                    <a:pt x="825" y="62"/>
                  </a:cubicBezTo>
                  <a:cubicBezTo>
                    <a:pt x="824" y="62"/>
                    <a:pt x="823" y="60"/>
                    <a:pt x="823" y="61"/>
                  </a:cubicBezTo>
                  <a:cubicBezTo>
                    <a:pt x="822" y="61"/>
                    <a:pt x="822" y="62"/>
                    <a:pt x="821" y="63"/>
                  </a:cubicBezTo>
                  <a:cubicBezTo>
                    <a:pt x="820" y="63"/>
                    <a:pt x="820" y="64"/>
                    <a:pt x="819" y="65"/>
                  </a:cubicBezTo>
                  <a:cubicBezTo>
                    <a:pt x="819" y="65"/>
                    <a:pt x="817" y="63"/>
                    <a:pt x="817" y="63"/>
                  </a:cubicBezTo>
                  <a:cubicBezTo>
                    <a:pt x="817" y="63"/>
                    <a:pt x="818" y="61"/>
                    <a:pt x="819" y="61"/>
                  </a:cubicBezTo>
                  <a:cubicBezTo>
                    <a:pt x="819" y="61"/>
                    <a:pt x="820" y="59"/>
                    <a:pt x="820" y="59"/>
                  </a:cubicBezTo>
                  <a:cubicBezTo>
                    <a:pt x="821" y="59"/>
                    <a:pt x="822" y="61"/>
                    <a:pt x="823" y="61"/>
                  </a:cubicBezTo>
                  <a:cubicBezTo>
                    <a:pt x="823" y="60"/>
                    <a:pt x="824" y="59"/>
                    <a:pt x="824" y="58"/>
                  </a:cubicBezTo>
                  <a:cubicBezTo>
                    <a:pt x="825" y="58"/>
                    <a:pt x="825" y="57"/>
                    <a:pt x="826" y="56"/>
                  </a:cubicBezTo>
                  <a:cubicBezTo>
                    <a:pt x="826" y="55"/>
                    <a:pt x="827" y="55"/>
                    <a:pt x="828" y="54"/>
                  </a:cubicBezTo>
                  <a:cubicBezTo>
                    <a:pt x="828" y="53"/>
                    <a:pt x="829" y="52"/>
                    <a:pt x="829" y="52"/>
                  </a:cubicBezTo>
                  <a:cubicBezTo>
                    <a:pt x="830" y="52"/>
                    <a:pt x="831" y="53"/>
                    <a:pt x="832" y="53"/>
                  </a:cubicBezTo>
                  <a:cubicBezTo>
                    <a:pt x="832" y="53"/>
                    <a:pt x="834" y="55"/>
                    <a:pt x="834" y="55"/>
                  </a:cubicBezTo>
                  <a:cubicBezTo>
                    <a:pt x="834" y="54"/>
                    <a:pt x="835" y="53"/>
                    <a:pt x="836" y="53"/>
                  </a:cubicBezTo>
                  <a:cubicBezTo>
                    <a:pt x="836" y="53"/>
                    <a:pt x="837" y="51"/>
                    <a:pt x="837" y="51"/>
                  </a:cubicBezTo>
                  <a:cubicBezTo>
                    <a:pt x="837" y="50"/>
                    <a:pt x="835" y="49"/>
                    <a:pt x="835" y="49"/>
                  </a:cubicBezTo>
                  <a:cubicBezTo>
                    <a:pt x="835" y="48"/>
                    <a:pt x="836" y="47"/>
                    <a:pt x="837" y="47"/>
                  </a:cubicBezTo>
                  <a:cubicBezTo>
                    <a:pt x="837" y="46"/>
                    <a:pt x="838" y="45"/>
                    <a:pt x="838" y="44"/>
                  </a:cubicBezTo>
                  <a:cubicBezTo>
                    <a:pt x="839" y="44"/>
                    <a:pt x="840" y="43"/>
                    <a:pt x="840" y="42"/>
                  </a:cubicBezTo>
                  <a:cubicBezTo>
                    <a:pt x="839" y="41"/>
                    <a:pt x="837" y="40"/>
                    <a:pt x="836" y="39"/>
                  </a:cubicBezTo>
                  <a:cubicBezTo>
                    <a:pt x="835" y="38"/>
                    <a:pt x="834" y="38"/>
                    <a:pt x="833" y="37"/>
                  </a:cubicBezTo>
                  <a:cubicBezTo>
                    <a:pt x="833" y="38"/>
                    <a:pt x="832" y="39"/>
                    <a:pt x="832" y="39"/>
                  </a:cubicBezTo>
                  <a:cubicBezTo>
                    <a:pt x="832" y="40"/>
                    <a:pt x="834" y="40"/>
                    <a:pt x="834" y="41"/>
                  </a:cubicBezTo>
                  <a:cubicBezTo>
                    <a:pt x="834" y="42"/>
                    <a:pt x="832" y="43"/>
                    <a:pt x="832" y="43"/>
                  </a:cubicBezTo>
                  <a:cubicBezTo>
                    <a:pt x="832" y="43"/>
                    <a:pt x="834" y="45"/>
                    <a:pt x="834" y="45"/>
                  </a:cubicBezTo>
                  <a:cubicBezTo>
                    <a:pt x="834" y="45"/>
                    <a:pt x="833" y="47"/>
                    <a:pt x="833" y="47"/>
                  </a:cubicBezTo>
                  <a:cubicBezTo>
                    <a:pt x="832" y="47"/>
                    <a:pt x="831" y="46"/>
                    <a:pt x="831" y="45"/>
                  </a:cubicBezTo>
                  <a:cubicBezTo>
                    <a:pt x="830" y="45"/>
                    <a:pt x="829" y="44"/>
                    <a:pt x="828" y="44"/>
                  </a:cubicBezTo>
                  <a:cubicBezTo>
                    <a:pt x="828" y="44"/>
                    <a:pt x="827" y="46"/>
                    <a:pt x="827" y="46"/>
                  </a:cubicBezTo>
                  <a:cubicBezTo>
                    <a:pt x="826" y="46"/>
                    <a:pt x="825" y="44"/>
                    <a:pt x="824" y="44"/>
                  </a:cubicBezTo>
                  <a:cubicBezTo>
                    <a:pt x="824" y="44"/>
                    <a:pt x="823" y="46"/>
                    <a:pt x="823" y="46"/>
                  </a:cubicBezTo>
                  <a:cubicBezTo>
                    <a:pt x="822" y="47"/>
                    <a:pt x="821" y="49"/>
                    <a:pt x="821" y="49"/>
                  </a:cubicBezTo>
                  <a:cubicBezTo>
                    <a:pt x="821" y="49"/>
                    <a:pt x="819" y="47"/>
                    <a:pt x="819" y="47"/>
                  </a:cubicBezTo>
                  <a:cubicBezTo>
                    <a:pt x="818" y="47"/>
                    <a:pt x="817" y="49"/>
                    <a:pt x="817" y="49"/>
                  </a:cubicBezTo>
                  <a:cubicBezTo>
                    <a:pt x="816" y="50"/>
                    <a:pt x="816" y="51"/>
                    <a:pt x="815" y="51"/>
                  </a:cubicBezTo>
                  <a:cubicBezTo>
                    <a:pt x="815" y="52"/>
                    <a:pt x="814" y="53"/>
                    <a:pt x="814" y="54"/>
                  </a:cubicBezTo>
                  <a:cubicBezTo>
                    <a:pt x="813" y="54"/>
                    <a:pt x="812" y="56"/>
                    <a:pt x="812" y="56"/>
                  </a:cubicBezTo>
                  <a:cubicBezTo>
                    <a:pt x="811" y="56"/>
                    <a:pt x="810" y="54"/>
                    <a:pt x="810" y="54"/>
                  </a:cubicBezTo>
                  <a:cubicBezTo>
                    <a:pt x="809" y="54"/>
                    <a:pt x="809" y="56"/>
                    <a:pt x="808" y="56"/>
                  </a:cubicBezTo>
                  <a:cubicBezTo>
                    <a:pt x="808" y="57"/>
                    <a:pt x="806" y="55"/>
                    <a:pt x="806" y="55"/>
                  </a:cubicBezTo>
                  <a:cubicBezTo>
                    <a:pt x="805" y="55"/>
                    <a:pt x="804" y="53"/>
                    <a:pt x="803" y="53"/>
                  </a:cubicBezTo>
                  <a:cubicBezTo>
                    <a:pt x="803" y="53"/>
                    <a:pt x="805" y="51"/>
                    <a:pt x="805" y="51"/>
                  </a:cubicBezTo>
                  <a:cubicBezTo>
                    <a:pt x="806" y="50"/>
                    <a:pt x="806" y="49"/>
                    <a:pt x="807" y="49"/>
                  </a:cubicBezTo>
                  <a:cubicBezTo>
                    <a:pt x="807" y="48"/>
                    <a:pt x="808" y="47"/>
                    <a:pt x="809" y="46"/>
                  </a:cubicBezTo>
                  <a:cubicBezTo>
                    <a:pt x="808" y="46"/>
                    <a:pt x="807" y="45"/>
                    <a:pt x="806" y="45"/>
                  </a:cubicBezTo>
                  <a:cubicBezTo>
                    <a:pt x="806" y="45"/>
                    <a:pt x="805" y="47"/>
                    <a:pt x="805" y="47"/>
                  </a:cubicBezTo>
                  <a:cubicBezTo>
                    <a:pt x="804" y="47"/>
                    <a:pt x="803" y="45"/>
                    <a:pt x="802" y="45"/>
                  </a:cubicBezTo>
                  <a:cubicBezTo>
                    <a:pt x="802" y="45"/>
                    <a:pt x="801" y="47"/>
                    <a:pt x="801" y="47"/>
                  </a:cubicBezTo>
                  <a:cubicBezTo>
                    <a:pt x="800" y="48"/>
                    <a:pt x="800" y="49"/>
                    <a:pt x="799" y="50"/>
                  </a:cubicBezTo>
                  <a:cubicBezTo>
                    <a:pt x="798" y="50"/>
                    <a:pt x="798" y="51"/>
                    <a:pt x="797" y="52"/>
                  </a:cubicBezTo>
                  <a:cubicBezTo>
                    <a:pt x="797" y="51"/>
                    <a:pt x="796" y="51"/>
                    <a:pt x="795" y="50"/>
                  </a:cubicBezTo>
                  <a:cubicBezTo>
                    <a:pt x="795" y="50"/>
                    <a:pt x="793" y="48"/>
                    <a:pt x="793" y="48"/>
                  </a:cubicBezTo>
                  <a:cubicBezTo>
                    <a:pt x="792" y="49"/>
                    <a:pt x="792" y="50"/>
                    <a:pt x="791" y="51"/>
                  </a:cubicBezTo>
                  <a:cubicBezTo>
                    <a:pt x="793" y="52"/>
                    <a:pt x="794" y="53"/>
                    <a:pt x="796" y="54"/>
                  </a:cubicBezTo>
                  <a:cubicBezTo>
                    <a:pt x="796" y="55"/>
                    <a:pt x="797" y="55"/>
                    <a:pt x="798" y="56"/>
                  </a:cubicBezTo>
                  <a:cubicBezTo>
                    <a:pt x="799" y="56"/>
                    <a:pt x="799" y="57"/>
                    <a:pt x="800" y="58"/>
                  </a:cubicBezTo>
                  <a:cubicBezTo>
                    <a:pt x="800" y="58"/>
                    <a:pt x="802" y="59"/>
                    <a:pt x="802" y="59"/>
                  </a:cubicBezTo>
                  <a:cubicBezTo>
                    <a:pt x="802" y="59"/>
                    <a:pt x="804" y="57"/>
                    <a:pt x="804" y="57"/>
                  </a:cubicBezTo>
                  <a:cubicBezTo>
                    <a:pt x="804" y="57"/>
                    <a:pt x="806" y="58"/>
                    <a:pt x="806" y="59"/>
                  </a:cubicBezTo>
                  <a:cubicBezTo>
                    <a:pt x="806" y="59"/>
                    <a:pt x="805" y="61"/>
                    <a:pt x="805" y="61"/>
                  </a:cubicBezTo>
                  <a:cubicBezTo>
                    <a:pt x="804" y="61"/>
                    <a:pt x="803" y="63"/>
                    <a:pt x="803" y="63"/>
                  </a:cubicBezTo>
                  <a:cubicBezTo>
                    <a:pt x="802" y="63"/>
                    <a:pt x="801" y="62"/>
                    <a:pt x="801" y="61"/>
                  </a:cubicBezTo>
                  <a:cubicBezTo>
                    <a:pt x="800" y="62"/>
                    <a:pt x="799" y="63"/>
                    <a:pt x="799" y="64"/>
                  </a:cubicBezTo>
                  <a:cubicBezTo>
                    <a:pt x="799" y="64"/>
                    <a:pt x="797" y="66"/>
                    <a:pt x="797" y="66"/>
                  </a:cubicBezTo>
                  <a:cubicBezTo>
                    <a:pt x="796" y="66"/>
                    <a:pt x="796" y="64"/>
                    <a:pt x="795" y="64"/>
                  </a:cubicBezTo>
                  <a:cubicBezTo>
                    <a:pt x="795" y="64"/>
                    <a:pt x="793" y="67"/>
                    <a:pt x="793" y="66"/>
                  </a:cubicBezTo>
                  <a:cubicBezTo>
                    <a:pt x="793" y="66"/>
                    <a:pt x="791" y="65"/>
                    <a:pt x="791" y="65"/>
                  </a:cubicBezTo>
                  <a:cubicBezTo>
                    <a:pt x="791" y="64"/>
                    <a:pt x="793" y="63"/>
                    <a:pt x="793" y="63"/>
                  </a:cubicBezTo>
                  <a:cubicBezTo>
                    <a:pt x="793" y="62"/>
                    <a:pt x="795" y="60"/>
                    <a:pt x="794" y="60"/>
                  </a:cubicBezTo>
                  <a:cubicBezTo>
                    <a:pt x="794" y="60"/>
                    <a:pt x="792" y="59"/>
                    <a:pt x="792" y="59"/>
                  </a:cubicBezTo>
                  <a:cubicBezTo>
                    <a:pt x="792" y="59"/>
                    <a:pt x="791" y="61"/>
                    <a:pt x="791" y="61"/>
                  </a:cubicBezTo>
                  <a:cubicBezTo>
                    <a:pt x="790" y="61"/>
                    <a:pt x="789" y="60"/>
                    <a:pt x="788" y="59"/>
                  </a:cubicBezTo>
                  <a:cubicBezTo>
                    <a:pt x="788" y="59"/>
                    <a:pt x="786" y="58"/>
                    <a:pt x="786" y="57"/>
                  </a:cubicBezTo>
                  <a:cubicBezTo>
                    <a:pt x="786" y="57"/>
                    <a:pt x="788" y="55"/>
                    <a:pt x="788" y="55"/>
                  </a:cubicBezTo>
                  <a:cubicBezTo>
                    <a:pt x="788" y="54"/>
                    <a:pt x="789" y="54"/>
                    <a:pt x="789" y="53"/>
                  </a:cubicBezTo>
                  <a:cubicBezTo>
                    <a:pt x="790" y="52"/>
                    <a:pt x="791" y="51"/>
                    <a:pt x="791" y="51"/>
                  </a:cubicBezTo>
                  <a:cubicBezTo>
                    <a:pt x="791" y="50"/>
                    <a:pt x="789" y="49"/>
                    <a:pt x="789" y="49"/>
                  </a:cubicBezTo>
                  <a:cubicBezTo>
                    <a:pt x="789" y="48"/>
                    <a:pt x="791" y="47"/>
                    <a:pt x="791" y="47"/>
                  </a:cubicBezTo>
                  <a:cubicBezTo>
                    <a:pt x="791" y="46"/>
                    <a:pt x="788" y="46"/>
                    <a:pt x="788" y="45"/>
                  </a:cubicBezTo>
                  <a:cubicBezTo>
                    <a:pt x="788" y="46"/>
                    <a:pt x="787" y="47"/>
                    <a:pt x="787" y="47"/>
                  </a:cubicBezTo>
                  <a:cubicBezTo>
                    <a:pt x="786" y="48"/>
                    <a:pt x="785" y="49"/>
                    <a:pt x="785" y="50"/>
                  </a:cubicBezTo>
                  <a:cubicBezTo>
                    <a:pt x="785" y="50"/>
                    <a:pt x="787" y="51"/>
                    <a:pt x="787" y="51"/>
                  </a:cubicBezTo>
                  <a:cubicBezTo>
                    <a:pt x="787" y="52"/>
                    <a:pt x="786" y="53"/>
                    <a:pt x="786" y="53"/>
                  </a:cubicBezTo>
                  <a:cubicBezTo>
                    <a:pt x="785" y="54"/>
                    <a:pt x="784" y="52"/>
                    <a:pt x="783" y="52"/>
                  </a:cubicBezTo>
                  <a:cubicBezTo>
                    <a:pt x="782" y="53"/>
                    <a:pt x="781" y="55"/>
                    <a:pt x="780" y="56"/>
                  </a:cubicBezTo>
                  <a:cubicBezTo>
                    <a:pt x="778" y="55"/>
                    <a:pt x="777" y="54"/>
                    <a:pt x="775" y="53"/>
                  </a:cubicBezTo>
                  <a:cubicBezTo>
                    <a:pt x="777" y="51"/>
                    <a:pt x="778" y="50"/>
                    <a:pt x="779" y="48"/>
                  </a:cubicBezTo>
                  <a:cubicBezTo>
                    <a:pt x="779" y="48"/>
                    <a:pt x="780" y="50"/>
                    <a:pt x="781" y="50"/>
                  </a:cubicBezTo>
                  <a:cubicBezTo>
                    <a:pt x="781" y="50"/>
                    <a:pt x="783" y="48"/>
                    <a:pt x="783" y="48"/>
                  </a:cubicBezTo>
                  <a:cubicBezTo>
                    <a:pt x="783" y="48"/>
                    <a:pt x="781" y="46"/>
                    <a:pt x="781" y="46"/>
                  </a:cubicBezTo>
                  <a:cubicBezTo>
                    <a:pt x="780" y="46"/>
                    <a:pt x="782" y="44"/>
                    <a:pt x="782" y="44"/>
                  </a:cubicBezTo>
                  <a:cubicBezTo>
                    <a:pt x="782" y="43"/>
                    <a:pt x="780" y="43"/>
                    <a:pt x="780" y="42"/>
                  </a:cubicBezTo>
                  <a:cubicBezTo>
                    <a:pt x="779" y="44"/>
                    <a:pt x="778" y="45"/>
                    <a:pt x="777" y="47"/>
                  </a:cubicBezTo>
                  <a:cubicBezTo>
                    <a:pt x="776" y="47"/>
                    <a:pt x="776" y="48"/>
                    <a:pt x="775" y="49"/>
                  </a:cubicBezTo>
                  <a:cubicBezTo>
                    <a:pt x="775" y="49"/>
                    <a:pt x="773" y="47"/>
                    <a:pt x="773" y="47"/>
                  </a:cubicBezTo>
                  <a:cubicBezTo>
                    <a:pt x="772" y="47"/>
                    <a:pt x="771" y="49"/>
                    <a:pt x="771" y="49"/>
                  </a:cubicBezTo>
                  <a:cubicBezTo>
                    <a:pt x="771" y="50"/>
                    <a:pt x="770" y="52"/>
                    <a:pt x="769" y="52"/>
                  </a:cubicBezTo>
                  <a:cubicBezTo>
                    <a:pt x="769" y="52"/>
                    <a:pt x="767" y="50"/>
                    <a:pt x="767" y="50"/>
                  </a:cubicBezTo>
                  <a:cubicBezTo>
                    <a:pt x="767" y="50"/>
                    <a:pt x="765" y="48"/>
                    <a:pt x="765" y="48"/>
                  </a:cubicBezTo>
                  <a:cubicBezTo>
                    <a:pt x="765" y="48"/>
                    <a:pt x="763" y="50"/>
                    <a:pt x="763" y="50"/>
                  </a:cubicBezTo>
                  <a:cubicBezTo>
                    <a:pt x="763" y="51"/>
                    <a:pt x="765" y="52"/>
                    <a:pt x="765" y="52"/>
                  </a:cubicBezTo>
                  <a:cubicBezTo>
                    <a:pt x="765" y="53"/>
                    <a:pt x="764" y="54"/>
                    <a:pt x="764" y="54"/>
                  </a:cubicBezTo>
                  <a:cubicBezTo>
                    <a:pt x="763" y="55"/>
                    <a:pt x="763" y="56"/>
                    <a:pt x="762" y="57"/>
                  </a:cubicBezTo>
                  <a:cubicBezTo>
                    <a:pt x="762" y="57"/>
                    <a:pt x="760" y="55"/>
                    <a:pt x="760" y="55"/>
                  </a:cubicBezTo>
                  <a:cubicBezTo>
                    <a:pt x="759" y="55"/>
                    <a:pt x="758" y="57"/>
                    <a:pt x="758" y="57"/>
                  </a:cubicBezTo>
                  <a:cubicBezTo>
                    <a:pt x="758" y="58"/>
                    <a:pt x="756" y="59"/>
                    <a:pt x="756" y="59"/>
                  </a:cubicBezTo>
                  <a:cubicBezTo>
                    <a:pt x="756" y="60"/>
                    <a:pt x="759" y="61"/>
                    <a:pt x="758" y="61"/>
                  </a:cubicBezTo>
                  <a:cubicBezTo>
                    <a:pt x="758" y="62"/>
                    <a:pt x="757" y="63"/>
                    <a:pt x="757" y="63"/>
                  </a:cubicBezTo>
                  <a:cubicBezTo>
                    <a:pt x="756" y="64"/>
                    <a:pt x="756" y="65"/>
                    <a:pt x="755" y="66"/>
                  </a:cubicBezTo>
                  <a:cubicBezTo>
                    <a:pt x="755" y="66"/>
                    <a:pt x="753" y="64"/>
                    <a:pt x="753" y="64"/>
                  </a:cubicBezTo>
                  <a:cubicBezTo>
                    <a:pt x="753" y="64"/>
                    <a:pt x="754" y="62"/>
                    <a:pt x="755" y="62"/>
                  </a:cubicBezTo>
                  <a:cubicBezTo>
                    <a:pt x="755" y="61"/>
                    <a:pt x="756" y="60"/>
                    <a:pt x="756" y="59"/>
                  </a:cubicBezTo>
                  <a:cubicBezTo>
                    <a:pt x="756" y="59"/>
                    <a:pt x="754" y="58"/>
                    <a:pt x="754" y="58"/>
                  </a:cubicBezTo>
                  <a:cubicBezTo>
                    <a:pt x="754" y="57"/>
                    <a:pt x="756" y="56"/>
                    <a:pt x="756" y="55"/>
                  </a:cubicBezTo>
                  <a:cubicBezTo>
                    <a:pt x="756" y="55"/>
                    <a:pt x="754" y="54"/>
                    <a:pt x="753" y="54"/>
                  </a:cubicBezTo>
                  <a:cubicBezTo>
                    <a:pt x="753" y="53"/>
                    <a:pt x="752" y="53"/>
                    <a:pt x="751" y="52"/>
                  </a:cubicBezTo>
                  <a:cubicBezTo>
                    <a:pt x="751" y="53"/>
                    <a:pt x="749" y="54"/>
                    <a:pt x="750" y="54"/>
                  </a:cubicBezTo>
                  <a:cubicBezTo>
                    <a:pt x="750" y="55"/>
                    <a:pt x="752" y="55"/>
                    <a:pt x="752" y="56"/>
                  </a:cubicBezTo>
                  <a:cubicBezTo>
                    <a:pt x="752" y="56"/>
                    <a:pt x="750" y="58"/>
                    <a:pt x="750" y="58"/>
                  </a:cubicBezTo>
                  <a:cubicBezTo>
                    <a:pt x="750" y="58"/>
                    <a:pt x="748" y="56"/>
                    <a:pt x="748" y="57"/>
                  </a:cubicBezTo>
                  <a:cubicBezTo>
                    <a:pt x="747" y="57"/>
                    <a:pt x="747" y="59"/>
                    <a:pt x="746" y="59"/>
                  </a:cubicBezTo>
                  <a:cubicBezTo>
                    <a:pt x="747" y="59"/>
                    <a:pt x="748" y="61"/>
                    <a:pt x="748" y="60"/>
                  </a:cubicBezTo>
                  <a:cubicBezTo>
                    <a:pt x="748" y="61"/>
                    <a:pt x="747" y="63"/>
                    <a:pt x="747" y="63"/>
                  </a:cubicBezTo>
                  <a:cubicBezTo>
                    <a:pt x="746" y="63"/>
                    <a:pt x="745" y="61"/>
                    <a:pt x="744" y="61"/>
                  </a:cubicBezTo>
                  <a:cubicBezTo>
                    <a:pt x="744" y="61"/>
                    <a:pt x="742" y="60"/>
                    <a:pt x="742" y="59"/>
                  </a:cubicBezTo>
                  <a:cubicBezTo>
                    <a:pt x="742" y="59"/>
                    <a:pt x="744" y="58"/>
                    <a:pt x="744" y="57"/>
                  </a:cubicBezTo>
                  <a:cubicBezTo>
                    <a:pt x="744" y="56"/>
                    <a:pt x="742" y="56"/>
                    <a:pt x="742" y="55"/>
                  </a:cubicBezTo>
                  <a:cubicBezTo>
                    <a:pt x="742" y="55"/>
                    <a:pt x="744" y="54"/>
                    <a:pt x="743" y="53"/>
                  </a:cubicBezTo>
                  <a:cubicBezTo>
                    <a:pt x="743" y="52"/>
                    <a:pt x="742" y="52"/>
                    <a:pt x="741" y="51"/>
                  </a:cubicBezTo>
                  <a:cubicBezTo>
                    <a:pt x="740" y="53"/>
                    <a:pt x="739" y="54"/>
                    <a:pt x="738" y="56"/>
                  </a:cubicBezTo>
                  <a:cubicBezTo>
                    <a:pt x="737" y="57"/>
                    <a:pt x="736" y="57"/>
                    <a:pt x="736" y="58"/>
                  </a:cubicBezTo>
                  <a:cubicBezTo>
                    <a:pt x="736" y="58"/>
                    <a:pt x="738" y="59"/>
                    <a:pt x="738" y="60"/>
                  </a:cubicBezTo>
                  <a:cubicBezTo>
                    <a:pt x="738" y="60"/>
                    <a:pt x="737" y="62"/>
                    <a:pt x="737" y="62"/>
                  </a:cubicBezTo>
                  <a:cubicBezTo>
                    <a:pt x="736" y="63"/>
                    <a:pt x="735" y="64"/>
                    <a:pt x="735" y="64"/>
                  </a:cubicBezTo>
                  <a:cubicBezTo>
                    <a:pt x="732" y="62"/>
                    <a:pt x="729" y="60"/>
                    <a:pt x="726" y="57"/>
                  </a:cubicBezTo>
                  <a:cubicBezTo>
                    <a:pt x="727" y="57"/>
                    <a:pt x="727" y="55"/>
                    <a:pt x="728" y="55"/>
                  </a:cubicBezTo>
                  <a:cubicBezTo>
                    <a:pt x="728" y="55"/>
                    <a:pt x="729" y="57"/>
                    <a:pt x="730" y="57"/>
                  </a:cubicBezTo>
                  <a:cubicBezTo>
                    <a:pt x="730" y="57"/>
                    <a:pt x="731" y="55"/>
                    <a:pt x="732" y="55"/>
                  </a:cubicBezTo>
                  <a:cubicBezTo>
                    <a:pt x="732" y="54"/>
                    <a:pt x="733" y="53"/>
                    <a:pt x="733" y="52"/>
                  </a:cubicBezTo>
                  <a:cubicBezTo>
                    <a:pt x="734" y="52"/>
                    <a:pt x="734" y="51"/>
                    <a:pt x="735" y="50"/>
                  </a:cubicBezTo>
                  <a:cubicBezTo>
                    <a:pt x="735" y="50"/>
                    <a:pt x="737" y="49"/>
                    <a:pt x="737" y="48"/>
                  </a:cubicBezTo>
                  <a:cubicBezTo>
                    <a:pt x="737" y="48"/>
                    <a:pt x="735" y="47"/>
                    <a:pt x="734" y="46"/>
                  </a:cubicBezTo>
                  <a:cubicBezTo>
                    <a:pt x="734" y="47"/>
                    <a:pt x="733" y="48"/>
                    <a:pt x="733" y="49"/>
                  </a:cubicBezTo>
                  <a:cubicBezTo>
                    <a:pt x="733" y="49"/>
                    <a:pt x="731" y="51"/>
                    <a:pt x="731" y="51"/>
                  </a:cubicBezTo>
                  <a:cubicBezTo>
                    <a:pt x="731" y="51"/>
                    <a:pt x="729" y="49"/>
                    <a:pt x="729" y="49"/>
                  </a:cubicBezTo>
                  <a:cubicBezTo>
                    <a:pt x="729" y="49"/>
                    <a:pt x="731" y="47"/>
                    <a:pt x="731" y="47"/>
                  </a:cubicBezTo>
                  <a:cubicBezTo>
                    <a:pt x="730" y="47"/>
                    <a:pt x="729" y="45"/>
                    <a:pt x="728" y="45"/>
                  </a:cubicBezTo>
                  <a:cubicBezTo>
                    <a:pt x="728" y="45"/>
                    <a:pt x="727" y="47"/>
                    <a:pt x="727" y="47"/>
                  </a:cubicBezTo>
                  <a:cubicBezTo>
                    <a:pt x="726" y="47"/>
                    <a:pt x="725" y="46"/>
                    <a:pt x="724" y="46"/>
                  </a:cubicBezTo>
                  <a:cubicBezTo>
                    <a:pt x="724" y="46"/>
                    <a:pt x="723" y="44"/>
                    <a:pt x="722" y="44"/>
                  </a:cubicBezTo>
                  <a:cubicBezTo>
                    <a:pt x="722" y="44"/>
                    <a:pt x="721" y="46"/>
                    <a:pt x="720" y="46"/>
                  </a:cubicBezTo>
                  <a:cubicBezTo>
                    <a:pt x="720" y="46"/>
                    <a:pt x="719" y="44"/>
                    <a:pt x="718" y="44"/>
                  </a:cubicBezTo>
                  <a:cubicBezTo>
                    <a:pt x="718" y="45"/>
                    <a:pt x="717" y="47"/>
                    <a:pt x="716" y="47"/>
                  </a:cubicBezTo>
                  <a:cubicBezTo>
                    <a:pt x="716" y="47"/>
                    <a:pt x="715" y="45"/>
                    <a:pt x="714" y="45"/>
                  </a:cubicBezTo>
                  <a:cubicBezTo>
                    <a:pt x="714" y="45"/>
                    <a:pt x="713" y="47"/>
                    <a:pt x="713" y="47"/>
                  </a:cubicBezTo>
                  <a:cubicBezTo>
                    <a:pt x="713" y="48"/>
                    <a:pt x="715" y="48"/>
                    <a:pt x="715" y="49"/>
                  </a:cubicBezTo>
                  <a:cubicBezTo>
                    <a:pt x="715" y="50"/>
                    <a:pt x="713" y="50"/>
                    <a:pt x="713" y="51"/>
                  </a:cubicBezTo>
                  <a:cubicBezTo>
                    <a:pt x="715" y="52"/>
                    <a:pt x="716" y="53"/>
                    <a:pt x="718" y="55"/>
                  </a:cubicBezTo>
                  <a:cubicBezTo>
                    <a:pt x="718" y="55"/>
                    <a:pt x="719" y="56"/>
                    <a:pt x="720" y="56"/>
                  </a:cubicBezTo>
                  <a:cubicBezTo>
                    <a:pt x="719" y="58"/>
                    <a:pt x="717" y="59"/>
                    <a:pt x="716" y="61"/>
                  </a:cubicBezTo>
                  <a:cubicBezTo>
                    <a:pt x="715" y="60"/>
                    <a:pt x="713" y="58"/>
                    <a:pt x="712" y="57"/>
                  </a:cubicBezTo>
                  <a:cubicBezTo>
                    <a:pt x="712" y="57"/>
                    <a:pt x="714" y="56"/>
                    <a:pt x="714" y="55"/>
                  </a:cubicBezTo>
                  <a:cubicBezTo>
                    <a:pt x="714" y="55"/>
                    <a:pt x="712" y="54"/>
                    <a:pt x="711" y="53"/>
                  </a:cubicBezTo>
                  <a:cubicBezTo>
                    <a:pt x="711" y="53"/>
                    <a:pt x="710" y="52"/>
                    <a:pt x="709" y="52"/>
                  </a:cubicBezTo>
                  <a:cubicBezTo>
                    <a:pt x="708" y="53"/>
                    <a:pt x="707" y="55"/>
                    <a:pt x="706" y="56"/>
                  </a:cubicBezTo>
                  <a:cubicBezTo>
                    <a:pt x="705" y="57"/>
                    <a:pt x="705" y="58"/>
                    <a:pt x="704" y="58"/>
                  </a:cubicBezTo>
                  <a:cubicBezTo>
                    <a:pt x="704" y="58"/>
                    <a:pt x="702" y="57"/>
                    <a:pt x="702" y="57"/>
                  </a:cubicBezTo>
                  <a:cubicBezTo>
                    <a:pt x="702" y="56"/>
                    <a:pt x="700" y="55"/>
                    <a:pt x="700" y="55"/>
                  </a:cubicBezTo>
                  <a:cubicBezTo>
                    <a:pt x="699" y="55"/>
                    <a:pt x="698" y="57"/>
                    <a:pt x="698" y="57"/>
                  </a:cubicBezTo>
                  <a:cubicBezTo>
                    <a:pt x="698" y="57"/>
                    <a:pt x="696" y="56"/>
                    <a:pt x="696" y="56"/>
                  </a:cubicBezTo>
                  <a:cubicBezTo>
                    <a:pt x="696" y="55"/>
                    <a:pt x="697" y="53"/>
                    <a:pt x="697" y="53"/>
                  </a:cubicBezTo>
                  <a:cubicBezTo>
                    <a:pt x="698" y="53"/>
                    <a:pt x="699" y="55"/>
                    <a:pt x="700" y="55"/>
                  </a:cubicBezTo>
                  <a:cubicBezTo>
                    <a:pt x="700" y="54"/>
                    <a:pt x="701" y="53"/>
                    <a:pt x="701" y="53"/>
                  </a:cubicBezTo>
                  <a:cubicBezTo>
                    <a:pt x="701" y="52"/>
                    <a:pt x="699" y="51"/>
                    <a:pt x="699" y="51"/>
                  </a:cubicBezTo>
                  <a:cubicBezTo>
                    <a:pt x="699" y="50"/>
                    <a:pt x="697" y="50"/>
                    <a:pt x="697" y="49"/>
                  </a:cubicBezTo>
                  <a:cubicBezTo>
                    <a:pt x="696" y="49"/>
                    <a:pt x="695" y="48"/>
                    <a:pt x="695" y="48"/>
                  </a:cubicBezTo>
                  <a:cubicBezTo>
                    <a:pt x="694" y="47"/>
                    <a:pt x="693" y="47"/>
                    <a:pt x="692" y="46"/>
                  </a:cubicBezTo>
                  <a:cubicBezTo>
                    <a:pt x="692" y="47"/>
                    <a:pt x="691" y="47"/>
                    <a:pt x="691" y="48"/>
                  </a:cubicBezTo>
                  <a:cubicBezTo>
                    <a:pt x="690" y="48"/>
                    <a:pt x="689" y="50"/>
                    <a:pt x="689" y="50"/>
                  </a:cubicBezTo>
                  <a:cubicBezTo>
                    <a:pt x="689" y="51"/>
                    <a:pt x="691" y="52"/>
                    <a:pt x="691" y="52"/>
                  </a:cubicBezTo>
                  <a:cubicBezTo>
                    <a:pt x="691" y="52"/>
                    <a:pt x="690" y="54"/>
                    <a:pt x="689" y="54"/>
                  </a:cubicBezTo>
                  <a:cubicBezTo>
                    <a:pt x="689" y="54"/>
                    <a:pt x="688" y="53"/>
                    <a:pt x="687" y="53"/>
                  </a:cubicBezTo>
                  <a:cubicBezTo>
                    <a:pt x="686" y="52"/>
                    <a:pt x="686" y="51"/>
                    <a:pt x="685" y="51"/>
                  </a:cubicBezTo>
                  <a:cubicBezTo>
                    <a:pt x="685" y="51"/>
                    <a:pt x="683" y="49"/>
                    <a:pt x="683" y="49"/>
                  </a:cubicBezTo>
                  <a:cubicBezTo>
                    <a:pt x="682" y="49"/>
                    <a:pt x="681" y="51"/>
                    <a:pt x="681" y="51"/>
                  </a:cubicBezTo>
                  <a:cubicBezTo>
                    <a:pt x="680" y="52"/>
                    <a:pt x="680" y="53"/>
                    <a:pt x="679" y="54"/>
                  </a:cubicBezTo>
                  <a:cubicBezTo>
                    <a:pt x="679" y="54"/>
                    <a:pt x="678" y="56"/>
                    <a:pt x="678" y="56"/>
                  </a:cubicBezTo>
                  <a:cubicBezTo>
                    <a:pt x="677" y="56"/>
                    <a:pt x="676" y="54"/>
                    <a:pt x="675" y="54"/>
                  </a:cubicBezTo>
                  <a:cubicBezTo>
                    <a:pt x="675" y="54"/>
                    <a:pt x="674" y="53"/>
                    <a:pt x="673" y="53"/>
                  </a:cubicBezTo>
                  <a:cubicBezTo>
                    <a:pt x="673" y="52"/>
                    <a:pt x="672" y="55"/>
                    <a:pt x="671" y="55"/>
                  </a:cubicBezTo>
                  <a:cubicBezTo>
                    <a:pt x="671" y="55"/>
                    <a:pt x="670" y="53"/>
                    <a:pt x="669" y="53"/>
                  </a:cubicBezTo>
                  <a:cubicBezTo>
                    <a:pt x="669" y="54"/>
                    <a:pt x="668" y="55"/>
                    <a:pt x="668" y="55"/>
                  </a:cubicBezTo>
                  <a:cubicBezTo>
                    <a:pt x="668" y="55"/>
                    <a:pt x="665" y="54"/>
                    <a:pt x="665" y="54"/>
                  </a:cubicBezTo>
                  <a:cubicBezTo>
                    <a:pt x="665" y="53"/>
                    <a:pt x="667" y="52"/>
                    <a:pt x="667" y="51"/>
                  </a:cubicBezTo>
                  <a:cubicBezTo>
                    <a:pt x="667" y="51"/>
                    <a:pt x="668" y="50"/>
                    <a:pt x="669" y="49"/>
                  </a:cubicBezTo>
                  <a:cubicBezTo>
                    <a:pt x="669" y="49"/>
                    <a:pt x="670" y="47"/>
                    <a:pt x="670" y="47"/>
                  </a:cubicBezTo>
                  <a:cubicBezTo>
                    <a:pt x="670" y="46"/>
                    <a:pt x="668" y="46"/>
                    <a:pt x="668" y="45"/>
                  </a:cubicBezTo>
                  <a:cubicBezTo>
                    <a:pt x="668" y="45"/>
                    <a:pt x="670" y="43"/>
                    <a:pt x="670" y="43"/>
                  </a:cubicBezTo>
                  <a:cubicBezTo>
                    <a:pt x="670" y="42"/>
                    <a:pt x="668" y="42"/>
                    <a:pt x="668" y="41"/>
                  </a:cubicBezTo>
                  <a:cubicBezTo>
                    <a:pt x="668" y="41"/>
                    <a:pt x="666" y="40"/>
                    <a:pt x="665" y="40"/>
                  </a:cubicBezTo>
                  <a:cubicBezTo>
                    <a:pt x="665" y="40"/>
                    <a:pt x="664" y="41"/>
                    <a:pt x="664" y="42"/>
                  </a:cubicBezTo>
                  <a:cubicBezTo>
                    <a:pt x="664" y="42"/>
                    <a:pt x="666" y="43"/>
                    <a:pt x="666" y="43"/>
                  </a:cubicBezTo>
                  <a:cubicBezTo>
                    <a:pt x="666" y="44"/>
                    <a:pt x="665" y="45"/>
                    <a:pt x="664" y="46"/>
                  </a:cubicBezTo>
                  <a:cubicBezTo>
                    <a:pt x="664" y="46"/>
                    <a:pt x="663" y="47"/>
                    <a:pt x="663" y="48"/>
                  </a:cubicBezTo>
                  <a:cubicBezTo>
                    <a:pt x="662" y="48"/>
                    <a:pt x="665" y="49"/>
                    <a:pt x="665" y="50"/>
                  </a:cubicBezTo>
                  <a:cubicBezTo>
                    <a:pt x="665" y="50"/>
                    <a:pt x="663" y="51"/>
                    <a:pt x="663" y="52"/>
                  </a:cubicBezTo>
                  <a:cubicBezTo>
                    <a:pt x="663" y="53"/>
                    <a:pt x="661" y="53"/>
                    <a:pt x="661" y="54"/>
                  </a:cubicBezTo>
                  <a:cubicBezTo>
                    <a:pt x="661" y="55"/>
                    <a:pt x="663" y="55"/>
                    <a:pt x="664" y="56"/>
                  </a:cubicBezTo>
                  <a:cubicBezTo>
                    <a:pt x="662" y="57"/>
                    <a:pt x="661" y="59"/>
                    <a:pt x="660" y="60"/>
                  </a:cubicBezTo>
                  <a:cubicBezTo>
                    <a:pt x="660" y="61"/>
                    <a:pt x="659" y="62"/>
                    <a:pt x="659" y="63"/>
                  </a:cubicBezTo>
                  <a:cubicBezTo>
                    <a:pt x="657" y="61"/>
                    <a:pt x="656" y="60"/>
                    <a:pt x="654" y="59"/>
                  </a:cubicBezTo>
                  <a:cubicBezTo>
                    <a:pt x="655" y="58"/>
                    <a:pt x="655" y="58"/>
                    <a:pt x="656" y="57"/>
                  </a:cubicBezTo>
                  <a:cubicBezTo>
                    <a:pt x="656" y="56"/>
                    <a:pt x="657" y="55"/>
                    <a:pt x="657" y="55"/>
                  </a:cubicBezTo>
                  <a:cubicBezTo>
                    <a:pt x="657" y="54"/>
                    <a:pt x="655" y="53"/>
                    <a:pt x="655" y="53"/>
                  </a:cubicBezTo>
                  <a:cubicBezTo>
                    <a:pt x="655" y="53"/>
                    <a:pt x="653" y="52"/>
                    <a:pt x="653" y="51"/>
                  </a:cubicBezTo>
                  <a:cubicBezTo>
                    <a:pt x="653" y="51"/>
                    <a:pt x="655" y="50"/>
                    <a:pt x="655" y="49"/>
                  </a:cubicBezTo>
                  <a:cubicBezTo>
                    <a:pt x="654" y="48"/>
                    <a:pt x="653" y="48"/>
                    <a:pt x="652" y="47"/>
                  </a:cubicBezTo>
                  <a:cubicBezTo>
                    <a:pt x="652" y="47"/>
                    <a:pt x="651" y="46"/>
                    <a:pt x="650" y="46"/>
                  </a:cubicBezTo>
                  <a:cubicBezTo>
                    <a:pt x="650" y="46"/>
                    <a:pt x="649" y="47"/>
                    <a:pt x="649" y="48"/>
                  </a:cubicBezTo>
                  <a:cubicBezTo>
                    <a:pt x="648" y="48"/>
                    <a:pt x="647" y="50"/>
                    <a:pt x="647" y="50"/>
                  </a:cubicBezTo>
                  <a:cubicBezTo>
                    <a:pt x="647" y="50"/>
                    <a:pt x="649" y="51"/>
                    <a:pt x="649" y="52"/>
                  </a:cubicBezTo>
                  <a:cubicBezTo>
                    <a:pt x="649" y="52"/>
                    <a:pt x="648" y="53"/>
                    <a:pt x="647" y="54"/>
                  </a:cubicBezTo>
                  <a:cubicBezTo>
                    <a:pt x="647" y="54"/>
                    <a:pt x="646" y="56"/>
                    <a:pt x="646" y="56"/>
                  </a:cubicBezTo>
                  <a:cubicBezTo>
                    <a:pt x="646" y="57"/>
                    <a:pt x="648" y="57"/>
                    <a:pt x="648" y="58"/>
                  </a:cubicBezTo>
                  <a:cubicBezTo>
                    <a:pt x="648" y="59"/>
                    <a:pt x="646" y="59"/>
                    <a:pt x="646" y="60"/>
                  </a:cubicBezTo>
                  <a:cubicBezTo>
                    <a:pt x="646" y="60"/>
                    <a:pt x="644" y="59"/>
                    <a:pt x="644" y="58"/>
                  </a:cubicBezTo>
                  <a:cubicBezTo>
                    <a:pt x="644" y="58"/>
                    <a:pt x="646" y="57"/>
                    <a:pt x="646" y="56"/>
                  </a:cubicBezTo>
                  <a:cubicBezTo>
                    <a:pt x="645" y="56"/>
                    <a:pt x="644" y="55"/>
                    <a:pt x="643" y="55"/>
                  </a:cubicBezTo>
                  <a:cubicBezTo>
                    <a:pt x="643" y="54"/>
                    <a:pt x="642" y="53"/>
                    <a:pt x="641" y="53"/>
                  </a:cubicBezTo>
                  <a:cubicBezTo>
                    <a:pt x="641" y="53"/>
                    <a:pt x="639" y="51"/>
                    <a:pt x="639" y="51"/>
                  </a:cubicBezTo>
                  <a:cubicBezTo>
                    <a:pt x="638" y="51"/>
                    <a:pt x="638" y="53"/>
                    <a:pt x="637" y="53"/>
                  </a:cubicBezTo>
                  <a:cubicBezTo>
                    <a:pt x="637" y="53"/>
                    <a:pt x="636" y="51"/>
                    <a:pt x="635" y="52"/>
                  </a:cubicBezTo>
                  <a:cubicBezTo>
                    <a:pt x="634" y="52"/>
                    <a:pt x="634" y="54"/>
                    <a:pt x="633" y="54"/>
                  </a:cubicBezTo>
                  <a:cubicBezTo>
                    <a:pt x="634" y="55"/>
                    <a:pt x="635" y="55"/>
                    <a:pt x="636" y="56"/>
                  </a:cubicBezTo>
                  <a:cubicBezTo>
                    <a:pt x="636" y="56"/>
                    <a:pt x="634" y="57"/>
                    <a:pt x="634" y="58"/>
                  </a:cubicBezTo>
                  <a:cubicBezTo>
                    <a:pt x="633" y="58"/>
                    <a:pt x="632" y="59"/>
                    <a:pt x="632" y="60"/>
                  </a:cubicBezTo>
                  <a:cubicBezTo>
                    <a:pt x="632" y="60"/>
                    <a:pt x="634" y="61"/>
                    <a:pt x="634" y="62"/>
                  </a:cubicBezTo>
                  <a:cubicBezTo>
                    <a:pt x="634" y="62"/>
                    <a:pt x="633" y="64"/>
                    <a:pt x="633" y="64"/>
                  </a:cubicBezTo>
                  <a:cubicBezTo>
                    <a:pt x="632" y="65"/>
                    <a:pt x="631" y="65"/>
                    <a:pt x="631" y="66"/>
                  </a:cubicBezTo>
                  <a:cubicBezTo>
                    <a:pt x="631" y="66"/>
                    <a:pt x="629" y="65"/>
                    <a:pt x="629" y="64"/>
                  </a:cubicBezTo>
                  <a:cubicBezTo>
                    <a:pt x="629" y="64"/>
                    <a:pt x="631" y="63"/>
                    <a:pt x="630" y="62"/>
                  </a:cubicBezTo>
                  <a:cubicBezTo>
                    <a:pt x="630" y="62"/>
                    <a:pt x="628" y="61"/>
                    <a:pt x="628" y="61"/>
                  </a:cubicBezTo>
                  <a:cubicBezTo>
                    <a:pt x="628" y="60"/>
                    <a:pt x="626" y="60"/>
                    <a:pt x="626" y="59"/>
                  </a:cubicBezTo>
                  <a:cubicBezTo>
                    <a:pt x="626" y="58"/>
                    <a:pt x="628" y="57"/>
                    <a:pt x="628" y="57"/>
                  </a:cubicBezTo>
                  <a:cubicBezTo>
                    <a:pt x="628" y="56"/>
                    <a:pt x="629" y="55"/>
                    <a:pt x="629" y="54"/>
                  </a:cubicBezTo>
                  <a:cubicBezTo>
                    <a:pt x="629" y="54"/>
                    <a:pt x="627" y="53"/>
                    <a:pt x="627" y="53"/>
                  </a:cubicBezTo>
                  <a:cubicBezTo>
                    <a:pt x="627" y="52"/>
                    <a:pt x="629" y="51"/>
                    <a:pt x="629" y="50"/>
                  </a:cubicBezTo>
                  <a:cubicBezTo>
                    <a:pt x="629" y="50"/>
                    <a:pt x="627" y="49"/>
                    <a:pt x="627" y="49"/>
                  </a:cubicBezTo>
                  <a:cubicBezTo>
                    <a:pt x="626" y="48"/>
                    <a:pt x="625" y="48"/>
                    <a:pt x="624" y="47"/>
                  </a:cubicBezTo>
                  <a:cubicBezTo>
                    <a:pt x="624" y="48"/>
                    <a:pt x="623" y="49"/>
                    <a:pt x="623" y="49"/>
                  </a:cubicBezTo>
                  <a:cubicBezTo>
                    <a:pt x="623" y="50"/>
                    <a:pt x="625" y="51"/>
                    <a:pt x="625" y="51"/>
                  </a:cubicBezTo>
                  <a:cubicBezTo>
                    <a:pt x="625" y="52"/>
                    <a:pt x="624" y="53"/>
                    <a:pt x="623" y="53"/>
                  </a:cubicBezTo>
                  <a:cubicBezTo>
                    <a:pt x="623" y="54"/>
                    <a:pt x="622" y="55"/>
                    <a:pt x="621" y="55"/>
                  </a:cubicBezTo>
                  <a:cubicBezTo>
                    <a:pt x="621" y="56"/>
                    <a:pt x="624" y="57"/>
                    <a:pt x="624" y="57"/>
                  </a:cubicBezTo>
                  <a:cubicBezTo>
                    <a:pt x="624" y="58"/>
                    <a:pt x="622" y="59"/>
                    <a:pt x="622" y="59"/>
                  </a:cubicBezTo>
                  <a:cubicBezTo>
                    <a:pt x="622" y="60"/>
                    <a:pt x="621" y="61"/>
                    <a:pt x="620" y="62"/>
                  </a:cubicBezTo>
                  <a:cubicBezTo>
                    <a:pt x="620" y="62"/>
                    <a:pt x="618" y="60"/>
                    <a:pt x="618" y="60"/>
                  </a:cubicBezTo>
                  <a:cubicBezTo>
                    <a:pt x="618" y="60"/>
                    <a:pt x="620" y="58"/>
                    <a:pt x="620" y="58"/>
                  </a:cubicBezTo>
                  <a:cubicBezTo>
                    <a:pt x="619" y="57"/>
                    <a:pt x="618" y="56"/>
                    <a:pt x="618" y="56"/>
                  </a:cubicBezTo>
                  <a:cubicBezTo>
                    <a:pt x="617" y="56"/>
                    <a:pt x="616" y="54"/>
                    <a:pt x="615" y="54"/>
                  </a:cubicBezTo>
                  <a:cubicBezTo>
                    <a:pt x="615" y="54"/>
                    <a:pt x="614" y="56"/>
                    <a:pt x="614" y="57"/>
                  </a:cubicBezTo>
                  <a:cubicBezTo>
                    <a:pt x="613" y="57"/>
                    <a:pt x="612" y="58"/>
                    <a:pt x="612" y="59"/>
                  </a:cubicBezTo>
                  <a:cubicBezTo>
                    <a:pt x="612" y="59"/>
                    <a:pt x="614" y="60"/>
                    <a:pt x="614" y="60"/>
                  </a:cubicBezTo>
                  <a:cubicBezTo>
                    <a:pt x="614" y="61"/>
                    <a:pt x="616" y="62"/>
                    <a:pt x="616" y="62"/>
                  </a:cubicBezTo>
                  <a:cubicBezTo>
                    <a:pt x="616" y="62"/>
                    <a:pt x="615" y="64"/>
                    <a:pt x="615" y="64"/>
                  </a:cubicBezTo>
                  <a:cubicBezTo>
                    <a:pt x="614" y="64"/>
                    <a:pt x="613" y="62"/>
                    <a:pt x="612" y="63"/>
                  </a:cubicBezTo>
                  <a:cubicBezTo>
                    <a:pt x="612" y="63"/>
                    <a:pt x="611" y="65"/>
                    <a:pt x="611" y="65"/>
                  </a:cubicBezTo>
                  <a:cubicBezTo>
                    <a:pt x="610" y="64"/>
                    <a:pt x="609" y="64"/>
                    <a:pt x="609" y="63"/>
                  </a:cubicBezTo>
                  <a:cubicBezTo>
                    <a:pt x="608" y="63"/>
                    <a:pt x="606" y="62"/>
                    <a:pt x="606" y="62"/>
                  </a:cubicBezTo>
                  <a:cubicBezTo>
                    <a:pt x="606" y="61"/>
                    <a:pt x="608" y="60"/>
                    <a:pt x="608" y="59"/>
                  </a:cubicBezTo>
                  <a:cubicBezTo>
                    <a:pt x="608" y="59"/>
                    <a:pt x="606" y="58"/>
                    <a:pt x="606" y="58"/>
                  </a:cubicBezTo>
                  <a:cubicBezTo>
                    <a:pt x="606" y="57"/>
                    <a:pt x="608" y="56"/>
                    <a:pt x="607" y="55"/>
                  </a:cubicBezTo>
                  <a:cubicBezTo>
                    <a:pt x="607" y="55"/>
                    <a:pt x="605" y="54"/>
                    <a:pt x="605" y="54"/>
                  </a:cubicBezTo>
                  <a:cubicBezTo>
                    <a:pt x="605" y="53"/>
                    <a:pt x="607" y="52"/>
                    <a:pt x="607" y="51"/>
                  </a:cubicBezTo>
                  <a:cubicBezTo>
                    <a:pt x="607" y="51"/>
                    <a:pt x="609" y="49"/>
                    <a:pt x="609" y="49"/>
                  </a:cubicBezTo>
                  <a:cubicBezTo>
                    <a:pt x="609" y="49"/>
                    <a:pt x="606" y="48"/>
                    <a:pt x="606" y="47"/>
                  </a:cubicBezTo>
                  <a:cubicBezTo>
                    <a:pt x="607" y="47"/>
                    <a:pt x="608" y="46"/>
                    <a:pt x="608" y="45"/>
                  </a:cubicBezTo>
                  <a:cubicBezTo>
                    <a:pt x="609" y="44"/>
                    <a:pt x="609" y="44"/>
                    <a:pt x="610" y="43"/>
                  </a:cubicBezTo>
                  <a:cubicBezTo>
                    <a:pt x="609" y="43"/>
                    <a:pt x="608" y="41"/>
                    <a:pt x="608" y="41"/>
                  </a:cubicBezTo>
                  <a:cubicBezTo>
                    <a:pt x="607" y="41"/>
                    <a:pt x="607" y="43"/>
                    <a:pt x="606" y="44"/>
                  </a:cubicBezTo>
                  <a:cubicBezTo>
                    <a:pt x="605" y="44"/>
                    <a:pt x="604" y="42"/>
                    <a:pt x="604" y="42"/>
                  </a:cubicBezTo>
                  <a:cubicBezTo>
                    <a:pt x="603" y="42"/>
                    <a:pt x="602" y="44"/>
                    <a:pt x="602" y="44"/>
                  </a:cubicBezTo>
                  <a:cubicBezTo>
                    <a:pt x="602" y="44"/>
                    <a:pt x="604" y="46"/>
                    <a:pt x="604" y="46"/>
                  </a:cubicBezTo>
                  <a:cubicBezTo>
                    <a:pt x="604" y="46"/>
                    <a:pt x="603" y="48"/>
                    <a:pt x="602" y="48"/>
                  </a:cubicBezTo>
                  <a:cubicBezTo>
                    <a:pt x="602" y="49"/>
                    <a:pt x="601" y="50"/>
                    <a:pt x="601" y="50"/>
                  </a:cubicBezTo>
                  <a:cubicBezTo>
                    <a:pt x="600" y="51"/>
                    <a:pt x="600" y="52"/>
                    <a:pt x="599" y="52"/>
                  </a:cubicBezTo>
                  <a:cubicBezTo>
                    <a:pt x="599" y="53"/>
                    <a:pt x="597" y="51"/>
                    <a:pt x="597" y="51"/>
                  </a:cubicBezTo>
                  <a:cubicBezTo>
                    <a:pt x="596" y="51"/>
                    <a:pt x="596" y="53"/>
                    <a:pt x="595" y="53"/>
                  </a:cubicBezTo>
                  <a:cubicBezTo>
                    <a:pt x="594" y="53"/>
                    <a:pt x="594" y="55"/>
                    <a:pt x="593" y="55"/>
                  </a:cubicBezTo>
                  <a:cubicBezTo>
                    <a:pt x="593" y="55"/>
                    <a:pt x="591" y="53"/>
                    <a:pt x="591" y="54"/>
                  </a:cubicBezTo>
                  <a:cubicBezTo>
                    <a:pt x="591" y="54"/>
                    <a:pt x="590" y="55"/>
                    <a:pt x="589" y="56"/>
                  </a:cubicBezTo>
                  <a:cubicBezTo>
                    <a:pt x="589" y="56"/>
                    <a:pt x="588" y="57"/>
                    <a:pt x="588" y="58"/>
                  </a:cubicBezTo>
                  <a:cubicBezTo>
                    <a:pt x="587" y="59"/>
                    <a:pt x="587" y="59"/>
                    <a:pt x="586" y="60"/>
                  </a:cubicBezTo>
                  <a:cubicBezTo>
                    <a:pt x="586" y="61"/>
                    <a:pt x="585" y="62"/>
                    <a:pt x="584" y="62"/>
                  </a:cubicBezTo>
                  <a:cubicBezTo>
                    <a:pt x="584" y="62"/>
                    <a:pt x="586" y="64"/>
                    <a:pt x="587" y="64"/>
                  </a:cubicBezTo>
                  <a:cubicBezTo>
                    <a:pt x="587" y="64"/>
                    <a:pt x="588" y="62"/>
                    <a:pt x="588" y="62"/>
                  </a:cubicBezTo>
                  <a:cubicBezTo>
                    <a:pt x="588" y="62"/>
                    <a:pt x="590" y="63"/>
                    <a:pt x="591" y="64"/>
                  </a:cubicBezTo>
                  <a:cubicBezTo>
                    <a:pt x="591" y="64"/>
                    <a:pt x="589" y="66"/>
                    <a:pt x="589" y="66"/>
                  </a:cubicBezTo>
                  <a:cubicBezTo>
                    <a:pt x="589" y="66"/>
                    <a:pt x="587" y="64"/>
                    <a:pt x="587" y="64"/>
                  </a:cubicBezTo>
                  <a:cubicBezTo>
                    <a:pt x="586" y="64"/>
                    <a:pt x="586" y="66"/>
                    <a:pt x="585" y="66"/>
                  </a:cubicBezTo>
                  <a:cubicBezTo>
                    <a:pt x="584" y="66"/>
                    <a:pt x="583" y="65"/>
                    <a:pt x="583" y="65"/>
                  </a:cubicBezTo>
                  <a:cubicBezTo>
                    <a:pt x="582" y="64"/>
                    <a:pt x="580" y="63"/>
                    <a:pt x="580" y="63"/>
                  </a:cubicBezTo>
                  <a:cubicBezTo>
                    <a:pt x="580" y="63"/>
                    <a:pt x="582" y="61"/>
                    <a:pt x="582" y="61"/>
                  </a:cubicBezTo>
                  <a:cubicBezTo>
                    <a:pt x="582" y="61"/>
                    <a:pt x="584" y="59"/>
                    <a:pt x="584" y="59"/>
                  </a:cubicBezTo>
                  <a:cubicBezTo>
                    <a:pt x="584" y="58"/>
                    <a:pt x="582" y="57"/>
                    <a:pt x="582" y="57"/>
                  </a:cubicBezTo>
                  <a:cubicBezTo>
                    <a:pt x="581" y="57"/>
                    <a:pt x="580" y="59"/>
                    <a:pt x="580" y="59"/>
                  </a:cubicBezTo>
                  <a:cubicBezTo>
                    <a:pt x="579" y="59"/>
                    <a:pt x="578" y="58"/>
                    <a:pt x="578" y="57"/>
                  </a:cubicBezTo>
                  <a:cubicBezTo>
                    <a:pt x="577" y="57"/>
                    <a:pt x="576" y="56"/>
                    <a:pt x="575" y="56"/>
                  </a:cubicBezTo>
                  <a:cubicBezTo>
                    <a:pt x="575" y="55"/>
                    <a:pt x="577" y="54"/>
                    <a:pt x="577" y="53"/>
                  </a:cubicBezTo>
                  <a:cubicBezTo>
                    <a:pt x="577" y="53"/>
                    <a:pt x="579" y="51"/>
                    <a:pt x="579" y="51"/>
                  </a:cubicBezTo>
                  <a:cubicBezTo>
                    <a:pt x="579" y="50"/>
                    <a:pt x="577" y="50"/>
                    <a:pt x="577" y="49"/>
                  </a:cubicBezTo>
                  <a:cubicBezTo>
                    <a:pt x="576" y="49"/>
                    <a:pt x="575" y="48"/>
                    <a:pt x="574" y="48"/>
                  </a:cubicBezTo>
                  <a:cubicBezTo>
                    <a:pt x="573" y="49"/>
                    <a:pt x="572" y="51"/>
                    <a:pt x="571" y="52"/>
                  </a:cubicBezTo>
                  <a:cubicBezTo>
                    <a:pt x="570" y="54"/>
                    <a:pt x="569" y="55"/>
                    <a:pt x="568" y="57"/>
                  </a:cubicBezTo>
                  <a:cubicBezTo>
                    <a:pt x="566" y="58"/>
                    <a:pt x="565" y="60"/>
                    <a:pt x="564" y="61"/>
                  </a:cubicBezTo>
                  <a:cubicBezTo>
                    <a:pt x="564" y="62"/>
                    <a:pt x="563" y="63"/>
                    <a:pt x="562" y="63"/>
                  </a:cubicBezTo>
                  <a:cubicBezTo>
                    <a:pt x="562" y="64"/>
                    <a:pt x="561" y="65"/>
                    <a:pt x="561" y="66"/>
                  </a:cubicBezTo>
                  <a:cubicBezTo>
                    <a:pt x="561" y="66"/>
                    <a:pt x="559" y="64"/>
                    <a:pt x="559" y="64"/>
                  </a:cubicBezTo>
                  <a:cubicBezTo>
                    <a:pt x="558" y="63"/>
                    <a:pt x="560" y="62"/>
                    <a:pt x="560" y="62"/>
                  </a:cubicBezTo>
                  <a:cubicBezTo>
                    <a:pt x="559" y="61"/>
                    <a:pt x="559" y="60"/>
                    <a:pt x="558" y="60"/>
                  </a:cubicBezTo>
                  <a:cubicBezTo>
                    <a:pt x="557" y="60"/>
                    <a:pt x="556" y="58"/>
                    <a:pt x="556" y="58"/>
                  </a:cubicBezTo>
                  <a:cubicBezTo>
                    <a:pt x="555" y="58"/>
                    <a:pt x="555" y="61"/>
                    <a:pt x="554" y="60"/>
                  </a:cubicBezTo>
                  <a:cubicBezTo>
                    <a:pt x="553" y="60"/>
                    <a:pt x="553" y="59"/>
                    <a:pt x="552" y="59"/>
                  </a:cubicBezTo>
                  <a:cubicBezTo>
                    <a:pt x="551" y="59"/>
                    <a:pt x="551" y="61"/>
                    <a:pt x="550" y="61"/>
                  </a:cubicBezTo>
                  <a:cubicBezTo>
                    <a:pt x="550" y="61"/>
                    <a:pt x="548" y="60"/>
                    <a:pt x="548" y="59"/>
                  </a:cubicBezTo>
                  <a:cubicBezTo>
                    <a:pt x="547" y="59"/>
                    <a:pt x="546" y="58"/>
                    <a:pt x="546" y="58"/>
                  </a:cubicBezTo>
                  <a:cubicBezTo>
                    <a:pt x="546" y="58"/>
                    <a:pt x="547" y="56"/>
                    <a:pt x="547" y="55"/>
                  </a:cubicBezTo>
                  <a:cubicBezTo>
                    <a:pt x="548" y="55"/>
                    <a:pt x="549" y="54"/>
                    <a:pt x="549" y="53"/>
                  </a:cubicBezTo>
                  <a:cubicBezTo>
                    <a:pt x="549" y="53"/>
                    <a:pt x="547" y="51"/>
                    <a:pt x="547" y="51"/>
                  </a:cubicBezTo>
                  <a:cubicBezTo>
                    <a:pt x="546" y="51"/>
                    <a:pt x="546" y="54"/>
                    <a:pt x="545" y="54"/>
                  </a:cubicBezTo>
                  <a:cubicBezTo>
                    <a:pt x="544" y="54"/>
                    <a:pt x="544" y="52"/>
                    <a:pt x="543" y="52"/>
                  </a:cubicBezTo>
                  <a:cubicBezTo>
                    <a:pt x="541" y="51"/>
                    <a:pt x="540" y="50"/>
                    <a:pt x="538" y="49"/>
                  </a:cubicBezTo>
                  <a:cubicBezTo>
                    <a:pt x="538" y="49"/>
                    <a:pt x="537" y="50"/>
                    <a:pt x="537" y="51"/>
                  </a:cubicBezTo>
                  <a:cubicBezTo>
                    <a:pt x="537" y="51"/>
                    <a:pt x="539" y="52"/>
                    <a:pt x="539" y="53"/>
                  </a:cubicBezTo>
                  <a:cubicBezTo>
                    <a:pt x="539" y="53"/>
                    <a:pt x="541" y="54"/>
                    <a:pt x="541" y="54"/>
                  </a:cubicBezTo>
                  <a:cubicBezTo>
                    <a:pt x="541" y="55"/>
                    <a:pt x="540" y="56"/>
                    <a:pt x="539" y="56"/>
                  </a:cubicBezTo>
                  <a:cubicBezTo>
                    <a:pt x="540" y="57"/>
                    <a:pt x="541" y="58"/>
                    <a:pt x="542" y="58"/>
                  </a:cubicBezTo>
                  <a:cubicBezTo>
                    <a:pt x="542" y="58"/>
                    <a:pt x="540" y="60"/>
                    <a:pt x="540" y="60"/>
                  </a:cubicBezTo>
                  <a:cubicBezTo>
                    <a:pt x="540" y="60"/>
                    <a:pt x="538" y="59"/>
                    <a:pt x="538" y="59"/>
                  </a:cubicBezTo>
                  <a:cubicBezTo>
                    <a:pt x="537" y="58"/>
                    <a:pt x="536" y="57"/>
                    <a:pt x="536" y="57"/>
                  </a:cubicBezTo>
                  <a:cubicBezTo>
                    <a:pt x="535" y="56"/>
                    <a:pt x="534" y="56"/>
                    <a:pt x="533" y="55"/>
                  </a:cubicBezTo>
                  <a:cubicBezTo>
                    <a:pt x="533" y="55"/>
                    <a:pt x="531" y="53"/>
                    <a:pt x="531" y="54"/>
                  </a:cubicBezTo>
                  <a:cubicBezTo>
                    <a:pt x="531" y="54"/>
                    <a:pt x="529" y="56"/>
                    <a:pt x="529" y="56"/>
                  </a:cubicBezTo>
                  <a:cubicBezTo>
                    <a:pt x="529" y="56"/>
                    <a:pt x="532" y="57"/>
                    <a:pt x="532" y="57"/>
                  </a:cubicBezTo>
                  <a:cubicBezTo>
                    <a:pt x="532" y="58"/>
                    <a:pt x="530" y="59"/>
                    <a:pt x="530" y="60"/>
                  </a:cubicBezTo>
                  <a:cubicBezTo>
                    <a:pt x="530" y="60"/>
                    <a:pt x="529" y="61"/>
                    <a:pt x="528" y="62"/>
                  </a:cubicBezTo>
                  <a:cubicBezTo>
                    <a:pt x="528" y="63"/>
                    <a:pt x="527" y="63"/>
                    <a:pt x="526" y="64"/>
                  </a:cubicBezTo>
                  <a:cubicBezTo>
                    <a:pt x="526" y="64"/>
                    <a:pt x="525" y="66"/>
                    <a:pt x="525" y="66"/>
                  </a:cubicBezTo>
                  <a:cubicBezTo>
                    <a:pt x="525" y="66"/>
                    <a:pt x="523" y="65"/>
                    <a:pt x="523" y="65"/>
                  </a:cubicBezTo>
                  <a:cubicBezTo>
                    <a:pt x="522" y="64"/>
                    <a:pt x="524" y="63"/>
                    <a:pt x="524" y="62"/>
                  </a:cubicBezTo>
                  <a:cubicBezTo>
                    <a:pt x="524" y="62"/>
                    <a:pt x="526" y="61"/>
                    <a:pt x="526" y="60"/>
                  </a:cubicBezTo>
                  <a:cubicBezTo>
                    <a:pt x="526" y="60"/>
                    <a:pt x="524" y="59"/>
                    <a:pt x="524" y="59"/>
                  </a:cubicBezTo>
                  <a:cubicBezTo>
                    <a:pt x="523" y="58"/>
                    <a:pt x="522" y="57"/>
                    <a:pt x="522" y="57"/>
                  </a:cubicBezTo>
                  <a:cubicBezTo>
                    <a:pt x="521" y="57"/>
                    <a:pt x="520" y="59"/>
                    <a:pt x="520" y="59"/>
                  </a:cubicBezTo>
                  <a:cubicBezTo>
                    <a:pt x="519" y="60"/>
                    <a:pt x="519" y="61"/>
                    <a:pt x="518" y="61"/>
                  </a:cubicBezTo>
                  <a:cubicBezTo>
                    <a:pt x="517" y="63"/>
                    <a:pt x="516" y="64"/>
                    <a:pt x="515" y="66"/>
                  </a:cubicBezTo>
                  <a:cubicBezTo>
                    <a:pt x="513" y="65"/>
                    <a:pt x="512" y="64"/>
                    <a:pt x="510" y="62"/>
                  </a:cubicBezTo>
                  <a:cubicBezTo>
                    <a:pt x="511" y="61"/>
                    <a:pt x="512" y="59"/>
                    <a:pt x="514" y="58"/>
                  </a:cubicBezTo>
                  <a:cubicBezTo>
                    <a:pt x="515" y="56"/>
                    <a:pt x="516" y="55"/>
                    <a:pt x="517" y="53"/>
                  </a:cubicBezTo>
                  <a:cubicBezTo>
                    <a:pt x="516" y="53"/>
                    <a:pt x="515" y="52"/>
                    <a:pt x="515" y="52"/>
                  </a:cubicBezTo>
                  <a:cubicBezTo>
                    <a:pt x="514" y="52"/>
                    <a:pt x="514" y="54"/>
                    <a:pt x="513" y="54"/>
                  </a:cubicBezTo>
                  <a:cubicBezTo>
                    <a:pt x="512" y="54"/>
                    <a:pt x="512" y="52"/>
                    <a:pt x="511" y="52"/>
                  </a:cubicBezTo>
                  <a:cubicBezTo>
                    <a:pt x="510" y="52"/>
                    <a:pt x="510" y="54"/>
                    <a:pt x="509" y="54"/>
                  </a:cubicBezTo>
                  <a:cubicBezTo>
                    <a:pt x="509" y="55"/>
                    <a:pt x="508" y="53"/>
                    <a:pt x="507" y="53"/>
                  </a:cubicBezTo>
                  <a:cubicBezTo>
                    <a:pt x="506" y="53"/>
                    <a:pt x="506" y="55"/>
                    <a:pt x="505" y="55"/>
                  </a:cubicBezTo>
                  <a:cubicBezTo>
                    <a:pt x="505" y="55"/>
                    <a:pt x="503" y="53"/>
                    <a:pt x="503" y="53"/>
                  </a:cubicBezTo>
                  <a:cubicBezTo>
                    <a:pt x="502" y="54"/>
                    <a:pt x="502" y="55"/>
                    <a:pt x="501" y="56"/>
                  </a:cubicBezTo>
                  <a:cubicBezTo>
                    <a:pt x="501" y="56"/>
                    <a:pt x="500" y="57"/>
                    <a:pt x="500" y="58"/>
                  </a:cubicBezTo>
                  <a:cubicBezTo>
                    <a:pt x="499" y="57"/>
                    <a:pt x="498" y="57"/>
                    <a:pt x="497" y="56"/>
                  </a:cubicBezTo>
                  <a:cubicBezTo>
                    <a:pt x="497" y="56"/>
                    <a:pt x="495" y="55"/>
                    <a:pt x="495" y="54"/>
                  </a:cubicBezTo>
                  <a:cubicBezTo>
                    <a:pt x="495" y="54"/>
                    <a:pt x="497" y="53"/>
                    <a:pt x="497" y="52"/>
                  </a:cubicBezTo>
                  <a:cubicBezTo>
                    <a:pt x="497" y="52"/>
                    <a:pt x="495" y="51"/>
                    <a:pt x="495" y="50"/>
                  </a:cubicBezTo>
                  <a:cubicBezTo>
                    <a:pt x="495" y="50"/>
                    <a:pt x="496" y="49"/>
                    <a:pt x="496" y="48"/>
                  </a:cubicBezTo>
                  <a:cubicBezTo>
                    <a:pt x="496" y="47"/>
                    <a:pt x="494" y="47"/>
                    <a:pt x="494" y="47"/>
                  </a:cubicBezTo>
                  <a:cubicBezTo>
                    <a:pt x="493" y="48"/>
                    <a:pt x="492" y="49"/>
                    <a:pt x="491" y="51"/>
                  </a:cubicBezTo>
                  <a:cubicBezTo>
                    <a:pt x="491" y="52"/>
                    <a:pt x="492" y="52"/>
                    <a:pt x="493" y="53"/>
                  </a:cubicBezTo>
                  <a:cubicBezTo>
                    <a:pt x="493" y="53"/>
                    <a:pt x="495" y="54"/>
                    <a:pt x="495" y="54"/>
                  </a:cubicBezTo>
                  <a:cubicBezTo>
                    <a:pt x="495" y="55"/>
                    <a:pt x="493" y="56"/>
                    <a:pt x="493" y="57"/>
                  </a:cubicBezTo>
                  <a:cubicBezTo>
                    <a:pt x="493" y="57"/>
                    <a:pt x="496" y="58"/>
                    <a:pt x="496" y="58"/>
                  </a:cubicBezTo>
                  <a:cubicBezTo>
                    <a:pt x="496" y="59"/>
                    <a:pt x="494" y="61"/>
                    <a:pt x="494" y="61"/>
                  </a:cubicBezTo>
                  <a:cubicBezTo>
                    <a:pt x="493" y="61"/>
                    <a:pt x="492" y="59"/>
                    <a:pt x="492" y="59"/>
                  </a:cubicBezTo>
                  <a:cubicBezTo>
                    <a:pt x="492" y="58"/>
                    <a:pt x="490" y="58"/>
                    <a:pt x="489" y="57"/>
                  </a:cubicBezTo>
                  <a:cubicBezTo>
                    <a:pt x="489" y="57"/>
                    <a:pt x="491" y="55"/>
                    <a:pt x="491" y="55"/>
                  </a:cubicBezTo>
                  <a:cubicBezTo>
                    <a:pt x="491" y="54"/>
                    <a:pt x="490" y="54"/>
                    <a:pt x="489" y="53"/>
                  </a:cubicBezTo>
                  <a:cubicBezTo>
                    <a:pt x="489" y="53"/>
                    <a:pt x="487" y="51"/>
                    <a:pt x="487" y="52"/>
                  </a:cubicBezTo>
                  <a:cubicBezTo>
                    <a:pt x="486" y="52"/>
                    <a:pt x="485" y="54"/>
                    <a:pt x="485" y="54"/>
                  </a:cubicBezTo>
                  <a:cubicBezTo>
                    <a:pt x="484" y="54"/>
                    <a:pt x="483" y="52"/>
                    <a:pt x="483" y="52"/>
                  </a:cubicBezTo>
                  <a:cubicBezTo>
                    <a:pt x="482" y="52"/>
                    <a:pt x="481" y="51"/>
                    <a:pt x="481" y="50"/>
                  </a:cubicBezTo>
                  <a:cubicBezTo>
                    <a:pt x="481" y="50"/>
                    <a:pt x="482" y="48"/>
                    <a:pt x="482" y="48"/>
                  </a:cubicBezTo>
                  <a:cubicBezTo>
                    <a:pt x="483" y="47"/>
                    <a:pt x="483" y="47"/>
                    <a:pt x="484" y="46"/>
                  </a:cubicBezTo>
                  <a:cubicBezTo>
                    <a:pt x="484" y="45"/>
                    <a:pt x="486" y="44"/>
                    <a:pt x="486" y="44"/>
                  </a:cubicBezTo>
                  <a:cubicBezTo>
                    <a:pt x="486" y="43"/>
                    <a:pt x="484" y="42"/>
                    <a:pt x="483" y="42"/>
                  </a:cubicBezTo>
                  <a:cubicBezTo>
                    <a:pt x="483" y="43"/>
                    <a:pt x="482" y="43"/>
                    <a:pt x="482" y="44"/>
                  </a:cubicBezTo>
                  <a:cubicBezTo>
                    <a:pt x="481" y="44"/>
                    <a:pt x="480" y="46"/>
                    <a:pt x="480" y="46"/>
                  </a:cubicBezTo>
                  <a:cubicBezTo>
                    <a:pt x="480" y="46"/>
                    <a:pt x="478" y="45"/>
                    <a:pt x="478" y="45"/>
                  </a:cubicBezTo>
                  <a:cubicBezTo>
                    <a:pt x="478" y="45"/>
                    <a:pt x="476" y="43"/>
                    <a:pt x="476" y="43"/>
                  </a:cubicBezTo>
                  <a:cubicBezTo>
                    <a:pt x="475" y="43"/>
                    <a:pt x="474" y="45"/>
                    <a:pt x="474" y="45"/>
                  </a:cubicBezTo>
                  <a:cubicBezTo>
                    <a:pt x="473" y="46"/>
                    <a:pt x="473" y="47"/>
                    <a:pt x="472" y="47"/>
                  </a:cubicBezTo>
                  <a:cubicBezTo>
                    <a:pt x="472" y="48"/>
                    <a:pt x="471" y="49"/>
                    <a:pt x="470" y="50"/>
                  </a:cubicBezTo>
                  <a:cubicBezTo>
                    <a:pt x="470" y="50"/>
                    <a:pt x="473" y="51"/>
                    <a:pt x="473" y="51"/>
                  </a:cubicBezTo>
                  <a:cubicBezTo>
                    <a:pt x="473" y="52"/>
                    <a:pt x="471" y="53"/>
                    <a:pt x="471" y="54"/>
                  </a:cubicBezTo>
                  <a:cubicBezTo>
                    <a:pt x="470" y="54"/>
                    <a:pt x="470" y="55"/>
                    <a:pt x="469" y="56"/>
                  </a:cubicBezTo>
                  <a:cubicBezTo>
                    <a:pt x="469" y="57"/>
                    <a:pt x="468" y="57"/>
                    <a:pt x="468" y="58"/>
                  </a:cubicBezTo>
                  <a:cubicBezTo>
                    <a:pt x="467" y="58"/>
                    <a:pt x="466" y="60"/>
                    <a:pt x="466" y="60"/>
                  </a:cubicBezTo>
                  <a:cubicBezTo>
                    <a:pt x="466" y="60"/>
                    <a:pt x="464" y="59"/>
                    <a:pt x="464" y="59"/>
                  </a:cubicBezTo>
                  <a:cubicBezTo>
                    <a:pt x="464" y="58"/>
                    <a:pt x="466" y="57"/>
                    <a:pt x="465" y="56"/>
                  </a:cubicBezTo>
                  <a:cubicBezTo>
                    <a:pt x="465" y="56"/>
                    <a:pt x="463" y="55"/>
                    <a:pt x="463" y="55"/>
                  </a:cubicBezTo>
                  <a:cubicBezTo>
                    <a:pt x="464" y="54"/>
                    <a:pt x="464" y="53"/>
                    <a:pt x="465" y="52"/>
                  </a:cubicBezTo>
                  <a:cubicBezTo>
                    <a:pt x="465" y="52"/>
                    <a:pt x="466" y="51"/>
                    <a:pt x="467" y="50"/>
                  </a:cubicBezTo>
                  <a:cubicBezTo>
                    <a:pt x="467" y="50"/>
                    <a:pt x="468" y="48"/>
                    <a:pt x="468" y="48"/>
                  </a:cubicBezTo>
                  <a:cubicBezTo>
                    <a:pt x="468" y="48"/>
                    <a:pt x="466" y="47"/>
                    <a:pt x="466" y="46"/>
                  </a:cubicBezTo>
                  <a:cubicBezTo>
                    <a:pt x="465" y="46"/>
                    <a:pt x="464" y="45"/>
                    <a:pt x="464" y="45"/>
                  </a:cubicBezTo>
                  <a:cubicBezTo>
                    <a:pt x="464" y="45"/>
                    <a:pt x="462" y="46"/>
                    <a:pt x="462" y="47"/>
                  </a:cubicBezTo>
                  <a:cubicBezTo>
                    <a:pt x="462" y="47"/>
                    <a:pt x="464" y="48"/>
                    <a:pt x="464" y="49"/>
                  </a:cubicBezTo>
                  <a:cubicBezTo>
                    <a:pt x="464" y="49"/>
                    <a:pt x="463" y="51"/>
                    <a:pt x="463" y="51"/>
                  </a:cubicBezTo>
                  <a:cubicBezTo>
                    <a:pt x="462" y="51"/>
                    <a:pt x="460" y="49"/>
                    <a:pt x="460" y="49"/>
                  </a:cubicBezTo>
                  <a:cubicBezTo>
                    <a:pt x="460" y="49"/>
                    <a:pt x="459" y="51"/>
                    <a:pt x="459" y="51"/>
                  </a:cubicBezTo>
                  <a:cubicBezTo>
                    <a:pt x="459" y="52"/>
                    <a:pt x="461" y="52"/>
                    <a:pt x="461" y="53"/>
                  </a:cubicBezTo>
                  <a:cubicBezTo>
                    <a:pt x="461" y="54"/>
                    <a:pt x="459" y="54"/>
                    <a:pt x="459" y="55"/>
                  </a:cubicBezTo>
                  <a:cubicBezTo>
                    <a:pt x="458" y="57"/>
                    <a:pt x="457" y="58"/>
                    <a:pt x="456" y="60"/>
                  </a:cubicBezTo>
                  <a:cubicBezTo>
                    <a:pt x="455" y="60"/>
                    <a:pt x="454" y="62"/>
                    <a:pt x="454" y="62"/>
                  </a:cubicBezTo>
                  <a:cubicBezTo>
                    <a:pt x="454" y="62"/>
                    <a:pt x="452" y="60"/>
                    <a:pt x="452" y="60"/>
                  </a:cubicBezTo>
                  <a:cubicBezTo>
                    <a:pt x="452" y="60"/>
                    <a:pt x="453" y="58"/>
                    <a:pt x="454" y="58"/>
                  </a:cubicBezTo>
                  <a:cubicBezTo>
                    <a:pt x="454" y="57"/>
                    <a:pt x="455" y="56"/>
                    <a:pt x="455" y="56"/>
                  </a:cubicBezTo>
                  <a:cubicBezTo>
                    <a:pt x="456" y="55"/>
                    <a:pt x="456" y="54"/>
                    <a:pt x="457" y="53"/>
                  </a:cubicBezTo>
                  <a:cubicBezTo>
                    <a:pt x="456" y="53"/>
                    <a:pt x="455" y="52"/>
                    <a:pt x="455" y="52"/>
                  </a:cubicBezTo>
                  <a:cubicBezTo>
                    <a:pt x="454" y="52"/>
                    <a:pt x="453" y="50"/>
                    <a:pt x="452" y="50"/>
                  </a:cubicBezTo>
                  <a:cubicBezTo>
                    <a:pt x="452" y="50"/>
                    <a:pt x="454" y="48"/>
                    <a:pt x="454" y="48"/>
                  </a:cubicBezTo>
                  <a:cubicBezTo>
                    <a:pt x="455" y="47"/>
                    <a:pt x="455" y="46"/>
                    <a:pt x="456" y="46"/>
                  </a:cubicBezTo>
                  <a:cubicBezTo>
                    <a:pt x="456" y="45"/>
                    <a:pt x="457" y="44"/>
                    <a:pt x="458" y="43"/>
                  </a:cubicBezTo>
                  <a:cubicBezTo>
                    <a:pt x="458" y="43"/>
                    <a:pt x="455" y="42"/>
                    <a:pt x="455" y="42"/>
                  </a:cubicBezTo>
                  <a:cubicBezTo>
                    <a:pt x="455" y="41"/>
                    <a:pt x="457" y="40"/>
                    <a:pt x="457" y="39"/>
                  </a:cubicBezTo>
                  <a:cubicBezTo>
                    <a:pt x="457" y="39"/>
                    <a:pt x="455" y="38"/>
                    <a:pt x="455" y="38"/>
                  </a:cubicBezTo>
                  <a:cubicBezTo>
                    <a:pt x="455" y="38"/>
                    <a:pt x="453" y="39"/>
                    <a:pt x="453" y="40"/>
                  </a:cubicBezTo>
                  <a:cubicBezTo>
                    <a:pt x="453" y="41"/>
                    <a:pt x="455" y="41"/>
                    <a:pt x="455" y="42"/>
                  </a:cubicBezTo>
                  <a:cubicBezTo>
                    <a:pt x="455" y="42"/>
                    <a:pt x="454" y="43"/>
                    <a:pt x="454" y="44"/>
                  </a:cubicBezTo>
                  <a:cubicBezTo>
                    <a:pt x="453" y="45"/>
                    <a:pt x="453" y="45"/>
                    <a:pt x="452" y="46"/>
                  </a:cubicBezTo>
                  <a:cubicBezTo>
                    <a:pt x="452" y="46"/>
                    <a:pt x="451" y="48"/>
                    <a:pt x="450" y="48"/>
                  </a:cubicBezTo>
                  <a:cubicBezTo>
                    <a:pt x="450" y="48"/>
                    <a:pt x="448" y="47"/>
                    <a:pt x="448" y="47"/>
                  </a:cubicBezTo>
                  <a:cubicBezTo>
                    <a:pt x="448" y="47"/>
                    <a:pt x="446" y="49"/>
                    <a:pt x="446" y="49"/>
                  </a:cubicBezTo>
                  <a:cubicBezTo>
                    <a:pt x="446" y="49"/>
                    <a:pt x="449" y="50"/>
                    <a:pt x="449" y="51"/>
                  </a:cubicBezTo>
                  <a:cubicBezTo>
                    <a:pt x="448" y="51"/>
                    <a:pt x="447" y="52"/>
                    <a:pt x="447" y="53"/>
                  </a:cubicBezTo>
                  <a:cubicBezTo>
                    <a:pt x="447" y="53"/>
                    <a:pt x="445" y="55"/>
                    <a:pt x="445" y="55"/>
                  </a:cubicBezTo>
                  <a:cubicBezTo>
                    <a:pt x="445" y="55"/>
                    <a:pt x="443" y="53"/>
                    <a:pt x="443" y="53"/>
                  </a:cubicBezTo>
                  <a:cubicBezTo>
                    <a:pt x="443" y="54"/>
                    <a:pt x="441" y="55"/>
                    <a:pt x="441" y="56"/>
                  </a:cubicBezTo>
                  <a:cubicBezTo>
                    <a:pt x="441" y="56"/>
                    <a:pt x="443" y="57"/>
                    <a:pt x="443" y="57"/>
                  </a:cubicBezTo>
                  <a:cubicBezTo>
                    <a:pt x="444" y="58"/>
                    <a:pt x="442" y="59"/>
                    <a:pt x="442" y="60"/>
                  </a:cubicBezTo>
                  <a:cubicBezTo>
                    <a:pt x="442" y="60"/>
                    <a:pt x="444" y="61"/>
                    <a:pt x="444" y="61"/>
                  </a:cubicBezTo>
                  <a:cubicBezTo>
                    <a:pt x="444" y="62"/>
                    <a:pt x="443" y="63"/>
                    <a:pt x="442" y="63"/>
                  </a:cubicBezTo>
                  <a:cubicBezTo>
                    <a:pt x="442" y="64"/>
                    <a:pt x="441" y="62"/>
                    <a:pt x="440" y="62"/>
                  </a:cubicBezTo>
                  <a:cubicBezTo>
                    <a:pt x="439" y="62"/>
                    <a:pt x="439" y="64"/>
                    <a:pt x="438" y="64"/>
                  </a:cubicBezTo>
                  <a:cubicBezTo>
                    <a:pt x="438" y="64"/>
                    <a:pt x="437" y="62"/>
                    <a:pt x="436" y="62"/>
                  </a:cubicBezTo>
                  <a:cubicBezTo>
                    <a:pt x="436" y="62"/>
                    <a:pt x="435" y="64"/>
                    <a:pt x="434" y="65"/>
                  </a:cubicBezTo>
                  <a:cubicBezTo>
                    <a:pt x="434" y="65"/>
                    <a:pt x="432" y="63"/>
                    <a:pt x="432" y="63"/>
                  </a:cubicBezTo>
                  <a:cubicBezTo>
                    <a:pt x="432" y="63"/>
                    <a:pt x="434" y="61"/>
                    <a:pt x="434" y="61"/>
                  </a:cubicBezTo>
                  <a:cubicBezTo>
                    <a:pt x="434" y="60"/>
                    <a:pt x="432" y="59"/>
                    <a:pt x="432" y="59"/>
                  </a:cubicBezTo>
                  <a:cubicBezTo>
                    <a:pt x="432" y="59"/>
                    <a:pt x="430" y="61"/>
                    <a:pt x="430" y="61"/>
                  </a:cubicBezTo>
                  <a:cubicBezTo>
                    <a:pt x="430" y="62"/>
                    <a:pt x="432" y="62"/>
                    <a:pt x="432" y="63"/>
                  </a:cubicBezTo>
                  <a:cubicBezTo>
                    <a:pt x="432" y="63"/>
                    <a:pt x="430" y="64"/>
                    <a:pt x="430" y="65"/>
                  </a:cubicBezTo>
                  <a:cubicBezTo>
                    <a:pt x="430" y="65"/>
                    <a:pt x="433" y="67"/>
                    <a:pt x="433" y="67"/>
                  </a:cubicBezTo>
                  <a:cubicBezTo>
                    <a:pt x="432" y="67"/>
                    <a:pt x="432" y="69"/>
                    <a:pt x="431" y="69"/>
                  </a:cubicBezTo>
                  <a:cubicBezTo>
                    <a:pt x="430" y="69"/>
                    <a:pt x="429" y="67"/>
                    <a:pt x="429" y="67"/>
                  </a:cubicBezTo>
                  <a:cubicBezTo>
                    <a:pt x="429" y="67"/>
                    <a:pt x="427" y="66"/>
                    <a:pt x="427" y="66"/>
                  </a:cubicBezTo>
                  <a:cubicBezTo>
                    <a:pt x="426" y="65"/>
                    <a:pt x="428" y="64"/>
                    <a:pt x="428" y="63"/>
                  </a:cubicBezTo>
                  <a:cubicBezTo>
                    <a:pt x="428" y="63"/>
                    <a:pt x="426" y="62"/>
                    <a:pt x="426" y="62"/>
                  </a:cubicBezTo>
                  <a:cubicBezTo>
                    <a:pt x="426" y="61"/>
                    <a:pt x="428" y="60"/>
                    <a:pt x="428" y="59"/>
                  </a:cubicBezTo>
                  <a:cubicBezTo>
                    <a:pt x="428" y="59"/>
                    <a:pt x="426" y="58"/>
                    <a:pt x="425" y="58"/>
                  </a:cubicBezTo>
                  <a:cubicBezTo>
                    <a:pt x="425" y="58"/>
                    <a:pt x="423" y="56"/>
                    <a:pt x="423" y="56"/>
                  </a:cubicBezTo>
                  <a:cubicBezTo>
                    <a:pt x="423" y="56"/>
                    <a:pt x="425" y="54"/>
                    <a:pt x="425" y="54"/>
                  </a:cubicBezTo>
                  <a:cubicBezTo>
                    <a:pt x="425" y="53"/>
                    <a:pt x="423" y="52"/>
                    <a:pt x="423" y="52"/>
                  </a:cubicBezTo>
                  <a:cubicBezTo>
                    <a:pt x="422" y="52"/>
                    <a:pt x="421" y="51"/>
                    <a:pt x="420" y="50"/>
                  </a:cubicBezTo>
                  <a:cubicBezTo>
                    <a:pt x="420" y="50"/>
                    <a:pt x="418" y="49"/>
                    <a:pt x="418" y="49"/>
                  </a:cubicBezTo>
                  <a:cubicBezTo>
                    <a:pt x="418" y="48"/>
                    <a:pt x="420" y="47"/>
                    <a:pt x="420" y="46"/>
                  </a:cubicBezTo>
                  <a:cubicBezTo>
                    <a:pt x="420" y="46"/>
                    <a:pt x="418" y="45"/>
                    <a:pt x="418" y="45"/>
                  </a:cubicBezTo>
                  <a:cubicBezTo>
                    <a:pt x="417" y="45"/>
                    <a:pt x="416" y="47"/>
                    <a:pt x="416" y="47"/>
                  </a:cubicBezTo>
                  <a:cubicBezTo>
                    <a:pt x="416" y="47"/>
                    <a:pt x="418" y="48"/>
                    <a:pt x="418" y="49"/>
                  </a:cubicBezTo>
                  <a:cubicBezTo>
                    <a:pt x="418" y="49"/>
                    <a:pt x="417" y="50"/>
                    <a:pt x="417" y="51"/>
                  </a:cubicBezTo>
                  <a:cubicBezTo>
                    <a:pt x="416" y="51"/>
                    <a:pt x="415" y="52"/>
                    <a:pt x="415" y="53"/>
                  </a:cubicBezTo>
                  <a:cubicBezTo>
                    <a:pt x="415" y="54"/>
                    <a:pt x="413" y="55"/>
                    <a:pt x="413" y="55"/>
                  </a:cubicBezTo>
                  <a:cubicBezTo>
                    <a:pt x="413" y="56"/>
                    <a:pt x="415" y="57"/>
                    <a:pt x="415" y="57"/>
                  </a:cubicBezTo>
                  <a:cubicBezTo>
                    <a:pt x="415" y="58"/>
                    <a:pt x="414" y="59"/>
                    <a:pt x="414" y="59"/>
                  </a:cubicBezTo>
                  <a:cubicBezTo>
                    <a:pt x="413" y="60"/>
                    <a:pt x="413" y="61"/>
                    <a:pt x="412" y="62"/>
                  </a:cubicBezTo>
                  <a:cubicBezTo>
                    <a:pt x="411" y="63"/>
                    <a:pt x="410" y="65"/>
                    <a:pt x="409" y="66"/>
                  </a:cubicBezTo>
                  <a:cubicBezTo>
                    <a:pt x="407" y="65"/>
                    <a:pt x="406" y="64"/>
                    <a:pt x="404" y="63"/>
                  </a:cubicBezTo>
                  <a:cubicBezTo>
                    <a:pt x="404" y="62"/>
                    <a:pt x="402" y="62"/>
                    <a:pt x="402" y="61"/>
                  </a:cubicBezTo>
                  <a:cubicBezTo>
                    <a:pt x="402" y="60"/>
                    <a:pt x="404" y="59"/>
                    <a:pt x="404" y="59"/>
                  </a:cubicBezTo>
                  <a:cubicBezTo>
                    <a:pt x="403" y="58"/>
                    <a:pt x="401" y="58"/>
                    <a:pt x="401" y="57"/>
                  </a:cubicBezTo>
                  <a:cubicBezTo>
                    <a:pt x="401" y="57"/>
                    <a:pt x="403" y="55"/>
                    <a:pt x="403" y="55"/>
                  </a:cubicBezTo>
                  <a:cubicBezTo>
                    <a:pt x="403" y="54"/>
                    <a:pt x="401" y="53"/>
                    <a:pt x="401" y="53"/>
                  </a:cubicBezTo>
                  <a:cubicBezTo>
                    <a:pt x="400" y="53"/>
                    <a:pt x="399" y="55"/>
                    <a:pt x="399" y="55"/>
                  </a:cubicBezTo>
                  <a:cubicBezTo>
                    <a:pt x="399" y="55"/>
                    <a:pt x="398" y="58"/>
                    <a:pt x="397" y="57"/>
                  </a:cubicBezTo>
                  <a:cubicBezTo>
                    <a:pt x="397" y="57"/>
                    <a:pt x="395" y="56"/>
                    <a:pt x="395" y="56"/>
                  </a:cubicBezTo>
                  <a:cubicBezTo>
                    <a:pt x="395" y="55"/>
                    <a:pt x="397" y="54"/>
                    <a:pt x="397" y="54"/>
                  </a:cubicBezTo>
                  <a:cubicBezTo>
                    <a:pt x="397" y="53"/>
                    <a:pt x="395" y="53"/>
                    <a:pt x="395" y="52"/>
                  </a:cubicBezTo>
                  <a:cubicBezTo>
                    <a:pt x="393" y="53"/>
                    <a:pt x="392" y="55"/>
                    <a:pt x="391" y="56"/>
                  </a:cubicBezTo>
                  <a:cubicBezTo>
                    <a:pt x="391" y="57"/>
                    <a:pt x="390" y="58"/>
                    <a:pt x="390" y="59"/>
                  </a:cubicBezTo>
                  <a:cubicBezTo>
                    <a:pt x="389" y="59"/>
                    <a:pt x="392" y="60"/>
                    <a:pt x="392" y="60"/>
                  </a:cubicBezTo>
                  <a:cubicBezTo>
                    <a:pt x="392" y="61"/>
                    <a:pt x="390" y="62"/>
                    <a:pt x="390" y="62"/>
                  </a:cubicBezTo>
                  <a:cubicBezTo>
                    <a:pt x="390" y="63"/>
                    <a:pt x="389" y="65"/>
                    <a:pt x="388" y="65"/>
                  </a:cubicBezTo>
                  <a:cubicBezTo>
                    <a:pt x="388" y="65"/>
                    <a:pt x="386" y="63"/>
                    <a:pt x="386" y="63"/>
                  </a:cubicBezTo>
                  <a:cubicBezTo>
                    <a:pt x="386" y="62"/>
                    <a:pt x="388" y="61"/>
                    <a:pt x="388" y="61"/>
                  </a:cubicBezTo>
                  <a:cubicBezTo>
                    <a:pt x="387" y="60"/>
                    <a:pt x="386" y="60"/>
                    <a:pt x="386" y="59"/>
                  </a:cubicBezTo>
                  <a:cubicBezTo>
                    <a:pt x="385" y="59"/>
                    <a:pt x="383" y="58"/>
                    <a:pt x="383" y="57"/>
                  </a:cubicBezTo>
                  <a:cubicBezTo>
                    <a:pt x="383" y="57"/>
                    <a:pt x="385" y="55"/>
                    <a:pt x="385" y="55"/>
                  </a:cubicBezTo>
                  <a:cubicBezTo>
                    <a:pt x="385" y="55"/>
                    <a:pt x="383" y="54"/>
                    <a:pt x="383" y="53"/>
                  </a:cubicBezTo>
                  <a:cubicBezTo>
                    <a:pt x="382" y="53"/>
                    <a:pt x="381" y="52"/>
                    <a:pt x="381" y="52"/>
                  </a:cubicBezTo>
                  <a:cubicBezTo>
                    <a:pt x="381" y="51"/>
                    <a:pt x="382" y="50"/>
                    <a:pt x="382" y="49"/>
                  </a:cubicBezTo>
                  <a:cubicBezTo>
                    <a:pt x="383" y="49"/>
                    <a:pt x="384" y="48"/>
                    <a:pt x="384" y="47"/>
                  </a:cubicBezTo>
                  <a:cubicBezTo>
                    <a:pt x="384" y="47"/>
                    <a:pt x="382" y="46"/>
                    <a:pt x="382" y="46"/>
                  </a:cubicBezTo>
                  <a:cubicBezTo>
                    <a:pt x="382" y="45"/>
                    <a:pt x="383" y="44"/>
                    <a:pt x="383" y="43"/>
                  </a:cubicBezTo>
                  <a:cubicBezTo>
                    <a:pt x="384" y="43"/>
                    <a:pt x="381" y="42"/>
                    <a:pt x="381" y="42"/>
                  </a:cubicBezTo>
                  <a:cubicBezTo>
                    <a:pt x="381" y="42"/>
                    <a:pt x="379" y="43"/>
                    <a:pt x="380" y="44"/>
                  </a:cubicBezTo>
                  <a:cubicBezTo>
                    <a:pt x="380" y="44"/>
                    <a:pt x="382" y="45"/>
                    <a:pt x="382" y="46"/>
                  </a:cubicBezTo>
                  <a:cubicBezTo>
                    <a:pt x="382" y="46"/>
                    <a:pt x="380" y="47"/>
                    <a:pt x="380" y="48"/>
                  </a:cubicBezTo>
                  <a:cubicBezTo>
                    <a:pt x="380" y="49"/>
                    <a:pt x="379" y="49"/>
                    <a:pt x="378" y="50"/>
                  </a:cubicBezTo>
                  <a:cubicBezTo>
                    <a:pt x="378" y="51"/>
                    <a:pt x="377" y="52"/>
                    <a:pt x="377" y="52"/>
                  </a:cubicBezTo>
                  <a:cubicBezTo>
                    <a:pt x="376" y="54"/>
                    <a:pt x="374" y="55"/>
                    <a:pt x="373" y="57"/>
                  </a:cubicBezTo>
                  <a:cubicBezTo>
                    <a:pt x="372" y="58"/>
                    <a:pt x="371" y="60"/>
                    <a:pt x="370" y="61"/>
                  </a:cubicBezTo>
                  <a:cubicBezTo>
                    <a:pt x="369" y="62"/>
                    <a:pt x="369" y="63"/>
                    <a:pt x="368" y="63"/>
                  </a:cubicBezTo>
                  <a:cubicBezTo>
                    <a:pt x="368" y="64"/>
                    <a:pt x="367" y="65"/>
                    <a:pt x="366" y="66"/>
                  </a:cubicBezTo>
                  <a:cubicBezTo>
                    <a:pt x="366" y="66"/>
                    <a:pt x="364" y="64"/>
                    <a:pt x="364" y="64"/>
                  </a:cubicBezTo>
                  <a:cubicBezTo>
                    <a:pt x="364" y="64"/>
                    <a:pt x="362" y="62"/>
                    <a:pt x="362" y="62"/>
                  </a:cubicBezTo>
                  <a:cubicBezTo>
                    <a:pt x="361" y="62"/>
                    <a:pt x="361" y="64"/>
                    <a:pt x="360" y="64"/>
                  </a:cubicBezTo>
                  <a:cubicBezTo>
                    <a:pt x="360" y="64"/>
                    <a:pt x="359" y="63"/>
                    <a:pt x="358" y="63"/>
                  </a:cubicBezTo>
                  <a:cubicBezTo>
                    <a:pt x="358" y="63"/>
                    <a:pt x="356" y="65"/>
                    <a:pt x="356" y="65"/>
                  </a:cubicBezTo>
                  <a:cubicBezTo>
                    <a:pt x="356" y="65"/>
                    <a:pt x="354" y="64"/>
                    <a:pt x="354" y="63"/>
                  </a:cubicBezTo>
                  <a:cubicBezTo>
                    <a:pt x="354" y="63"/>
                    <a:pt x="356" y="62"/>
                    <a:pt x="356" y="61"/>
                  </a:cubicBezTo>
                  <a:cubicBezTo>
                    <a:pt x="356" y="60"/>
                    <a:pt x="357" y="59"/>
                    <a:pt x="357" y="59"/>
                  </a:cubicBezTo>
                  <a:cubicBezTo>
                    <a:pt x="358" y="58"/>
                    <a:pt x="359" y="57"/>
                    <a:pt x="359" y="57"/>
                  </a:cubicBezTo>
                  <a:cubicBezTo>
                    <a:pt x="360" y="56"/>
                    <a:pt x="360" y="55"/>
                    <a:pt x="361" y="54"/>
                  </a:cubicBezTo>
                  <a:cubicBezTo>
                    <a:pt x="361" y="54"/>
                    <a:pt x="362" y="52"/>
                    <a:pt x="363" y="52"/>
                  </a:cubicBezTo>
                  <a:cubicBezTo>
                    <a:pt x="363" y="52"/>
                    <a:pt x="365" y="54"/>
                    <a:pt x="365" y="54"/>
                  </a:cubicBezTo>
                  <a:cubicBezTo>
                    <a:pt x="365" y="53"/>
                    <a:pt x="367" y="52"/>
                    <a:pt x="367" y="52"/>
                  </a:cubicBezTo>
                  <a:cubicBezTo>
                    <a:pt x="366" y="51"/>
                    <a:pt x="365" y="51"/>
                    <a:pt x="364" y="50"/>
                  </a:cubicBezTo>
                  <a:cubicBezTo>
                    <a:pt x="364" y="49"/>
                    <a:pt x="362" y="49"/>
                    <a:pt x="362" y="48"/>
                  </a:cubicBezTo>
                  <a:cubicBezTo>
                    <a:pt x="362" y="48"/>
                    <a:pt x="364" y="47"/>
                    <a:pt x="364" y="46"/>
                  </a:cubicBezTo>
                  <a:cubicBezTo>
                    <a:pt x="363" y="46"/>
                    <a:pt x="362" y="44"/>
                    <a:pt x="362" y="44"/>
                  </a:cubicBezTo>
                  <a:cubicBezTo>
                    <a:pt x="361" y="44"/>
                    <a:pt x="360" y="46"/>
                    <a:pt x="360" y="46"/>
                  </a:cubicBezTo>
                  <a:cubicBezTo>
                    <a:pt x="360" y="47"/>
                    <a:pt x="358" y="48"/>
                    <a:pt x="358" y="49"/>
                  </a:cubicBezTo>
                  <a:cubicBezTo>
                    <a:pt x="358" y="49"/>
                    <a:pt x="360" y="50"/>
                    <a:pt x="360" y="50"/>
                  </a:cubicBezTo>
                  <a:cubicBezTo>
                    <a:pt x="360" y="51"/>
                    <a:pt x="359" y="53"/>
                    <a:pt x="359" y="53"/>
                  </a:cubicBezTo>
                  <a:cubicBezTo>
                    <a:pt x="358" y="53"/>
                    <a:pt x="357" y="51"/>
                    <a:pt x="356" y="51"/>
                  </a:cubicBezTo>
                  <a:cubicBezTo>
                    <a:pt x="356" y="51"/>
                    <a:pt x="355" y="53"/>
                    <a:pt x="355" y="53"/>
                  </a:cubicBezTo>
                  <a:cubicBezTo>
                    <a:pt x="354" y="54"/>
                    <a:pt x="354" y="55"/>
                    <a:pt x="353" y="55"/>
                  </a:cubicBezTo>
                  <a:cubicBezTo>
                    <a:pt x="353" y="56"/>
                    <a:pt x="352" y="58"/>
                    <a:pt x="351" y="58"/>
                  </a:cubicBezTo>
                  <a:cubicBezTo>
                    <a:pt x="351" y="58"/>
                    <a:pt x="349" y="56"/>
                    <a:pt x="349" y="56"/>
                  </a:cubicBezTo>
                  <a:cubicBezTo>
                    <a:pt x="348" y="56"/>
                    <a:pt x="348" y="58"/>
                    <a:pt x="347" y="58"/>
                  </a:cubicBezTo>
                  <a:cubicBezTo>
                    <a:pt x="347" y="59"/>
                    <a:pt x="346" y="60"/>
                    <a:pt x="346" y="60"/>
                  </a:cubicBezTo>
                  <a:cubicBezTo>
                    <a:pt x="346" y="60"/>
                    <a:pt x="343" y="59"/>
                    <a:pt x="343" y="59"/>
                  </a:cubicBezTo>
                  <a:cubicBezTo>
                    <a:pt x="343" y="58"/>
                    <a:pt x="345" y="57"/>
                    <a:pt x="345" y="56"/>
                  </a:cubicBezTo>
                  <a:cubicBezTo>
                    <a:pt x="345" y="56"/>
                    <a:pt x="343" y="55"/>
                    <a:pt x="343" y="55"/>
                  </a:cubicBezTo>
                  <a:cubicBezTo>
                    <a:pt x="342" y="55"/>
                    <a:pt x="342" y="57"/>
                    <a:pt x="341" y="57"/>
                  </a:cubicBezTo>
                  <a:cubicBezTo>
                    <a:pt x="341" y="57"/>
                    <a:pt x="340" y="55"/>
                    <a:pt x="339" y="55"/>
                  </a:cubicBezTo>
                  <a:cubicBezTo>
                    <a:pt x="338" y="55"/>
                    <a:pt x="338" y="57"/>
                    <a:pt x="337" y="58"/>
                  </a:cubicBezTo>
                  <a:cubicBezTo>
                    <a:pt x="337" y="58"/>
                    <a:pt x="336" y="56"/>
                    <a:pt x="335" y="56"/>
                  </a:cubicBezTo>
                  <a:cubicBezTo>
                    <a:pt x="334" y="56"/>
                    <a:pt x="334" y="58"/>
                    <a:pt x="333" y="58"/>
                  </a:cubicBezTo>
                  <a:cubicBezTo>
                    <a:pt x="332" y="57"/>
                    <a:pt x="330" y="56"/>
                    <a:pt x="329" y="55"/>
                  </a:cubicBezTo>
                  <a:cubicBezTo>
                    <a:pt x="330" y="53"/>
                    <a:pt x="331" y="52"/>
                    <a:pt x="332" y="50"/>
                  </a:cubicBezTo>
                  <a:cubicBezTo>
                    <a:pt x="333" y="49"/>
                    <a:pt x="333" y="49"/>
                    <a:pt x="334" y="48"/>
                  </a:cubicBezTo>
                  <a:cubicBezTo>
                    <a:pt x="334" y="48"/>
                    <a:pt x="336" y="46"/>
                    <a:pt x="336" y="46"/>
                  </a:cubicBezTo>
                  <a:cubicBezTo>
                    <a:pt x="336" y="46"/>
                    <a:pt x="334" y="44"/>
                    <a:pt x="333" y="44"/>
                  </a:cubicBezTo>
                  <a:cubicBezTo>
                    <a:pt x="333" y="44"/>
                    <a:pt x="332" y="46"/>
                    <a:pt x="332" y="46"/>
                  </a:cubicBezTo>
                  <a:cubicBezTo>
                    <a:pt x="331" y="47"/>
                    <a:pt x="331" y="48"/>
                    <a:pt x="330" y="48"/>
                  </a:cubicBezTo>
                  <a:cubicBezTo>
                    <a:pt x="329" y="49"/>
                    <a:pt x="329" y="50"/>
                    <a:pt x="328" y="51"/>
                  </a:cubicBezTo>
                  <a:cubicBezTo>
                    <a:pt x="328" y="51"/>
                    <a:pt x="327" y="52"/>
                    <a:pt x="327" y="53"/>
                  </a:cubicBezTo>
                  <a:cubicBezTo>
                    <a:pt x="326" y="54"/>
                    <a:pt x="325" y="55"/>
                    <a:pt x="325" y="55"/>
                  </a:cubicBezTo>
                  <a:cubicBezTo>
                    <a:pt x="325" y="56"/>
                    <a:pt x="327" y="57"/>
                    <a:pt x="327" y="57"/>
                  </a:cubicBezTo>
                  <a:cubicBezTo>
                    <a:pt x="328" y="57"/>
                    <a:pt x="329" y="58"/>
                    <a:pt x="329" y="59"/>
                  </a:cubicBezTo>
                  <a:cubicBezTo>
                    <a:pt x="330" y="59"/>
                    <a:pt x="328" y="60"/>
                    <a:pt x="328" y="61"/>
                  </a:cubicBezTo>
                  <a:cubicBezTo>
                    <a:pt x="327" y="60"/>
                    <a:pt x="326" y="60"/>
                    <a:pt x="325" y="59"/>
                  </a:cubicBezTo>
                  <a:cubicBezTo>
                    <a:pt x="325" y="59"/>
                    <a:pt x="324" y="57"/>
                    <a:pt x="323" y="57"/>
                  </a:cubicBezTo>
                  <a:cubicBezTo>
                    <a:pt x="323" y="57"/>
                    <a:pt x="322" y="59"/>
                    <a:pt x="322" y="60"/>
                  </a:cubicBezTo>
                  <a:cubicBezTo>
                    <a:pt x="321" y="60"/>
                    <a:pt x="320" y="61"/>
                    <a:pt x="320" y="62"/>
                  </a:cubicBezTo>
                  <a:cubicBezTo>
                    <a:pt x="320" y="61"/>
                    <a:pt x="318" y="61"/>
                    <a:pt x="318" y="60"/>
                  </a:cubicBezTo>
                  <a:cubicBezTo>
                    <a:pt x="318" y="60"/>
                    <a:pt x="319" y="58"/>
                    <a:pt x="319" y="58"/>
                  </a:cubicBezTo>
                  <a:cubicBezTo>
                    <a:pt x="320" y="57"/>
                    <a:pt x="320" y="56"/>
                    <a:pt x="321" y="56"/>
                  </a:cubicBezTo>
                  <a:cubicBezTo>
                    <a:pt x="322" y="55"/>
                    <a:pt x="322" y="54"/>
                    <a:pt x="323" y="53"/>
                  </a:cubicBezTo>
                  <a:cubicBezTo>
                    <a:pt x="323" y="53"/>
                    <a:pt x="324" y="52"/>
                    <a:pt x="324" y="51"/>
                  </a:cubicBezTo>
                  <a:cubicBezTo>
                    <a:pt x="324" y="51"/>
                    <a:pt x="323" y="49"/>
                    <a:pt x="322" y="50"/>
                  </a:cubicBezTo>
                  <a:cubicBezTo>
                    <a:pt x="322" y="50"/>
                    <a:pt x="321" y="52"/>
                    <a:pt x="320" y="52"/>
                  </a:cubicBezTo>
                  <a:cubicBezTo>
                    <a:pt x="320" y="52"/>
                    <a:pt x="319" y="50"/>
                    <a:pt x="318" y="50"/>
                  </a:cubicBezTo>
                  <a:cubicBezTo>
                    <a:pt x="318" y="50"/>
                    <a:pt x="317" y="52"/>
                    <a:pt x="317" y="52"/>
                  </a:cubicBezTo>
                  <a:cubicBezTo>
                    <a:pt x="316" y="53"/>
                    <a:pt x="315" y="54"/>
                    <a:pt x="315" y="55"/>
                  </a:cubicBezTo>
                  <a:cubicBezTo>
                    <a:pt x="315" y="55"/>
                    <a:pt x="314" y="57"/>
                    <a:pt x="313" y="57"/>
                  </a:cubicBezTo>
                  <a:cubicBezTo>
                    <a:pt x="313" y="57"/>
                    <a:pt x="311" y="55"/>
                    <a:pt x="311" y="55"/>
                  </a:cubicBezTo>
                  <a:cubicBezTo>
                    <a:pt x="310" y="55"/>
                    <a:pt x="310" y="57"/>
                    <a:pt x="309" y="57"/>
                  </a:cubicBezTo>
                  <a:cubicBezTo>
                    <a:pt x="309" y="57"/>
                    <a:pt x="308" y="56"/>
                    <a:pt x="307" y="56"/>
                  </a:cubicBezTo>
                  <a:cubicBezTo>
                    <a:pt x="306" y="56"/>
                    <a:pt x="306" y="58"/>
                    <a:pt x="305" y="58"/>
                  </a:cubicBezTo>
                  <a:cubicBezTo>
                    <a:pt x="305" y="58"/>
                    <a:pt x="304" y="56"/>
                    <a:pt x="303" y="56"/>
                  </a:cubicBezTo>
                  <a:cubicBezTo>
                    <a:pt x="302" y="56"/>
                    <a:pt x="302" y="58"/>
                    <a:pt x="301" y="58"/>
                  </a:cubicBezTo>
                  <a:cubicBezTo>
                    <a:pt x="301" y="58"/>
                    <a:pt x="300" y="57"/>
                    <a:pt x="299" y="57"/>
                  </a:cubicBezTo>
                  <a:cubicBezTo>
                    <a:pt x="299" y="57"/>
                    <a:pt x="298" y="59"/>
                    <a:pt x="297" y="59"/>
                  </a:cubicBezTo>
                  <a:cubicBezTo>
                    <a:pt x="297" y="59"/>
                    <a:pt x="295" y="57"/>
                    <a:pt x="295" y="57"/>
                  </a:cubicBezTo>
                  <a:cubicBezTo>
                    <a:pt x="295" y="57"/>
                    <a:pt x="294" y="59"/>
                    <a:pt x="293" y="59"/>
                  </a:cubicBezTo>
                  <a:cubicBezTo>
                    <a:pt x="293" y="60"/>
                    <a:pt x="292" y="61"/>
                    <a:pt x="292" y="62"/>
                  </a:cubicBezTo>
                  <a:cubicBezTo>
                    <a:pt x="291" y="61"/>
                    <a:pt x="290" y="61"/>
                    <a:pt x="290" y="60"/>
                  </a:cubicBezTo>
                  <a:cubicBezTo>
                    <a:pt x="289" y="60"/>
                    <a:pt x="287" y="59"/>
                    <a:pt x="287" y="58"/>
                  </a:cubicBezTo>
                  <a:cubicBezTo>
                    <a:pt x="287" y="58"/>
                    <a:pt x="289" y="56"/>
                    <a:pt x="289" y="56"/>
                  </a:cubicBezTo>
                  <a:cubicBezTo>
                    <a:pt x="290" y="55"/>
                    <a:pt x="290" y="55"/>
                    <a:pt x="291" y="54"/>
                  </a:cubicBezTo>
                  <a:cubicBezTo>
                    <a:pt x="291" y="54"/>
                    <a:pt x="292" y="55"/>
                    <a:pt x="293" y="55"/>
                  </a:cubicBezTo>
                  <a:cubicBezTo>
                    <a:pt x="293" y="56"/>
                    <a:pt x="295" y="57"/>
                    <a:pt x="295" y="57"/>
                  </a:cubicBezTo>
                  <a:cubicBezTo>
                    <a:pt x="296" y="57"/>
                    <a:pt x="296" y="55"/>
                    <a:pt x="297" y="55"/>
                  </a:cubicBezTo>
                  <a:cubicBezTo>
                    <a:pt x="298" y="55"/>
                    <a:pt x="298" y="57"/>
                    <a:pt x="299" y="57"/>
                  </a:cubicBezTo>
                  <a:cubicBezTo>
                    <a:pt x="300" y="57"/>
                    <a:pt x="300" y="54"/>
                    <a:pt x="301" y="54"/>
                  </a:cubicBezTo>
                  <a:cubicBezTo>
                    <a:pt x="301" y="54"/>
                    <a:pt x="303" y="56"/>
                    <a:pt x="303" y="56"/>
                  </a:cubicBezTo>
                  <a:cubicBezTo>
                    <a:pt x="304" y="56"/>
                    <a:pt x="304" y="54"/>
                    <a:pt x="305" y="54"/>
                  </a:cubicBezTo>
                  <a:cubicBezTo>
                    <a:pt x="304" y="53"/>
                    <a:pt x="303" y="53"/>
                    <a:pt x="303" y="52"/>
                  </a:cubicBezTo>
                  <a:cubicBezTo>
                    <a:pt x="302" y="52"/>
                    <a:pt x="300" y="51"/>
                    <a:pt x="300" y="50"/>
                  </a:cubicBezTo>
                  <a:cubicBezTo>
                    <a:pt x="300" y="50"/>
                    <a:pt x="302" y="49"/>
                    <a:pt x="302" y="48"/>
                  </a:cubicBezTo>
                  <a:cubicBezTo>
                    <a:pt x="303" y="48"/>
                    <a:pt x="303" y="47"/>
                    <a:pt x="304" y="46"/>
                  </a:cubicBezTo>
                  <a:cubicBezTo>
                    <a:pt x="304" y="45"/>
                    <a:pt x="305" y="45"/>
                    <a:pt x="305" y="44"/>
                  </a:cubicBezTo>
                  <a:cubicBezTo>
                    <a:pt x="305" y="44"/>
                    <a:pt x="304" y="42"/>
                    <a:pt x="303" y="42"/>
                  </a:cubicBezTo>
                  <a:cubicBezTo>
                    <a:pt x="303" y="42"/>
                    <a:pt x="302" y="44"/>
                    <a:pt x="301" y="44"/>
                  </a:cubicBezTo>
                  <a:cubicBezTo>
                    <a:pt x="301" y="45"/>
                    <a:pt x="300" y="46"/>
                    <a:pt x="300" y="47"/>
                  </a:cubicBezTo>
                  <a:cubicBezTo>
                    <a:pt x="299" y="47"/>
                    <a:pt x="299" y="48"/>
                    <a:pt x="298" y="49"/>
                  </a:cubicBezTo>
                  <a:cubicBezTo>
                    <a:pt x="298" y="49"/>
                    <a:pt x="297" y="51"/>
                    <a:pt x="296" y="51"/>
                  </a:cubicBezTo>
                  <a:cubicBezTo>
                    <a:pt x="296" y="51"/>
                    <a:pt x="295" y="49"/>
                    <a:pt x="294" y="49"/>
                  </a:cubicBezTo>
                  <a:cubicBezTo>
                    <a:pt x="294" y="49"/>
                    <a:pt x="293" y="52"/>
                    <a:pt x="292" y="52"/>
                  </a:cubicBezTo>
                  <a:cubicBezTo>
                    <a:pt x="292" y="52"/>
                    <a:pt x="290" y="50"/>
                    <a:pt x="290" y="50"/>
                  </a:cubicBezTo>
                  <a:cubicBezTo>
                    <a:pt x="290" y="50"/>
                    <a:pt x="289" y="51"/>
                    <a:pt x="288" y="52"/>
                  </a:cubicBezTo>
                  <a:cubicBezTo>
                    <a:pt x="288" y="53"/>
                    <a:pt x="287" y="54"/>
                    <a:pt x="287" y="54"/>
                  </a:cubicBezTo>
                  <a:cubicBezTo>
                    <a:pt x="286" y="55"/>
                    <a:pt x="286" y="56"/>
                    <a:pt x="285" y="57"/>
                  </a:cubicBezTo>
                  <a:cubicBezTo>
                    <a:pt x="284" y="57"/>
                    <a:pt x="284" y="58"/>
                    <a:pt x="283" y="59"/>
                  </a:cubicBezTo>
                  <a:cubicBezTo>
                    <a:pt x="283" y="60"/>
                    <a:pt x="282" y="60"/>
                    <a:pt x="282" y="61"/>
                  </a:cubicBezTo>
                  <a:cubicBezTo>
                    <a:pt x="281" y="62"/>
                    <a:pt x="280" y="63"/>
                    <a:pt x="280" y="63"/>
                  </a:cubicBezTo>
                  <a:cubicBezTo>
                    <a:pt x="280" y="64"/>
                    <a:pt x="282" y="65"/>
                    <a:pt x="282" y="65"/>
                  </a:cubicBezTo>
                  <a:cubicBezTo>
                    <a:pt x="282" y="65"/>
                    <a:pt x="281" y="67"/>
                    <a:pt x="280" y="67"/>
                  </a:cubicBezTo>
                  <a:cubicBezTo>
                    <a:pt x="280" y="67"/>
                    <a:pt x="279" y="69"/>
                    <a:pt x="279" y="69"/>
                  </a:cubicBezTo>
                  <a:cubicBezTo>
                    <a:pt x="278" y="69"/>
                    <a:pt x="277" y="68"/>
                    <a:pt x="277" y="68"/>
                  </a:cubicBezTo>
                  <a:cubicBezTo>
                    <a:pt x="276" y="68"/>
                    <a:pt x="275" y="70"/>
                    <a:pt x="275" y="70"/>
                  </a:cubicBezTo>
                  <a:cubicBezTo>
                    <a:pt x="275" y="70"/>
                    <a:pt x="273" y="68"/>
                    <a:pt x="273" y="68"/>
                  </a:cubicBezTo>
                  <a:cubicBezTo>
                    <a:pt x="273" y="67"/>
                    <a:pt x="274" y="67"/>
                    <a:pt x="274" y="66"/>
                  </a:cubicBezTo>
                  <a:cubicBezTo>
                    <a:pt x="275" y="65"/>
                    <a:pt x="276" y="64"/>
                    <a:pt x="276" y="64"/>
                  </a:cubicBezTo>
                  <a:cubicBezTo>
                    <a:pt x="276" y="63"/>
                    <a:pt x="274" y="62"/>
                    <a:pt x="274" y="62"/>
                  </a:cubicBezTo>
                  <a:cubicBezTo>
                    <a:pt x="274" y="62"/>
                    <a:pt x="275" y="60"/>
                    <a:pt x="275" y="60"/>
                  </a:cubicBezTo>
                  <a:cubicBezTo>
                    <a:pt x="276" y="59"/>
                    <a:pt x="277" y="58"/>
                    <a:pt x="277" y="58"/>
                  </a:cubicBezTo>
                  <a:cubicBezTo>
                    <a:pt x="278" y="57"/>
                    <a:pt x="278" y="56"/>
                    <a:pt x="279" y="55"/>
                  </a:cubicBezTo>
                  <a:cubicBezTo>
                    <a:pt x="279" y="55"/>
                    <a:pt x="280" y="54"/>
                    <a:pt x="281" y="53"/>
                  </a:cubicBezTo>
                  <a:cubicBezTo>
                    <a:pt x="281" y="54"/>
                    <a:pt x="282" y="54"/>
                    <a:pt x="283" y="55"/>
                  </a:cubicBezTo>
                  <a:cubicBezTo>
                    <a:pt x="283" y="55"/>
                    <a:pt x="285" y="53"/>
                    <a:pt x="285" y="53"/>
                  </a:cubicBezTo>
                  <a:cubicBezTo>
                    <a:pt x="285" y="52"/>
                    <a:pt x="282" y="51"/>
                    <a:pt x="282" y="51"/>
                  </a:cubicBezTo>
                  <a:cubicBezTo>
                    <a:pt x="282" y="51"/>
                    <a:pt x="281" y="53"/>
                    <a:pt x="281" y="53"/>
                  </a:cubicBezTo>
                  <a:cubicBezTo>
                    <a:pt x="280" y="53"/>
                    <a:pt x="279" y="51"/>
                    <a:pt x="278" y="51"/>
                  </a:cubicBezTo>
                  <a:cubicBezTo>
                    <a:pt x="278" y="51"/>
                    <a:pt x="277" y="54"/>
                    <a:pt x="277" y="54"/>
                  </a:cubicBezTo>
                  <a:cubicBezTo>
                    <a:pt x="276" y="54"/>
                    <a:pt x="274" y="52"/>
                    <a:pt x="274" y="52"/>
                  </a:cubicBezTo>
                  <a:cubicBezTo>
                    <a:pt x="274" y="51"/>
                    <a:pt x="276" y="50"/>
                    <a:pt x="276" y="50"/>
                  </a:cubicBezTo>
                  <a:cubicBezTo>
                    <a:pt x="276" y="50"/>
                    <a:pt x="274" y="48"/>
                    <a:pt x="274" y="48"/>
                  </a:cubicBezTo>
                  <a:cubicBezTo>
                    <a:pt x="274" y="48"/>
                    <a:pt x="272" y="50"/>
                    <a:pt x="272" y="50"/>
                  </a:cubicBezTo>
                  <a:cubicBezTo>
                    <a:pt x="272" y="51"/>
                    <a:pt x="275" y="52"/>
                    <a:pt x="274" y="52"/>
                  </a:cubicBezTo>
                  <a:cubicBezTo>
                    <a:pt x="274" y="52"/>
                    <a:pt x="273" y="54"/>
                    <a:pt x="273" y="54"/>
                  </a:cubicBezTo>
                  <a:cubicBezTo>
                    <a:pt x="272" y="54"/>
                    <a:pt x="271" y="52"/>
                    <a:pt x="270" y="52"/>
                  </a:cubicBezTo>
                  <a:cubicBezTo>
                    <a:pt x="270" y="53"/>
                    <a:pt x="269" y="55"/>
                    <a:pt x="269" y="55"/>
                  </a:cubicBezTo>
                  <a:cubicBezTo>
                    <a:pt x="268" y="55"/>
                    <a:pt x="267" y="53"/>
                    <a:pt x="267" y="53"/>
                  </a:cubicBezTo>
                  <a:cubicBezTo>
                    <a:pt x="266" y="54"/>
                    <a:pt x="265" y="54"/>
                    <a:pt x="265" y="55"/>
                  </a:cubicBezTo>
                  <a:cubicBezTo>
                    <a:pt x="265" y="56"/>
                    <a:pt x="263" y="57"/>
                    <a:pt x="263" y="57"/>
                  </a:cubicBezTo>
                  <a:cubicBezTo>
                    <a:pt x="263" y="58"/>
                    <a:pt x="265" y="59"/>
                    <a:pt x="265" y="59"/>
                  </a:cubicBezTo>
                  <a:cubicBezTo>
                    <a:pt x="265" y="60"/>
                    <a:pt x="264" y="61"/>
                    <a:pt x="264" y="61"/>
                  </a:cubicBezTo>
                  <a:cubicBezTo>
                    <a:pt x="264" y="62"/>
                    <a:pt x="266" y="63"/>
                    <a:pt x="266" y="63"/>
                  </a:cubicBezTo>
                  <a:cubicBezTo>
                    <a:pt x="266" y="64"/>
                    <a:pt x="264" y="65"/>
                    <a:pt x="264" y="65"/>
                  </a:cubicBezTo>
                  <a:cubicBezTo>
                    <a:pt x="264" y="66"/>
                    <a:pt x="262" y="67"/>
                    <a:pt x="262" y="68"/>
                  </a:cubicBezTo>
                  <a:cubicBezTo>
                    <a:pt x="262" y="67"/>
                    <a:pt x="260" y="67"/>
                    <a:pt x="260" y="66"/>
                  </a:cubicBezTo>
                  <a:cubicBezTo>
                    <a:pt x="260" y="65"/>
                    <a:pt x="262" y="64"/>
                    <a:pt x="262" y="64"/>
                  </a:cubicBezTo>
                  <a:cubicBezTo>
                    <a:pt x="262" y="63"/>
                    <a:pt x="260" y="63"/>
                    <a:pt x="260" y="62"/>
                  </a:cubicBezTo>
                  <a:cubicBezTo>
                    <a:pt x="260" y="62"/>
                    <a:pt x="262" y="60"/>
                    <a:pt x="261" y="60"/>
                  </a:cubicBezTo>
                  <a:cubicBezTo>
                    <a:pt x="261" y="59"/>
                    <a:pt x="259" y="58"/>
                    <a:pt x="259" y="58"/>
                  </a:cubicBezTo>
                  <a:cubicBezTo>
                    <a:pt x="259" y="58"/>
                    <a:pt x="258" y="60"/>
                    <a:pt x="257" y="60"/>
                  </a:cubicBezTo>
                  <a:cubicBezTo>
                    <a:pt x="257" y="60"/>
                    <a:pt x="256" y="59"/>
                    <a:pt x="255" y="59"/>
                  </a:cubicBezTo>
                  <a:cubicBezTo>
                    <a:pt x="254" y="60"/>
                    <a:pt x="253" y="62"/>
                    <a:pt x="252" y="63"/>
                  </a:cubicBezTo>
                  <a:cubicBezTo>
                    <a:pt x="251" y="64"/>
                    <a:pt x="251" y="64"/>
                    <a:pt x="250" y="65"/>
                  </a:cubicBezTo>
                  <a:cubicBezTo>
                    <a:pt x="249" y="64"/>
                    <a:pt x="247" y="63"/>
                    <a:pt x="246" y="62"/>
                  </a:cubicBezTo>
                  <a:cubicBezTo>
                    <a:pt x="246" y="61"/>
                    <a:pt x="247" y="60"/>
                    <a:pt x="247" y="60"/>
                  </a:cubicBezTo>
                  <a:cubicBezTo>
                    <a:pt x="247" y="59"/>
                    <a:pt x="245" y="58"/>
                    <a:pt x="245" y="58"/>
                  </a:cubicBezTo>
                  <a:cubicBezTo>
                    <a:pt x="245" y="57"/>
                    <a:pt x="247" y="56"/>
                    <a:pt x="247" y="56"/>
                  </a:cubicBezTo>
                  <a:cubicBezTo>
                    <a:pt x="247" y="55"/>
                    <a:pt x="248" y="53"/>
                    <a:pt x="249" y="53"/>
                  </a:cubicBezTo>
                  <a:cubicBezTo>
                    <a:pt x="249" y="53"/>
                    <a:pt x="250" y="55"/>
                    <a:pt x="251" y="55"/>
                  </a:cubicBezTo>
                  <a:cubicBezTo>
                    <a:pt x="251" y="55"/>
                    <a:pt x="253" y="57"/>
                    <a:pt x="253" y="57"/>
                  </a:cubicBezTo>
                  <a:cubicBezTo>
                    <a:pt x="253" y="56"/>
                    <a:pt x="255" y="55"/>
                    <a:pt x="255" y="55"/>
                  </a:cubicBezTo>
                  <a:cubicBezTo>
                    <a:pt x="255" y="54"/>
                    <a:pt x="253" y="54"/>
                    <a:pt x="253" y="53"/>
                  </a:cubicBezTo>
                  <a:cubicBezTo>
                    <a:pt x="252" y="52"/>
                    <a:pt x="254" y="51"/>
                    <a:pt x="254" y="51"/>
                  </a:cubicBezTo>
                  <a:cubicBezTo>
                    <a:pt x="254" y="50"/>
                    <a:pt x="252" y="49"/>
                    <a:pt x="252" y="49"/>
                  </a:cubicBezTo>
                  <a:cubicBezTo>
                    <a:pt x="252" y="49"/>
                    <a:pt x="251" y="51"/>
                    <a:pt x="250" y="51"/>
                  </a:cubicBezTo>
                  <a:cubicBezTo>
                    <a:pt x="250" y="51"/>
                    <a:pt x="249" y="50"/>
                    <a:pt x="248" y="49"/>
                  </a:cubicBezTo>
                  <a:cubicBezTo>
                    <a:pt x="248" y="49"/>
                    <a:pt x="250" y="48"/>
                    <a:pt x="250" y="47"/>
                  </a:cubicBezTo>
                  <a:cubicBezTo>
                    <a:pt x="250" y="47"/>
                    <a:pt x="247" y="46"/>
                    <a:pt x="248" y="46"/>
                  </a:cubicBezTo>
                  <a:cubicBezTo>
                    <a:pt x="247" y="46"/>
                    <a:pt x="246" y="47"/>
                    <a:pt x="246" y="48"/>
                  </a:cubicBezTo>
                  <a:cubicBezTo>
                    <a:pt x="246" y="48"/>
                    <a:pt x="248" y="49"/>
                    <a:pt x="248" y="49"/>
                  </a:cubicBezTo>
                  <a:cubicBezTo>
                    <a:pt x="248" y="50"/>
                    <a:pt x="247" y="51"/>
                    <a:pt x="246" y="52"/>
                  </a:cubicBezTo>
                  <a:cubicBezTo>
                    <a:pt x="246" y="52"/>
                    <a:pt x="245" y="53"/>
                    <a:pt x="245" y="54"/>
                  </a:cubicBezTo>
                  <a:cubicBezTo>
                    <a:pt x="244" y="55"/>
                    <a:pt x="244" y="56"/>
                    <a:pt x="243" y="56"/>
                  </a:cubicBezTo>
                  <a:cubicBezTo>
                    <a:pt x="243" y="56"/>
                    <a:pt x="241" y="54"/>
                    <a:pt x="241" y="54"/>
                  </a:cubicBezTo>
                  <a:cubicBezTo>
                    <a:pt x="240" y="55"/>
                    <a:pt x="240" y="56"/>
                    <a:pt x="239" y="57"/>
                  </a:cubicBezTo>
                  <a:cubicBezTo>
                    <a:pt x="239" y="57"/>
                    <a:pt x="241" y="58"/>
                    <a:pt x="241" y="58"/>
                  </a:cubicBezTo>
                  <a:cubicBezTo>
                    <a:pt x="241" y="59"/>
                    <a:pt x="240" y="61"/>
                    <a:pt x="240" y="61"/>
                  </a:cubicBezTo>
                  <a:cubicBezTo>
                    <a:pt x="239" y="61"/>
                    <a:pt x="237" y="59"/>
                    <a:pt x="237" y="59"/>
                  </a:cubicBezTo>
                  <a:cubicBezTo>
                    <a:pt x="237" y="59"/>
                    <a:pt x="239" y="57"/>
                    <a:pt x="239" y="57"/>
                  </a:cubicBezTo>
                  <a:cubicBezTo>
                    <a:pt x="239" y="56"/>
                    <a:pt x="237" y="55"/>
                    <a:pt x="237" y="55"/>
                  </a:cubicBezTo>
                  <a:cubicBezTo>
                    <a:pt x="236" y="54"/>
                    <a:pt x="235" y="54"/>
                    <a:pt x="235" y="53"/>
                  </a:cubicBezTo>
                  <a:cubicBezTo>
                    <a:pt x="234" y="53"/>
                    <a:pt x="233" y="52"/>
                    <a:pt x="232" y="52"/>
                  </a:cubicBezTo>
                  <a:cubicBezTo>
                    <a:pt x="231" y="53"/>
                    <a:pt x="230" y="55"/>
                    <a:pt x="229" y="56"/>
                  </a:cubicBezTo>
                  <a:cubicBezTo>
                    <a:pt x="228" y="57"/>
                    <a:pt x="228" y="58"/>
                    <a:pt x="227" y="58"/>
                  </a:cubicBezTo>
                  <a:cubicBezTo>
                    <a:pt x="227" y="58"/>
                    <a:pt x="225" y="57"/>
                    <a:pt x="225" y="57"/>
                  </a:cubicBezTo>
                  <a:cubicBezTo>
                    <a:pt x="224" y="57"/>
                    <a:pt x="224" y="59"/>
                    <a:pt x="223" y="59"/>
                  </a:cubicBezTo>
                  <a:cubicBezTo>
                    <a:pt x="222" y="59"/>
                    <a:pt x="222" y="57"/>
                    <a:pt x="221" y="57"/>
                  </a:cubicBezTo>
                  <a:cubicBezTo>
                    <a:pt x="220" y="57"/>
                    <a:pt x="219" y="55"/>
                    <a:pt x="219" y="55"/>
                  </a:cubicBezTo>
                  <a:cubicBezTo>
                    <a:pt x="218" y="55"/>
                    <a:pt x="218" y="57"/>
                    <a:pt x="217" y="58"/>
                  </a:cubicBezTo>
                  <a:cubicBezTo>
                    <a:pt x="216" y="57"/>
                    <a:pt x="216" y="57"/>
                    <a:pt x="215" y="56"/>
                  </a:cubicBezTo>
                  <a:cubicBezTo>
                    <a:pt x="214" y="56"/>
                    <a:pt x="213" y="55"/>
                    <a:pt x="213" y="54"/>
                  </a:cubicBezTo>
                  <a:cubicBezTo>
                    <a:pt x="213" y="54"/>
                    <a:pt x="214" y="52"/>
                    <a:pt x="214" y="52"/>
                  </a:cubicBezTo>
                  <a:cubicBezTo>
                    <a:pt x="215" y="52"/>
                    <a:pt x="216" y="54"/>
                    <a:pt x="217" y="54"/>
                  </a:cubicBezTo>
                  <a:cubicBezTo>
                    <a:pt x="217" y="53"/>
                    <a:pt x="218" y="52"/>
                    <a:pt x="218" y="51"/>
                  </a:cubicBezTo>
                  <a:cubicBezTo>
                    <a:pt x="217" y="50"/>
                    <a:pt x="215" y="49"/>
                    <a:pt x="214" y="48"/>
                  </a:cubicBezTo>
                  <a:cubicBezTo>
                    <a:pt x="213" y="49"/>
                    <a:pt x="213" y="50"/>
                    <a:pt x="212" y="50"/>
                  </a:cubicBezTo>
                  <a:cubicBezTo>
                    <a:pt x="212" y="51"/>
                    <a:pt x="211" y="53"/>
                    <a:pt x="210" y="53"/>
                  </a:cubicBezTo>
                  <a:cubicBezTo>
                    <a:pt x="210" y="53"/>
                    <a:pt x="208" y="51"/>
                    <a:pt x="208" y="51"/>
                  </a:cubicBezTo>
                  <a:cubicBezTo>
                    <a:pt x="208" y="51"/>
                    <a:pt x="207" y="52"/>
                    <a:pt x="206" y="53"/>
                  </a:cubicBezTo>
                  <a:cubicBezTo>
                    <a:pt x="206" y="54"/>
                    <a:pt x="205" y="55"/>
                    <a:pt x="205" y="55"/>
                  </a:cubicBezTo>
                  <a:cubicBezTo>
                    <a:pt x="205" y="56"/>
                    <a:pt x="203" y="57"/>
                    <a:pt x="203" y="58"/>
                  </a:cubicBezTo>
                  <a:cubicBezTo>
                    <a:pt x="203" y="58"/>
                    <a:pt x="205" y="59"/>
                    <a:pt x="205" y="59"/>
                  </a:cubicBezTo>
                  <a:cubicBezTo>
                    <a:pt x="205" y="59"/>
                    <a:pt x="204" y="61"/>
                    <a:pt x="204" y="61"/>
                  </a:cubicBezTo>
                  <a:cubicBezTo>
                    <a:pt x="203" y="62"/>
                    <a:pt x="202" y="60"/>
                    <a:pt x="201" y="60"/>
                  </a:cubicBezTo>
                  <a:cubicBezTo>
                    <a:pt x="201" y="60"/>
                    <a:pt x="199" y="58"/>
                    <a:pt x="199" y="58"/>
                  </a:cubicBezTo>
                  <a:cubicBezTo>
                    <a:pt x="199" y="57"/>
                    <a:pt x="201" y="56"/>
                    <a:pt x="201" y="56"/>
                  </a:cubicBezTo>
                  <a:cubicBezTo>
                    <a:pt x="201" y="55"/>
                    <a:pt x="203" y="54"/>
                    <a:pt x="203" y="54"/>
                  </a:cubicBezTo>
                  <a:cubicBezTo>
                    <a:pt x="202" y="53"/>
                    <a:pt x="200" y="53"/>
                    <a:pt x="200" y="52"/>
                  </a:cubicBezTo>
                  <a:cubicBezTo>
                    <a:pt x="200" y="51"/>
                    <a:pt x="202" y="50"/>
                    <a:pt x="202" y="50"/>
                  </a:cubicBezTo>
                  <a:cubicBezTo>
                    <a:pt x="202" y="49"/>
                    <a:pt x="200" y="49"/>
                    <a:pt x="200" y="48"/>
                  </a:cubicBezTo>
                  <a:cubicBezTo>
                    <a:pt x="199" y="49"/>
                    <a:pt x="197" y="51"/>
                    <a:pt x="196" y="52"/>
                  </a:cubicBezTo>
                  <a:cubicBezTo>
                    <a:pt x="197" y="53"/>
                    <a:pt x="198" y="53"/>
                    <a:pt x="199" y="54"/>
                  </a:cubicBezTo>
                  <a:cubicBezTo>
                    <a:pt x="199" y="54"/>
                    <a:pt x="197" y="56"/>
                    <a:pt x="197" y="56"/>
                  </a:cubicBezTo>
                  <a:cubicBezTo>
                    <a:pt x="196" y="57"/>
                    <a:pt x="196" y="58"/>
                    <a:pt x="195" y="59"/>
                  </a:cubicBezTo>
                  <a:cubicBezTo>
                    <a:pt x="195" y="59"/>
                    <a:pt x="194" y="60"/>
                    <a:pt x="193" y="61"/>
                  </a:cubicBezTo>
                  <a:cubicBezTo>
                    <a:pt x="193" y="61"/>
                    <a:pt x="192" y="63"/>
                    <a:pt x="192" y="63"/>
                  </a:cubicBezTo>
                  <a:cubicBezTo>
                    <a:pt x="192" y="63"/>
                    <a:pt x="190" y="61"/>
                    <a:pt x="190" y="61"/>
                  </a:cubicBezTo>
                  <a:cubicBezTo>
                    <a:pt x="189" y="61"/>
                    <a:pt x="188" y="60"/>
                    <a:pt x="187" y="60"/>
                  </a:cubicBezTo>
                  <a:cubicBezTo>
                    <a:pt x="187" y="60"/>
                    <a:pt x="186" y="62"/>
                    <a:pt x="186" y="62"/>
                  </a:cubicBezTo>
                  <a:cubicBezTo>
                    <a:pt x="185" y="63"/>
                    <a:pt x="184" y="63"/>
                    <a:pt x="184" y="64"/>
                  </a:cubicBezTo>
                  <a:cubicBezTo>
                    <a:pt x="183" y="65"/>
                    <a:pt x="183" y="66"/>
                    <a:pt x="182" y="66"/>
                  </a:cubicBezTo>
                  <a:cubicBezTo>
                    <a:pt x="182" y="67"/>
                    <a:pt x="181" y="68"/>
                    <a:pt x="180" y="69"/>
                  </a:cubicBezTo>
                  <a:cubicBezTo>
                    <a:pt x="180" y="69"/>
                    <a:pt x="179" y="67"/>
                    <a:pt x="178" y="67"/>
                  </a:cubicBezTo>
                  <a:cubicBezTo>
                    <a:pt x="178" y="67"/>
                    <a:pt x="177" y="69"/>
                    <a:pt x="177" y="69"/>
                  </a:cubicBezTo>
                  <a:cubicBezTo>
                    <a:pt x="176" y="69"/>
                    <a:pt x="174" y="68"/>
                    <a:pt x="174" y="67"/>
                  </a:cubicBezTo>
                  <a:cubicBezTo>
                    <a:pt x="174" y="67"/>
                    <a:pt x="176" y="65"/>
                    <a:pt x="176" y="65"/>
                  </a:cubicBezTo>
                  <a:cubicBezTo>
                    <a:pt x="176" y="65"/>
                    <a:pt x="178" y="67"/>
                    <a:pt x="178" y="67"/>
                  </a:cubicBezTo>
                  <a:cubicBezTo>
                    <a:pt x="179" y="66"/>
                    <a:pt x="179" y="65"/>
                    <a:pt x="180" y="65"/>
                  </a:cubicBezTo>
                  <a:cubicBezTo>
                    <a:pt x="181" y="64"/>
                    <a:pt x="181" y="63"/>
                    <a:pt x="182" y="62"/>
                  </a:cubicBezTo>
                  <a:cubicBezTo>
                    <a:pt x="182" y="62"/>
                    <a:pt x="183" y="61"/>
                    <a:pt x="183" y="60"/>
                  </a:cubicBezTo>
                  <a:cubicBezTo>
                    <a:pt x="184" y="59"/>
                    <a:pt x="184" y="59"/>
                    <a:pt x="185" y="58"/>
                  </a:cubicBezTo>
                  <a:cubicBezTo>
                    <a:pt x="185" y="58"/>
                    <a:pt x="187" y="60"/>
                    <a:pt x="187" y="60"/>
                  </a:cubicBezTo>
                  <a:cubicBezTo>
                    <a:pt x="188" y="60"/>
                    <a:pt x="189" y="58"/>
                    <a:pt x="189" y="57"/>
                  </a:cubicBezTo>
                  <a:cubicBezTo>
                    <a:pt x="190" y="57"/>
                    <a:pt x="190" y="56"/>
                    <a:pt x="191" y="55"/>
                  </a:cubicBezTo>
                  <a:cubicBezTo>
                    <a:pt x="191" y="55"/>
                    <a:pt x="192" y="53"/>
                    <a:pt x="192" y="53"/>
                  </a:cubicBezTo>
                  <a:cubicBezTo>
                    <a:pt x="192" y="52"/>
                    <a:pt x="190" y="52"/>
                    <a:pt x="190" y="51"/>
                  </a:cubicBezTo>
                  <a:cubicBezTo>
                    <a:pt x="190" y="51"/>
                    <a:pt x="192" y="50"/>
                    <a:pt x="192" y="49"/>
                  </a:cubicBezTo>
                  <a:cubicBezTo>
                    <a:pt x="192" y="49"/>
                    <a:pt x="190" y="48"/>
                    <a:pt x="190" y="47"/>
                  </a:cubicBezTo>
                  <a:cubicBezTo>
                    <a:pt x="189" y="49"/>
                    <a:pt x="187" y="50"/>
                    <a:pt x="186" y="52"/>
                  </a:cubicBezTo>
                  <a:cubicBezTo>
                    <a:pt x="186" y="52"/>
                    <a:pt x="185" y="54"/>
                    <a:pt x="185" y="54"/>
                  </a:cubicBezTo>
                  <a:cubicBezTo>
                    <a:pt x="184" y="54"/>
                    <a:pt x="183" y="52"/>
                    <a:pt x="182" y="52"/>
                  </a:cubicBezTo>
                  <a:cubicBezTo>
                    <a:pt x="182" y="52"/>
                    <a:pt x="181" y="55"/>
                    <a:pt x="181" y="55"/>
                  </a:cubicBezTo>
                  <a:cubicBezTo>
                    <a:pt x="180" y="55"/>
                    <a:pt x="178" y="53"/>
                    <a:pt x="178" y="53"/>
                  </a:cubicBezTo>
                  <a:cubicBezTo>
                    <a:pt x="178" y="53"/>
                    <a:pt x="177" y="55"/>
                    <a:pt x="177" y="55"/>
                  </a:cubicBezTo>
                  <a:cubicBezTo>
                    <a:pt x="177" y="56"/>
                    <a:pt x="179" y="56"/>
                    <a:pt x="179" y="57"/>
                  </a:cubicBezTo>
                  <a:cubicBezTo>
                    <a:pt x="179" y="57"/>
                    <a:pt x="177" y="58"/>
                    <a:pt x="177" y="59"/>
                  </a:cubicBezTo>
                  <a:cubicBezTo>
                    <a:pt x="177" y="60"/>
                    <a:pt x="176" y="61"/>
                    <a:pt x="175" y="61"/>
                  </a:cubicBezTo>
                  <a:cubicBezTo>
                    <a:pt x="175" y="62"/>
                    <a:pt x="174" y="63"/>
                    <a:pt x="174" y="63"/>
                  </a:cubicBezTo>
                  <a:cubicBezTo>
                    <a:pt x="174" y="64"/>
                    <a:pt x="172" y="62"/>
                    <a:pt x="172" y="62"/>
                  </a:cubicBezTo>
                  <a:cubicBezTo>
                    <a:pt x="171" y="62"/>
                    <a:pt x="171" y="64"/>
                    <a:pt x="170" y="64"/>
                  </a:cubicBezTo>
                  <a:cubicBezTo>
                    <a:pt x="169" y="64"/>
                    <a:pt x="168" y="62"/>
                    <a:pt x="168" y="62"/>
                  </a:cubicBezTo>
                  <a:cubicBezTo>
                    <a:pt x="167" y="62"/>
                    <a:pt x="167" y="64"/>
                    <a:pt x="166" y="65"/>
                  </a:cubicBezTo>
                  <a:cubicBezTo>
                    <a:pt x="164" y="63"/>
                    <a:pt x="163" y="62"/>
                    <a:pt x="161" y="61"/>
                  </a:cubicBezTo>
                  <a:cubicBezTo>
                    <a:pt x="162" y="60"/>
                    <a:pt x="163" y="60"/>
                    <a:pt x="163" y="59"/>
                  </a:cubicBezTo>
                  <a:cubicBezTo>
                    <a:pt x="163" y="59"/>
                    <a:pt x="165" y="57"/>
                    <a:pt x="165" y="57"/>
                  </a:cubicBezTo>
                  <a:cubicBezTo>
                    <a:pt x="165" y="57"/>
                    <a:pt x="167" y="58"/>
                    <a:pt x="167" y="58"/>
                  </a:cubicBezTo>
                  <a:cubicBezTo>
                    <a:pt x="167" y="58"/>
                    <a:pt x="169" y="56"/>
                    <a:pt x="169" y="56"/>
                  </a:cubicBezTo>
                  <a:cubicBezTo>
                    <a:pt x="169" y="56"/>
                    <a:pt x="167" y="55"/>
                    <a:pt x="167" y="54"/>
                  </a:cubicBezTo>
                  <a:cubicBezTo>
                    <a:pt x="167" y="54"/>
                    <a:pt x="168" y="53"/>
                    <a:pt x="168" y="52"/>
                  </a:cubicBezTo>
                  <a:cubicBezTo>
                    <a:pt x="168" y="52"/>
                    <a:pt x="170" y="51"/>
                    <a:pt x="170" y="50"/>
                  </a:cubicBezTo>
                  <a:cubicBezTo>
                    <a:pt x="170" y="49"/>
                    <a:pt x="168" y="49"/>
                    <a:pt x="168" y="48"/>
                  </a:cubicBezTo>
                  <a:cubicBezTo>
                    <a:pt x="168" y="47"/>
                    <a:pt x="169" y="47"/>
                    <a:pt x="169" y="46"/>
                  </a:cubicBezTo>
                  <a:cubicBezTo>
                    <a:pt x="169" y="45"/>
                    <a:pt x="171" y="44"/>
                    <a:pt x="171" y="44"/>
                  </a:cubicBezTo>
                  <a:cubicBezTo>
                    <a:pt x="171" y="43"/>
                    <a:pt x="169" y="43"/>
                    <a:pt x="169" y="42"/>
                  </a:cubicBezTo>
                  <a:cubicBezTo>
                    <a:pt x="169" y="41"/>
                    <a:pt x="167" y="41"/>
                    <a:pt x="167" y="40"/>
                  </a:cubicBezTo>
                  <a:cubicBezTo>
                    <a:pt x="167" y="40"/>
                    <a:pt x="169" y="39"/>
                    <a:pt x="168" y="38"/>
                  </a:cubicBezTo>
                  <a:cubicBezTo>
                    <a:pt x="168" y="38"/>
                    <a:pt x="166" y="37"/>
                    <a:pt x="166" y="36"/>
                  </a:cubicBezTo>
                  <a:cubicBezTo>
                    <a:pt x="166" y="36"/>
                    <a:pt x="168" y="35"/>
                    <a:pt x="168" y="34"/>
                  </a:cubicBezTo>
                  <a:cubicBezTo>
                    <a:pt x="168" y="34"/>
                    <a:pt x="166" y="33"/>
                    <a:pt x="166" y="32"/>
                  </a:cubicBezTo>
                  <a:cubicBezTo>
                    <a:pt x="165" y="32"/>
                    <a:pt x="164" y="31"/>
                    <a:pt x="163" y="31"/>
                  </a:cubicBezTo>
                  <a:cubicBezTo>
                    <a:pt x="163" y="31"/>
                    <a:pt x="162" y="32"/>
                    <a:pt x="162" y="33"/>
                  </a:cubicBezTo>
                  <a:cubicBezTo>
                    <a:pt x="162" y="34"/>
                    <a:pt x="164" y="34"/>
                    <a:pt x="164" y="35"/>
                  </a:cubicBezTo>
                  <a:cubicBezTo>
                    <a:pt x="164" y="35"/>
                    <a:pt x="162" y="36"/>
                    <a:pt x="162" y="37"/>
                  </a:cubicBezTo>
                  <a:cubicBezTo>
                    <a:pt x="162" y="38"/>
                    <a:pt x="164" y="38"/>
                    <a:pt x="164" y="39"/>
                  </a:cubicBezTo>
                  <a:cubicBezTo>
                    <a:pt x="165" y="39"/>
                    <a:pt x="167" y="40"/>
                    <a:pt x="167" y="40"/>
                  </a:cubicBezTo>
                  <a:cubicBezTo>
                    <a:pt x="167" y="41"/>
                    <a:pt x="165" y="42"/>
                    <a:pt x="165" y="43"/>
                  </a:cubicBezTo>
                  <a:cubicBezTo>
                    <a:pt x="165" y="43"/>
                    <a:pt x="167" y="44"/>
                    <a:pt x="167" y="44"/>
                  </a:cubicBezTo>
                  <a:cubicBezTo>
                    <a:pt x="167" y="45"/>
                    <a:pt x="166" y="46"/>
                    <a:pt x="166" y="47"/>
                  </a:cubicBezTo>
                  <a:cubicBezTo>
                    <a:pt x="165" y="47"/>
                    <a:pt x="164" y="48"/>
                    <a:pt x="164" y="49"/>
                  </a:cubicBezTo>
                  <a:cubicBezTo>
                    <a:pt x="164" y="49"/>
                    <a:pt x="166" y="50"/>
                    <a:pt x="166" y="50"/>
                  </a:cubicBezTo>
                  <a:cubicBezTo>
                    <a:pt x="166" y="51"/>
                    <a:pt x="165" y="53"/>
                    <a:pt x="164" y="53"/>
                  </a:cubicBezTo>
                  <a:cubicBezTo>
                    <a:pt x="164" y="53"/>
                    <a:pt x="163" y="51"/>
                    <a:pt x="162" y="51"/>
                  </a:cubicBezTo>
                  <a:cubicBezTo>
                    <a:pt x="162" y="51"/>
                    <a:pt x="161" y="53"/>
                    <a:pt x="160" y="53"/>
                  </a:cubicBezTo>
                  <a:cubicBezTo>
                    <a:pt x="160" y="54"/>
                    <a:pt x="159" y="55"/>
                    <a:pt x="159" y="55"/>
                  </a:cubicBezTo>
                  <a:cubicBezTo>
                    <a:pt x="158" y="56"/>
                    <a:pt x="157" y="57"/>
                    <a:pt x="157" y="58"/>
                  </a:cubicBezTo>
                  <a:cubicBezTo>
                    <a:pt x="157" y="58"/>
                    <a:pt x="159" y="59"/>
                    <a:pt x="159" y="59"/>
                  </a:cubicBezTo>
                  <a:cubicBezTo>
                    <a:pt x="159" y="60"/>
                    <a:pt x="158" y="61"/>
                    <a:pt x="158" y="62"/>
                  </a:cubicBezTo>
                  <a:cubicBezTo>
                    <a:pt x="157" y="62"/>
                    <a:pt x="160" y="63"/>
                    <a:pt x="160" y="63"/>
                  </a:cubicBezTo>
                  <a:cubicBezTo>
                    <a:pt x="160" y="64"/>
                    <a:pt x="158" y="65"/>
                    <a:pt x="158" y="66"/>
                  </a:cubicBezTo>
                  <a:cubicBezTo>
                    <a:pt x="158" y="66"/>
                    <a:pt x="157" y="67"/>
                    <a:pt x="156" y="68"/>
                  </a:cubicBezTo>
                  <a:cubicBezTo>
                    <a:pt x="156" y="68"/>
                    <a:pt x="154" y="66"/>
                    <a:pt x="154" y="66"/>
                  </a:cubicBezTo>
                  <a:cubicBezTo>
                    <a:pt x="154" y="65"/>
                    <a:pt x="156" y="65"/>
                    <a:pt x="156" y="64"/>
                  </a:cubicBezTo>
                  <a:cubicBezTo>
                    <a:pt x="156" y="63"/>
                    <a:pt x="154" y="63"/>
                    <a:pt x="154" y="62"/>
                  </a:cubicBezTo>
                  <a:cubicBezTo>
                    <a:pt x="154" y="62"/>
                    <a:pt x="155" y="60"/>
                    <a:pt x="155" y="60"/>
                  </a:cubicBezTo>
                  <a:cubicBezTo>
                    <a:pt x="155" y="59"/>
                    <a:pt x="154" y="59"/>
                    <a:pt x="153" y="58"/>
                  </a:cubicBezTo>
                  <a:cubicBezTo>
                    <a:pt x="153" y="58"/>
                    <a:pt x="151" y="57"/>
                    <a:pt x="151" y="57"/>
                  </a:cubicBezTo>
                  <a:cubicBezTo>
                    <a:pt x="151" y="56"/>
                    <a:pt x="152" y="55"/>
                    <a:pt x="153" y="54"/>
                  </a:cubicBezTo>
                  <a:cubicBezTo>
                    <a:pt x="153" y="54"/>
                    <a:pt x="154" y="53"/>
                    <a:pt x="154" y="52"/>
                  </a:cubicBezTo>
                  <a:cubicBezTo>
                    <a:pt x="154" y="52"/>
                    <a:pt x="156" y="50"/>
                    <a:pt x="156" y="50"/>
                  </a:cubicBezTo>
                  <a:cubicBezTo>
                    <a:pt x="156" y="49"/>
                    <a:pt x="154" y="49"/>
                    <a:pt x="154" y="48"/>
                  </a:cubicBezTo>
                  <a:cubicBezTo>
                    <a:pt x="154" y="48"/>
                    <a:pt x="152" y="47"/>
                    <a:pt x="151" y="46"/>
                  </a:cubicBezTo>
                  <a:cubicBezTo>
                    <a:pt x="151" y="47"/>
                    <a:pt x="150" y="48"/>
                    <a:pt x="150" y="49"/>
                  </a:cubicBezTo>
                  <a:cubicBezTo>
                    <a:pt x="150" y="49"/>
                    <a:pt x="148" y="51"/>
                    <a:pt x="148" y="51"/>
                  </a:cubicBezTo>
                  <a:cubicBezTo>
                    <a:pt x="148" y="51"/>
                    <a:pt x="150" y="52"/>
                    <a:pt x="150" y="53"/>
                  </a:cubicBezTo>
                  <a:cubicBezTo>
                    <a:pt x="150" y="53"/>
                    <a:pt x="149" y="54"/>
                    <a:pt x="149" y="55"/>
                  </a:cubicBezTo>
                  <a:cubicBezTo>
                    <a:pt x="148" y="56"/>
                    <a:pt x="147" y="56"/>
                    <a:pt x="147" y="57"/>
                  </a:cubicBezTo>
                  <a:cubicBezTo>
                    <a:pt x="146" y="58"/>
                    <a:pt x="146" y="59"/>
                    <a:pt x="145" y="59"/>
                  </a:cubicBezTo>
                  <a:cubicBezTo>
                    <a:pt x="145" y="59"/>
                    <a:pt x="143" y="58"/>
                    <a:pt x="143" y="58"/>
                  </a:cubicBezTo>
                  <a:cubicBezTo>
                    <a:pt x="143" y="57"/>
                    <a:pt x="145" y="56"/>
                    <a:pt x="145" y="55"/>
                  </a:cubicBezTo>
                  <a:cubicBezTo>
                    <a:pt x="144" y="55"/>
                    <a:pt x="143" y="54"/>
                    <a:pt x="142" y="54"/>
                  </a:cubicBezTo>
                  <a:cubicBezTo>
                    <a:pt x="142" y="54"/>
                    <a:pt x="141" y="56"/>
                    <a:pt x="141" y="56"/>
                  </a:cubicBezTo>
                  <a:cubicBezTo>
                    <a:pt x="140" y="56"/>
                    <a:pt x="139" y="54"/>
                    <a:pt x="138" y="54"/>
                  </a:cubicBezTo>
                  <a:cubicBezTo>
                    <a:pt x="138" y="54"/>
                    <a:pt x="137" y="56"/>
                    <a:pt x="137" y="56"/>
                  </a:cubicBezTo>
                  <a:cubicBezTo>
                    <a:pt x="136" y="57"/>
                    <a:pt x="136" y="58"/>
                    <a:pt x="135" y="59"/>
                  </a:cubicBezTo>
                  <a:cubicBezTo>
                    <a:pt x="134" y="60"/>
                    <a:pt x="133" y="62"/>
                    <a:pt x="132" y="63"/>
                  </a:cubicBezTo>
                  <a:cubicBezTo>
                    <a:pt x="130" y="62"/>
                    <a:pt x="129" y="61"/>
                    <a:pt x="127" y="60"/>
                  </a:cubicBezTo>
                  <a:cubicBezTo>
                    <a:pt x="128" y="59"/>
                    <a:pt x="128" y="58"/>
                    <a:pt x="129" y="57"/>
                  </a:cubicBezTo>
                  <a:cubicBezTo>
                    <a:pt x="129" y="57"/>
                    <a:pt x="131" y="56"/>
                    <a:pt x="131" y="55"/>
                  </a:cubicBezTo>
                  <a:cubicBezTo>
                    <a:pt x="131" y="55"/>
                    <a:pt x="128" y="54"/>
                    <a:pt x="128" y="54"/>
                  </a:cubicBezTo>
                  <a:cubicBezTo>
                    <a:pt x="129" y="53"/>
                    <a:pt x="130" y="51"/>
                    <a:pt x="130" y="51"/>
                  </a:cubicBezTo>
                  <a:cubicBezTo>
                    <a:pt x="130" y="51"/>
                    <a:pt x="132" y="53"/>
                    <a:pt x="132" y="53"/>
                  </a:cubicBezTo>
                  <a:cubicBezTo>
                    <a:pt x="133" y="53"/>
                    <a:pt x="134" y="51"/>
                    <a:pt x="134" y="51"/>
                  </a:cubicBezTo>
                  <a:cubicBezTo>
                    <a:pt x="135" y="50"/>
                    <a:pt x="135" y="49"/>
                    <a:pt x="136" y="49"/>
                  </a:cubicBezTo>
                  <a:cubicBezTo>
                    <a:pt x="136" y="48"/>
                    <a:pt x="137" y="47"/>
                    <a:pt x="137" y="46"/>
                  </a:cubicBezTo>
                  <a:cubicBezTo>
                    <a:pt x="138" y="46"/>
                    <a:pt x="139" y="45"/>
                    <a:pt x="139" y="44"/>
                  </a:cubicBezTo>
                  <a:cubicBezTo>
                    <a:pt x="140" y="43"/>
                    <a:pt x="140" y="43"/>
                    <a:pt x="141" y="42"/>
                  </a:cubicBezTo>
                  <a:cubicBezTo>
                    <a:pt x="141" y="42"/>
                    <a:pt x="139" y="40"/>
                    <a:pt x="139" y="40"/>
                  </a:cubicBezTo>
                  <a:cubicBezTo>
                    <a:pt x="138" y="40"/>
                    <a:pt x="138" y="42"/>
                    <a:pt x="137" y="42"/>
                  </a:cubicBezTo>
                  <a:cubicBezTo>
                    <a:pt x="136" y="42"/>
                    <a:pt x="135" y="40"/>
                    <a:pt x="135" y="41"/>
                  </a:cubicBezTo>
                  <a:cubicBezTo>
                    <a:pt x="134" y="41"/>
                    <a:pt x="133" y="42"/>
                    <a:pt x="133" y="43"/>
                  </a:cubicBezTo>
                  <a:cubicBezTo>
                    <a:pt x="133" y="43"/>
                    <a:pt x="135" y="44"/>
                    <a:pt x="135" y="45"/>
                  </a:cubicBezTo>
                  <a:cubicBezTo>
                    <a:pt x="135" y="45"/>
                    <a:pt x="134" y="47"/>
                    <a:pt x="133" y="47"/>
                  </a:cubicBezTo>
                  <a:cubicBezTo>
                    <a:pt x="133" y="47"/>
                    <a:pt x="131" y="45"/>
                    <a:pt x="131" y="45"/>
                  </a:cubicBezTo>
                  <a:cubicBezTo>
                    <a:pt x="131" y="46"/>
                    <a:pt x="130" y="47"/>
                    <a:pt x="130" y="47"/>
                  </a:cubicBezTo>
                  <a:cubicBezTo>
                    <a:pt x="129" y="48"/>
                    <a:pt x="128" y="49"/>
                    <a:pt x="128" y="50"/>
                  </a:cubicBezTo>
                  <a:cubicBezTo>
                    <a:pt x="127" y="50"/>
                    <a:pt x="127" y="51"/>
                    <a:pt x="126" y="52"/>
                  </a:cubicBezTo>
                  <a:cubicBezTo>
                    <a:pt x="126" y="52"/>
                    <a:pt x="125" y="54"/>
                    <a:pt x="124" y="54"/>
                  </a:cubicBezTo>
                  <a:cubicBezTo>
                    <a:pt x="124" y="54"/>
                    <a:pt x="122" y="52"/>
                    <a:pt x="122" y="52"/>
                  </a:cubicBezTo>
                  <a:cubicBezTo>
                    <a:pt x="122" y="52"/>
                    <a:pt x="121" y="54"/>
                    <a:pt x="121" y="55"/>
                  </a:cubicBezTo>
                  <a:cubicBezTo>
                    <a:pt x="120" y="55"/>
                    <a:pt x="119" y="56"/>
                    <a:pt x="119" y="57"/>
                  </a:cubicBezTo>
                  <a:cubicBezTo>
                    <a:pt x="118" y="57"/>
                    <a:pt x="118" y="59"/>
                    <a:pt x="117" y="59"/>
                  </a:cubicBezTo>
                  <a:cubicBezTo>
                    <a:pt x="117" y="59"/>
                    <a:pt x="115" y="57"/>
                    <a:pt x="115" y="57"/>
                  </a:cubicBezTo>
                  <a:cubicBezTo>
                    <a:pt x="114" y="57"/>
                    <a:pt x="114" y="59"/>
                    <a:pt x="113" y="60"/>
                  </a:cubicBezTo>
                  <a:cubicBezTo>
                    <a:pt x="113" y="60"/>
                    <a:pt x="112" y="58"/>
                    <a:pt x="111" y="58"/>
                  </a:cubicBezTo>
                  <a:cubicBezTo>
                    <a:pt x="111" y="58"/>
                    <a:pt x="110" y="60"/>
                    <a:pt x="109" y="60"/>
                  </a:cubicBezTo>
                  <a:cubicBezTo>
                    <a:pt x="109" y="60"/>
                    <a:pt x="108" y="59"/>
                    <a:pt x="107" y="58"/>
                  </a:cubicBezTo>
                  <a:cubicBezTo>
                    <a:pt x="106" y="58"/>
                    <a:pt x="106" y="57"/>
                    <a:pt x="105" y="57"/>
                  </a:cubicBezTo>
                  <a:cubicBezTo>
                    <a:pt x="104" y="56"/>
                    <a:pt x="103" y="55"/>
                    <a:pt x="103" y="55"/>
                  </a:cubicBezTo>
                  <a:cubicBezTo>
                    <a:pt x="102" y="55"/>
                    <a:pt x="101" y="57"/>
                    <a:pt x="101" y="57"/>
                  </a:cubicBezTo>
                  <a:cubicBezTo>
                    <a:pt x="101" y="57"/>
                    <a:pt x="103" y="59"/>
                    <a:pt x="103" y="59"/>
                  </a:cubicBezTo>
                  <a:cubicBezTo>
                    <a:pt x="103" y="59"/>
                    <a:pt x="102" y="61"/>
                    <a:pt x="101" y="61"/>
                  </a:cubicBezTo>
                  <a:cubicBezTo>
                    <a:pt x="101" y="61"/>
                    <a:pt x="99" y="60"/>
                    <a:pt x="99" y="59"/>
                  </a:cubicBezTo>
                  <a:cubicBezTo>
                    <a:pt x="99" y="59"/>
                    <a:pt x="101" y="57"/>
                    <a:pt x="101" y="57"/>
                  </a:cubicBezTo>
                  <a:cubicBezTo>
                    <a:pt x="101" y="57"/>
                    <a:pt x="99" y="56"/>
                    <a:pt x="99" y="56"/>
                  </a:cubicBezTo>
                  <a:cubicBezTo>
                    <a:pt x="98" y="55"/>
                    <a:pt x="97" y="54"/>
                    <a:pt x="96" y="54"/>
                  </a:cubicBezTo>
                  <a:cubicBezTo>
                    <a:pt x="96" y="53"/>
                    <a:pt x="95" y="53"/>
                    <a:pt x="94" y="52"/>
                  </a:cubicBezTo>
                  <a:cubicBezTo>
                    <a:pt x="93" y="52"/>
                    <a:pt x="93" y="51"/>
                    <a:pt x="92" y="50"/>
                  </a:cubicBezTo>
                  <a:cubicBezTo>
                    <a:pt x="91" y="50"/>
                    <a:pt x="90" y="49"/>
                    <a:pt x="90" y="49"/>
                  </a:cubicBezTo>
                  <a:cubicBezTo>
                    <a:pt x="89" y="49"/>
                    <a:pt x="89" y="50"/>
                    <a:pt x="88" y="51"/>
                  </a:cubicBezTo>
                  <a:cubicBezTo>
                    <a:pt x="88" y="51"/>
                    <a:pt x="87" y="53"/>
                    <a:pt x="86" y="53"/>
                  </a:cubicBezTo>
                  <a:cubicBezTo>
                    <a:pt x="86" y="53"/>
                    <a:pt x="84" y="51"/>
                    <a:pt x="84" y="51"/>
                  </a:cubicBezTo>
                  <a:cubicBezTo>
                    <a:pt x="83" y="52"/>
                    <a:pt x="83" y="53"/>
                    <a:pt x="82" y="54"/>
                  </a:cubicBezTo>
                  <a:cubicBezTo>
                    <a:pt x="82" y="54"/>
                    <a:pt x="81" y="55"/>
                    <a:pt x="81" y="56"/>
                  </a:cubicBezTo>
                  <a:cubicBezTo>
                    <a:pt x="80" y="57"/>
                    <a:pt x="79" y="57"/>
                    <a:pt x="79" y="58"/>
                  </a:cubicBezTo>
                  <a:cubicBezTo>
                    <a:pt x="78" y="59"/>
                    <a:pt x="78" y="60"/>
                    <a:pt x="77" y="60"/>
                  </a:cubicBezTo>
                  <a:cubicBezTo>
                    <a:pt x="77" y="61"/>
                    <a:pt x="76" y="63"/>
                    <a:pt x="76" y="63"/>
                  </a:cubicBezTo>
                  <a:cubicBezTo>
                    <a:pt x="75" y="63"/>
                    <a:pt x="73" y="61"/>
                    <a:pt x="73" y="61"/>
                  </a:cubicBezTo>
                  <a:cubicBezTo>
                    <a:pt x="73" y="61"/>
                    <a:pt x="75" y="59"/>
                    <a:pt x="75" y="59"/>
                  </a:cubicBezTo>
                  <a:cubicBezTo>
                    <a:pt x="75" y="58"/>
                    <a:pt x="73" y="57"/>
                    <a:pt x="73" y="57"/>
                  </a:cubicBezTo>
                  <a:cubicBezTo>
                    <a:pt x="72" y="57"/>
                    <a:pt x="71" y="59"/>
                    <a:pt x="71" y="59"/>
                  </a:cubicBezTo>
                  <a:cubicBezTo>
                    <a:pt x="70" y="59"/>
                    <a:pt x="69" y="58"/>
                    <a:pt x="69" y="58"/>
                  </a:cubicBezTo>
                  <a:cubicBezTo>
                    <a:pt x="68" y="57"/>
                    <a:pt x="67" y="56"/>
                    <a:pt x="67" y="56"/>
                  </a:cubicBezTo>
                  <a:cubicBezTo>
                    <a:pt x="66" y="55"/>
                    <a:pt x="65" y="55"/>
                    <a:pt x="64" y="54"/>
                  </a:cubicBezTo>
                  <a:cubicBezTo>
                    <a:pt x="64" y="55"/>
                    <a:pt x="63" y="56"/>
                    <a:pt x="63" y="56"/>
                  </a:cubicBezTo>
                  <a:close/>
                  <a:moveTo>
                    <a:pt x="163" y="13"/>
                  </a:moveTo>
                  <a:cubicBezTo>
                    <a:pt x="163" y="13"/>
                    <a:pt x="162" y="15"/>
                    <a:pt x="161" y="15"/>
                  </a:cubicBezTo>
                  <a:cubicBezTo>
                    <a:pt x="161" y="16"/>
                    <a:pt x="160" y="17"/>
                    <a:pt x="160" y="17"/>
                  </a:cubicBezTo>
                  <a:cubicBezTo>
                    <a:pt x="159" y="18"/>
                    <a:pt x="162" y="19"/>
                    <a:pt x="162" y="19"/>
                  </a:cubicBezTo>
                  <a:cubicBezTo>
                    <a:pt x="162" y="19"/>
                    <a:pt x="160" y="21"/>
                    <a:pt x="160" y="21"/>
                  </a:cubicBezTo>
                  <a:cubicBezTo>
                    <a:pt x="160" y="21"/>
                    <a:pt x="162" y="23"/>
                    <a:pt x="162" y="23"/>
                  </a:cubicBezTo>
                  <a:cubicBezTo>
                    <a:pt x="163" y="23"/>
                    <a:pt x="164" y="21"/>
                    <a:pt x="164" y="21"/>
                  </a:cubicBezTo>
                  <a:cubicBezTo>
                    <a:pt x="165" y="20"/>
                    <a:pt x="165" y="19"/>
                    <a:pt x="166" y="18"/>
                  </a:cubicBezTo>
                  <a:cubicBezTo>
                    <a:pt x="166" y="18"/>
                    <a:pt x="164" y="17"/>
                    <a:pt x="164" y="17"/>
                  </a:cubicBezTo>
                  <a:cubicBezTo>
                    <a:pt x="163" y="16"/>
                    <a:pt x="165" y="15"/>
                    <a:pt x="165" y="15"/>
                  </a:cubicBezTo>
                  <a:cubicBezTo>
                    <a:pt x="165" y="15"/>
                    <a:pt x="163" y="13"/>
                    <a:pt x="163" y="13"/>
                  </a:cubicBezTo>
                  <a:close/>
                  <a:moveTo>
                    <a:pt x="367" y="24"/>
                  </a:moveTo>
                  <a:cubicBezTo>
                    <a:pt x="367" y="24"/>
                    <a:pt x="368" y="21"/>
                    <a:pt x="368" y="21"/>
                  </a:cubicBezTo>
                  <a:cubicBezTo>
                    <a:pt x="368" y="21"/>
                    <a:pt x="367" y="20"/>
                    <a:pt x="366" y="20"/>
                  </a:cubicBezTo>
                  <a:cubicBezTo>
                    <a:pt x="366" y="19"/>
                    <a:pt x="364" y="18"/>
                    <a:pt x="364" y="18"/>
                  </a:cubicBezTo>
                  <a:cubicBezTo>
                    <a:pt x="364" y="18"/>
                    <a:pt x="363" y="20"/>
                    <a:pt x="362" y="20"/>
                  </a:cubicBezTo>
                  <a:cubicBezTo>
                    <a:pt x="362" y="21"/>
                    <a:pt x="361" y="22"/>
                    <a:pt x="361" y="22"/>
                  </a:cubicBezTo>
                  <a:cubicBezTo>
                    <a:pt x="360" y="23"/>
                    <a:pt x="359" y="24"/>
                    <a:pt x="359" y="25"/>
                  </a:cubicBezTo>
                  <a:cubicBezTo>
                    <a:pt x="359" y="25"/>
                    <a:pt x="357" y="26"/>
                    <a:pt x="357" y="27"/>
                  </a:cubicBezTo>
                  <a:cubicBezTo>
                    <a:pt x="357" y="27"/>
                    <a:pt x="359" y="29"/>
                    <a:pt x="359" y="29"/>
                  </a:cubicBezTo>
                  <a:cubicBezTo>
                    <a:pt x="360" y="28"/>
                    <a:pt x="361" y="27"/>
                    <a:pt x="361" y="26"/>
                  </a:cubicBezTo>
                  <a:cubicBezTo>
                    <a:pt x="362" y="25"/>
                    <a:pt x="363" y="23"/>
                    <a:pt x="365" y="22"/>
                  </a:cubicBezTo>
                  <a:cubicBezTo>
                    <a:pt x="365" y="22"/>
                    <a:pt x="366" y="24"/>
                    <a:pt x="367" y="24"/>
                  </a:cubicBezTo>
                  <a:close/>
                  <a:moveTo>
                    <a:pt x="592" y="15"/>
                  </a:moveTo>
                  <a:cubicBezTo>
                    <a:pt x="592" y="16"/>
                    <a:pt x="591" y="17"/>
                    <a:pt x="590" y="18"/>
                  </a:cubicBezTo>
                  <a:cubicBezTo>
                    <a:pt x="590" y="18"/>
                    <a:pt x="593" y="19"/>
                    <a:pt x="593" y="19"/>
                  </a:cubicBezTo>
                  <a:cubicBezTo>
                    <a:pt x="593" y="20"/>
                    <a:pt x="591" y="21"/>
                    <a:pt x="591" y="21"/>
                  </a:cubicBezTo>
                  <a:cubicBezTo>
                    <a:pt x="591" y="22"/>
                    <a:pt x="590" y="23"/>
                    <a:pt x="589" y="24"/>
                  </a:cubicBezTo>
                  <a:cubicBezTo>
                    <a:pt x="589" y="24"/>
                    <a:pt x="588" y="25"/>
                    <a:pt x="587" y="26"/>
                  </a:cubicBezTo>
                  <a:cubicBezTo>
                    <a:pt x="588" y="26"/>
                    <a:pt x="589" y="28"/>
                    <a:pt x="590" y="28"/>
                  </a:cubicBezTo>
                  <a:cubicBezTo>
                    <a:pt x="590" y="27"/>
                    <a:pt x="591" y="26"/>
                    <a:pt x="591" y="25"/>
                  </a:cubicBezTo>
                  <a:cubicBezTo>
                    <a:pt x="592" y="25"/>
                    <a:pt x="593" y="24"/>
                    <a:pt x="593" y="23"/>
                  </a:cubicBezTo>
                  <a:cubicBezTo>
                    <a:pt x="594" y="22"/>
                    <a:pt x="594" y="22"/>
                    <a:pt x="595" y="21"/>
                  </a:cubicBezTo>
                  <a:cubicBezTo>
                    <a:pt x="596" y="19"/>
                    <a:pt x="597" y="18"/>
                    <a:pt x="598" y="16"/>
                  </a:cubicBezTo>
                  <a:cubicBezTo>
                    <a:pt x="597" y="15"/>
                    <a:pt x="595" y="14"/>
                    <a:pt x="594" y="13"/>
                  </a:cubicBezTo>
                  <a:cubicBezTo>
                    <a:pt x="593" y="14"/>
                    <a:pt x="593" y="15"/>
                    <a:pt x="592" y="15"/>
                  </a:cubicBezTo>
                  <a:close/>
                  <a:moveTo>
                    <a:pt x="554" y="57"/>
                  </a:moveTo>
                  <a:cubicBezTo>
                    <a:pt x="554" y="56"/>
                    <a:pt x="555" y="55"/>
                    <a:pt x="555" y="54"/>
                  </a:cubicBezTo>
                  <a:cubicBezTo>
                    <a:pt x="555" y="54"/>
                    <a:pt x="553" y="53"/>
                    <a:pt x="553" y="53"/>
                  </a:cubicBezTo>
                  <a:cubicBezTo>
                    <a:pt x="553" y="52"/>
                    <a:pt x="555" y="51"/>
                    <a:pt x="555" y="50"/>
                  </a:cubicBezTo>
                  <a:cubicBezTo>
                    <a:pt x="555" y="50"/>
                    <a:pt x="553" y="49"/>
                    <a:pt x="552" y="49"/>
                  </a:cubicBezTo>
                  <a:cubicBezTo>
                    <a:pt x="552" y="48"/>
                    <a:pt x="554" y="47"/>
                    <a:pt x="554" y="46"/>
                  </a:cubicBezTo>
                  <a:cubicBezTo>
                    <a:pt x="554" y="46"/>
                    <a:pt x="556" y="45"/>
                    <a:pt x="556" y="44"/>
                  </a:cubicBezTo>
                  <a:cubicBezTo>
                    <a:pt x="556" y="44"/>
                    <a:pt x="554" y="43"/>
                    <a:pt x="554" y="43"/>
                  </a:cubicBezTo>
                  <a:cubicBezTo>
                    <a:pt x="553" y="43"/>
                    <a:pt x="553" y="44"/>
                    <a:pt x="552" y="45"/>
                  </a:cubicBezTo>
                  <a:cubicBezTo>
                    <a:pt x="551" y="45"/>
                    <a:pt x="551" y="46"/>
                    <a:pt x="550" y="47"/>
                  </a:cubicBezTo>
                  <a:cubicBezTo>
                    <a:pt x="550" y="48"/>
                    <a:pt x="549" y="49"/>
                    <a:pt x="549" y="49"/>
                  </a:cubicBezTo>
                  <a:cubicBezTo>
                    <a:pt x="548" y="50"/>
                    <a:pt x="551" y="50"/>
                    <a:pt x="551" y="51"/>
                  </a:cubicBezTo>
                  <a:cubicBezTo>
                    <a:pt x="551" y="52"/>
                    <a:pt x="549" y="52"/>
                    <a:pt x="549" y="53"/>
                  </a:cubicBezTo>
                  <a:cubicBezTo>
                    <a:pt x="549" y="54"/>
                    <a:pt x="551" y="54"/>
                    <a:pt x="551" y="55"/>
                  </a:cubicBezTo>
                  <a:cubicBezTo>
                    <a:pt x="551" y="55"/>
                    <a:pt x="550" y="57"/>
                    <a:pt x="550" y="57"/>
                  </a:cubicBezTo>
                  <a:cubicBezTo>
                    <a:pt x="550" y="58"/>
                    <a:pt x="552" y="58"/>
                    <a:pt x="552" y="59"/>
                  </a:cubicBezTo>
                  <a:cubicBezTo>
                    <a:pt x="552" y="58"/>
                    <a:pt x="553" y="57"/>
                    <a:pt x="554" y="57"/>
                  </a:cubicBezTo>
                  <a:close/>
                  <a:moveTo>
                    <a:pt x="352" y="51"/>
                  </a:moveTo>
                  <a:cubicBezTo>
                    <a:pt x="351" y="50"/>
                    <a:pt x="350" y="49"/>
                    <a:pt x="348" y="48"/>
                  </a:cubicBezTo>
                  <a:cubicBezTo>
                    <a:pt x="347" y="50"/>
                    <a:pt x="346" y="51"/>
                    <a:pt x="345" y="53"/>
                  </a:cubicBezTo>
                  <a:cubicBezTo>
                    <a:pt x="346" y="54"/>
                    <a:pt x="348" y="55"/>
                    <a:pt x="349" y="56"/>
                  </a:cubicBezTo>
                  <a:cubicBezTo>
                    <a:pt x="350" y="54"/>
                    <a:pt x="351" y="53"/>
                    <a:pt x="352" y="51"/>
                  </a:cubicBezTo>
                  <a:close/>
                  <a:moveTo>
                    <a:pt x="11" y="45"/>
                  </a:moveTo>
                  <a:cubicBezTo>
                    <a:pt x="11" y="45"/>
                    <a:pt x="13" y="47"/>
                    <a:pt x="13" y="47"/>
                  </a:cubicBezTo>
                  <a:cubicBezTo>
                    <a:pt x="14" y="47"/>
                    <a:pt x="15" y="45"/>
                    <a:pt x="15" y="45"/>
                  </a:cubicBezTo>
                  <a:cubicBezTo>
                    <a:pt x="15" y="44"/>
                    <a:pt x="13" y="43"/>
                    <a:pt x="13" y="43"/>
                  </a:cubicBezTo>
                  <a:cubicBezTo>
                    <a:pt x="12" y="43"/>
                    <a:pt x="11" y="41"/>
                    <a:pt x="11" y="41"/>
                  </a:cubicBezTo>
                  <a:cubicBezTo>
                    <a:pt x="10" y="41"/>
                    <a:pt x="9" y="43"/>
                    <a:pt x="9" y="44"/>
                  </a:cubicBezTo>
                  <a:cubicBezTo>
                    <a:pt x="9" y="44"/>
                    <a:pt x="7" y="45"/>
                    <a:pt x="7" y="46"/>
                  </a:cubicBezTo>
                  <a:cubicBezTo>
                    <a:pt x="7" y="46"/>
                    <a:pt x="9" y="47"/>
                    <a:pt x="9" y="47"/>
                  </a:cubicBezTo>
                  <a:cubicBezTo>
                    <a:pt x="10" y="47"/>
                    <a:pt x="10" y="45"/>
                    <a:pt x="11" y="45"/>
                  </a:cubicBezTo>
                  <a:close/>
                  <a:moveTo>
                    <a:pt x="51" y="44"/>
                  </a:moveTo>
                  <a:cubicBezTo>
                    <a:pt x="51" y="44"/>
                    <a:pt x="52" y="42"/>
                    <a:pt x="53" y="42"/>
                  </a:cubicBezTo>
                  <a:cubicBezTo>
                    <a:pt x="53" y="42"/>
                    <a:pt x="55" y="44"/>
                    <a:pt x="55" y="43"/>
                  </a:cubicBezTo>
                  <a:cubicBezTo>
                    <a:pt x="55" y="43"/>
                    <a:pt x="56" y="42"/>
                    <a:pt x="57" y="41"/>
                  </a:cubicBezTo>
                  <a:cubicBezTo>
                    <a:pt x="57" y="40"/>
                    <a:pt x="58" y="40"/>
                    <a:pt x="58" y="39"/>
                  </a:cubicBezTo>
                  <a:cubicBezTo>
                    <a:pt x="57" y="39"/>
                    <a:pt x="57" y="37"/>
                    <a:pt x="56" y="37"/>
                  </a:cubicBezTo>
                  <a:cubicBezTo>
                    <a:pt x="56" y="37"/>
                    <a:pt x="55" y="39"/>
                    <a:pt x="54" y="39"/>
                  </a:cubicBezTo>
                  <a:cubicBezTo>
                    <a:pt x="54" y="39"/>
                    <a:pt x="52" y="38"/>
                    <a:pt x="52" y="38"/>
                  </a:cubicBezTo>
                  <a:cubicBezTo>
                    <a:pt x="52" y="38"/>
                    <a:pt x="51" y="39"/>
                    <a:pt x="50" y="40"/>
                  </a:cubicBezTo>
                  <a:cubicBezTo>
                    <a:pt x="50" y="41"/>
                    <a:pt x="49" y="41"/>
                    <a:pt x="49" y="42"/>
                  </a:cubicBezTo>
                  <a:cubicBezTo>
                    <a:pt x="50" y="42"/>
                    <a:pt x="50" y="44"/>
                    <a:pt x="51" y="44"/>
                  </a:cubicBezTo>
                  <a:close/>
                  <a:moveTo>
                    <a:pt x="63" y="28"/>
                  </a:moveTo>
                  <a:cubicBezTo>
                    <a:pt x="63" y="28"/>
                    <a:pt x="61" y="27"/>
                    <a:pt x="61" y="27"/>
                  </a:cubicBezTo>
                  <a:cubicBezTo>
                    <a:pt x="60" y="26"/>
                    <a:pt x="59" y="25"/>
                    <a:pt x="58" y="25"/>
                  </a:cubicBezTo>
                  <a:cubicBezTo>
                    <a:pt x="58" y="25"/>
                    <a:pt x="57" y="27"/>
                    <a:pt x="57" y="27"/>
                  </a:cubicBezTo>
                  <a:cubicBezTo>
                    <a:pt x="56" y="27"/>
                    <a:pt x="55" y="29"/>
                    <a:pt x="55" y="29"/>
                  </a:cubicBezTo>
                  <a:cubicBezTo>
                    <a:pt x="55" y="30"/>
                    <a:pt x="57" y="31"/>
                    <a:pt x="57" y="31"/>
                  </a:cubicBezTo>
                  <a:cubicBezTo>
                    <a:pt x="58" y="31"/>
                    <a:pt x="59" y="33"/>
                    <a:pt x="59" y="33"/>
                  </a:cubicBezTo>
                  <a:cubicBezTo>
                    <a:pt x="60" y="33"/>
                    <a:pt x="61" y="31"/>
                    <a:pt x="61" y="30"/>
                  </a:cubicBezTo>
                  <a:cubicBezTo>
                    <a:pt x="61" y="30"/>
                    <a:pt x="63" y="29"/>
                    <a:pt x="63" y="28"/>
                  </a:cubicBezTo>
                  <a:close/>
                  <a:moveTo>
                    <a:pt x="108" y="48"/>
                  </a:moveTo>
                  <a:cubicBezTo>
                    <a:pt x="108" y="48"/>
                    <a:pt x="106" y="47"/>
                    <a:pt x="105" y="47"/>
                  </a:cubicBezTo>
                  <a:cubicBezTo>
                    <a:pt x="105" y="46"/>
                    <a:pt x="103" y="45"/>
                    <a:pt x="103" y="45"/>
                  </a:cubicBezTo>
                  <a:cubicBezTo>
                    <a:pt x="103" y="45"/>
                    <a:pt x="102" y="47"/>
                    <a:pt x="101" y="47"/>
                  </a:cubicBezTo>
                  <a:cubicBezTo>
                    <a:pt x="101" y="47"/>
                    <a:pt x="100" y="49"/>
                    <a:pt x="100" y="49"/>
                  </a:cubicBezTo>
                  <a:cubicBezTo>
                    <a:pt x="100" y="50"/>
                    <a:pt x="102" y="51"/>
                    <a:pt x="102" y="51"/>
                  </a:cubicBezTo>
                  <a:cubicBezTo>
                    <a:pt x="102" y="51"/>
                    <a:pt x="104" y="53"/>
                    <a:pt x="104" y="53"/>
                  </a:cubicBezTo>
                  <a:cubicBezTo>
                    <a:pt x="105" y="53"/>
                    <a:pt x="106" y="51"/>
                    <a:pt x="106" y="51"/>
                  </a:cubicBezTo>
                  <a:cubicBezTo>
                    <a:pt x="106" y="50"/>
                    <a:pt x="108" y="49"/>
                    <a:pt x="108" y="48"/>
                  </a:cubicBezTo>
                  <a:close/>
                  <a:moveTo>
                    <a:pt x="116" y="51"/>
                  </a:moveTo>
                  <a:cubicBezTo>
                    <a:pt x="116" y="51"/>
                    <a:pt x="117" y="49"/>
                    <a:pt x="118" y="49"/>
                  </a:cubicBezTo>
                  <a:cubicBezTo>
                    <a:pt x="118" y="48"/>
                    <a:pt x="119" y="47"/>
                    <a:pt x="119" y="47"/>
                  </a:cubicBezTo>
                  <a:cubicBezTo>
                    <a:pt x="120" y="46"/>
                    <a:pt x="121" y="45"/>
                    <a:pt x="121" y="44"/>
                  </a:cubicBezTo>
                  <a:cubicBezTo>
                    <a:pt x="121" y="44"/>
                    <a:pt x="119" y="43"/>
                    <a:pt x="119" y="43"/>
                  </a:cubicBezTo>
                  <a:cubicBezTo>
                    <a:pt x="119" y="43"/>
                    <a:pt x="117" y="41"/>
                    <a:pt x="117" y="41"/>
                  </a:cubicBezTo>
                  <a:cubicBezTo>
                    <a:pt x="116" y="41"/>
                    <a:pt x="115" y="43"/>
                    <a:pt x="115" y="43"/>
                  </a:cubicBezTo>
                  <a:cubicBezTo>
                    <a:pt x="114" y="44"/>
                    <a:pt x="114" y="45"/>
                    <a:pt x="113" y="46"/>
                  </a:cubicBezTo>
                  <a:cubicBezTo>
                    <a:pt x="113" y="46"/>
                    <a:pt x="115" y="47"/>
                    <a:pt x="116" y="47"/>
                  </a:cubicBezTo>
                  <a:cubicBezTo>
                    <a:pt x="116" y="48"/>
                    <a:pt x="114" y="49"/>
                    <a:pt x="114" y="49"/>
                  </a:cubicBezTo>
                  <a:cubicBezTo>
                    <a:pt x="114" y="49"/>
                    <a:pt x="116" y="51"/>
                    <a:pt x="116" y="51"/>
                  </a:cubicBezTo>
                  <a:close/>
                  <a:moveTo>
                    <a:pt x="177" y="27"/>
                  </a:moveTo>
                  <a:cubicBezTo>
                    <a:pt x="178" y="27"/>
                    <a:pt x="178" y="29"/>
                    <a:pt x="179" y="29"/>
                  </a:cubicBezTo>
                  <a:cubicBezTo>
                    <a:pt x="180" y="29"/>
                    <a:pt x="180" y="27"/>
                    <a:pt x="181" y="26"/>
                  </a:cubicBezTo>
                  <a:cubicBezTo>
                    <a:pt x="181" y="26"/>
                    <a:pt x="182" y="24"/>
                    <a:pt x="183" y="24"/>
                  </a:cubicBezTo>
                  <a:cubicBezTo>
                    <a:pt x="183" y="24"/>
                    <a:pt x="185" y="26"/>
                    <a:pt x="185" y="26"/>
                  </a:cubicBezTo>
                  <a:cubicBezTo>
                    <a:pt x="185" y="25"/>
                    <a:pt x="186" y="24"/>
                    <a:pt x="186" y="24"/>
                  </a:cubicBezTo>
                  <a:cubicBezTo>
                    <a:pt x="188" y="22"/>
                    <a:pt x="189" y="21"/>
                    <a:pt x="190" y="19"/>
                  </a:cubicBezTo>
                  <a:cubicBezTo>
                    <a:pt x="191" y="19"/>
                    <a:pt x="191" y="21"/>
                    <a:pt x="192" y="21"/>
                  </a:cubicBezTo>
                  <a:cubicBezTo>
                    <a:pt x="192" y="21"/>
                    <a:pt x="194" y="19"/>
                    <a:pt x="194" y="19"/>
                  </a:cubicBezTo>
                  <a:cubicBezTo>
                    <a:pt x="194" y="19"/>
                    <a:pt x="192" y="17"/>
                    <a:pt x="192" y="17"/>
                  </a:cubicBezTo>
                  <a:cubicBezTo>
                    <a:pt x="191" y="17"/>
                    <a:pt x="190" y="19"/>
                    <a:pt x="190" y="19"/>
                  </a:cubicBezTo>
                  <a:cubicBezTo>
                    <a:pt x="189" y="19"/>
                    <a:pt x="188" y="17"/>
                    <a:pt x="188" y="18"/>
                  </a:cubicBezTo>
                  <a:cubicBezTo>
                    <a:pt x="187" y="18"/>
                    <a:pt x="186" y="20"/>
                    <a:pt x="186" y="20"/>
                  </a:cubicBezTo>
                  <a:cubicBezTo>
                    <a:pt x="185" y="20"/>
                    <a:pt x="184" y="18"/>
                    <a:pt x="184" y="18"/>
                  </a:cubicBezTo>
                  <a:cubicBezTo>
                    <a:pt x="183" y="18"/>
                    <a:pt x="182" y="16"/>
                    <a:pt x="181" y="16"/>
                  </a:cubicBezTo>
                  <a:cubicBezTo>
                    <a:pt x="181" y="17"/>
                    <a:pt x="180" y="18"/>
                    <a:pt x="180" y="19"/>
                  </a:cubicBezTo>
                  <a:cubicBezTo>
                    <a:pt x="179" y="19"/>
                    <a:pt x="179" y="20"/>
                    <a:pt x="178" y="21"/>
                  </a:cubicBezTo>
                  <a:cubicBezTo>
                    <a:pt x="178" y="22"/>
                    <a:pt x="177" y="22"/>
                    <a:pt x="176" y="23"/>
                  </a:cubicBezTo>
                  <a:cubicBezTo>
                    <a:pt x="176" y="24"/>
                    <a:pt x="175" y="25"/>
                    <a:pt x="175" y="25"/>
                  </a:cubicBezTo>
                  <a:cubicBezTo>
                    <a:pt x="174" y="26"/>
                    <a:pt x="173" y="27"/>
                    <a:pt x="173" y="27"/>
                  </a:cubicBezTo>
                  <a:cubicBezTo>
                    <a:pt x="173" y="28"/>
                    <a:pt x="175" y="29"/>
                    <a:pt x="175" y="29"/>
                  </a:cubicBezTo>
                  <a:cubicBezTo>
                    <a:pt x="176" y="28"/>
                    <a:pt x="176" y="28"/>
                    <a:pt x="177" y="27"/>
                  </a:cubicBezTo>
                  <a:close/>
                  <a:moveTo>
                    <a:pt x="206" y="49"/>
                  </a:moveTo>
                  <a:cubicBezTo>
                    <a:pt x="206" y="49"/>
                    <a:pt x="207" y="47"/>
                    <a:pt x="208" y="47"/>
                  </a:cubicBezTo>
                  <a:cubicBezTo>
                    <a:pt x="208" y="47"/>
                    <a:pt x="205" y="45"/>
                    <a:pt x="205" y="45"/>
                  </a:cubicBezTo>
                  <a:cubicBezTo>
                    <a:pt x="205" y="45"/>
                    <a:pt x="207" y="44"/>
                    <a:pt x="207" y="43"/>
                  </a:cubicBezTo>
                  <a:cubicBezTo>
                    <a:pt x="207" y="42"/>
                    <a:pt x="208" y="41"/>
                    <a:pt x="209" y="41"/>
                  </a:cubicBezTo>
                  <a:cubicBezTo>
                    <a:pt x="209" y="40"/>
                    <a:pt x="210" y="39"/>
                    <a:pt x="211" y="38"/>
                  </a:cubicBezTo>
                  <a:cubicBezTo>
                    <a:pt x="211" y="38"/>
                    <a:pt x="208" y="37"/>
                    <a:pt x="208" y="37"/>
                  </a:cubicBezTo>
                  <a:cubicBezTo>
                    <a:pt x="208" y="36"/>
                    <a:pt x="210" y="35"/>
                    <a:pt x="210" y="35"/>
                  </a:cubicBezTo>
                  <a:cubicBezTo>
                    <a:pt x="210" y="35"/>
                    <a:pt x="208" y="33"/>
                    <a:pt x="208" y="33"/>
                  </a:cubicBezTo>
                  <a:cubicBezTo>
                    <a:pt x="207" y="33"/>
                    <a:pt x="207" y="34"/>
                    <a:pt x="206" y="35"/>
                  </a:cubicBezTo>
                  <a:cubicBezTo>
                    <a:pt x="206" y="35"/>
                    <a:pt x="204" y="37"/>
                    <a:pt x="204" y="37"/>
                  </a:cubicBezTo>
                  <a:cubicBezTo>
                    <a:pt x="204" y="38"/>
                    <a:pt x="207" y="39"/>
                    <a:pt x="207" y="39"/>
                  </a:cubicBezTo>
                  <a:cubicBezTo>
                    <a:pt x="206" y="40"/>
                    <a:pt x="205" y="41"/>
                    <a:pt x="205" y="41"/>
                  </a:cubicBezTo>
                  <a:cubicBezTo>
                    <a:pt x="204" y="42"/>
                    <a:pt x="203" y="43"/>
                    <a:pt x="203" y="43"/>
                  </a:cubicBezTo>
                  <a:cubicBezTo>
                    <a:pt x="203" y="44"/>
                    <a:pt x="201" y="45"/>
                    <a:pt x="201" y="46"/>
                  </a:cubicBezTo>
                  <a:cubicBezTo>
                    <a:pt x="202" y="46"/>
                    <a:pt x="203" y="47"/>
                    <a:pt x="204" y="47"/>
                  </a:cubicBezTo>
                  <a:cubicBezTo>
                    <a:pt x="204" y="47"/>
                    <a:pt x="205" y="49"/>
                    <a:pt x="206" y="49"/>
                  </a:cubicBezTo>
                  <a:close/>
                  <a:moveTo>
                    <a:pt x="240" y="51"/>
                  </a:moveTo>
                  <a:cubicBezTo>
                    <a:pt x="240" y="50"/>
                    <a:pt x="242" y="52"/>
                    <a:pt x="242" y="52"/>
                  </a:cubicBezTo>
                  <a:cubicBezTo>
                    <a:pt x="243" y="52"/>
                    <a:pt x="244" y="50"/>
                    <a:pt x="244" y="50"/>
                  </a:cubicBezTo>
                  <a:cubicBezTo>
                    <a:pt x="244" y="50"/>
                    <a:pt x="242" y="48"/>
                    <a:pt x="242" y="48"/>
                  </a:cubicBezTo>
                  <a:cubicBezTo>
                    <a:pt x="241" y="48"/>
                    <a:pt x="240" y="47"/>
                    <a:pt x="240" y="47"/>
                  </a:cubicBezTo>
                  <a:cubicBezTo>
                    <a:pt x="239" y="47"/>
                    <a:pt x="238" y="49"/>
                    <a:pt x="238" y="49"/>
                  </a:cubicBezTo>
                  <a:cubicBezTo>
                    <a:pt x="238" y="49"/>
                    <a:pt x="236" y="51"/>
                    <a:pt x="236" y="51"/>
                  </a:cubicBezTo>
                  <a:cubicBezTo>
                    <a:pt x="236" y="52"/>
                    <a:pt x="238" y="52"/>
                    <a:pt x="238" y="53"/>
                  </a:cubicBezTo>
                  <a:cubicBezTo>
                    <a:pt x="239" y="53"/>
                    <a:pt x="240" y="51"/>
                    <a:pt x="240" y="51"/>
                  </a:cubicBezTo>
                  <a:close/>
                  <a:moveTo>
                    <a:pt x="233" y="45"/>
                  </a:moveTo>
                  <a:cubicBezTo>
                    <a:pt x="234" y="46"/>
                    <a:pt x="235" y="43"/>
                    <a:pt x="235" y="43"/>
                  </a:cubicBezTo>
                  <a:cubicBezTo>
                    <a:pt x="236" y="43"/>
                    <a:pt x="237" y="45"/>
                    <a:pt x="237" y="45"/>
                  </a:cubicBezTo>
                  <a:cubicBezTo>
                    <a:pt x="238" y="45"/>
                    <a:pt x="239" y="43"/>
                    <a:pt x="239" y="43"/>
                  </a:cubicBezTo>
                  <a:cubicBezTo>
                    <a:pt x="240" y="42"/>
                    <a:pt x="240" y="41"/>
                    <a:pt x="241" y="40"/>
                  </a:cubicBezTo>
                  <a:cubicBezTo>
                    <a:pt x="240" y="40"/>
                    <a:pt x="239" y="39"/>
                    <a:pt x="239" y="39"/>
                  </a:cubicBezTo>
                  <a:cubicBezTo>
                    <a:pt x="238" y="39"/>
                    <a:pt x="237" y="41"/>
                    <a:pt x="237" y="41"/>
                  </a:cubicBezTo>
                  <a:cubicBezTo>
                    <a:pt x="236" y="41"/>
                    <a:pt x="235" y="39"/>
                    <a:pt x="235" y="39"/>
                  </a:cubicBezTo>
                  <a:cubicBezTo>
                    <a:pt x="234" y="40"/>
                    <a:pt x="233" y="41"/>
                    <a:pt x="233" y="41"/>
                  </a:cubicBezTo>
                  <a:cubicBezTo>
                    <a:pt x="232" y="42"/>
                    <a:pt x="232" y="43"/>
                    <a:pt x="231" y="44"/>
                  </a:cubicBezTo>
                  <a:cubicBezTo>
                    <a:pt x="232" y="44"/>
                    <a:pt x="233" y="45"/>
                    <a:pt x="233" y="45"/>
                  </a:cubicBezTo>
                  <a:close/>
                  <a:moveTo>
                    <a:pt x="241" y="30"/>
                  </a:moveTo>
                  <a:cubicBezTo>
                    <a:pt x="242" y="30"/>
                    <a:pt x="243" y="32"/>
                    <a:pt x="244" y="32"/>
                  </a:cubicBezTo>
                  <a:cubicBezTo>
                    <a:pt x="244" y="32"/>
                    <a:pt x="245" y="30"/>
                    <a:pt x="245" y="30"/>
                  </a:cubicBezTo>
                  <a:cubicBezTo>
                    <a:pt x="246" y="30"/>
                    <a:pt x="247" y="32"/>
                    <a:pt x="248" y="32"/>
                  </a:cubicBezTo>
                  <a:cubicBezTo>
                    <a:pt x="248" y="31"/>
                    <a:pt x="249" y="29"/>
                    <a:pt x="249" y="29"/>
                  </a:cubicBezTo>
                  <a:cubicBezTo>
                    <a:pt x="248" y="28"/>
                    <a:pt x="246" y="27"/>
                    <a:pt x="245" y="26"/>
                  </a:cubicBezTo>
                  <a:cubicBezTo>
                    <a:pt x="244" y="25"/>
                    <a:pt x="243" y="25"/>
                    <a:pt x="243" y="24"/>
                  </a:cubicBezTo>
                  <a:cubicBezTo>
                    <a:pt x="242" y="25"/>
                    <a:pt x="242" y="26"/>
                    <a:pt x="241" y="26"/>
                  </a:cubicBezTo>
                  <a:cubicBezTo>
                    <a:pt x="240" y="27"/>
                    <a:pt x="240" y="28"/>
                    <a:pt x="239" y="29"/>
                  </a:cubicBezTo>
                  <a:cubicBezTo>
                    <a:pt x="239" y="29"/>
                    <a:pt x="237" y="30"/>
                    <a:pt x="238" y="31"/>
                  </a:cubicBezTo>
                  <a:cubicBezTo>
                    <a:pt x="238" y="32"/>
                    <a:pt x="240" y="32"/>
                    <a:pt x="240" y="33"/>
                  </a:cubicBezTo>
                  <a:cubicBezTo>
                    <a:pt x="240" y="32"/>
                    <a:pt x="241" y="30"/>
                    <a:pt x="241" y="30"/>
                  </a:cubicBezTo>
                  <a:close/>
                  <a:moveTo>
                    <a:pt x="283" y="41"/>
                  </a:moveTo>
                  <a:cubicBezTo>
                    <a:pt x="284" y="40"/>
                    <a:pt x="284" y="39"/>
                    <a:pt x="285" y="39"/>
                  </a:cubicBezTo>
                  <a:cubicBezTo>
                    <a:pt x="285" y="38"/>
                    <a:pt x="286" y="37"/>
                    <a:pt x="286" y="36"/>
                  </a:cubicBezTo>
                  <a:cubicBezTo>
                    <a:pt x="286" y="36"/>
                    <a:pt x="284" y="35"/>
                    <a:pt x="284" y="35"/>
                  </a:cubicBezTo>
                  <a:cubicBezTo>
                    <a:pt x="284" y="34"/>
                    <a:pt x="286" y="33"/>
                    <a:pt x="286" y="32"/>
                  </a:cubicBezTo>
                  <a:cubicBezTo>
                    <a:pt x="286" y="32"/>
                    <a:pt x="287" y="31"/>
                    <a:pt x="288" y="30"/>
                  </a:cubicBezTo>
                  <a:cubicBezTo>
                    <a:pt x="288" y="30"/>
                    <a:pt x="285" y="29"/>
                    <a:pt x="285" y="28"/>
                  </a:cubicBezTo>
                  <a:cubicBezTo>
                    <a:pt x="285" y="28"/>
                    <a:pt x="287" y="27"/>
                    <a:pt x="287" y="26"/>
                  </a:cubicBezTo>
                  <a:cubicBezTo>
                    <a:pt x="287" y="26"/>
                    <a:pt x="289" y="25"/>
                    <a:pt x="289" y="24"/>
                  </a:cubicBezTo>
                  <a:cubicBezTo>
                    <a:pt x="289" y="23"/>
                    <a:pt x="287" y="23"/>
                    <a:pt x="286" y="22"/>
                  </a:cubicBezTo>
                  <a:cubicBezTo>
                    <a:pt x="286" y="23"/>
                    <a:pt x="285" y="24"/>
                    <a:pt x="285" y="25"/>
                  </a:cubicBezTo>
                  <a:cubicBezTo>
                    <a:pt x="285" y="25"/>
                    <a:pt x="283" y="26"/>
                    <a:pt x="283" y="27"/>
                  </a:cubicBezTo>
                  <a:cubicBezTo>
                    <a:pt x="283" y="27"/>
                    <a:pt x="285" y="28"/>
                    <a:pt x="285" y="28"/>
                  </a:cubicBezTo>
                  <a:cubicBezTo>
                    <a:pt x="285" y="29"/>
                    <a:pt x="284" y="30"/>
                    <a:pt x="284" y="31"/>
                  </a:cubicBezTo>
                  <a:cubicBezTo>
                    <a:pt x="283" y="31"/>
                    <a:pt x="282" y="32"/>
                    <a:pt x="282" y="33"/>
                  </a:cubicBezTo>
                  <a:cubicBezTo>
                    <a:pt x="282" y="33"/>
                    <a:pt x="284" y="34"/>
                    <a:pt x="284" y="35"/>
                  </a:cubicBezTo>
                  <a:cubicBezTo>
                    <a:pt x="284" y="35"/>
                    <a:pt x="283" y="37"/>
                    <a:pt x="282" y="37"/>
                  </a:cubicBezTo>
                  <a:cubicBezTo>
                    <a:pt x="282" y="37"/>
                    <a:pt x="281" y="38"/>
                    <a:pt x="281" y="39"/>
                  </a:cubicBezTo>
                  <a:cubicBezTo>
                    <a:pt x="281" y="40"/>
                    <a:pt x="279" y="41"/>
                    <a:pt x="279" y="41"/>
                  </a:cubicBezTo>
                  <a:cubicBezTo>
                    <a:pt x="279" y="42"/>
                    <a:pt x="281" y="42"/>
                    <a:pt x="281" y="43"/>
                  </a:cubicBezTo>
                  <a:cubicBezTo>
                    <a:pt x="282" y="42"/>
                    <a:pt x="282" y="42"/>
                    <a:pt x="283" y="41"/>
                  </a:cubicBezTo>
                  <a:close/>
                  <a:moveTo>
                    <a:pt x="270" y="34"/>
                  </a:moveTo>
                  <a:cubicBezTo>
                    <a:pt x="270" y="35"/>
                    <a:pt x="271" y="32"/>
                    <a:pt x="272" y="32"/>
                  </a:cubicBezTo>
                  <a:cubicBezTo>
                    <a:pt x="272" y="32"/>
                    <a:pt x="274" y="34"/>
                    <a:pt x="274" y="34"/>
                  </a:cubicBezTo>
                  <a:cubicBezTo>
                    <a:pt x="275" y="34"/>
                    <a:pt x="275" y="32"/>
                    <a:pt x="276" y="32"/>
                  </a:cubicBezTo>
                  <a:cubicBezTo>
                    <a:pt x="276" y="31"/>
                    <a:pt x="277" y="30"/>
                    <a:pt x="277" y="30"/>
                  </a:cubicBezTo>
                  <a:cubicBezTo>
                    <a:pt x="277" y="29"/>
                    <a:pt x="276" y="28"/>
                    <a:pt x="275" y="28"/>
                  </a:cubicBezTo>
                  <a:cubicBezTo>
                    <a:pt x="275" y="28"/>
                    <a:pt x="273" y="26"/>
                    <a:pt x="273" y="26"/>
                  </a:cubicBezTo>
                  <a:cubicBezTo>
                    <a:pt x="273" y="26"/>
                    <a:pt x="271" y="28"/>
                    <a:pt x="271" y="28"/>
                  </a:cubicBezTo>
                  <a:cubicBezTo>
                    <a:pt x="271" y="29"/>
                    <a:pt x="270" y="30"/>
                    <a:pt x="270" y="31"/>
                  </a:cubicBezTo>
                  <a:cubicBezTo>
                    <a:pt x="269" y="31"/>
                    <a:pt x="268" y="32"/>
                    <a:pt x="268" y="33"/>
                  </a:cubicBezTo>
                  <a:cubicBezTo>
                    <a:pt x="269" y="33"/>
                    <a:pt x="269" y="34"/>
                    <a:pt x="270" y="34"/>
                  </a:cubicBezTo>
                  <a:close/>
                  <a:moveTo>
                    <a:pt x="295" y="25"/>
                  </a:moveTo>
                  <a:cubicBezTo>
                    <a:pt x="295" y="25"/>
                    <a:pt x="293" y="27"/>
                    <a:pt x="293" y="27"/>
                  </a:cubicBezTo>
                  <a:cubicBezTo>
                    <a:pt x="293" y="28"/>
                    <a:pt x="295" y="29"/>
                    <a:pt x="295" y="29"/>
                  </a:cubicBezTo>
                  <a:cubicBezTo>
                    <a:pt x="296" y="29"/>
                    <a:pt x="297" y="31"/>
                    <a:pt x="298" y="31"/>
                  </a:cubicBezTo>
                  <a:cubicBezTo>
                    <a:pt x="298" y="31"/>
                    <a:pt x="299" y="29"/>
                    <a:pt x="299" y="29"/>
                  </a:cubicBezTo>
                  <a:cubicBezTo>
                    <a:pt x="300" y="28"/>
                    <a:pt x="301" y="27"/>
                    <a:pt x="301" y="26"/>
                  </a:cubicBezTo>
                  <a:cubicBezTo>
                    <a:pt x="301" y="26"/>
                    <a:pt x="303" y="25"/>
                    <a:pt x="303" y="24"/>
                  </a:cubicBezTo>
                  <a:cubicBezTo>
                    <a:pt x="303" y="23"/>
                    <a:pt x="301" y="23"/>
                    <a:pt x="301" y="22"/>
                  </a:cubicBezTo>
                  <a:cubicBezTo>
                    <a:pt x="299" y="24"/>
                    <a:pt x="298" y="25"/>
                    <a:pt x="297" y="27"/>
                  </a:cubicBezTo>
                  <a:cubicBezTo>
                    <a:pt x="296" y="27"/>
                    <a:pt x="296" y="25"/>
                    <a:pt x="295" y="25"/>
                  </a:cubicBezTo>
                  <a:close/>
                  <a:moveTo>
                    <a:pt x="373" y="39"/>
                  </a:moveTo>
                  <a:cubicBezTo>
                    <a:pt x="373" y="38"/>
                    <a:pt x="374" y="37"/>
                    <a:pt x="375" y="37"/>
                  </a:cubicBezTo>
                  <a:cubicBezTo>
                    <a:pt x="375" y="36"/>
                    <a:pt x="376" y="38"/>
                    <a:pt x="377" y="38"/>
                  </a:cubicBezTo>
                  <a:cubicBezTo>
                    <a:pt x="377" y="38"/>
                    <a:pt x="378" y="36"/>
                    <a:pt x="378" y="36"/>
                  </a:cubicBezTo>
                  <a:cubicBezTo>
                    <a:pt x="379" y="36"/>
                    <a:pt x="380" y="37"/>
                    <a:pt x="381" y="38"/>
                  </a:cubicBezTo>
                  <a:cubicBezTo>
                    <a:pt x="381" y="38"/>
                    <a:pt x="383" y="39"/>
                    <a:pt x="383" y="39"/>
                  </a:cubicBezTo>
                  <a:cubicBezTo>
                    <a:pt x="384" y="39"/>
                    <a:pt x="384" y="37"/>
                    <a:pt x="385" y="37"/>
                  </a:cubicBezTo>
                  <a:cubicBezTo>
                    <a:pt x="384" y="37"/>
                    <a:pt x="383" y="36"/>
                    <a:pt x="382" y="35"/>
                  </a:cubicBezTo>
                  <a:cubicBezTo>
                    <a:pt x="382" y="35"/>
                    <a:pt x="381" y="34"/>
                    <a:pt x="380" y="34"/>
                  </a:cubicBezTo>
                  <a:cubicBezTo>
                    <a:pt x="380" y="33"/>
                    <a:pt x="379" y="32"/>
                    <a:pt x="378" y="32"/>
                  </a:cubicBezTo>
                  <a:cubicBezTo>
                    <a:pt x="378" y="32"/>
                    <a:pt x="377" y="34"/>
                    <a:pt x="376" y="34"/>
                  </a:cubicBezTo>
                  <a:cubicBezTo>
                    <a:pt x="376" y="34"/>
                    <a:pt x="374" y="32"/>
                    <a:pt x="374" y="33"/>
                  </a:cubicBezTo>
                  <a:cubicBezTo>
                    <a:pt x="373" y="33"/>
                    <a:pt x="373" y="34"/>
                    <a:pt x="372" y="35"/>
                  </a:cubicBezTo>
                  <a:cubicBezTo>
                    <a:pt x="372" y="35"/>
                    <a:pt x="371" y="36"/>
                    <a:pt x="371" y="37"/>
                  </a:cubicBezTo>
                  <a:cubicBezTo>
                    <a:pt x="370" y="38"/>
                    <a:pt x="369" y="39"/>
                    <a:pt x="369" y="39"/>
                  </a:cubicBezTo>
                  <a:cubicBezTo>
                    <a:pt x="369" y="40"/>
                    <a:pt x="371" y="40"/>
                    <a:pt x="371" y="41"/>
                  </a:cubicBezTo>
                  <a:cubicBezTo>
                    <a:pt x="372" y="40"/>
                    <a:pt x="372" y="39"/>
                    <a:pt x="373" y="39"/>
                  </a:cubicBezTo>
                  <a:close/>
                  <a:moveTo>
                    <a:pt x="410" y="50"/>
                  </a:moveTo>
                  <a:cubicBezTo>
                    <a:pt x="411" y="49"/>
                    <a:pt x="412" y="48"/>
                    <a:pt x="412" y="47"/>
                  </a:cubicBezTo>
                  <a:cubicBezTo>
                    <a:pt x="412" y="47"/>
                    <a:pt x="410" y="46"/>
                    <a:pt x="410" y="46"/>
                  </a:cubicBezTo>
                  <a:cubicBezTo>
                    <a:pt x="410" y="46"/>
                    <a:pt x="408" y="44"/>
                    <a:pt x="408" y="44"/>
                  </a:cubicBezTo>
                  <a:cubicBezTo>
                    <a:pt x="407" y="44"/>
                    <a:pt x="406" y="46"/>
                    <a:pt x="406" y="46"/>
                  </a:cubicBezTo>
                  <a:cubicBezTo>
                    <a:pt x="405" y="47"/>
                    <a:pt x="405" y="48"/>
                    <a:pt x="404" y="49"/>
                  </a:cubicBezTo>
                  <a:cubicBezTo>
                    <a:pt x="404" y="49"/>
                    <a:pt x="402" y="50"/>
                    <a:pt x="402" y="51"/>
                  </a:cubicBezTo>
                  <a:cubicBezTo>
                    <a:pt x="402" y="51"/>
                    <a:pt x="404" y="52"/>
                    <a:pt x="405" y="52"/>
                  </a:cubicBezTo>
                  <a:cubicBezTo>
                    <a:pt x="405" y="53"/>
                    <a:pt x="406" y="54"/>
                    <a:pt x="407" y="54"/>
                  </a:cubicBezTo>
                  <a:cubicBezTo>
                    <a:pt x="408" y="53"/>
                    <a:pt x="409" y="51"/>
                    <a:pt x="410" y="50"/>
                  </a:cubicBezTo>
                  <a:close/>
                  <a:moveTo>
                    <a:pt x="399" y="41"/>
                  </a:moveTo>
                  <a:cubicBezTo>
                    <a:pt x="400" y="40"/>
                    <a:pt x="400" y="40"/>
                    <a:pt x="401" y="39"/>
                  </a:cubicBezTo>
                  <a:cubicBezTo>
                    <a:pt x="402" y="37"/>
                    <a:pt x="403" y="36"/>
                    <a:pt x="404" y="35"/>
                  </a:cubicBezTo>
                  <a:cubicBezTo>
                    <a:pt x="403" y="33"/>
                    <a:pt x="401" y="32"/>
                    <a:pt x="400" y="31"/>
                  </a:cubicBezTo>
                  <a:cubicBezTo>
                    <a:pt x="399" y="32"/>
                    <a:pt x="399" y="33"/>
                    <a:pt x="398" y="33"/>
                  </a:cubicBezTo>
                  <a:cubicBezTo>
                    <a:pt x="397" y="35"/>
                    <a:pt x="396" y="36"/>
                    <a:pt x="395" y="38"/>
                  </a:cubicBezTo>
                  <a:cubicBezTo>
                    <a:pt x="394" y="39"/>
                    <a:pt x="392" y="41"/>
                    <a:pt x="391" y="42"/>
                  </a:cubicBezTo>
                  <a:cubicBezTo>
                    <a:pt x="393" y="43"/>
                    <a:pt x="394" y="45"/>
                    <a:pt x="396" y="46"/>
                  </a:cubicBezTo>
                  <a:cubicBezTo>
                    <a:pt x="397" y="44"/>
                    <a:pt x="398" y="43"/>
                    <a:pt x="399" y="41"/>
                  </a:cubicBezTo>
                  <a:close/>
                  <a:moveTo>
                    <a:pt x="433" y="53"/>
                  </a:moveTo>
                  <a:cubicBezTo>
                    <a:pt x="434" y="53"/>
                    <a:pt x="434" y="54"/>
                    <a:pt x="435" y="54"/>
                  </a:cubicBezTo>
                  <a:cubicBezTo>
                    <a:pt x="436" y="55"/>
                    <a:pt x="437" y="56"/>
                    <a:pt x="437" y="56"/>
                  </a:cubicBezTo>
                  <a:cubicBezTo>
                    <a:pt x="438" y="56"/>
                    <a:pt x="439" y="54"/>
                    <a:pt x="439" y="54"/>
                  </a:cubicBezTo>
                  <a:cubicBezTo>
                    <a:pt x="440" y="53"/>
                    <a:pt x="440" y="52"/>
                    <a:pt x="441" y="52"/>
                  </a:cubicBezTo>
                  <a:cubicBezTo>
                    <a:pt x="441" y="51"/>
                    <a:pt x="442" y="50"/>
                    <a:pt x="442" y="49"/>
                  </a:cubicBezTo>
                  <a:cubicBezTo>
                    <a:pt x="442" y="49"/>
                    <a:pt x="440" y="48"/>
                    <a:pt x="440" y="48"/>
                  </a:cubicBezTo>
                  <a:cubicBezTo>
                    <a:pt x="440" y="48"/>
                    <a:pt x="439" y="50"/>
                    <a:pt x="438" y="50"/>
                  </a:cubicBezTo>
                  <a:cubicBezTo>
                    <a:pt x="438" y="50"/>
                    <a:pt x="437" y="48"/>
                    <a:pt x="436" y="48"/>
                  </a:cubicBezTo>
                  <a:cubicBezTo>
                    <a:pt x="436" y="48"/>
                    <a:pt x="435" y="46"/>
                    <a:pt x="434" y="47"/>
                  </a:cubicBezTo>
                  <a:cubicBezTo>
                    <a:pt x="433" y="47"/>
                    <a:pt x="433" y="48"/>
                    <a:pt x="432" y="49"/>
                  </a:cubicBezTo>
                  <a:cubicBezTo>
                    <a:pt x="432" y="49"/>
                    <a:pt x="431" y="50"/>
                    <a:pt x="431" y="51"/>
                  </a:cubicBezTo>
                  <a:cubicBezTo>
                    <a:pt x="430" y="51"/>
                    <a:pt x="429" y="53"/>
                    <a:pt x="429" y="53"/>
                  </a:cubicBezTo>
                  <a:cubicBezTo>
                    <a:pt x="429" y="54"/>
                    <a:pt x="431" y="54"/>
                    <a:pt x="431" y="55"/>
                  </a:cubicBezTo>
                  <a:cubicBezTo>
                    <a:pt x="432" y="54"/>
                    <a:pt x="432" y="53"/>
                    <a:pt x="433" y="53"/>
                  </a:cubicBezTo>
                  <a:close/>
                  <a:moveTo>
                    <a:pt x="464" y="31"/>
                  </a:moveTo>
                  <a:cubicBezTo>
                    <a:pt x="464" y="30"/>
                    <a:pt x="466" y="32"/>
                    <a:pt x="466" y="32"/>
                  </a:cubicBezTo>
                  <a:cubicBezTo>
                    <a:pt x="466" y="32"/>
                    <a:pt x="468" y="30"/>
                    <a:pt x="468" y="30"/>
                  </a:cubicBezTo>
                  <a:cubicBezTo>
                    <a:pt x="468" y="30"/>
                    <a:pt x="466" y="28"/>
                    <a:pt x="466" y="28"/>
                  </a:cubicBezTo>
                  <a:cubicBezTo>
                    <a:pt x="465" y="28"/>
                    <a:pt x="463" y="27"/>
                    <a:pt x="463" y="27"/>
                  </a:cubicBezTo>
                  <a:cubicBezTo>
                    <a:pt x="463" y="26"/>
                    <a:pt x="465" y="25"/>
                    <a:pt x="465" y="24"/>
                  </a:cubicBezTo>
                  <a:cubicBezTo>
                    <a:pt x="465" y="24"/>
                    <a:pt x="466" y="23"/>
                    <a:pt x="467" y="22"/>
                  </a:cubicBezTo>
                  <a:cubicBezTo>
                    <a:pt x="467" y="22"/>
                    <a:pt x="469" y="20"/>
                    <a:pt x="468" y="20"/>
                  </a:cubicBezTo>
                  <a:cubicBezTo>
                    <a:pt x="468" y="19"/>
                    <a:pt x="467" y="19"/>
                    <a:pt x="466" y="18"/>
                  </a:cubicBezTo>
                  <a:cubicBezTo>
                    <a:pt x="466" y="18"/>
                    <a:pt x="465" y="20"/>
                    <a:pt x="465" y="20"/>
                  </a:cubicBezTo>
                  <a:cubicBezTo>
                    <a:pt x="464" y="21"/>
                    <a:pt x="463" y="19"/>
                    <a:pt x="462" y="19"/>
                  </a:cubicBezTo>
                  <a:cubicBezTo>
                    <a:pt x="462" y="19"/>
                    <a:pt x="461" y="20"/>
                    <a:pt x="461" y="21"/>
                  </a:cubicBezTo>
                  <a:cubicBezTo>
                    <a:pt x="461" y="21"/>
                    <a:pt x="463" y="22"/>
                    <a:pt x="463" y="23"/>
                  </a:cubicBezTo>
                  <a:cubicBezTo>
                    <a:pt x="463" y="23"/>
                    <a:pt x="461" y="24"/>
                    <a:pt x="461" y="25"/>
                  </a:cubicBezTo>
                  <a:cubicBezTo>
                    <a:pt x="461" y="25"/>
                    <a:pt x="463" y="26"/>
                    <a:pt x="463" y="27"/>
                  </a:cubicBezTo>
                  <a:cubicBezTo>
                    <a:pt x="463" y="27"/>
                    <a:pt x="462" y="28"/>
                    <a:pt x="462" y="29"/>
                  </a:cubicBezTo>
                  <a:cubicBezTo>
                    <a:pt x="462" y="29"/>
                    <a:pt x="460" y="30"/>
                    <a:pt x="460" y="31"/>
                  </a:cubicBezTo>
                  <a:cubicBezTo>
                    <a:pt x="460" y="32"/>
                    <a:pt x="462" y="32"/>
                    <a:pt x="462" y="33"/>
                  </a:cubicBezTo>
                  <a:cubicBezTo>
                    <a:pt x="463" y="32"/>
                    <a:pt x="463" y="31"/>
                    <a:pt x="464" y="31"/>
                  </a:cubicBezTo>
                  <a:close/>
                  <a:moveTo>
                    <a:pt x="483" y="38"/>
                  </a:moveTo>
                  <a:cubicBezTo>
                    <a:pt x="483" y="38"/>
                    <a:pt x="485" y="40"/>
                    <a:pt x="485" y="40"/>
                  </a:cubicBezTo>
                  <a:cubicBezTo>
                    <a:pt x="485" y="39"/>
                    <a:pt x="487" y="38"/>
                    <a:pt x="487" y="37"/>
                  </a:cubicBezTo>
                  <a:cubicBezTo>
                    <a:pt x="487" y="37"/>
                    <a:pt x="485" y="36"/>
                    <a:pt x="485" y="36"/>
                  </a:cubicBezTo>
                  <a:cubicBezTo>
                    <a:pt x="484" y="36"/>
                    <a:pt x="483" y="34"/>
                    <a:pt x="482" y="34"/>
                  </a:cubicBezTo>
                  <a:cubicBezTo>
                    <a:pt x="482" y="34"/>
                    <a:pt x="481" y="36"/>
                    <a:pt x="481" y="36"/>
                  </a:cubicBezTo>
                  <a:cubicBezTo>
                    <a:pt x="480" y="37"/>
                    <a:pt x="479" y="38"/>
                    <a:pt x="479" y="39"/>
                  </a:cubicBezTo>
                  <a:cubicBezTo>
                    <a:pt x="479" y="39"/>
                    <a:pt x="481" y="40"/>
                    <a:pt x="481" y="40"/>
                  </a:cubicBezTo>
                  <a:cubicBezTo>
                    <a:pt x="482" y="40"/>
                    <a:pt x="482" y="38"/>
                    <a:pt x="483" y="38"/>
                  </a:cubicBezTo>
                  <a:close/>
                  <a:moveTo>
                    <a:pt x="498" y="32"/>
                  </a:moveTo>
                  <a:cubicBezTo>
                    <a:pt x="499" y="32"/>
                    <a:pt x="500" y="34"/>
                    <a:pt x="500" y="34"/>
                  </a:cubicBezTo>
                  <a:cubicBezTo>
                    <a:pt x="501" y="34"/>
                    <a:pt x="502" y="32"/>
                    <a:pt x="502" y="31"/>
                  </a:cubicBezTo>
                  <a:cubicBezTo>
                    <a:pt x="502" y="31"/>
                    <a:pt x="500" y="30"/>
                    <a:pt x="500" y="30"/>
                  </a:cubicBezTo>
                  <a:cubicBezTo>
                    <a:pt x="500" y="29"/>
                    <a:pt x="501" y="28"/>
                    <a:pt x="502" y="27"/>
                  </a:cubicBezTo>
                  <a:cubicBezTo>
                    <a:pt x="501" y="27"/>
                    <a:pt x="500" y="26"/>
                    <a:pt x="499" y="26"/>
                  </a:cubicBezTo>
                  <a:cubicBezTo>
                    <a:pt x="499" y="26"/>
                    <a:pt x="498" y="28"/>
                    <a:pt x="498" y="28"/>
                  </a:cubicBezTo>
                  <a:cubicBezTo>
                    <a:pt x="497" y="29"/>
                    <a:pt x="496" y="29"/>
                    <a:pt x="496" y="30"/>
                  </a:cubicBezTo>
                  <a:cubicBezTo>
                    <a:pt x="496" y="31"/>
                    <a:pt x="494" y="32"/>
                    <a:pt x="494" y="32"/>
                  </a:cubicBezTo>
                  <a:cubicBezTo>
                    <a:pt x="494" y="33"/>
                    <a:pt x="496" y="34"/>
                    <a:pt x="496" y="34"/>
                  </a:cubicBezTo>
                  <a:cubicBezTo>
                    <a:pt x="497" y="34"/>
                    <a:pt x="497" y="32"/>
                    <a:pt x="498" y="32"/>
                  </a:cubicBezTo>
                  <a:close/>
                  <a:moveTo>
                    <a:pt x="527" y="36"/>
                  </a:moveTo>
                  <a:cubicBezTo>
                    <a:pt x="526" y="36"/>
                    <a:pt x="525" y="34"/>
                    <a:pt x="525" y="34"/>
                  </a:cubicBezTo>
                  <a:cubicBezTo>
                    <a:pt x="524" y="34"/>
                    <a:pt x="523" y="36"/>
                    <a:pt x="523" y="37"/>
                  </a:cubicBezTo>
                  <a:cubicBezTo>
                    <a:pt x="523" y="37"/>
                    <a:pt x="525" y="38"/>
                    <a:pt x="525" y="38"/>
                  </a:cubicBezTo>
                  <a:cubicBezTo>
                    <a:pt x="525" y="39"/>
                    <a:pt x="527" y="40"/>
                    <a:pt x="527" y="40"/>
                  </a:cubicBezTo>
                  <a:cubicBezTo>
                    <a:pt x="528" y="40"/>
                    <a:pt x="529" y="38"/>
                    <a:pt x="529" y="38"/>
                  </a:cubicBezTo>
                  <a:cubicBezTo>
                    <a:pt x="530" y="37"/>
                    <a:pt x="530" y="36"/>
                    <a:pt x="531" y="36"/>
                  </a:cubicBezTo>
                  <a:cubicBezTo>
                    <a:pt x="530" y="35"/>
                    <a:pt x="529" y="35"/>
                    <a:pt x="528" y="34"/>
                  </a:cubicBezTo>
                  <a:cubicBezTo>
                    <a:pt x="528" y="34"/>
                    <a:pt x="530" y="32"/>
                    <a:pt x="530" y="32"/>
                  </a:cubicBezTo>
                  <a:cubicBezTo>
                    <a:pt x="530" y="31"/>
                    <a:pt x="528" y="30"/>
                    <a:pt x="528" y="30"/>
                  </a:cubicBezTo>
                  <a:cubicBezTo>
                    <a:pt x="528" y="30"/>
                    <a:pt x="526" y="32"/>
                    <a:pt x="526" y="32"/>
                  </a:cubicBezTo>
                  <a:cubicBezTo>
                    <a:pt x="526" y="33"/>
                    <a:pt x="528" y="33"/>
                    <a:pt x="528" y="34"/>
                  </a:cubicBezTo>
                  <a:cubicBezTo>
                    <a:pt x="528" y="34"/>
                    <a:pt x="527" y="36"/>
                    <a:pt x="527" y="36"/>
                  </a:cubicBezTo>
                  <a:close/>
                  <a:moveTo>
                    <a:pt x="567" y="49"/>
                  </a:moveTo>
                  <a:cubicBezTo>
                    <a:pt x="567" y="49"/>
                    <a:pt x="568" y="47"/>
                    <a:pt x="568" y="47"/>
                  </a:cubicBezTo>
                  <a:cubicBezTo>
                    <a:pt x="569" y="46"/>
                    <a:pt x="569" y="45"/>
                    <a:pt x="570" y="44"/>
                  </a:cubicBezTo>
                  <a:cubicBezTo>
                    <a:pt x="571" y="43"/>
                    <a:pt x="572" y="41"/>
                    <a:pt x="573" y="40"/>
                  </a:cubicBezTo>
                  <a:cubicBezTo>
                    <a:pt x="573" y="40"/>
                    <a:pt x="572" y="38"/>
                    <a:pt x="571" y="38"/>
                  </a:cubicBezTo>
                  <a:cubicBezTo>
                    <a:pt x="571" y="38"/>
                    <a:pt x="570" y="40"/>
                    <a:pt x="569" y="40"/>
                  </a:cubicBezTo>
                  <a:cubicBezTo>
                    <a:pt x="569" y="41"/>
                    <a:pt x="568" y="42"/>
                    <a:pt x="568" y="43"/>
                  </a:cubicBezTo>
                  <a:cubicBezTo>
                    <a:pt x="567" y="44"/>
                    <a:pt x="565" y="46"/>
                    <a:pt x="564" y="47"/>
                  </a:cubicBezTo>
                  <a:cubicBezTo>
                    <a:pt x="565" y="47"/>
                    <a:pt x="566" y="49"/>
                    <a:pt x="567" y="49"/>
                  </a:cubicBezTo>
                  <a:close/>
                  <a:moveTo>
                    <a:pt x="614" y="28"/>
                  </a:moveTo>
                  <a:cubicBezTo>
                    <a:pt x="614" y="28"/>
                    <a:pt x="615" y="26"/>
                    <a:pt x="616" y="26"/>
                  </a:cubicBezTo>
                  <a:cubicBezTo>
                    <a:pt x="616" y="26"/>
                    <a:pt x="618" y="28"/>
                    <a:pt x="618" y="28"/>
                  </a:cubicBezTo>
                  <a:cubicBezTo>
                    <a:pt x="618" y="28"/>
                    <a:pt x="620" y="30"/>
                    <a:pt x="620" y="30"/>
                  </a:cubicBezTo>
                  <a:cubicBezTo>
                    <a:pt x="620" y="30"/>
                    <a:pt x="622" y="28"/>
                    <a:pt x="622" y="27"/>
                  </a:cubicBezTo>
                  <a:cubicBezTo>
                    <a:pt x="622" y="27"/>
                    <a:pt x="620" y="26"/>
                    <a:pt x="619" y="26"/>
                  </a:cubicBezTo>
                  <a:cubicBezTo>
                    <a:pt x="619" y="25"/>
                    <a:pt x="621" y="24"/>
                    <a:pt x="621" y="23"/>
                  </a:cubicBezTo>
                  <a:cubicBezTo>
                    <a:pt x="621" y="23"/>
                    <a:pt x="620" y="22"/>
                    <a:pt x="619" y="22"/>
                  </a:cubicBezTo>
                  <a:cubicBezTo>
                    <a:pt x="618" y="22"/>
                    <a:pt x="618" y="24"/>
                    <a:pt x="617" y="24"/>
                  </a:cubicBezTo>
                  <a:cubicBezTo>
                    <a:pt x="617" y="24"/>
                    <a:pt x="616" y="22"/>
                    <a:pt x="615" y="22"/>
                  </a:cubicBezTo>
                  <a:cubicBezTo>
                    <a:pt x="615" y="22"/>
                    <a:pt x="614" y="24"/>
                    <a:pt x="613" y="24"/>
                  </a:cubicBezTo>
                  <a:cubicBezTo>
                    <a:pt x="613" y="25"/>
                    <a:pt x="612" y="26"/>
                    <a:pt x="612" y="27"/>
                  </a:cubicBezTo>
                  <a:cubicBezTo>
                    <a:pt x="611" y="27"/>
                    <a:pt x="610" y="28"/>
                    <a:pt x="610" y="29"/>
                  </a:cubicBezTo>
                  <a:cubicBezTo>
                    <a:pt x="610" y="30"/>
                    <a:pt x="612" y="30"/>
                    <a:pt x="612" y="31"/>
                  </a:cubicBezTo>
                  <a:cubicBezTo>
                    <a:pt x="613" y="30"/>
                    <a:pt x="613" y="29"/>
                    <a:pt x="614" y="28"/>
                  </a:cubicBezTo>
                  <a:close/>
                  <a:moveTo>
                    <a:pt x="628" y="29"/>
                  </a:moveTo>
                  <a:cubicBezTo>
                    <a:pt x="629" y="27"/>
                    <a:pt x="630" y="26"/>
                    <a:pt x="631" y="24"/>
                  </a:cubicBezTo>
                  <a:cubicBezTo>
                    <a:pt x="631" y="24"/>
                    <a:pt x="630" y="22"/>
                    <a:pt x="629" y="22"/>
                  </a:cubicBezTo>
                  <a:cubicBezTo>
                    <a:pt x="629" y="22"/>
                    <a:pt x="628" y="24"/>
                    <a:pt x="627" y="25"/>
                  </a:cubicBezTo>
                  <a:cubicBezTo>
                    <a:pt x="627" y="25"/>
                    <a:pt x="626" y="26"/>
                    <a:pt x="626" y="27"/>
                  </a:cubicBezTo>
                  <a:cubicBezTo>
                    <a:pt x="625" y="27"/>
                    <a:pt x="624" y="29"/>
                    <a:pt x="624" y="29"/>
                  </a:cubicBezTo>
                  <a:cubicBezTo>
                    <a:pt x="624" y="30"/>
                    <a:pt x="626" y="30"/>
                    <a:pt x="626" y="31"/>
                  </a:cubicBezTo>
                  <a:cubicBezTo>
                    <a:pt x="627" y="30"/>
                    <a:pt x="627" y="29"/>
                    <a:pt x="628" y="29"/>
                  </a:cubicBezTo>
                  <a:close/>
                  <a:moveTo>
                    <a:pt x="650" y="32"/>
                  </a:moveTo>
                  <a:cubicBezTo>
                    <a:pt x="651" y="32"/>
                    <a:pt x="652" y="33"/>
                    <a:pt x="653" y="33"/>
                  </a:cubicBezTo>
                  <a:cubicBezTo>
                    <a:pt x="653" y="33"/>
                    <a:pt x="654" y="31"/>
                    <a:pt x="654" y="31"/>
                  </a:cubicBezTo>
                  <a:cubicBezTo>
                    <a:pt x="655" y="31"/>
                    <a:pt x="655" y="29"/>
                    <a:pt x="656" y="29"/>
                  </a:cubicBezTo>
                  <a:cubicBezTo>
                    <a:pt x="656" y="29"/>
                    <a:pt x="658" y="31"/>
                    <a:pt x="658" y="30"/>
                  </a:cubicBezTo>
                  <a:cubicBezTo>
                    <a:pt x="659" y="30"/>
                    <a:pt x="660" y="29"/>
                    <a:pt x="660" y="28"/>
                  </a:cubicBezTo>
                  <a:cubicBezTo>
                    <a:pt x="660" y="28"/>
                    <a:pt x="662" y="26"/>
                    <a:pt x="662" y="26"/>
                  </a:cubicBezTo>
                  <a:cubicBezTo>
                    <a:pt x="662" y="25"/>
                    <a:pt x="660" y="25"/>
                    <a:pt x="659" y="24"/>
                  </a:cubicBezTo>
                  <a:cubicBezTo>
                    <a:pt x="659" y="25"/>
                    <a:pt x="658" y="26"/>
                    <a:pt x="658" y="27"/>
                  </a:cubicBezTo>
                  <a:cubicBezTo>
                    <a:pt x="657" y="27"/>
                    <a:pt x="656" y="25"/>
                    <a:pt x="655" y="25"/>
                  </a:cubicBezTo>
                  <a:cubicBezTo>
                    <a:pt x="655" y="25"/>
                    <a:pt x="653" y="23"/>
                    <a:pt x="653" y="23"/>
                  </a:cubicBezTo>
                  <a:cubicBezTo>
                    <a:pt x="653" y="23"/>
                    <a:pt x="652" y="25"/>
                    <a:pt x="652" y="25"/>
                  </a:cubicBezTo>
                  <a:cubicBezTo>
                    <a:pt x="651" y="26"/>
                    <a:pt x="650" y="27"/>
                    <a:pt x="650" y="28"/>
                  </a:cubicBezTo>
                  <a:cubicBezTo>
                    <a:pt x="649" y="28"/>
                    <a:pt x="649" y="29"/>
                    <a:pt x="648" y="30"/>
                  </a:cubicBezTo>
                  <a:cubicBezTo>
                    <a:pt x="649" y="30"/>
                    <a:pt x="650" y="31"/>
                    <a:pt x="650" y="32"/>
                  </a:cubicBezTo>
                  <a:close/>
                  <a:moveTo>
                    <a:pt x="695" y="38"/>
                  </a:moveTo>
                  <a:cubicBezTo>
                    <a:pt x="696" y="37"/>
                    <a:pt x="696" y="36"/>
                    <a:pt x="697" y="35"/>
                  </a:cubicBezTo>
                  <a:cubicBezTo>
                    <a:pt x="697" y="35"/>
                    <a:pt x="699" y="34"/>
                    <a:pt x="699" y="33"/>
                  </a:cubicBezTo>
                  <a:cubicBezTo>
                    <a:pt x="699" y="33"/>
                    <a:pt x="697" y="32"/>
                    <a:pt x="696" y="31"/>
                  </a:cubicBezTo>
                  <a:cubicBezTo>
                    <a:pt x="696" y="31"/>
                    <a:pt x="698" y="30"/>
                    <a:pt x="698" y="29"/>
                  </a:cubicBezTo>
                  <a:cubicBezTo>
                    <a:pt x="698" y="29"/>
                    <a:pt x="696" y="27"/>
                    <a:pt x="696" y="27"/>
                  </a:cubicBezTo>
                  <a:cubicBezTo>
                    <a:pt x="695" y="28"/>
                    <a:pt x="694" y="29"/>
                    <a:pt x="694" y="30"/>
                  </a:cubicBezTo>
                  <a:cubicBezTo>
                    <a:pt x="694" y="30"/>
                    <a:pt x="693" y="31"/>
                    <a:pt x="692" y="32"/>
                  </a:cubicBezTo>
                  <a:cubicBezTo>
                    <a:pt x="693" y="33"/>
                    <a:pt x="695" y="33"/>
                    <a:pt x="695" y="34"/>
                  </a:cubicBezTo>
                  <a:cubicBezTo>
                    <a:pt x="695" y="34"/>
                    <a:pt x="693" y="35"/>
                    <a:pt x="693" y="36"/>
                  </a:cubicBezTo>
                  <a:cubicBezTo>
                    <a:pt x="694" y="36"/>
                    <a:pt x="695" y="38"/>
                    <a:pt x="695" y="38"/>
                  </a:cubicBezTo>
                  <a:close/>
                  <a:moveTo>
                    <a:pt x="720" y="28"/>
                  </a:moveTo>
                  <a:cubicBezTo>
                    <a:pt x="721" y="27"/>
                    <a:pt x="721" y="27"/>
                    <a:pt x="722" y="26"/>
                  </a:cubicBezTo>
                  <a:cubicBezTo>
                    <a:pt x="720" y="25"/>
                    <a:pt x="719" y="24"/>
                    <a:pt x="717" y="23"/>
                  </a:cubicBezTo>
                  <a:cubicBezTo>
                    <a:pt x="717" y="23"/>
                    <a:pt x="716" y="24"/>
                    <a:pt x="716" y="25"/>
                  </a:cubicBezTo>
                  <a:cubicBezTo>
                    <a:pt x="715" y="25"/>
                    <a:pt x="718" y="26"/>
                    <a:pt x="718" y="26"/>
                  </a:cubicBezTo>
                  <a:cubicBezTo>
                    <a:pt x="718" y="27"/>
                    <a:pt x="716" y="28"/>
                    <a:pt x="716" y="29"/>
                  </a:cubicBezTo>
                  <a:cubicBezTo>
                    <a:pt x="716" y="29"/>
                    <a:pt x="714" y="30"/>
                    <a:pt x="714" y="31"/>
                  </a:cubicBezTo>
                  <a:cubicBezTo>
                    <a:pt x="714" y="32"/>
                    <a:pt x="716" y="32"/>
                    <a:pt x="717" y="33"/>
                  </a:cubicBezTo>
                  <a:cubicBezTo>
                    <a:pt x="718" y="31"/>
                    <a:pt x="719" y="30"/>
                    <a:pt x="720" y="28"/>
                  </a:cubicBezTo>
                  <a:close/>
                  <a:moveTo>
                    <a:pt x="736" y="44"/>
                  </a:moveTo>
                  <a:cubicBezTo>
                    <a:pt x="737" y="44"/>
                    <a:pt x="738" y="46"/>
                    <a:pt x="738" y="46"/>
                  </a:cubicBezTo>
                  <a:cubicBezTo>
                    <a:pt x="739" y="46"/>
                    <a:pt x="739" y="44"/>
                    <a:pt x="740" y="44"/>
                  </a:cubicBezTo>
                  <a:cubicBezTo>
                    <a:pt x="741" y="43"/>
                    <a:pt x="741" y="42"/>
                    <a:pt x="742" y="41"/>
                  </a:cubicBezTo>
                  <a:cubicBezTo>
                    <a:pt x="742" y="41"/>
                    <a:pt x="743" y="43"/>
                    <a:pt x="744" y="43"/>
                  </a:cubicBezTo>
                  <a:cubicBezTo>
                    <a:pt x="745" y="43"/>
                    <a:pt x="745" y="41"/>
                    <a:pt x="746" y="41"/>
                  </a:cubicBezTo>
                  <a:cubicBezTo>
                    <a:pt x="746" y="40"/>
                    <a:pt x="748" y="39"/>
                    <a:pt x="747" y="39"/>
                  </a:cubicBezTo>
                  <a:cubicBezTo>
                    <a:pt x="747" y="38"/>
                    <a:pt x="745" y="37"/>
                    <a:pt x="745" y="37"/>
                  </a:cubicBezTo>
                  <a:cubicBezTo>
                    <a:pt x="745" y="37"/>
                    <a:pt x="744" y="39"/>
                    <a:pt x="744" y="39"/>
                  </a:cubicBezTo>
                  <a:cubicBezTo>
                    <a:pt x="743" y="39"/>
                    <a:pt x="742" y="37"/>
                    <a:pt x="741" y="37"/>
                  </a:cubicBezTo>
                  <a:cubicBezTo>
                    <a:pt x="741" y="37"/>
                    <a:pt x="740" y="39"/>
                    <a:pt x="740" y="40"/>
                  </a:cubicBezTo>
                  <a:cubicBezTo>
                    <a:pt x="739" y="40"/>
                    <a:pt x="739" y="42"/>
                    <a:pt x="738" y="42"/>
                  </a:cubicBezTo>
                  <a:cubicBezTo>
                    <a:pt x="737" y="42"/>
                    <a:pt x="736" y="40"/>
                    <a:pt x="736" y="40"/>
                  </a:cubicBezTo>
                  <a:cubicBezTo>
                    <a:pt x="735" y="40"/>
                    <a:pt x="735" y="42"/>
                    <a:pt x="734" y="42"/>
                  </a:cubicBezTo>
                  <a:cubicBezTo>
                    <a:pt x="735" y="43"/>
                    <a:pt x="735" y="44"/>
                    <a:pt x="736" y="44"/>
                  </a:cubicBezTo>
                  <a:close/>
                  <a:moveTo>
                    <a:pt x="758" y="43"/>
                  </a:moveTo>
                  <a:cubicBezTo>
                    <a:pt x="758" y="43"/>
                    <a:pt x="760" y="41"/>
                    <a:pt x="760" y="41"/>
                  </a:cubicBezTo>
                  <a:cubicBezTo>
                    <a:pt x="760" y="40"/>
                    <a:pt x="761" y="39"/>
                    <a:pt x="761" y="39"/>
                  </a:cubicBezTo>
                  <a:cubicBezTo>
                    <a:pt x="762" y="38"/>
                    <a:pt x="763" y="37"/>
                    <a:pt x="763" y="36"/>
                  </a:cubicBezTo>
                  <a:cubicBezTo>
                    <a:pt x="763" y="36"/>
                    <a:pt x="761" y="35"/>
                    <a:pt x="761" y="35"/>
                  </a:cubicBezTo>
                  <a:cubicBezTo>
                    <a:pt x="761" y="34"/>
                    <a:pt x="762" y="33"/>
                    <a:pt x="763" y="32"/>
                  </a:cubicBezTo>
                  <a:cubicBezTo>
                    <a:pt x="763" y="32"/>
                    <a:pt x="765" y="34"/>
                    <a:pt x="765" y="34"/>
                  </a:cubicBezTo>
                  <a:cubicBezTo>
                    <a:pt x="765" y="34"/>
                    <a:pt x="766" y="32"/>
                    <a:pt x="767" y="32"/>
                  </a:cubicBezTo>
                  <a:cubicBezTo>
                    <a:pt x="767" y="31"/>
                    <a:pt x="768" y="30"/>
                    <a:pt x="768" y="30"/>
                  </a:cubicBezTo>
                  <a:cubicBezTo>
                    <a:pt x="767" y="29"/>
                    <a:pt x="765" y="27"/>
                    <a:pt x="764" y="26"/>
                  </a:cubicBezTo>
                  <a:cubicBezTo>
                    <a:pt x="763" y="27"/>
                    <a:pt x="763" y="28"/>
                    <a:pt x="762" y="29"/>
                  </a:cubicBezTo>
                  <a:cubicBezTo>
                    <a:pt x="762" y="29"/>
                    <a:pt x="760" y="27"/>
                    <a:pt x="760" y="27"/>
                  </a:cubicBezTo>
                  <a:cubicBezTo>
                    <a:pt x="760" y="27"/>
                    <a:pt x="758" y="29"/>
                    <a:pt x="758" y="29"/>
                  </a:cubicBezTo>
                  <a:cubicBezTo>
                    <a:pt x="758" y="29"/>
                    <a:pt x="761" y="30"/>
                    <a:pt x="760" y="31"/>
                  </a:cubicBezTo>
                  <a:cubicBezTo>
                    <a:pt x="760" y="31"/>
                    <a:pt x="759" y="32"/>
                    <a:pt x="759" y="33"/>
                  </a:cubicBezTo>
                  <a:cubicBezTo>
                    <a:pt x="759" y="33"/>
                    <a:pt x="761" y="34"/>
                    <a:pt x="761" y="35"/>
                  </a:cubicBezTo>
                  <a:cubicBezTo>
                    <a:pt x="761" y="35"/>
                    <a:pt x="760" y="36"/>
                    <a:pt x="759" y="37"/>
                  </a:cubicBezTo>
                  <a:cubicBezTo>
                    <a:pt x="759" y="37"/>
                    <a:pt x="758" y="39"/>
                    <a:pt x="758" y="39"/>
                  </a:cubicBezTo>
                  <a:cubicBezTo>
                    <a:pt x="757" y="40"/>
                    <a:pt x="756" y="41"/>
                    <a:pt x="756" y="41"/>
                  </a:cubicBezTo>
                  <a:cubicBezTo>
                    <a:pt x="757" y="42"/>
                    <a:pt x="757" y="43"/>
                    <a:pt x="758" y="43"/>
                  </a:cubicBezTo>
                  <a:close/>
                  <a:moveTo>
                    <a:pt x="750" y="30"/>
                  </a:moveTo>
                  <a:cubicBezTo>
                    <a:pt x="750" y="30"/>
                    <a:pt x="752" y="28"/>
                    <a:pt x="752" y="28"/>
                  </a:cubicBezTo>
                  <a:cubicBezTo>
                    <a:pt x="752" y="28"/>
                    <a:pt x="750" y="26"/>
                    <a:pt x="750" y="26"/>
                  </a:cubicBezTo>
                  <a:cubicBezTo>
                    <a:pt x="749" y="26"/>
                    <a:pt x="749" y="28"/>
                    <a:pt x="748" y="28"/>
                  </a:cubicBezTo>
                  <a:cubicBezTo>
                    <a:pt x="748" y="29"/>
                    <a:pt x="746" y="30"/>
                    <a:pt x="746" y="31"/>
                  </a:cubicBezTo>
                  <a:cubicBezTo>
                    <a:pt x="746" y="31"/>
                    <a:pt x="748" y="32"/>
                    <a:pt x="749" y="32"/>
                  </a:cubicBezTo>
                  <a:cubicBezTo>
                    <a:pt x="749" y="33"/>
                    <a:pt x="751" y="34"/>
                    <a:pt x="751" y="34"/>
                  </a:cubicBezTo>
                  <a:cubicBezTo>
                    <a:pt x="752" y="34"/>
                    <a:pt x="752" y="32"/>
                    <a:pt x="753" y="32"/>
                  </a:cubicBezTo>
                  <a:cubicBezTo>
                    <a:pt x="752" y="31"/>
                    <a:pt x="750" y="31"/>
                    <a:pt x="750" y="30"/>
                  </a:cubicBezTo>
                  <a:close/>
                  <a:moveTo>
                    <a:pt x="787" y="37"/>
                  </a:moveTo>
                  <a:cubicBezTo>
                    <a:pt x="787" y="37"/>
                    <a:pt x="789" y="36"/>
                    <a:pt x="789" y="35"/>
                  </a:cubicBezTo>
                  <a:cubicBezTo>
                    <a:pt x="789" y="35"/>
                    <a:pt x="787" y="34"/>
                    <a:pt x="787" y="33"/>
                  </a:cubicBezTo>
                  <a:cubicBezTo>
                    <a:pt x="787" y="33"/>
                    <a:pt x="788" y="32"/>
                    <a:pt x="789" y="31"/>
                  </a:cubicBezTo>
                  <a:cubicBezTo>
                    <a:pt x="789" y="31"/>
                    <a:pt x="790" y="29"/>
                    <a:pt x="790" y="29"/>
                  </a:cubicBezTo>
                  <a:cubicBezTo>
                    <a:pt x="790" y="28"/>
                    <a:pt x="788" y="27"/>
                    <a:pt x="788" y="27"/>
                  </a:cubicBezTo>
                  <a:cubicBezTo>
                    <a:pt x="787" y="27"/>
                    <a:pt x="786" y="26"/>
                    <a:pt x="786" y="25"/>
                  </a:cubicBezTo>
                  <a:cubicBezTo>
                    <a:pt x="785" y="25"/>
                    <a:pt x="784" y="27"/>
                    <a:pt x="784" y="28"/>
                  </a:cubicBezTo>
                  <a:cubicBezTo>
                    <a:pt x="784" y="28"/>
                    <a:pt x="782" y="26"/>
                    <a:pt x="782" y="26"/>
                  </a:cubicBezTo>
                  <a:cubicBezTo>
                    <a:pt x="781" y="26"/>
                    <a:pt x="781" y="28"/>
                    <a:pt x="780" y="28"/>
                  </a:cubicBezTo>
                  <a:cubicBezTo>
                    <a:pt x="780" y="29"/>
                    <a:pt x="778" y="30"/>
                    <a:pt x="778" y="30"/>
                  </a:cubicBezTo>
                  <a:cubicBezTo>
                    <a:pt x="778" y="31"/>
                    <a:pt x="780" y="32"/>
                    <a:pt x="781" y="32"/>
                  </a:cubicBezTo>
                  <a:cubicBezTo>
                    <a:pt x="781" y="32"/>
                    <a:pt x="782" y="30"/>
                    <a:pt x="782" y="30"/>
                  </a:cubicBezTo>
                  <a:cubicBezTo>
                    <a:pt x="783" y="30"/>
                    <a:pt x="784" y="31"/>
                    <a:pt x="785" y="32"/>
                  </a:cubicBezTo>
                  <a:cubicBezTo>
                    <a:pt x="785" y="32"/>
                    <a:pt x="786" y="33"/>
                    <a:pt x="787" y="33"/>
                  </a:cubicBezTo>
                  <a:cubicBezTo>
                    <a:pt x="786" y="34"/>
                    <a:pt x="786" y="35"/>
                    <a:pt x="785" y="35"/>
                  </a:cubicBezTo>
                  <a:cubicBezTo>
                    <a:pt x="785" y="36"/>
                    <a:pt x="783" y="37"/>
                    <a:pt x="783" y="38"/>
                  </a:cubicBezTo>
                  <a:cubicBezTo>
                    <a:pt x="783" y="38"/>
                    <a:pt x="785" y="39"/>
                    <a:pt x="786" y="39"/>
                  </a:cubicBezTo>
                  <a:cubicBezTo>
                    <a:pt x="786" y="39"/>
                    <a:pt x="787" y="38"/>
                    <a:pt x="787" y="37"/>
                  </a:cubicBezTo>
                  <a:close/>
                  <a:moveTo>
                    <a:pt x="772" y="25"/>
                  </a:moveTo>
                  <a:cubicBezTo>
                    <a:pt x="772" y="25"/>
                    <a:pt x="773" y="23"/>
                    <a:pt x="773" y="23"/>
                  </a:cubicBezTo>
                  <a:cubicBezTo>
                    <a:pt x="774" y="23"/>
                    <a:pt x="775" y="21"/>
                    <a:pt x="775" y="21"/>
                  </a:cubicBezTo>
                  <a:cubicBezTo>
                    <a:pt x="776" y="19"/>
                    <a:pt x="777" y="18"/>
                    <a:pt x="779" y="16"/>
                  </a:cubicBezTo>
                  <a:cubicBezTo>
                    <a:pt x="778" y="16"/>
                    <a:pt x="777" y="15"/>
                    <a:pt x="776" y="15"/>
                  </a:cubicBezTo>
                  <a:cubicBezTo>
                    <a:pt x="776" y="15"/>
                    <a:pt x="775" y="17"/>
                    <a:pt x="775" y="17"/>
                  </a:cubicBezTo>
                  <a:cubicBezTo>
                    <a:pt x="774" y="17"/>
                    <a:pt x="773" y="18"/>
                    <a:pt x="773" y="19"/>
                  </a:cubicBezTo>
                  <a:cubicBezTo>
                    <a:pt x="772" y="21"/>
                    <a:pt x="771" y="22"/>
                    <a:pt x="769" y="24"/>
                  </a:cubicBezTo>
                  <a:cubicBezTo>
                    <a:pt x="770" y="24"/>
                    <a:pt x="771" y="25"/>
                    <a:pt x="772" y="25"/>
                  </a:cubicBezTo>
                  <a:close/>
                  <a:moveTo>
                    <a:pt x="801" y="37"/>
                  </a:moveTo>
                  <a:cubicBezTo>
                    <a:pt x="801" y="37"/>
                    <a:pt x="804" y="39"/>
                    <a:pt x="804" y="39"/>
                  </a:cubicBezTo>
                  <a:cubicBezTo>
                    <a:pt x="804" y="39"/>
                    <a:pt x="805" y="37"/>
                    <a:pt x="805" y="37"/>
                  </a:cubicBezTo>
                  <a:cubicBezTo>
                    <a:pt x="805" y="36"/>
                    <a:pt x="807" y="35"/>
                    <a:pt x="807" y="35"/>
                  </a:cubicBezTo>
                  <a:cubicBezTo>
                    <a:pt x="807" y="34"/>
                    <a:pt x="805" y="33"/>
                    <a:pt x="805" y="33"/>
                  </a:cubicBezTo>
                  <a:cubicBezTo>
                    <a:pt x="805" y="32"/>
                    <a:pt x="806" y="31"/>
                    <a:pt x="806" y="31"/>
                  </a:cubicBezTo>
                  <a:cubicBezTo>
                    <a:pt x="807" y="30"/>
                    <a:pt x="808" y="29"/>
                    <a:pt x="808" y="28"/>
                  </a:cubicBezTo>
                  <a:cubicBezTo>
                    <a:pt x="809" y="28"/>
                    <a:pt x="809" y="26"/>
                    <a:pt x="810" y="26"/>
                  </a:cubicBezTo>
                  <a:cubicBezTo>
                    <a:pt x="810" y="26"/>
                    <a:pt x="812" y="28"/>
                    <a:pt x="812" y="28"/>
                  </a:cubicBezTo>
                  <a:cubicBezTo>
                    <a:pt x="813" y="28"/>
                    <a:pt x="813" y="26"/>
                    <a:pt x="814" y="26"/>
                  </a:cubicBezTo>
                  <a:cubicBezTo>
                    <a:pt x="814" y="25"/>
                    <a:pt x="816" y="27"/>
                    <a:pt x="816" y="27"/>
                  </a:cubicBezTo>
                  <a:cubicBezTo>
                    <a:pt x="816" y="27"/>
                    <a:pt x="818" y="25"/>
                    <a:pt x="818" y="25"/>
                  </a:cubicBezTo>
                  <a:cubicBezTo>
                    <a:pt x="818" y="25"/>
                    <a:pt x="820" y="23"/>
                    <a:pt x="819" y="23"/>
                  </a:cubicBezTo>
                  <a:cubicBezTo>
                    <a:pt x="819" y="22"/>
                    <a:pt x="817" y="22"/>
                    <a:pt x="817" y="21"/>
                  </a:cubicBezTo>
                  <a:cubicBezTo>
                    <a:pt x="817" y="21"/>
                    <a:pt x="816" y="23"/>
                    <a:pt x="816" y="23"/>
                  </a:cubicBezTo>
                  <a:cubicBezTo>
                    <a:pt x="815" y="23"/>
                    <a:pt x="814" y="22"/>
                    <a:pt x="813" y="22"/>
                  </a:cubicBezTo>
                  <a:cubicBezTo>
                    <a:pt x="813" y="22"/>
                    <a:pt x="812" y="24"/>
                    <a:pt x="812" y="24"/>
                  </a:cubicBezTo>
                  <a:cubicBezTo>
                    <a:pt x="811" y="24"/>
                    <a:pt x="810" y="22"/>
                    <a:pt x="809" y="22"/>
                  </a:cubicBezTo>
                  <a:cubicBezTo>
                    <a:pt x="809" y="22"/>
                    <a:pt x="808" y="24"/>
                    <a:pt x="808" y="24"/>
                  </a:cubicBezTo>
                  <a:cubicBezTo>
                    <a:pt x="807" y="25"/>
                    <a:pt x="806" y="26"/>
                    <a:pt x="806" y="27"/>
                  </a:cubicBezTo>
                  <a:cubicBezTo>
                    <a:pt x="805" y="27"/>
                    <a:pt x="805" y="28"/>
                    <a:pt x="804" y="29"/>
                  </a:cubicBezTo>
                  <a:cubicBezTo>
                    <a:pt x="804" y="29"/>
                    <a:pt x="803" y="31"/>
                    <a:pt x="803" y="31"/>
                  </a:cubicBezTo>
                  <a:cubicBezTo>
                    <a:pt x="802" y="31"/>
                    <a:pt x="801" y="29"/>
                    <a:pt x="800" y="29"/>
                  </a:cubicBezTo>
                  <a:cubicBezTo>
                    <a:pt x="800" y="29"/>
                    <a:pt x="799" y="31"/>
                    <a:pt x="799" y="32"/>
                  </a:cubicBezTo>
                  <a:cubicBezTo>
                    <a:pt x="799" y="32"/>
                    <a:pt x="801" y="33"/>
                    <a:pt x="801" y="33"/>
                  </a:cubicBezTo>
                  <a:cubicBezTo>
                    <a:pt x="802" y="34"/>
                    <a:pt x="802" y="35"/>
                    <a:pt x="803" y="35"/>
                  </a:cubicBezTo>
                  <a:cubicBezTo>
                    <a:pt x="803" y="36"/>
                    <a:pt x="801" y="37"/>
                    <a:pt x="801" y="37"/>
                  </a:cubicBezTo>
                  <a:close/>
                  <a:moveTo>
                    <a:pt x="853" y="52"/>
                  </a:moveTo>
                  <a:cubicBezTo>
                    <a:pt x="853" y="52"/>
                    <a:pt x="852" y="51"/>
                    <a:pt x="851" y="51"/>
                  </a:cubicBezTo>
                  <a:cubicBezTo>
                    <a:pt x="851" y="50"/>
                    <a:pt x="849" y="49"/>
                    <a:pt x="849" y="49"/>
                  </a:cubicBezTo>
                  <a:cubicBezTo>
                    <a:pt x="849" y="49"/>
                    <a:pt x="848" y="51"/>
                    <a:pt x="847" y="51"/>
                  </a:cubicBezTo>
                  <a:cubicBezTo>
                    <a:pt x="847" y="51"/>
                    <a:pt x="846" y="53"/>
                    <a:pt x="846" y="53"/>
                  </a:cubicBezTo>
                  <a:cubicBezTo>
                    <a:pt x="846" y="54"/>
                    <a:pt x="847" y="55"/>
                    <a:pt x="848" y="55"/>
                  </a:cubicBezTo>
                  <a:cubicBezTo>
                    <a:pt x="848" y="55"/>
                    <a:pt x="850" y="57"/>
                    <a:pt x="850" y="57"/>
                  </a:cubicBezTo>
                  <a:cubicBezTo>
                    <a:pt x="850" y="57"/>
                    <a:pt x="852" y="55"/>
                    <a:pt x="852" y="55"/>
                  </a:cubicBezTo>
                  <a:cubicBezTo>
                    <a:pt x="852" y="54"/>
                    <a:pt x="853" y="53"/>
                    <a:pt x="853" y="52"/>
                  </a:cubicBezTo>
                  <a:close/>
                  <a:moveTo>
                    <a:pt x="883" y="46"/>
                  </a:moveTo>
                  <a:cubicBezTo>
                    <a:pt x="883" y="46"/>
                    <a:pt x="884" y="45"/>
                    <a:pt x="884" y="44"/>
                  </a:cubicBezTo>
                  <a:cubicBezTo>
                    <a:pt x="884" y="44"/>
                    <a:pt x="886" y="43"/>
                    <a:pt x="886" y="42"/>
                  </a:cubicBezTo>
                  <a:cubicBezTo>
                    <a:pt x="886" y="41"/>
                    <a:pt x="884" y="41"/>
                    <a:pt x="884" y="40"/>
                  </a:cubicBezTo>
                  <a:cubicBezTo>
                    <a:pt x="883" y="40"/>
                    <a:pt x="883" y="42"/>
                    <a:pt x="882" y="42"/>
                  </a:cubicBezTo>
                  <a:cubicBezTo>
                    <a:pt x="882" y="43"/>
                    <a:pt x="880" y="41"/>
                    <a:pt x="880" y="41"/>
                  </a:cubicBezTo>
                  <a:cubicBezTo>
                    <a:pt x="880" y="41"/>
                    <a:pt x="878" y="43"/>
                    <a:pt x="878" y="43"/>
                  </a:cubicBezTo>
                  <a:cubicBezTo>
                    <a:pt x="878" y="44"/>
                    <a:pt x="880" y="44"/>
                    <a:pt x="881" y="45"/>
                  </a:cubicBezTo>
                  <a:cubicBezTo>
                    <a:pt x="880" y="45"/>
                    <a:pt x="879" y="46"/>
                    <a:pt x="879" y="47"/>
                  </a:cubicBezTo>
                  <a:cubicBezTo>
                    <a:pt x="879" y="47"/>
                    <a:pt x="881" y="48"/>
                    <a:pt x="881" y="49"/>
                  </a:cubicBezTo>
                  <a:cubicBezTo>
                    <a:pt x="881" y="49"/>
                    <a:pt x="883" y="50"/>
                    <a:pt x="883" y="50"/>
                  </a:cubicBezTo>
                  <a:cubicBezTo>
                    <a:pt x="884" y="50"/>
                    <a:pt x="884" y="48"/>
                    <a:pt x="885" y="48"/>
                  </a:cubicBezTo>
                  <a:cubicBezTo>
                    <a:pt x="885" y="47"/>
                    <a:pt x="883" y="47"/>
                    <a:pt x="883" y="46"/>
                  </a:cubicBezTo>
                  <a:close/>
                  <a:moveTo>
                    <a:pt x="883" y="32"/>
                  </a:moveTo>
                  <a:cubicBezTo>
                    <a:pt x="883" y="32"/>
                    <a:pt x="884" y="31"/>
                    <a:pt x="885" y="30"/>
                  </a:cubicBezTo>
                  <a:cubicBezTo>
                    <a:pt x="884" y="30"/>
                    <a:pt x="883" y="29"/>
                    <a:pt x="882" y="28"/>
                  </a:cubicBezTo>
                  <a:cubicBezTo>
                    <a:pt x="882" y="28"/>
                    <a:pt x="880" y="27"/>
                    <a:pt x="880" y="27"/>
                  </a:cubicBezTo>
                  <a:cubicBezTo>
                    <a:pt x="880" y="26"/>
                    <a:pt x="882" y="25"/>
                    <a:pt x="882" y="25"/>
                  </a:cubicBezTo>
                  <a:cubicBezTo>
                    <a:pt x="881" y="24"/>
                    <a:pt x="880" y="23"/>
                    <a:pt x="880" y="23"/>
                  </a:cubicBezTo>
                  <a:cubicBezTo>
                    <a:pt x="879" y="23"/>
                    <a:pt x="878" y="25"/>
                    <a:pt x="878" y="25"/>
                  </a:cubicBezTo>
                  <a:cubicBezTo>
                    <a:pt x="878" y="25"/>
                    <a:pt x="876" y="27"/>
                    <a:pt x="876" y="27"/>
                  </a:cubicBezTo>
                  <a:cubicBezTo>
                    <a:pt x="876" y="28"/>
                    <a:pt x="878" y="28"/>
                    <a:pt x="878" y="29"/>
                  </a:cubicBezTo>
                  <a:cubicBezTo>
                    <a:pt x="878" y="30"/>
                    <a:pt x="877" y="30"/>
                    <a:pt x="877" y="31"/>
                  </a:cubicBezTo>
                  <a:cubicBezTo>
                    <a:pt x="877" y="32"/>
                    <a:pt x="879" y="33"/>
                    <a:pt x="879" y="33"/>
                  </a:cubicBezTo>
                  <a:cubicBezTo>
                    <a:pt x="880" y="33"/>
                    <a:pt x="880" y="34"/>
                    <a:pt x="881" y="35"/>
                  </a:cubicBezTo>
                  <a:cubicBezTo>
                    <a:pt x="882" y="34"/>
                    <a:pt x="882" y="33"/>
                    <a:pt x="883" y="32"/>
                  </a:cubicBezTo>
                  <a:close/>
                  <a:moveTo>
                    <a:pt x="900" y="42"/>
                  </a:moveTo>
                  <a:cubicBezTo>
                    <a:pt x="901" y="42"/>
                    <a:pt x="901" y="40"/>
                    <a:pt x="902" y="40"/>
                  </a:cubicBezTo>
                  <a:cubicBezTo>
                    <a:pt x="902" y="39"/>
                    <a:pt x="904" y="38"/>
                    <a:pt x="904" y="38"/>
                  </a:cubicBezTo>
                  <a:cubicBezTo>
                    <a:pt x="904" y="38"/>
                    <a:pt x="902" y="36"/>
                    <a:pt x="901" y="36"/>
                  </a:cubicBezTo>
                  <a:cubicBezTo>
                    <a:pt x="901" y="36"/>
                    <a:pt x="900" y="38"/>
                    <a:pt x="900" y="38"/>
                  </a:cubicBezTo>
                  <a:cubicBezTo>
                    <a:pt x="899" y="39"/>
                    <a:pt x="899" y="40"/>
                    <a:pt x="898" y="40"/>
                  </a:cubicBezTo>
                  <a:cubicBezTo>
                    <a:pt x="898" y="41"/>
                    <a:pt x="896" y="39"/>
                    <a:pt x="896" y="39"/>
                  </a:cubicBezTo>
                  <a:cubicBezTo>
                    <a:pt x="896" y="39"/>
                    <a:pt x="894" y="41"/>
                    <a:pt x="894" y="41"/>
                  </a:cubicBezTo>
                  <a:cubicBezTo>
                    <a:pt x="894" y="41"/>
                    <a:pt x="896" y="43"/>
                    <a:pt x="896" y="43"/>
                  </a:cubicBezTo>
                  <a:cubicBezTo>
                    <a:pt x="897" y="43"/>
                    <a:pt x="897" y="41"/>
                    <a:pt x="898" y="40"/>
                  </a:cubicBezTo>
                  <a:cubicBezTo>
                    <a:pt x="898" y="40"/>
                    <a:pt x="900" y="42"/>
                    <a:pt x="900" y="42"/>
                  </a:cubicBezTo>
                  <a:close/>
                  <a:moveTo>
                    <a:pt x="899" y="30"/>
                  </a:moveTo>
                  <a:cubicBezTo>
                    <a:pt x="900" y="31"/>
                    <a:pt x="902" y="33"/>
                    <a:pt x="903" y="34"/>
                  </a:cubicBezTo>
                  <a:cubicBezTo>
                    <a:pt x="904" y="33"/>
                    <a:pt x="904" y="32"/>
                    <a:pt x="905" y="31"/>
                  </a:cubicBezTo>
                  <a:cubicBezTo>
                    <a:pt x="905" y="31"/>
                    <a:pt x="906" y="33"/>
                    <a:pt x="907" y="33"/>
                  </a:cubicBezTo>
                  <a:cubicBezTo>
                    <a:pt x="907" y="32"/>
                    <a:pt x="909" y="32"/>
                    <a:pt x="909" y="31"/>
                  </a:cubicBezTo>
                  <a:cubicBezTo>
                    <a:pt x="909" y="30"/>
                    <a:pt x="907" y="30"/>
                    <a:pt x="906" y="29"/>
                  </a:cubicBezTo>
                  <a:cubicBezTo>
                    <a:pt x="906" y="29"/>
                    <a:pt x="908" y="28"/>
                    <a:pt x="908" y="27"/>
                  </a:cubicBezTo>
                  <a:cubicBezTo>
                    <a:pt x="907" y="26"/>
                    <a:pt x="905" y="25"/>
                    <a:pt x="904" y="24"/>
                  </a:cubicBezTo>
                  <a:cubicBezTo>
                    <a:pt x="903" y="25"/>
                    <a:pt x="901" y="27"/>
                    <a:pt x="900" y="28"/>
                  </a:cubicBezTo>
                  <a:cubicBezTo>
                    <a:pt x="900" y="29"/>
                    <a:pt x="899" y="30"/>
                    <a:pt x="899" y="30"/>
                  </a:cubicBezTo>
                  <a:close/>
                  <a:moveTo>
                    <a:pt x="961" y="50"/>
                  </a:moveTo>
                  <a:cubicBezTo>
                    <a:pt x="962" y="48"/>
                    <a:pt x="964" y="47"/>
                    <a:pt x="965" y="45"/>
                  </a:cubicBezTo>
                  <a:cubicBezTo>
                    <a:pt x="964" y="45"/>
                    <a:pt x="963" y="44"/>
                    <a:pt x="963" y="44"/>
                  </a:cubicBezTo>
                  <a:cubicBezTo>
                    <a:pt x="962" y="44"/>
                    <a:pt x="961" y="46"/>
                    <a:pt x="961" y="46"/>
                  </a:cubicBezTo>
                  <a:cubicBezTo>
                    <a:pt x="960" y="46"/>
                    <a:pt x="960" y="48"/>
                    <a:pt x="959" y="48"/>
                  </a:cubicBezTo>
                  <a:cubicBezTo>
                    <a:pt x="959" y="49"/>
                    <a:pt x="957" y="50"/>
                    <a:pt x="957" y="50"/>
                  </a:cubicBezTo>
                  <a:cubicBezTo>
                    <a:pt x="957" y="51"/>
                    <a:pt x="959" y="52"/>
                    <a:pt x="960" y="52"/>
                  </a:cubicBezTo>
                  <a:cubicBezTo>
                    <a:pt x="960" y="51"/>
                    <a:pt x="961" y="51"/>
                    <a:pt x="961" y="50"/>
                  </a:cubicBezTo>
                  <a:close/>
                  <a:moveTo>
                    <a:pt x="971" y="51"/>
                  </a:moveTo>
                  <a:cubicBezTo>
                    <a:pt x="972" y="51"/>
                    <a:pt x="973" y="52"/>
                    <a:pt x="974" y="52"/>
                  </a:cubicBezTo>
                  <a:cubicBezTo>
                    <a:pt x="974" y="52"/>
                    <a:pt x="975" y="51"/>
                    <a:pt x="975" y="50"/>
                  </a:cubicBezTo>
                  <a:cubicBezTo>
                    <a:pt x="976" y="49"/>
                    <a:pt x="976" y="48"/>
                    <a:pt x="977" y="48"/>
                  </a:cubicBezTo>
                  <a:cubicBezTo>
                    <a:pt x="977" y="48"/>
                    <a:pt x="979" y="50"/>
                    <a:pt x="979" y="49"/>
                  </a:cubicBezTo>
                  <a:cubicBezTo>
                    <a:pt x="980" y="49"/>
                    <a:pt x="981" y="48"/>
                    <a:pt x="981" y="47"/>
                  </a:cubicBezTo>
                  <a:cubicBezTo>
                    <a:pt x="981" y="47"/>
                    <a:pt x="979" y="46"/>
                    <a:pt x="979" y="46"/>
                  </a:cubicBezTo>
                  <a:cubicBezTo>
                    <a:pt x="979" y="45"/>
                    <a:pt x="980" y="44"/>
                    <a:pt x="980" y="43"/>
                  </a:cubicBezTo>
                  <a:cubicBezTo>
                    <a:pt x="981" y="43"/>
                    <a:pt x="982" y="42"/>
                    <a:pt x="982" y="41"/>
                  </a:cubicBezTo>
                  <a:cubicBezTo>
                    <a:pt x="982" y="40"/>
                    <a:pt x="980" y="40"/>
                    <a:pt x="980" y="39"/>
                  </a:cubicBezTo>
                  <a:cubicBezTo>
                    <a:pt x="980" y="39"/>
                    <a:pt x="982" y="38"/>
                    <a:pt x="982" y="37"/>
                  </a:cubicBezTo>
                  <a:cubicBezTo>
                    <a:pt x="982" y="37"/>
                    <a:pt x="979" y="35"/>
                    <a:pt x="979" y="35"/>
                  </a:cubicBezTo>
                  <a:cubicBezTo>
                    <a:pt x="979" y="36"/>
                    <a:pt x="978" y="37"/>
                    <a:pt x="978" y="38"/>
                  </a:cubicBezTo>
                  <a:cubicBezTo>
                    <a:pt x="977" y="38"/>
                    <a:pt x="976" y="39"/>
                    <a:pt x="976" y="40"/>
                  </a:cubicBezTo>
                  <a:cubicBezTo>
                    <a:pt x="976" y="40"/>
                    <a:pt x="978" y="41"/>
                    <a:pt x="978" y="42"/>
                  </a:cubicBezTo>
                  <a:cubicBezTo>
                    <a:pt x="978" y="42"/>
                    <a:pt x="977" y="44"/>
                    <a:pt x="977" y="44"/>
                  </a:cubicBezTo>
                  <a:cubicBezTo>
                    <a:pt x="976" y="44"/>
                    <a:pt x="975" y="46"/>
                    <a:pt x="975" y="46"/>
                  </a:cubicBezTo>
                  <a:cubicBezTo>
                    <a:pt x="974" y="46"/>
                    <a:pt x="973" y="44"/>
                    <a:pt x="973" y="44"/>
                  </a:cubicBezTo>
                  <a:cubicBezTo>
                    <a:pt x="972" y="44"/>
                    <a:pt x="971" y="46"/>
                    <a:pt x="971" y="47"/>
                  </a:cubicBezTo>
                  <a:cubicBezTo>
                    <a:pt x="970" y="47"/>
                    <a:pt x="970" y="48"/>
                    <a:pt x="969" y="49"/>
                  </a:cubicBezTo>
                  <a:cubicBezTo>
                    <a:pt x="969" y="49"/>
                    <a:pt x="967" y="51"/>
                    <a:pt x="968" y="51"/>
                  </a:cubicBezTo>
                  <a:cubicBezTo>
                    <a:pt x="968" y="52"/>
                    <a:pt x="970" y="52"/>
                    <a:pt x="970" y="53"/>
                  </a:cubicBezTo>
                  <a:cubicBezTo>
                    <a:pt x="970" y="52"/>
                    <a:pt x="971" y="51"/>
                    <a:pt x="971" y="51"/>
                  </a:cubicBezTo>
                  <a:close/>
                  <a:moveTo>
                    <a:pt x="951" y="31"/>
                  </a:moveTo>
                  <a:cubicBezTo>
                    <a:pt x="952" y="32"/>
                    <a:pt x="952" y="32"/>
                    <a:pt x="953" y="33"/>
                  </a:cubicBezTo>
                  <a:cubicBezTo>
                    <a:pt x="953" y="33"/>
                    <a:pt x="955" y="35"/>
                    <a:pt x="955" y="35"/>
                  </a:cubicBezTo>
                  <a:cubicBezTo>
                    <a:pt x="956" y="35"/>
                    <a:pt x="957" y="33"/>
                    <a:pt x="957" y="32"/>
                  </a:cubicBezTo>
                  <a:cubicBezTo>
                    <a:pt x="957" y="32"/>
                    <a:pt x="955" y="31"/>
                    <a:pt x="955" y="31"/>
                  </a:cubicBezTo>
                  <a:cubicBezTo>
                    <a:pt x="955" y="30"/>
                    <a:pt x="956" y="29"/>
                    <a:pt x="956" y="29"/>
                  </a:cubicBezTo>
                  <a:cubicBezTo>
                    <a:pt x="957" y="28"/>
                    <a:pt x="958" y="27"/>
                    <a:pt x="958" y="26"/>
                  </a:cubicBezTo>
                  <a:cubicBezTo>
                    <a:pt x="958" y="26"/>
                    <a:pt x="960" y="24"/>
                    <a:pt x="960" y="24"/>
                  </a:cubicBezTo>
                  <a:cubicBezTo>
                    <a:pt x="960" y="23"/>
                    <a:pt x="958" y="23"/>
                    <a:pt x="958" y="22"/>
                  </a:cubicBezTo>
                  <a:cubicBezTo>
                    <a:pt x="957" y="23"/>
                    <a:pt x="957" y="24"/>
                    <a:pt x="956" y="25"/>
                  </a:cubicBezTo>
                  <a:cubicBezTo>
                    <a:pt x="955" y="25"/>
                    <a:pt x="955" y="26"/>
                    <a:pt x="954" y="27"/>
                  </a:cubicBezTo>
                  <a:cubicBezTo>
                    <a:pt x="954" y="28"/>
                    <a:pt x="953" y="28"/>
                    <a:pt x="953" y="29"/>
                  </a:cubicBezTo>
                  <a:cubicBezTo>
                    <a:pt x="952" y="29"/>
                    <a:pt x="951" y="27"/>
                    <a:pt x="950" y="27"/>
                  </a:cubicBezTo>
                  <a:cubicBezTo>
                    <a:pt x="950" y="27"/>
                    <a:pt x="949" y="29"/>
                    <a:pt x="949" y="30"/>
                  </a:cubicBezTo>
                  <a:cubicBezTo>
                    <a:pt x="948" y="30"/>
                    <a:pt x="947" y="31"/>
                    <a:pt x="947" y="32"/>
                  </a:cubicBezTo>
                  <a:cubicBezTo>
                    <a:pt x="947" y="32"/>
                    <a:pt x="949" y="33"/>
                    <a:pt x="949" y="34"/>
                  </a:cubicBezTo>
                  <a:cubicBezTo>
                    <a:pt x="950" y="33"/>
                    <a:pt x="950" y="32"/>
                    <a:pt x="951" y="31"/>
                  </a:cubicBezTo>
                  <a:close/>
                  <a:moveTo>
                    <a:pt x="994" y="54"/>
                  </a:moveTo>
                  <a:cubicBezTo>
                    <a:pt x="994" y="54"/>
                    <a:pt x="996" y="55"/>
                    <a:pt x="996" y="55"/>
                  </a:cubicBezTo>
                  <a:cubicBezTo>
                    <a:pt x="997" y="55"/>
                    <a:pt x="997" y="53"/>
                    <a:pt x="998" y="53"/>
                  </a:cubicBezTo>
                  <a:cubicBezTo>
                    <a:pt x="998" y="53"/>
                    <a:pt x="999" y="55"/>
                    <a:pt x="1000" y="55"/>
                  </a:cubicBezTo>
                  <a:cubicBezTo>
                    <a:pt x="1001" y="55"/>
                    <a:pt x="1001" y="53"/>
                    <a:pt x="1002" y="52"/>
                  </a:cubicBezTo>
                  <a:cubicBezTo>
                    <a:pt x="1002" y="52"/>
                    <a:pt x="1003" y="51"/>
                    <a:pt x="1003" y="50"/>
                  </a:cubicBezTo>
                  <a:cubicBezTo>
                    <a:pt x="1004" y="50"/>
                    <a:pt x="1005" y="49"/>
                    <a:pt x="1005" y="48"/>
                  </a:cubicBezTo>
                  <a:cubicBezTo>
                    <a:pt x="1006" y="49"/>
                    <a:pt x="1007" y="49"/>
                    <a:pt x="1007" y="50"/>
                  </a:cubicBezTo>
                  <a:cubicBezTo>
                    <a:pt x="1007" y="49"/>
                    <a:pt x="1009" y="48"/>
                    <a:pt x="1009" y="48"/>
                  </a:cubicBezTo>
                  <a:cubicBezTo>
                    <a:pt x="1009" y="47"/>
                    <a:pt x="1007" y="46"/>
                    <a:pt x="1007" y="46"/>
                  </a:cubicBezTo>
                  <a:cubicBezTo>
                    <a:pt x="1007" y="46"/>
                    <a:pt x="1006" y="48"/>
                    <a:pt x="1005" y="48"/>
                  </a:cubicBezTo>
                  <a:cubicBezTo>
                    <a:pt x="1005" y="48"/>
                    <a:pt x="1003" y="46"/>
                    <a:pt x="1003" y="46"/>
                  </a:cubicBezTo>
                  <a:cubicBezTo>
                    <a:pt x="1002" y="46"/>
                    <a:pt x="1002" y="48"/>
                    <a:pt x="1001" y="49"/>
                  </a:cubicBezTo>
                  <a:cubicBezTo>
                    <a:pt x="1001" y="49"/>
                    <a:pt x="1000" y="51"/>
                    <a:pt x="1000" y="51"/>
                  </a:cubicBezTo>
                  <a:cubicBezTo>
                    <a:pt x="999" y="51"/>
                    <a:pt x="998" y="49"/>
                    <a:pt x="997" y="49"/>
                  </a:cubicBezTo>
                  <a:cubicBezTo>
                    <a:pt x="997" y="49"/>
                    <a:pt x="996" y="51"/>
                    <a:pt x="996" y="51"/>
                  </a:cubicBezTo>
                  <a:cubicBezTo>
                    <a:pt x="996" y="52"/>
                    <a:pt x="994" y="53"/>
                    <a:pt x="994" y="54"/>
                  </a:cubicBezTo>
                  <a:close/>
                  <a:moveTo>
                    <a:pt x="1013" y="43"/>
                  </a:moveTo>
                  <a:cubicBezTo>
                    <a:pt x="1013" y="43"/>
                    <a:pt x="1014" y="41"/>
                    <a:pt x="1014" y="41"/>
                  </a:cubicBezTo>
                  <a:cubicBezTo>
                    <a:pt x="1015" y="41"/>
                    <a:pt x="1016" y="43"/>
                    <a:pt x="1016" y="43"/>
                  </a:cubicBezTo>
                  <a:cubicBezTo>
                    <a:pt x="1017" y="42"/>
                    <a:pt x="1018" y="44"/>
                    <a:pt x="1019" y="44"/>
                  </a:cubicBezTo>
                  <a:cubicBezTo>
                    <a:pt x="1019" y="44"/>
                    <a:pt x="1020" y="42"/>
                    <a:pt x="1020" y="42"/>
                  </a:cubicBezTo>
                  <a:cubicBezTo>
                    <a:pt x="1021" y="41"/>
                    <a:pt x="1022" y="40"/>
                    <a:pt x="1022" y="40"/>
                  </a:cubicBezTo>
                  <a:cubicBezTo>
                    <a:pt x="1021" y="40"/>
                    <a:pt x="1021" y="38"/>
                    <a:pt x="1020" y="38"/>
                  </a:cubicBezTo>
                  <a:cubicBezTo>
                    <a:pt x="1019" y="38"/>
                    <a:pt x="1019" y="40"/>
                    <a:pt x="1018" y="40"/>
                  </a:cubicBezTo>
                  <a:cubicBezTo>
                    <a:pt x="1018" y="40"/>
                    <a:pt x="1017" y="38"/>
                    <a:pt x="1016" y="39"/>
                  </a:cubicBezTo>
                  <a:cubicBezTo>
                    <a:pt x="1015" y="39"/>
                    <a:pt x="1015" y="41"/>
                    <a:pt x="1014" y="41"/>
                  </a:cubicBezTo>
                  <a:cubicBezTo>
                    <a:pt x="1014" y="41"/>
                    <a:pt x="1013" y="39"/>
                    <a:pt x="1012" y="39"/>
                  </a:cubicBezTo>
                  <a:cubicBezTo>
                    <a:pt x="1011" y="39"/>
                    <a:pt x="1011" y="41"/>
                    <a:pt x="1010" y="41"/>
                  </a:cubicBezTo>
                  <a:cubicBezTo>
                    <a:pt x="1011" y="42"/>
                    <a:pt x="1012" y="43"/>
                    <a:pt x="1013" y="43"/>
                  </a:cubicBezTo>
                  <a:close/>
                </a:path>
              </a:pathLst>
            </a:custGeom>
            <a:solidFill>
              <a:schemeClr val="bg1"/>
            </a:solidFill>
            <a:ln>
              <a:noFill/>
            </a:ln>
          </p:spPr>
          <p:txBody>
            <a:bodyPr vert="horz" wrap="square" lIns="68580" tIns="34290" rIns="68580" bIns="34290" numCol="1" anchor="t" anchorCtr="0" compatLnSpc="1"/>
            <a:lstStyle/>
            <a:p>
              <a:endParaRPr lang="zh-CN" altLang="en-US" sz="1350"/>
            </a:p>
          </p:txBody>
        </p:sp>
        <p:sp>
          <p:nvSpPr>
            <p:cNvPr id="43" name="Freeform 334"/>
            <p:cNvSpPr>
              <a:spLocks noEditPoints="1"/>
            </p:cNvSpPr>
            <p:nvPr/>
          </p:nvSpPr>
          <p:spPr bwMode="auto">
            <a:xfrm rot="10800000" flipH="1">
              <a:off x="6258539" y="4450982"/>
              <a:ext cx="3624526" cy="223551"/>
            </a:xfrm>
            <a:custGeom>
              <a:avLst/>
              <a:gdLst>
                <a:gd name="T0" fmla="*/ 32 w 1069"/>
                <a:gd name="T1" fmla="*/ 50 h 77"/>
                <a:gd name="T2" fmla="*/ 29 w 1069"/>
                <a:gd name="T3" fmla="*/ 17 h 77"/>
                <a:gd name="T4" fmla="*/ 87 w 1069"/>
                <a:gd name="T5" fmla="*/ 15 h 77"/>
                <a:gd name="T6" fmla="*/ 108 w 1069"/>
                <a:gd name="T7" fmla="*/ 20 h 77"/>
                <a:gd name="T8" fmla="*/ 148 w 1069"/>
                <a:gd name="T9" fmla="*/ 19 h 77"/>
                <a:gd name="T10" fmla="*/ 191 w 1069"/>
                <a:gd name="T11" fmla="*/ 13 h 77"/>
                <a:gd name="T12" fmla="*/ 241 w 1069"/>
                <a:gd name="T13" fmla="*/ 12 h 77"/>
                <a:gd name="T14" fmla="*/ 285 w 1069"/>
                <a:gd name="T15" fmla="*/ 10 h 77"/>
                <a:gd name="T16" fmla="*/ 325 w 1069"/>
                <a:gd name="T17" fmla="*/ 23 h 77"/>
                <a:gd name="T18" fmla="*/ 385 w 1069"/>
                <a:gd name="T19" fmla="*/ 9 h 77"/>
                <a:gd name="T20" fmla="*/ 405 w 1069"/>
                <a:gd name="T21" fmla="*/ 24 h 77"/>
                <a:gd name="T22" fmla="*/ 449 w 1069"/>
                <a:gd name="T23" fmla="*/ 12 h 77"/>
                <a:gd name="T24" fmla="*/ 488 w 1069"/>
                <a:gd name="T25" fmla="*/ 17 h 77"/>
                <a:gd name="T26" fmla="*/ 530 w 1069"/>
                <a:gd name="T27" fmla="*/ 14 h 77"/>
                <a:gd name="T28" fmla="*/ 587 w 1069"/>
                <a:gd name="T29" fmla="*/ 8 h 77"/>
                <a:gd name="T30" fmla="*/ 621 w 1069"/>
                <a:gd name="T31" fmla="*/ 19 h 77"/>
                <a:gd name="T32" fmla="*/ 677 w 1069"/>
                <a:gd name="T33" fmla="*/ 20 h 77"/>
                <a:gd name="T34" fmla="*/ 716 w 1069"/>
                <a:gd name="T35" fmla="*/ 15 h 77"/>
                <a:gd name="T36" fmla="*/ 761 w 1069"/>
                <a:gd name="T37" fmla="*/ 17 h 77"/>
                <a:gd name="T38" fmla="*/ 816 w 1069"/>
                <a:gd name="T39" fmla="*/ 9 h 77"/>
                <a:gd name="T40" fmla="*/ 850 w 1069"/>
                <a:gd name="T41" fmla="*/ 15 h 77"/>
                <a:gd name="T42" fmla="*/ 890 w 1069"/>
                <a:gd name="T43" fmla="*/ 9 h 77"/>
                <a:gd name="T44" fmla="*/ 939 w 1069"/>
                <a:gd name="T45" fmla="*/ 15 h 77"/>
                <a:gd name="T46" fmla="*/ 981 w 1069"/>
                <a:gd name="T47" fmla="*/ 29 h 77"/>
                <a:gd name="T48" fmla="*/ 1010 w 1069"/>
                <a:gd name="T49" fmla="*/ 27 h 77"/>
                <a:gd name="T50" fmla="*/ 1044 w 1069"/>
                <a:gd name="T51" fmla="*/ 53 h 77"/>
                <a:gd name="T52" fmla="*/ 1051 w 1069"/>
                <a:gd name="T53" fmla="*/ 58 h 77"/>
                <a:gd name="T54" fmla="*/ 1010 w 1069"/>
                <a:gd name="T55" fmla="*/ 69 h 77"/>
                <a:gd name="T56" fmla="*/ 981 w 1069"/>
                <a:gd name="T57" fmla="*/ 61 h 77"/>
                <a:gd name="T58" fmla="*/ 928 w 1069"/>
                <a:gd name="T59" fmla="*/ 42 h 77"/>
                <a:gd name="T60" fmla="*/ 866 w 1069"/>
                <a:gd name="T61" fmla="*/ 59 h 77"/>
                <a:gd name="T62" fmla="*/ 832 w 1069"/>
                <a:gd name="T63" fmla="*/ 53 h 77"/>
                <a:gd name="T64" fmla="*/ 806 w 1069"/>
                <a:gd name="T65" fmla="*/ 59 h 77"/>
                <a:gd name="T66" fmla="*/ 756 w 1069"/>
                <a:gd name="T67" fmla="*/ 59 h 77"/>
                <a:gd name="T68" fmla="*/ 716 w 1069"/>
                <a:gd name="T69" fmla="*/ 47 h 77"/>
                <a:gd name="T70" fmla="*/ 665 w 1069"/>
                <a:gd name="T71" fmla="*/ 40 h 77"/>
                <a:gd name="T72" fmla="*/ 629 w 1069"/>
                <a:gd name="T73" fmla="*/ 50 h 77"/>
                <a:gd name="T74" fmla="*/ 584 w 1069"/>
                <a:gd name="T75" fmla="*/ 62 h 77"/>
                <a:gd name="T76" fmla="*/ 533 w 1069"/>
                <a:gd name="T77" fmla="*/ 55 h 77"/>
                <a:gd name="T78" fmla="*/ 481 w 1069"/>
                <a:gd name="T79" fmla="*/ 50 h 77"/>
                <a:gd name="T80" fmla="*/ 455 w 1069"/>
                <a:gd name="T81" fmla="*/ 42 h 77"/>
                <a:gd name="T82" fmla="*/ 412 w 1069"/>
                <a:gd name="T83" fmla="*/ 62 h 77"/>
                <a:gd name="T84" fmla="*/ 359 w 1069"/>
                <a:gd name="T85" fmla="*/ 57 h 77"/>
                <a:gd name="T86" fmla="*/ 321 w 1069"/>
                <a:gd name="T87" fmla="*/ 56 h 77"/>
                <a:gd name="T88" fmla="*/ 283 w 1069"/>
                <a:gd name="T89" fmla="*/ 59 h 77"/>
                <a:gd name="T90" fmla="*/ 246 w 1069"/>
                <a:gd name="T91" fmla="*/ 62 h 77"/>
                <a:gd name="T92" fmla="*/ 203 w 1069"/>
                <a:gd name="T93" fmla="*/ 58 h 77"/>
                <a:gd name="T94" fmla="*/ 174 w 1069"/>
                <a:gd name="T95" fmla="*/ 63 h 77"/>
                <a:gd name="T96" fmla="*/ 153 w 1069"/>
                <a:gd name="T97" fmla="*/ 58 h 77"/>
                <a:gd name="T98" fmla="*/ 115 w 1069"/>
                <a:gd name="T99" fmla="*/ 57 h 77"/>
                <a:gd name="T100" fmla="*/ 364 w 1069"/>
                <a:gd name="T101" fmla="*/ 18 h 77"/>
                <a:gd name="T102" fmla="*/ 13 w 1069"/>
                <a:gd name="T103" fmla="*/ 43 h 77"/>
                <a:gd name="T104" fmla="*/ 179 w 1069"/>
                <a:gd name="T105" fmla="*/ 29 h 77"/>
                <a:gd name="T106" fmla="*/ 233 w 1069"/>
                <a:gd name="T107" fmla="*/ 45 h 77"/>
                <a:gd name="T108" fmla="*/ 276 w 1069"/>
                <a:gd name="T109" fmla="*/ 32 h 77"/>
                <a:gd name="T110" fmla="*/ 404 w 1069"/>
                <a:gd name="T111" fmla="*/ 35 h 77"/>
                <a:gd name="T112" fmla="*/ 479 w 1069"/>
                <a:gd name="T113" fmla="*/ 39 h 77"/>
                <a:gd name="T114" fmla="*/ 612 w 1069"/>
                <a:gd name="T115" fmla="*/ 27 h 77"/>
                <a:gd name="T116" fmla="*/ 736 w 1069"/>
                <a:gd name="T117" fmla="*/ 44 h 77"/>
                <a:gd name="T118" fmla="*/ 789 w 1069"/>
                <a:gd name="T119" fmla="*/ 31 h 77"/>
                <a:gd name="T120" fmla="*/ 800 w 1069"/>
                <a:gd name="T121" fmla="*/ 29 h 77"/>
                <a:gd name="T122" fmla="*/ 894 w 1069"/>
                <a:gd name="T123" fmla="*/ 41 h 77"/>
                <a:gd name="T124" fmla="*/ 955 w 1069"/>
                <a:gd name="T125" fmla="*/ 3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69" h="77">
                  <a:moveTo>
                    <a:pt x="63" y="56"/>
                  </a:moveTo>
                  <a:cubicBezTo>
                    <a:pt x="62" y="56"/>
                    <a:pt x="60" y="55"/>
                    <a:pt x="60" y="55"/>
                  </a:cubicBezTo>
                  <a:cubicBezTo>
                    <a:pt x="60" y="55"/>
                    <a:pt x="62" y="52"/>
                    <a:pt x="62" y="52"/>
                  </a:cubicBezTo>
                  <a:cubicBezTo>
                    <a:pt x="62" y="52"/>
                    <a:pt x="64" y="54"/>
                    <a:pt x="64" y="54"/>
                  </a:cubicBezTo>
                  <a:cubicBezTo>
                    <a:pt x="65" y="54"/>
                    <a:pt x="66" y="52"/>
                    <a:pt x="66" y="52"/>
                  </a:cubicBezTo>
                  <a:cubicBezTo>
                    <a:pt x="66" y="52"/>
                    <a:pt x="67" y="50"/>
                    <a:pt x="68" y="50"/>
                  </a:cubicBezTo>
                  <a:cubicBezTo>
                    <a:pt x="68" y="50"/>
                    <a:pt x="70" y="51"/>
                    <a:pt x="70" y="51"/>
                  </a:cubicBezTo>
                  <a:cubicBezTo>
                    <a:pt x="70" y="51"/>
                    <a:pt x="72" y="53"/>
                    <a:pt x="72" y="53"/>
                  </a:cubicBezTo>
                  <a:cubicBezTo>
                    <a:pt x="72" y="53"/>
                    <a:pt x="74" y="51"/>
                    <a:pt x="74" y="51"/>
                  </a:cubicBezTo>
                  <a:cubicBezTo>
                    <a:pt x="74" y="50"/>
                    <a:pt x="72" y="50"/>
                    <a:pt x="72" y="49"/>
                  </a:cubicBezTo>
                  <a:cubicBezTo>
                    <a:pt x="72" y="49"/>
                    <a:pt x="73" y="47"/>
                    <a:pt x="73" y="47"/>
                  </a:cubicBezTo>
                  <a:cubicBezTo>
                    <a:pt x="73" y="47"/>
                    <a:pt x="71" y="45"/>
                    <a:pt x="71" y="45"/>
                  </a:cubicBezTo>
                  <a:cubicBezTo>
                    <a:pt x="71" y="46"/>
                    <a:pt x="70" y="47"/>
                    <a:pt x="69" y="47"/>
                  </a:cubicBezTo>
                  <a:cubicBezTo>
                    <a:pt x="69" y="48"/>
                    <a:pt x="68" y="50"/>
                    <a:pt x="68" y="50"/>
                  </a:cubicBezTo>
                  <a:cubicBezTo>
                    <a:pt x="67" y="50"/>
                    <a:pt x="66" y="48"/>
                    <a:pt x="66" y="48"/>
                  </a:cubicBezTo>
                  <a:cubicBezTo>
                    <a:pt x="65" y="48"/>
                    <a:pt x="64" y="50"/>
                    <a:pt x="64" y="50"/>
                  </a:cubicBezTo>
                  <a:cubicBezTo>
                    <a:pt x="63" y="51"/>
                    <a:pt x="63" y="52"/>
                    <a:pt x="62" y="52"/>
                  </a:cubicBezTo>
                  <a:cubicBezTo>
                    <a:pt x="62" y="53"/>
                    <a:pt x="60" y="51"/>
                    <a:pt x="60" y="51"/>
                  </a:cubicBezTo>
                  <a:cubicBezTo>
                    <a:pt x="60" y="51"/>
                    <a:pt x="58" y="53"/>
                    <a:pt x="58" y="53"/>
                  </a:cubicBezTo>
                  <a:cubicBezTo>
                    <a:pt x="58" y="53"/>
                    <a:pt x="57" y="55"/>
                    <a:pt x="56" y="55"/>
                  </a:cubicBezTo>
                  <a:cubicBezTo>
                    <a:pt x="56" y="55"/>
                    <a:pt x="55" y="54"/>
                    <a:pt x="54" y="53"/>
                  </a:cubicBezTo>
                  <a:cubicBezTo>
                    <a:pt x="54" y="53"/>
                    <a:pt x="52" y="52"/>
                    <a:pt x="52" y="52"/>
                  </a:cubicBezTo>
                  <a:cubicBezTo>
                    <a:pt x="52" y="52"/>
                    <a:pt x="51" y="54"/>
                    <a:pt x="50" y="54"/>
                  </a:cubicBezTo>
                  <a:cubicBezTo>
                    <a:pt x="50" y="54"/>
                    <a:pt x="49" y="56"/>
                    <a:pt x="49" y="56"/>
                  </a:cubicBezTo>
                  <a:cubicBezTo>
                    <a:pt x="48" y="56"/>
                    <a:pt x="47" y="54"/>
                    <a:pt x="46" y="55"/>
                  </a:cubicBezTo>
                  <a:cubicBezTo>
                    <a:pt x="46" y="55"/>
                    <a:pt x="45" y="56"/>
                    <a:pt x="45" y="57"/>
                  </a:cubicBezTo>
                  <a:cubicBezTo>
                    <a:pt x="44" y="57"/>
                    <a:pt x="43" y="59"/>
                    <a:pt x="43" y="59"/>
                  </a:cubicBezTo>
                  <a:cubicBezTo>
                    <a:pt x="42" y="59"/>
                    <a:pt x="41" y="57"/>
                    <a:pt x="41" y="57"/>
                  </a:cubicBezTo>
                  <a:cubicBezTo>
                    <a:pt x="40" y="57"/>
                    <a:pt x="39" y="60"/>
                    <a:pt x="39" y="60"/>
                  </a:cubicBezTo>
                  <a:cubicBezTo>
                    <a:pt x="38" y="59"/>
                    <a:pt x="37" y="58"/>
                    <a:pt x="37" y="58"/>
                  </a:cubicBezTo>
                  <a:cubicBezTo>
                    <a:pt x="37" y="58"/>
                    <a:pt x="35" y="56"/>
                    <a:pt x="35" y="56"/>
                  </a:cubicBezTo>
                  <a:cubicBezTo>
                    <a:pt x="34" y="56"/>
                    <a:pt x="33" y="58"/>
                    <a:pt x="33" y="58"/>
                  </a:cubicBezTo>
                  <a:cubicBezTo>
                    <a:pt x="32" y="59"/>
                    <a:pt x="32" y="60"/>
                    <a:pt x="31" y="61"/>
                  </a:cubicBezTo>
                  <a:cubicBezTo>
                    <a:pt x="31" y="61"/>
                    <a:pt x="30" y="63"/>
                    <a:pt x="29" y="63"/>
                  </a:cubicBezTo>
                  <a:cubicBezTo>
                    <a:pt x="29" y="63"/>
                    <a:pt x="27" y="61"/>
                    <a:pt x="27" y="61"/>
                  </a:cubicBezTo>
                  <a:cubicBezTo>
                    <a:pt x="27" y="61"/>
                    <a:pt x="25" y="59"/>
                    <a:pt x="25" y="59"/>
                  </a:cubicBezTo>
                  <a:cubicBezTo>
                    <a:pt x="25" y="59"/>
                    <a:pt x="24" y="61"/>
                    <a:pt x="23" y="62"/>
                  </a:cubicBezTo>
                  <a:cubicBezTo>
                    <a:pt x="23" y="62"/>
                    <a:pt x="22" y="63"/>
                    <a:pt x="22" y="64"/>
                  </a:cubicBezTo>
                  <a:cubicBezTo>
                    <a:pt x="20" y="63"/>
                    <a:pt x="19" y="62"/>
                    <a:pt x="17" y="60"/>
                  </a:cubicBezTo>
                  <a:cubicBezTo>
                    <a:pt x="18" y="60"/>
                    <a:pt x="18" y="58"/>
                    <a:pt x="19" y="58"/>
                  </a:cubicBezTo>
                  <a:cubicBezTo>
                    <a:pt x="19" y="58"/>
                    <a:pt x="21" y="60"/>
                    <a:pt x="21" y="60"/>
                  </a:cubicBezTo>
                  <a:cubicBezTo>
                    <a:pt x="22" y="60"/>
                    <a:pt x="22" y="58"/>
                    <a:pt x="23" y="58"/>
                  </a:cubicBezTo>
                  <a:cubicBezTo>
                    <a:pt x="23" y="57"/>
                    <a:pt x="24" y="56"/>
                    <a:pt x="24" y="55"/>
                  </a:cubicBezTo>
                  <a:cubicBezTo>
                    <a:pt x="25" y="55"/>
                    <a:pt x="26" y="57"/>
                    <a:pt x="27" y="57"/>
                  </a:cubicBezTo>
                  <a:cubicBezTo>
                    <a:pt x="27" y="57"/>
                    <a:pt x="28" y="55"/>
                    <a:pt x="28" y="55"/>
                  </a:cubicBezTo>
                  <a:cubicBezTo>
                    <a:pt x="29" y="54"/>
                    <a:pt x="30" y="53"/>
                    <a:pt x="30" y="53"/>
                  </a:cubicBezTo>
                  <a:cubicBezTo>
                    <a:pt x="31" y="52"/>
                    <a:pt x="31" y="51"/>
                    <a:pt x="32" y="50"/>
                  </a:cubicBezTo>
                  <a:cubicBezTo>
                    <a:pt x="31" y="50"/>
                    <a:pt x="30" y="49"/>
                    <a:pt x="30" y="49"/>
                  </a:cubicBezTo>
                  <a:cubicBezTo>
                    <a:pt x="29" y="49"/>
                    <a:pt x="28" y="51"/>
                    <a:pt x="28" y="51"/>
                  </a:cubicBezTo>
                  <a:cubicBezTo>
                    <a:pt x="28" y="51"/>
                    <a:pt x="26" y="53"/>
                    <a:pt x="26" y="53"/>
                  </a:cubicBezTo>
                  <a:cubicBezTo>
                    <a:pt x="26" y="53"/>
                    <a:pt x="24" y="52"/>
                    <a:pt x="24" y="52"/>
                  </a:cubicBezTo>
                  <a:cubicBezTo>
                    <a:pt x="24" y="51"/>
                    <a:pt x="26" y="50"/>
                    <a:pt x="26" y="49"/>
                  </a:cubicBezTo>
                  <a:cubicBezTo>
                    <a:pt x="26" y="49"/>
                    <a:pt x="23" y="48"/>
                    <a:pt x="23" y="48"/>
                  </a:cubicBezTo>
                  <a:cubicBezTo>
                    <a:pt x="23" y="47"/>
                    <a:pt x="25" y="46"/>
                    <a:pt x="25" y="45"/>
                  </a:cubicBezTo>
                  <a:cubicBezTo>
                    <a:pt x="25" y="45"/>
                    <a:pt x="23" y="44"/>
                    <a:pt x="23" y="44"/>
                  </a:cubicBezTo>
                  <a:cubicBezTo>
                    <a:pt x="22" y="44"/>
                    <a:pt x="22" y="45"/>
                    <a:pt x="21" y="46"/>
                  </a:cubicBezTo>
                  <a:cubicBezTo>
                    <a:pt x="21" y="46"/>
                    <a:pt x="20" y="48"/>
                    <a:pt x="19" y="48"/>
                  </a:cubicBezTo>
                  <a:cubicBezTo>
                    <a:pt x="19" y="48"/>
                    <a:pt x="18" y="46"/>
                    <a:pt x="17" y="46"/>
                  </a:cubicBezTo>
                  <a:cubicBezTo>
                    <a:pt x="17" y="47"/>
                    <a:pt x="16" y="48"/>
                    <a:pt x="16" y="49"/>
                  </a:cubicBezTo>
                  <a:cubicBezTo>
                    <a:pt x="15" y="49"/>
                    <a:pt x="14" y="51"/>
                    <a:pt x="14" y="51"/>
                  </a:cubicBezTo>
                  <a:cubicBezTo>
                    <a:pt x="14" y="51"/>
                    <a:pt x="12" y="49"/>
                    <a:pt x="12" y="49"/>
                  </a:cubicBezTo>
                  <a:cubicBezTo>
                    <a:pt x="11" y="50"/>
                    <a:pt x="10" y="51"/>
                    <a:pt x="10" y="51"/>
                  </a:cubicBezTo>
                  <a:cubicBezTo>
                    <a:pt x="9" y="52"/>
                    <a:pt x="9" y="53"/>
                    <a:pt x="8" y="54"/>
                  </a:cubicBezTo>
                  <a:cubicBezTo>
                    <a:pt x="7" y="55"/>
                    <a:pt x="6" y="57"/>
                    <a:pt x="5" y="58"/>
                  </a:cubicBezTo>
                  <a:cubicBezTo>
                    <a:pt x="3" y="57"/>
                    <a:pt x="2" y="56"/>
                    <a:pt x="0" y="55"/>
                  </a:cubicBezTo>
                  <a:cubicBezTo>
                    <a:pt x="0" y="54"/>
                    <a:pt x="2" y="53"/>
                    <a:pt x="2" y="52"/>
                  </a:cubicBezTo>
                  <a:cubicBezTo>
                    <a:pt x="2" y="52"/>
                    <a:pt x="0" y="51"/>
                    <a:pt x="0" y="51"/>
                  </a:cubicBezTo>
                  <a:cubicBezTo>
                    <a:pt x="0" y="50"/>
                    <a:pt x="1" y="49"/>
                    <a:pt x="1" y="49"/>
                  </a:cubicBezTo>
                  <a:cubicBezTo>
                    <a:pt x="2" y="48"/>
                    <a:pt x="3" y="47"/>
                    <a:pt x="3" y="46"/>
                  </a:cubicBezTo>
                  <a:cubicBezTo>
                    <a:pt x="3" y="46"/>
                    <a:pt x="1" y="45"/>
                    <a:pt x="1" y="45"/>
                  </a:cubicBezTo>
                  <a:cubicBezTo>
                    <a:pt x="1" y="44"/>
                    <a:pt x="3" y="43"/>
                    <a:pt x="3" y="42"/>
                  </a:cubicBezTo>
                  <a:cubicBezTo>
                    <a:pt x="3" y="42"/>
                    <a:pt x="4" y="41"/>
                    <a:pt x="4" y="40"/>
                  </a:cubicBezTo>
                  <a:cubicBezTo>
                    <a:pt x="4" y="40"/>
                    <a:pt x="2" y="39"/>
                    <a:pt x="2" y="38"/>
                  </a:cubicBezTo>
                  <a:cubicBezTo>
                    <a:pt x="2" y="38"/>
                    <a:pt x="4" y="36"/>
                    <a:pt x="4" y="36"/>
                  </a:cubicBezTo>
                  <a:cubicBezTo>
                    <a:pt x="4" y="36"/>
                    <a:pt x="6" y="38"/>
                    <a:pt x="6" y="38"/>
                  </a:cubicBezTo>
                  <a:cubicBezTo>
                    <a:pt x="6" y="38"/>
                    <a:pt x="8" y="40"/>
                    <a:pt x="8" y="40"/>
                  </a:cubicBezTo>
                  <a:cubicBezTo>
                    <a:pt x="9" y="39"/>
                    <a:pt x="10" y="38"/>
                    <a:pt x="10" y="37"/>
                  </a:cubicBezTo>
                  <a:cubicBezTo>
                    <a:pt x="10" y="37"/>
                    <a:pt x="8" y="36"/>
                    <a:pt x="8" y="36"/>
                  </a:cubicBezTo>
                  <a:cubicBezTo>
                    <a:pt x="8" y="35"/>
                    <a:pt x="10" y="34"/>
                    <a:pt x="9" y="33"/>
                  </a:cubicBezTo>
                  <a:cubicBezTo>
                    <a:pt x="9" y="33"/>
                    <a:pt x="7" y="32"/>
                    <a:pt x="7" y="32"/>
                  </a:cubicBezTo>
                  <a:cubicBezTo>
                    <a:pt x="7" y="31"/>
                    <a:pt x="9" y="30"/>
                    <a:pt x="9" y="29"/>
                  </a:cubicBezTo>
                  <a:cubicBezTo>
                    <a:pt x="9" y="29"/>
                    <a:pt x="7" y="28"/>
                    <a:pt x="7" y="28"/>
                  </a:cubicBezTo>
                  <a:cubicBezTo>
                    <a:pt x="7" y="27"/>
                    <a:pt x="8" y="26"/>
                    <a:pt x="8" y="26"/>
                  </a:cubicBezTo>
                  <a:cubicBezTo>
                    <a:pt x="9" y="25"/>
                    <a:pt x="9" y="24"/>
                    <a:pt x="10" y="23"/>
                  </a:cubicBezTo>
                  <a:cubicBezTo>
                    <a:pt x="10" y="23"/>
                    <a:pt x="12" y="25"/>
                    <a:pt x="12" y="25"/>
                  </a:cubicBezTo>
                  <a:cubicBezTo>
                    <a:pt x="13" y="26"/>
                    <a:pt x="14" y="26"/>
                    <a:pt x="15" y="27"/>
                  </a:cubicBezTo>
                  <a:cubicBezTo>
                    <a:pt x="15" y="27"/>
                    <a:pt x="16" y="28"/>
                    <a:pt x="17" y="28"/>
                  </a:cubicBezTo>
                  <a:cubicBezTo>
                    <a:pt x="17" y="28"/>
                    <a:pt x="18" y="26"/>
                    <a:pt x="19" y="26"/>
                  </a:cubicBezTo>
                  <a:cubicBezTo>
                    <a:pt x="19" y="26"/>
                    <a:pt x="20" y="24"/>
                    <a:pt x="20" y="24"/>
                  </a:cubicBezTo>
                  <a:cubicBezTo>
                    <a:pt x="21" y="24"/>
                    <a:pt x="21" y="22"/>
                    <a:pt x="22" y="22"/>
                  </a:cubicBezTo>
                  <a:cubicBezTo>
                    <a:pt x="22" y="22"/>
                    <a:pt x="24" y="24"/>
                    <a:pt x="24" y="23"/>
                  </a:cubicBezTo>
                  <a:cubicBezTo>
                    <a:pt x="25" y="23"/>
                    <a:pt x="25" y="22"/>
                    <a:pt x="26" y="21"/>
                  </a:cubicBezTo>
                  <a:cubicBezTo>
                    <a:pt x="26" y="20"/>
                    <a:pt x="27" y="20"/>
                    <a:pt x="28" y="19"/>
                  </a:cubicBezTo>
                  <a:cubicBezTo>
                    <a:pt x="28" y="18"/>
                    <a:pt x="29" y="17"/>
                    <a:pt x="29" y="17"/>
                  </a:cubicBezTo>
                  <a:cubicBezTo>
                    <a:pt x="30" y="16"/>
                    <a:pt x="30" y="15"/>
                    <a:pt x="31" y="14"/>
                  </a:cubicBezTo>
                  <a:cubicBezTo>
                    <a:pt x="32" y="14"/>
                    <a:pt x="32" y="13"/>
                    <a:pt x="33" y="12"/>
                  </a:cubicBezTo>
                  <a:cubicBezTo>
                    <a:pt x="33" y="12"/>
                    <a:pt x="35" y="14"/>
                    <a:pt x="35" y="14"/>
                  </a:cubicBezTo>
                  <a:cubicBezTo>
                    <a:pt x="35" y="15"/>
                    <a:pt x="33" y="16"/>
                    <a:pt x="33" y="16"/>
                  </a:cubicBezTo>
                  <a:cubicBezTo>
                    <a:pt x="34" y="16"/>
                    <a:pt x="35" y="18"/>
                    <a:pt x="35" y="18"/>
                  </a:cubicBezTo>
                  <a:cubicBezTo>
                    <a:pt x="36" y="18"/>
                    <a:pt x="37" y="16"/>
                    <a:pt x="37" y="16"/>
                  </a:cubicBezTo>
                  <a:cubicBezTo>
                    <a:pt x="37" y="16"/>
                    <a:pt x="39" y="13"/>
                    <a:pt x="39" y="13"/>
                  </a:cubicBezTo>
                  <a:cubicBezTo>
                    <a:pt x="39" y="14"/>
                    <a:pt x="41" y="15"/>
                    <a:pt x="41" y="15"/>
                  </a:cubicBezTo>
                  <a:cubicBezTo>
                    <a:pt x="41" y="16"/>
                    <a:pt x="40" y="17"/>
                    <a:pt x="39" y="17"/>
                  </a:cubicBezTo>
                  <a:cubicBezTo>
                    <a:pt x="39" y="18"/>
                    <a:pt x="38" y="19"/>
                    <a:pt x="38" y="20"/>
                  </a:cubicBezTo>
                  <a:cubicBezTo>
                    <a:pt x="38" y="20"/>
                    <a:pt x="40" y="21"/>
                    <a:pt x="40" y="21"/>
                  </a:cubicBezTo>
                  <a:cubicBezTo>
                    <a:pt x="40" y="22"/>
                    <a:pt x="42" y="23"/>
                    <a:pt x="42" y="23"/>
                  </a:cubicBezTo>
                  <a:cubicBezTo>
                    <a:pt x="42" y="23"/>
                    <a:pt x="40" y="25"/>
                    <a:pt x="40" y="25"/>
                  </a:cubicBezTo>
                  <a:cubicBezTo>
                    <a:pt x="41" y="26"/>
                    <a:pt x="42" y="26"/>
                    <a:pt x="43" y="27"/>
                  </a:cubicBezTo>
                  <a:cubicBezTo>
                    <a:pt x="43" y="26"/>
                    <a:pt x="44" y="25"/>
                    <a:pt x="44" y="25"/>
                  </a:cubicBezTo>
                  <a:cubicBezTo>
                    <a:pt x="45" y="24"/>
                    <a:pt x="46" y="23"/>
                    <a:pt x="46" y="22"/>
                  </a:cubicBezTo>
                  <a:cubicBezTo>
                    <a:pt x="46" y="22"/>
                    <a:pt x="48" y="21"/>
                    <a:pt x="48" y="20"/>
                  </a:cubicBezTo>
                  <a:cubicBezTo>
                    <a:pt x="48" y="20"/>
                    <a:pt x="46" y="19"/>
                    <a:pt x="46" y="19"/>
                  </a:cubicBezTo>
                  <a:cubicBezTo>
                    <a:pt x="46" y="18"/>
                    <a:pt x="47" y="16"/>
                    <a:pt x="47" y="16"/>
                  </a:cubicBezTo>
                  <a:cubicBezTo>
                    <a:pt x="48" y="16"/>
                    <a:pt x="49" y="18"/>
                    <a:pt x="49" y="18"/>
                  </a:cubicBezTo>
                  <a:cubicBezTo>
                    <a:pt x="50" y="18"/>
                    <a:pt x="51" y="20"/>
                    <a:pt x="52" y="20"/>
                  </a:cubicBezTo>
                  <a:cubicBezTo>
                    <a:pt x="52" y="20"/>
                    <a:pt x="53" y="18"/>
                    <a:pt x="53" y="17"/>
                  </a:cubicBezTo>
                  <a:cubicBezTo>
                    <a:pt x="54" y="17"/>
                    <a:pt x="55" y="19"/>
                    <a:pt x="56" y="19"/>
                  </a:cubicBezTo>
                  <a:cubicBezTo>
                    <a:pt x="56" y="19"/>
                    <a:pt x="57" y="17"/>
                    <a:pt x="57" y="17"/>
                  </a:cubicBezTo>
                  <a:cubicBezTo>
                    <a:pt x="58" y="17"/>
                    <a:pt x="59" y="15"/>
                    <a:pt x="59" y="15"/>
                  </a:cubicBezTo>
                  <a:cubicBezTo>
                    <a:pt x="60" y="15"/>
                    <a:pt x="61" y="16"/>
                    <a:pt x="61" y="16"/>
                  </a:cubicBezTo>
                  <a:cubicBezTo>
                    <a:pt x="62" y="17"/>
                    <a:pt x="63" y="18"/>
                    <a:pt x="64" y="18"/>
                  </a:cubicBezTo>
                  <a:cubicBezTo>
                    <a:pt x="64" y="19"/>
                    <a:pt x="65" y="19"/>
                    <a:pt x="66" y="20"/>
                  </a:cubicBezTo>
                  <a:cubicBezTo>
                    <a:pt x="66" y="20"/>
                    <a:pt x="64" y="22"/>
                    <a:pt x="64" y="22"/>
                  </a:cubicBezTo>
                  <a:cubicBezTo>
                    <a:pt x="64" y="23"/>
                    <a:pt x="66" y="23"/>
                    <a:pt x="66" y="24"/>
                  </a:cubicBezTo>
                  <a:cubicBezTo>
                    <a:pt x="66" y="23"/>
                    <a:pt x="68" y="22"/>
                    <a:pt x="68" y="22"/>
                  </a:cubicBezTo>
                  <a:cubicBezTo>
                    <a:pt x="68" y="21"/>
                    <a:pt x="66" y="21"/>
                    <a:pt x="66" y="20"/>
                  </a:cubicBezTo>
                  <a:cubicBezTo>
                    <a:pt x="66" y="19"/>
                    <a:pt x="68" y="18"/>
                    <a:pt x="67" y="18"/>
                  </a:cubicBezTo>
                  <a:cubicBezTo>
                    <a:pt x="67" y="17"/>
                    <a:pt x="65" y="16"/>
                    <a:pt x="65" y="16"/>
                  </a:cubicBezTo>
                  <a:cubicBezTo>
                    <a:pt x="65" y="16"/>
                    <a:pt x="67" y="14"/>
                    <a:pt x="67" y="14"/>
                  </a:cubicBezTo>
                  <a:cubicBezTo>
                    <a:pt x="67" y="14"/>
                    <a:pt x="69" y="15"/>
                    <a:pt x="69" y="15"/>
                  </a:cubicBezTo>
                  <a:cubicBezTo>
                    <a:pt x="70" y="16"/>
                    <a:pt x="71" y="17"/>
                    <a:pt x="71" y="17"/>
                  </a:cubicBezTo>
                  <a:cubicBezTo>
                    <a:pt x="72" y="17"/>
                    <a:pt x="73" y="19"/>
                    <a:pt x="74" y="19"/>
                  </a:cubicBezTo>
                  <a:cubicBezTo>
                    <a:pt x="74" y="19"/>
                    <a:pt x="75" y="17"/>
                    <a:pt x="75" y="17"/>
                  </a:cubicBezTo>
                  <a:cubicBezTo>
                    <a:pt x="75" y="16"/>
                    <a:pt x="73" y="15"/>
                    <a:pt x="73" y="15"/>
                  </a:cubicBezTo>
                  <a:cubicBezTo>
                    <a:pt x="73" y="15"/>
                    <a:pt x="74" y="13"/>
                    <a:pt x="75" y="13"/>
                  </a:cubicBezTo>
                  <a:cubicBezTo>
                    <a:pt x="75" y="13"/>
                    <a:pt x="77" y="15"/>
                    <a:pt x="77" y="14"/>
                  </a:cubicBezTo>
                  <a:cubicBezTo>
                    <a:pt x="78" y="14"/>
                    <a:pt x="78" y="12"/>
                    <a:pt x="79" y="12"/>
                  </a:cubicBezTo>
                  <a:cubicBezTo>
                    <a:pt x="79" y="12"/>
                    <a:pt x="80" y="14"/>
                    <a:pt x="81" y="14"/>
                  </a:cubicBezTo>
                  <a:cubicBezTo>
                    <a:pt x="82" y="14"/>
                    <a:pt x="82" y="12"/>
                    <a:pt x="83" y="12"/>
                  </a:cubicBezTo>
                  <a:cubicBezTo>
                    <a:pt x="83" y="12"/>
                    <a:pt x="84" y="13"/>
                    <a:pt x="85" y="13"/>
                  </a:cubicBezTo>
                  <a:cubicBezTo>
                    <a:pt x="85" y="13"/>
                    <a:pt x="87" y="15"/>
                    <a:pt x="87" y="15"/>
                  </a:cubicBezTo>
                  <a:cubicBezTo>
                    <a:pt x="87" y="15"/>
                    <a:pt x="86" y="17"/>
                    <a:pt x="85" y="17"/>
                  </a:cubicBezTo>
                  <a:cubicBezTo>
                    <a:pt x="85" y="17"/>
                    <a:pt x="84" y="16"/>
                    <a:pt x="83" y="16"/>
                  </a:cubicBezTo>
                  <a:cubicBezTo>
                    <a:pt x="83" y="16"/>
                    <a:pt x="81" y="14"/>
                    <a:pt x="81" y="14"/>
                  </a:cubicBezTo>
                  <a:cubicBezTo>
                    <a:pt x="80" y="14"/>
                    <a:pt x="80" y="16"/>
                    <a:pt x="79" y="16"/>
                  </a:cubicBezTo>
                  <a:cubicBezTo>
                    <a:pt x="79" y="17"/>
                    <a:pt x="78" y="18"/>
                    <a:pt x="78" y="18"/>
                  </a:cubicBezTo>
                  <a:cubicBezTo>
                    <a:pt x="77" y="19"/>
                    <a:pt x="80" y="20"/>
                    <a:pt x="80" y="20"/>
                  </a:cubicBezTo>
                  <a:cubicBezTo>
                    <a:pt x="80" y="21"/>
                    <a:pt x="78" y="22"/>
                    <a:pt x="78" y="22"/>
                  </a:cubicBezTo>
                  <a:cubicBezTo>
                    <a:pt x="78" y="23"/>
                    <a:pt x="80" y="23"/>
                    <a:pt x="80" y="24"/>
                  </a:cubicBezTo>
                  <a:cubicBezTo>
                    <a:pt x="81" y="24"/>
                    <a:pt x="82" y="26"/>
                    <a:pt x="83" y="26"/>
                  </a:cubicBezTo>
                  <a:cubicBezTo>
                    <a:pt x="83" y="26"/>
                    <a:pt x="84" y="24"/>
                    <a:pt x="84" y="23"/>
                  </a:cubicBezTo>
                  <a:cubicBezTo>
                    <a:pt x="85" y="23"/>
                    <a:pt x="85" y="22"/>
                    <a:pt x="86" y="21"/>
                  </a:cubicBezTo>
                  <a:cubicBezTo>
                    <a:pt x="86" y="21"/>
                    <a:pt x="87" y="19"/>
                    <a:pt x="88" y="19"/>
                  </a:cubicBezTo>
                  <a:cubicBezTo>
                    <a:pt x="88" y="19"/>
                    <a:pt x="89" y="21"/>
                    <a:pt x="90" y="21"/>
                  </a:cubicBezTo>
                  <a:cubicBezTo>
                    <a:pt x="91" y="20"/>
                    <a:pt x="91" y="19"/>
                    <a:pt x="92" y="18"/>
                  </a:cubicBezTo>
                  <a:cubicBezTo>
                    <a:pt x="92" y="18"/>
                    <a:pt x="93" y="17"/>
                    <a:pt x="93" y="16"/>
                  </a:cubicBezTo>
                  <a:cubicBezTo>
                    <a:pt x="94" y="16"/>
                    <a:pt x="95" y="14"/>
                    <a:pt x="95" y="14"/>
                  </a:cubicBezTo>
                  <a:cubicBezTo>
                    <a:pt x="96" y="14"/>
                    <a:pt x="97" y="16"/>
                    <a:pt x="97" y="16"/>
                  </a:cubicBezTo>
                  <a:cubicBezTo>
                    <a:pt x="98" y="16"/>
                    <a:pt x="98" y="13"/>
                    <a:pt x="99" y="13"/>
                  </a:cubicBezTo>
                  <a:cubicBezTo>
                    <a:pt x="99" y="13"/>
                    <a:pt x="101" y="15"/>
                    <a:pt x="101" y="15"/>
                  </a:cubicBezTo>
                  <a:cubicBezTo>
                    <a:pt x="102" y="16"/>
                    <a:pt x="103" y="16"/>
                    <a:pt x="103" y="17"/>
                  </a:cubicBezTo>
                  <a:cubicBezTo>
                    <a:pt x="102" y="18"/>
                    <a:pt x="101" y="20"/>
                    <a:pt x="100" y="21"/>
                  </a:cubicBezTo>
                  <a:cubicBezTo>
                    <a:pt x="100" y="22"/>
                    <a:pt x="98" y="23"/>
                    <a:pt x="98" y="23"/>
                  </a:cubicBezTo>
                  <a:cubicBezTo>
                    <a:pt x="98" y="24"/>
                    <a:pt x="101" y="25"/>
                    <a:pt x="101" y="25"/>
                  </a:cubicBezTo>
                  <a:cubicBezTo>
                    <a:pt x="100" y="25"/>
                    <a:pt x="99" y="27"/>
                    <a:pt x="99" y="27"/>
                  </a:cubicBezTo>
                  <a:cubicBezTo>
                    <a:pt x="98" y="27"/>
                    <a:pt x="97" y="26"/>
                    <a:pt x="97" y="26"/>
                  </a:cubicBezTo>
                  <a:cubicBezTo>
                    <a:pt x="96" y="26"/>
                    <a:pt x="94" y="24"/>
                    <a:pt x="94" y="24"/>
                  </a:cubicBezTo>
                  <a:cubicBezTo>
                    <a:pt x="94" y="24"/>
                    <a:pt x="93" y="26"/>
                    <a:pt x="93" y="26"/>
                  </a:cubicBezTo>
                  <a:cubicBezTo>
                    <a:pt x="93" y="27"/>
                    <a:pt x="95" y="27"/>
                    <a:pt x="95" y="28"/>
                  </a:cubicBezTo>
                  <a:cubicBezTo>
                    <a:pt x="95" y="29"/>
                    <a:pt x="93" y="30"/>
                    <a:pt x="93" y="30"/>
                  </a:cubicBezTo>
                  <a:cubicBezTo>
                    <a:pt x="93" y="31"/>
                    <a:pt x="96" y="32"/>
                    <a:pt x="95" y="32"/>
                  </a:cubicBezTo>
                  <a:cubicBezTo>
                    <a:pt x="95" y="33"/>
                    <a:pt x="94" y="34"/>
                    <a:pt x="94" y="34"/>
                  </a:cubicBezTo>
                  <a:cubicBezTo>
                    <a:pt x="93" y="35"/>
                    <a:pt x="93" y="36"/>
                    <a:pt x="92" y="36"/>
                  </a:cubicBezTo>
                  <a:cubicBezTo>
                    <a:pt x="91" y="37"/>
                    <a:pt x="91" y="38"/>
                    <a:pt x="90" y="39"/>
                  </a:cubicBezTo>
                  <a:cubicBezTo>
                    <a:pt x="91" y="39"/>
                    <a:pt x="92" y="40"/>
                    <a:pt x="93" y="40"/>
                  </a:cubicBezTo>
                  <a:cubicBezTo>
                    <a:pt x="93" y="40"/>
                    <a:pt x="94" y="38"/>
                    <a:pt x="94" y="38"/>
                  </a:cubicBezTo>
                  <a:cubicBezTo>
                    <a:pt x="95" y="38"/>
                    <a:pt x="95" y="36"/>
                    <a:pt x="96" y="36"/>
                  </a:cubicBezTo>
                  <a:cubicBezTo>
                    <a:pt x="96" y="35"/>
                    <a:pt x="97" y="34"/>
                    <a:pt x="98" y="34"/>
                  </a:cubicBezTo>
                  <a:cubicBezTo>
                    <a:pt x="98" y="33"/>
                    <a:pt x="99" y="32"/>
                    <a:pt x="99" y="31"/>
                  </a:cubicBezTo>
                  <a:cubicBezTo>
                    <a:pt x="100" y="31"/>
                    <a:pt x="101" y="29"/>
                    <a:pt x="101" y="29"/>
                  </a:cubicBezTo>
                  <a:cubicBezTo>
                    <a:pt x="101" y="29"/>
                    <a:pt x="103" y="31"/>
                    <a:pt x="103" y="31"/>
                  </a:cubicBezTo>
                  <a:cubicBezTo>
                    <a:pt x="103" y="30"/>
                    <a:pt x="105" y="29"/>
                    <a:pt x="105" y="29"/>
                  </a:cubicBezTo>
                  <a:cubicBezTo>
                    <a:pt x="105" y="28"/>
                    <a:pt x="103" y="27"/>
                    <a:pt x="103" y="27"/>
                  </a:cubicBezTo>
                  <a:cubicBezTo>
                    <a:pt x="103" y="27"/>
                    <a:pt x="101" y="25"/>
                    <a:pt x="101" y="25"/>
                  </a:cubicBezTo>
                  <a:cubicBezTo>
                    <a:pt x="101" y="24"/>
                    <a:pt x="102" y="24"/>
                    <a:pt x="102" y="23"/>
                  </a:cubicBezTo>
                  <a:cubicBezTo>
                    <a:pt x="103" y="22"/>
                    <a:pt x="103" y="21"/>
                    <a:pt x="104" y="21"/>
                  </a:cubicBezTo>
                  <a:cubicBezTo>
                    <a:pt x="104" y="20"/>
                    <a:pt x="105" y="19"/>
                    <a:pt x="106" y="19"/>
                  </a:cubicBezTo>
                  <a:cubicBezTo>
                    <a:pt x="106" y="18"/>
                    <a:pt x="107" y="20"/>
                    <a:pt x="108" y="20"/>
                  </a:cubicBezTo>
                  <a:cubicBezTo>
                    <a:pt x="108" y="20"/>
                    <a:pt x="110" y="18"/>
                    <a:pt x="110" y="18"/>
                  </a:cubicBezTo>
                  <a:cubicBezTo>
                    <a:pt x="110" y="17"/>
                    <a:pt x="111" y="16"/>
                    <a:pt x="111" y="16"/>
                  </a:cubicBezTo>
                  <a:cubicBezTo>
                    <a:pt x="111" y="16"/>
                    <a:pt x="109" y="14"/>
                    <a:pt x="109" y="14"/>
                  </a:cubicBezTo>
                  <a:cubicBezTo>
                    <a:pt x="109" y="14"/>
                    <a:pt x="107" y="16"/>
                    <a:pt x="107" y="16"/>
                  </a:cubicBezTo>
                  <a:cubicBezTo>
                    <a:pt x="107" y="16"/>
                    <a:pt x="105" y="15"/>
                    <a:pt x="105" y="15"/>
                  </a:cubicBezTo>
                  <a:cubicBezTo>
                    <a:pt x="105" y="14"/>
                    <a:pt x="107" y="13"/>
                    <a:pt x="107" y="12"/>
                  </a:cubicBezTo>
                  <a:cubicBezTo>
                    <a:pt x="107" y="12"/>
                    <a:pt x="108" y="11"/>
                    <a:pt x="109" y="10"/>
                  </a:cubicBezTo>
                  <a:cubicBezTo>
                    <a:pt x="109" y="10"/>
                    <a:pt x="106" y="9"/>
                    <a:pt x="106" y="8"/>
                  </a:cubicBezTo>
                  <a:cubicBezTo>
                    <a:pt x="106" y="8"/>
                    <a:pt x="108" y="7"/>
                    <a:pt x="108" y="6"/>
                  </a:cubicBezTo>
                  <a:cubicBezTo>
                    <a:pt x="108" y="5"/>
                    <a:pt x="109" y="5"/>
                    <a:pt x="110" y="4"/>
                  </a:cubicBezTo>
                  <a:cubicBezTo>
                    <a:pt x="110" y="4"/>
                    <a:pt x="107" y="2"/>
                    <a:pt x="107" y="2"/>
                  </a:cubicBezTo>
                  <a:cubicBezTo>
                    <a:pt x="108" y="2"/>
                    <a:pt x="109" y="0"/>
                    <a:pt x="109" y="0"/>
                  </a:cubicBezTo>
                  <a:cubicBezTo>
                    <a:pt x="109" y="0"/>
                    <a:pt x="111" y="2"/>
                    <a:pt x="111" y="2"/>
                  </a:cubicBezTo>
                  <a:cubicBezTo>
                    <a:pt x="111" y="2"/>
                    <a:pt x="110" y="4"/>
                    <a:pt x="110" y="4"/>
                  </a:cubicBezTo>
                  <a:cubicBezTo>
                    <a:pt x="110" y="5"/>
                    <a:pt x="111" y="5"/>
                    <a:pt x="112" y="6"/>
                  </a:cubicBezTo>
                  <a:cubicBezTo>
                    <a:pt x="112" y="6"/>
                    <a:pt x="114" y="7"/>
                    <a:pt x="114" y="7"/>
                  </a:cubicBezTo>
                  <a:cubicBezTo>
                    <a:pt x="114" y="8"/>
                    <a:pt x="113" y="9"/>
                    <a:pt x="112" y="10"/>
                  </a:cubicBezTo>
                  <a:cubicBezTo>
                    <a:pt x="113" y="10"/>
                    <a:pt x="114" y="11"/>
                    <a:pt x="115" y="11"/>
                  </a:cubicBezTo>
                  <a:cubicBezTo>
                    <a:pt x="115" y="11"/>
                    <a:pt x="116" y="9"/>
                    <a:pt x="116" y="9"/>
                  </a:cubicBezTo>
                  <a:cubicBezTo>
                    <a:pt x="116" y="9"/>
                    <a:pt x="114" y="8"/>
                    <a:pt x="114" y="7"/>
                  </a:cubicBezTo>
                  <a:cubicBezTo>
                    <a:pt x="114" y="7"/>
                    <a:pt x="115" y="6"/>
                    <a:pt x="116" y="5"/>
                  </a:cubicBezTo>
                  <a:cubicBezTo>
                    <a:pt x="116" y="5"/>
                    <a:pt x="117" y="3"/>
                    <a:pt x="118" y="3"/>
                  </a:cubicBezTo>
                  <a:cubicBezTo>
                    <a:pt x="118" y="3"/>
                    <a:pt x="120" y="4"/>
                    <a:pt x="120" y="5"/>
                  </a:cubicBezTo>
                  <a:cubicBezTo>
                    <a:pt x="120" y="5"/>
                    <a:pt x="118" y="6"/>
                    <a:pt x="118" y="7"/>
                  </a:cubicBezTo>
                  <a:cubicBezTo>
                    <a:pt x="118" y="8"/>
                    <a:pt x="120" y="8"/>
                    <a:pt x="120" y="9"/>
                  </a:cubicBezTo>
                  <a:cubicBezTo>
                    <a:pt x="119" y="10"/>
                    <a:pt x="118" y="11"/>
                    <a:pt x="117" y="13"/>
                  </a:cubicBezTo>
                  <a:cubicBezTo>
                    <a:pt x="116" y="14"/>
                    <a:pt x="115" y="16"/>
                    <a:pt x="114" y="17"/>
                  </a:cubicBezTo>
                  <a:cubicBezTo>
                    <a:pt x="115" y="19"/>
                    <a:pt x="116" y="20"/>
                    <a:pt x="118" y="21"/>
                  </a:cubicBezTo>
                  <a:cubicBezTo>
                    <a:pt x="119" y="21"/>
                    <a:pt x="119" y="22"/>
                    <a:pt x="120" y="23"/>
                  </a:cubicBezTo>
                  <a:cubicBezTo>
                    <a:pt x="121" y="22"/>
                    <a:pt x="121" y="20"/>
                    <a:pt x="122" y="20"/>
                  </a:cubicBezTo>
                  <a:cubicBezTo>
                    <a:pt x="122" y="20"/>
                    <a:pt x="124" y="22"/>
                    <a:pt x="124" y="22"/>
                  </a:cubicBezTo>
                  <a:cubicBezTo>
                    <a:pt x="124" y="22"/>
                    <a:pt x="126" y="24"/>
                    <a:pt x="126" y="24"/>
                  </a:cubicBezTo>
                  <a:cubicBezTo>
                    <a:pt x="127" y="24"/>
                    <a:pt x="128" y="22"/>
                    <a:pt x="128" y="22"/>
                  </a:cubicBezTo>
                  <a:cubicBezTo>
                    <a:pt x="129" y="21"/>
                    <a:pt x="130" y="20"/>
                    <a:pt x="130" y="19"/>
                  </a:cubicBezTo>
                  <a:cubicBezTo>
                    <a:pt x="130" y="19"/>
                    <a:pt x="128" y="18"/>
                    <a:pt x="128" y="18"/>
                  </a:cubicBezTo>
                  <a:cubicBezTo>
                    <a:pt x="128" y="17"/>
                    <a:pt x="129" y="16"/>
                    <a:pt x="129" y="15"/>
                  </a:cubicBezTo>
                  <a:cubicBezTo>
                    <a:pt x="129" y="15"/>
                    <a:pt x="131" y="17"/>
                    <a:pt x="131" y="17"/>
                  </a:cubicBezTo>
                  <a:cubicBezTo>
                    <a:pt x="132" y="17"/>
                    <a:pt x="133" y="15"/>
                    <a:pt x="133" y="15"/>
                  </a:cubicBezTo>
                  <a:cubicBezTo>
                    <a:pt x="134" y="14"/>
                    <a:pt x="134" y="13"/>
                    <a:pt x="135" y="13"/>
                  </a:cubicBezTo>
                  <a:cubicBezTo>
                    <a:pt x="135" y="13"/>
                    <a:pt x="137" y="14"/>
                    <a:pt x="137" y="14"/>
                  </a:cubicBezTo>
                  <a:cubicBezTo>
                    <a:pt x="137" y="15"/>
                    <a:pt x="135" y="16"/>
                    <a:pt x="135" y="17"/>
                  </a:cubicBezTo>
                  <a:cubicBezTo>
                    <a:pt x="136" y="17"/>
                    <a:pt x="137" y="18"/>
                    <a:pt x="138" y="18"/>
                  </a:cubicBezTo>
                  <a:cubicBezTo>
                    <a:pt x="138" y="19"/>
                    <a:pt x="139" y="20"/>
                    <a:pt x="140" y="20"/>
                  </a:cubicBezTo>
                  <a:cubicBezTo>
                    <a:pt x="140" y="20"/>
                    <a:pt x="142" y="22"/>
                    <a:pt x="142" y="22"/>
                  </a:cubicBezTo>
                  <a:cubicBezTo>
                    <a:pt x="142" y="22"/>
                    <a:pt x="144" y="20"/>
                    <a:pt x="144" y="19"/>
                  </a:cubicBezTo>
                  <a:cubicBezTo>
                    <a:pt x="144" y="19"/>
                    <a:pt x="146" y="17"/>
                    <a:pt x="146" y="17"/>
                  </a:cubicBezTo>
                  <a:cubicBezTo>
                    <a:pt x="146" y="17"/>
                    <a:pt x="148" y="18"/>
                    <a:pt x="148" y="19"/>
                  </a:cubicBezTo>
                  <a:cubicBezTo>
                    <a:pt x="148" y="19"/>
                    <a:pt x="146" y="21"/>
                    <a:pt x="146" y="21"/>
                  </a:cubicBezTo>
                  <a:cubicBezTo>
                    <a:pt x="146" y="22"/>
                    <a:pt x="145" y="23"/>
                    <a:pt x="144" y="23"/>
                  </a:cubicBezTo>
                  <a:cubicBezTo>
                    <a:pt x="144" y="24"/>
                    <a:pt x="143" y="25"/>
                    <a:pt x="143" y="26"/>
                  </a:cubicBezTo>
                  <a:cubicBezTo>
                    <a:pt x="143" y="26"/>
                    <a:pt x="145" y="27"/>
                    <a:pt x="145" y="27"/>
                  </a:cubicBezTo>
                  <a:cubicBezTo>
                    <a:pt x="145" y="28"/>
                    <a:pt x="143" y="29"/>
                    <a:pt x="143" y="29"/>
                  </a:cubicBezTo>
                  <a:cubicBezTo>
                    <a:pt x="143" y="30"/>
                    <a:pt x="145" y="31"/>
                    <a:pt x="145" y="31"/>
                  </a:cubicBezTo>
                  <a:cubicBezTo>
                    <a:pt x="146" y="31"/>
                    <a:pt x="147" y="29"/>
                    <a:pt x="147" y="29"/>
                  </a:cubicBezTo>
                  <a:cubicBezTo>
                    <a:pt x="148" y="29"/>
                    <a:pt x="149" y="31"/>
                    <a:pt x="149" y="31"/>
                  </a:cubicBezTo>
                  <a:cubicBezTo>
                    <a:pt x="150" y="30"/>
                    <a:pt x="150" y="29"/>
                    <a:pt x="151" y="28"/>
                  </a:cubicBezTo>
                  <a:cubicBezTo>
                    <a:pt x="151" y="28"/>
                    <a:pt x="153" y="27"/>
                    <a:pt x="153" y="26"/>
                  </a:cubicBezTo>
                  <a:cubicBezTo>
                    <a:pt x="153" y="26"/>
                    <a:pt x="151" y="25"/>
                    <a:pt x="151" y="24"/>
                  </a:cubicBezTo>
                  <a:cubicBezTo>
                    <a:pt x="150" y="24"/>
                    <a:pt x="152" y="23"/>
                    <a:pt x="152" y="22"/>
                  </a:cubicBezTo>
                  <a:cubicBezTo>
                    <a:pt x="152" y="22"/>
                    <a:pt x="153" y="21"/>
                    <a:pt x="154" y="20"/>
                  </a:cubicBezTo>
                  <a:cubicBezTo>
                    <a:pt x="154" y="20"/>
                    <a:pt x="156" y="18"/>
                    <a:pt x="156" y="18"/>
                  </a:cubicBezTo>
                  <a:cubicBezTo>
                    <a:pt x="156" y="18"/>
                    <a:pt x="153" y="16"/>
                    <a:pt x="153" y="16"/>
                  </a:cubicBezTo>
                  <a:cubicBezTo>
                    <a:pt x="154" y="15"/>
                    <a:pt x="155" y="15"/>
                    <a:pt x="155" y="14"/>
                  </a:cubicBezTo>
                  <a:cubicBezTo>
                    <a:pt x="156" y="13"/>
                    <a:pt x="156" y="12"/>
                    <a:pt x="157" y="12"/>
                  </a:cubicBezTo>
                  <a:cubicBezTo>
                    <a:pt x="157" y="11"/>
                    <a:pt x="159" y="13"/>
                    <a:pt x="159" y="13"/>
                  </a:cubicBezTo>
                  <a:cubicBezTo>
                    <a:pt x="160" y="13"/>
                    <a:pt x="160" y="11"/>
                    <a:pt x="161" y="11"/>
                  </a:cubicBezTo>
                  <a:cubicBezTo>
                    <a:pt x="161" y="11"/>
                    <a:pt x="162" y="13"/>
                    <a:pt x="163" y="13"/>
                  </a:cubicBezTo>
                  <a:cubicBezTo>
                    <a:pt x="164" y="13"/>
                    <a:pt x="164" y="11"/>
                    <a:pt x="165" y="11"/>
                  </a:cubicBezTo>
                  <a:cubicBezTo>
                    <a:pt x="165" y="11"/>
                    <a:pt x="166" y="12"/>
                    <a:pt x="167" y="12"/>
                  </a:cubicBezTo>
                  <a:cubicBezTo>
                    <a:pt x="168" y="11"/>
                    <a:pt x="169" y="9"/>
                    <a:pt x="170" y="8"/>
                  </a:cubicBezTo>
                  <a:cubicBezTo>
                    <a:pt x="171" y="8"/>
                    <a:pt x="172" y="9"/>
                    <a:pt x="173" y="10"/>
                  </a:cubicBezTo>
                  <a:cubicBezTo>
                    <a:pt x="173" y="10"/>
                    <a:pt x="171" y="11"/>
                    <a:pt x="171" y="12"/>
                  </a:cubicBezTo>
                  <a:cubicBezTo>
                    <a:pt x="170" y="12"/>
                    <a:pt x="169" y="13"/>
                    <a:pt x="169" y="14"/>
                  </a:cubicBezTo>
                  <a:cubicBezTo>
                    <a:pt x="169" y="15"/>
                    <a:pt x="167" y="16"/>
                    <a:pt x="167" y="16"/>
                  </a:cubicBezTo>
                  <a:cubicBezTo>
                    <a:pt x="168" y="17"/>
                    <a:pt x="170" y="17"/>
                    <a:pt x="170" y="18"/>
                  </a:cubicBezTo>
                  <a:cubicBezTo>
                    <a:pt x="170" y="18"/>
                    <a:pt x="168" y="20"/>
                    <a:pt x="168" y="20"/>
                  </a:cubicBezTo>
                  <a:cubicBezTo>
                    <a:pt x="168" y="20"/>
                    <a:pt x="170" y="22"/>
                    <a:pt x="170" y="22"/>
                  </a:cubicBezTo>
                  <a:cubicBezTo>
                    <a:pt x="171" y="22"/>
                    <a:pt x="171" y="20"/>
                    <a:pt x="172" y="20"/>
                  </a:cubicBezTo>
                  <a:cubicBezTo>
                    <a:pt x="173" y="20"/>
                    <a:pt x="173" y="21"/>
                    <a:pt x="174" y="21"/>
                  </a:cubicBezTo>
                  <a:cubicBezTo>
                    <a:pt x="174" y="21"/>
                    <a:pt x="176" y="20"/>
                    <a:pt x="176" y="19"/>
                  </a:cubicBezTo>
                  <a:cubicBezTo>
                    <a:pt x="176" y="19"/>
                    <a:pt x="174" y="18"/>
                    <a:pt x="174" y="17"/>
                  </a:cubicBezTo>
                  <a:cubicBezTo>
                    <a:pt x="174" y="17"/>
                    <a:pt x="175" y="16"/>
                    <a:pt x="175" y="15"/>
                  </a:cubicBezTo>
                  <a:cubicBezTo>
                    <a:pt x="176" y="14"/>
                    <a:pt x="176" y="14"/>
                    <a:pt x="177" y="13"/>
                  </a:cubicBezTo>
                  <a:cubicBezTo>
                    <a:pt x="178" y="12"/>
                    <a:pt x="178" y="11"/>
                    <a:pt x="179" y="11"/>
                  </a:cubicBezTo>
                  <a:cubicBezTo>
                    <a:pt x="179" y="10"/>
                    <a:pt x="180" y="9"/>
                    <a:pt x="180" y="8"/>
                  </a:cubicBezTo>
                  <a:cubicBezTo>
                    <a:pt x="181" y="8"/>
                    <a:pt x="182" y="6"/>
                    <a:pt x="182" y="6"/>
                  </a:cubicBezTo>
                  <a:cubicBezTo>
                    <a:pt x="182" y="6"/>
                    <a:pt x="184" y="8"/>
                    <a:pt x="184" y="8"/>
                  </a:cubicBezTo>
                  <a:cubicBezTo>
                    <a:pt x="184" y="8"/>
                    <a:pt x="183" y="10"/>
                    <a:pt x="183" y="10"/>
                  </a:cubicBezTo>
                  <a:cubicBezTo>
                    <a:pt x="183" y="10"/>
                    <a:pt x="181" y="12"/>
                    <a:pt x="181" y="12"/>
                  </a:cubicBezTo>
                  <a:cubicBezTo>
                    <a:pt x="182" y="13"/>
                    <a:pt x="183" y="14"/>
                    <a:pt x="183" y="14"/>
                  </a:cubicBezTo>
                  <a:cubicBezTo>
                    <a:pt x="184" y="14"/>
                    <a:pt x="185" y="12"/>
                    <a:pt x="185" y="12"/>
                  </a:cubicBezTo>
                  <a:cubicBezTo>
                    <a:pt x="186" y="12"/>
                    <a:pt x="187" y="13"/>
                    <a:pt x="187" y="14"/>
                  </a:cubicBezTo>
                  <a:cubicBezTo>
                    <a:pt x="188" y="14"/>
                    <a:pt x="189" y="15"/>
                    <a:pt x="189" y="15"/>
                  </a:cubicBezTo>
                  <a:cubicBezTo>
                    <a:pt x="190" y="15"/>
                    <a:pt x="190" y="13"/>
                    <a:pt x="191" y="13"/>
                  </a:cubicBezTo>
                  <a:cubicBezTo>
                    <a:pt x="192" y="13"/>
                    <a:pt x="193" y="15"/>
                    <a:pt x="193" y="15"/>
                  </a:cubicBezTo>
                  <a:cubicBezTo>
                    <a:pt x="194" y="15"/>
                    <a:pt x="195" y="12"/>
                    <a:pt x="195" y="13"/>
                  </a:cubicBezTo>
                  <a:cubicBezTo>
                    <a:pt x="196" y="13"/>
                    <a:pt x="197" y="14"/>
                    <a:pt x="197" y="14"/>
                  </a:cubicBezTo>
                  <a:cubicBezTo>
                    <a:pt x="198" y="15"/>
                    <a:pt x="199" y="15"/>
                    <a:pt x="199" y="16"/>
                  </a:cubicBezTo>
                  <a:cubicBezTo>
                    <a:pt x="200" y="16"/>
                    <a:pt x="201" y="18"/>
                    <a:pt x="202" y="18"/>
                  </a:cubicBezTo>
                  <a:cubicBezTo>
                    <a:pt x="202" y="18"/>
                    <a:pt x="203" y="15"/>
                    <a:pt x="203" y="15"/>
                  </a:cubicBezTo>
                  <a:cubicBezTo>
                    <a:pt x="204" y="16"/>
                    <a:pt x="206" y="17"/>
                    <a:pt x="206" y="17"/>
                  </a:cubicBezTo>
                  <a:cubicBezTo>
                    <a:pt x="206" y="18"/>
                    <a:pt x="204" y="19"/>
                    <a:pt x="204" y="19"/>
                  </a:cubicBezTo>
                  <a:cubicBezTo>
                    <a:pt x="204" y="20"/>
                    <a:pt x="206" y="21"/>
                    <a:pt x="206" y="21"/>
                  </a:cubicBezTo>
                  <a:cubicBezTo>
                    <a:pt x="206" y="22"/>
                    <a:pt x="205" y="23"/>
                    <a:pt x="204" y="23"/>
                  </a:cubicBezTo>
                  <a:cubicBezTo>
                    <a:pt x="204" y="24"/>
                    <a:pt x="203" y="25"/>
                    <a:pt x="203" y="26"/>
                  </a:cubicBezTo>
                  <a:cubicBezTo>
                    <a:pt x="203" y="26"/>
                    <a:pt x="205" y="27"/>
                    <a:pt x="205" y="27"/>
                  </a:cubicBezTo>
                  <a:cubicBezTo>
                    <a:pt x="206" y="26"/>
                    <a:pt x="207" y="24"/>
                    <a:pt x="208" y="23"/>
                  </a:cubicBezTo>
                  <a:cubicBezTo>
                    <a:pt x="209" y="22"/>
                    <a:pt x="210" y="21"/>
                    <a:pt x="210" y="21"/>
                  </a:cubicBezTo>
                  <a:cubicBezTo>
                    <a:pt x="210" y="20"/>
                    <a:pt x="208" y="19"/>
                    <a:pt x="208" y="19"/>
                  </a:cubicBezTo>
                  <a:cubicBezTo>
                    <a:pt x="208" y="18"/>
                    <a:pt x="209" y="17"/>
                    <a:pt x="210" y="17"/>
                  </a:cubicBezTo>
                  <a:cubicBezTo>
                    <a:pt x="210" y="16"/>
                    <a:pt x="211" y="14"/>
                    <a:pt x="211" y="14"/>
                  </a:cubicBezTo>
                  <a:cubicBezTo>
                    <a:pt x="212" y="14"/>
                    <a:pt x="213" y="16"/>
                    <a:pt x="214" y="16"/>
                  </a:cubicBezTo>
                  <a:cubicBezTo>
                    <a:pt x="212" y="18"/>
                    <a:pt x="211" y="19"/>
                    <a:pt x="210" y="21"/>
                  </a:cubicBezTo>
                  <a:cubicBezTo>
                    <a:pt x="210" y="21"/>
                    <a:pt x="212" y="22"/>
                    <a:pt x="212" y="22"/>
                  </a:cubicBezTo>
                  <a:cubicBezTo>
                    <a:pt x="212" y="23"/>
                    <a:pt x="211" y="24"/>
                    <a:pt x="211" y="24"/>
                  </a:cubicBezTo>
                  <a:cubicBezTo>
                    <a:pt x="210" y="25"/>
                    <a:pt x="209" y="26"/>
                    <a:pt x="209" y="27"/>
                  </a:cubicBezTo>
                  <a:cubicBezTo>
                    <a:pt x="208" y="27"/>
                    <a:pt x="207" y="28"/>
                    <a:pt x="207" y="29"/>
                  </a:cubicBezTo>
                  <a:cubicBezTo>
                    <a:pt x="207" y="29"/>
                    <a:pt x="209" y="30"/>
                    <a:pt x="209" y="31"/>
                  </a:cubicBezTo>
                  <a:cubicBezTo>
                    <a:pt x="210" y="30"/>
                    <a:pt x="211" y="29"/>
                    <a:pt x="211" y="28"/>
                  </a:cubicBezTo>
                  <a:cubicBezTo>
                    <a:pt x="212" y="28"/>
                    <a:pt x="213" y="27"/>
                    <a:pt x="213" y="26"/>
                  </a:cubicBezTo>
                  <a:cubicBezTo>
                    <a:pt x="213" y="26"/>
                    <a:pt x="215" y="24"/>
                    <a:pt x="215" y="24"/>
                  </a:cubicBezTo>
                  <a:cubicBezTo>
                    <a:pt x="215" y="24"/>
                    <a:pt x="212" y="22"/>
                    <a:pt x="212" y="22"/>
                  </a:cubicBezTo>
                  <a:cubicBezTo>
                    <a:pt x="213" y="22"/>
                    <a:pt x="214" y="20"/>
                    <a:pt x="214" y="20"/>
                  </a:cubicBezTo>
                  <a:cubicBezTo>
                    <a:pt x="214" y="20"/>
                    <a:pt x="216" y="21"/>
                    <a:pt x="216" y="22"/>
                  </a:cubicBezTo>
                  <a:cubicBezTo>
                    <a:pt x="217" y="22"/>
                    <a:pt x="218" y="23"/>
                    <a:pt x="218" y="23"/>
                  </a:cubicBezTo>
                  <a:cubicBezTo>
                    <a:pt x="219" y="23"/>
                    <a:pt x="220" y="21"/>
                    <a:pt x="220" y="21"/>
                  </a:cubicBezTo>
                  <a:cubicBezTo>
                    <a:pt x="220" y="21"/>
                    <a:pt x="222" y="19"/>
                    <a:pt x="222" y="19"/>
                  </a:cubicBezTo>
                  <a:cubicBezTo>
                    <a:pt x="222" y="19"/>
                    <a:pt x="224" y="21"/>
                    <a:pt x="224" y="21"/>
                  </a:cubicBezTo>
                  <a:cubicBezTo>
                    <a:pt x="224" y="20"/>
                    <a:pt x="226" y="19"/>
                    <a:pt x="226" y="18"/>
                  </a:cubicBezTo>
                  <a:cubicBezTo>
                    <a:pt x="226" y="18"/>
                    <a:pt x="224" y="17"/>
                    <a:pt x="224" y="17"/>
                  </a:cubicBezTo>
                  <a:cubicBezTo>
                    <a:pt x="224" y="16"/>
                    <a:pt x="225" y="15"/>
                    <a:pt x="225" y="14"/>
                  </a:cubicBezTo>
                  <a:cubicBezTo>
                    <a:pt x="226" y="14"/>
                    <a:pt x="227" y="12"/>
                    <a:pt x="227" y="12"/>
                  </a:cubicBezTo>
                  <a:cubicBezTo>
                    <a:pt x="227" y="12"/>
                    <a:pt x="229" y="14"/>
                    <a:pt x="229" y="14"/>
                  </a:cubicBezTo>
                  <a:cubicBezTo>
                    <a:pt x="230" y="14"/>
                    <a:pt x="231" y="15"/>
                    <a:pt x="231" y="16"/>
                  </a:cubicBezTo>
                  <a:cubicBezTo>
                    <a:pt x="232" y="16"/>
                    <a:pt x="233" y="17"/>
                    <a:pt x="234" y="17"/>
                  </a:cubicBezTo>
                  <a:cubicBezTo>
                    <a:pt x="234" y="17"/>
                    <a:pt x="235" y="15"/>
                    <a:pt x="235" y="15"/>
                  </a:cubicBezTo>
                  <a:cubicBezTo>
                    <a:pt x="236" y="15"/>
                    <a:pt x="237" y="16"/>
                    <a:pt x="238" y="17"/>
                  </a:cubicBezTo>
                  <a:cubicBezTo>
                    <a:pt x="238" y="17"/>
                    <a:pt x="240" y="19"/>
                    <a:pt x="240" y="19"/>
                  </a:cubicBezTo>
                  <a:cubicBezTo>
                    <a:pt x="240" y="18"/>
                    <a:pt x="241" y="17"/>
                    <a:pt x="242" y="16"/>
                  </a:cubicBezTo>
                  <a:cubicBezTo>
                    <a:pt x="242" y="16"/>
                    <a:pt x="243" y="14"/>
                    <a:pt x="243" y="14"/>
                  </a:cubicBezTo>
                  <a:cubicBezTo>
                    <a:pt x="243" y="14"/>
                    <a:pt x="241" y="12"/>
                    <a:pt x="241" y="12"/>
                  </a:cubicBezTo>
                  <a:cubicBezTo>
                    <a:pt x="241" y="12"/>
                    <a:pt x="242" y="10"/>
                    <a:pt x="243" y="10"/>
                  </a:cubicBezTo>
                  <a:cubicBezTo>
                    <a:pt x="243" y="10"/>
                    <a:pt x="245" y="12"/>
                    <a:pt x="245" y="12"/>
                  </a:cubicBezTo>
                  <a:cubicBezTo>
                    <a:pt x="245" y="12"/>
                    <a:pt x="247" y="13"/>
                    <a:pt x="247" y="14"/>
                  </a:cubicBezTo>
                  <a:cubicBezTo>
                    <a:pt x="247" y="14"/>
                    <a:pt x="246" y="15"/>
                    <a:pt x="246" y="16"/>
                  </a:cubicBezTo>
                  <a:cubicBezTo>
                    <a:pt x="245" y="16"/>
                    <a:pt x="244" y="17"/>
                    <a:pt x="244" y="18"/>
                  </a:cubicBezTo>
                  <a:cubicBezTo>
                    <a:pt x="244" y="18"/>
                    <a:pt x="246" y="19"/>
                    <a:pt x="246" y="20"/>
                  </a:cubicBezTo>
                  <a:cubicBezTo>
                    <a:pt x="247" y="19"/>
                    <a:pt x="247" y="18"/>
                    <a:pt x="248" y="17"/>
                  </a:cubicBezTo>
                  <a:cubicBezTo>
                    <a:pt x="248" y="17"/>
                    <a:pt x="249" y="15"/>
                    <a:pt x="249" y="15"/>
                  </a:cubicBezTo>
                  <a:cubicBezTo>
                    <a:pt x="250" y="15"/>
                    <a:pt x="252" y="17"/>
                    <a:pt x="252" y="17"/>
                  </a:cubicBezTo>
                  <a:cubicBezTo>
                    <a:pt x="252" y="17"/>
                    <a:pt x="253" y="15"/>
                    <a:pt x="253" y="15"/>
                  </a:cubicBezTo>
                  <a:cubicBezTo>
                    <a:pt x="253" y="14"/>
                    <a:pt x="251" y="14"/>
                    <a:pt x="251" y="13"/>
                  </a:cubicBezTo>
                  <a:cubicBezTo>
                    <a:pt x="251" y="12"/>
                    <a:pt x="253" y="11"/>
                    <a:pt x="253" y="11"/>
                  </a:cubicBezTo>
                  <a:cubicBezTo>
                    <a:pt x="253" y="10"/>
                    <a:pt x="254" y="9"/>
                    <a:pt x="255" y="9"/>
                  </a:cubicBezTo>
                  <a:cubicBezTo>
                    <a:pt x="255" y="8"/>
                    <a:pt x="256" y="10"/>
                    <a:pt x="257" y="10"/>
                  </a:cubicBezTo>
                  <a:cubicBezTo>
                    <a:pt x="258" y="10"/>
                    <a:pt x="258" y="8"/>
                    <a:pt x="258" y="8"/>
                  </a:cubicBezTo>
                  <a:cubicBezTo>
                    <a:pt x="259" y="8"/>
                    <a:pt x="260" y="10"/>
                    <a:pt x="261" y="10"/>
                  </a:cubicBezTo>
                  <a:cubicBezTo>
                    <a:pt x="261" y="10"/>
                    <a:pt x="259" y="11"/>
                    <a:pt x="259" y="12"/>
                  </a:cubicBezTo>
                  <a:cubicBezTo>
                    <a:pt x="259" y="12"/>
                    <a:pt x="261" y="13"/>
                    <a:pt x="261" y="14"/>
                  </a:cubicBezTo>
                  <a:cubicBezTo>
                    <a:pt x="261" y="14"/>
                    <a:pt x="260" y="15"/>
                    <a:pt x="260" y="16"/>
                  </a:cubicBezTo>
                  <a:cubicBezTo>
                    <a:pt x="259" y="17"/>
                    <a:pt x="258" y="18"/>
                    <a:pt x="258" y="18"/>
                  </a:cubicBezTo>
                  <a:cubicBezTo>
                    <a:pt x="258" y="18"/>
                    <a:pt x="256" y="16"/>
                    <a:pt x="256" y="16"/>
                  </a:cubicBezTo>
                  <a:cubicBezTo>
                    <a:pt x="255" y="16"/>
                    <a:pt x="255" y="19"/>
                    <a:pt x="254" y="19"/>
                  </a:cubicBezTo>
                  <a:cubicBezTo>
                    <a:pt x="253" y="19"/>
                    <a:pt x="252" y="17"/>
                    <a:pt x="252" y="17"/>
                  </a:cubicBezTo>
                  <a:cubicBezTo>
                    <a:pt x="251" y="17"/>
                    <a:pt x="251" y="19"/>
                    <a:pt x="250" y="19"/>
                  </a:cubicBezTo>
                  <a:cubicBezTo>
                    <a:pt x="251" y="20"/>
                    <a:pt x="253" y="21"/>
                    <a:pt x="254" y="23"/>
                  </a:cubicBezTo>
                  <a:cubicBezTo>
                    <a:pt x="255" y="23"/>
                    <a:pt x="256" y="24"/>
                    <a:pt x="257" y="24"/>
                  </a:cubicBezTo>
                  <a:cubicBezTo>
                    <a:pt x="257" y="24"/>
                    <a:pt x="258" y="22"/>
                    <a:pt x="258" y="22"/>
                  </a:cubicBezTo>
                  <a:cubicBezTo>
                    <a:pt x="259" y="22"/>
                    <a:pt x="260" y="24"/>
                    <a:pt x="261" y="24"/>
                  </a:cubicBezTo>
                  <a:cubicBezTo>
                    <a:pt x="261" y="24"/>
                    <a:pt x="263" y="26"/>
                    <a:pt x="263" y="25"/>
                  </a:cubicBezTo>
                  <a:cubicBezTo>
                    <a:pt x="263" y="25"/>
                    <a:pt x="265" y="23"/>
                    <a:pt x="265" y="23"/>
                  </a:cubicBezTo>
                  <a:cubicBezTo>
                    <a:pt x="264" y="23"/>
                    <a:pt x="262" y="22"/>
                    <a:pt x="262" y="22"/>
                  </a:cubicBezTo>
                  <a:cubicBezTo>
                    <a:pt x="262" y="21"/>
                    <a:pt x="264" y="20"/>
                    <a:pt x="264" y="19"/>
                  </a:cubicBezTo>
                  <a:cubicBezTo>
                    <a:pt x="264" y="19"/>
                    <a:pt x="265" y="18"/>
                    <a:pt x="266" y="17"/>
                  </a:cubicBezTo>
                  <a:cubicBezTo>
                    <a:pt x="266" y="16"/>
                    <a:pt x="267" y="15"/>
                    <a:pt x="267" y="15"/>
                  </a:cubicBezTo>
                  <a:cubicBezTo>
                    <a:pt x="268" y="15"/>
                    <a:pt x="269" y="17"/>
                    <a:pt x="270" y="17"/>
                  </a:cubicBezTo>
                  <a:cubicBezTo>
                    <a:pt x="270" y="16"/>
                    <a:pt x="271" y="14"/>
                    <a:pt x="271" y="14"/>
                  </a:cubicBezTo>
                  <a:cubicBezTo>
                    <a:pt x="272" y="14"/>
                    <a:pt x="273" y="16"/>
                    <a:pt x="274" y="16"/>
                  </a:cubicBezTo>
                  <a:cubicBezTo>
                    <a:pt x="274" y="16"/>
                    <a:pt x="275" y="14"/>
                    <a:pt x="275" y="14"/>
                  </a:cubicBezTo>
                  <a:cubicBezTo>
                    <a:pt x="275" y="14"/>
                    <a:pt x="273" y="12"/>
                    <a:pt x="273" y="12"/>
                  </a:cubicBezTo>
                  <a:cubicBezTo>
                    <a:pt x="273" y="12"/>
                    <a:pt x="274" y="10"/>
                    <a:pt x="275" y="10"/>
                  </a:cubicBezTo>
                  <a:cubicBezTo>
                    <a:pt x="275" y="10"/>
                    <a:pt x="276" y="12"/>
                    <a:pt x="277" y="12"/>
                  </a:cubicBezTo>
                  <a:cubicBezTo>
                    <a:pt x="278" y="11"/>
                    <a:pt x="278" y="10"/>
                    <a:pt x="279" y="9"/>
                  </a:cubicBezTo>
                  <a:cubicBezTo>
                    <a:pt x="279" y="9"/>
                    <a:pt x="280" y="11"/>
                    <a:pt x="281" y="11"/>
                  </a:cubicBezTo>
                  <a:cubicBezTo>
                    <a:pt x="281" y="11"/>
                    <a:pt x="282" y="9"/>
                    <a:pt x="283" y="9"/>
                  </a:cubicBezTo>
                  <a:cubicBezTo>
                    <a:pt x="283" y="8"/>
                    <a:pt x="284" y="7"/>
                    <a:pt x="284" y="7"/>
                  </a:cubicBezTo>
                  <a:cubicBezTo>
                    <a:pt x="285" y="7"/>
                    <a:pt x="286" y="8"/>
                    <a:pt x="287" y="8"/>
                  </a:cubicBezTo>
                  <a:cubicBezTo>
                    <a:pt x="287" y="9"/>
                    <a:pt x="285" y="10"/>
                    <a:pt x="285" y="10"/>
                  </a:cubicBezTo>
                  <a:cubicBezTo>
                    <a:pt x="284" y="11"/>
                    <a:pt x="284" y="12"/>
                    <a:pt x="283" y="13"/>
                  </a:cubicBezTo>
                  <a:cubicBezTo>
                    <a:pt x="283" y="13"/>
                    <a:pt x="281" y="11"/>
                    <a:pt x="281" y="11"/>
                  </a:cubicBezTo>
                  <a:cubicBezTo>
                    <a:pt x="281" y="11"/>
                    <a:pt x="280" y="13"/>
                    <a:pt x="279" y="13"/>
                  </a:cubicBezTo>
                  <a:cubicBezTo>
                    <a:pt x="279" y="14"/>
                    <a:pt x="278" y="15"/>
                    <a:pt x="278" y="15"/>
                  </a:cubicBezTo>
                  <a:cubicBezTo>
                    <a:pt x="278" y="16"/>
                    <a:pt x="280" y="17"/>
                    <a:pt x="280" y="17"/>
                  </a:cubicBezTo>
                  <a:cubicBezTo>
                    <a:pt x="280" y="17"/>
                    <a:pt x="278" y="19"/>
                    <a:pt x="278" y="19"/>
                  </a:cubicBezTo>
                  <a:cubicBezTo>
                    <a:pt x="279" y="20"/>
                    <a:pt x="280" y="21"/>
                    <a:pt x="280" y="21"/>
                  </a:cubicBezTo>
                  <a:cubicBezTo>
                    <a:pt x="281" y="21"/>
                    <a:pt x="281" y="19"/>
                    <a:pt x="282" y="19"/>
                  </a:cubicBezTo>
                  <a:cubicBezTo>
                    <a:pt x="283" y="19"/>
                    <a:pt x="284" y="21"/>
                    <a:pt x="284" y="21"/>
                  </a:cubicBezTo>
                  <a:cubicBezTo>
                    <a:pt x="285" y="20"/>
                    <a:pt x="285" y="19"/>
                    <a:pt x="286" y="18"/>
                  </a:cubicBezTo>
                  <a:cubicBezTo>
                    <a:pt x="287" y="18"/>
                    <a:pt x="287" y="16"/>
                    <a:pt x="288" y="16"/>
                  </a:cubicBezTo>
                  <a:cubicBezTo>
                    <a:pt x="288" y="16"/>
                    <a:pt x="289" y="18"/>
                    <a:pt x="290" y="18"/>
                  </a:cubicBezTo>
                  <a:cubicBezTo>
                    <a:pt x="291" y="18"/>
                    <a:pt x="291" y="16"/>
                    <a:pt x="292" y="16"/>
                  </a:cubicBezTo>
                  <a:cubicBezTo>
                    <a:pt x="292" y="16"/>
                    <a:pt x="294" y="17"/>
                    <a:pt x="294" y="17"/>
                  </a:cubicBezTo>
                  <a:cubicBezTo>
                    <a:pt x="294" y="18"/>
                    <a:pt x="292" y="19"/>
                    <a:pt x="292" y="20"/>
                  </a:cubicBezTo>
                  <a:cubicBezTo>
                    <a:pt x="292" y="20"/>
                    <a:pt x="294" y="21"/>
                    <a:pt x="294" y="21"/>
                  </a:cubicBezTo>
                  <a:cubicBezTo>
                    <a:pt x="295" y="21"/>
                    <a:pt x="295" y="19"/>
                    <a:pt x="296" y="19"/>
                  </a:cubicBezTo>
                  <a:cubicBezTo>
                    <a:pt x="296" y="19"/>
                    <a:pt x="298" y="21"/>
                    <a:pt x="298" y="21"/>
                  </a:cubicBezTo>
                  <a:cubicBezTo>
                    <a:pt x="299" y="20"/>
                    <a:pt x="300" y="19"/>
                    <a:pt x="300" y="18"/>
                  </a:cubicBezTo>
                  <a:cubicBezTo>
                    <a:pt x="301" y="18"/>
                    <a:pt x="301" y="17"/>
                    <a:pt x="302" y="16"/>
                  </a:cubicBezTo>
                  <a:cubicBezTo>
                    <a:pt x="302" y="15"/>
                    <a:pt x="303" y="15"/>
                    <a:pt x="303" y="14"/>
                  </a:cubicBezTo>
                  <a:cubicBezTo>
                    <a:pt x="304" y="14"/>
                    <a:pt x="305" y="12"/>
                    <a:pt x="305" y="12"/>
                  </a:cubicBezTo>
                  <a:cubicBezTo>
                    <a:pt x="305" y="12"/>
                    <a:pt x="307" y="13"/>
                    <a:pt x="307" y="13"/>
                  </a:cubicBezTo>
                  <a:cubicBezTo>
                    <a:pt x="307" y="14"/>
                    <a:pt x="306" y="15"/>
                    <a:pt x="306" y="16"/>
                  </a:cubicBezTo>
                  <a:cubicBezTo>
                    <a:pt x="306" y="16"/>
                    <a:pt x="308" y="17"/>
                    <a:pt x="308" y="17"/>
                  </a:cubicBezTo>
                  <a:cubicBezTo>
                    <a:pt x="308" y="18"/>
                    <a:pt x="306" y="20"/>
                    <a:pt x="306" y="20"/>
                  </a:cubicBezTo>
                  <a:cubicBezTo>
                    <a:pt x="307" y="20"/>
                    <a:pt x="308" y="21"/>
                    <a:pt x="308" y="21"/>
                  </a:cubicBezTo>
                  <a:cubicBezTo>
                    <a:pt x="309" y="21"/>
                    <a:pt x="310" y="19"/>
                    <a:pt x="310" y="19"/>
                  </a:cubicBezTo>
                  <a:cubicBezTo>
                    <a:pt x="311" y="19"/>
                    <a:pt x="311" y="18"/>
                    <a:pt x="312" y="17"/>
                  </a:cubicBezTo>
                  <a:cubicBezTo>
                    <a:pt x="312" y="17"/>
                    <a:pt x="313" y="15"/>
                    <a:pt x="313" y="15"/>
                  </a:cubicBezTo>
                  <a:cubicBezTo>
                    <a:pt x="314" y="15"/>
                    <a:pt x="315" y="16"/>
                    <a:pt x="316" y="16"/>
                  </a:cubicBezTo>
                  <a:cubicBezTo>
                    <a:pt x="316" y="17"/>
                    <a:pt x="318" y="18"/>
                    <a:pt x="318" y="18"/>
                  </a:cubicBezTo>
                  <a:cubicBezTo>
                    <a:pt x="318" y="18"/>
                    <a:pt x="316" y="20"/>
                    <a:pt x="316" y="20"/>
                  </a:cubicBezTo>
                  <a:cubicBezTo>
                    <a:pt x="316" y="20"/>
                    <a:pt x="314" y="22"/>
                    <a:pt x="315" y="23"/>
                  </a:cubicBezTo>
                  <a:cubicBezTo>
                    <a:pt x="315" y="23"/>
                    <a:pt x="316" y="24"/>
                    <a:pt x="317" y="24"/>
                  </a:cubicBezTo>
                  <a:cubicBezTo>
                    <a:pt x="317" y="23"/>
                    <a:pt x="318" y="23"/>
                    <a:pt x="318" y="22"/>
                  </a:cubicBezTo>
                  <a:cubicBezTo>
                    <a:pt x="319" y="21"/>
                    <a:pt x="320" y="20"/>
                    <a:pt x="320" y="20"/>
                  </a:cubicBezTo>
                  <a:cubicBezTo>
                    <a:pt x="320" y="19"/>
                    <a:pt x="318" y="18"/>
                    <a:pt x="318" y="18"/>
                  </a:cubicBezTo>
                  <a:cubicBezTo>
                    <a:pt x="318" y="17"/>
                    <a:pt x="320" y="16"/>
                    <a:pt x="320" y="16"/>
                  </a:cubicBezTo>
                  <a:cubicBezTo>
                    <a:pt x="320" y="15"/>
                    <a:pt x="321" y="14"/>
                    <a:pt x="321" y="14"/>
                  </a:cubicBezTo>
                  <a:cubicBezTo>
                    <a:pt x="321" y="14"/>
                    <a:pt x="324" y="15"/>
                    <a:pt x="324" y="15"/>
                  </a:cubicBezTo>
                  <a:cubicBezTo>
                    <a:pt x="324" y="16"/>
                    <a:pt x="322" y="17"/>
                    <a:pt x="322" y="18"/>
                  </a:cubicBezTo>
                  <a:cubicBezTo>
                    <a:pt x="322" y="18"/>
                    <a:pt x="324" y="19"/>
                    <a:pt x="324" y="19"/>
                  </a:cubicBezTo>
                  <a:cubicBezTo>
                    <a:pt x="324" y="20"/>
                    <a:pt x="323" y="21"/>
                    <a:pt x="322" y="21"/>
                  </a:cubicBezTo>
                  <a:cubicBezTo>
                    <a:pt x="322" y="22"/>
                    <a:pt x="321" y="24"/>
                    <a:pt x="321" y="24"/>
                  </a:cubicBezTo>
                  <a:cubicBezTo>
                    <a:pt x="321" y="24"/>
                    <a:pt x="323" y="25"/>
                    <a:pt x="323" y="25"/>
                  </a:cubicBezTo>
                  <a:cubicBezTo>
                    <a:pt x="324" y="25"/>
                    <a:pt x="324" y="23"/>
                    <a:pt x="325" y="23"/>
                  </a:cubicBezTo>
                  <a:cubicBezTo>
                    <a:pt x="325" y="23"/>
                    <a:pt x="327" y="25"/>
                    <a:pt x="327" y="25"/>
                  </a:cubicBezTo>
                  <a:cubicBezTo>
                    <a:pt x="328" y="25"/>
                    <a:pt x="328" y="26"/>
                    <a:pt x="329" y="27"/>
                  </a:cubicBezTo>
                  <a:cubicBezTo>
                    <a:pt x="329" y="26"/>
                    <a:pt x="331" y="25"/>
                    <a:pt x="331" y="24"/>
                  </a:cubicBezTo>
                  <a:cubicBezTo>
                    <a:pt x="331" y="24"/>
                    <a:pt x="329" y="23"/>
                    <a:pt x="329" y="23"/>
                  </a:cubicBezTo>
                  <a:cubicBezTo>
                    <a:pt x="329" y="22"/>
                    <a:pt x="330" y="21"/>
                    <a:pt x="330" y="20"/>
                  </a:cubicBezTo>
                  <a:cubicBezTo>
                    <a:pt x="330" y="20"/>
                    <a:pt x="328" y="19"/>
                    <a:pt x="328" y="19"/>
                  </a:cubicBezTo>
                  <a:cubicBezTo>
                    <a:pt x="328" y="18"/>
                    <a:pt x="330" y="17"/>
                    <a:pt x="330" y="16"/>
                  </a:cubicBezTo>
                  <a:cubicBezTo>
                    <a:pt x="330" y="16"/>
                    <a:pt x="331" y="15"/>
                    <a:pt x="331" y="14"/>
                  </a:cubicBezTo>
                  <a:cubicBezTo>
                    <a:pt x="331" y="14"/>
                    <a:pt x="330" y="13"/>
                    <a:pt x="329" y="13"/>
                  </a:cubicBezTo>
                  <a:cubicBezTo>
                    <a:pt x="329" y="13"/>
                    <a:pt x="331" y="10"/>
                    <a:pt x="331" y="10"/>
                  </a:cubicBezTo>
                  <a:cubicBezTo>
                    <a:pt x="331" y="10"/>
                    <a:pt x="333" y="12"/>
                    <a:pt x="333" y="12"/>
                  </a:cubicBezTo>
                  <a:cubicBezTo>
                    <a:pt x="333" y="12"/>
                    <a:pt x="335" y="10"/>
                    <a:pt x="335" y="10"/>
                  </a:cubicBezTo>
                  <a:cubicBezTo>
                    <a:pt x="335" y="10"/>
                    <a:pt x="337" y="11"/>
                    <a:pt x="337" y="11"/>
                  </a:cubicBezTo>
                  <a:cubicBezTo>
                    <a:pt x="337" y="12"/>
                    <a:pt x="335" y="14"/>
                    <a:pt x="335" y="14"/>
                  </a:cubicBezTo>
                  <a:cubicBezTo>
                    <a:pt x="336" y="14"/>
                    <a:pt x="337" y="15"/>
                    <a:pt x="338" y="15"/>
                  </a:cubicBezTo>
                  <a:cubicBezTo>
                    <a:pt x="338" y="15"/>
                    <a:pt x="339" y="13"/>
                    <a:pt x="339" y="13"/>
                  </a:cubicBezTo>
                  <a:cubicBezTo>
                    <a:pt x="340" y="13"/>
                    <a:pt x="341" y="14"/>
                    <a:pt x="342" y="15"/>
                  </a:cubicBezTo>
                  <a:cubicBezTo>
                    <a:pt x="342" y="15"/>
                    <a:pt x="343" y="17"/>
                    <a:pt x="344" y="17"/>
                  </a:cubicBezTo>
                  <a:cubicBezTo>
                    <a:pt x="344" y="17"/>
                    <a:pt x="345" y="18"/>
                    <a:pt x="346" y="18"/>
                  </a:cubicBezTo>
                  <a:cubicBezTo>
                    <a:pt x="346" y="18"/>
                    <a:pt x="347" y="16"/>
                    <a:pt x="348" y="16"/>
                  </a:cubicBezTo>
                  <a:cubicBezTo>
                    <a:pt x="348" y="15"/>
                    <a:pt x="349" y="14"/>
                    <a:pt x="349" y="14"/>
                  </a:cubicBezTo>
                  <a:cubicBezTo>
                    <a:pt x="350" y="14"/>
                    <a:pt x="351" y="12"/>
                    <a:pt x="351" y="12"/>
                  </a:cubicBezTo>
                  <a:cubicBezTo>
                    <a:pt x="352" y="12"/>
                    <a:pt x="353" y="13"/>
                    <a:pt x="353" y="13"/>
                  </a:cubicBezTo>
                  <a:cubicBezTo>
                    <a:pt x="354" y="13"/>
                    <a:pt x="354" y="11"/>
                    <a:pt x="355" y="11"/>
                  </a:cubicBezTo>
                  <a:cubicBezTo>
                    <a:pt x="355" y="12"/>
                    <a:pt x="357" y="12"/>
                    <a:pt x="357" y="13"/>
                  </a:cubicBezTo>
                  <a:cubicBezTo>
                    <a:pt x="357" y="13"/>
                    <a:pt x="355" y="14"/>
                    <a:pt x="356" y="15"/>
                  </a:cubicBezTo>
                  <a:cubicBezTo>
                    <a:pt x="356" y="16"/>
                    <a:pt x="358" y="16"/>
                    <a:pt x="358" y="17"/>
                  </a:cubicBezTo>
                  <a:cubicBezTo>
                    <a:pt x="358" y="17"/>
                    <a:pt x="356" y="18"/>
                    <a:pt x="356" y="19"/>
                  </a:cubicBezTo>
                  <a:cubicBezTo>
                    <a:pt x="356" y="20"/>
                    <a:pt x="358" y="20"/>
                    <a:pt x="358" y="21"/>
                  </a:cubicBezTo>
                  <a:cubicBezTo>
                    <a:pt x="359" y="20"/>
                    <a:pt x="360" y="19"/>
                    <a:pt x="360" y="18"/>
                  </a:cubicBezTo>
                  <a:cubicBezTo>
                    <a:pt x="360" y="18"/>
                    <a:pt x="362" y="16"/>
                    <a:pt x="362" y="16"/>
                  </a:cubicBezTo>
                  <a:cubicBezTo>
                    <a:pt x="362" y="16"/>
                    <a:pt x="360" y="14"/>
                    <a:pt x="360" y="14"/>
                  </a:cubicBezTo>
                  <a:cubicBezTo>
                    <a:pt x="360" y="14"/>
                    <a:pt x="361" y="12"/>
                    <a:pt x="361" y="12"/>
                  </a:cubicBezTo>
                  <a:cubicBezTo>
                    <a:pt x="361" y="12"/>
                    <a:pt x="363" y="14"/>
                    <a:pt x="363" y="14"/>
                  </a:cubicBezTo>
                  <a:cubicBezTo>
                    <a:pt x="363" y="14"/>
                    <a:pt x="362" y="16"/>
                    <a:pt x="362" y="16"/>
                  </a:cubicBezTo>
                  <a:cubicBezTo>
                    <a:pt x="362" y="16"/>
                    <a:pt x="364" y="18"/>
                    <a:pt x="364" y="18"/>
                  </a:cubicBezTo>
                  <a:cubicBezTo>
                    <a:pt x="365" y="18"/>
                    <a:pt x="365" y="16"/>
                    <a:pt x="366" y="16"/>
                  </a:cubicBezTo>
                  <a:cubicBezTo>
                    <a:pt x="366" y="16"/>
                    <a:pt x="367" y="17"/>
                    <a:pt x="368" y="17"/>
                  </a:cubicBezTo>
                  <a:cubicBezTo>
                    <a:pt x="369" y="17"/>
                    <a:pt x="369" y="15"/>
                    <a:pt x="370" y="15"/>
                  </a:cubicBezTo>
                  <a:cubicBezTo>
                    <a:pt x="370" y="15"/>
                    <a:pt x="371" y="17"/>
                    <a:pt x="372" y="17"/>
                  </a:cubicBezTo>
                  <a:cubicBezTo>
                    <a:pt x="372" y="17"/>
                    <a:pt x="373" y="15"/>
                    <a:pt x="374" y="15"/>
                  </a:cubicBezTo>
                  <a:cubicBezTo>
                    <a:pt x="374" y="15"/>
                    <a:pt x="375" y="16"/>
                    <a:pt x="376" y="16"/>
                  </a:cubicBezTo>
                  <a:cubicBezTo>
                    <a:pt x="376" y="16"/>
                    <a:pt x="377" y="14"/>
                    <a:pt x="378" y="14"/>
                  </a:cubicBezTo>
                  <a:cubicBezTo>
                    <a:pt x="378" y="14"/>
                    <a:pt x="379" y="12"/>
                    <a:pt x="379" y="12"/>
                  </a:cubicBezTo>
                  <a:cubicBezTo>
                    <a:pt x="380" y="12"/>
                    <a:pt x="381" y="14"/>
                    <a:pt x="381" y="14"/>
                  </a:cubicBezTo>
                  <a:cubicBezTo>
                    <a:pt x="382" y="13"/>
                    <a:pt x="383" y="12"/>
                    <a:pt x="383" y="11"/>
                  </a:cubicBezTo>
                  <a:cubicBezTo>
                    <a:pt x="384" y="11"/>
                    <a:pt x="384" y="9"/>
                    <a:pt x="385" y="9"/>
                  </a:cubicBezTo>
                  <a:cubicBezTo>
                    <a:pt x="385" y="9"/>
                    <a:pt x="387" y="11"/>
                    <a:pt x="387" y="11"/>
                  </a:cubicBezTo>
                  <a:cubicBezTo>
                    <a:pt x="387" y="12"/>
                    <a:pt x="386" y="12"/>
                    <a:pt x="385" y="13"/>
                  </a:cubicBezTo>
                  <a:cubicBezTo>
                    <a:pt x="385" y="13"/>
                    <a:pt x="384" y="15"/>
                    <a:pt x="384" y="15"/>
                  </a:cubicBezTo>
                  <a:cubicBezTo>
                    <a:pt x="384" y="15"/>
                    <a:pt x="386" y="17"/>
                    <a:pt x="386" y="17"/>
                  </a:cubicBezTo>
                  <a:cubicBezTo>
                    <a:pt x="385" y="18"/>
                    <a:pt x="385" y="18"/>
                    <a:pt x="384" y="19"/>
                  </a:cubicBezTo>
                  <a:cubicBezTo>
                    <a:pt x="384" y="20"/>
                    <a:pt x="383" y="21"/>
                    <a:pt x="383" y="21"/>
                  </a:cubicBezTo>
                  <a:cubicBezTo>
                    <a:pt x="382" y="22"/>
                    <a:pt x="381" y="20"/>
                    <a:pt x="380" y="20"/>
                  </a:cubicBezTo>
                  <a:cubicBezTo>
                    <a:pt x="380" y="20"/>
                    <a:pt x="379" y="22"/>
                    <a:pt x="379" y="22"/>
                  </a:cubicBezTo>
                  <a:cubicBezTo>
                    <a:pt x="378" y="22"/>
                    <a:pt x="377" y="20"/>
                    <a:pt x="376" y="20"/>
                  </a:cubicBezTo>
                  <a:cubicBezTo>
                    <a:pt x="376" y="20"/>
                    <a:pt x="375" y="22"/>
                    <a:pt x="375" y="22"/>
                  </a:cubicBezTo>
                  <a:cubicBezTo>
                    <a:pt x="375" y="23"/>
                    <a:pt x="377" y="24"/>
                    <a:pt x="377" y="24"/>
                  </a:cubicBezTo>
                  <a:cubicBezTo>
                    <a:pt x="377" y="25"/>
                    <a:pt x="375" y="26"/>
                    <a:pt x="375" y="26"/>
                  </a:cubicBezTo>
                  <a:cubicBezTo>
                    <a:pt x="376" y="26"/>
                    <a:pt x="377" y="28"/>
                    <a:pt x="377" y="28"/>
                  </a:cubicBezTo>
                  <a:cubicBezTo>
                    <a:pt x="378" y="28"/>
                    <a:pt x="379" y="26"/>
                    <a:pt x="379" y="26"/>
                  </a:cubicBezTo>
                  <a:cubicBezTo>
                    <a:pt x="380" y="26"/>
                    <a:pt x="381" y="28"/>
                    <a:pt x="381" y="28"/>
                  </a:cubicBezTo>
                  <a:cubicBezTo>
                    <a:pt x="382" y="28"/>
                    <a:pt x="382" y="25"/>
                    <a:pt x="383" y="25"/>
                  </a:cubicBezTo>
                  <a:cubicBezTo>
                    <a:pt x="384" y="25"/>
                    <a:pt x="385" y="27"/>
                    <a:pt x="385" y="27"/>
                  </a:cubicBezTo>
                  <a:cubicBezTo>
                    <a:pt x="385" y="26"/>
                    <a:pt x="387" y="25"/>
                    <a:pt x="387" y="25"/>
                  </a:cubicBezTo>
                  <a:cubicBezTo>
                    <a:pt x="387" y="24"/>
                    <a:pt x="385" y="24"/>
                    <a:pt x="385" y="23"/>
                  </a:cubicBezTo>
                  <a:cubicBezTo>
                    <a:pt x="385" y="22"/>
                    <a:pt x="386" y="22"/>
                    <a:pt x="386" y="21"/>
                  </a:cubicBezTo>
                  <a:cubicBezTo>
                    <a:pt x="387" y="20"/>
                    <a:pt x="388" y="19"/>
                    <a:pt x="388" y="19"/>
                  </a:cubicBezTo>
                  <a:cubicBezTo>
                    <a:pt x="388" y="18"/>
                    <a:pt x="386" y="17"/>
                    <a:pt x="386" y="17"/>
                  </a:cubicBezTo>
                  <a:cubicBezTo>
                    <a:pt x="386" y="17"/>
                    <a:pt x="387" y="15"/>
                    <a:pt x="388" y="15"/>
                  </a:cubicBezTo>
                  <a:cubicBezTo>
                    <a:pt x="388" y="15"/>
                    <a:pt x="390" y="17"/>
                    <a:pt x="390" y="16"/>
                  </a:cubicBezTo>
                  <a:cubicBezTo>
                    <a:pt x="390" y="16"/>
                    <a:pt x="392" y="14"/>
                    <a:pt x="392" y="14"/>
                  </a:cubicBezTo>
                  <a:cubicBezTo>
                    <a:pt x="392" y="14"/>
                    <a:pt x="389" y="12"/>
                    <a:pt x="389" y="12"/>
                  </a:cubicBezTo>
                  <a:cubicBezTo>
                    <a:pt x="390" y="12"/>
                    <a:pt x="391" y="10"/>
                    <a:pt x="391" y="10"/>
                  </a:cubicBezTo>
                  <a:cubicBezTo>
                    <a:pt x="392" y="10"/>
                    <a:pt x="393" y="12"/>
                    <a:pt x="393" y="12"/>
                  </a:cubicBezTo>
                  <a:cubicBezTo>
                    <a:pt x="393" y="13"/>
                    <a:pt x="391" y="14"/>
                    <a:pt x="392" y="14"/>
                  </a:cubicBezTo>
                  <a:cubicBezTo>
                    <a:pt x="392" y="15"/>
                    <a:pt x="394" y="15"/>
                    <a:pt x="394" y="16"/>
                  </a:cubicBezTo>
                  <a:cubicBezTo>
                    <a:pt x="394" y="17"/>
                    <a:pt x="396" y="17"/>
                    <a:pt x="396" y="18"/>
                  </a:cubicBezTo>
                  <a:cubicBezTo>
                    <a:pt x="396" y="18"/>
                    <a:pt x="395" y="19"/>
                    <a:pt x="394" y="20"/>
                  </a:cubicBezTo>
                  <a:cubicBezTo>
                    <a:pt x="394" y="20"/>
                    <a:pt x="392" y="18"/>
                    <a:pt x="392" y="18"/>
                  </a:cubicBezTo>
                  <a:cubicBezTo>
                    <a:pt x="392" y="18"/>
                    <a:pt x="391" y="20"/>
                    <a:pt x="390" y="20"/>
                  </a:cubicBezTo>
                  <a:cubicBezTo>
                    <a:pt x="390" y="21"/>
                    <a:pt x="389" y="22"/>
                    <a:pt x="389" y="23"/>
                  </a:cubicBezTo>
                  <a:cubicBezTo>
                    <a:pt x="389" y="23"/>
                    <a:pt x="390" y="24"/>
                    <a:pt x="391" y="24"/>
                  </a:cubicBezTo>
                  <a:cubicBezTo>
                    <a:pt x="391" y="24"/>
                    <a:pt x="392" y="22"/>
                    <a:pt x="393" y="22"/>
                  </a:cubicBezTo>
                  <a:cubicBezTo>
                    <a:pt x="393" y="22"/>
                    <a:pt x="394" y="24"/>
                    <a:pt x="395" y="24"/>
                  </a:cubicBezTo>
                  <a:cubicBezTo>
                    <a:pt x="395" y="24"/>
                    <a:pt x="396" y="22"/>
                    <a:pt x="397" y="22"/>
                  </a:cubicBezTo>
                  <a:cubicBezTo>
                    <a:pt x="397" y="21"/>
                    <a:pt x="398" y="23"/>
                    <a:pt x="399" y="23"/>
                  </a:cubicBezTo>
                  <a:cubicBezTo>
                    <a:pt x="399" y="23"/>
                    <a:pt x="400" y="22"/>
                    <a:pt x="400" y="21"/>
                  </a:cubicBezTo>
                  <a:cubicBezTo>
                    <a:pt x="401" y="20"/>
                    <a:pt x="402" y="20"/>
                    <a:pt x="402" y="19"/>
                  </a:cubicBezTo>
                  <a:cubicBezTo>
                    <a:pt x="402" y="19"/>
                    <a:pt x="404" y="17"/>
                    <a:pt x="404" y="17"/>
                  </a:cubicBezTo>
                  <a:cubicBezTo>
                    <a:pt x="404" y="17"/>
                    <a:pt x="406" y="18"/>
                    <a:pt x="406" y="18"/>
                  </a:cubicBezTo>
                  <a:cubicBezTo>
                    <a:pt x="406" y="19"/>
                    <a:pt x="404" y="20"/>
                    <a:pt x="404" y="20"/>
                  </a:cubicBezTo>
                  <a:cubicBezTo>
                    <a:pt x="405" y="21"/>
                    <a:pt x="407" y="22"/>
                    <a:pt x="407" y="22"/>
                  </a:cubicBezTo>
                  <a:cubicBezTo>
                    <a:pt x="407" y="23"/>
                    <a:pt x="405" y="24"/>
                    <a:pt x="405" y="24"/>
                  </a:cubicBezTo>
                  <a:cubicBezTo>
                    <a:pt x="405" y="25"/>
                    <a:pt x="407" y="26"/>
                    <a:pt x="407" y="26"/>
                  </a:cubicBezTo>
                  <a:cubicBezTo>
                    <a:pt x="408" y="26"/>
                    <a:pt x="408" y="24"/>
                    <a:pt x="409" y="24"/>
                  </a:cubicBezTo>
                  <a:cubicBezTo>
                    <a:pt x="409" y="23"/>
                    <a:pt x="407" y="23"/>
                    <a:pt x="407" y="22"/>
                  </a:cubicBezTo>
                  <a:cubicBezTo>
                    <a:pt x="407" y="22"/>
                    <a:pt x="408" y="20"/>
                    <a:pt x="408" y="20"/>
                  </a:cubicBezTo>
                  <a:cubicBezTo>
                    <a:pt x="409" y="19"/>
                    <a:pt x="410" y="18"/>
                    <a:pt x="410" y="18"/>
                  </a:cubicBezTo>
                  <a:cubicBezTo>
                    <a:pt x="410" y="17"/>
                    <a:pt x="408" y="17"/>
                    <a:pt x="408" y="16"/>
                  </a:cubicBezTo>
                  <a:cubicBezTo>
                    <a:pt x="408" y="16"/>
                    <a:pt x="409" y="14"/>
                    <a:pt x="410" y="14"/>
                  </a:cubicBezTo>
                  <a:cubicBezTo>
                    <a:pt x="410" y="14"/>
                    <a:pt x="412" y="15"/>
                    <a:pt x="412" y="15"/>
                  </a:cubicBezTo>
                  <a:cubicBezTo>
                    <a:pt x="412" y="16"/>
                    <a:pt x="410" y="17"/>
                    <a:pt x="410" y="18"/>
                  </a:cubicBezTo>
                  <a:cubicBezTo>
                    <a:pt x="410" y="18"/>
                    <a:pt x="412" y="19"/>
                    <a:pt x="412" y="19"/>
                  </a:cubicBezTo>
                  <a:cubicBezTo>
                    <a:pt x="412" y="20"/>
                    <a:pt x="410" y="21"/>
                    <a:pt x="411" y="22"/>
                  </a:cubicBezTo>
                  <a:cubicBezTo>
                    <a:pt x="411" y="22"/>
                    <a:pt x="413" y="23"/>
                    <a:pt x="413" y="23"/>
                  </a:cubicBezTo>
                  <a:cubicBezTo>
                    <a:pt x="413" y="24"/>
                    <a:pt x="415" y="25"/>
                    <a:pt x="415" y="25"/>
                  </a:cubicBezTo>
                  <a:cubicBezTo>
                    <a:pt x="415" y="25"/>
                    <a:pt x="416" y="23"/>
                    <a:pt x="417" y="23"/>
                  </a:cubicBezTo>
                  <a:cubicBezTo>
                    <a:pt x="417" y="22"/>
                    <a:pt x="418" y="21"/>
                    <a:pt x="418" y="21"/>
                  </a:cubicBezTo>
                  <a:cubicBezTo>
                    <a:pt x="419" y="20"/>
                    <a:pt x="420" y="19"/>
                    <a:pt x="420" y="18"/>
                  </a:cubicBezTo>
                  <a:cubicBezTo>
                    <a:pt x="420" y="18"/>
                    <a:pt x="421" y="16"/>
                    <a:pt x="422" y="16"/>
                  </a:cubicBezTo>
                  <a:cubicBezTo>
                    <a:pt x="422" y="16"/>
                    <a:pt x="424" y="18"/>
                    <a:pt x="424" y="18"/>
                  </a:cubicBezTo>
                  <a:cubicBezTo>
                    <a:pt x="425" y="18"/>
                    <a:pt x="425" y="16"/>
                    <a:pt x="426" y="16"/>
                  </a:cubicBezTo>
                  <a:cubicBezTo>
                    <a:pt x="426" y="16"/>
                    <a:pt x="428" y="17"/>
                    <a:pt x="428" y="17"/>
                  </a:cubicBezTo>
                  <a:cubicBezTo>
                    <a:pt x="428" y="18"/>
                    <a:pt x="426" y="19"/>
                    <a:pt x="426" y="20"/>
                  </a:cubicBezTo>
                  <a:cubicBezTo>
                    <a:pt x="426" y="20"/>
                    <a:pt x="428" y="21"/>
                    <a:pt x="429" y="21"/>
                  </a:cubicBezTo>
                  <a:cubicBezTo>
                    <a:pt x="429" y="21"/>
                    <a:pt x="430" y="23"/>
                    <a:pt x="431" y="23"/>
                  </a:cubicBezTo>
                  <a:cubicBezTo>
                    <a:pt x="431" y="22"/>
                    <a:pt x="433" y="21"/>
                    <a:pt x="433" y="21"/>
                  </a:cubicBezTo>
                  <a:cubicBezTo>
                    <a:pt x="432" y="20"/>
                    <a:pt x="430" y="20"/>
                    <a:pt x="430" y="19"/>
                  </a:cubicBezTo>
                  <a:cubicBezTo>
                    <a:pt x="430" y="18"/>
                    <a:pt x="432" y="18"/>
                    <a:pt x="432" y="17"/>
                  </a:cubicBezTo>
                  <a:cubicBezTo>
                    <a:pt x="432" y="16"/>
                    <a:pt x="430" y="16"/>
                    <a:pt x="430" y="15"/>
                  </a:cubicBezTo>
                  <a:cubicBezTo>
                    <a:pt x="430" y="15"/>
                    <a:pt x="431" y="13"/>
                    <a:pt x="431" y="13"/>
                  </a:cubicBezTo>
                  <a:cubicBezTo>
                    <a:pt x="432" y="12"/>
                    <a:pt x="433" y="11"/>
                    <a:pt x="433" y="11"/>
                  </a:cubicBezTo>
                  <a:cubicBezTo>
                    <a:pt x="435" y="12"/>
                    <a:pt x="436" y="13"/>
                    <a:pt x="438" y="14"/>
                  </a:cubicBezTo>
                  <a:cubicBezTo>
                    <a:pt x="438" y="15"/>
                    <a:pt x="436" y="16"/>
                    <a:pt x="436" y="16"/>
                  </a:cubicBezTo>
                  <a:cubicBezTo>
                    <a:pt x="436" y="17"/>
                    <a:pt x="438" y="17"/>
                    <a:pt x="438" y="18"/>
                  </a:cubicBezTo>
                  <a:cubicBezTo>
                    <a:pt x="438" y="18"/>
                    <a:pt x="436" y="20"/>
                    <a:pt x="436" y="20"/>
                  </a:cubicBezTo>
                  <a:cubicBezTo>
                    <a:pt x="437" y="21"/>
                    <a:pt x="438" y="21"/>
                    <a:pt x="439" y="22"/>
                  </a:cubicBezTo>
                  <a:cubicBezTo>
                    <a:pt x="439" y="22"/>
                    <a:pt x="440" y="23"/>
                    <a:pt x="441" y="24"/>
                  </a:cubicBezTo>
                  <a:cubicBezTo>
                    <a:pt x="442" y="22"/>
                    <a:pt x="443" y="21"/>
                    <a:pt x="444" y="19"/>
                  </a:cubicBezTo>
                  <a:cubicBezTo>
                    <a:pt x="444" y="18"/>
                    <a:pt x="442" y="18"/>
                    <a:pt x="442" y="17"/>
                  </a:cubicBezTo>
                  <a:cubicBezTo>
                    <a:pt x="442" y="17"/>
                    <a:pt x="444" y="16"/>
                    <a:pt x="444" y="15"/>
                  </a:cubicBezTo>
                  <a:cubicBezTo>
                    <a:pt x="444" y="14"/>
                    <a:pt x="442" y="14"/>
                    <a:pt x="442" y="13"/>
                  </a:cubicBezTo>
                  <a:cubicBezTo>
                    <a:pt x="441" y="13"/>
                    <a:pt x="443" y="12"/>
                    <a:pt x="443" y="11"/>
                  </a:cubicBezTo>
                  <a:cubicBezTo>
                    <a:pt x="443" y="11"/>
                    <a:pt x="441" y="10"/>
                    <a:pt x="441" y="10"/>
                  </a:cubicBezTo>
                  <a:cubicBezTo>
                    <a:pt x="442" y="9"/>
                    <a:pt x="442" y="8"/>
                    <a:pt x="443" y="7"/>
                  </a:cubicBezTo>
                  <a:cubicBezTo>
                    <a:pt x="443" y="7"/>
                    <a:pt x="444" y="5"/>
                    <a:pt x="444" y="5"/>
                  </a:cubicBezTo>
                  <a:cubicBezTo>
                    <a:pt x="445" y="5"/>
                    <a:pt x="447" y="7"/>
                    <a:pt x="447" y="7"/>
                  </a:cubicBezTo>
                  <a:cubicBezTo>
                    <a:pt x="447" y="7"/>
                    <a:pt x="445" y="8"/>
                    <a:pt x="445" y="9"/>
                  </a:cubicBezTo>
                  <a:cubicBezTo>
                    <a:pt x="446" y="10"/>
                    <a:pt x="446" y="10"/>
                    <a:pt x="447" y="11"/>
                  </a:cubicBezTo>
                  <a:cubicBezTo>
                    <a:pt x="448" y="11"/>
                    <a:pt x="449" y="12"/>
                    <a:pt x="449" y="12"/>
                  </a:cubicBezTo>
                  <a:cubicBezTo>
                    <a:pt x="450" y="13"/>
                    <a:pt x="448" y="14"/>
                    <a:pt x="448" y="15"/>
                  </a:cubicBezTo>
                  <a:cubicBezTo>
                    <a:pt x="447" y="15"/>
                    <a:pt x="446" y="17"/>
                    <a:pt x="446" y="17"/>
                  </a:cubicBezTo>
                  <a:cubicBezTo>
                    <a:pt x="446" y="17"/>
                    <a:pt x="448" y="18"/>
                    <a:pt x="448" y="19"/>
                  </a:cubicBezTo>
                  <a:cubicBezTo>
                    <a:pt x="449" y="19"/>
                    <a:pt x="450" y="20"/>
                    <a:pt x="450" y="20"/>
                  </a:cubicBezTo>
                  <a:cubicBezTo>
                    <a:pt x="451" y="21"/>
                    <a:pt x="449" y="22"/>
                    <a:pt x="449" y="23"/>
                  </a:cubicBezTo>
                  <a:cubicBezTo>
                    <a:pt x="449" y="23"/>
                    <a:pt x="447" y="24"/>
                    <a:pt x="447" y="25"/>
                  </a:cubicBezTo>
                  <a:cubicBezTo>
                    <a:pt x="447" y="25"/>
                    <a:pt x="449" y="26"/>
                    <a:pt x="449" y="26"/>
                  </a:cubicBezTo>
                  <a:cubicBezTo>
                    <a:pt x="449" y="27"/>
                    <a:pt x="451" y="28"/>
                    <a:pt x="452" y="28"/>
                  </a:cubicBezTo>
                  <a:cubicBezTo>
                    <a:pt x="452" y="27"/>
                    <a:pt x="453" y="27"/>
                    <a:pt x="453" y="26"/>
                  </a:cubicBezTo>
                  <a:cubicBezTo>
                    <a:pt x="453" y="26"/>
                    <a:pt x="451" y="25"/>
                    <a:pt x="451" y="24"/>
                  </a:cubicBezTo>
                  <a:cubicBezTo>
                    <a:pt x="451" y="24"/>
                    <a:pt x="452" y="23"/>
                    <a:pt x="453" y="22"/>
                  </a:cubicBezTo>
                  <a:cubicBezTo>
                    <a:pt x="453" y="21"/>
                    <a:pt x="454" y="20"/>
                    <a:pt x="454" y="20"/>
                  </a:cubicBezTo>
                  <a:cubicBezTo>
                    <a:pt x="455" y="20"/>
                    <a:pt x="456" y="22"/>
                    <a:pt x="457" y="21"/>
                  </a:cubicBezTo>
                  <a:cubicBezTo>
                    <a:pt x="457" y="21"/>
                    <a:pt x="458" y="20"/>
                    <a:pt x="458" y="19"/>
                  </a:cubicBezTo>
                  <a:cubicBezTo>
                    <a:pt x="459" y="19"/>
                    <a:pt x="460" y="18"/>
                    <a:pt x="460" y="17"/>
                  </a:cubicBezTo>
                  <a:cubicBezTo>
                    <a:pt x="461" y="16"/>
                    <a:pt x="461" y="16"/>
                    <a:pt x="462" y="15"/>
                  </a:cubicBezTo>
                  <a:cubicBezTo>
                    <a:pt x="462" y="14"/>
                    <a:pt x="464" y="13"/>
                    <a:pt x="463" y="13"/>
                  </a:cubicBezTo>
                  <a:cubicBezTo>
                    <a:pt x="463" y="12"/>
                    <a:pt x="462" y="11"/>
                    <a:pt x="461" y="11"/>
                  </a:cubicBezTo>
                  <a:cubicBezTo>
                    <a:pt x="461" y="11"/>
                    <a:pt x="459" y="9"/>
                    <a:pt x="459" y="9"/>
                  </a:cubicBezTo>
                  <a:cubicBezTo>
                    <a:pt x="459" y="9"/>
                    <a:pt x="460" y="7"/>
                    <a:pt x="461" y="7"/>
                  </a:cubicBezTo>
                  <a:cubicBezTo>
                    <a:pt x="461" y="7"/>
                    <a:pt x="462" y="9"/>
                    <a:pt x="463" y="9"/>
                  </a:cubicBezTo>
                  <a:cubicBezTo>
                    <a:pt x="463" y="8"/>
                    <a:pt x="464" y="6"/>
                    <a:pt x="465" y="6"/>
                  </a:cubicBezTo>
                  <a:cubicBezTo>
                    <a:pt x="465" y="7"/>
                    <a:pt x="466" y="8"/>
                    <a:pt x="467" y="8"/>
                  </a:cubicBezTo>
                  <a:cubicBezTo>
                    <a:pt x="467" y="8"/>
                    <a:pt x="469" y="10"/>
                    <a:pt x="469" y="10"/>
                  </a:cubicBezTo>
                  <a:cubicBezTo>
                    <a:pt x="470" y="10"/>
                    <a:pt x="471" y="12"/>
                    <a:pt x="471" y="11"/>
                  </a:cubicBezTo>
                  <a:cubicBezTo>
                    <a:pt x="472" y="11"/>
                    <a:pt x="473" y="10"/>
                    <a:pt x="473" y="9"/>
                  </a:cubicBezTo>
                  <a:cubicBezTo>
                    <a:pt x="474" y="9"/>
                    <a:pt x="474" y="8"/>
                    <a:pt x="475" y="7"/>
                  </a:cubicBezTo>
                  <a:cubicBezTo>
                    <a:pt x="475" y="6"/>
                    <a:pt x="476" y="6"/>
                    <a:pt x="476" y="5"/>
                  </a:cubicBezTo>
                  <a:cubicBezTo>
                    <a:pt x="477" y="5"/>
                    <a:pt x="479" y="6"/>
                    <a:pt x="479" y="6"/>
                  </a:cubicBezTo>
                  <a:cubicBezTo>
                    <a:pt x="479" y="7"/>
                    <a:pt x="477" y="8"/>
                    <a:pt x="477" y="9"/>
                  </a:cubicBezTo>
                  <a:cubicBezTo>
                    <a:pt x="477" y="9"/>
                    <a:pt x="479" y="10"/>
                    <a:pt x="479" y="10"/>
                  </a:cubicBezTo>
                  <a:cubicBezTo>
                    <a:pt x="479" y="11"/>
                    <a:pt x="478" y="12"/>
                    <a:pt x="478" y="13"/>
                  </a:cubicBezTo>
                  <a:cubicBezTo>
                    <a:pt x="477" y="13"/>
                    <a:pt x="476" y="14"/>
                    <a:pt x="476" y="15"/>
                  </a:cubicBezTo>
                  <a:cubicBezTo>
                    <a:pt x="476" y="15"/>
                    <a:pt x="474" y="17"/>
                    <a:pt x="474" y="17"/>
                  </a:cubicBezTo>
                  <a:cubicBezTo>
                    <a:pt x="474" y="17"/>
                    <a:pt x="476" y="19"/>
                    <a:pt x="476" y="19"/>
                  </a:cubicBezTo>
                  <a:cubicBezTo>
                    <a:pt x="477" y="19"/>
                    <a:pt x="478" y="20"/>
                    <a:pt x="479" y="21"/>
                  </a:cubicBezTo>
                  <a:cubicBezTo>
                    <a:pt x="479" y="21"/>
                    <a:pt x="481" y="22"/>
                    <a:pt x="481" y="22"/>
                  </a:cubicBezTo>
                  <a:cubicBezTo>
                    <a:pt x="481" y="22"/>
                    <a:pt x="479" y="24"/>
                    <a:pt x="479" y="24"/>
                  </a:cubicBezTo>
                  <a:cubicBezTo>
                    <a:pt x="479" y="25"/>
                    <a:pt x="477" y="26"/>
                    <a:pt x="477" y="27"/>
                  </a:cubicBezTo>
                  <a:cubicBezTo>
                    <a:pt x="478" y="27"/>
                    <a:pt x="479" y="28"/>
                    <a:pt x="480" y="28"/>
                  </a:cubicBezTo>
                  <a:cubicBezTo>
                    <a:pt x="480" y="29"/>
                    <a:pt x="481" y="29"/>
                    <a:pt x="482" y="30"/>
                  </a:cubicBezTo>
                  <a:cubicBezTo>
                    <a:pt x="482" y="29"/>
                    <a:pt x="483" y="29"/>
                    <a:pt x="484" y="28"/>
                  </a:cubicBezTo>
                  <a:cubicBezTo>
                    <a:pt x="484" y="27"/>
                    <a:pt x="485" y="26"/>
                    <a:pt x="485" y="26"/>
                  </a:cubicBezTo>
                  <a:cubicBezTo>
                    <a:pt x="485" y="25"/>
                    <a:pt x="487" y="24"/>
                    <a:pt x="487" y="23"/>
                  </a:cubicBezTo>
                  <a:cubicBezTo>
                    <a:pt x="487" y="23"/>
                    <a:pt x="485" y="22"/>
                    <a:pt x="485" y="22"/>
                  </a:cubicBezTo>
                  <a:cubicBezTo>
                    <a:pt x="485" y="21"/>
                    <a:pt x="486" y="20"/>
                    <a:pt x="486" y="19"/>
                  </a:cubicBezTo>
                  <a:cubicBezTo>
                    <a:pt x="487" y="19"/>
                    <a:pt x="488" y="18"/>
                    <a:pt x="488" y="17"/>
                  </a:cubicBezTo>
                  <a:cubicBezTo>
                    <a:pt x="488" y="17"/>
                    <a:pt x="486" y="16"/>
                    <a:pt x="486" y="16"/>
                  </a:cubicBezTo>
                  <a:cubicBezTo>
                    <a:pt x="486" y="15"/>
                    <a:pt x="487" y="13"/>
                    <a:pt x="488" y="13"/>
                  </a:cubicBezTo>
                  <a:cubicBezTo>
                    <a:pt x="488" y="13"/>
                    <a:pt x="489" y="15"/>
                    <a:pt x="490" y="15"/>
                  </a:cubicBezTo>
                  <a:cubicBezTo>
                    <a:pt x="490" y="15"/>
                    <a:pt x="491" y="13"/>
                    <a:pt x="492" y="13"/>
                  </a:cubicBezTo>
                  <a:cubicBezTo>
                    <a:pt x="492" y="12"/>
                    <a:pt x="493" y="11"/>
                    <a:pt x="493" y="11"/>
                  </a:cubicBezTo>
                  <a:cubicBezTo>
                    <a:pt x="493" y="10"/>
                    <a:pt x="491" y="9"/>
                    <a:pt x="491" y="9"/>
                  </a:cubicBezTo>
                  <a:cubicBezTo>
                    <a:pt x="492" y="7"/>
                    <a:pt x="493" y="6"/>
                    <a:pt x="494" y="4"/>
                  </a:cubicBezTo>
                  <a:cubicBezTo>
                    <a:pt x="496" y="6"/>
                    <a:pt x="497" y="7"/>
                    <a:pt x="499" y="8"/>
                  </a:cubicBezTo>
                  <a:cubicBezTo>
                    <a:pt x="499" y="8"/>
                    <a:pt x="501" y="9"/>
                    <a:pt x="501" y="9"/>
                  </a:cubicBezTo>
                  <a:cubicBezTo>
                    <a:pt x="501" y="10"/>
                    <a:pt x="499" y="11"/>
                    <a:pt x="499" y="12"/>
                  </a:cubicBezTo>
                  <a:cubicBezTo>
                    <a:pt x="500" y="12"/>
                    <a:pt x="501" y="13"/>
                    <a:pt x="502" y="13"/>
                  </a:cubicBezTo>
                  <a:cubicBezTo>
                    <a:pt x="502" y="14"/>
                    <a:pt x="500" y="15"/>
                    <a:pt x="500" y="16"/>
                  </a:cubicBezTo>
                  <a:cubicBezTo>
                    <a:pt x="500" y="16"/>
                    <a:pt x="502" y="17"/>
                    <a:pt x="502" y="17"/>
                  </a:cubicBezTo>
                  <a:cubicBezTo>
                    <a:pt x="502" y="18"/>
                    <a:pt x="500" y="19"/>
                    <a:pt x="500" y="20"/>
                  </a:cubicBezTo>
                  <a:cubicBezTo>
                    <a:pt x="501" y="20"/>
                    <a:pt x="503" y="21"/>
                    <a:pt x="503" y="21"/>
                  </a:cubicBezTo>
                  <a:cubicBezTo>
                    <a:pt x="503" y="22"/>
                    <a:pt x="501" y="23"/>
                    <a:pt x="501" y="24"/>
                  </a:cubicBezTo>
                  <a:cubicBezTo>
                    <a:pt x="501" y="24"/>
                    <a:pt x="503" y="25"/>
                    <a:pt x="503" y="25"/>
                  </a:cubicBezTo>
                  <a:cubicBezTo>
                    <a:pt x="504" y="26"/>
                    <a:pt x="505" y="26"/>
                    <a:pt x="505" y="27"/>
                  </a:cubicBezTo>
                  <a:cubicBezTo>
                    <a:pt x="506" y="26"/>
                    <a:pt x="507" y="25"/>
                    <a:pt x="507" y="25"/>
                  </a:cubicBezTo>
                  <a:cubicBezTo>
                    <a:pt x="508" y="24"/>
                    <a:pt x="509" y="23"/>
                    <a:pt x="509" y="22"/>
                  </a:cubicBezTo>
                  <a:cubicBezTo>
                    <a:pt x="509" y="22"/>
                    <a:pt x="507" y="21"/>
                    <a:pt x="507" y="21"/>
                  </a:cubicBezTo>
                  <a:cubicBezTo>
                    <a:pt x="507" y="20"/>
                    <a:pt x="508" y="19"/>
                    <a:pt x="508" y="19"/>
                  </a:cubicBezTo>
                  <a:cubicBezTo>
                    <a:pt x="509" y="18"/>
                    <a:pt x="510" y="17"/>
                    <a:pt x="510" y="16"/>
                  </a:cubicBezTo>
                  <a:cubicBezTo>
                    <a:pt x="511" y="16"/>
                    <a:pt x="511" y="15"/>
                    <a:pt x="512" y="14"/>
                  </a:cubicBezTo>
                  <a:cubicBezTo>
                    <a:pt x="513" y="13"/>
                    <a:pt x="514" y="11"/>
                    <a:pt x="515" y="10"/>
                  </a:cubicBezTo>
                  <a:cubicBezTo>
                    <a:pt x="516" y="10"/>
                    <a:pt x="517" y="11"/>
                    <a:pt x="517" y="11"/>
                  </a:cubicBezTo>
                  <a:cubicBezTo>
                    <a:pt x="518" y="12"/>
                    <a:pt x="519" y="12"/>
                    <a:pt x="520" y="13"/>
                  </a:cubicBezTo>
                  <a:cubicBezTo>
                    <a:pt x="520" y="14"/>
                    <a:pt x="521" y="14"/>
                    <a:pt x="522" y="15"/>
                  </a:cubicBezTo>
                  <a:cubicBezTo>
                    <a:pt x="522" y="14"/>
                    <a:pt x="523" y="13"/>
                    <a:pt x="524" y="12"/>
                  </a:cubicBezTo>
                  <a:cubicBezTo>
                    <a:pt x="523" y="13"/>
                    <a:pt x="526" y="14"/>
                    <a:pt x="526" y="14"/>
                  </a:cubicBezTo>
                  <a:cubicBezTo>
                    <a:pt x="526" y="14"/>
                    <a:pt x="524" y="16"/>
                    <a:pt x="524" y="16"/>
                  </a:cubicBezTo>
                  <a:cubicBezTo>
                    <a:pt x="524" y="16"/>
                    <a:pt x="522" y="15"/>
                    <a:pt x="522" y="15"/>
                  </a:cubicBezTo>
                  <a:cubicBezTo>
                    <a:pt x="522" y="15"/>
                    <a:pt x="520" y="17"/>
                    <a:pt x="520" y="17"/>
                  </a:cubicBezTo>
                  <a:cubicBezTo>
                    <a:pt x="520" y="17"/>
                    <a:pt x="522" y="19"/>
                    <a:pt x="522" y="19"/>
                  </a:cubicBezTo>
                  <a:cubicBezTo>
                    <a:pt x="522" y="19"/>
                    <a:pt x="521" y="20"/>
                    <a:pt x="521" y="21"/>
                  </a:cubicBezTo>
                  <a:cubicBezTo>
                    <a:pt x="520" y="22"/>
                    <a:pt x="520" y="22"/>
                    <a:pt x="519" y="23"/>
                  </a:cubicBezTo>
                  <a:cubicBezTo>
                    <a:pt x="518" y="24"/>
                    <a:pt x="518" y="25"/>
                    <a:pt x="517" y="25"/>
                  </a:cubicBezTo>
                  <a:cubicBezTo>
                    <a:pt x="517" y="26"/>
                    <a:pt x="516" y="27"/>
                    <a:pt x="516" y="28"/>
                  </a:cubicBezTo>
                  <a:cubicBezTo>
                    <a:pt x="515" y="28"/>
                    <a:pt x="518" y="29"/>
                    <a:pt x="518" y="29"/>
                  </a:cubicBezTo>
                  <a:cubicBezTo>
                    <a:pt x="519" y="28"/>
                    <a:pt x="520" y="26"/>
                    <a:pt x="521" y="25"/>
                  </a:cubicBezTo>
                  <a:cubicBezTo>
                    <a:pt x="522" y="24"/>
                    <a:pt x="522" y="23"/>
                    <a:pt x="523" y="23"/>
                  </a:cubicBezTo>
                  <a:cubicBezTo>
                    <a:pt x="523" y="22"/>
                    <a:pt x="525" y="24"/>
                    <a:pt x="525" y="24"/>
                  </a:cubicBezTo>
                  <a:cubicBezTo>
                    <a:pt x="526" y="24"/>
                    <a:pt x="527" y="22"/>
                    <a:pt x="527" y="22"/>
                  </a:cubicBezTo>
                  <a:cubicBezTo>
                    <a:pt x="527" y="21"/>
                    <a:pt x="528" y="21"/>
                    <a:pt x="529" y="20"/>
                  </a:cubicBezTo>
                  <a:cubicBezTo>
                    <a:pt x="529" y="19"/>
                    <a:pt x="530" y="18"/>
                    <a:pt x="530" y="18"/>
                  </a:cubicBezTo>
                  <a:cubicBezTo>
                    <a:pt x="530" y="17"/>
                    <a:pt x="528" y="16"/>
                    <a:pt x="528" y="16"/>
                  </a:cubicBezTo>
                  <a:cubicBezTo>
                    <a:pt x="528" y="15"/>
                    <a:pt x="530" y="14"/>
                    <a:pt x="530" y="14"/>
                  </a:cubicBezTo>
                  <a:cubicBezTo>
                    <a:pt x="529" y="14"/>
                    <a:pt x="528" y="12"/>
                    <a:pt x="528" y="12"/>
                  </a:cubicBezTo>
                  <a:cubicBezTo>
                    <a:pt x="528" y="12"/>
                    <a:pt x="529" y="10"/>
                    <a:pt x="529" y="10"/>
                  </a:cubicBezTo>
                  <a:cubicBezTo>
                    <a:pt x="530" y="10"/>
                    <a:pt x="531" y="11"/>
                    <a:pt x="531" y="11"/>
                  </a:cubicBezTo>
                  <a:cubicBezTo>
                    <a:pt x="532" y="12"/>
                    <a:pt x="534" y="13"/>
                    <a:pt x="534" y="13"/>
                  </a:cubicBezTo>
                  <a:cubicBezTo>
                    <a:pt x="534" y="14"/>
                    <a:pt x="532" y="15"/>
                    <a:pt x="532" y="15"/>
                  </a:cubicBezTo>
                  <a:cubicBezTo>
                    <a:pt x="532" y="16"/>
                    <a:pt x="534" y="16"/>
                    <a:pt x="534" y="17"/>
                  </a:cubicBezTo>
                  <a:cubicBezTo>
                    <a:pt x="534" y="18"/>
                    <a:pt x="532" y="19"/>
                    <a:pt x="532" y="19"/>
                  </a:cubicBezTo>
                  <a:cubicBezTo>
                    <a:pt x="533" y="20"/>
                    <a:pt x="535" y="20"/>
                    <a:pt x="535" y="21"/>
                  </a:cubicBezTo>
                  <a:cubicBezTo>
                    <a:pt x="535" y="22"/>
                    <a:pt x="537" y="22"/>
                    <a:pt x="537" y="23"/>
                  </a:cubicBezTo>
                  <a:cubicBezTo>
                    <a:pt x="537" y="22"/>
                    <a:pt x="539" y="21"/>
                    <a:pt x="539" y="20"/>
                  </a:cubicBezTo>
                  <a:cubicBezTo>
                    <a:pt x="539" y="20"/>
                    <a:pt x="536" y="19"/>
                    <a:pt x="536" y="19"/>
                  </a:cubicBezTo>
                  <a:cubicBezTo>
                    <a:pt x="536" y="18"/>
                    <a:pt x="538" y="17"/>
                    <a:pt x="538" y="17"/>
                  </a:cubicBezTo>
                  <a:cubicBezTo>
                    <a:pt x="538" y="16"/>
                    <a:pt x="539" y="14"/>
                    <a:pt x="540" y="14"/>
                  </a:cubicBezTo>
                  <a:cubicBezTo>
                    <a:pt x="540" y="14"/>
                    <a:pt x="542" y="16"/>
                    <a:pt x="542" y="16"/>
                  </a:cubicBezTo>
                  <a:cubicBezTo>
                    <a:pt x="543" y="16"/>
                    <a:pt x="543" y="14"/>
                    <a:pt x="544" y="14"/>
                  </a:cubicBezTo>
                  <a:cubicBezTo>
                    <a:pt x="545" y="14"/>
                    <a:pt x="545" y="15"/>
                    <a:pt x="546" y="15"/>
                  </a:cubicBezTo>
                  <a:cubicBezTo>
                    <a:pt x="547" y="16"/>
                    <a:pt x="548" y="17"/>
                    <a:pt x="548" y="17"/>
                  </a:cubicBezTo>
                  <a:cubicBezTo>
                    <a:pt x="548" y="18"/>
                    <a:pt x="546" y="19"/>
                    <a:pt x="547" y="19"/>
                  </a:cubicBezTo>
                  <a:cubicBezTo>
                    <a:pt x="547" y="20"/>
                    <a:pt x="549" y="21"/>
                    <a:pt x="549" y="21"/>
                  </a:cubicBezTo>
                  <a:cubicBezTo>
                    <a:pt x="549" y="21"/>
                    <a:pt x="550" y="23"/>
                    <a:pt x="551" y="23"/>
                  </a:cubicBezTo>
                  <a:cubicBezTo>
                    <a:pt x="551" y="23"/>
                    <a:pt x="552" y="21"/>
                    <a:pt x="553" y="21"/>
                  </a:cubicBezTo>
                  <a:cubicBezTo>
                    <a:pt x="553" y="20"/>
                    <a:pt x="554" y="19"/>
                    <a:pt x="554" y="18"/>
                  </a:cubicBezTo>
                  <a:cubicBezTo>
                    <a:pt x="554" y="18"/>
                    <a:pt x="552" y="17"/>
                    <a:pt x="552" y="17"/>
                  </a:cubicBezTo>
                  <a:cubicBezTo>
                    <a:pt x="553" y="16"/>
                    <a:pt x="553" y="15"/>
                    <a:pt x="554" y="14"/>
                  </a:cubicBezTo>
                  <a:cubicBezTo>
                    <a:pt x="554" y="14"/>
                    <a:pt x="556" y="16"/>
                    <a:pt x="556" y="16"/>
                  </a:cubicBezTo>
                  <a:cubicBezTo>
                    <a:pt x="557" y="17"/>
                    <a:pt x="558" y="18"/>
                    <a:pt x="558" y="18"/>
                  </a:cubicBezTo>
                  <a:cubicBezTo>
                    <a:pt x="559" y="18"/>
                    <a:pt x="560" y="20"/>
                    <a:pt x="561" y="20"/>
                  </a:cubicBezTo>
                  <a:cubicBezTo>
                    <a:pt x="561" y="20"/>
                    <a:pt x="562" y="17"/>
                    <a:pt x="562" y="17"/>
                  </a:cubicBezTo>
                  <a:cubicBezTo>
                    <a:pt x="563" y="18"/>
                    <a:pt x="564" y="19"/>
                    <a:pt x="565" y="19"/>
                  </a:cubicBezTo>
                  <a:cubicBezTo>
                    <a:pt x="565" y="20"/>
                    <a:pt x="563" y="21"/>
                    <a:pt x="563" y="21"/>
                  </a:cubicBezTo>
                  <a:cubicBezTo>
                    <a:pt x="563" y="22"/>
                    <a:pt x="561" y="23"/>
                    <a:pt x="561" y="23"/>
                  </a:cubicBezTo>
                  <a:cubicBezTo>
                    <a:pt x="561" y="24"/>
                    <a:pt x="563" y="25"/>
                    <a:pt x="563" y="25"/>
                  </a:cubicBezTo>
                  <a:cubicBezTo>
                    <a:pt x="564" y="26"/>
                    <a:pt x="565" y="26"/>
                    <a:pt x="566" y="27"/>
                  </a:cubicBezTo>
                  <a:cubicBezTo>
                    <a:pt x="567" y="25"/>
                    <a:pt x="568" y="24"/>
                    <a:pt x="569" y="22"/>
                  </a:cubicBezTo>
                  <a:cubicBezTo>
                    <a:pt x="570" y="22"/>
                    <a:pt x="570" y="21"/>
                    <a:pt x="571" y="20"/>
                  </a:cubicBezTo>
                  <a:cubicBezTo>
                    <a:pt x="572" y="19"/>
                    <a:pt x="573" y="17"/>
                    <a:pt x="574" y="16"/>
                  </a:cubicBezTo>
                  <a:cubicBezTo>
                    <a:pt x="575" y="15"/>
                    <a:pt x="575" y="14"/>
                    <a:pt x="576" y="14"/>
                  </a:cubicBezTo>
                  <a:cubicBezTo>
                    <a:pt x="577" y="14"/>
                    <a:pt x="577" y="15"/>
                    <a:pt x="578" y="15"/>
                  </a:cubicBezTo>
                  <a:cubicBezTo>
                    <a:pt x="579" y="16"/>
                    <a:pt x="580" y="16"/>
                    <a:pt x="580" y="17"/>
                  </a:cubicBezTo>
                  <a:cubicBezTo>
                    <a:pt x="580" y="17"/>
                    <a:pt x="578" y="19"/>
                    <a:pt x="579" y="19"/>
                  </a:cubicBezTo>
                  <a:cubicBezTo>
                    <a:pt x="579" y="19"/>
                    <a:pt x="581" y="21"/>
                    <a:pt x="581" y="21"/>
                  </a:cubicBezTo>
                  <a:cubicBezTo>
                    <a:pt x="581" y="21"/>
                    <a:pt x="582" y="19"/>
                    <a:pt x="582" y="19"/>
                  </a:cubicBezTo>
                  <a:cubicBezTo>
                    <a:pt x="583" y="18"/>
                    <a:pt x="584" y="17"/>
                    <a:pt x="584" y="16"/>
                  </a:cubicBezTo>
                  <a:cubicBezTo>
                    <a:pt x="584" y="16"/>
                    <a:pt x="582" y="15"/>
                    <a:pt x="582" y="15"/>
                  </a:cubicBezTo>
                  <a:cubicBezTo>
                    <a:pt x="582" y="14"/>
                    <a:pt x="583" y="13"/>
                    <a:pt x="584" y="12"/>
                  </a:cubicBezTo>
                  <a:cubicBezTo>
                    <a:pt x="584" y="12"/>
                    <a:pt x="585" y="11"/>
                    <a:pt x="585" y="10"/>
                  </a:cubicBezTo>
                  <a:cubicBezTo>
                    <a:pt x="586" y="9"/>
                    <a:pt x="587" y="9"/>
                    <a:pt x="587" y="8"/>
                  </a:cubicBezTo>
                  <a:cubicBezTo>
                    <a:pt x="587" y="8"/>
                    <a:pt x="588" y="6"/>
                    <a:pt x="589" y="6"/>
                  </a:cubicBezTo>
                  <a:cubicBezTo>
                    <a:pt x="589" y="6"/>
                    <a:pt x="591" y="7"/>
                    <a:pt x="591" y="7"/>
                  </a:cubicBezTo>
                  <a:cubicBezTo>
                    <a:pt x="591" y="8"/>
                    <a:pt x="590" y="9"/>
                    <a:pt x="589" y="10"/>
                  </a:cubicBezTo>
                  <a:cubicBezTo>
                    <a:pt x="589" y="10"/>
                    <a:pt x="588" y="12"/>
                    <a:pt x="588" y="12"/>
                  </a:cubicBezTo>
                  <a:cubicBezTo>
                    <a:pt x="588" y="12"/>
                    <a:pt x="590" y="14"/>
                    <a:pt x="590" y="14"/>
                  </a:cubicBezTo>
                  <a:cubicBezTo>
                    <a:pt x="590" y="14"/>
                    <a:pt x="591" y="11"/>
                    <a:pt x="592" y="11"/>
                  </a:cubicBezTo>
                  <a:cubicBezTo>
                    <a:pt x="592" y="11"/>
                    <a:pt x="593" y="13"/>
                    <a:pt x="594" y="13"/>
                  </a:cubicBezTo>
                  <a:cubicBezTo>
                    <a:pt x="594" y="13"/>
                    <a:pt x="595" y="11"/>
                    <a:pt x="595" y="11"/>
                  </a:cubicBezTo>
                  <a:cubicBezTo>
                    <a:pt x="596" y="11"/>
                    <a:pt x="597" y="13"/>
                    <a:pt x="598" y="13"/>
                  </a:cubicBezTo>
                  <a:cubicBezTo>
                    <a:pt x="598" y="12"/>
                    <a:pt x="599" y="11"/>
                    <a:pt x="599" y="10"/>
                  </a:cubicBezTo>
                  <a:cubicBezTo>
                    <a:pt x="600" y="10"/>
                    <a:pt x="601" y="9"/>
                    <a:pt x="601" y="8"/>
                  </a:cubicBezTo>
                  <a:cubicBezTo>
                    <a:pt x="601" y="8"/>
                    <a:pt x="603" y="6"/>
                    <a:pt x="603" y="6"/>
                  </a:cubicBezTo>
                  <a:cubicBezTo>
                    <a:pt x="603" y="6"/>
                    <a:pt x="601" y="4"/>
                    <a:pt x="601" y="4"/>
                  </a:cubicBezTo>
                  <a:cubicBezTo>
                    <a:pt x="601" y="4"/>
                    <a:pt x="602" y="2"/>
                    <a:pt x="602" y="2"/>
                  </a:cubicBezTo>
                  <a:cubicBezTo>
                    <a:pt x="603" y="2"/>
                    <a:pt x="604" y="4"/>
                    <a:pt x="605" y="4"/>
                  </a:cubicBezTo>
                  <a:cubicBezTo>
                    <a:pt x="605" y="4"/>
                    <a:pt x="607" y="5"/>
                    <a:pt x="607" y="5"/>
                  </a:cubicBezTo>
                  <a:cubicBezTo>
                    <a:pt x="607" y="6"/>
                    <a:pt x="605" y="7"/>
                    <a:pt x="605" y="8"/>
                  </a:cubicBezTo>
                  <a:cubicBezTo>
                    <a:pt x="605" y="8"/>
                    <a:pt x="603" y="9"/>
                    <a:pt x="603" y="10"/>
                  </a:cubicBezTo>
                  <a:cubicBezTo>
                    <a:pt x="603" y="10"/>
                    <a:pt x="606" y="11"/>
                    <a:pt x="606" y="12"/>
                  </a:cubicBezTo>
                  <a:cubicBezTo>
                    <a:pt x="605" y="12"/>
                    <a:pt x="604" y="14"/>
                    <a:pt x="604" y="14"/>
                  </a:cubicBezTo>
                  <a:cubicBezTo>
                    <a:pt x="603" y="14"/>
                    <a:pt x="602" y="12"/>
                    <a:pt x="602" y="12"/>
                  </a:cubicBezTo>
                  <a:cubicBezTo>
                    <a:pt x="601" y="12"/>
                    <a:pt x="600" y="14"/>
                    <a:pt x="600" y="14"/>
                  </a:cubicBezTo>
                  <a:cubicBezTo>
                    <a:pt x="600" y="15"/>
                    <a:pt x="598" y="16"/>
                    <a:pt x="598" y="16"/>
                  </a:cubicBezTo>
                  <a:cubicBezTo>
                    <a:pt x="598" y="17"/>
                    <a:pt x="601" y="18"/>
                    <a:pt x="600" y="18"/>
                  </a:cubicBezTo>
                  <a:cubicBezTo>
                    <a:pt x="600" y="19"/>
                    <a:pt x="599" y="20"/>
                    <a:pt x="599" y="20"/>
                  </a:cubicBezTo>
                  <a:cubicBezTo>
                    <a:pt x="598" y="21"/>
                    <a:pt x="597" y="22"/>
                    <a:pt x="597" y="23"/>
                  </a:cubicBezTo>
                  <a:cubicBezTo>
                    <a:pt x="597" y="23"/>
                    <a:pt x="599" y="24"/>
                    <a:pt x="599" y="24"/>
                  </a:cubicBezTo>
                  <a:cubicBezTo>
                    <a:pt x="599" y="25"/>
                    <a:pt x="598" y="26"/>
                    <a:pt x="598" y="27"/>
                  </a:cubicBezTo>
                  <a:cubicBezTo>
                    <a:pt x="597" y="27"/>
                    <a:pt x="596" y="28"/>
                    <a:pt x="596" y="29"/>
                  </a:cubicBezTo>
                  <a:cubicBezTo>
                    <a:pt x="597" y="29"/>
                    <a:pt x="597" y="31"/>
                    <a:pt x="598" y="31"/>
                  </a:cubicBezTo>
                  <a:cubicBezTo>
                    <a:pt x="598" y="30"/>
                    <a:pt x="600" y="29"/>
                    <a:pt x="600" y="28"/>
                  </a:cubicBezTo>
                  <a:cubicBezTo>
                    <a:pt x="600" y="28"/>
                    <a:pt x="601" y="27"/>
                    <a:pt x="602" y="26"/>
                  </a:cubicBezTo>
                  <a:cubicBezTo>
                    <a:pt x="602" y="25"/>
                    <a:pt x="603" y="25"/>
                    <a:pt x="603" y="24"/>
                  </a:cubicBezTo>
                  <a:cubicBezTo>
                    <a:pt x="604" y="23"/>
                    <a:pt x="604" y="22"/>
                    <a:pt x="605" y="22"/>
                  </a:cubicBezTo>
                  <a:cubicBezTo>
                    <a:pt x="605" y="21"/>
                    <a:pt x="607" y="20"/>
                    <a:pt x="607" y="19"/>
                  </a:cubicBezTo>
                  <a:cubicBezTo>
                    <a:pt x="607" y="19"/>
                    <a:pt x="604" y="18"/>
                    <a:pt x="604" y="18"/>
                  </a:cubicBezTo>
                  <a:cubicBezTo>
                    <a:pt x="605" y="17"/>
                    <a:pt x="606" y="16"/>
                    <a:pt x="606" y="15"/>
                  </a:cubicBezTo>
                  <a:cubicBezTo>
                    <a:pt x="607" y="15"/>
                    <a:pt x="607" y="14"/>
                    <a:pt x="608" y="13"/>
                  </a:cubicBezTo>
                  <a:cubicBezTo>
                    <a:pt x="608" y="13"/>
                    <a:pt x="610" y="15"/>
                    <a:pt x="610" y="15"/>
                  </a:cubicBezTo>
                  <a:cubicBezTo>
                    <a:pt x="611" y="13"/>
                    <a:pt x="612" y="12"/>
                    <a:pt x="613" y="10"/>
                  </a:cubicBezTo>
                  <a:cubicBezTo>
                    <a:pt x="614" y="11"/>
                    <a:pt x="616" y="12"/>
                    <a:pt x="616" y="12"/>
                  </a:cubicBezTo>
                  <a:cubicBezTo>
                    <a:pt x="616" y="13"/>
                    <a:pt x="614" y="14"/>
                    <a:pt x="614" y="14"/>
                  </a:cubicBezTo>
                  <a:cubicBezTo>
                    <a:pt x="614" y="15"/>
                    <a:pt x="616" y="16"/>
                    <a:pt x="616" y="16"/>
                  </a:cubicBezTo>
                  <a:cubicBezTo>
                    <a:pt x="616" y="16"/>
                    <a:pt x="618" y="14"/>
                    <a:pt x="618" y="14"/>
                  </a:cubicBezTo>
                  <a:cubicBezTo>
                    <a:pt x="618" y="14"/>
                    <a:pt x="620" y="15"/>
                    <a:pt x="620" y="16"/>
                  </a:cubicBezTo>
                  <a:cubicBezTo>
                    <a:pt x="620" y="16"/>
                    <a:pt x="618" y="18"/>
                    <a:pt x="618" y="18"/>
                  </a:cubicBezTo>
                  <a:cubicBezTo>
                    <a:pt x="619" y="18"/>
                    <a:pt x="620" y="19"/>
                    <a:pt x="621" y="19"/>
                  </a:cubicBezTo>
                  <a:cubicBezTo>
                    <a:pt x="621" y="20"/>
                    <a:pt x="622" y="17"/>
                    <a:pt x="622" y="17"/>
                  </a:cubicBezTo>
                  <a:cubicBezTo>
                    <a:pt x="623" y="17"/>
                    <a:pt x="624" y="19"/>
                    <a:pt x="625" y="19"/>
                  </a:cubicBezTo>
                  <a:cubicBezTo>
                    <a:pt x="626" y="17"/>
                    <a:pt x="627" y="16"/>
                    <a:pt x="628" y="15"/>
                  </a:cubicBezTo>
                  <a:cubicBezTo>
                    <a:pt x="629" y="14"/>
                    <a:pt x="629" y="13"/>
                    <a:pt x="630" y="12"/>
                  </a:cubicBezTo>
                  <a:cubicBezTo>
                    <a:pt x="630" y="12"/>
                    <a:pt x="631" y="11"/>
                    <a:pt x="631" y="10"/>
                  </a:cubicBezTo>
                  <a:cubicBezTo>
                    <a:pt x="632" y="10"/>
                    <a:pt x="633" y="8"/>
                    <a:pt x="633" y="8"/>
                  </a:cubicBezTo>
                  <a:cubicBezTo>
                    <a:pt x="633" y="7"/>
                    <a:pt x="631" y="6"/>
                    <a:pt x="631" y="6"/>
                  </a:cubicBezTo>
                  <a:cubicBezTo>
                    <a:pt x="631" y="5"/>
                    <a:pt x="632" y="4"/>
                    <a:pt x="633" y="4"/>
                  </a:cubicBezTo>
                  <a:cubicBezTo>
                    <a:pt x="633" y="3"/>
                    <a:pt x="634" y="2"/>
                    <a:pt x="634" y="2"/>
                  </a:cubicBezTo>
                  <a:cubicBezTo>
                    <a:pt x="636" y="3"/>
                    <a:pt x="637" y="4"/>
                    <a:pt x="639" y="5"/>
                  </a:cubicBezTo>
                  <a:cubicBezTo>
                    <a:pt x="639" y="6"/>
                    <a:pt x="637" y="7"/>
                    <a:pt x="637" y="7"/>
                  </a:cubicBezTo>
                  <a:cubicBezTo>
                    <a:pt x="637" y="8"/>
                    <a:pt x="639" y="9"/>
                    <a:pt x="639" y="9"/>
                  </a:cubicBezTo>
                  <a:cubicBezTo>
                    <a:pt x="640" y="10"/>
                    <a:pt x="641" y="10"/>
                    <a:pt x="642" y="11"/>
                  </a:cubicBezTo>
                  <a:cubicBezTo>
                    <a:pt x="642" y="11"/>
                    <a:pt x="643" y="12"/>
                    <a:pt x="644" y="12"/>
                  </a:cubicBezTo>
                  <a:cubicBezTo>
                    <a:pt x="645" y="13"/>
                    <a:pt x="645" y="14"/>
                    <a:pt x="646" y="14"/>
                  </a:cubicBezTo>
                  <a:cubicBezTo>
                    <a:pt x="646" y="14"/>
                    <a:pt x="648" y="16"/>
                    <a:pt x="648" y="16"/>
                  </a:cubicBezTo>
                  <a:cubicBezTo>
                    <a:pt x="648" y="16"/>
                    <a:pt x="647" y="18"/>
                    <a:pt x="647" y="18"/>
                  </a:cubicBezTo>
                  <a:cubicBezTo>
                    <a:pt x="646" y="19"/>
                    <a:pt x="645" y="20"/>
                    <a:pt x="645" y="20"/>
                  </a:cubicBezTo>
                  <a:cubicBezTo>
                    <a:pt x="644" y="20"/>
                    <a:pt x="643" y="19"/>
                    <a:pt x="643" y="19"/>
                  </a:cubicBezTo>
                  <a:cubicBezTo>
                    <a:pt x="642" y="19"/>
                    <a:pt x="642" y="21"/>
                    <a:pt x="641" y="21"/>
                  </a:cubicBezTo>
                  <a:cubicBezTo>
                    <a:pt x="642" y="22"/>
                    <a:pt x="644" y="23"/>
                    <a:pt x="645" y="24"/>
                  </a:cubicBezTo>
                  <a:cubicBezTo>
                    <a:pt x="646" y="24"/>
                    <a:pt x="646" y="22"/>
                    <a:pt x="647" y="22"/>
                  </a:cubicBezTo>
                  <a:cubicBezTo>
                    <a:pt x="647" y="22"/>
                    <a:pt x="649" y="24"/>
                    <a:pt x="649" y="24"/>
                  </a:cubicBezTo>
                  <a:cubicBezTo>
                    <a:pt x="650" y="23"/>
                    <a:pt x="651" y="22"/>
                    <a:pt x="651" y="21"/>
                  </a:cubicBezTo>
                  <a:cubicBezTo>
                    <a:pt x="652" y="21"/>
                    <a:pt x="652" y="20"/>
                    <a:pt x="653" y="19"/>
                  </a:cubicBezTo>
                  <a:cubicBezTo>
                    <a:pt x="653" y="18"/>
                    <a:pt x="654" y="18"/>
                    <a:pt x="654" y="17"/>
                  </a:cubicBezTo>
                  <a:cubicBezTo>
                    <a:pt x="655" y="16"/>
                    <a:pt x="656" y="15"/>
                    <a:pt x="656" y="15"/>
                  </a:cubicBezTo>
                  <a:cubicBezTo>
                    <a:pt x="656" y="14"/>
                    <a:pt x="658" y="13"/>
                    <a:pt x="658" y="13"/>
                  </a:cubicBezTo>
                  <a:cubicBezTo>
                    <a:pt x="658" y="12"/>
                    <a:pt x="656" y="11"/>
                    <a:pt x="656" y="11"/>
                  </a:cubicBezTo>
                  <a:cubicBezTo>
                    <a:pt x="655" y="11"/>
                    <a:pt x="653" y="9"/>
                    <a:pt x="653" y="9"/>
                  </a:cubicBezTo>
                  <a:cubicBezTo>
                    <a:pt x="654" y="9"/>
                    <a:pt x="655" y="7"/>
                    <a:pt x="655" y="7"/>
                  </a:cubicBezTo>
                  <a:cubicBezTo>
                    <a:pt x="656" y="7"/>
                    <a:pt x="657" y="8"/>
                    <a:pt x="657" y="9"/>
                  </a:cubicBezTo>
                  <a:cubicBezTo>
                    <a:pt x="658" y="9"/>
                    <a:pt x="659" y="10"/>
                    <a:pt x="660" y="10"/>
                  </a:cubicBezTo>
                  <a:cubicBezTo>
                    <a:pt x="660" y="11"/>
                    <a:pt x="661" y="12"/>
                    <a:pt x="662" y="12"/>
                  </a:cubicBezTo>
                  <a:cubicBezTo>
                    <a:pt x="662" y="12"/>
                    <a:pt x="663" y="14"/>
                    <a:pt x="664" y="14"/>
                  </a:cubicBezTo>
                  <a:cubicBezTo>
                    <a:pt x="664" y="14"/>
                    <a:pt x="665" y="12"/>
                    <a:pt x="666" y="11"/>
                  </a:cubicBezTo>
                  <a:cubicBezTo>
                    <a:pt x="666" y="11"/>
                    <a:pt x="667" y="9"/>
                    <a:pt x="667" y="9"/>
                  </a:cubicBezTo>
                  <a:cubicBezTo>
                    <a:pt x="668" y="9"/>
                    <a:pt x="669" y="11"/>
                    <a:pt x="670" y="11"/>
                  </a:cubicBezTo>
                  <a:cubicBezTo>
                    <a:pt x="670" y="11"/>
                    <a:pt x="671" y="13"/>
                    <a:pt x="672" y="13"/>
                  </a:cubicBezTo>
                  <a:cubicBezTo>
                    <a:pt x="672" y="13"/>
                    <a:pt x="673" y="11"/>
                    <a:pt x="674" y="10"/>
                  </a:cubicBezTo>
                  <a:cubicBezTo>
                    <a:pt x="674" y="10"/>
                    <a:pt x="675" y="8"/>
                    <a:pt x="675" y="8"/>
                  </a:cubicBezTo>
                  <a:cubicBezTo>
                    <a:pt x="676" y="8"/>
                    <a:pt x="677" y="9"/>
                    <a:pt x="677" y="10"/>
                  </a:cubicBezTo>
                  <a:cubicBezTo>
                    <a:pt x="678" y="10"/>
                    <a:pt x="676" y="12"/>
                    <a:pt x="676" y="12"/>
                  </a:cubicBezTo>
                  <a:cubicBezTo>
                    <a:pt x="675" y="13"/>
                    <a:pt x="674" y="14"/>
                    <a:pt x="674" y="14"/>
                  </a:cubicBezTo>
                  <a:cubicBezTo>
                    <a:pt x="674" y="15"/>
                    <a:pt x="676" y="16"/>
                    <a:pt x="676" y="16"/>
                  </a:cubicBezTo>
                  <a:cubicBezTo>
                    <a:pt x="676" y="17"/>
                    <a:pt x="675" y="18"/>
                    <a:pt x="675" y="18"/>
                  </a:cubicBezTo>
                  <a:cubicBezTo>
                    <a:pt x="675" y="19"/>
                    <a:pt x="677" y="19"/>
                    <a:pt x="677" y="20"/>
                  </a:cubicBezTo>
                  <a:cubicBezTo>
                    <a:pt x="677" y="21"/>
                    <a:pt x="675" y="22"/>
                    <a:pt x="675" y="22"/>
                  </a:cubicBezTo>
                  <a:cubicBezTo>
                    <a:pt x="675" y="23"/>
                    <a:pt x="677" y="23"/>
                    <a:pt x="677" y="24"/>
                  </a:cubicBezTo>
                  <a:cubicBezTo>
                    <a:pt x="677" y="25"/>
                    <a:pt x="676" y="26"/>
                    <a:pt x="676" y="26"/>
                  </a:cubicBezTo>
                  <a:cubicBezTo>
                    <a:pt x="676" y="27"/>
                    <a:pt x="678" y="27"/>
                    <a:pt x="678" y="28"/>
                  </a:cubicBezTo>
                  <a:cubicBezTo>
                    <a:pt x="678" y="27"/>
                    <a:pt x="679" y="26"/>
                    <a:pt x="680" y="26"/>
                  </a:cubicBezTo>
                  <a:cubicBezTo>
                    <a:pt x="680" y="25"/>
                    <a:pt x="681" y="24"/>
                    <a:pt x="681" y="23"/>
                  </a:cubicBezTo>
                  <a:cubicBezTo>
                    <a:pt x="682" y="23"/>
                    <a:pt x="683" y="22"/>
                    <a:pt x="683" y="21"/>
                  </a:cubicBezTo>
                  <a:cubicBezTo>
                    <a:pt x="683" y="21"/>
                    <a:pt x="681" y="20"/>
                    <a:pt x="681" y="19"/>
                  </a:cubicBezTo>
                  <a:cubicBezTo>
                    <a:pt x="681" y="19"/>
                    <a:pt x="683" y="18"/>
                    <a:pt x="682" y="17"/>
                  </a:cubicBezTo>
                  <a:cubicBezTo>
                    <a:pt x="682" y="17"/>
                    <a:pt x="680" y="16"/>
                    <a:pt x="680" y="16"/>
                  </a:cubicBezTo>
                  <a:cubicBezTo>
                    <a:pt x="680" y="15"/>
                    <a:pt x="682" y="14"/>
                    <a:pt x="682" y="13"/>
                  </a:cubicBezTo>
                  <a:cubicBezTo>
                    <a:pt x="682" y="13"/>
                    <a:pt x="680" y="12"/>
                    <a:pt x="680" y="12"/>
                  </a:cubicBezTo>
                  <a:cubicBezTo>
                    <a:pt x="680" y="11"/>
                    <a:pt x="681" y="9"/>
                    <a:pt x="681" y="9"/>
                  </a:cubicBezTo>
                  <a:cubicBezTo>
                    <a:pt x="682" y="9"/>
                    <a:pt x="683" y="11"/>
                    <a:pt x="684" y="11"/>
                  </a:cubicBezTo>
                  <a:cubicBezTo>
                    <a:pt x="684" y="11"/>
                    <a:pt x="685" y="13"/>
                    <a:pt x="686" y="13"/>
                  </a:cubicBezTo>
                  <a:cubicBezTo>
                    <a:pt x="686" y="13"/>
                    <a:pt x="687" y="10"/>
                    <a:pt x="688" y="11"/>
                  </a:cubicBezTo>
                  <a:cubicBezTo>
                    <a:pt x="688" y="11"/>
                    <a:pt x="689" y="12"/>
                    <a:pt x="690" y="12"/>
                  </a:cubicBezTo>
                  <a:cubicBezTo>
                    <a:pt x="691" y="13"/>
                    <a:pt x="691" y="13"/>
                    <a:pt x="692" y="14"/>
                  </a:cubicBezTo>
                  <a:cubicBezTo>
                    <a:pt x="693" y="14"/>
                    <a:pt x="694" y="15"/>
                    <a:pt x="694" y="16"/>
                  </a:cubicBezTo>
                  <a:cubicBezTo>
                    <a:pt x="695" y="16"/>
                    <a:pt x="696" y="17"/>
                    <a:pt x="697" y="17"/>
                  </a:cubicBezTo>
                  <a:cubicBezTo>
                    <a:pt x="697" y="17"/>
                    <a:pt x="698" y="15"/>
                    <a:pt x="698" y="15"/>
                  </a:cubicBezTo>
                  <a:cubicBezTo>
                    <a:pt x="699" y="15"/>
                    <a:pt x="700" y="17"/>
                    <a:pt x="700" y="17"/>
                  </a:cubicBezTo>
                  <a:cubicBezTo>
                    <a:pt x="701" y="17"/>
                    <a:pt x="702" y="15"/>
                    <a:pt x="702" y="15"/>
                  </a:cubicBezTo>
                  <a:cubicBezTo>
                    <a:pt x="702" y="14"/>
                    <a:pt x="700" y="13"/>
                    <a:pt x="700" y="13"/>
                  </a:cubicBezTo>
                  <a:cubicBezTo>
                    <a:pt x="700" y="12"/>
                    <a:pt x="701" y="11"/>
                    <a:pt x="702" y="11"/>
                  </a:cubicBezTo>
                  <a:cubicBezTo>
                    <a:pt x="702" y="10"/>
                    <a:pt x="703" y="9"/>
                    <a:pt x="703" y="8"/>
                  </a:cubicBezTo>
                  <a:cubicBezTo>
                    <a:pt x="705" y="10"/>
                    <a:pt x="706" y="11"/>
                    <a:pt x="708" y="12"/>
                  </a:cubicBezTo>
                  <a:cubicBezTo>
                    <a:pt x="707" y="13"/>
                    <a:pt x="707" y="13"/>
                    <a:pt x="706" y="14"/>
                  </a:cubicBezTo>
                  <a:cubicBezTo>
                    <a:pt x="706" y="14"/>
                    <a:pt x="704" y="16"/>
                    <a:pt x="704" y="16"/>
                  </a:cubicBezTo>
                  <a:cubicBezTo>
                    <a:pt x="704" y="17"/>
                    <a:pt x="706" y="18"/>
                    <a:pt x="707" y="18"/>
                  </a:cubicBezTo>
                  <a:cubicBezTo>
                    <a:pt x="707" y="18"/>
                    <a:pt x="709" y="19"/>
                    <a:pt x="709" y="20"/>
                  </a:cubicBezTo>
                  <a:cubicBezTo>
                    <a:pt x="709" y="20"/>
                    <a:pt x="707" y="21"/>
                    <a:pt x="707" y="22"/>
                  </a:cubicBezTo>
                  <a:cubicBezTo>
                    <a:pt x="707" y="22"/>
                    <a:pt x="709" y="23"/>
                    <a:pt x="709" y="24"/>
                  </a:cubicBezTo>
                  <a:cubicBezTo>
                    <a:pt x="709" y="24"/>
                    <a:pt x="708" y="25"/>
                    <a:pt x="708" y="26"/>
                  </a:cubicBezTo>
                  <a:cubicBezTo>
                    <a:pt x="707" y="26"/>
                    <a:pt x="706" y="28"/>
                    <a:pt x="706" y="28"/>
                  </a:cubicBezTo>
                  <a:cubicBezTo>
                    <a:pt x="706" y="29"/>
                    <a:pt x="708" y="29"/>
                    <a:pt x="708" y="30"/>
                  </a:cubicBezTo>
                  <a:cubicBezTo>
                    <a:pt x="709" y="28"/>
                    <a:pt x="710" y="27"/>
                    <a:pt x="712" y="25"/>
                  </a:cubicBezTo>
                  <a:cubicBezTo>
                    <a:pt x="712" y="25"/>
                    <a:pt x="713" y="23"/>
                    <a:pt x="713" y="23"/>
                  </a:cubicBezTo>
                  <a:cubicBezTo>
                    <a:pt x="713" y="23"/>
                    <a:pt x="711" y="22"/>
                    <a:pt x="711" y="21"/>
                  </a:cubicBezTo>
                  <a:cubicBezTo>
                    <a:pt x="711" y="21"/>
                    <a:pt x="709" y="20"/>
                    <a:pt x="709" y="20"/>
                  </a:cubicBezTo>
                  <a:cubicBezTo>
                    <a:pt x="709" y="19"/>
                    <a:pt x="710" y="18"/>
                    <a:pt x="711" y="17"/>
                  </a:cubicBezTo>
                  <a:cubicBezTo>
                    <a:pt x="711" y="17"/>
                    <a:pt x="712" y="16"/>
                    <a:pt x="712" y="15"/>
                  </a:cubicBezTo>
                  <a:cubicBezTo>
                    <a:pt x="712" y="15"/>
                    <a:pt x="710" y="14"/>
                    <a:pt x="710" y="14"/>
                  </a:cubicBezTo>
                  <a:cubicBezTo>
                    <a:pt x="711" y="12"/>
                    <a:pt x="712" y="11"/>
                    <a:pt x="713" y="9"/>
                  </a:cubicBezTo>
                  <a:cubicBezTo>
                    <a:pt x="714" y="10"/>
                    <a:pt x="715" y="10"/>
                    <a:pt x="716" y="11"/>
                  </a:cubicBezTo>
                  <a:cubicBezTo>
                    <a:pt x="716" y="11"/>
                    <a:pt x="718" y="12"/>
                    <a:pt x="718" y="12"/>
                  </a:cubicBezTo>
                  <a:cubicBezTo>
                    <a:pt x="718" y="13"/>
                    <a:pt x="716" y="14"/>
                    <a:pt x="716" y="15"/>
                  </a:cubicBezTo>
                  <a:cubicBezTo>
                    <a:pt x="716" y="15"/>
                    <a:pt x="714" y="13"/>
                    <a:pt x="714" y="13"/>
                  </a:cubicBezTo>
                  <a:cubicBezTo>
                    <a:pt x="713" y="13"/>
                    <a:pt x="713" y="15"/>
                    <a:pt x="712" y="15"/>
                  </a:cubicBezTo>
                  <a:cubicBezTo>
                    <a:pt x="714" y="16"/>
                    <a:pt x="715" y="17"/>
                    <a:pt x="717" y="19"/>
                  </a:cubicBezTo>
                  <a:cubicBezTo>
                    <a:pt x="717" y="18"/>
                    <a:pt x="718" y="17"/>
                    <a:pt x="718" y="16"/>
                  </a:cubicBezTo>
                  <a:cubicBezTo>
                    <a:pt x="719" y="16"/>
                    <a:pt x="719" y="15"/>
                    <a:pt x="720" y="14"/>
                  </a:cubicBezTo>
                  <a:cubicBezTo>
                    <a:pt x="721" y="14"/>
                    <a:pt x="721" y="12"/>
                    <a:pt x="722" y="12"/>
                  </a:cubicBezTo>
                  <a:cubicBezTo>
                    <a:pt x="722" y="12"/>
                    <a:pt x="724" y="14"/>
                    <a:pt x="724" y="14"/>
                  </a:cubicBezTo>
                  <a:cubicBezTo>
                    <a:pt x="724" y="13"/>
                    <a:pt x="726" y="12"/>
                    <a:pt x="726" y="11"/>
                  </a:cubicBezTo>
                  <a:cubicBezTo>
                    <a:pt x="726" y="11"/>
                    <a:pt x="723" y="10"/>
                    <a:pt x="724" y="10"/>
                  </a:cubicBezTo>
                  <a:cubicBezTo>
                    <a:pt x="724" y="9"/>
                    <a:pt x="725" y="8"/>
                    <a:pt x="725" y="7"/>
                  </a:cubicBezTo>
                  <a:cubicBezTo>
                    <a:pt x="726" y="7"/>
                    <a:pt x="727" y="9"/>
                    <a:pt x="727" y="9"/>
                  </a:cubicBezTo>
                  <a:cubicBezTo>
                    <a:pt x="728" y="10"/>
                    <a:pt x="730" y="10"/>
                    <a:pt x="730" y="11"/>
                  </a:cubicBezTo>
                  <a:cubicBezTo>
                    <a:pt x="730" y="11"/>
                    <a:pt x="728" y="13"/>
                    <a:pt x="728" y="13"/>
                  </a:cubicBezTo>
                  <a:cubicBezTo>
                    <a:pt x="727" y="14"/>
                    <a:pt x="727" y="15"/>
                    <a:pt x="726" y="15"/>
                  </a:cubicBezTo>
                  <a:cubicBezTo>
                    <a:pt x="726" y="15"/>
                    <a:pt x="725" y="14"/>
                    <a:pt x="724" y="14"/>
                  </a:cubicBezTo>
                  <a:cubicBezTo>
                    <a:pt x="724" y="14"/>
                    <a:pt x="722" y="16"/>
                    <a:pt x="722" y="16"/>
                  </a:cubicBezTo>
                  <a:cubicBezTo>
                    <a:pt x="722" y="16"/>
                    <a:pt x="725" y="17"/>
                    <a:pt x="725" y="18"/>
                  </a:cubicBezTo>
                  <a:cubicBezTo>
                    <a:pt x="725" y="18"/>
                    <a:pt x="723" y="19"/>
                    <a:pt x="723" y="20"/>
                  </a:cubicBezTo>
                  <a:cubicBezTo>
                    <a:pt x="724" y="20"/>
                    <a:pt x="724" y="21"/>
                    <a:pt x="725" y="22"/>
                  </a:cubicBezTo>
                  <a:cubicBezTo>
                    <a:pt x="726" y="22"/>
                    <a:pt x="727" y="23"/>
                    <a:pt x="727" y="23"/>
                  </a:cubicBezTo>
                  <a:cubicBezTo>
                    <a:pt x="728" y="23"/>
                    <a:pt x="729" y="21"/>
                    <a:pt x="729" y="21"/>
                  </a:cubicBezTo>
                  <a:cubicBezTo>
                    <a:pt x="730" y="20"/>
                    <a:pt x="730" y="19"/>
                    <a:pt x="731" y="19"/>
                  </a:cubicBezTo>
                  <a:cubicBezTo>
                    <a:pt x="731" y="18"/>
                    <a:pt x="732" y="17"/>
                    <a:pt x="732" y="17"/>
                  </a:cubicBezTo>
                  <a:cubicBezTo>
                    <a:pt x="733" y="16"/>
                    <a:pt x="734" y="14"/>
                    <a:pt x="734" y="14"/>
                  </a:cubicBezTo>
                  <a:cubicBezTo>
                    <a:pt x="735" y="14"/>
                    <a:pt x="736" y="16"/>
                    <a:pt x="736" y="16"/>
                  </a:cubicBezTo>
                  <a:cubicBezTo>
                    <a:pt x="737" y="16"/>
                    <a:pt x="738" y="17"/>
                    <a:pt x="739" y="18"/>
                  </a:cubicBezTo>
                  <a:cubicBezTo>
                    <a:pt x="739" y="18"/>
                    <a:pt x="737" y="20"/>
                    <a:pt x="737" y="20"/>
                  </a:cubicBezTo>
                  <a:cubicBezTo>
                    <a:pt x="737" y="20"/>
                    <a:pt x="739" y="22"/>
                    <a:pt x="739" y="22"/>
                  </a:cubicBezTo>
                  <a:cubicBezTo>
                    <a:pt x="739" y="21"/>
                    <a:pt x="741" y="20"/>
                    <a:pt x="741" y="19"/>
                  </a:cubicBezTo>
                  <a:cubicBezTo>
                    <a:pt x="741" y="19"/>
                    <a:pt x="739" y="18"/>
                    <a:pt x="739" y="18"/>
                  </a:cubicBezTo>
                  <a:cubicBezTo>
                    <a:pt x="739" y="17"/>
                    <a:pt x="740" y="16"/>
                    <a:pt x="740" y="15"/>
                  </a:cubicBezTo>
                  <a:cubicBezTo>
                    <a:pt x="741" y="15"/>
                    <a:pt x="742" y="14"/>
                    <a:pt x="742" y="13"/>
                  </a:cubicBezTo>
                  <a:cubicBezTo>
                    <a:pt x="742" y="13"/>
                    <a:pt x="744" y="12"/>
                    <a:pt x="744" y="11"/>
                  </a:cubicBezTo>
                  <a:cubicBezTo>
                    <a:pt x="744" y="11"/>
                    <a:pt x="741" y="10"/>
                    <a:pt x="742" y="9"/>
                  </a:cubicBezTo>
                  <a:cubicBezTo>
                    <a:pt x="742" y="9"/>
                    <a:pt x="743" y="8"/>
                    <a:pt x="743" y="7"/>
                  </a:cubicBezTo>
                  <a:cubicBezTo>
                    <a:pt x="744" y="6"/>
                    <a:pt x="744" y="5"/>
                    <a:pt x="745" y="5"/>
                  </a:cubicBezTo>
                  <a:cubicBezTo>
                    <a:pt x="745" y="5"/>
                    <a:pt x="747" y="7"/>
                    <a:pt x="747" y="7"/>
                  </a:cubicBezTo>
                  <a:cubicBezTo>
                    <a:pt x="748" y="6"/>
                    <a:pt x="748" y="5"/>
                    <a:pt x="749" y="4"/>
                  </a:cubicBezTo>
                  <a:cubicBezTo>
                    <a:pt x="750" y="5"/>
                    <a:pt x="750" y="5"/>
                    <a:pt x="751" y="6"/>
                  </a:cubicBezTo>
                  <a:cubicBezTo>
                    <a:pt x="752" y="7"/>
                    <a:pt x="753" y="7"/>
                    <a:pt x="753" y="8"/>
                  </a:cubicBezTo>
                  <a:cubicBezTo>
                    <a:pt x="754" y="8"/>
                    <a:pt x="755" y="9"/>
                    <a:pt x="756" y="9"/>
                  </a:cubicBezTo>
                  <a:cubicBezTo>
                    <a:pt x="756" y="10"/>
                    <a:pt x="754" y="11"/>
                    <a:pt x="754" y="12"/>
                  </a:cubicBezTo>
                  <a:cubicBezTo>
                    <a:pt x="754" y="12"/>
                    <a:pt x="756" y="13"/>
                    <a:pt x="756" y="13"/>
                  </a:cubicBezTo>
                  <a:cubicBezTo>
                    <a:pt x="756" y="14"/>
                    <a:pt x="758" y="15"/>
                    <a:pt x="758" y="15"/>
                  </a:cubicBezTo>
                  <a:cubicBezTo>
                    <a:pt x="758" y="15"/>
                    <a:pt x="756" y="17"/>
                    <a:pt x="757" y="17"/>
                  </a:cubicBezTo>
                  <a:cubicBezTo>
                    <a:pt x="757" y="18"/>
                    <a:pt x="758" y="19"/>
                    <a:pt x="759" y="19"/>
                  </a:cubicBezTo>
                  <a:cubicBezTo>
                    <a:pt x="759" y="19"/>
                    <a:pt x="760" y="17"/>
                    <a:pt x="761" y="17"/>
                  </a:cubicBezTo>
                  <a:cubicBezTo>
                    <a:pt x="761" y="17"/>
                    <a:pt x="762" y="18"/>
                    <a:pt x="763" y="18"/>
                  </a:cubicBezTo>
                  <a:cubicBezTo>
                    <a:pt x="763" y="18"/>
                    <a:pt x="765" y="20"/>
                    <a:pt x="765" y="20"/>
                  </a:cubicBezTo>
                  <a:cubicBezTo>
                    <a:pt x="766" y="20"/>
                    <a:pt x="766" y="19"/>
                    <a:pt x="767" y="18"/>
                  </a:cubicBezTo>
                  <a:cubicBezTo>
                    <a:pt x="767" y="17"/>
                    <a:pt x="768" y="16"/>
                    <a:pt x="768" y="16"/>
                  </a:cubicBezTo>
                  <a:cubicBezTo>
                    <a:pt x="769" y="15"/>
                    <a:pt x="770" y="14"/>
                    <a:pt x="770" y="13"/>
                  </a:cubicBezTo>
                  <a:cubicBezTo>
                    <a:pt x="771" y="13"/>
                    <a:pt x="771" y="12"/>
                    <a:pt x="772" y="11"/>
                  </a:cubicBezTo>
                  <a:cubicBezTo>
                    <a:pt x="772" y="11"/>
                    <a:pt x="774" y="13"/>
                    <a:pt x="774" y="13"/>
                  </a:cubicBezTo>
                  <a:cubicBezTo>
                    <a:pt x="775" y="13"/>
                    <a:pt x="775" y="11"/>
                    <a:pt x="776" y="11"/>
                  </a:cubicBezTo>
                  <a:cubicBezTo>
                    <a:pt x="776" y="11"/>
                    <a:pt x="778" y="13"/>
                    <a:pt x="778" y="12"/>
                  </a:cubicBezTo>
                  <a:cubicBezTo>
                    <a:pt x="779" y="12"/>
                    <a:pt x="779" y="11"/>
                    <a:pt x="780" y="10"/>
                  </a:cubicBezTo>
                  <a:cubicBezTo>
                    <a:pt x="780" y="10"/>
                    <a:pt x="781" y="8"/>
                    <a:pt x="781" y="8"/>
                  </a:cubicBezTo>
                  <a:cubicBezTo>
                    <a:pt x="782" y="8"/>
                    <a:pt x="783" y="9"/>
                    <a:pt x="784" y="10"/>
                  </a:cubicBezTo>
                  <a:cubicBezTo>
                    <a:pt x="784" y="10"/>
                    <a:pt x="785" y="11"/>
                    <a:pt x="786" y="11"/>
                  </a:cubicBezTo>
                  <a:cubicBezTo>
                    <a:pt x="786" y="11"/>
                    <a:pt x="787" y="9"/>
                    <a:pt x="788" y="9"/>
                  </a:cubicBezTo>
                  <a:cubicBezTo>
                    <a:pt x="788" y="9"/>
                    <a:pt x="790" y="11"/>
                    <a:pt x="790" y="11"/>
                  </a:cubicBezTo>
                  <a:cubicBezTo>
                    <a:pt x="790" y="11"/>
                    <a:pt x="788" y="13"/>
                    <a:pt x="788" y="13"/>
                  </a:cubicBezTo>
                  <a:cubicBezTo>
                    <a:pt x="788" y="13"/>
                    <a:pt x="786" y="11"/>
                    <a:pt x="786" y="11"/>
                  </a:cubicBezTo>
                  <a:cubicBezTo>
                    <a:pt x="785" y="11"/>
                    <a:pt x="784" y="13"/>
                    <a:pt x="784" y="14"/>
                  </a:cubicBezTo>
                  <a:cubicBezTo>
                    <a:pt x="784" y="14"/>
                    <a:pt x="783" y="15"/>
                    <a:pt x="782" y="16"/>
                  </a:cubicBezTo>
                  <a:cubicBezTo>
                    <a:pt x="782" y="17"/>
                    <a:pt x="781" y="17"/>
                    <a:pt x="781" y="18"/>
                  </a:cubicBezTo>
                  <a:cubicBezTo>
                    <a:pt x="780" y="19"/>
                    <a:pt x="780" y="20"/>
                    <a:pt x="779" y="20"/>
                  </a:cubicBezTo>
                  <a:cubicBezTo>
                    <a:pt x="781" y="21"/>
                    <a:pt x="782" y="23"/>
                    <a:pt x="784" y="24"/>
                  </a:cubicBezTo>
                  <a:cubicBezTo>
                    <a:pt x="784" y="23"/>
                    <a:pt x="785" y="22"/>
                    <a:pt x="785" y="21"/>
                  </a:cubicBezTo>
                  <a:cubicBezTo>
                    <a:pt x="785" y="21"/>
                    <a:pt x="787" y="19"/>
                    <a:pt x="787" y="19"/>
                  </a:cubicBezTo>
                  <a:cubicBezTo>
                    <a:pt x="788" y="19"/>
                    <a:pt x="789" y="21"/>
                    <a:pt x="789" y="21"/>
                  </a:cubicBezTo>
                  <a:cubicBezTo>
                    <a:pt x="790" y="21"/>
                    <a:pt x="790" y="19"/>
                    <a:pt x="791" y="19"/>
                  </a:cubicBezTo>
                  <a:cubicBezTo>
                    <a:pt x="791" y="19"/>
                    <a:pt x="793" y="21"/>
                    <a:pt x="793" y="20"/>
                  </a:cubicBezTo>
                  <a:cubicBezTo>
                    <a:pt x="794" y="20"/>
                    <a:pt x="794" y="19"/>
                    <a:pt x="795" y="18"/>
                  </a:cubicBezTo>
                  <a:cubicBezTo>
                    <a:pt x="795" y="17"/>
                    <a:pt x="796" y="17"/>
                    <a:pt x="797" y="16"/>
                  </a:cubicBezTo>
                  <a:cubicBezTo>
                    <a:pt x="797" y="15"/>
                    <a:pt x="798" y="14"/>
                    <a:pt x="798" y="14"/>
                  </a:cubicBezTo>
                  <a:cubicBezTo>
                    <a:pt x="799" y="13"/>
                    <a:pt x="799" y="12"/>
                    <a:pt x="800" y="11"/>
                  </a:cubicBezTo>
                  <a:cubicBezTo>
                    <a:pt x="800" y="11"/>
                    <a:pt x="802" y="13"/>
                    <a:pt x="802" y="13"/>
                  </a:cubicBezTo>
                  <a:cubicBezTo>
                    <a:pt x="803" y="13"/>
                    <a:pt x="803" y="11"/>
                    <a:pt x="804" y="11"/>
                  </a:cubicBezTo>
                  <a:cubicBezTo>
                    <a:pt x="805" y="12"/>
                    <a:pt x="805" y="12"/>
                    <a:pt x="806" y="13"/>
                  </a:cubicBezTo>
                  <a:cubicBezTo>
                    <a:pt x="806" y="13"/>
                    <a:pt x="808" y="14"/>
                    <a:pt x="808" y="14"/>
                  </a:cubicBezTo>
                  <a:cubicBezTo>
                    <a:pt x="808" y="15"/>
                    <a:pt x="806" y="16"/>
                    <a:pt x="807" y="17"/>
                  </a:cubicBezTo>
                  <a:cubicBezTo>
                    <a:pt x="807" y="17"/>
                    <a:pt x="808" y="18"/>
                    <a:pt x="809" y="18"/>
                  </a:cubicBezTo>
                  <a:cubicBezTo>
                    <a:pt x="810" y="19"/>
                    <a:pt x="810" y="19"/>
                    <a:pt x="811" y="20"/>
                  </a:cubicBezTo>
                  <a:cubicBezTo>
                    <a:pt x="812" y="20"/>
                    <a:pt x="812" y="18"/>
                    <a:pt x="813" y="18"/>
                  </a:cubicBezTo>
                  <a:cubicBezTo>
                    <a:pt x="813" y="18"/>
                    <a:pt x="815" y="20"/>
                    <a:pt x="815" y="19"/>
                  </a:cubicBezTo>
                  <a:cubicBezTo>
                    <a:pt x="815" y="19"/>
                    <a:pt x="817" y="17"/>
                    <a:pt x="817" y="17"/>
                  </a:cubicBezTo>
                  <a:cubicBezTo>
                    <a:pt x="817" y="17"/>
                    <a:pt x="815" y="15"/>
                    <a:pt x="814" y="16"/>
                  </a:cubicBezTo>
                  <a:cubicBezTo>
                    <a:pt x="814" y="16"/>
                    <a:pt x="813" y="18"/>
                    <a:pt x="813" y="18"/>
                  </a:cubicBezTo>
                  <a:cubicBezTo>
                    <a:pt x="812" y="17"/>
                    <a:pt x="811" y="16"/>
                    <a:pt x="811" y="16"/>
                  </a:cubicBezTo>
                  <a:cubicBezTo>
                    <a:pt x="811" y="16"/>
                    <a:pt x="812" y="14"/>
                    <a:pt x="812" y="14"/>
                  </a:cubicBezTo>
                  <a:cubicBezTo>
                    <a:pt x="813" y="13"/>
                    <a:pt x="813" y="12"/>
                    <a:pt x="814" y="12"/>
                  </a:cubicBezTo>
                  <a:cubicBezTo>
                    <a:pt x="814" y="11"/>
                    <a:pt x="815" y="9"/>
                    <a:pt x="816" y="9"/>
                  </a:cubicBezTo>
                  <a:cubicBezTo>
                    <a:pt x="816" y="9"/>
                    <a:pt x="817" y="11"/>
                    <a:pt x="818" y="11"/>
                  </a:cubicBezTo>
                  <a:cubicBezTo>
                    <a:pt x="818" y="11"/>
                    <a:pt x="816" y="13"/>
                    <a:pt x="816" y="13"/>
                  </a:cubicBezTo>
                  <a:cubicBezTo>
                    <a:pt x="816" y="14"/>
                    <a:pt x="818" y="15"/>
                    <a:pt x="818" y="15"/>
                  </a:cubicBezTo>
                  <a:cubicBezTo>
                    <a:pt x="819" y="16"/>
                    <a:pt x="820" y="16"/>
                    <a:pt x="821" y="17"/>
                  </a:cubicBezTo>
                  <a:cubicBezTo>
                    <a:pt x="821" y="16"/>
                    <a:pt x="822" y="15"/>
                    <a:pt x="822" y="14"/>
                  </a:cubicBezTo>
                  <a:cubicBezTo>
                    <a:pt x="823" y="14"/>
                    <a:pt x="824" y="13"/>
                    <a:pt x="824" y="12"/>
                  </a:cubicBezTo>
                  <a:cubicBezTo>
                    <a:pt x="824" y="12"/>
                    <a:pt x="822" y="11"/>
                    <a:pt x="822" y="11"/>
                  </a:cubicBezTo>
                  <a:cubicBezTo>
                    <a:pt x="822" y="10"/>
                    <a:pt x="823" y="9"/>
                    <a:pt x="824" y="8"/>
                  </a:cubicBezTo>
                  <a:cubicBezTo>
                    <a:pt x="824" y="8"/>
                    <a:pt x="825" y="7"/>
                    <a:pt x="825" y="6"/>
                  </a:cubicBezTo>
                  <a:cubicBezTo>
                    <a:pt x="825" y="5"/>
                    <a:pt x="827" y="4"/>
                    <a:pt x="827" y="4"/>
                  </a:cubicBezTo>
                  <a:cubicBezTo>
                    <a:pt x="827" y="5"/>
                    <a:pt x="829" y="5"/>
                    <a:pt x="829" y="6"/>
                  </a:cubicBezTo>
                  <a:cubicBezTo>
                    <a:pt x="829" y="6"/>
                    <a:pt x="827" y="7"/>
                    <a:pt x="827" y="8"/>
                  </a:cubicBezTo>
                  <a:cubicBezTo>
                    <a:pt x="828" y="8"/>
                    <a:pt x="830" y="9"/>
                    <a:pt x="830" y="9"/>
                  </a:cubicBezTo>
                  <a:cubicBezTo>
                    <a:pt x="830" y="10"/>
                    <a:pt x="828" y="11"/>
                    <a:pt x="828" y="12"/>
                  </a:cubicBezTo>
                  <a:cubicBezTo>
                    <a:pt x="827" y="12"/>
                    <a:pt x="827" y="13"/>
                    <a:pt x="826" y="14"/>
                  </a:cubicBezTo>
                  <a:cubicBezTo>
                    <a:pt x="826" y="14"/>
                    <a:pt x="825" y="16"/>
                    <a:pt x="825" y="16"/>
                  </a:cubicBezTo>
                  <a:cubicBezTo>
                    <a:pt x="825" y="16"/>
                    <a:pt x="827" y="18"/>
                    <a:pt x="827" y="18"/>
                  </a:cubicBezTo>
                  <a:cubicBezTo>
                    <a:pt x="827" y="18"/>
                    <a:pt x="828" y="16"/>
                    <a:pt x="829" y="16"/>
                  </a:cubicBezTo>
                  <a:cubicBezTo>
                    <a:pt x="829" y="16"/>
                    <a:pt x="830" y="17"/>
                    <a:pt x="831" y="17"/>
                  </a:cubicBezTo>
                  <a:cubicBezTo>
                    <a:pt x="831" y="18"/>
                    <a:pt x="832" y="18"/>
                    <a:pt x="833" y="19"/>
                  </a:cubicBezTo>
                  <a:cubicBezTo>
                    <a:pt x="833" y="19"/>
                    <a:pt x="831" y="21"/>
                    <a:pt x="831" y="21"/>
                  </a:cubicBezTo>
                  <a:cubicBezTo>
                    <a:pt x="831" y="22"/>
                    <a:pt x="834" y="22"/>
                    <a:pt x="834" y="23"/>
                  </a:cubicBezTo>
                  <a:cubicBezTo>
                    <a:pt x="833" y="24"/>
                    <a:pt x="832" y="24"/>
                    <a:pt x="832" y="25"/>
                  </a:cubicBezTo>
                  <a:cubicBezTo>
                    <a:pt x="832" y="26"/>
                    <a:pt x="834" y="26"/>
                    <a:pt x="834" y="27"/>
                  </a:cubicBezTo>
                  <a:cubicBezTo>
                    <a:pt x="834" y="27"/>
                    <a:pt x="833" y="29"/>
                    <a:pt x="832" y="29"/>
                  </a:cubicBezTo>
                  <a:cubicBezTo>
                    <a:pt x="832" y="29"/>
                    <a:pt x="831" y="31"/>
                    <a:pt x="831" y="31"/>
                  </a:cubicBezTo>
                  <a:cubicBezTo>
                    <a:pt x="831" y="32"/>
                    <a:pt x="833" y="32"/>
                    <a:pt x="833" y="33"/>
                  </a:cubicBezTo>
                  <a:cubicBezTo>
                    <a:pt x="833" y="32"/>
                    <a:pt x="834" y="32"/>
                    <a:pt x="835" y="31"/>
                  </a:cubicBezTo>
                  <a:cubicBezTo>
                    <a:pt x="835" y="30"/>
                    <a:pt x="836" y="29"/>
                    <a:pt x="836" y="29"/>
                  </a:cubicBezTo>
                  <a:cubicBezTo>
                    <a:pt x="836" y="28"/>
                    <a:pt x="838" y="27"/>
                    <a:pt x="838" y="26"/>
                  </a:cubicBezTo>
                  <a:cubicBezTo>
                    <a:pt x="838" y="26"/>
                    <a:pt x="836" y="25"/>
                    <a:pt x="836" y="25"/>
                  </a:cubicBezTo>
                  <a:cubicBezTo>
                    <a:pt x="836" y="24"/>
                    <a:pt x="837" y="23"/>
                    <a:pt x="837" y="22"/>
                  </a:cubicBezTo>
                  <a:cubicBezTo>
                    <a:pt x="838" y="22"/>
                    <a:pt x="839" y="20"/>
                    <a:pt x="839" y="20"/>
                  </a:cubicBezTo>
                  <a:cubicBezTo>
                    <a:pt x="839" y="20"/>
                    <a:pt x="841" y="22"/>
                    <a:pt x="841" y="22"/>
                  </a:cubicBezTo>
                  <a:cubicBezTo>
                    <a:pt x="842" y="21"/>
                    <a:pt x="843" y="20"/>
                    <a:pt x="843" y="20"/>
                  </a:cubicBezTo>
                  <a:cubicBezTo>
                    <a:pt x="843" y="19"/>
                    <a:pt x="841" y="19"/>
                    <a:pt x="841" y="18"/>
                  </a:cubicBezTo>
                  <a:cubicBezTo>
                    <a:pt x="841" y="17"/>
                    <a:pt x="843" y="16"/>
                    <a:pt x="843" y="16"/>
                  </a:cubicBezTo>
                  <a:cubicBezTo>
                    <a:pt x="842" y="15"/>
                    <a:pt x="840" y="15"/>
                    <a:pt x="840" y="14"/>
                  </a:cubicBezTo>
                  <a:cubicBezTo>
                    <a:pt x="840" y="14"/>
                    <a:pt x="842" y="12"/>
                    <a:pt x="842" y="12"/>
                  </a:cubicBezTo>
                  <a:cubicBezTo>
                    <a:pt x="842" y="12"/>
                    <a:pt x="844" y="10"/>
                    <a:pt x="844" y="10"/>
                  </a:cubicBezTo>
                  <a:cubicBezTo>
                    <a:pt x="844" y="9"/>
                    <a:pt x="842" y="9"/>
                    <a:pt x="842" y="8"/>
                  </a:cubicBezTo>
                  <a:cubicBezTo>
                    <a:pt x="843" y="6"/>
                    <a:pt x="844" y="5"/>
                    <a:pt x="845" y="3"/>
                  </a:cubicBezTo>
                  <a:cubicBezTo>
                    <a:pt x="846" y="5"/>
                    <a:pt x="848" y="6"/>
                    <a:pt x="849" y="7"/>
                  </a:cubicBezTo>
                  <a:cubicBezTo>
                    <a:pt x="849" y="8"/>
                    <a:pt x="848" y="8"/>
                    <a:pt x="848" y="9"/>
                  </a:cubicBezTo>
                  <a:cubicBezTo>
                    <a:pt x="848" y="10"/>
                    <a:pt x="850" y="10"/>
                    <a:pt x="850" y="11"/>
                  </a:cubicBezTo>
                  <a:cubicBezTo>
                    <a:pt x="850" y="11"/>
                    <a:pt x="848" y="13"/>
                    <a:pt x="848" y="13"/>
                  </a:cubicBezTo>
                  <a:cubicBezTo>
                    <a:pt x="848" y="14"/>
                    <a:pt x="850" y="14"/>
                    <a:pt x="850" y="15"/>
                  </a:cubicBezTo>
                  <a:cubicBezTo>
                    <a:pt x="851" y="15"/>
                    <a:pt x="852" y="16"/>
                    <a:pt x="853" y="16"/>
                  </a:cubicBezTo>
                  <a:cubicBezTo>
                    <a:pt x="853" y="17"/>
                    <a:pt x="855" y="18"/>
                    <a:pt x="855" y="18"/>
                  </a:cubicBezTo>
                  <a:cubicBezTo>
                    <a:pt x="855" y="18"/>
                    <a:pt x="853" y="20"/>
                    <a:pt x="853" y="20"/>
                  </a:cubicBezTo>
                  <a:cubicBezTo>
                    <a:pt x="853" y="21"/>
                    <a:pt x="851" y="22"/>
                    <a:pt x="851" y="23"/>
                  </a:cubicBezTo>
                  <a:cubicBezTo>
                    <a:pt x="852" y="23"/>
                    <a:pt x="853" y="24"/>
                    <a:pt x="854" y="24"/>
                  </a:cubicBezTo>
                  <a:cubicBezTo>
                    <a:pt x="854" y="24"/>
                    <a:pt x="855" y="23"/>
                    <a:pt x="855" y="22"/>
                  </a:cubicBezTo>
                  <a:cubicBezTo>
                    <a:pt x="856" y="22"/>
                    <a:pt x="857" y="20"/>
                    <a:pt x="857" y="20"/>
                  </a:cubicBezTo>
                  <a:cubicBezTo>
                    <a:pt x="857" y="19"/>
                    <a:pt x="855" y="19"/>
                    <a:pt x="855" y="18"/>
                  </a:cubicBezTo>
                  <a:cubicBezTo>
                    <a:pt x="855" y="17"/>
                    <a:pt x="857" y="17"/>
                    <a:pt x="857" y="16"/>
                  </a:cubicBezTo>
                  <a:cubicBezTo>
                    <a:pt x="857" y="15"/>
                    <a:pt x="854" y="15"/>
                    <a:pt x="854" y="14"/>
                  </a:cubicBezTo>
                  <a:cubicBezTo>
                    <a:pt x="854" y="14"/>
                    <a:pt x="856" y="13"/>
                    <a:pt x="856" y="12"/>
                  </a:cubicBezTo>
                  <a:cubicBezTo>
                    <a:pt x="856" y="11"/>
                    <a:pt x="854" y="11"/>
                    <a:pt x="854" y="10"/>
                  </a:cubicBezTo>
                  <a:cubicBezTo>
                    <a:pt x="854" y="10"/>
                    <a:pt x="856" y="9"/>
                    <a:pt x="856" y="8"/>
                  </a:cubicBezTo>
                  <a:cubicBezTo>
                    <a:pt x="855" y="7"/>
                    <a:pt x="853" y="7"/>
                    <a:pt x="853" y="6"/>
                  </a:cubicBezTo>
                  <a:cubicBezTo>
                    <a:pt x="853" y="6"/>
                    <a:pt x="855" y="4"/>
                    <a:pt x="855" y="4"/>
                  </a:cubicBezTo>
                  <a:cubicBezTo>
                    <a:pt x="856" y="4"/>
                    <a:pt x="857" y="6"/>
                    <a:pt x="857" y="6"/>
                  </a:cubicBezTo>
                  <a:cubicBezTo>
                    <a:pt x="857" y="6"/>
                    <a:pt x="859" y="7"/>
                    <a:pt x="859" y="7"/>
                  </a:cubicBezTo>
                  <a:cubicBezTo>
                    <a:pt x="860" y="8"/>
                    <a:pt x="858" y="9"/>
                    <a:pt x="858" y="10"/>
                  </a:cubicBezTo>
                  <a:cubicBezTo>
                    <a:pt x="858" y="10"/>
                    <a:pt x="860" y="11"/>
                    <a:pt x="860" y="11"/>
                  </a:cubicBezTo>
                  <a:cubicBezTo>
                    <a:pt x="860" y="12"/>
                    <a:pt x="859" y="13"/>
                    <a:pt x="858" y="14"/>
                  </a:cubicBezTo>
                  <a:cubicBezTo>
                    <a:pt x="858" y="14"/>
                    <a:pt x="857" y="16"/>
                    <a:pt x="857" y="16"/>
                  </a:cubicBezTo>
                  <a:cubicBezTo>
                    <a:pt x="857" y="16"/>
                    <a:pt x="859" y="18"/>
                    <a:pt x="859" y="18"/>
                  </a:cubicBezTo>
                  <a:cubicBezTo>
                    <a:pt x="859" y="18"/>
                    <a:pt x="860" y="16"/>
                    <a:pt x="861" y="15"/>
                  </a:cubicBezTo>
                  <a:cubicBezTo>
                    <a:pt x="861" y="15"/>
                    <a:pt x="862" y="13"/>
                    <a:pt x="862" y="13"/>
                  </a:cubicBezTo>
                  <a:cubicBezTo>
                    <a:pt x="862" y="13"/>
                    <a:pt x="864" y="15"/>
                    <a:pt x="864" y="15"/>
                  </a:cubicBezTo>
                  <a:cubicBezTo>
                    <a:pt x="865" y="15"/>
                    <a:pt x="863" y="17"/>
                    <a:pt x="863" y="17"/>
                  </a:cubicBezTo>
                  <a:cubicBezTo>
                    <a:pt x="863" y="18"/>
                    <a:pt x="865" y="18"/>
                    <a:pt x="865" y="19"/>
                  </a:cubicBezTo>
                  <a:cubicBezTo>
                    <a:pt x="865" y="19"/>
                    <a:pt x="863" y="20"/>
                    <a:pt x="863" y="21"/>
                  </a:cubicBezTo>
                  <a:cubicBezTo>
                    <a:pt x="863" y="21"/>
                    <a:pt x="865" y="22"/>
                    <a:pt x="866" y="23"/>
                  </a:cubicBezTo>
                  <a:cubicBezTo>
                    <a:pt x="866" y="23"/>
                    <a:pt x="867" y="24"/>
                    <a:pt x="868" y="24"/>
                  </a:cubicBezTo>
                  <a:cubicBezTo>
                    <a:pt x="869" y="23"/>
                    <a:pt x="870" y="21"/>
                    <a:pt x="871" y="20"/>
                  </a:cubicBezTo>
                  <a:cubicBezTo>
                    <a:pt x="872" y="19"/>
                    <a:pt x="872" y="18"/>
                    <a:pt x="873" y="18"/>
                  </a:cubicBezTo>
                  <a:cubicBezTo>
                    <a:pt x="874" y="16"/>
                    <a:pt x="875" y="15"/>
                    <a:pt x="876" y="13"/>
                  </a:cubicBezTo>
                  <a:cubicBezTo>
                    <a:pt x="877" y="12"/>
                    <a:pt x="877" y="12"/>
                    <a:pt x="878" y="11"/>
                  </a:cubicBezTo>
                  <a:cubicBezTo>
                    <a:pt x="879" y="12"/>
                    <a:pt x="881" y="13"/>
                    <a:pt x="882" y="14"/>
                  </a:cubicBezTo>
                  <a:cubicBezTo>
                    <a:pt x="882" y="15"/>
                    <a:pt x="881" y="16"/>
                    <a:pt x="881" y="17"/>
                  </a:cubicBezTo>
                  <a:cubicBezTo>
                    <a:pt x="881" y="17"/>
                    <a:pt x="879" y="19"/>
                    <a:pt x="879" y="19"/>
                  </a:cubicBezTo>
                  <a:cubicBezTo>
                    <a:pt x="879" y="19"/>
                    <a:pt x="881" y="20"/>
                    <a:pt x="881" y="21"/>
                  </a:cubicBezTo>
                  <a:cubicBezTo>
                    <a:pt x="882" y="21"/>
                    <a:pt x="883" y="22"/>
                    <a:pt x="884" y="22"/>
                  </a:cubicBezTo>
                  <a:cubicBezTo>
                    <a:pt x="884" y="22"/>
                    <a:pt x="885" y="20"/>
                    <a:pt x="885" y="20"/>
                  </a:cubicBezTo>
                  <a:cubicBezTo>
                    <a:pt x="885" y="20"/>
                    <a:pt x="887" y="22"/>
                    <a:pt x="887" y="22"/>
                  </a:cubicBezTo>
                  <a:cubicBezTo>
                    <a:pt x="888" y="21"/>
                    <a:pt x="889" y="20"/>
                    <a:pt x="889" y="20"/>
                  </a:cubicBezTo>
                  <a:cubicBezTo>
                    <a:pt x="889" y="19"/>
                    <a:pt x="887" y="18"/>
                    <a:pt x="887" y="18"/>
                  </a:cubicBezTo>
                  <a:cubicBezTo>
                    <a:pt x="887" y="17"/>
                    <a:pt x="889" y="16"/>
                    <a:pt x="889" y="16"/>
                  </a:cubicBezTo>
                  <a:cubicBezTo>
                    <a:pt x="889" y="15"/>
                    <a:pt x="886" y="14"/>
                    <a:pt x="886" y="14"/>
                  </a:cubicBezTo>
                  <a:cubicBezTo>
                    <a:pt x="886" y="14"/>
                    <a:pt x="888" y="12"/>
                    <a:pt x="888" y="12"/>
                  </a:cubicBezTo>
                  <a:cubicBezTo>
                    <a:pt x="889" y="11"/>
                    <a:pt x="889" y="10"/>
                    <a:pt x="890" y="9"/>
                  </a:cubicBezTo>
                  <a:cubicBezTo>
                    <a:pt x="890" y="10"/>
                    <a:pt x="892" y="11"/>
                    <a:pt x="892" y="11"/>
                  </a:cubicBezTo>
                  <a:cubicBezTo>
                    <a:pt x="892" y="12"/>
                    <a:pt x="890" y="13"/>
                    <a:pt x="890" y="13"/>
                  </a:cubicBezTo>
                  <a:cubicBezTo>
                    <a:pt x="891" y="14"/>
                    <a:pt x="892" y="14"/>
                    <a:pt x="893" y="15"/>
                  </a:cubicBezTo>
                  <a:cubicBezTo>
                    <a:pt x="893" y="15"/>
                    <a:pt x="891" y="17"/>
                    <a:pt x="891" y="17"/>
                  </a:cubicBezTo>
                  <a:cubicBezTo>
                    <a:pt x="891" y="17"/>
                    <a:pt x="893" y="19"/>
                    <a:pt x="893" y="19"/>
                  </a:cubicBezTo>
                  <a:cubicBezTo>
                    <a:pt x="893" y="19"/>
                    <a:pt x="895" y="17"/>
                    <a:pt x="895" y="17"/>
                  </a:cubicBezTo>
                  <a:cubicBezTo>
                    <a:pt x="895" y="17"/>
                    <a:pt x="896" y="15"/>
                    <a:pt x="896" y="15"/>
                  </a:cubicBezTo>
                  <a:cubicBezTo>
                    <a:pt x="897" y="15"/>
                    <a:pt x="898" y="16"/>
                    <a:pt x="899" y="16"/>
                  </a:cubicBezTo>
                  <a:cubicBezTo>
                    <a:pt x="899" y="17"/>
                    <a:pt x="901" y="17"/>
                    <a:pt x="901" y="18"/>
                  </a:cubicBezTo>
                  <a:cubicBezTo>
                    <a:pt x="901" y="18"/>
                    <a:pt x="899" y="20"/>
                    <a:pt x="899" y="20"/>
                  </a:cubicBezTo>
                  <a:cubicBezTo>
                    <a:pt x="899" y="20"/>
                    <a:pt x="901" y="22"/>
                    <a:pt x="901" y="22"/>
                  </a:cubicBezTo>
                  <a:cubicBezTo>
                    <a:pt x="902" y="22"/>
                    <a:pt x="903" y="20"/>
                    <a:pt x="903" y="20"/>
                  </a:cubicBezTo>
                  <a:cubicBezTo>
                    <a:pt x="903" y="19"/>
                    <a:pt x="905" y="18"/>
                    <a:pt x="905" y="17"/>
                  </a:cubicBezTo>
                  <a:cubicBezTo>
                    <a:pt x="905" y="17"/>
                    <a:pt x="903" y="16"/>
                    <a:pt x="903" y="16"/>
                  </a:cubicBezTo>
                  <a:cubicBezTo>
                    <a:pt x="903" y="15"/>
                    <a:pt x="904" y="14"/>
                    <a:pt x="904" y="13"/>
                  </a:cubicBezTo>
                  <a:cubicBezTo>
                    <a:pt x="905" y="14"/>
                    <a:pt x="906" y="15"/>
                    <a:pt x="907" y="15"/>
                  </a:cubicBezTo>
                  <a:cubicBezTo>
                    <a:pt x="907" y="15"/>
                    <a:pt x="909" y="17"/>
                    <a:pt x="909" y="17"/>
                  </a:cubicBezTo>
                  <a:cubicBezTo>
                    <a:pt x="909" y="18"/>
                    <a:pt x="907" y="18"/>
                    <a:pt x="907" y="19"/>
                  </a:cubicBezTo>
                  <a:cubicBezTo>
                    <a:pt x="907" y="20"/>
                    <a:pt x="909" y="20"/>
                    <a:pt x="909" y="21"/>
                  </a:cubicBezTo>
                  <a:cubicBezTo>
                    <a:pt x="909" y="21"/>
                    <a:pt x="908" y="22"/>
                    <a:pt x="908" y="23"/>
                  </a:cubicBezTo>
                  <a:cubicBezTo>
                    <a:pt x="908" y="24"/>
                    <a:pt x="910" y="24"/>
                    <a:pt x="910" y="25"/>
                  </a:cubicBezTo>
                  <a:cubicBezTo>
                    <a:pt x="911" y="23"/>
                    <a:pt x="912" y="22"/>
                    <a:pt x="913" y="20"/>
                  </a:cubicBezTo>
                  <a:cubicBezTo>
                    <a:pt x="914" y="20"/>
                    <a:pt x="914" y="19"/>
                    <a:pt x="915" y="18"/>
                  </a:cubicBezTo>
                  <a:cubicBezTo>
                    <a:pt x="916" y="17"/>
                    <a:pt x="916" y="17"/>
                    <a:pt x="917" y="16"/>
                  </a:cubicBezTo>
                  <a:cubicBezTo>
                    <a:pt x="917" y="16"/>
                    <a:pt x="914" y="14"/>
                    <a:pt x="914" y="14"/>
                  </a:cubicBezTo>
                  <a:cubicBezTo>
                    <a:pt x="914" y="14"/>
                    <a:pt x="916" y="12"/>
                    <a:pt x="916" y="12"/>
                  </a:cubicBezTo>
                  <a:cubicBezTo>
                    <a:pt x="917" y="12"/>
                    <a:pt x="918" y="13"/>
                    <a:pt x="918" y="14"/>
                  </a:cubicBezTo>
                  <a:cubicBezTo>
                    <a:pt x="918" y="13"/>
                    <a:pt x="920" y="12"/>
                    <a:pt x="920" y="11"/>
                  </a:cubicBezTo>
                  <a:cubicBezTo>
                    <a:pt x="920" y="12"/>
                    <a:pt x="922" y="12"/>
                    <a:pt x="922" y="13"/>
                  </a:cubicBezTo>
                  <a:cubicBezTo>
                    <a:pt x="922" y="13"/>
                    <a:pt x="921" y="15"/>
                    <a:pt x="921" y="15"/>
                  </a:cubicBezTo>
                  <a:cubicBezTo>
                    <a:pt x="920" y="16"/>
                    <a:pt x="919" y="17"/>
                    <a:pt x="919" y="18"/>
                  </a:cubicBezTo>
                  <a:cubicBezTo>
                    <a:pt x="919" y="18"/>
                    <a:pt x="921" y="19"/>
                    <a:pt x="921" y="19"/>
                  </a:cubicBezTo>
                  <a:cubicBezTo>
                    <a:pt x="921" y="20"/>
                    <a:pt x="920" y="21"/>
                    <a:pt x="919" y="21"/>
                  </a:cubicBezTo>
                  <a:cubicBezTo>
                    <a:pt x="919" y="22"/>
                    <a:pt x="918" y="23"/>
                    <a:pt x="918" y="24"/>
                  </a:cubicBezTo>
                  <a:cubicBezTo>
                    <a:pt x="918" y="24"/>
                    <a:pt x="920" y="25"/>
                    <a:pt x="920" y="25"/>
                  </a:cubicBezTo>
                  <a:cubicBezTo>
                    <a:pt x="921" y="25"/>
                    <a:pt x="921" y="24"/>
                    <a:pt x="922" y="23"/>
                  </a:cubicBezTo>
                  <a:cubicBezTo>
                    <a:pt x="922" y="23"/>
                    <a:pt x="923" y="21"/>
                    <a:pt x="923" y="21"/>
                  </a:cubicBezTo>
                  <a:cubicBezTo>
                    <a:pt x="924" y="21"/>
                    <a:pt x="925" y="22"/>
                    <a:pt x="926" y="23"/>
                  </a:cubicBezTo>
                  <a:cubicBezTo>
                    <a:pt x="926" y="23"/>
                    <a:pt x="927" y="24"/>
                    <a:pt x="928" y="24"/>
                  </a:cubicBezTo>
                  <a:cubicBezTo>
                    <a:pt x="928" y="24"/>
                    <a:pt x="929" y="22"/>
                    <a:pt x="930" y="22"/>
                  </a:cubicBezTo>
                  <a:cubicBezTo>
                    <a:pt x="930" y="22"/>
                    <a:pt x="931" y="24"/>
                    <a:pt x="932" y="24"/>
                  </a:cubicBezTo>
                  <a:cubicBezTo>
                    <a:pt x="932" y="24"/>
                    <a:pt x="934" y="22"/>
                    <a:pt x="933" y="22"/>
                  </a:cubicBezTo>
                  <a:cubicBezTo>
                    <a:pt x="933" y="21"/>
                    <a:pt x="931" y="20"/>
                    <a:pt x="931" y="20"/>
                  </a:cubicBezTo>
                  <a:cubicBezTo>
                    <a:pt x="931" y="19"/>
                    <a:pt x="933" y="18"/>
                    <a:pt x="933" y="18"/>
                  </a:cubicBezTo>
                  <a:cubicBezTo>
                    <a:pt x="933" y="17"/>
                    <a:pt x="934" y="16"/>
                    <a:pt x="935" y="15"/>
                  </a:cubicBezTo>
                  <a:cubicBezTo>
                    <a:pt x="935" y="15"/>
                    <a:pt x="936" y="17"/>
                    <a:pt x="937" y="17"/>
                  </a:cubicBezTo>
                  <a:cubicBezTo>
                    <a:pt x="937" y="17"/>
                    <a:pt x="938" y="15"/>
                    <a:pt x="939" y="15"/>
                  </a:cubicBezTo>
                  <a:cubicBezTo>
                    <a:pt x="939" y="15"/>
                    <a:pt x="940" y="16"/>
                    <a:pt x="941" y="17"/>
                  </a:cubicBezTo>
                  <a:cubicBezTo>
                    <a:pt x="941" y="16"/>
                    <a:pt x="943" y="14"/>
                    <a:pt x="943" y="14"/>
                  </a:cubicBezTo>
                  <a:cubicBezTo>
                    <a:pt x="943" y="15"/>
                    <a:pt x="945" y="16"/>
                    <a:pt x="945" y="16"/>
                  </a:cubicBezTo>
                  <a:cubicBezTo>
                    <a:pt x="945" y="16"/>
                    <a:pt x="943" y="18"/>
                    <a:pt x="943" y="18"/>
                  </a:cubicBezTo>
                  <a:cubicBezTo>
                    <a:pt x="943" y="19"/>
                    <a:pt x="942" y="20"/>
                    <a:pt x="941" y="21"/>
                  </a:cubicBezTo>
                  <a:cubicBezTo>
                    <a:pt x="941" y="21"/>
                    <a:pt x="939" y="19"/>
                    <a:pt x="939" y="19"/>
                  </a:cubicBezTo>
                  <a:cubicBezTo>
                    <a:pt x="939" y="19"/>
                    <a:pt x="938" y="21"/>
                    <a:pt x="937" y="21"/>
                  </a:cubicBezTo>
                  <a:cubicBezTo>
                    <a:pt x="937" y="22"/>
                    <a:pt x="936" y="23"/>
                    <a:pt x="936" y="23"/>
                  </a:cubicBezTo>
                  <a:cubicBezTo>
                    <a:pt x="936" y="23"/>
                    <a:pt x="937" y="25"/>
                    <a:pt x="938" y="25"/>
                  </a:cubicBezTo>
                  <a:cubicBezTo>
                    <a:pt x="938" y="25"/>
                    <a:pt x="939" y="23"/>
                    <a:pt x="940" y="23"/>
                  </a:cubicBezTo>
                  <a:cubicBezTo>
                    <a:pt x="940" y="22"/>
                    <a:pt x="941" y="21"/>
                    <a:pt x="941" y="21"/>
                  </a:cubicBezTo>
                  <a:cubicBezTo>
                    <a:pt x="942" y="20"/>
                    <a:pt x="943" y="22"/>
                    <a:pt x="944" y="22"/>
                  </a:cubicBezTo>
                  <a:cubicBezTo>
                    <a:pt x="944" y="22"/>
                    <a:pt x="945" y="20"/>
                    <a:pt x="945" y="20"/>
                  </a:cubicBezTo>
                  <a:cubicBezTo>
                    <a:pt x="946" y="20"/>
                    <a:pt x="947" y="22"/>
                    <a:pt x="948" y="22"/>
                  </a:cubicBezTo>
                  <a:cubicBezTo>
                    <a:pt x="948" y="22"/>
                    <a:pt x="949" y="20"/>
                    <a:pt x="949" y="19"/>
                  </a:cubicBezTo>
                  <a:cubicBezTo>
                    <a:pt x="950" y="19"/>
                    <a:pt x="951" y="21"/>
                    <a:pt x="951" y="21"/>
                  </a:cubicBezTo>
                  <a:cubicBezTo>
                    <a:pt x="952" y="21"/>
                    <a:pt x="953" y="19"/>
                    <a:pt x="953" y="19"/>
                  </a:cubicBezTo>
                  <a:cubicBezTo>
                    <a:pt x="954" y="19"/>
                    <a:pt x="955" y="21"/>
                    <a:pt x="955" y="21"/>
                  </a:cubicBezTo>
                  <a:cubicBezTo>
                    <a:pt x="956" y="21"/>
                    <a:pt x="957" y="18"/>
                    <a:pt x="957" y="18"/>
                  </a:cubicBezTo>
                  <a:cubicBezTo>
                    <a:pt x="957" y="18"/>
                    <a:pt x="959" y="20"/>
                    <a:pt x="959" y="20"/>
                  </a:cubicBezTo>
                  <a:cubicBezTo>
                    <a:pt x="960" y="20"/>
                    <a:pt x="961" y="18"/>
                    <a:pt x="961" y="18"/>
                  </a:cubicBezTo>
                  <a:cubicBezTo>
                    <a:pt x="962" y="17"/>
                    <a:pt x="962" y="16"/>
                    <a:pt x="963" y="16"/>
                  </a:cubicBezTo>
                  <a:cubicBezTo>
                    <a:pt x="963" y="15"/>
                    <a:pt x="965" y="14"/>
                    <a:pt x="964" y="13"/>
                  </a:cubicBezTo>
                  <a:cubicBezTo>
                    <a:pt x="964" y="13"/>
                    <a:pt x="962" y="12"/>
                    <a:pt x="962" y="12"/>
                  </a:cubicBezTo>
                  <a:cubicBezTo>
                    <a:pt x="963" y="11"/>
                    <a:pt x="964" y="10"/>
                    <a:pt x="964" y="9"/>
                  </a:cubicBezTo>
                  <a:cubicBezTo>
                    <a:pt x="965" y="9"/>
                    <a:pt x="965" y="11"/>
                    <a:pt x="966" y="11"/>
                  </a:cubicBezTo>
                  <a:cubicBezTo>
                    <a:pt x="966" y="12"/>
                    <a:pt x="968" y="12"/>
                    <a:pt x="968" y="13"/>
                  </a:cubicBezTo>
                  <a:cubicBezTo>
                    <a:pt x="968" y="13"/>
                    <a:pt x="967" y="15"/>
                    <a:pt x="967" y="15"/>
                  </a:cubicBezTo>
                  <a:cubicBezTo>
                    <a:pt x="966" y="16"/>
                    <a:pt x="965" y="17"/>
                    <a:pt x="965" y="17"/>
                  </a:cubicBezTo>
                  <a:cubicBezTo>
                    <a:pt x="965" y="18"/>
                    <a:pt x="964" y="19"/>
                    <a:pt x="963" y="20"/>
                  </a:cubicBezTo>
                  <a:cubicBezTo>
                    <a:pt x="963" y="20"/>
                    <a:pt x="962" y="21"/>
                    <a:pt x="962" y="22"/>
                  </a:cubicBezTo>
                  <a:cubicBezTo>
                    <a:pt x="962" y="22"/>
                    <a:pt x="964" y="23"/>
                    <a:pt x="964" y="24"/>
                  </a:cubicBezTo>
                  <a:cubicBezTo>
                    <a:pt x="964" y="24"/>
                    <a:pt x="962" y="25"/>
                    <a:pt x="962" y="26"/>
                  </a:cubicBezTo>
                  <a:cubicBezTo>
                    <a:pt x="962" y="26"/>
                    <a:pt x="964" y="27"/>
                    <a:pt x="964" y="27"/>
                  </a:cubicBezTo>
                  <a:cubicBezTo>
                    <a:pt x="965" y="26"/>
                    <a:pt x="967" y="24"/>
                    <a:pt x="968" y="23"/>
                  </a:cubicBezTo>
                  <a:cubicBezTo>
                    <a:pt x="968" y="22"/>
                    <a:pt x="969" y="22"/>
                    <a:pt x="969" y="21"/>
                  </a:cubicBezTo>
                  <a:cubicBezTo>
                    <a:pt x="971" y="19"/>
                    <a:pt x="972" y="18"/>
                    <a:pt x="973" y="16"/>
                  </a:cubicBezTo>
                  <a:cubicBezTo>
                    <a:pt x="974" y="17"/>
                    <a:pt x="976" y="19"/>
                    <a:pt x="977" y="20"/>
                  </a:cubicBezTo>
                  <a:cubicBezTo>
                    <a:pt x="977" y="20"/>
                    <a:pt x="976" y="21"/>
                    <a:pt x="976" y="22"/>
                  </a:cubicBezTo>
                  <a:cubicBezTo>
                    <a:pt x="976" y="22"/>
                    <a:pt x="978" y="23"/>
                    <a:pt x="978" y="24"/>
                  </a:cubicBezTo>
                  <a:cubicBezTo>
                    <a:pt x="978" y="24"/>
                    <a:pt x="976" y="26"/>
                    <a:pt x="976" y="26"/>
                  </a:cubicBezTo>
                  <a:cubicBezTo>
                    <a:pt x="976" y="26"/>
                    <a:pt x="974" y="24"/>
                    <a:pt x="974" y="24"/>
                  </a:cubicBezTo>
                  <a:cubicBezTo>
                    <a:pt x="974" y="24"/>
                    <a:pt x="972" y="26"/>
                    <a:pt x="972" y="26"/>
                  </a:cubicBezTo>
                  <a:cubicBezTo>
                    <a:pt x="972" y="27"/>
                    <a:pt x="971" y="28"/>
                    <a:pt x="971" y="29"/>
                  </a:cubicBezTo>
                  <a:cubicBezTo>
                    <a:pt x="972" y="30"/>
                    <a:pt x="973" y="31"/>
                    <a:pt x="975" y="32"/>
                  </a:cubicBezTo>
                  <a:cubicBezTo>
                    <a:pt x="976" y="33"/>
                    <a:pt x="976" y="33"/>
                    <a:pt x="977" y="34"/>
                  </a:cubicBezTo>
                  <a:cubicBezTo>
                    <a:pt x="978" y="32"/>
                    <a:pt x="979" y="31"/>
                    <a:pt x="981" y="29"/>
                  </a:cubicBezTo>
                  <a:cubicBezTo>
                    <a:pt x="981" y="29"/>
                    <a:pt x="982" y="28"/>
                    <a:pt x="982" y="27"/>
                  </a:cubicBezTo>
                  <a:cubicBezTo>
                    <a:pt x="983" y="27"/>
                    <a:pt x="984" y="25"/>
                    <a:pt x="984" y="25"/>
                  </a:cubicBezTo>
                  <a:cubicBezTo>
                    <a:pt x="984" y="25"/>
                    <a:pt x="982" y="23"/>
                    <a:pt x="982" y="23"/>
                  </a:cubicBezTo>
                  <a:cubicBezTo>
                    <a:pt x="982" y="23"/>
                    <a:pt x="983" y="21"/>
                    <a:pt x="983" y="21"/>
                  </a:cubicBezTo>
                  <a:cubicBezTo>
                    <a:pt x="984" y="21"/>
                    <a:pt x="985" y="23"/>
                    <a:pt x="986" y="23"/>
                  </a:cubicBezTo>
                  <a:cubicBezTo>
                    <a:pt x="986" y="22"/>
                    <a:pt x="987" y="21"/>
                    <a:pt x="987" y="20"/>
                  </a:cubicBezTo>
                  <a:cubicBezTo>
                    <a:pt x="989" y="19"/>
                    <a:pt x="990" y="17"/>
                    <a:pt x="991" y="16"/>
                  </a:cubicBezTo>
                  <a:cubicBezTo>
                    <a:pt x="991" y="15"/>
                    <a:pt x="992" y="14"/>
                    <a:pt x="993" y="14"/>
                  </a:cubicBezTo>
                  <a:cubicBezTo>
                    <a:pt x="993" y="13"/>
                    <a:pt x="994" y="12"/>
                    <a:pt x="994" y="11"/>
                  </a:cubicBezTo>
                  <a:cubicBezTo>
                    <a:pt x="994" y="12"/>
                    <a:pt x="996" y="12"/>
                    <a:pt x="996" y="13"/>
                  </a:cubicBezTo>
                  <a:cubicBezTo>
                    <a:pt x="997" y="14"/>
                    <a:pt x="995" y="15"/>
                    <a:pt x="995" y="15"/>
                  </a:cubicBezTo>
                  <a:cubicBezTo>
                    <a:pt x="994" y="16"/>
                    <a:pt x="994" y="17"/>
                    <a:pt x="993" y="18"/>
                  </a:cubicBezTo>
                  <a:cubicBezTo>
                    <a:pt x="993" y="18"/>
                    <a:pt x="992" y="19"/>
                    <a:pt x="991" y="20"/>
                  </a:cubicBezTo>
                  <a:cubicBezTo>
                    <a:pt x="991" y="21"/>
                    <a:pt x="990" y="21"/>
                    <a:pt x="990" y="22"/>
                  </a:cubicBezTo>
                  <a:cubicBezTo>
                    <a:pt x="989" y="23"/>
                    <a:pt x="988" y="24"/>
                    <a:pt x="988" y="24"/>
                  </a:cubicBezTo>
                  <a:cubicBezTo>
                    <a:pt x="988" y="25"/>
                    <a:pt x="990" y="26"/>
                    <a:pt x="990" y="26"/>
                  </a:cubicBezTo>
                  <a:cubicBezTo>
                    <a:pt x="990" y="26"/>
                    <a:pt x="988" y="28"/>
                    <a:pt x="988" y="28"/>
                  </a:cubicBezTo>
                  <a:cubicBezTo>
                    <a:pt x="989" y="28"/>
                    <a:pt x="990" y="30"/>
                    <a:pt x="991" y="30"/>
                  </a:cubicBezTo>
                  <a:cubicBezTo>
                    <a:pt x="991" y="30"/>
                    <a:pt x="992" y="28"/>
                    <a:pt x="992" y="28"/>
                  </a:cubicBezTo>
                  <a:cubicBezTo>
                    <a:pt x="993" y="28"/>
                    <a:pt x="994" y="29"/>
                    <a:pt x="995" y="29"/>
                  </a:cubicBezTo>
                  <a:cubicBezTo>
                    <a:pt x="995" y="30"/>
                    <a:pt x="996" y="31"/>
                    <a:pt x="997" y="31"/>
                  </a:cubicBezTo>
                  <a:cubicBezTo>
                    <a:pt x="997" y="30"/>
                    <a:pt x="998" y="30"/>
                    <a:pt x="999" y="29"/>
                  </a:cubicBezTo>
                  <a:cubicBezTo>
                    <a:pt x="999" y="29"/>
                    <a:pt x="1000" y="27"/>
                    <a:pt x="1000" y="27"/>
                  </a:cubicBezTo>
                  <a:cubicBezTo>
                    <a:pt x="1000" y="26"/>
                    <a:pt x="998" y="25"/>
                    <a:pt x="998" y="25"/>
                  </a:cubicBezTo>
                  <a:cubicBezTo>
                    <a:pt x="997" y="24"/>
                    <a:pt x="997" y="24"/>
                    <a:pt x="996" y="23"/>
                  </a:cubicBezTo>
                  <a:cubicBezTo>
                    <a:pt x="997" y="22"/>
                    <a:pt x="998" y="20"/>
                    <a:pt x="999" y="19"/>
                  </a:cubicBezTo>
                  <a:cubicBezTo>
                    <a:pt x="1000" y="18"/>
                    <a:pt x="1000" y="17"/>
                    <a:pt x="1001" y="17"/>
                  </a:cubicBezTo>
                  <a:cubicBezTo>
                    <a:pt x="1001" y="16"/>
                    <a:pt x="1002" y="14"/>
                    <a:pt x="1003" y="14"/>
                  </a:cubicBezTo>
                  <a:cubicBezTo>
                    <a:pt x="1003" y="14"/>
                    <a:pt x="1005" y="16"/>
                    <a:pt x="1005" y="16"/>
                  </a:cubicBezTo>
                  <a:cubicBezTo>
                    <a:pt x="1005" y="16"/>
                    <a:pt x="1003" y="18"/>
                    <a:pt x="1003" y="18"/>
                  </a:cubicBezTo>
                  <a:cubicBezTo>
                    <a:pt x="1003" y="19"/>
                    <a:pt x="1002" y="20"/>
                    <a:pt x="1001" y="20"/>
                  </a:cubicBezTo>
                  <a:cubicBezTo>
                    <a:pt x="1001" y="21"/>
                    <a:pt x="1000" y="22"/>
                    <a:pt x="1000" y="23"/>
                  </a:cubicBezTo>
                  <a:cubicBezTo>
                    <a:pt x="1000" y="23"/>
                    <a:pt x="1002" y="24"/>
                    <a:pt x="1002" y="24"/>
                  </a:cubicBezTo>
                  <a:cubicBezTo>
                    <a:pt x="1002" y="25"/>
                    <a:pt x="1000" y="26"/>
                    <a:pt x="1000" y="27"/>
                  </a:cubicBezTo>
                  <a:cubicBezTo>
                    <a:pt x="1001" y="27"/>
                    <a:pt x="1002" y="28"/>
                    <a:pt x="1003" y="28"/>
                  </a:cubicBezTo>
                  <a:cubicBezTo>
                    <a:pt x="1003" y="29"/>
                    <a:pt x="1005" y="30"/>
                    <a:pt x="1005" y="30"/>
                  </a:cubicBezTo>
                  <a:cubicBezTo>
                    <a:pt x="1005" y="31"/>
                    <a:pt x="1003" y="32"/>
                    <a:pt x="1003" y="32"/>
                  </a:cubicBezTo>
                  <a:cubicBezTo>
                    <a:pt x="1003" y="33"/>
                    <a:pt x="1005" y="33"/>
                    <a:pt x="1005" y="34"/>
                  </a:cubicBezTo>
                  <a:cubicBezTo>
                    <a:pt x="1005" y="35"/>
                    <a:pt x="1003" y="36"/>
                    <a:pt x="1004" y="36"/>
                  </a:cubicBezTo>
                  <a:cubicBezTo>
                    <a:pt x="1004" y="37"/>
                    <a:pt x="1006" y="37"/>
                    <a:pt x="1006" y="38"/>
                  </a:cubicBezTo>
                  <a:cubicBezTo>
                    <a:pt x="1006" y="37"/>
                    <a:pt x="1007" y="36"/>
                    <a:pt x="1008" y="36"/>
                  </a:cubicBezTo>
                  <a:cubicBezTo>
                    <a:pt x="1008" y="35"/>
                    <a:pt x="1009" y="34"/>
                    <a:pt x="1009" y="33"/>
                  </a:cubicBezTo>
                  <a:cubicBezTo>
                    <a:pt x="1009" y="33"/>
                    <a:pt x="1007" y="32"/>
                    <a:pt x="1007" y="32"/>
                  </a:cubicBezTo>
                  <a:cubicBezTo>
                    <a:pt x="1007" y="31"/>
                    <a:pt x="1005" y="31"/>
                    <a:pt x="1005" y="30"/>
                  </a:cubicBezTo>
                  <a:cubicBezTo>
                    <a:pt x="1005" y="30"/>
                    <a:pt x="1006" y="28"/>
                    <a:pt x="1006" y="28"/>
                  </a:cubicBezTo>
                  <a:cubicBezTo>
                    <a:pt x="1007" y="27"/>
                    <a:pt x="1008" y="26"/>
                    <a:pt x="1008" y="26"/>
                  </a:cubicBezTo>
                  <a:cubicBezTo>
                    <a:pt x="1009" y="26"/>
                    <a:pt x="1010" y="27"/>
                    <a:pt x="1010" y="27"/>
                  </a:cubicBezTo>
                  <a:cubicBezTo>
                    <a:pt x="1011" y="28"/>
                    <a:pt x="1012" y="29"/>
                    <a:pt x="1013" y="29"/>
                  </a:cubicBezTo>
                  <a:cubicBezTo>
                    <a:pt x="1013" y="29"/>
                    <a:pt x="1014" y="31"/>
                    <a:pt x="1015" y="31"/>
                  </a:cubicBezTo>
                  <a:cubicBezTo>
                    <a:pt x="1015" y="31"/>
                    <a:pt x="1016" y="29"/>
                    <a:pt x="1017" y="28"/>
                  </a:cubicBezTo>
                  <a:cubicBezTo>
                    <a:pt x="1017" y="28"/>
                    <a:pt x="1018" y="27"/>
                    <a:pt x="1018" y="26"/>
                  </a:cubicBezTo>
                  <a:cubicBezTo>
                    <a:pt x="1019" y="26"/>
                    <a:pt x="1020" y="28"/>
                    <a:pt x="1021" y="28"/>
                  </a:cubicBezTo>
                  <a:cubicBezTo>
                    <a:pt x="1021" y="28"/>
                    <a:pt x="1022" y="26"/>
                    <a:pt x="1022" y="26"/>
                  </a:cubicBezTo>
                  <a:cubicBezTo>
                    <a:pt x="1022" y="26"/>
                    <a:pt x="1024" y="23"/>
                    <a:pt x="1024" y="23"/>
                  </a:cubicBezTo>
                  <a:cubicBezTo>
                    <a:pt x="1024" y="24"/>
                    <a:pt x="1026" y="25"/>
                    <a:pt x="1026" y="25"/>
                  </a:cubicBezTo>
                  <a:cubicBezTo>
                    <a:pt x="1026" y="26"/>
                    <a:pt x="1024" y="27"/>
                    <a:pt x="1024" y="27"/>
                  </a:cubicBezTo>
                  <a:cubicBezTo>
                    <a:pt x="1025" y="28"/>
                    <a:pt x="1027" y="28"/>
                    <a:pt x="1027" y="29"/>
                  </a:cubicBezTo>
                  <a:cubicBezTo>
                    <a:pt x="1027" y="30"/>
                    <a:pt x="1025" y="31"/>
                    <a:pt x="1025" y="31"/>
                  </a:cubicBezTo>
                  <a:cubicBezTo>
                    <a:pt x="1025" y="32"/>
                    <a:pt x="1027" y="32"/>
                    <a:pt x="1027" y="33"/>
                  </a:cubicBezTo>
                  <a:cubicBezTo>
                    <a:pt x="1028" y="32"/>
                    <a:pt x="1028" y="32"/>
                    <a:pt x="1029" y="31"/>
                  </a:cubicBezTo>
                  <a:cubicBezTo>
                    <a:pt x="1029" y="31"/>
                    <a:pt x="1030" y="29"/>
                    <a:pt x="1031" y="29"/>
                  </a:cubicBezTo>
                  <a:cubicBezTo>
                    <a:pt x="1031" y="29"/>
                    <a:pt x="1033" y="30"/>
                    <a:pt x="1033" y="30"/>
                  </a:cubicBezTo>
                  <a:cubicBezTo>
                    <a:pt x="1033" y="30"/>
                    <a:pt x="1034" y="29"/>
                    <a:pt x="1035" y="28"/>
                  </a:cubicBezTo>
                  <a:cubicBezTo>
                    <a:pt x="1035" y="27"/>
                    <a:pt x="1036" y="27"/>
                    <a:pt x="1036" y="26"/>
                  </a:cubicBezTo>
                  <a:cubicBezTo>
                    <a:pt x="1037" y="25"/>
                    <a:pt x="1037" y="24"/>
                    <a:pt x="1038" y="24"/>
                  </a:cubicBezTo>
                  <a:cubicBezTo>
                    <a:pt x="1038" y="23"/>
                    <a:pt x="1039" y="21"/>
                    <a:pt x="1040" y="21"/>
                  </a:cubicBezTo>
                  <a:cubicBezTo>
                    <a:pt x="1040" y="21"/>
                    <a:pt x="1041" y="23"/>
                    <a:pt x="1042" y="23"/>
                  </a:cubicBezTo>
                  <a:cubicBezTo>
                    <a:pt x="1042" y="24"/>
                    <a:pt x="1044" y="24"/>
                    <a:pt x="1044" y="25"/>
                  </a:cubicBezTo>
                  <a:cubicBezTo>
                    <a:pt x="1044" y="25"/>
                    <a:pt x="1043" y="27"/>
                    <a:pt x="1042" y="27"/>
                  </a:cubicBezTo>
                  <a:cubicBezTo>
                    <a:pt x="1042" y="28"/>
                    <a:pt x="1041" y="28"/>
                    <a:pt x="1041" y="29"/>
                  </a:cubicBezTo>
                  <a:cubicBezTo>
                    <a:pt x="1040" y="29"/>
                    <a:pt x="1039" y="27"/>
                    <a:pt x="1038" y="28"/>
                  </a:cubicBezTo>
                  <a:cubicBezTo>
                    <a:pt x="1038" y="28"/>
                    <a:pt x="1037" y="29"/>
                    <a:pt x="1037" y="30"/>
                  </a:cubicBezTo>
                  <a:cubicBezTo>
                    <a:pt x="1036" y="30"/>
                    <a:pt x="1035" y="32"/>
                    <a:pt x="1035" y="32"/>
                  </a:cubicBezTo>
                  <a:cubicBezTo>
                    <a:pt x="1035" y="33"/>
                    <a:pt x="1037" y="33"/>
                    <a:pt x="1037" y="34"/>
                  </a:cubicBezTo>
                  <a:cubicBezTo>
                    <a:pt x="1037" y="34"/>
                    <a:pt x="1036" y="36"/>
                    <a:pt x="1036" y="36"/>
                  </a:cubicBezTo>
                  <a:cubicBezTo>
                    <a:pt x="1035" y="37"/>
                    <a:pt x="1034" y="37"/>
                    <a:pt x="1034" y="38"/>
                  </a:cubicBezTo>
                  <a:cubicBezTo>
                    <a:pt x="1035" y="38"/>
                    <a:pt x="1035" y="40"/>
                    <a:pt x="1036" y="40"/>
                  </a:cubicBezTo>
                  <a:cubicBezTo>
                    <a:pt x="1036" y="40"/>
                    <a:pt x="1038" y="38"/>
                    <a:pt x="1038" y="38"/>
                  </a:cubicBezTo>
                  <a:cubicBezTo>
                    <a:pt x="1038" y="37"/>
                    <a:pt x="1039" y="35"/>
                    <a:pt x="1040" y="35"/>
                  </a:cubicBezTo>
                  <a:cubicBezTo>
                    <a:pt x="1040" y="35"/>
                    <a:pt x="1041" y="37"/>
                    <a:pt x="1042" y="37"/>
                  </a:cubicBezTo>
                  <a:cubicBezTo>
                    <a:pt x="1042" y="38"/>
                    <a:pt x="1043" y="39"/>
                    <a:pt x="1044" y="39"/>
                  </a:cubicBezTo>
                  <a:cubicBezTo>
                    <a:pt x="1044" y="39"/>
                    <a:pt x="1046" y="41"/>
                    <a:pt x="1046" y="41"/>
                  </a:cubicBezTo>
                  <a:cubicBezTo>
                    <a:pt x="1047" y="40"/>
                    <a:pt x="1048" y="39"/>
                    <a:pt x="1048" y="38"/>
                  </a:cubicBezTo>
                  <a:cubicBezTo>
                    <a:pt x="1049" y="38"/>
                    <a:pt x="1049" y="37"/>
                    <a:pt x="1050" y="36"/>
                  </a:cubicBezTo>
                  <a:cubicBezTo>
                    <a:pt x="1051" y="37"/>
                    <a:pt x="1053" y="38"/>
                    <a:pt x="1054" y="39"/>
                  </a:cubicBezTo>
                  <a:cubicBezTo>
                    <a:pt x="1053" y="41"/>
                    <a:pt x="1052" y="42"/>
                    <a:pt x="1051" y="44"/>
                  </a:cubicBezTo>
                  <a:cubicBezTo>
                    <a:pt x="1050" y="44"/>
                    <a:pt x="1050" y="46"/>
                    <a:pt x="1049" y="46"/>
                  </a:cubicBezTo>
                  <a:cubicBezTo>
                    <a:pt x="1048" y="46"/>
                    <a:pt x="1047" y="44"/>
                    <a:pt x="1047" y="44"/>
                  </a:cubicBezTo>
                  <a:cubicBezTo>
                    <a:pt x="1046" y="45"/>
                    <a:pt x="1046" y="47"/>
                    <a:pt x="1045" y="47"/>
                  </a:cubicBezTo>
                  <a:cubicBezTo>
                    <a:pt x="1044" y="47"/>
                    <a:pt x="1043" y="45"/>
                    <a:pt x="1043" y="45"/>
                  </a:cubicBezTo>
                  <a:cubicBezTo>
                    <a:pt x="1042" y="45"/>
                    <a:pt x="1042" y="47"/>
                    <a:pt x="1041" y="47"/>
                  </a:cubicBezTo>
                  <a:cubicBezTo>
                    <a:pt x="1041" y="48"/>
                    <a:pt x="1043" y="48"/>
                    <a:pt x="1043" y="49"/>
                  </a:cubicBezTo>
                  <a:cubicBezTo>
                    <a:pt x="1043" y="49"/>
                    <a:pt x="1041" y="51"/>
                    <a:pt x="1042" y="51"/>
                  </a:cubicBezTo>
                  <a:cubicBezTo>
                    <a:pt x="1042" y="51"/>
                    <a:pt x="1044" y="53"/>
                    <a:pt x="1044" y="53"/>
                  </a:cubicBezTo>
                  <a:cubicBezTo>
                    <a:pt x="1044" y="53"/>
                    <a:pt x="1045" y="51"/>
                    <a:pt x="1046" y="51"/>
                  </a:cubicBezTo>
                  <a:cubicBezTo>
                    <a:pt x="1046" y="51"/>
                    <a:pt x="1047" y="52"/>
                    <a:pt x="1048" y="52"/>
                  </a:cubicBezTo>
                  <a:cubicBezTo>
                    <a:pt x="1048" y="52"/>
                    <a:pt x="1049" y="50"/>
                    <a:pt x="1050" y="50"/>
                  </a:cubicBezTo>
                  <a:cubicBezTo>
                    <a:pt x="1050" y="50"/>
                    <a:pt x="1051" y="52"/>
                    <a:pt x="1052" y="52"/>
                  </a:cubicBezTo>
                  <a:cubicBezTo>
                    <a:pt x="1052" y="52"/>
                    <a:pt x="1053" y="50"/>
                    <a:pt x="1053" y="50"/>
                  </a:cubicBezTo>
                  <a:cubicBezTo>
                    <a:pt x="1054" y="49"/>
                    <a:pt x="1055" y="48"/>
                    <a:pt x="1055" y="47"/>
                  </a:cubicBezTo>
                  <a:cubicBezTo>
                    <a:pt x="1056" y="47"/>
                    <a:pt x="1057" y="46"/>
                    <a:pt x="1057" y="45"/>
                  </a:cubicBezTo>
                  <a:cubicBezTo>
                    <a:pt x="1057" y="45"/>
                    <a:pt x="1055" y="44"/>
                    <a:pt x="1055" y="43"/>
                  </a:cubicBezTo>
                  <a:cubicBezTo>
                    <a:pt x="1055" y="43"/>
                    <a:pt x="1056" y="42"/>
                    <a:pt x="1056" y="41"/>
                  </a:cubicBezTo>
                  <a:cubicBezTo>
                    <a:pt x="1056" y="41"/>
                    <a:pt x="1054" y="40"/>
                    <a:pt x="1054" y="39"/>
                  </a:cubicBezTo>
                  <a:cubicBezTo>
                    <a:pt x="1054" y="39"/>
                    <a:pt x="1056" y="38"/>
                    <a:pt x="1056" y="37"/>
                  </a:cubicBezTo>
                  <a:cubicBezTo>
                    <a:pt x="1056" y="36"/>
                    <a:pt x="1057" y="36"/>
                    <a:pt x="1058" y="35"/>
                  </a:cubicBezTo>
                  <a:cubicBezTo>
                    <a:pt x="1058" y="35"/>
                    <a:pt x="1060" y="37"/>
                    <a:pt x="1060" y="37"/>
                  </a:cubicBezTo>
                  <a:cubicBezTo>
                    <a:pt x="1060" y="37"/>
                    <a:pt x="1062" y="38"/>
                    <a:pt x="1062" y="38"/>
                  </a:cubicBezTo>
                  <a:cubicBezTo>
                    <a:pt x="1062" y="38"/>
                    <a:pt x="1064" y="36"/>
                    <a:pt x="1064" y="36"/>
                  </a:cubicBezTo>
                  <a:cubicBezTo>
                    <a:pt x="1064" y="36"/>
                    <a:pt x="1061" y="35"/>
                    <a:pt x="1061" y="34"/>
                  </a:cubicBezTo>
                  <a:cubicBezTo>
                    <a:pt x="1061" y="34"/>
                    <a:pt x="1063" y="33"/>
                    <a:pt x="1063" y="32"/>
                  </a:cubicBezTo>
                  <a:cubicBezTo>
                    <a:pt x="1064" y="31"/>
                    <a:pt x="1065" y="29"/>
                    <a:pt x="1067" y="28"/>
                  </a:cubicBezTo>
                  <a:cubicBezTo>
                    <a:pt x="1067" y="28"/>
                    <a:pt x="1069" y="29"/>
                    <a:pt x="1069" y="29"/>
                  </a:cubicBezTo>
                  <a:cubicBezTo>
                    <a:pt x="1069" y="30"/>
                    <a:pt x="1067" y="31"/>
                    <a:pt x="1067" y="32"/>
                  </a:cubicBezTo>
                  <a:cubicBezTo>
                    <a:pt x="1067" y="32"/>
                    <a:pt x="1069" y="33"/>
                    <a:pt x="1069" y="33"/>
                  </a:cubicBezTo>
                  <a:cubicBezTo>
                    <a:pt x="1069" y="34"/>
                    <a:pt x="1068" y="35"/>
                    <a:pt x="1068" y="36"/>
                  </a:cubicBezTo>
                  <a:cubicBezTo>
                    <a:pt x="1067" y="36"/>
                    <a:pt x="1066" y="37"/>
                    <a:pt x="1066" y="38"/>
                  </a:cubicBezTo>
                  <a:cubicBezTo>
                    <a:pt x="1065" y="39"/>
                    <a:pt x="1065" y="40"/>
                    <a:pt x="1064" y="40"/>
                  </a:cubicBezTo>
                  <a:cubicBezTo>
                    <a:pt x="1064" y="40"/>
                    <a:pt x="1063" y="42"/>
                    <a:pt x="1063" y="42"/>
                  </a:cubicBezTo>
                  <a:cubicBezTo>
                    <a:pt x="1062" y="42"/>
                    <a:pt x="1060" y="41"/>
                    <a:pt x="1060" y="41"/>
                  </a:cubicBezTo>
                  <a:cubicBezTo>
                    <a:pt x="1060" y="41"/>
                    <a:pt x="1058" y="42"/>
                    <a:pt x="1059" y="43"/>
                  </a:cubicBezTo>
                  <a:cubicBezTo>
                    <a:pt x="1059" y="43"/>
                    <a:pt x="1060" y="44"/>
                    <a:pt x="1061" y="45"/>
                  </a:cubicBezTo>
                  <a:cubicBezTo>
                    <a:pt x="1061" y="45"/>
                    <a:pt x="1063" y="46"/>
                    <a:pt x="1063" y="46"/>
                  </a:cubicBezTo>
                  <a:cubicBezTo>
                    <a:pt x="1063" y="47"/>
                    <a:pt x="1062" y="48"/>
                    <a:pt x="1061" y="49"/>
                  </a:cubicBezTo>
                  <a:cubicBezTo>
                    <a:pt x="1061" y="49"/>
                    <a:pt x="1060" y="50"/>
                    <a:pt x="1060" y="51"/>
                  </a:cubicBezTo>
                  <a:cubicBezTo>
                    <a:pt x="1059" y="51"/>
                    <a:pt x="1058" y="53"/>
                    <a:pt x="1058" y="53"/>
                  </a:cubicBezTo>
                  <a:cubicBezTo>
                    <a:pt x="1058" y="54"/>
                    <a:pt x="1056" y="55"/>
                    <a:pt x="1056" y="55"/>
                  </a:cubicBezTo>
                  <a:cubicBezTo>
                    <a:pt x="1056" y="55"/>
                    <a:pt x="1058" y="57"/>
                    <a:pt x="1058" y="57"/>
                  </a:cubicBezTo>
                  <a:cubicBezTo>
                    <a:pt x="1059" y="57"/>
                    <a:pt x="1060" y="55"/>
                    <a:pt x="1060" y="55"/>
                  </a:cubicBezTo>
                  <a:cubicBezTo>
                    <a:pt x="1061" y="55"/>
                    <a:pt x="1062" y="56"/>
                    <a:pt x="1062" y="56"/>
                  </a:cubicBezTo>
                  <a:cubicBezTo>
                    <a:pt x="1063" y="57"/>
                    <a:pt x="1065" y="58"/>
                    <a:pt x="1065" y="58"/>
                  </a:cubicBezTo>
                  <a:cubicBezTo>
                    <a:pt x="1065" y="59"/>
                    <a:pt x="1063" y="60"/>
                    <a:pt x="1063" y="60"/>
                  </a:cubicBezTo>
                  <a:cubicBezTo>
                    <a:pt x="1062" y="62"/>
                    <a:pt x="1061" y="63"/>
                    <a:pt x="1060" y="65"/>
                  </a:cubicBezTo>
                  <a:cubicBezTo>
                    <a:pt x="1058" y="64"/>
                    <a:pt x="1057" y="63"/>
                    <a:pt x="1055" y="61"/>
                  </a:cubicBezTo>
                  <a:cubicBezTo>
                    <a:pt x="1055" y="61"/>
                    <a:pt x="1057" y="60"/>
                    <a:pt x="1057" y="59"/>
                  </a:cubicBezTo>
                  <a:cubicBezTo>
                    <a:pt x="1057" y="59"/>
                    <a:pt x="1054" y="58"/>
                    <a:pt x="1055" y="57"/>
                  </a:cubicBezTo>
                  <a:cubicBezTo>
                    <a:pt x="1055" y="57"/>
                    <a:pt x="1056" y="56"/>
                    <a:pt x="1056" y="55"/>
                  </a:cubicBezTo>
                  <a:cubicBezTo>
                    <a:pt x="1056" y="55"/>
                    <a:pt x="1055" y="54"/>
                    <a:pt x="1054" y="53"/>
                  </a:cubicBezTo>
                  <a:cubicBezTo>
                    <a:pt x="1053" y="53"/>
                    <a:pt x="1052" y="52"/>
                    <a:pt x="1052" y="52"/>
                  </a:cubicBezTo>
                  <a:cubicBezTo>
                    <a:pt x="1051" y="53"/>
                    <a:pt x="1049" y="55"/>
                    <a:pt x="1048" y="56"/>
                  </a:cubicBezTo>
                  <a:cubicBezTo>
                    <a:pt x="1049" y="57"/>
                    <a:pt x="1050" y="57"/>
                    <a:pt x="1051" y="58"/>
                  </a:cubicBezTo>
                  <a:cubicBezTo>
                    <a:pt x="1051" y="58"/>
                    <a:pt x="1053" y="59"/>
                    <a:pt x="1053" y="60"/>
                  </a:cubicBezTo>
                  <a:cubicBezTo>
                    <a:pt x="1053" y="60"/>
                    <a:pt x="1051" y="62"/>
                    <a:pt x="1051" y="62"/>
                  </a:cubicBezTo>
                  <a:cubicBezTo>
                    <a:pt x="1051" y="62"/>
                    <a:pt x="1049" y="64"/>
                    <a:pt x="1049" y="64"/>
                  </a:cubicBezTo>
                  <a:cubicBezTo>
                    <a:pt x="1049" y="64"/>
                    <a:pt x="1051" y="66"/>
                    <a:pt x="1052" y="66"/>
                  </a:cubicBezTo>
                  <a:cubicBezTo>
                    <a:pt x="1052" y="66"/>
                    <a:pt x="1054" y="67"/>
                    <a:pt x="1054" y="68"/>
                  </a:cubicBezTo>
                  <a:cubicBezTo>
                    <a:pt x="1054" y="68"/>
                    <a:pt x="1052" y="70"/>
                    <a:pt x="1052" y="70"/>
                  </a:cubicBezTo>
                  <a:cubicBezTo>
                    <a:pt x="1052" y="70"/>
                    <a:pt x="1050" y="68"/>
                    <a:pt x="1050" y="68"/>
                  </a:cubicBezTo>
                  <a:cubicBezTo>
                    <a:pt x="1049" y="68"/>
                    <a:pt x="1049" y="70"/>
                    <a:pt x="1048" y="70"/>
                  </a:cubicBezTo>
                  <a:cubicBezTo>
                    <a:pt x="1048" y="71"/>
                    <a:pt x="1047" y="72"/>
                    <a:pt x="1047" y="73"/>
                  </a:cubicBezTo>
                  <a:cubicBezTo>
                    <a:pt x="1047" y="73"/>
                    <a:pt x="1048" y="74"/>
                    <a:pt x="1049" y="74"/>
                  </a:cubicBezTo>
                  <a:cubicBezTo>
                    <a:pt x="1049" y="74"/>
                    <a:pt x="1047" y="76"/>
                    <a:pt x="1047" y="76"/>
                  </a:cubicBezTo>
                  <a:cubicBezTo>
                    <a:pt x="1047" y="76"/>
                    <a:pt x="1045" y="75"/>
                    <a:pt x="1045" y="75"/>
                  </a:cubicBezTo>
                  <a:cubicBezTo>
                    <a:pt x="1045" y="74"/>
                    <a:pt x="1047" y="73"/>
                    <a:pt x="1047" y="73"/>
                  </a:cubicBezTo>
                  <a:cubicBezTo>
                    <a:pt x="1046" y="72"/>
                    <a:pt x="1044" y="71"/>
                    <a:pt x="1044" y="71"/>
                  </a:cubicBezTo>
                  <a:cubicBezTo>
                    <a:pt x="1044" y="70"/>
                    <a:pt x="1046" y="69"/>
                    <a:pt x="1046" y="69"/>
                  </a:cubicBezTo>
                  <a:cubicBezTo>
                    <a:pt x="1046" y="68"/>
                    <a:pt x="1044" y="68"/>
                    <a:pt x="1044" y="67"/>
                  </a:cubicBezTo>
                  <a:cubicBezTo>
                    <a:pt x="1044" y="66"/>
                    <a:pt x="1046" y="65"/>
                    <a:pt x="1045" y="65"/>
                  </a:cubicBezTo>
                  <a:cubicBezTo>
                    <a:pt x="1045" y="64"/>
                    <a:pt x="1043" y="64"/>
                    <a:pt x="1043" y="63"/>
                  </a:cubicBezTo>
                  <a:cubicBezTo>
                    <a:pt x="1043" y="62"/>
                    <a:pt x="1045" y="61"/>
                    <a:pt x="1045" y="61"/>
                  </a:cubicBezTo>
                  <a:cubicBezTo>
                    <a:pt x="1045" y="60"/>
                    <a:pt x="1043" y="60"/>
                    <a:pt x="1043" y="59"/>
                  </a:cubicBezTo>
                  <a:cubicBezTo>
                    <a:pt x="1042" y="61"/>
                    <a:pt x="1040" y="62"/>
                    <a:pt x="1039" y="63"/>
                  </a:cubicBezTo>
                  <a:cubicBezTo>
                    <a:pt x="1039" y="64"/>
                    <a:pt x="1038" y="65"/>
                    <a:pt x="1038" y="66"/>
                  </a:cubicBezTo>
                  <a:cubicBezTo>
                    <a:pt x="1037" y="66"/>
                    <a:pt x="1036" y="68"/>
                    <a:pt x="1036" y="68"/>
                  </a:cubicBezTo>
                  <a:cubicBezTo>
                    <a:pt x="1036" y="68"/>
                    <a:pt x="1034" y="66"/>
                    <a:pt x="1034" y="66"/>
                  </a:cubicBezTo>
                  <a:cubicBezTo>
                    <a:pt x="1033" y="67"/>
                    <a:pt x="1032" y="68"/>
                    <a:pt x="1032" y="68"/>
                  </a:cubicBezTo>
                  <a:cubicBezTo>
                    <a:pt x="1032" y="69"/>
                    <a:pt x="1034" y="70"/>
                    <a:pt x="1034" y="70"/>
                  </a:cubicBezTo>
                  <a:cubicBezTo>
                    <a:pt x="1034" y="71"/>
                    <a:pt x="1033" y="72"/>
                    <a:pt x="1032" y="72"/>
                  </a:cubicBezTo>
                  <a:cubicBezTo>
                    <a:pt x="1032" y="73"/>
                    <a:pt x="1031" y="74"/>
                    <a:pt x="1031" y="75"/>
                  </a:cubicBezTo>
                  <a:cubicBezTo>
                    <a:pt x="1030" y="75"/>
                    <a:pt x="1030" y="76"/>
                    <a:pt x="1029" y="77"/>
                  </a:cubicBezTo>
                  <a:cubicBezTo>
                    <a:pt x="1028" y="76"/>
                    <a:pt x="1026" y="75"/>
                    <a:pt x="1025" y="73"/>
                  </a:cubicBezTo>
                  <a:cubicBezTo>
                    <a:pt x="1025" y="73"/>
                    <a:pt x="1026" y="72"/>
                    <a:pt x="1026" y="71"/>
                  </a:cubicBezTo>
                  <a:cubicBezTo>
                    <a:pt x="1027" y="71"/>
                    <a:pt x="1028" y="69"/>
                    <a:pt x="1028" y="69"/>
                  </a:cubicBezTo>
                  <a:cubicBezTo>
                    <a:pt x="1028" y="69"/>
                    <a:pt x="1026" y="68"/>
                    <a:pt x="1026" y="67"/>
                  </a:cubicBezTo>
                  <a:cubicBezTo>
                    <a:pt x="1025" y="67"/>
                    <a:pt x="1024" y="66"/>
                    <a:pt x="1024" y="66"/>
                  </a:cubicBezTo>
                  <a:cubicBezTo>
                    <a:pt x="1023" y="66"/>
                    <a:pt x="1022" y="68"/>
                    <a:pt x="1022" y="68"/>
                  </a:cubicBezTo>
                  <a:cubicBezTo>
                    <a:pt x="1022" y="68"/>
                    <a:pt x="1020" y="70"/>
                    <a:pt x="1020" y="70"/>
                  </a:cubicBezTo>
                  <a:cubicBezTo>
                    <a:pt x="1020" y="70"/>
                    <a:pt x="1018" y="69"/>
                    <a:pt x="1018" y="68"/>
                  </a:cubicBezTo>
                  <a:cubicBezTo>
                    <a:pt x="1018" y="68"/>
                    <a:pt x="1016" y="67"/>
                    <a:pt x="1016" y="67"/>
                  </a:cubicBezTo>
                  <a:cubicBezTo>
                    <a:pt x="1016" y="66"/>
                    <a:pt x="1018" y="65"/>
                    <a:pt x="1017" y="64"/>
                  </a:cubicBezTo>
                  <a:cubicBezTo>
                    <a:pt x="1017" y="64"/>
                    <a:pt x="1016" y="63"/>
                    <a:pt x="1015" y="63"/>
                  </a:cubicBezTo>
                  <a:cubicBezTo>
                    <a:pt x="1014" y="62"/>
                    <a:pt x="1014" y="62"/>
                    <a:pt x="1013" y="61"/>
                  </a:cubicBezTo>
                  <a:cubicBezTo>
                    <a:pt x="1013" y="62"/>
                    <a:pt x="1011" y="63"/>
                    <a:pt x="1011" y="63"/>
                  </a:cubicBezTo>
                  <a:cubicBezTo>
                    <a:pt x="1011" y="64"/>
                    <a:pt x="1013" y="65"/>
                    <a:pt x="1013" y="65"/>
                  </a:cubicBezTo>
                  <a:cubicBezTo>
                    <a:pt x="1014" y="65"/>
                    <a:pt x="1016" y="66"/>
                    <a:pt x="1016" y="67"/>
                  </a:cubicBezTo>
                  <a:cubicBezTo>
                    <a:pt x="1016" y="67"/>
                    <a:pt x="1014" y="68"/>
                    <a:pt x="1014" y="69"/>
                  </a:cubicBezTo>
                  <a:cubicBezTo>
                    <a:pt x="1014" y="69"/>
                    <a:pt x="1013" y="71"/>
                    <a:pt x="1012" y="71"/>
                  </a:cubicBezTo>
                  <a:cubicBezTo>
                    <a:pt x="1012" y="71"/>
                    <a:pt x="1010" y="69"/>
                    <a:pt x="1010" y="69"/>
                  </a:cubicBezTo>
                  <a:cubicBezTo>
                    <a:pt x="1009" y="70"/>
                    <a:pt x="1009" y="71"/>
                    <a:pt x="1008" y="72"/>
                  </a:cubicBezTo>
                  <a:cubicBezTo>
                    <a:pt x="1009" y="72"/>
                    <a:pt x="1010" y="73"/>
                    <a:pt x="1011" y="73"/>
                  </a:cubicBezTo>
                  <a:cubicBezTo>
                    <a:pt x="1010" y="73"/>
                    <a:pt x="1009" y="76"/>
                    <a:pt x="1009" y="76"/>
                  </a:cubicBezTo>
                  <a:cubicBezTo>
                    <a:pt x="1008" y="76"/>
                    <a:pt x="1007" y="74"/>
                    <a:pt x="1007" y="74"/>
                  </a:cubicBezTo>
                  <a:cubicBezTo>
                    <a:pt x="1006" y="74"/>
                    <a:pt x="1004" y="72"/>
                    <a:pt x="1004" y="72"/>
                  </a:cubicBezTo>
                  <a:cubicBezTo>
                    <a:pt x="1004" y="72"/>
                    <a:pt x="1006" y="70"/>
                    <a:pt x="1006" y="70"/>
                  </a:cubicBezTo>
                  <a:cubicBezTo>
                    <a:pt x="1006" y="70"/>
                    <a:pt x="1008" y="68"/>
                    <a:pt x="1008" y="68"/>
                  </a:cubicBezTo>
                  <a:cubicBezTo>
                    <a:pt x="1008" y="67"/>
                    <a:pt x="1006" y="67"/>
                    <a:pt x="1006" y="66"/>
                  </a:cubicBezTo>
                  <a:cubicBezTo>
                    <a:pt x="1005" y="65"/>
                    <a:pt x="1007" y="64"/>
                    <a:pt x="1007" y="64"/>
                  </a:cubicBezTo>
                  <a:cubicBezTo>
                    <a:pt x="1007" y="63"/>
                    <a:pt x="1009" y="62"/>
                    <a:pt x="1009" y="62"/>
                  </a:cubicBezTo>
                  <a:cubicBezTo>
                    <a:pt x="1009" y="61"/>
                    <a:pt x="1007" y="60"/>
                    <a:pt x="1007" y="60"/>
                  </a:cubicBezTo>
                  <a:cubicBezTo>
                    <a:pt x="1007" y="59"/>
                    <a:pt x="1005" y="59"/>
                    <a:pt x="1005" y="58"/>
                  </a:cubicBezTo>
                  <a:cubicBezTo>
                    <a:pt x="1003" y="60"/>
                    <a:pt x="1002" y="61"/>
                    <a:pt x="1001" y="63"/>
                  </a:cubicBezTo>
                  <a:cubicBezTo>
                    <a:pt x="1001" y="63"/>
                    <a:pt x="1000" y="64"/>
                    <a:pt x="999" y="65"/>
                  </a:cubicBezTo>
                  <a:cubicBezTo>
                    <a:pt x="999" y="65"/>
                    <a:pt x="998" y="67"/>
                    <a:pt x="998" y="67"/>
                  </a:cubicBezTo>
                  <a:cubicBezTo>
                    <a:pt x="998" y="68"/>
                    <a:pt x="1000" y="68"/>
                    <a:pt x="1000" y="69"/>
                  </a:cubicBezTo>
                  <a:cubicBezTo>
                    <a:pt x="1000" y="70"/>
                    <a:pt x="998" y="70"/>
                    <a:pt x="998" y="71"/>
                  </a:cubicBezTo>
                  <a:cubicBezTo>
                    <a:pt x="997" y="70"/>
                    <a:pt x="997" y="70"/>
                    <a:pt x="996" y="69"/>
                  </a:cubicBezTo>
                  <a:cubicBezTo>
                    <a:pt x="996" y="69"/>
                    <a:pt x="994" y="68"/>
                    <a:pt x="994" y="68"/>
                  </a:cubicBezTo>
                  <a:cubicBezTo>
                    <a:pt x="994" y="67"/>
                    <a:pt x="996" y="66"/>
                    <a:pt x="995" y="65"/>
                  </a:cubicBezTo>
                  <a:cubicBezTo>
                    <a:pt x="995" y="65"/>
                    <a:pt x="994" y="64"/>
                    <a:pt x="993" y="64"/>
                  </a:cubicBezTo>
                  <a:cubicBezTo>
                    <a:pt x="993" y="63"/>
                    <a:pt x="991" y="62"/>
                    <a:pt x="991" y="62"/>
                  </a:cubicBezTo>
                  <a:cubicBezTo>
                    <a:pt x="991" y="61"/>
                    <a:pt x="993" y="60"/>
                    <a:pt x="993" y="60"/>
                  </a:cubicBezTo>
                  <a:cubicBezTo>
                    <a:pt x="993" y="59"/>
                    <a:pt x="991" y="59"/>
                    <a:pt x="990" y="58"/>
                  </a:cubicBezTo>
                  <a:cubicBezTo>
                    <a:pt x="990" y="57"/>
                    <a:pt x="992" y="56"/>
                    <a:pt x="992" y="56"/>
                  </a:cubicBezTo>
                  <a:cubicBezTo>
                    <a:pt x="992" y="55"/>
                    <a:pt x="990" y="55"/>
                    <a:pt x="990" y="54"/>
                  </a:cubicBezTo>
                  <a:cubicBezTo>
                    <a:pt x="990" y="55"/>
                    <a:pt x="988" y="56"/>
                    <a:pt x="988" y="56"/>
                  </a:cubicBezTo>
                  <a:cubicBezTo>
                    <a:pt x="988" y="57"/>
                    <a:pt x="991" y="58"/>
                    <a:pt x="990" y="58"/>
                  </a:cubicBezTo>
                  <a:cubicBezTo>
                    <a:pt x="990" y="59"/>
                    <a:pt x="989" y="60"/>
                    <a:pt x="989" y="60"/>
                  </a:cubicBezTo>
                  <a:cubicBezTo>
                    <a:pt x="988" y="61"/>
                    <a:pt x="987" y="62"/>
                    <a:pt x="987" y="62"/>
                  </a:cubicBezTo>
                  <a:cubicBezTo>
                    <a:pt x="987" y="63"/>
                    <a:pt x="985" y="64"/>
                    <a:pt x="985" y="65"/>
                  </a:cubicBezTo>
                  <a:cubicBezTo>
                    <a:pt x="985" y="65"/>
                    <a:pt x="988" y="66"/>
                    <a:pt x="988" y="66"/>
                  </a:cubicBezTo>
                  <a:cubicBezTo>
                    <a:pt x="987" y="67"/>
                    <a:pt x="986" y="68"/>
                    <a:pt x="986" y="69"/>
                  </a:cubicBezTo>
                  <a:cubicBezTo>
                    <a:pt x="985" y="69"/>
                    <a:pt x="985" y="70"/>
                    <a:pt x="984" y="71"/>
                  </a:cubicBezTo>
                  <a:cubicBezTo>
                    <a:pt x="984" y="71"/>
                    <a:pt x="982" y="69"/>
                    <a:pt x="982" y="69"/>
                  </a:cubicBezTo>
                  <a:cubicBezTo>
                    <a:pt x="981" y="69"/>
                    <a:pt x="981" y="71"/>
                    <a:pt x="980" y="71"/>
                  </a:cubicBezTo>
                  <a:cubicBezTo>
                    <a:pt x="979" y="71"/>
                    <a:pt x="979" y="70"/>
                    <a:pt x="978" y="70"/>
                  </a:cubicBezTo>
                  <a:cubicBezTo>
                    <a:pt x="977" y="70"/>
                    <a:pt x="977" y="71"/>
                    <a:pt x="976" y="72"/>
                  </a:cubicBezTo>
                  <a:cubicBezTo>
                    <a:pt x="976" y="72"/>
                    <a:pt x="974" y="70"/>
                    <a:pt x="974" y="70"/>
                  </a:cubicBezTo>
                  <a:cubicBezTo>
                    <a:pt x="974" y="70"/>
                    <a:pt x="976" y="68"/>
                    <a:pt x="976" y="68"/>
                  </a:cubicBezTo>
                  <a:cubicBezTo>
                    <a:pt x="976" y="68"/>
                    <a:pt x="977" y="66"/>
                    <a:pt x="977" y="66"/>
                  </a:cubicBezTo>
                  <a:cubicBezTo>
                    <a:pt x="978" y="66"/>
                    <a:pt x="980" y="68"/>
                    <a:pt x="980" y="67"/>
                  </a:cubicBezTo>
                  <a:cubicBezTo>
                    <a:pt x="980" y="67"/>
                    <a:pt x="981" y="66"/>
                    <a:pt x="981" y="65"/>
                  </a:cubicBezTo>
                  <a:cubicBezTo>
                    <a:pt x="982" y="64"/>
                    <a:pt x="983" y="64"/>
                    <a:pt x="983" y="63"/>
                  </a:cubicBezTo>
                  <a:cubicBezTo>
                    <a:pt x="983" y="63"/>
                    <a:pt x="985" y="61"/>
                    <a:pt x="985" y="61"/>
                  </a:cubicBezTo>
                  <a:cubicBezTo>
                    <a:pt x="985" y="61"/>
                    <a:pt x="983" y="59"/>
                    <a:pt x="983" y="59"/>
                  </a:cubicBezTo>
                  <a:cubicBezTo>
                    <a:pt x="982" y="59"/>
                    <a:pt x="981" y="61"/>
                    <a:pt x="981" y="61"/>
                  </a:cubicBezTo>
                  <a:cubicBezTo>
                    <a:pt x="980" y="61"/>
                    <a:pt x="979" y="60"/>
                    <a:pt x="979" y="60"/>
                  </a:cubicBezTo>
                  <a:cubicBezTo>
                    <a:pt x="978" y="59"/>
                    <a:pt x="977" y="58"/>
                    <a:pt x="976" y="58"/>
                  </a:cubicBezTo>
                  <a:cubicBezTo>
                    <a:pt x="976" y="58"/>
                    <a:pt x="975" y="56"/>
                    <a:pt x="974" y="56"/>
                  </a:cubicBezTo>
                  <a:cubicBezTo>
                    <a:pt x="974" y="56"/>
                    <a:pt x="973" y="58"/>
                    <a:pt x="972" y="58"/>
                  </a:cubicBezTo>
                  <a:cubicBezTo>
                    <a:pt x="972" y="58"/>
                    <a:pt x="971" y="57"/>
                    <a:pt x="970" y="57"/>
                  </a:cubicBezTo>
                  <a:cubicBezTo>
                    <a:pt x="970" y="57"/>
                    <a:pt x="969" y="58"/>
                    <a:pt x="969" y="59"/>
                  </a:cubicBezTo>
                  <a:cubicBezTo>
                    <a:pt x="968" y="60"/>
                    <a:pt x="967" y="60"/>
                    <a:pt x="967" y="61"/>
                  </a:cubicBezTo>
                  <a:cubicBezTo>
                    <a:pt x="966" y="62"/>
                    <a:pt x="966" y="63"/>
                    <a:pt x="965" y="63"/>
                  </a:cubicBezTo>
                  <a:cubicBezTo>
                    <a:pt x="965" y="64"/>
                    <a:pt x="964" y="65"/>
                    <a:pt x="963" y="66"/>
                  </a:cubicBezTo>
                  <a:cubicBezTo>
                    <a:pt x="963" y="66"/>
                    <a:pt x="962" y="68"/>
                    <a:pt x="962" y="68"/>
                  </a:cubicBezTo>
                  <a:cubicBezTo>
                    <a:pt x="961" y="68"/>
                    <a:pt x="961" y="70"/>
                    <a:pt x="960" y="70"/>
                  </a:cubicBezTo>
                  <a:cubicBezTo>
                    <a:pt x="960" y="70"/>
                    <a:pt x="958" y="69"/>
                    <a:pt x="958" y="68"/>
                  </a:cubicBezTo>
                  <a:cubicBezTo>
                    <a:pt x="958" y="68"/>
                    <a:pt x="959" y="67"/>
                    <a:pt x="960" y="66"/>
                  </a:cubicBezTo>
                  <a:cubicBezTo>
                    <a:pt x="960" y="65"/>
                    <a:pt x="961" y="65"/>
                    <a:pt x="961" y="64"/>
                  </a:cubicBezTo>
                  <a:cubicBezTo>
                    <a:pt x="962" y="63"/>
                    <a:pt x="962" y="62"/>
                    <a:pt x="963" y="62"/>
                  </a:cubicBezTo>
                  <a:cubicBezTo>
                    <a:pt x="962" y="61"/>
                    <a:pt x="961" y="61"/>
                    <a:pt x="961" y="60"/>
                  </a:cubicBezTo>
                  <a:cubicBezTo>
                    <a:pt x="960" y="60"/>
                    <a:pt x="959" y="58"/>
                    <a:pt x="958" y="58"/>
                  </a:cubicBezTo>
                  <a:cubicBezTo>
                    <a:pt x="958" y="58"/>
                    <a:pt x="957" y="60"/>
                    <a:pt x="957" y="61"/>
                  </a:cubicBezTo>
                  <a:cubicBezTo>
                    <a:pt x="956" y="61"/>
                    <a:pt x="955" y="59"/>
                    <a:pt x="955" y="59"/>
                  </a:cubicBezTo>
                  <a:cubicBezTo>
                    <a:pt x="954" y="59"/>
                    <a:pt x="953" y="61"/>
                    <a:pt x="953" y="61"/>
                  </a:cubicBezTo>
                  <a:cubicBezTo>
                    <a:pt x="952" y="61"/>
                    <a:pt x="951" y="60"/>
                    <a:pt x="951" y="59"/>
                  </a:cubicBezTo>
                  <a:cubicBezTo>
                    <a:pt x="950" y="59"/>
                    <a:pt x="949" y="58"/>
                    <a:pt x="948" y="58"/>
                  </a:cubicBezTo>
                  <a:cubicBezTo>
                    <a:pt x="948" y="58"/>
                    <a:pt x="947" y="56"/>
                    <a:pt x="946" y="56"/>
                  </a:cubicBezTo>
                  <a:cubicBezTo>
                    <a:pt x="946" y="56"/>
                    <a:pt x="945" y="58"/>
                    <a:pt x="944" y="58"/>
                  </a:cubicBezTo>
                  <a:cubicBezTo>
                    <a:pt x="944" y="58"/>
                    <a:pt x="943" y="56"/>
                    <a:pt x="942" y="56"/>
                  </a:cubicBezTo>
                  <a:cubicBezTo>
                    <a:pt x="942" y="57"/>
                    <a:pt x="941" y="59"/>
                    <a:pt x="940" y="59"/>
                  </a:cubicBezTo>
                  <a:cubicBezTo>
                    <a:pt x="940" y="59"/>
                    <a:pt x="939" y="57"/>
                    <a:pt x="938" y="57"/>
                  </a:cubicBezTo>
                  <a:cubicBezTo>
                    <a:pt x="938" y="57"/>
                    <a:pt x="937" y="59"/>
                    <a:pt x="937" y="59"/>
                  </a:cubicBezTo>
                  <a:cubicBezTo>
                    <a:pt x="936" y="59"/>
                    <a:pt x="935" y="57"/>
                    <a:pt x="934" y="58"/>
                  </a:cubicBezTo>
                  <a:cubicBezTo>
                    <a:pt x="934" y="58"/>
                    <a:pt x="933" y="60"/>
                    <a:pt x="933" y="60"/>
                  </a:cubicBezTo>
                  <a:cubicBezTo>
                    <a:pt x="932" y="60"/>
                    <a:pt x="931" y="58"/>
                    <a:pt x="930" y="58"/>
                  </a:cubicBezTo>
                  <a:cubicBezTo>
                    <a:pt x="930" y="58"/>
                    <a:pt x="929" y="60"/>
                    <a:pt x="929" y="60"/>
                  </a:cubicBezTo>
                  <a:cubicBezTo>
                    <a:pt x="929" y="61"/>
                    <a:pt x="931" y="61"/>
                    <a:pt x="931" y="62"/>
                  </a:cubicBezTo>
                  <a:cubicBezTo>
                    <a:pt x="931" y="62"/>
                    <a:pt x="929" y="64"/>
                    <a:pt x="929" y="64"/>
                  </a:cubicBezTo>
                  <a:cubicBezTo>
                    <a:pt x="929" y="64"/>
                    <a:pt x="927" y="62"/>
                    <a:pt x="927" y="63"/>
                  </a:cubicBezTo>
                  <a:cubicBezTo>
                    <a:pt x="926" y="63"/>
                    <a:pt x="926" y="65"/>
                    <a:pt x="925" y="65"/>
                  </a:cubicBezTo>
                  <a:cubicBezTo>
                    <a:pt x="925" y="64"/>
                    <a:pt x="923" y="64"/>
                    <a:pt x="923" y="63"/>
                  </a:cubicBezTo>
                  <a:cubicBezTo>
                    <a:pt x="923" y="63"/>
                    <a:pt x="925" y="61"/>
                    <a:pt x="925" y="61"/>
                  </a:cubicBezTo>
                  <a:cubicBezTo>
                    <a:pt x="925" y="60"/>
                    <a:pt x="926" y="59"/>
                    <a:pt x="926" y="59"/>
                  </a:cubicBezTo>
                  <a:cubicBezTo>
                    <a:pt x="927" y="58"/>
                    <a:pt x="928" y="57"/>
                    <a:pt x="928" y="56"/>
                  </a:cubicBezTo>
                  <a:cubicBezTo>
                    <a:pt x="928" y="56"/>
                    <a:pt x="926" y="55"/>
                    <a:pt x="926" y="55"/>
                  </a:cubicBezTo>
                  <a:cubicBezTo>
                    <a:pt x="926" y="54"/>
                    <a:pt x="928" y="53"/>
                    <a:pt x="928" y="52"/>
                  </a:cubicBezTo>
                  <a:cubicBezTo>
                    <a:pt x="928" y="52"/>
                    <a:pt x="925" y="51"/>
                    <a:pt x="925" y="51"/>
                  </a:cubicBezTo>
                  <a:cubicBezTo>
                    <a:pt x="926" y="50"/>
                    <a:pt x="927" y="49"/>
                    <a:pt x="927" y="48"/>
                  </a:cubicBezTo>
                  <a:cubicBezTo>
                    <a:pt x="928" y="48"/>
                    <a:pt x="928" y="47"/>
                    <a:pt x="929" y="46"/>
                  </a:cubicBezTo>
                  <a:cubicBezTo>
                    <a:pt x="929" y="46"/>
                    <a:pt x="930" y="44"/>
                    <a:pt x="930" y="44"/>
                  </a:cubicBezTo>
                  <a:cubicBezTo>
                    <a:pt x="930" y="44"/>
                    <a:pt x="929" y="42"/>
                    <a:pt x="928" y="42"/>
                  </a:cubicBezTo>
                  <a:cubicBezTo>
                    <a:pt x="928" y="42"/>
                    <a:pt x="927" y="44"/>
                    <a:pt x="927" y="45"/>
                  </a:cubicBezTo>
                  <a:cubicBezTo>
                    <a:pt x="926" y="45"/>
                    <a:pt x="924" y="43"/>
                    <a:pt x="924" y="43"/>
                  </a:cubicBezTo>
                  <a:cubicBezTo>
                    <a:pt x="924" y="43"/>
                    <a:pt x="923" y="45"/>
                    <a:pt x="923" y="45"/>
                  </a:cubicBezTo>
                  <a:cubicBezTo>
                    <a:pt x="923" y="46"/>
                    <a:pt x="925" y="46"/>
                    <a:pt x="925" y="47"/>
                  </a:cubicBezTo>
                  <a:cubicBezTo>
                    <a:pt x="925" y="47"/>
                    <a:pt x="923" y="48"/>
                    <a:pt x="923" y="49"/>
                  </a:cubicBezTo>
                  <a:cubicBezTo>
                    <a:pt x="923" y="50"/>
                    <a:pt x="925" y="50"/>
                    <a:pt x="925" y="51"/>
                  </a:cubicBezTo>
                  <a:cubicBezTo>
                    <a:pt x="925" y="51"/>
                    <a:pt x="924" y="52"/>
                    <a:pt x="924" y="53"/>
                  </a:cubicBezTo>
                  <a:cubicBezTo>
                    <a:pt x="924" y="53"/>
                    <a:pt x="926" y="54"/>
                    <a:pt x="926" y="55"/>
                  </a:cubicBezTo>
                  <a:cubicBezTo>
                    <a:pt x="926" y="55"/>
                    <a:pt x="925" y="56"/>
                    <a:pt x="924" y="57"/>
                  </a:cubicBezTo>
                  <a:cubicBezTo>
                    <a:pt x="924" y="57"/>
                    <a:pt x="923" y="59"/>
                    <a:pt x="923" y="59"/>
                  </a:cubicBezTo>
                  <a:cubicBezTo>
                    <a:pt x="922" y="59"/>
                    <a:pt x="920" y="58"/>
                    <a:pt x="920" y="57"/>
                  </a:cubicBezTo>
                  <a:cubicBezTo>
                    <a:pt x="920" y="57"/>
                    <a:pt x="919" y="56"/>
                    <a:pt x="918" y="56"/>
                  </a:cubicBezTo>
                  <a:cubicBezTo>
                    <a:pt x="918" y="56"/>
                    <a:pt x="916" y="54"/>
                    <a:pt x="916" y="54"/>
                  </a:cubicBezTo>
                  <a:cubicBezTo>
                    <a:pt x="915" y="54"/>
                    <a:pt x="914" y="56"/>
                    <a:pt x="914" y="56"/>
                  </a:cubicBezTo>
                  <a:cubicBezTo>
                    <a:pt x="914" y="57"/>
                    <a:pt x="913" y="58"/>
                    <a:pt x="912" y="58"/>
                  </a:cubicBezTo>
                  <a:cubicBezTo>
                    <a:pt x="912" y="59"/>
                    <a:pt x="910" y="57"/>
                    <a:pt x="910" y="57"/>
                  </a:cubicBezTo>
                  <a:cubicBezTo>
                    <a:pt x="910" y="57"/>
                    <a:pt x="908" y="55"/>
                    <a:pt x="908" y="55"/>
                  </a:cubicBezTo>
                  <a:cubicBezTo>
                    <a:pt x="908" y="55"/>
                    <a:pt x="906" y="57"/>
                    <a:pt x="906" y="57"/>
                  </a:cubicBezTo>
                  <a:cubicBezTo>
                    <a:pt x="906" y="57"/>
                    <a:pt x="905" y="60"/>
                    <a:pt x="905" y="60"/>
                  </a:cubicBezTo>
                  <a:cubicBezTo>
                    <a:pt x="904" y="59"/>
                    <a:pt x="903" y="58"/>
                    <a:pt x="902" y="58"/>
                  </a:cubicBezTo>
                  <a:cubicBezTo>
                    <a:pt x="902" y="57"/>
                    <a:pt x="901" y="57"/>
                    <a:pt x="900" y="56"/>
                  </a:cubicBezTo>
                  <a:cubicBezTo>
                    <a:pt x="900" y="56"/>
                    <a:pt x="898" y="55"/>
                    <a:pt x="898" y="54"/>
                  </a:cubicBezTo>
                  <a:cubicBezTo>
                    <a:pt x="898" y="54"/>
                    <a:pt x="899" y="52"/>
                    <a:pt x="900" y="52"/>
                  </a:cubicBezTo>
                  <a:cubicBezTo>
                    <a:pt x="899" y="52"/>
                    <a:pt x="898" y="50"/>
                    <a:pt x="897" y="50"/>
                  </a:cubicBezTo>
                  <a:cubicBezTo>
                    <a:pt x="897" y="51"/>
                    <a:pt x="896" y="52"/>
                    <a:pt x="896" y="53"/>
                  </a:cubicBezTo>
                  <a:cubicBezTo>
                    <a:pt x="895" y="53"/>
                    <a:pt x="895" y="54"/>
                    <a:pt x="894" y="55"/>
                  </a:cubicBezTo>
                  <a:cubicBezTo>
                    <a:pt x="893" y="56"/>
                    <a:pt x="893" y="56"/>
                    <a:pt x="892" y="57"/>
                  </a:cubicBezTo>
                  <a:cubicBezTo>
                    <a:pt x="892" y="58"/>
                    <a:pt x="891" y="59"/>
                    <a:pt x="890" y="59"/>
                  </a:cubicBezTo>
                  <a:cubicBezTo>
                    <a:pt x="890" y="59"/>
                    <a:pt x="889" y="58"/>
                    <a:pt x="888" y="58"/>
                  </a:cubicBezTo>
                  <a:cubicBezTo>
                    <a:pt x="888" y="58"/>
                    <a:pt x="886" y="56"/>
                    <a:pt x="886" y="56"/>
                  </a:cubicBezTo>
                  <a:cubicBezTo>
                    <a:pt x="886" y="56"/>
                    <a:pt x="888" y="54"/>
                    <a:pt x="888" y="54"/>
                  </a:cubicBezTo>
                  <a:cubicBezTo>
                    <a:pt x="887" y="54"/>
                    <a:pt x="886" y="52"/>
                    <a:pt x="885" y="52"/>
                  </a:cubicBezTo>
                  <a:cubicBezTo>
                    <a:pt x="885" y="52"/>
                    <a:pt x="884" y="54"/>
                    <a:pt x="884" y="54"/>
                  </a:cubicBezTo>
                  <a:cubicBezTo>
                    <a:pt x="883" y="55"/>
                    <a:pt x="883" y="56"/>
                    <a:pt x="882" y="57"/>
                  </a:cubicBezTo>
                  <a:cubicBezTo>
                    <a:pt x="882" y="57"/>
                    <a:pt x="881" y="59"/>
                    <a:pt x="880" y="59"/>
                  </a:cubicBezTo>
                  <a:cubicBezTo>
                    <a:pt x="880" y="59"/>
                    <a:pt x="878" y="57"/>
                    <a:pt x="878" y="57"/>
                  </a:cubicBezTo>
                  <a:cubicBezTo>
                    <a:pt x="878" y="57"/>
                    <a:pt x="876" y="59"/>
                    <a:pt x="876" y="59"/>
                  </a:cubicBezTo>
                  <a:cubicBezTo>
                    <a:pt x="877" y="60"/>
                    <a:pt x="879" y="61"/>
                    <a:pt x="879" y="61"/>
                  </a:cubicBezTo>
                  <a:cubicBezTo>
                    <a:pt x="879" y="62"/>
                    <a:pt x="877" y="63"/>
                    <a:pt x="877" y="63"/>
                  </a:cubicBezTo>
                  <a:cubicBezTo>
                    <a:pt x="876" y="64"/>
                    <a:pt x="876" y="65"/>
                    <a:pt x="875" y="65"/>
                  </a:cubicBezTo>
                  <a:cubicBezTo>
                    <a:pt x="875" y="66"/>
                    <a:pt x="874" y="68"/>
                    <a:pt x="874" y="68"/>
                  </a:cubicBezTo>
                  <a:cubicBezTo>
                    <a:pt x="873" y="68"/>
                    <a:pt x="872" y="66"/>
                    <a:pt x="871" y="66"/>
                  </a:cubicBezTo>
                  <a:cubicBezTo>
                    <a:pt x="871" y="66"/>
                    <a:pt x="870" y="68"/>
                    <a:pt x="870" y="68"/>
                  </a:cubicBezTo>
                  <a:cubicBezTo>
                    <a:pt x="868" y="67"/>
                    <a:pt x="867" y="66"/>
                    <a:pt x="865" y="65"/>
                  </a:cubicBezTo>
                  <a:cubicBezTo>
                    <a:pt x="866" y="64"/>
                    <a:pt x="866" y="63"/>
                    <a:pt x="867" y="63"/>
                  </a:cubicBezTo>
                  <a:cubicBezTo>
                    <a:pt x="867" y="62"/>
                    <a:pt x="869" y="61"/>
                    <a:pt x="869" y="60"/>
                  </a:cubicBezTo>
                  <a:cubicBezTo>
                    <a:pt x="869" y="60"/>
                    <a:pt x="866" y="59"/>
                    <a:pt x="866" y="59"/>
                  </a:cubicBezTo>
                  <a:cubicBezTo>
                    <a:pt x="867" y="58"/>
                    <a:pt x="868" y="56"/>
                    <a:pt x="868" y="56"/>
                  </a:cubicBezTo>
                  <a:cubicBezTo>
                    <a:pt x="869" y="56"/>
                    <a:pt x="870" y="58"/>
                    <a:pt x="870" y="58"/>
                  </a:cubicBezTo>
                  <a:cubicBezTo>
                    <a:pt x="871" y="58"/>
                    <a:pt x="872" y="59"/>
                    <a:pt x="873" y="60"/>
                  </a:cubicBezTo>
                  <a:cubicBezTo>
                    <a:pt x="873" y="60"/>
                    <a:pt x="874" y="61"/>
                    <a:pt x="875" y="62"/>
                  </a:cubicBezTo>
                  <a:cubicBezTo>
                    <a:pt x="875" y="61"/>
                    <a:pt x="877" y="60"/>
                    <a:pt x="876" y="59"/>
                  </a:cubicBezTo>
                  <a:cubicBezTo>
                    <a:pt x="876" y="59"/>
                    <a:pt x="874" y="58"/>
                    <a:pt x="874" y="58"/>
                  </a:cubicBezTo>
                  <a:cubicBezTo>
                    <a:pt x="874" y="57"/>
                    <a:pt x="876" y="56"/>
                    <a:pt x="876" y="55"/>
                  </a:cubicBezTo>
                  <a:cubicBezTo>
                    <a:pt x="876" y="55"/>
                    <a:pt x="874" y="54"/>
                    <a:pt x="874" y="54"/>
                  </a:cubicBezTo>
                  <a:cubicBezTo>
                    <a:pt x="874" y="53"/>
                    <a:pt x="876" y="52"/>
                    <a:pt x="875" y="51"/>
                  </a:cubicBezTo>
                  <a:cubicBezTo>
                    <a:pt x="875" y="51"/>
                    <a:pt x="874" y="50"/>
                    <a:pt x="873" y="50"/>
                  </a:cubicBezTo>
                  <a:cubicBezTo>
                    <a:pt x="873" y="50"/>
                    <a:pt x="872" y="52"/>
                    <a:pt x="871" y="52"/>
                  </a:cubicBezTo>
                  <a:cubicBezTo>
                    <a:pt x="871" y="52"/>
                    <a:pt x="870" y="50"/>
                    <a:pt x="869" y="50"/>
                  </a:cubicBezTo>
                  <a:cubicBezTo>
                    <a:pt x="869" y="51"/>
                    <a:pt x="868" y="52"/>
                    <a:pt x="868" y="52"/>
                  </a:cubicBezTo>
                  <a:cubicBezTo>
                    <a:pt x="867" y="53"/>
                    <a:pt x="866" y="55"/>
                    <a:pt x="866" y="55"/>
                  </a:cubicBezTo>
                  <a:cubicBezTo>
                    <a:pt x="865" y="55"/>
                    <a:pt x="864" y="53"/>
                    <a:pt x="864" y="53"/>
                  </a:cubicBezTo>
                  <a:cubicBezTo>
                    <a:pt x="863" y="52"/>
                    <a:pt x="862" y="52"/>
                    <a:pt x="861" y="51"/>
                  </a:cubicBezTo>
                  <a:cubicBezTo>
                    <a:pt x="861" y="51"/>
                    <a:pt x="859" y="50"/>
                    <a:pt x="859" y="50"/>
                  </a:cubicBezTo>
                  <a:cubicBezTo>
                    <a:pt x="859" y="50"/>
                    <a:pt x="858" y="51"/>
                    <a:pt x="857" y="52"/>
                  </a:cubicBezTo>
                  <a:cubicBezTo>
                    <a:pt x="857" y="53"/>
                    <a:pt x="856" y="53"/>
                    <a:pt x="856" y="54"/>
                  </a:cubicBezTo>
                  <a:cubicBezTo>
                    <a:pt x="855" y="55"/>
                    <a:pt x="855" y="56"/>
                    <a:pt x="854" y="56"/>
                  </a:cubicBezTo>
                  <a:cubicBezTo>
                    <a:pt x="853" y="57"/>
                    <a:pt x="853" y="58"/>
                    <a:pt x="852" y="59"/>
                  </a:cubicBezTo>
                  <a:cubicBezTo>
                    <a:pt x="852" y="59"/>
                    <a:pt x="851" y="61"/>
                    <a:pt x="851" y="61"/>
                  </a:cubicBezTo>
                  <a:cubicBezTo>
                    <a:pt x="850" y="61"/>
                    <a:pt x="849" y="59"/>
                    <a:pt x="848" y="59"/>
                  </a:cubicBezTo>
                  <a:cubicBezTo>
                    <a:pt x="848" y="58"/>
                    <a:pt x="847" y="58"/>
                    <a:pt x="846" y="57"/>
                  </a:cubicBezTo>
                  <a:cubicBezTo>
                    <a:pt x="846" y="57"/>
                    <a:pt x="844" y="56"/>
                    <a:pt x="844" y="56"/>
                  </a:cubicBezTo>
                  <a:cubicBezTo>
                    <a:pt x="843" y="56"/>
                    <a:pt x="842" y="54"/>
                    <a:pt x="842" y="54"/>
                  </a:cubicBezTo>
                  <a:cubicBezTo>
                    <a:pt x="841" y="54"/>
                    <a:pt x="840" y="56"/>
                    <a:pt x="840" y="56"/>
                  </a:cubicBezTo>
                  <a:cubicBezTo>
                    <a:pt x="840" y="57"/>
                    <a:pt x="839" y="58"/>
                    <a:pt x="838" y="58"/>
                  </a:cubicBezTo>
                  <a:cubicBezTo>
                    <a:pt x="838" y="59"/>
                    <a:pt x="837" y="57"/>
                    <a:pt x="836" y="57"/>
                  </a:cubicBezTo>
                  <a:cubicBezTo>
                    <a:pt x="835" y="57"/>
                    <a:pt x="835" y="59"/>
                    <a:pt x="834" y="59"/>
                  </a:cubicBezTo>
                  <a:cubicBezTo>
                    <a:pt x="834" y="59"/>
                    <a:pt x="833" y="57"/>
                    <a:pt x="832" y="57"/>
                  </a:cubicBezTo>
                  <a:cubicBezTo>
                    <a:pt x="832" y="57"/>
                    <a:pt x="831" y="59"/>
                    <a:pt x="830" y="59"/>
                  </a:cubicBezTo>
                  <a:cubicBezTo>
                    <a:pt x="830" y="60"/>
                    <a:pt x="829" y="62"/>
                    <a:pt x="829" y="62"/>
                  </a:cubicBezTo>
                  <a:cubicBezTo>
                    <a:pt x="828" y="62"/>
                    <a:pt x="827" y="60"/>
                    <a:pt x="826" y="60"/>
                  </a:cubicBezTo>
                  <a:cubicBezTo>
                    <a:pt x="826" y="60"/>
                    <a:pt x="825" y="62"/>
                    <a:pt x="825" y="62"/>
                  </a:cubicBezTo>
                  <a:cubicBezTo>
                    <a:pt x="824" y="62"/>
                    <a:pt x="823" y="60"/>
                    <a:pt x="823" y="61"/>
                  </a:cubicBezTo>
                  <a:cubicBezTo>
                    <a:pt x="822" y="61"/>
                    <a:pt x="822" y="62"/>
                    <a:pt x="821" y="63"/>
                  </a:cubicBezTo>
                  <a:cubicBezTo>
                    <a:pt x="820" y="63"/>
                    <a:pt x="820" y="64"/>
                    <a:pt x="819" y="65"/>
                  </a:cubicBezTo>
                  <a:cubicBezTo>
                    <a:pt x="819" y="65"/>
                    <a:pt x="817" y="63"/>
                    <a:pt x="817" y="63"/>
                  </a:cubicBezTo>
                  <a:cubicBezTo>
                    <a:pt x="817" y="63"/>
                    <a:pt x="818" y="61"/>
                    <a:pt x="819" y="61"/>
                  </a:cubicBezTo>
                  <a:cubicBezTo>
                    <a:pt x="819" y="61"/>
                    <a:pt x="820" y="59"/>
                    <a:pt x="820" y="59"/>
                  </a:cubicBezTo>
                  <a:cubicBezTo>
                    <a:pt x="821" y="59"/>
                    <a:pt x="822" y="61"/>
                    <a:pt x="823" y="61"/>
                  </a:cubicBezTo>
                  <a:cubicBezTo>
                    <a:pt x="823" y="60"/>
                    <a:pt x="824" y="59"/>
                    <a:pt x="824" y="58"/>
                  </a:cubicBezTo>
                  <a:cubicBezTo>
                    <a:pt x="825" y="58"/>
                    <a:pt x="825" y="57"/>
                    <a:pt x="826" y="56"/>
                  </a:cubicBezTo>
                  <a:cubicBezTo>
                    <a:pt x="826" y="55"/>
                    <a:pt x="827" y="55"/>
                    <a:pt x="828" y="54"/>
                  </a:cubicBezTo>
                  <a:cubicBezTo>
                    <a:pt x="828" y="53"/>
                    <a:pt x="829" y="52"/>
                    <a:pt x="829" y="52"/>
                  </a:cubicBezTo>
                  <a:cubicBezTo>
                    <a:pt x="830" y="52"/>
                    <a:pt x="831" y="53"/>
                    <a:pt x="832" y="53"/>
                  </a:cubicBezTo>
                  <a:cubicBezTo>
                    <a:pt x="832" y="53"/>
                    <a:pt x="834" y="55"/>
                    <a:pt x="834" y="55"/>
                  </a:cubicBezTo>
                  <a:cubicBezTo>
                    <a:pt x="834" y="54"/>
                    <a:pt x="835" y="53"/>
                    <a:pt x="836" y="53"/>
                  </a:cubicBezTo>
                  <a:cubicBezTo>
                    <a:pt x="836" y="53"/>
                    <a:pt x="837" y="51"/>
                    <a:pt x="837" y="51"/>
                  </a:cubicBezTo>
                  <a:cubicBezTo>
                    <a:pt x="837" y="50"/>
                    <a:pt x="835" y="49"/>
                    <a:pt x="835" y="49"/>
                  </a:cubicBezTo>
                  <a:cubicBezTo>
                    <a:pt x="835" y="48"/>
                    <a:pt x="836" y="47"/>
                    <a:pt x="837" y="47"/>
                  </a:cubicBezTo>
                  <a:cubicBezTo>
                    <a:pt x="837" y="46"/>
                    <a:pt x="838" y="45"/>
                    <a:pt x="838" y="44"/>
                  </a:cubicBezTo>
                  <a:cubicBezTo>
                    <a:pt x="839" y="44"/>
                    <a:pt x="840" y="43"/>
                    <a:pt x="840" y="42"/>
                  </a:cubicBezTo>
                  <a:cubicBezTo>
                    <a:pt x="839" y="41"/>
                    <a:pt x="837" y="40"/>
                    <a:pt x="836" y="39"/>
                  </a:cubicBezTo>
                  <a:cubicBezTo>
                    <a:pt x="835" y="38"/>
                    <a:pt x="834" y="38"/>
                    <a:pt x="833" y="37"/>
                  </a:cubicBezTo>
                  <a:cubicBezTo>
                    <a:pt x="833" y="38"/>
                    <a:pt x="832" y="39"/>
                    <a:pt x="832" y="39"/>
                  </a:cubicBezTo>
                  <a:cubicBezTo>
                    <a:pt x="832" y="40"/>
                    <a:pt x="834" y="40"/>
                    <a:pt x="834" y="41"/>
                  </a:cubicBezTo>
                  <a:cubicBezTo>
                    <a:pt x="834" y="42"/>
                    <a:pt x="832" y="43"/>
                    <a:pt x="832" y="43"/>
                  </a:cubicBezTo>
                  <a:cubicBezTo>
                    <a:pt x="832" y="43"/>
                    <a:pt x="834" y="45"/>
                    <a:pt x="834" y="45"/>
                  </a:cubicBezTo>
                  <a:cubicBezTo>
                    <a:pt x="834" y="45"/>
                    <a:pt x="833" y="47"/>
                    <a:pt x="833" y="47"/>
                  </a:cubicBezTo>
                  <a:cubicBezTo>
                    <a:pt x="832" y="47"/>
                    <a:pt x="831" y="46"/>
                    <a:pt x="831" y="45"/>
                  </a:cubicBezTo>
                  <a:cubicBezTo>
                    <a:pt x="830" y="45"/>
                    <a:pt x="829" y="44"/>
                    <a:pt x="828" y="44"/>
                  </a:cubicBezTo>
                  <a:cubicBezTo>
                    <a:pt x="828" y="44"/>
                    <a:pt x="827" y="46"/>
                    <a:pt x="827" y="46"/>
                  </a:cubicBezTo>
                  <a:cubicBezTo>
                    <a:pt x="826" y="46"/>
                    <a:pt x="825" y="44"/>
                    <a:pt x="824" y="44"/>
                  </a:cubicBezTo>
                  <a:cubicBezTo>
                    <a:pt x="824" y="44"/>
                    <a:pt x="823" y="46"/>
                    <a:pt x="823" y="46"/>
                  </a:cubicBezTo>
                  <a:cubicBezTo>
                    <a:pt x="822" y="47"/>
                    <a:pt x="821" y="49"/>
                    <a:pt x="821" y="49"/>
                  </a:cubicBezTo>
                  <a:cubicBezTo>
                    <a:pt x="821" y="49"/>
                    <a:pt x="819" y="47"/>
                    <a:pt x="819" y="47"/>
                  </a:cubicBezTo>
                  <a:cubicBezTo>
                    <a:pt x="818" y="47"/>
                    <a:pt x="817" y="49"/>
                    <a:pt x="817" y="49"/>
                  </a:cubicBezTo>
                  <a:cubicBezTo>
                    <a:pt x="816" y="50"/>
                    <a:pt x="816" y="51"/>
                    <a:pt x="815" y="51"/>
                  </a:cubicBezTo>
                  <a:cubicBezTo>
                    <a:pt x="815" y="52"/>
                    <a:pt x="814" y="53"/>
                    <a:pt x="814" y="54"/>
                  </a:cubicBezTo>
                  <a:cubicBezTo>
                    <a:pt x="813" y="54"/>
                    <a:pt x="812" y="56"/>
                    <a:pt x="812" y="56"/>
                  </a:cubicBezTo>
                  <a:cubicBezTo>
                    <a:pt x="811" y="56"/>
                    <a:pt x="810" y="54"/>
                    <a:pt x="810" y="54"/>
                  </a:cubicBezTo>
                  <a:cubicBezTo>
                    <a:pt x="809" y="54"/>
                    <a:pt x="809" y="56"/>
                    <a:pt x="808" y="56"/>
                  </a:cubicBezTo>
                  <a:cubicBezTo>
                    <a:pt x="808" y="57"/>
                    <a:pt x="806" y="55"/>
                    <a:pt x="806" y="55"/>
                  </a:cubicBezTo>
                  <a:cubicBezTo>
                    <a:pt x="805" y="55"/>
                    <a:pt x="804" y="53"/>
                    <a:pt x="803" y="53"/>
                  </a:cubicBezTo>
                  <a:cubicBezTo>
                    <a:pt x="803" y="53"/>
                    <a:pt x="805" y="51"/>
                    <a:pt x="805" y="51"/>
                  </a:cubicBezTo>
                  <a:cubicBezTo>
                    <a:pt x="806" y="50"/>
                    <a:pt x="806" y="49"/>
                    <a:pt x="807" y="49"/>
                  </a:cubicBezTo>
                  <a:cubicBezTo>
                    <a:pt x="807" y="48"/>
                    <a:pt x="808" y="47"/>
                    <a:pt x="809" y="46"/>
                  </a:cubicBezTo>
                  <a:cubicBezTo>
                    <a:pt x="808" y="46"/>
                    <a:pt x="807" y="45"/>
                    <a:pt x="806" y="45"/>
                  </a:cubicBezTo>
                  <a:cubicBezTo>
                    <a:pt x="806" y="45"/>
                    <a:pt x="805" y="47"/>
                    <a:pt x="805" y="47"/>
                  </a:cubicBezTo>
                  <a:cubicBezTo>
                    <a:pt x="804" y="47"/>
                    <a:pt x="803" y="45"/>
                    <a:pt x="802" y="45"/>
                  </a:cubicBezTo>
                  <a:cubicBezTo>
                    <a:pt x="802" y="45"/>
                    <a:pt x="801" y="47"/>
                    <a:pt x="801" y="47"/>
                  </a:cubicBezTo>
                  <a:cubicBezTo>
                    <a:pt x="800" y="48"/>
                    <a:pt x="800" y="49"/>
                    <a:pt x="799" y="50"/>
                  </a:cubicBezTo>
                  <a:cubicBezTo>
                    <a:pt x="798" y="50"/>
                    <a:pt x="798" y="51"/>
                    <a:pt x="797" y="52"/>
                  </a:cubicBezTo>
                  <a:cubicBezTo>
                    <a:pt x="797" y="51"/>
                    <a:pt x="796" y="51"/>
                    <a:pt x="795" y="50"/>
                  </a:cubicBezTo>
                  <a:cubicBezTo>
                    <a:pt x="795" y="50"/>
                    <a:pt x="793" y="48"/>
                    <a:pt x="793" y="48"/>
                  </a:cubicBezTo>
                  <a:cubicBezTo>
                    <a:pt x="792" y="49"/>
                    <a:pt x="792" y="50"/>
                    <a:pt x="791" y="51"/>
                  </a:cubicBezTo>
                  <a:cubicBezTo>
                    <a:pt x="793" y="52"/>
                    <a:pt x="794" y="53"/>
                    <a:pt x="796" y="54"/>
                  </a:cubicBezTo>
                  <a:cubicBezTo>
                    <a:pt x="796" y="55"/>
                    <a:pt x="797" y="55"/>
                    <a:pt x="798" y="56"/>
                  </a:cubicBezTo>
                  <a:cubicBezTo>
                    <a:pt x="799" y="56"/>
                    <a:pt x="799" y="57"/>
                    <a:pt x="800" y="58"/>
                  </a:cubicBezTo>
                  <a:cubicBezTo>
                    <a:pt x="800" y="58"/>
                    <a:pt x="802" y="59"/>
                    <a:pt x="802" y="59"/>
                  </a:cubicBezTo>
                  <a:cubicBezTo>
                    <a:pt x="802" y="59"/>
                    <a:pt x="804" y="57"/>
                    <a:pt x="804" y="57"/>
                  </a:cubicBezTo>
                  <a:cubicBezTo>
                    <a:pt x="804" y="57"/>
                    <a:pt x="806" y="58"/>
                    <a:pt x="806" y="59"/>
                  </a:cubicBezTo>
                  <a:cubicBezTo>
                    <a:pt x="806" y="59"/>
                    <a:pt x="805" y="61"/>
                    <a:pt x="805" y="61"/>
                  </a:cubicBezTo>
                  <a:cubicBezTo>
                    <a:pt x="804" y="61"/>
                    <a:pt x="803" y="63"/>
                    <a:pt x="803" y="63"/>
                  </a:cubicBezTo>
                  <a:cubicBezTo>
                    <a:pt x="802" y="63"/>
                    <a:pt x="801" y="62"/>
                    <a:pt x="801" y="61"/>
                  </a:cubicBezTo>
                  <a:cubicBezTo>
                    <a:pt x="800" y="62"/>
                    <a:pt x="799" y="63"/>
                    <a:pt x="799" y="64"/>
                  </a:cubicBezTo>
                  <a:cubicBezTo>
                    <a:pt x="799" y="64"/>
                    <a:pt x="797" y="66"/>
                    <a:pt x="797" y="66"/>
                  </a:cubicBezTo>
                  <a:cubicBezTo>
                    <a:pt x="796" y="66"/>
                    <a:pt x="796" y="64"/>
                    <a:pt x="795" y="64"/>
                  </a:cubicBezTo>
                  <a:cubicBezTo>
                    <a:pt x="795" y="64"/>
                    <a:pt x="793" y="67"/>
                    <a:pt x="793" y="66"/>
                  </a:cubicBezTo>
                  <a:cubicBezTo>
                    <a:pt x="793" y="66"/>
                    <a:pt x="791" y="65"/>
                    <a:pt x="791" y="65"/>
                  </a:cubicBezTo>
                  <a:cubicBezTo>
                    <a:pt x="791" y="64"/>
                    <a:pt x="793" y="63"/>
                    <a:pt x="793" y="63"/>
                  </a:cubicBezTo>
                  <a:cubicBezTo>
                    <a:pt x="793" y="62"/>
                    <a:pt x="795" y="60"/>
                    <a:pt x="794" y="60"/>
                  </a:cubicBezTo>
                  <a:cubicBezTo>
                    <a:pt x="794" y="60"/>
                    <a:pt x="792" y="59"/>
                    <a:pt x="792" y="59"/>
                  </a:cubicBezTo>
                  <a:cubicBezTo>
                    <a:pt x="792" y="59"/>
                    <a:pt x="791" y="61"/>
                    <a:pt x="791" y="61"/>
                  </a:cubicBezTo>
                  <a:cubicBezTo>
                    <a:pt x="790" y="61"/>
                    <a:pt x="789" y="60"/>
                    <a:pt x="788" y="59"/>
                  </a:cubicBezTo>
                  <a:cubicBezTo>
                    <a:pt x="788" y="59"/>
                    <a:pt x="786" y="58"/>
                    <a:pt x="786" y="57"/>
                  </a:cubicBezTo>
                  <a:cubicBezTo>
                    <a:pt x="786" y="57"/>
                    <a:pt x="788" y="55"/>
                    <a:pt x="788" y="55"/>
                  </a:cubicBezTo>
                  <a:cubicBezTo>
                    <a:pt x="788" y="54"/>
                    <a:pt x="789" y="54"/>
                    <a:pt x="789" y="53"/>
                  </a:cubicBezTo>
                  <a:cubicBezTo>
                    <a:pt x="790" y="52"/>
                    <a:pt x="791" y="51"/>
                    <a:pt x="791" y="51"/>
                  </a:cubicBezTo>
                  <a:cubicBezTo>
                    <a:pt x="791" y="50"/>
                    <a:pt x="789" y="49"/>
                    <a:pt x="789" y="49"/>
                  </a:cubicBezTo>
                  <a:cubicBezTo>
                    <a:pt x="789" y="48"/>
                    <a:pt x="791" y="47"/>
                    <a:pt x="791" y="47"/>
                  </a:cubicBezTo>
                  <a:cubicBezTo>
                    <a:pt x="791" y="46"/>
                    <a:pt x="788" y="46"/>
                    <a:pt x="788" y="45"/>
                  </a:cubicBezTo>
                  <a:cubicBezTo>
                    <a:pt x="788" y="46"/>
                    <a:pt x="787" y="47"/>
                    <a:pt x="787" y="47"/>
                  </a:cubicBezTo>
                  <a:cubicBezTo>
                    <a:pt x="786" y="48"/>
                    <a:pt x="785" y="49"/>
                    <a:pt x="785" y="50"/>
                  </a:cubicBezTo>
                  <a:cubicBezTo>
                    <a:pt x="785" y="50"/>
                    <a:pt x="787" y="51"/>
                    <a:pt x="787" y="51"/>
                  </a:cubicBezTo>
                  <a:cubicBezTo>
                    <a:pt x="787" y="52"/>
                    <a:pt x="786" y="53"/>
                    <a:pt x="786" y="53"/>
                  </a:cubicBezTo>
                  <a:cubicBezTo>
                    <a:pt x="785" y="54"/>
                    <a:pt x="784" y="52"/>
                    <a:pt x="783" y="52"/>
                  </a:cubicBezTo>
                  <a:cubicBezTo>
                    <a:pt x="782" y="53"/>
                    <a:pt x="781" y="55"/>
                    <a:pt x="780" y="56"/>
                  </a:cubicBezTo>
                  <a:cubicBezTo>
                    <a:pt x="778" y="55"/>
                    <a:pt x="777" y="54"/>
                    <a:pt x="775" y="53"/>
                  </a:cubicBezTo>
                  <a:cubicBezTo>
                    <a:pt x="777" y="51"/>
                    <a:pt x="778" y="50"/>
                    <a:pt x="779" y="48"/>
                  </a:cubicBezTo>
                  <a:cubicBezTo>
                    <a:pt x="779" y="48"/>
                    <a:pt x="780" y="50"/>
                    <a:pt x="781" y="50"/>
                  </a:cubicBezTo>
                  <a:cubicBezTo>
                    <a:pt x="781" y="50"/>
                    <a:pt x="783" y="48"/>
                    <a:pt x="783" y="48"/>
                  </a:cubicBezTo>
                  <a:cubicBezTo>
                    <a:pt x="783" y="48"/>
                    <a:pt x="781" y="46"/>
                    <a:pt x="781" y="46"/>
                  </a:cubicBezTo>
                  <a:cubicBezTo>
                    <a:pt x="780" y="46"/>
                    <a:pt x="782" y="44"/>
                    <a:pt x="782" y="44"/>
                  </a:cubicBezTo>
                  <a:cubicBezTo>
                    <a:pt x="782" y="43"/>
                    <a:pt x="780" y="43"/>
                    <a:pt x="780" y="42"/>
                  </a:cubicBezTo>
                  <a:cubicBezTo>
                    <a:pt x="779" y="44"/>
                    <a:pt x="778" y="45"/>
                    <a:pt x="777" y="47"/>
                  </a:cubicBezTo>
                  <a:cubicBezTo>
                    <a:pt x="776" y="47"/>
                    <a:pt x="776" y="48"/>
                    <a:pt x="775" y="49"/>
                  </a:cubicBezTo>
                  <a:cubicBezTo>
                    <a:pt x="775" y="49"/>
                    <a:pt x="773" y="47"/>
                    <a:pt x="773" y="47"/>
                  </a:cubicBezTo>
                  <a:cubicBezTo>
                    <a:pt x="772" y="47"/>
                    <a:pt x="771" y="49"/>
                    <a:pt x="771" y="49"/>
                  </a:cubicBezTo>
                  <a:cubicBezTo>
                    <a:pt x="771" y="50"/>
                    <a:pt x="770" y="52"/>
                    <a:pt x="769" y="52"/>
                  </a:cubicBezTo>
                  <a:cubicBezTo>
                    <a:pt x="769" y="52"/>
                    <a:pt x="767" y="50"/>
                    <a:pt x="767" y="50"/>
                  </a:cubicBezTo>
                  <a:cubicBezTo>
                    <a:pt x="767" y="50"/>
                    <a:pt x="765" y="48"/>
                    <a:pt x="765" y="48"/>
                  </a:cubicBezTo>
                  <a:cubicBezTo>
                    <a:pt x="765" y="48"/>
                    <a:pt x="763" y="50"/>
                    <a:pt x="763" y="50"/>
                  </a:cubicBezTo>
                  <a:cubicBezTo>
                    <a:pt x="763" y="51"/>
                    <a:pt x="765" y="52"/>
                    <a:pt x="765" y="52"/>
                  </a:cubicBezTo>
                  <a:cubicBezTo>
                    <a:pt x="765" y="53"/>
                    <a:pt x="764" y="54"/>
                    <a:pt x="764" y="54"/>
                  </a:cubicBezTo>
                  <a:cubicBezTo>
                    <a:pt x="763" y="55"/>
                    <a:pt x="763" y="56"/>
                    <a:pt x="762" y="57"/>
                  </a:cubicBezTo>
                  <a:cubicBezTo>
                    <a:pt x="762" y="57"/>
                    <a:pt x="760" y="55"/>
                    <a:pt x="760" y="55"/>
                  </a:cubicBezTo>
                  <a:cubicBezTo>
                    <a:pt x="759" y="55"/>
                    <a:pt x="758" y="57"/>
                    <a:pt x="758" y="57"/>
                  </a:cubicBezTo>
                  <a:cubicBezTo>
                    <a:pt x="758" y="58"/>
                    <a:pt x="756" y="59"/>
                    <a:pt x="756" y="59"/>
                  </a:cubicBezTo>
                  <a:cubicBezTo>
                    <a:pt x="756" y="60"/>
                    <a:pt x="759" y="61"/>
                    <a:pt x="758" y="61"/>
                  </a:cubicBezTo>
                  <a:cubicBezTo>
                    <a:pt x="758" y="62"/>
                    <a:pt x="757" y="63"/>
                    <a:pt x="757" y="63"/>
                  </a:cubicBezTo>
                  <a:cubicBezTo>
                    <a:pt x="756" y="64"/>
                    <a:pt x="756" y="65"/>
                    <a:pt x="755" y="66"/>
                  </a:cubicBezTo>
                  <a:cubicBezTo>
                    <a:pt x="755" y="66"/>
                    <a:pt x="753" y="64"/>
                    <a:pt x="753" y="64"/>
                  </a:cubicBezTo>
                  <a:cubicBezTo>
                    <a:pt x="753" y="64"/>
                    <a:pt x="754" y="62"/>
                    <a:pt x="755" y="62"/>
                  </a:cubicBezTo>
                  <a:cubicBezTo>
                    <a:pt x="755" y="61"/>
                    <a:pt x="756" y="60"/>
                    <a:pt x="756" y="59"/>
                  </a:cubicBezTo>
                  <a:cubicBezTo>
                    <a:pt x="756" y="59"/>
                    <a:pt x="754" y="58"/>
                    <a:pt x="754" y="58"/>
                  </a:cubicBezTo>
                  <a:cubicBezTo>
                    <a:pt x="754" y="57"/>
                    <a:pt x="756" y="56"/>
                    <a:pt x="756" y="55"/>
                  </a:cubicBezTo>
                  <a:cubicBezTo>
                    <a:pt x="756" y="55"/>
                    <a:pt x="754" y="54"/>
                    <a:pt x="753" y="54"/>
                  </a:cubicBezTo>
                  <a:cubicBezTo>
                    <a:pt x="753" y="53"/>
                    <a:pt x="752" y="53"/>
                    <a:pt x="751" y="52"/>
                  </a:cubicBezTo>
                  <a:cubicBezTo>
                    <a:pt x="751" y="53"/>
                    <a:pt x="749" y="54"/>
                    <a:pt x="750" y="54"/>
                  </a:cubicBezTo>
                  <a:cubicBezTo>
                    <a:pt x="750" y="55"/>
                    <a:pt x="752" y="55"/>
                    <a:pt x="752" y="56"/>
                  </a:cubicBezTo>
                  <a:cubicBezTo>
                    <a:pt x="752" y="56"/>
                    <a:pt x="750" y="58"/>
                    <a:pt x="750" y="58"/>
                  </a:cubicBezTo>
                  <a:cubicBezTo>
                    <a:pt x="750" y="58"/>
                    <a:pt x="748" y="56"/>
                    <a:pt x="748" y="57"/>
                  </a:cubicBezTo>
                  <a:cubicBezTo>
                    <a:pt x="747" y="57"/>
                    <a:pt x="747" y="59"/>
                    <a:pt x="746" y="59"/>
                  </a:cubicBezTo>
                  <a:cubicBezTo>
                    <a:pt x="747" y="59"/>
                    <a:pt x="748" y="61"/>
                    <a:pt x="748" y="60"/>
                  </a:cubicBezTo>
                  <a:cubicBezTo>
                    <a:pt x="748" y="61"/>
                    <a:pt x="747" y="63"/>
                    <a:pt x="747" y="63"/>
                  </a:cubicBezTo>
                  <a:cubicBezTo>
                    <a:pt x="746" y="63"/>
                    <a:pt x="745" y="61"/>
                    <a:pt x="744" y="61"/>
                  </a:cubicBezTo>
                  <a:cubicBezTo>
                    <a:pt x="744" y="61"/>
                    <a:pt x="742" y="60"/>
                    <a:pt x="742" y="59"/>
                  </a:cubicBezTo>
                  <a:cubicBezTo>
                    <a:pt x="742" y="59"/>
                    <a:pt x="744" y="58"/>
                    <a:pt x="744" y="57"/>
                  </a:cubicBezTo>
                  <a:cubicBezTo>
                    <a:pt x="744" y="56"/>
                    <a:pt x="742" y="56"/>
                    <a:pt x="742" y="55"/>
                  </a:cubicBezTo>
                  <a:cubicBezTo>
                    <a:pt x="742" y="55"/>
                    <a:pt x="744" y="54"/>
                    <a:pt x="743" y="53"/>
                  </a:cubicBezTo>
                  <a:cubicBezTo>
                    <a:pt x="743" y="52"/>
                    <a:pt x="742" y="52"/>
                    <a:pt x="741" y="51"/>
                  </a:cubicBezTo>
                  <a:cubicBezTo>
                    <a:pt x="740" y="53"/>
                    <a:pt x="739" y="54"/>
                    <a:pt x="738" y="56"/>
                  </a:cubicBezTo>
                  <a:cubicBezTo>
                    <a:pt x="737" y="57"/>
                    <a:pt x="736" y="57"/>
                    <a:pt x="736" y="58"/>
                  </a:cubicBezTo>
                  <a:cubicBezTo>
                    <a:pt x="736" y="58"/>
                    <a:pt x="738" y="59"/>
                    <a:pt x="738" y="60"/>
                  </a:cubicBezTo>
                  <a:cubicBezTo>
                    <a:pt x="738" y="60"/>
                    <a:pt x="737" y="62"/>
                    <a:pt x="737" y="62"/>
                  </a:cubicBezTo>
                  <a:cubicBezTo>
                    <a:pt x="736" y="63"/>
                    <a:pt x="735" y="64"/>
                    <a:pt x="735" y="64"/>
                  </a:cubicBezTo>
                  <a:cubicBezTo>
                    <a:pt x="732" y="62"/>
                    <a:pt x="729" y="60"/>
                    <a:pt x="726" y="57"/>
                  </a:cubicBezTo>
                  <a:cubicBezTo>
                    <a:pt x="727" y="57"/>
                    <a:pt x="727" y="55"/>
                    <a:pt x="728" y="55"/>
                  </a:cubicBezTo>
                  <a:cubicBezTo>
                    <a:pt x="728" y="55"/>
                    <a:pt x="729" y="57"/>
                    <a:pt x="730" y="57"/>
                  </a:cubicBezTo>
                  <a:cubicBezTo>
                    <a:pt x="730" y="57"/>
                    <a:pt x="731" y="55"/>
                    <a:pt x="732" y="55"/>
                  </a:cubicBezTo>
                  <a:cubicBezTo>
                    <a:pt x="732" y="54"/>
                    <a:pt x="733" y="53"/>
                    <a:pt x="733" y="52"/>
                  </a:cubicBezTo>
                  <a:cubicBezTo>
                    <a:pt x="734" y="52"/>
                    <a:pt x="734" y="51"/>
                    <a:pt x="735" y="50"/>
                  </a:cubicBezTo>
                  <a:cubicBezTo>
                    <a:pt x="735" y="50"/>
                    <a:pt x="737" y="49"/>
                    <a:pt x="737" y="48"/>
                  </a:cubicBezTo>
                  <a:cubicBezTo>
                    <a:pt x="737" y="48"/>
                    <a:pt x="735" y="47"/>
                    <a:pt x="734" y="46"/>
                  </a:cubicBezTo>
                  <a:cubicBezTo>
                    <a:pt x="734" y="47"/>
                    <a:pt x="733" y="48"/>
                    <a:pt x="733" y="49"/>
                  </a:cubicBezTo>
                  <a:cubicBezTo>
                    <a:pt x="733" y="49"/>
                    <a:pt x="731" y="51"/>
                    <a:pt x="731" y="51"/>
                  </a:cubicBezTo>
                  <a:cubicBezTo>
                    <a:pt x="731" y="51"/>
                    <a:pt x="729" y="49"/>
                    <a:pt x="729" y="49"/>
                  </a:cubicBezTo>
                  <a:cubicBezTo>
                    <a:pt x="729" y="49"/>
                    <a:pt x="731" y="47"/>
                    <a:pt x="731" y="47"/>
                  </a:cubicBezTo>
                  <a:cubicBezTo>
                    <a:pt x="730" y="47"/>
                    <a:pt x="729" y="45"/>
                    <a:pt x="728" y="45"/>
                  </a:cubicBezTo>
                  <a:cubicBezTo>
                    <a:pt x="728" y="45"/>
                    <a:pt x="727" y="47"/>
                    <a:pt x="727" y="47"/>
                  </a:cubicBezTo>
                  <a:cubicBezTo>
                    <a:pt x="726" y="47"/>
                    <a:pt x="725" y="46"/>
                    <a:pt x="724" y="46"/>
                  </a:cubicBezTo>
                  <a:cubicBezTo>
                    <a:pt x="724" y="46"/>
                    <a:pt x="723" y="44"/>
                    <a:pt x="722" y="44"/>
                  </a:cubicBezTo>
                  <a:cubicBezTo>
                    <a:pt x="722" y="44"/>
                    <a:pt x="721" y="46"/>
                    <a:pt x="720" y="46"/>
                  </a:cubicBezTo>
                  <a:cubicBezTo>
                    <a:pt x="720" y="46"/>
                    <a:pt x="719" y="44"/>
                    <a:pt x="718" y="44"/>
                  </a:cubicBezTo>
                  <a:cubicBezTo>
                    <a:pt x="718" y="45"/>
                    <a:pt x="717" y="47"/>
                    <a:pt x="716" y="47"/>
                  </a:cubicBezTo>
                  <a:cubicBezTo>
                    <a:pt x="716" y="47"/>
                    <a:pt x="715" y="45"/>
                    <a:pt x="714" y="45"/>
                  </a:cubicBezTo>
                  <a:cubicBezTo>
                    <a:pt x="714" y="45"/>
                    <a:pt x="713" y="47"/>
                    <a:pt x="713" y="47"/>
                  </a:cubicBezTo>
                  <a:cubicBezTo>
                    <a:pt x="713" y="48"/>
                    <a:pt x="715" y="48"/>
                    <a:pt x="715" y="49"/>
                  </a:cubicBezTo>
                  <a:cubicBezTo>
                    <a:pt x="715" y="50"/>
                    <a:pt x="713" y="50"/>
                    <a:pt x="713" y="51"/>
                  </a:cubicBezTo>
                  <a:cubicBezTo>
                    <a:pt x="715" y="52"/>
                    <a:pt x="716" y="53"/>
                    <a:pt x="718" y="55"/>
                  </a:cubicBezTo>
                  <a:cubicBezTo>
                    <a:pt x="718" y="55"/>
                    <a:pt x="719" y="56"/>
                    <a:pt x="720" y="56"/>
                  </a:cubicBezTo>
                  <a:cubicBezTo>
                    <a:pt x="719" y="58"/>
                    <a:pt x="717" y="59"/>
                    <a:pt x="716" y="61"/>
                  </a:cubicBezTo>
                  <a:cubicBezTo>
                    <a:pt x="715" y="60"/>
                    <a:pt x="713" y="58"/>
                    <a:pt x="712" y="57"/>
                  </a:cubicBezTo>
                  <a:cubicBezTo>
                    <a:pt x="712" y="57"/>
                    <a:pt x="714" y="56"/>
                    <a:pt x="714" y="55"/>
                  </a:cubicBezTo>
                  <a:cubicBezTo>
                    <a:pt x="714" y="55"/>
                    <a:pt x="712" y="54"/>
                    <a:pt x="711" y="53"/>
                  </a:cubicBezTo>
                  <a:cubicBezTo>
                    <a:pt x="711" y="53"/>
                    <a:pt x="710" y="52"/>
                    <a:pt x="709" y="52"/>
                  </a:cubicBezTo>
                  <a:cubicBezTo>
                    <a:pt x="708" y="53"/>
                    <a:pt x="707" y="55"/>
                    <a:pt x="706" y="56"/>
                  </a:cubicBezTo>
                  <a:cubicBezTo>
                    <a:pt x="705" y="57"/>
                    <a:pt x="705" y="58"/>
                    <a:pt x="704" y="58"/>
                  </a:cubicBezTo>
                  <a:cubicBezTo>
                    <a:pt x="704" y="58"/>
                    <a:pt x="702" y="57"/>
                    <a:pt x="702" y="57"/>
                  </a:cubicBezTo>
                  <a:cubicBezTo>
                    <a:pt x="702" y="56"/>
                    <a:pt x="700" y="55"/>
                    <a:pt x="700" y="55"/>
                  </a:cubicBezTo>
                  <a:cubicBezTo>
                    <a:pt x="699" y="55"/>
                    <a:pt x="698" y="57"/>
                    <a:pt x="698" y="57"/>
                  </a:cubicBezTo>
                  <a:cubicBezTo>
                    <a:pt x="698" y="57"/>
                    <a:pt x="696" y="56"/>
                    <a:pt x="696" y="56"/>
                  </a:cubicBezTo>
                  <a:cubicBezTo>
                    <a:pt x="696" y="55"/>
                    <a:pt x="697" y="53"/>
                    <a:pt x="697" y="53"/>
                  </a:cubicBezTo>
                  <a:cubicBezTo>
                    <a:pt x="698" y="53"/>
                    <a:pt x="699" y="55"/>
                    <a:pt x="700" y="55"/>
                  </a:cubicBezTo>
                  <a:cubicBezTo>
                    <a:pt x="700" y="54"/>
                    <a:pt x="701" y="53"/>
                    <a:pt x="701" y="53"/>
                  </a:cubicBezTo>
                  <a:cubicBezTo>
                    <a:pt x="701" y="52"/>
                    <a:pt x="699" y="51"/>
                    <a:pt x="699" y="51"/>
                  </a:cubicBezTo>
                  <a:cubicBezTo>
                    <a:pt x="699" y="50"/>
                    <a:pt x="697" y="50"/>
                    <a:pt x="697" y="49"/>
                  </a:cubicBezTo>
                  <a:cubicBezTo>
                    <a:pt x="696" y="49"/>
                    <a:pt x="695" y="48"/>
                    <a:pt x="695" y="48"/>
                  </a:cubicBezTo>
                  <a:cubicBezTo>
                    <a:pt x="694" y="47"/>
                    <a:pt x="693" y="47"/>
                    <a:pt x="692" y="46"/>
                  </a:cubicBezTo>
                  <a:cubicBezTo>
                    <a:pt x="692" y="47"/>
                    <a:pt x="691" y="47"/>
                    <a:pt x="691" y="48"/>
                  </a:cubicBezTo>
                  <a:cubicBezTo>
                    <a:pt x="690" y="48"/>
                    <a:pt x="689" y="50"/>
                    <a:pt x="689" y="50"/>
                  </a:cubicBezTo>
                  <a:cubicBezTo>
                    <a:pt x="689" y="51"/>
                    <a:pt x="691" y="52"/>
                    <a:pt x="691" y="52"/>
                  </a:cubicBezTo>
                  <a:cubicBezTo>
                    <a:pt x="691" y="52"/>
                    <a:pt x="690" y="54"/>
                    <a:pt x="689" y="54"/>
                  </a:cubicBezTo>
                  <a:cubicBezTo>
                    <a:pt x="689" y="54"/>
                    <a:pt x="688" y="53"/>
                    <a:pt x="687" y="53"/>
                  </a:cubicBezTo>
                  <a:cubicBezTo>
                    <a:pt x="686" y="52"/>
                    <a:pt x="686" y="51"/>
                    <a:pt x="685" y="51"/>
                  </a:cubicBezTo>
                  <a:cubicBezTo>
                    <a:pt x="685" y="51"/>
                    <a:pt x="683" y="49"/>
                    <a:pt x="683" y="49"/>
                  </a:cubicBezTo>
                  <a:cubicBezTo>
                    <a:pt x="682" y="49"/>
                    <a:pt x="681" y="51"/>
                    <a:pt x="681" y="51"/>
                  </a:cubicBezTo>
                  <a:cubicBezTo>
                    <a:pt x="680" y="52"/>
                    <a:pt x="680" y="53"/>
                    <a:pt x="679" y="54"/>
                  </a:cubicBezTo>
                  <a:cubicBezTo>
                    <a:pt x="679" y="54"/>
                    <a:pt x="678" y="56"/>
                    <a:pt x="678" y="56"/>
                  </a:cubicBezTo>
                  <a:cubicBezTo>
                    <a:pt x="677" y="56"/>
                    <a:pt x="676" y="54"/>
                    <a:pt x="675" y="54"/>
                  </a:cubicBezTo>
                  <a:cubicBezTo>
                    <a:pt x="675" y="54"/>
                    <a:pt x="674" y="53"/>
                    <a:pt x="673" y="53"/>
                  </a:cubicBezTo>
                  <a:cubicBezTo>
                    <a:pt x="673" y="52"/>
                    <a:pt x="672" y="55"/>
                    <a:pt x="671" y="55"/>
                  </a:cubicBezTo>
                  <a:cubicBezTo>
                    <a:pt x="671" y="55"/>
                    <a:pt x="670" y="53"/>
                    <a:pt x="669" y="53"/>
                  </a:cubicBezTo>
                  <a:cubicBezTo>
                    <a:pt x="669" y="54"/>
                    <a:pt x="668" y="55"/>
                    <a:pt x="668" y="55"/>
                  </a:cubicBezTo>
                  <a:cubicBezTo>
                    <a:pt x="668" y="55"/>
                    <a:pt x="665" y="54"/>
                    <a:pt x="665" y="54"/>
                  </a:cubicBezTo>
                  <a:cubicBezTo>
                    <a:pt x="665" y="53"/>
                    <a:pt x="667" y="52"/>
                    <a:pt x="667" y="51"/>
                  </a:cubicBezTo>
                  <a:cubicBezTo>
                    <a:pt x="667" y="51"/>
                    <a:pt x="668" y="50"/>
                    <a:pt x="669" y="49"/>
                  </a:cubicBezTo>
                  <a:cubicBezTo>
                    <a:pt x="669" y="49"/>
                    <a:pt x="670" y="47"/>
                    <a:pt x="670" y="47"/>
                  </a:cubicBezTo>
                  <a:cubicBezTo>
                    <a:pt x="670" y="46"/>
                    <a:pt x="668" y="46"/>
                    <a:pt x="668" y="45"/>
                  </a:cubicBezTo>
                  <a:cubicBezTo>
                    <a:pt x="668" y="45"/>
                    <a:pt x="670" y="43"/>
                    <a:pt x="670" y="43"/>
                  </a:cubicBezTo>
                  <a:cubicBezTo>
                    <a:pt x="670" y="42"/>
                    <a:pt x="668" y="42"/>
                    <a:pt x="668" y="41"/>
                  </a:cubicBezTo>
                  <a:cubicBezTo>
                    <a:pt x="668" y="41"/>
                    <a:pt x="666" y="40"/>
                    <a:pt x="665" y="40"/>
                  </a:cubicBezTo>
                  <a:cubicBezTo>
                    <a:pt x="665" y="40"/>
                    <a:pt x="664" y="41"/>
                    <a:pt x="664" y="42"/>
                  </a:cubicBezTo>
                  <a:cubicBezTo>
                    <a:pt x="664" y="42"/>
                    <a:pt x="666" y="43"/>
                    <a:pt x="666" y="43"/>
                  </a:cubicBezTo>
                  <a:cubicBezTo>
                    <a:pt x="666" y="44"/>
                    <a:pt x="665" y="45"/>
                    <a:pt x="664" y="46"/>
                  </a:cubicBezTo>
                  <a:cubicBezTo>
                    <a:pt x="664" y="46"/>
                    <a:pt x="663" y="47"/>
                    <a:pt x="663" y="48"/>
                  </a:cubicBezTo>
                  <a:cubicBezTo>
                    <a:pt x="662" y="48"/>
                    <a:pt x="665" y="49"/>
                    <a:pt x="665" y="50"/>
                  </a:cubicBezTo>
                  <a:cubicBezTo>
                    <a:pt x="665" y="50"/>
                    <a:pt x="663" y="51"/>
                    <a:pt x="663" y="52"/>
                  </a:cubicBezTo>
                  <a:cubicBezTo>
                    <a:pt x="663" y="53"/>
                    <a:pt x="661" y="53"/>
                    <a:pt x="661" y="54"/>
                  </a:cubicBezTo>
                  <a:cubicBezTo>
                    <a:pt x="661" y="55"/>
                    <a:pt x="663" y="55"/>
                    <a:pt x="664" y="56"/>
                  </a:cubicBezTo>
                  <a:cubicBezTo>
                    <a:pt x="662" y="57"/>
                    <a:pt x="661" y="59"/>
                    <a:pt x="660" y="60"/>
                  </a:cubicBezTo>
                  <a:cubicBezTo>
                    <a:pt x="660" y="61"/>
                    <a:pt x="659" y="62"/>
                    <a:pt x="659" y="63"/>
                  </a:cubicBezTo>
                  <a:cubicBezTo>
                    <a:pt x="657" y="61"/>
                    <a:pt x="656" y="60"/>
                    <a:pt x="654" y="59"/>
                  </a:cubicBezTo>
                  <a:cubicBezTo>
                    <a:pt x="655" y="58"/>
                    <a:pt x="655" y="58"/>
                    <a:pt x="656" y="57"/>
                  </a:cubicBezTo>
                  <a:cubicBezTo>
                    <a:pt x="656" y="56"/>
                    <a:pt x="657" y="55"/>
                    <a:pt x="657" y="55"/>
                  </a:cubicBezTo>
                  <a:cubicBezTo>
                    <a:pt x="657" y="54"/>
                    <a:pt x="655" y="53"/>
                    <a:pt x="655" y="53"/>
                  </a:cubicBezTo>
                  <a:cubicBezTo>
                    <a:pt x="655" y="53"/>
                    <a:pt x="653" y="52"/>
                    <a:pt x="653" y="51"/>
                  </a:cubicBezTo>
                  <a:cubicBezTo>
                    <a:pt x="653" y="51"/>
                    <a:pt x="655" y="50"/>
                    <a:pt x="655" y="49"/>
                  </a:cubicBezTo>
                  <a:cubicBezTo>
                    <a:pt x="654" y="48"/>
                    <a:pt x="653" y="48"/>
                    <a:pt x="652" y="47"/>
                  </a:cubicBezTo>
                  <a:cubicBezTo>
                    <a:pt x="652" y="47"/>
                    <a:pt x="651" y="46"/>
                    <a:pt x="650" y="46"/>
                  </a:cubicBezTo>
                  <a:cubicBezTo>
                    <a:pt x="650" y="46"/>
                    <a:pt x="649" y="47"/>
                    <a:pt x="649" y="48"/>
                  </a:cubicBezTo>
                  <a:cubicBezTo>
                    <a:pt x="648" y="48"/>
                    <a:pt x="647" y="50"/>
                    <a:pt x="647" y="50"/>
                  </a:cubicBezTo>
                  <a:cubicBezTo>
                    <a:pt x="647" y="50"/>
                    <a:pt x="649" y="51"/>
                    <a:pt x="649" y="52"/>
                  </a:cubicBezTo>
                  <a:cubicBezTo>
                    <a:pt x="649" y="52"/>
                    <a:pt x="648" y="53"/>
                    <a:pt x="647" y="54"/>
                  </a:cubicBezTo>
                  <a:cubicBezTo>
                    <a:pt x="647" y="54"/>
                    <a:pt x="646" y="56"/>
                    <a:pt x="646" y="56"/>
                  </a:cubicBezTo>
                  <a:cubicBezTo>
                    <a:pt x="646" y="57"/>
                    <a:pt x="648" y="57"/>
                    <a:pt x="648" y="58"/>
                  </a:cubicBezTo>
                  <a:cubicBezTo>
                    <a:pt x="648" y="59"/>
                    <a:pt x="646" y="59"/>
                    <a:pt x="646" y="60"/>
                  </a:cubicBezTo>
                  <a:cubicBezTo>
                    <a:pt x="646" y="60"/>
                    <a:pt x="644" y="59"/>
                    <a:pt x="644" y="58"/>
                  </a:cubicBezTo>
                  <a:cubicBezTo>
                    <a:pt x="644" y="58"/>
                    <a:pt x="646" y="57"/>
                    <a:pt x="646" y="56"/>
                  </a:cubicBezTo>
                  <a:cubicBezTo>
                    <a:pt x="645" y="56"/>
                    <a:pt x="644" y="55"/>
                    <a:pt x="643" y="55"/>
                  </a:cubicBezTo>
                  <a:cubicBezTo>
                    <a:pt x="643" y="54"/>
                    <a:pt x="642" y="53"/>
                    <a:pt x="641" y="53"/>
                  </a:cubicBezTo>
                  <a:cubicBezTo>
                    <a:pt x="641" y="53"/>
                    <a:pt x="639" y="51"/>
                    <a:pt x="639" y="51"/>
                  </a:cubicBezTo>
                  <a:cubicBezTo>
                    <a:pt x="638" y="51"/>
                    <a:pt x="638" y="53"/>
                    <a:pt x="637" y="53"/>
                  </a:cubicBezTo>
                  <a:cubicBezTo>
                    <a:pt x="637" y="53"/>
                    <a:pt x="636" y="51"/>
                    <a:pt x="635" y="52"/>
                  </a:cubicBezTo>
                  <a:cubicBezTo>
                    <a:pt x="634" y="52"/>
                    <a:pt x="634" y="54"/>
                    <a:pt x="633" y="54"/>
                  </a:cubicBezTo>
                  <a:cubicBezTo>
                    <a:pt x="634" y="55"/>
                    <a:pt x="635" y="55"/>
                    <a:pt x="636" y="56"/>
                  </a:cubicBezTo>
                  <a:cubicBezTo>
                    <a:pt x="636" y="56"/>
                    <a:pt x="634" y="57"/>
                    <a:pt x="634" y="58"/>
                  </a:cubicBezTo>
                  <a:cubicBezTo>
                    <a:pt x="633" y="58"/>
                    <a:pt x="632" y="59"/>
                    <a:pt x="632" y="60"/>
                  </a:cubicBezTo>
                  <a:cubicBezTo>
                    <a:pt x="632" y="60"/>
                    <a:pt x="634" y="61"/>
                    <a:pt x="634" y="62"/>
                  </a:cubicBezTo>
                  <a:cubicBezTo>
                    <a:pt x="634" y="62"/>
                    <a:pt x="633" y="64"/>
                    <a:pt x="633" y="64"/>
                  </a:cubicBezTo>
                  <a:cubicBezTo>
                    <a:pt x="632" y="65"/>
                    <a:pt x="631" y="65"/>
                    <a:pt x="631" y="66"/>
                  </a:cubicBezTo>
                  <a:cubicBezTo>
                    <a:pt x="631" y="66"/>
                    <a:pt x="629" y="65"/>
                    <a:pt x="629" y="64"/>
                  </a:cubicBezTo>
                  <a:cubicBezTo>
                    <a:pt x="629" y="64"/>
                    <a:pt x="631" y="63"/>
                    <a:pt x="630" y="62"/>
                  </a:cubicBezTo>
                  <a:cubicBezTo>
                    <a:pt x="630" y="62"/>
                    <a:pt x="628" y="61"/>
                    <a:pt x="628" y="61"/>
                  </a:cubicBezTo>
                  <a:cubicBezTo>
                    <a:pt x="628" y="60"/>
                    <a:pt x="626" y="60"/>
                    <a:pt x="626" y="59"/>
                  </a:cubicBezTo>
                  <a:cubicBezTo>
                    <a:pt x="626" y="58"/>
                    <a:pt x="628" y="57"/>
                    <a:pt x="628" y="57"/>
                  </a:cubicBezTo>
                  <a:cubicBezTo>
                    <a:pt x="628" y="56"/>
                    <a:pt x="629" y="55"/>
                    <a:pt x="629" y="54"/>
                  </a:cubicBezTo>
                  <a:cubicBezTo>
                    <a:pt x="629" y="54"/>
                    <a:pt x="627" y="53"/>
                    <a:pt x="627" y="53"/>
                  </a:cubicBezTo>
                  <a:cubicBezTo>
                    <a:pt x="627" y="52"/>
                    <a:pt x="629" y="51"/>
                    <a:pt x="629" y="50"/>
                  </a:cubicBezTo>
                  <a:cubicBezTo>
                    <a:pt x="629" y="50"/>
                    <a:pt x="627" y="49"/>
                    <a:pt x="627" y="49"/>
                  </a:cubicBezTo>
                  <a:cubicBezTo>
                    <a:pt x="626" y="48"/>
                    <a:pt x="625" y="48"/>
                    <a:pt x="624" y="47"/>
                  </a:cubicBezTo>
                  <a:cubicBezTo>
                    <a:pt x="624" y="48"/>
                    <a:pt x="623" y="49"/>
                    <a:pt x="623" y="49"/>
                  </a:cubicBezTo>
                  <a:cubicBezTo>
                    <a:pt x="623" y="50"/>
                    <a:pt x="625" y="51"/>
                    <a:pt x="625" y="51"/>
                  </a:cubicBezTo>
                  <a:cubicBezTo>
                    <a:pt x="625" y="52"/>
                    <a:pt x="624" y="53"/>
                    <a:pt x="623" y="53"/>
                  </a:cubicBezTo>
                  <a:cubicBezTo>
                    <a:pt x="623" y="54"/>
                    <a:pt x="622" y="55"/>
                    <a:pt x="621" y="55"/>
                  </a:cubicBezTo>
                  <a:cubicBezTo>
                    <a:pt x="621" y="56"/>
                    <a:pt x="624" y="57"/>
                    <a:pt x="624" y="57"/>
                  </a:cubicBezTo>
                  <a:cubicBezTo>
                    <a:pt x="624" y="58"/>
                    <a:pt x="622" y="59"/>
                    <a:pt x="622" y="59"/>
                  </a:cubicBezTo>
                  <a:cubicBezTo>
                    <a:pt x="622" y="60"/>
                    <a:pt x="621" y="61"/>
                    <a:pt x="620" y="62"/>
                  </a:cubicBezTo>
                  <a:cubicBezTo>
                    <a:pt x="620" y="62"/>
                    <a:pt x="618" y="60"/>
                    <a:pt x="618" y="60"/>
                  </a:cubicBezTo>
                  <a:cubicBezTo>
                    <a:pt x="618" y="60"/>
                    <a:pt x="620" y="58"/>
                    <a:pt x="620" y="58"/>
                  </a:cubicBezTo>
                  <a:cubicBezTo>
                    <a:pt x="619" y="57"/>
                    <a:pt x="618" y="56"/>
                    <a:pt x="618" y="56"/>
                  </a:cubicBezTo>
                  <a:cubicBezTo>
                    <a:pt x="617" y="56"/>
                    <a:pt x="616" y="54"/>
                    <a:pt x="615" y="54"/>
                  </a:cubicBezTo>
                  <a:cubicBezTo>
                    <a:pt x="615" y="54"/>
                    <a:pt x="614" y="56"/>
                    <a:pt x="614" y="57"/>
                  </a:cubicBezTo>
                  <a:cubicBezTo>
                    <a:pt x="613" y="57"/>
                    <a:pt x="612" y="58"/>
                    <a:pt x="612" y="59"/>
                  </a:cubicBezTo>
                  <a:cubicBezTo>
                    <a:pt x="612" y="59"/>
                    <a:pt x="614" y="60"/>
                    <a:pt x="614" y="60"/>
                  </a:cubicBezTo>
                  <a:cubicBezTo>
                    <a:pt x="614" y="61"/>
                    <a:pt x="616" y="62"/>
                    <a:pt x="616" y="62"/>
                  </a:cubicBezTo>
                  <a:cubicBezTo>
                    <a:pt x="616" y="62"/>
                    <a:pt x="615" y="64"/>
                    <a:pt x="615" y="64"/>
                  </a:cubicBezTo>
                  <a:cubicBezTo>
                    <a:pt x="614" y="64"/>
                    <a:pt x="613" y="62"/>
                    <a:pt x="612" y="63"/>
                  </a:cubicBezTo>
                  <a:cubicBezTo>
                    <a:pt x="612" y="63"/>
                    <a:pt x="611" y="65"/>
                    <a:pt x="611" y="65"/>
                  </a:cubicBezTo>
                  <a:cubicBezTo>
                    <a:pt x="610" y="64"/>
                    <a:pt x="609" y="64"/>
                    <a:pt x="609" y="63"/>
                  </a:cubicBezTo>
                  <a:cubicBezTo>
                    <a:pt x="608" y="63"/>
                    <a:pt x="606" y="62"/>
                    <a:pt x="606" y="62"/>
                  </a:cubicBezTo>
                  <a:cubicBezTo>
                    <a:pt x="606" y="61"/>
                    <a:pt x="608" y="60"/>
                    <a:pt x="608" y="59"/>
                  </a:cubicBezTo>
                  <a:cubicBezTo>
                    <a:pt x="608" y="59"/>
                    <a:pt x="606" y="58"/>
                    <a:pt x="606" y="58"/>
                  </a:cubicBezTo>
                  <a:cubicBezTo>
                    <a:pt x="606" y="57"/>
                    <a:pt x="608" y="56"/>
                    <a:pt x="607" y="55"/>
                  </a:cubicBezTo>
                  <a:cubicBezTo>
                    <a:pt x="607" y="55"/>
                    <a:pt x="605" y="54"/>
                    <a:pt x="605" y="54"/>
                  </a:cubicBezTo>
                  <a:cubicBezTo>
                    <a:pt x="605" y="53"/>
                    <a:pt x="607" y="52"/>
                    <a:pt x="607" y="51"/>
                  </a:cubicBezTo>
                  <a:cubicBezTo>
                    <a:pt x="607" y="51"/>
                    <a:pt x="609" y="49"/>
                    <a:pt x="609" y="49"/>
                  </a:cubicBezTo>
                  <a:cubicBezTo>
                    <a:pt x="609" y="49"/>
                    <a:pt x="606" y="48"/>
                    <a:pt x="606" y="47"/>
                  </a:cubicBezTo>
                  <a:cubicBezTo>
                    <a:pt x="607" y="47"/>
                    <a:pt x="608" y="46"/>
                    <a:pt x="608" y="45"/>
                  </a:cubicBezTo>
                  <a:cubicBezTo>
                    <a:pt x="609" y="44"/>
                    <a:pt x="609" y="44"/>
                    <a:pt x="610" y="43"/>
                  </a:cubicBezTo>
                  <a:cubicBezTo>
                    <a:pt x="609" y="43"/>
                    <a:pt x="608" y="41"/>
                    <a:pt x="608" y="41"/>
                  </a:cubicBezTo>
                  <a:cubicBezTo>
                    <a:pt x="607" y="41"/>
                    <a:pt x="607" y="43"/>
                    <a:pt x="606" y="44"/>
                  </a:cubicBezTo>
                  <a:cubicBezTo>
                    <a:pt x="605" y="44"/>
                    <a:pt x="604" y="42"/>
                    <a:pt x="604" y="42"/>
                  </a:cubicBezTo>
                  <a:cubicBezTo>
                    <a:pt x="603" y="42"/>
                    <a:pt x="602" y="44"/>
                    <a:pt x="602" y="44"/>
                  </a:cubicBezTo>
                  <a:cubicBezTo>
                    <a:pt x="602" y="44"/>
                    <a:pt x="604" y="46"/>
                    <a:pt x="604" y="46"/>
                  </a:cubicBezTo>
                  <a:cubicBezTo>
                    <a:pt x="604" y="46"/>
                    <a:pt x="603" y="48"/>
                    <a:pt x="602" y="48"/>
                  </a:cubicBezTo>
                  <a:cubicBezTo>
                    <a:pt x="602" y="49"/>
                    <a:pt x="601" y="50"/>
                    <a:pt x="601" y="50"/>
                  </a:cubicBezTo>
                  <a:cubicBezTo>
                    <a:pt x="600" y="51"/>
                    <a:pt x="600" y="52"/>
                    <a:pt x="599" y="52"/>
                  </a:cubicBezTo>
                  <a:cubicBezTo>
                    <a:pt x="599" y="53"/>
                    <a:pt x="597" y="51"/>
                    <a:pt x="597" y="51"/>
                  </a:cubicBezTo>
                  <a:cubicBezTo>
                    <a:pt x="596" y="51"/>
                    <a:pt x="596" y="53"/>
                    <a:pt x="595" y="53"/>
                  </a:cubicBezTo>
                  <a:cubicBezTo>
                    <a:pt x="594" y="53"/>
                    <a:pt x="594" y="55"/>
                    <a:pt x="593" y="55"/>
                  </a:cubicBezTo>
                  <a:cubicBezTo>
                    <a:pt x="593" y="55"/>
                    <a:pt x="591" y="53"/>
                    <a:pt x="591" y="54"/>
                  </a:cubicBezTo>
                  <a:cubicBezTo>
                    <a:pt x="591" y="54"/>
                    <a:pt x="590" y="55"/>
                    <a:pt x="589" y="56"/>
                  </a:cubicBezTo>
                  <a:cubicBezTo>
                    <a:pt x="589" y="56"/>
                    <a:pt x="588" y="57"/>
                    <a:pt x="588" y="58"/>
                  </a:cubicBezTo>
                  <a:cubicBezTo>
                    <a:pt x="587" y="59"/>
                    <a:pt x="587" y="59"/>
                    <a:pt x="586" y="60"/>
                  </a:cubicBezTo>
                  <a:cubicBezTo>
                    <a:pt x="586" y="61"/>
                    <a:pt x="585" y="62"/>
                    <a:pt x="584" y="62"/>
                  </a:cubicBezTo>
                  <a:cubicBezTo>
                    <a:pt x="584" y="62"/>
                    <a:pt x="586" y="64"/>
                    <a:pt x="587" y="64"/>
                  </a:cubicBezTo>
                  <a:cubicBezTo>
                    <a:pt x="587" y="64"/>
                    <a:pt x="588" y="62"/>
                    <a:pt x="588" y="62"/>
                  </a:cubicBezTo>
                  <a:cubicBezTo>
                    <a:pt x="588" y="62"/>
                    <a:pt x="590" y="63"/>
                    <a:pt x="591" y="64"/>
                  </a:cubicBezTo>
                  <a:cubicBezTo>
                    <a:pt x="591" y="64"/>
                    <a:pt x="589" y="66"/>
                    <a:pt x="589" y="66"/>
                  </a:cubicBezTo>
                  <a:cubicBezTo>
                    <a:pt x="589" y="66"/>
                    <a:pt x="587" y="64"/>
                    <a:pt x="587" y="64"/>
                  </a:cubicBezTo>
                  <a:cubicBezTo>
                    <a:pt x="586" y="64"/>
                    <a:pt x="586" y="66"/>
                    <a:pt x="585" y="66"/>
                  </a:cubicBezTo>
                  <a:cubicBezTo>
                    <a:pt x="584" y="66"/>
                    <a:pt x="583" y="65"/>
                    <a:pt x="583" y="65"/>
                  </a:cubicBezTo>
                  <a:cubicBezTo>
                    <a:pt x="582" y="64"/>
                    <a:pt x="580" y="63"/>
                    <a:pt x="580" y="63"/>
                  </a:cubicBezTo>
                  <a:cubicBezTo>
                    <a:pt x="580" y="63"/>
                    <a:pt x="582" y="61"/>
                    <a:pt x="582" y="61"/>
                  </a:cubicBezTo>
                  <a:cubicBezTo>
                    <a:pt x="582" y="61"/>
                    <a:pt x="584" y="59"/>
                    <a:pt x="584" y="59"/>
                  </a:cubicBezTo>
                  <a:cubicBezTo>
                    <a:pt x="584" y="58"/>
                    <a:pt x="582" y="57"/>
                    <a:pt x="582" y="57"/>
                  </a:cubicBezTo>
                  <a:cubicBezTo>
                    <a:pt x="581" y="57"/>
                    <a:pt x="580" y="59"/>
                    <a:pt x="580" y="59"/>
                  </a:cubicBezTo>
                  <a:cubicBezTo>
                    <a:pt x="579" y="59"/>
                    <a:pt x="578" y="58"/>
                    <a:pt x="578" y="57"/>
                  </a:cubicBezTo>
                  <a:cubicBezTo>
                    <a:pt x="577" y="57"/>
                    <a:pt x="576" y="56"/>
                    <a:pt x="575" y="56"/>
                  </a:cubicBezTo>
                  <a:cubicBezTo>
                    <a:pt x="575" y="55"/>
                    <a:pt x="577" y="54"/>
                    <a:pt x="577" y="53"/>
                  </a:cubicBezTo>
                  <a:cubicBezTo>
                    <a:pt x="577" y="53"/>
                    <a:pt x="579" y="51"/>
                    <a:pt x="579" y="51"/>
                  </a:cubicBezTo>
                  <a:cubicBezTo>
                    <a:pt x="579" y="50"/>
                    <a:pt x="577" y="50"/>
                    <a:pt x="577" y="49"/>
                  </a:cubicBezTo>
                  <a:cubicBezTo>
                    <a:pt x="576" y="49"/>
                    <a:pt x="575" y="48"/>
                    <a:pt x="574" y="48"/>
                  </a:cubicBezTo>
                  <a:cubicBezTo>
                    <a:pt x="573" y="49"/>
                    <a:pt x="572" y="51"/>
                    <a:pt x="571" y="52"/>
                  </a:cubicBezTo>
                  <a:cubicBezTo>
                    <a:pt x="570" y="54"/>
                    <a:pt x="569" y="55"/>
                    <a:pt x="568" y="57"/>
                  </a:cubicBezTo>
                  <a:cubicBezTo>
                    <a:pt x="566" y="58"/>
                    <a:pt x="565" y="60"/>
                    <a:pt x="564" y="61"/>
                  </a:cubicBezTo>
                  <a:cubicBezTo>
                    <a:pt x="564" y="62"/>
                    <a:pt x="563" y="63"/>
                    <a:pt x="562" y="63"/>
                  </a:cubicBezTo>
                  <a:cubicBezTo>
                    <a:pt x="562" y="64"/>
                    <a:pt x="561" y="65"/>
                    <a:pt x="561" y="66"/>
                  </a:cubicBezTo>
                  <a:cubicBezTo>
                    <a:pt x="561" y="66"/>
                    <a:pt x="559" y="64"/>
                    <a:pt x="559" y="64"/>
                  </a:cubicBezTo>
                  <a:cubicBezTo>
                    <a:pt x="558" y="63"/>
                    <a:pt x="560" y="62"/>
                    <a:pt x="560" y="62"/>
                  </a:cubicBezTo>
                  <a:cubicBezTo>
                    <a:pt x="559" y="61"/>
                    <a:pt x="559" y="60"/>
                    <a:pt x="558" y="60"/>
                  </a:cubicBezTo>
                  <a:cubicBezTo>
                    <a:pt x="557" y="60"/>
                    <a:pt x="556" y="58"/>
                    <a:pt x="556" y="58"/>
                  </a:cubicBezTo>
                  <a:cubicBezTo>
                    <a:pt x="555" y="58"/>
                    <a:pt x="555" y="61"/>
                    <a:pt x="554" y="60"/>
                  </a:cubicBezTo>
                  <a:cubicBezTo>
                    <a:pt x="553" y="60"/>
                    <a:pt x="553" y="59"/>
                    <a:pt x="552" y="59"/>
                  </a:cubicBezTo>
                  <a:cubicBezTo>
                    <a:pt x="551" y="59"/>
                    <a:pt x="551" y="61"/>
                    <a:pt x="550" y="61"/>
                  </a:cubicBezTo>
                  <a:cubicBezTo>
                    <a:pt x="550" y="61"/>
                    <a:pt x="548" y="60"/>
                    <a:pt x="548" y="59"/>
                  </a:cubicBezTo>
                  <a:cubicBezTo>
                    <a:pt x="547" y="59"/>
                    <a:pt x="546" y="58"/>
                    <a:pt x="546" y="58"/>
                  </a:cubicBezTo>
                  <a:cubicBezTo>
                    <a:pt x="546" y="58"/>
                    <a:pt x="547" y="56"/>
                    <a:pt x="547" y="55"/>
                  </a:cubicBezTo>
                  <a:cubicBezTo>
                    <a:pt x="548" y="55"/>
                    <a:pt x="549" y="54"/>
                    <a:pt x="549" y="53"/>
                  </a:cubicBezTo>
                  <a:cubicBezTo>
                    <a:pt x="549" y="53"/>
                    <a:pt x="547" y="51"/>
                    <a:pt x="547" y="51"/>
                  </a:cubicBezTo>
                  <a:cubicBezTo>
                    <a:pt x="546" y="51"/>
                    <a:pt x="546" y="54"/>
                    <a:pt x="545" y="54"/>
                  </a:cubicBezTo>
                  <a:cubicBezTo>
                    <a:pt x="544" y="54"/>
                    <a:pt x="544" y="52"/>
                    <a:pt x="543" y="52"/>
                  </a:cubicBezTo>
                  <a:cubicBezTo>
                    <a:pt x="541" y="51"/>
                    <a:pt x="540" y="50"/>
                    <a:pt x="538" y="49"/>
                  </a:cubicBezTo>
                  <a:cubicBezTo>
                    <a:pt x="538" y="49"/>
                    <a:pt x="537" y="50"/>
                    <a:pt x="537" y="51"/>
                  </a:cubicBezTo>
                  <a:cubicBezTo>
                    <a:pt x="537" y="51"/>
                    <a:pt x="539" y="52"/>
                    <a:pt x="539" y="53"/>
                  </a:cubicBezTo>
                  <a:cubicBezTo>
                    <a:pt x="539" y="53"/>
                    <a:pt x="541" y="54"/>
                    <a:pt x="541" y="54"/>
                  </a:cubicBezTo>
                  <a:cubicBezTo>
                    <a:pt x="541" y="55"/>
                    <a:pt x="540" y="56"/>
                    <a:pt x="539" y="56"/>
                  </a:cubicBezTo>
                  <a:cubicBezTo>
                    <a:pt x="540" y="57"/>
                    <a:pt x="541" y="58"/>
                    <a:pt x="542" y="58"/>
                  </a:cubicBezTo>
                  <a:cubicBezTo>
                    <a:pt x="542" y="58"/>
                    <a:pt x="540" y="60"/>
                    <a:pt x="540" y="60"/>
                  </a:cubicBezTo>
                  <a:cubicBezTo>
                    <a:pt x="540" y="60"/>
                    <a:pt x="538" y="59"/>
                    <a:pt x="538" y="59"/>
                  </a:cubicBezTo>
                  <a:cubicBezTo>
                    <a:pt x="537" y="58"/>
                    <a:pt x="536" y="57"/>
                    <a:pt x="536" y="57"/>
                  </a:cubicBezTo>
                  <a:cubicBezTo>
                    <a:pt x="535" y="56"/>
                    <a:pt x="534" y="56"/>
                    <a:pt x="533" y="55"/>
                  </a:cubicBezTo>
                  <a:cubicBezTo>
                    <a:pt x="533" y="55"/>
                    <a:pt x="531" y="53"/>
                    <a:pt x="531" y="54"/>
                  </a:cubicBezTo>
                  <a:cubicBezTo>
                    <a:pt x="531" y="54"/>
                    <a:pt x="529" y="56"/>
                    <a:pt x="529" y="56"/>
                  </a:cubicBezTo>
                  <a:cubicBezTo>
                    <a:pt x="529" y="56"/>
                    <a:pt x="532" y="57"/>
                    <a:pt x="532" y="57"/>
                  </a:cubicBezTo>
                  <a:cubicBezTo>
                    <a:pt x="532" y="58"/>
                    <a:pt x="530" y="59"/>
                    <a:pt x="530" y="60"/>
                  </a:cubicBezTo>
                  <a:cubicBezTo>
                    <a:pt x="530" y="60"/>
                    <a:pt x="529" y="61"/>
                    <a:pt x="528" y="62"/>
                  </a:cubicBezTo>
                  <a:cubicBezTo>
                    <a:pt x="528" y="63"/>
                    <a:pt x="527" y="63"/>
                    <a:pt x="526" y="64"/>
                  </a:cubicBezTo>
                  <a:cubicBezTo>
                    <a:pt x="526" y="64"/>
                    <a:pt x="525" y="66"/>
                    <a:pt x="525" y="66"/>
                  </a:cubicBezTo>
                  <a:cubicBezTo>
                    <a:pt x="525" y="66"/>
                    <a:pt x="523" y="65"/>
                    <a:pt x="523" y="65"/>
                  </a:cubicBezTo>
                  <a:cubicBezTo>
                    <a:pt x="522" y="64"/>
                    <a:pt x="524" y="63"/>
                    <a:pt x="524" y="62"/>
                  </a:cubicBezTo>
                  <a:cubicBezTo>
                    <a:pt x="524" y="62"/>
                    <a:pt x="526" y="61"/>
                    <a:pt x="526" y="60"/>
                  </a:cubicBezTo>
                  <a:cubicBezTo>
                    <a:pt x="526" y="60"/>
                    <a:pt x="524" y="59"/>
                    <a:pt x="524" y="59"/>
                  </a:cubicBezTo>
                  <a:cubicBezTo>
                    <a:pt x="523" y="58"/>
                    <a:pt x="522" y="57"/>
                    <a:pt x="522" y="57"/>
                  </a:cubicBezTo>
                  <a:cubicBezTo>
                    <a:pt x="521" y="57"/>
                    <a:pt x="520" y="59"/>
                    <a:pt x="520" y="59"/>
                  </a:cubicBezTo>
                  <a:cubicBezTo>
                    <a:pt x="519" y="60"/>
                    <a:pt x="519" y="61"/>
                    <a:pt x="518" y="61"/>
                  </a:cubicBezTo>
                  <a:cubicBezTo>
                    <a:pt x="517" y="63"/>
                    <a:pt x="516" y="64"/>
                    <a:pt x="515" y="66"/>
                  </a:cubicBezTo>
                  <a:cubicBezTo>
                    <a:pt x="513" y="65"/>
                    <a:pt x="512" y="64"/>
                    <a:pt x="510" y="62"/>
                  </a:cubicBezTo>
                  <a:cubicBezTo>
                    <a:pt x="511" y="61"/>
                    <a:pt x="512" y="59"/>
                    <a:pt x="514" y="58"/>
                  </a:cubicBezTo>
                  <a:cubicBezTo>
                    <a:pt x="515" y="56"/>
                    <a:pt x="516" y="55"/>
                    <a:pt x="517" y="53"/>
                  </a:cubicBezTo>
                  <a:cubicBezTo>
                    <a:pt x="516" y="53"/>
                    <a:pt x="515" y="52"/>
                    <a:pt x="515" y="52"/>
                  </a:cubicBezTo>
                  <a:cubicBezTo>
                    <a:pt x="514" y="52"/>
                    <a:pt x="514" y="54"/>
                    <a:pt x="513" y="54"/>
                  </a:cubicBezTo>
                  <a:cubicBezTo>
                    <a:pt x="512" y="54"/>
                    <a:pt x="512" y="52"/>
                    <a:pt x="511" y="52"/>
                  </a:cubicBezTo>
                  <a:cubicBezTo>
                    <a:pt x="510" y="52"/>
                    <a:pt x="510" y="54"/>
                    <a:pt x="509" y="54"/>
                  </a:cubicBezTo>
                  <a:cubicBezTo>
                    <a:pt x="509" y="55"/>
                    <a:pt x="508" y="53"/>
                    <a:pt x="507" y="53"/>
                  </a:cubicBezTo>
                  <a:cubicBezTo>
                    <a:pt x="506" y="53"/>
                    <a:pt x="506" y="55"/>
                    <a:pt x="505" y="55"/>
                  </a:cubicBezTo>
                  <a:cubicBezTo>
                    <a:pt x="505" y="55"/>
                    <a:pt x="503" y="53"/>
                    <a:pt x="503" y="53"/>
                  </a:cubicBezTo>
                  <a:cubicBezTo>
                    <a:pt x="502" y="54"/>
                    <a:pt x="502" y="55"/>
                    <a:pt x="501" y="56"/>
                  </a:cubicBezTo>
                  <a:cubicBezTo>
                    <a:pt x="501" y="56"/>
                    <a:pt x="500" y="57"/>
                    <a:pt x="500" y="58"/>
                  </a:cubicBezTo>
                  <a:cubicBezTo>
                    <a:pt x="499" y="57"/>
                    <a:pt x="498" y="57"/>
                    <a:pt x="497" y="56"/>
                  </a:cubicBezTo>
                  <a:cubicBezTo>
                    <a:pt x="497" y="56"/>
                    <a:pt x="495" y="55"/>
                    <a:pt x="495" y="54"/>
                  </a:cubicBezTo>
                  <a:cubicBezTo>
                    <a:pt x="495" y="54"/>
                    <a:pt x="497" y="53"/>
                    <a:pt x="497" y="52"/>
                  </a:cubicBezTo>
                  <a:cubicBezTo>
                    <a:pt x="497" y="52"/>
                    <a:pt x="495" y="51"/>
                    <a:pt x="495" y="50"/>
                  </a:cubicBezTo>
                  <a:cubicBezTo>
                    <a:pt x="495" y="50"/>
                    <a:pt x="496" y="49"/>
                    <a:pt x="496" y="48"/>
                  </a:cubicBezTo>
                  <a:cubicBezTo>
                    <a:pt x="496" y="47"/>
                    <a:pt x="494" y="47"/>
                    <a:pt x="494" y="47"/>
                  </a:cubicBezTo>
                  <a:cubicBezTo>
                    <a:pt x="493" y="48"/>
                    <a:pt x="492" y="49"/>
                    <a:pt x="491" y="51"/>
                  </a:cubicBezTo>
                  <a:cubicBezTo>
                    <a:pt x="491" y="52"/>
                    <a:pt x="492" y="52"/>
                    <a:pt x="493" y="53"/>
                  </a:cubicBezTo>
                  <a:cubicBezTo>
                    <a:pt x="493" y="53"/>
                    <a:pt x="495" y="54"/>
                    <a:pt x="495" y="54"/>
                  </a:cubicBezTo>
                  <a:cubicBezTo>
                    <a:pt x="495" y="55"/>
                    <a:pt x="493" y="56"/>
                    <a:pt x="493" y="57"/>
                  </a:cubicBezTo>
                  <a:cubicBezTo>
                    <a:pt x="493" y="57"/>
                    <a:pt x="496" y="58"/>
                    <a:pt x="496" y="58"/>
                  </a:cubicBezTo>
                  <a:cubicBezTo>
                    <a:pt x="496" y="59"/>
                    <a:pt x="494" y="61"/>
                    <a:pt x="494" y="61"/>
                  </a:cubicBezTo>
                  <a:cubicBezTo>
                    <a:pt x="493" y="61"/>
                    <a:pt x="492" y="59"/>
                    <a:pt x="492" y="59"/>
                  </a:cubicBezTo>
                  <a:cubicBezTo>
                    <a:pt x="492" y="58"/>
                    <a:pt x="490" y="58"/>
                    <a:pt x="489" y="57"/>
                  </a:cubicBezTo>
                  <a:cubicBezTo>
                    <a:pt x="489" y="57"/>
                    <a:pt x="491" y="55"/>
                    <a:pt x="491" y="55"/>
                  </a:cubicBezTo>
                  <a:cubicBezTo>
                    <a:pt x="491" y="54"/>
                    <a:pt x="490" y="54"/>
                    <a:pt x="489" y="53"/>
                  </a:cubicBezTo>
                  <a:cubicBezTo>
                    <a:pt x="489" y="53"/>
                    <a:pt x="487" y="51"/>
                    <a:pt x="487" y="52"/>
                  </a:cubicBezTo>
                  <a:cubicBezTo>
                    <a:pt x="486" y="52"/>
                    <a:pt x="485" y="54"/>
                    <a:pt x="485" y="54"/>
                  </a:cubicBezTo>
                  <a:cubicBezTo>
                    <a:pt x="484" y="54"/>
                    <a:pt x="483" y="52"/>
                    <a:pt x="483" y="52"/>
                  </a:cubicBezTo>
                  <a:cubicBezTo>
                    <a:pt x="482" y="52"/>
                    <a:pt x="481" y="51"/>
                    <a:pt x="481" y="50"/>
                  </a:cubicBezTo>
                  <a:cubicBezTo>
                    <a:pt x="481" y="50"/>
                    <a:pt x="482" y="48"/>
                    <a:pt x="482" y="48"/>
                  </a:cubicBezTo>
                  <a:cubicBezTo>
                    <a:pt x="483" y="47"/>
                    <a:pt x="483" y="47"/>
                    <a:pt x="484" y="46"/>
                  </a:cubicBezTo>
                  <a:cubicBezTo>
                    <a:pt x="484" y="45"/>
                    <a:pt x="486" y="44"/>
                    <a:pt x="486" y="44"/>
                  </a:cubicBezTo>
                  <a:cubicBezTo>
                    <a:pt x="486" y="43"/>
                    <a:pt x="484" y="42"/>
                    <a:pt x="483" y="42"/>
                  </a:cubicBezTo>
                  <a:cubicBezTo>
                    <a:pt x="483" y="43"/>
                    <a:pt x="482" y="43"/>
                    <a:pt x="482" y="44"/>
                  </a:cubicBezTo>
                  <a:cubicBezTo>
                    <a:pt x="481" y="44"/>
                    <a:pt x="480" y="46"/>
                    <a:pt x="480" y="46"/>
                  </a:cubicBezTo>
                  <a:cubicBezTo>
                    <a:pt x="480" y="46"/>
                    <a:pt x="478" y="45"/>
                    <a:pt x="478" y="45"/>
                  </a:cubicBezTo>
                  <a:cubicBezTo>
                    <a:pt x="478" y="45"/>
                    <a:pt x="476" y="43"/>
                    <a:pt x="476" y="43"/>
                  </a:cubicBezTo>
                  <a:cubicBezTo>
                    <a:pt x="475" y="43"/>
                    <a:pt x="474" y="45"/>
                    <a:pt x="474" y="45"/>
                  </a:cubicBezTo>
                  <a:cubicBezTo>
                    <a:pt x="473" y="46"/>
                    <a:pt x="473" y="47"/>
                    <a:pt x="472" y="47"/>
                  </a:cubicBezTo>
                  <a:cubicBezTo>
                    <a:pt x="472" y="48"/>
                    <a:pt x="471" y="49"/>
                    <a:pt x="470" y="50"/>
                  </a:cubicBezTo>
                  <a:cubicBezTo>
                    <a:pt x="470" y="50"/>
                    <a:pt x="473" y="51"/>
                    <a:pt x="473" y="51"/>
                  </a:cubicBezTo>
                  <a:cubicBezTo>
                    <a:pt x="473" y="52"/>
                    <a:pt x="471" y="53"/>
                    <a:pt x="471" y="54"/>
                  </a:cubicBezTo>
                  <a:cubicBezTo>
                    <a:pt x="470" y="54"/>
                    <a:pt x="470" y="55"/>
                    <a:pt x="469" y="56"/>
                  </a:cubicBezTo>
                  <a:cubicBezTo>
                    <a:pt x="469" y="57"/>
                    <a:pt x="468" y="57"/>
                    <a:pt x="468" y="58"/>
                  </a:cubicBezTo>
                  <a:cubicBezTo>
                    <a:pt x="467" y="58"/>
                    <a:pt x="466" y="60"/>
                    <a:pt x="466" y="60"/>
                  </a:cubicBezTo>
                  <a:cubicBezTo>
                    <a:pt x="466" y="60"/>
                    <a:pt x="464" y="59"/>
                    <a:pt x="464" y="59"/>
                  </a:cubicBezTo>
                  <a:cubicBezTo>
                    <a:pt x="464" y="58"/>
                    <a:pt x="466" y="57"/>
                    <a:pt x="465" y="56"/>
                  </a:cubicBezTo>
                  <a:cubicBezTo>
                    <a:pt x="465" y="56"/>
                    <a:pt x="463" y="55"/>
                    <a:pt x="463" y="55"/>
                  </a:cubicBezTo>
                  <a:cubicBezTo>
                    <a:pt x="464" y="54"/>
                    <a:pt x="464" y="53"/>
                    <a:pt x="465" y="52"/>
                  </a:cubicBezTo>
                  <a:cubicBezTo>
                    <a:pt x="465" y="52"/>
                    <a:pt x="466" y="51"/>
                    <a:pt x="467" y="50"/>
                  </a:cubicBezTo>
                  <a:cubicBezTo>
                    <a:pt x="467" y="50"/>
                    <a:pt x="468" y="48"/>
                    <a:pt x="468" y="48"/>
                  </a:cubicBezTo>
                  <a:cubicBezTo>
                    <a:pt x="468" y="48"/>
                    <a:pt x="466" y="47"/>
                    <a:pt x="466" y="46"/>
                  </a:cubicBezTo>
                  <a:cubicBezTo>
                    <a:pt x="465" y="46"/>
                    <a:pt x="464" y="45"/>
                    <a:pt x="464" y="45"/>
                  </a:cubicBezTo>
                  <a:cubicBezTo>
                    <a:pt x="464" y="45"/>
                    <a:pt x="462" y="46"/>
                    <a:pt x="462" y="47"/>
                  </a:cubicBezTo>
                  <a:cubicBezTo>
                    <a:pt x="462" y="47"/>
                    <a:pt x="464" y="48"/>
                    <a:pt x="464" y="49"/>
                  </a:cubicBezTo>
                  <a:cubicBezTo>
                    <a:pt x="464" y="49"/>
                    <a:pt x="463" y="51"/>
                    <a:pt x="463" y="51"/>
                  </a:cubicBezTo>
                  <a:cubicBezTo>
                    <a:pt x="462" y="51"/>
                    <a:pt x="460" y="49"/>
                    <a:pt x="460" y="49"/>
                  </a:cubicBezTo>
                  <a:cubicBezTo>
                    <a:pt x="460" y="49"/>
                    <a:pt x="459" y="51"/>
                    <a:pt x="459" y="51"/>
                  </a:cubicBezTo>
                  <a:cubicBezTo>
                    <a:pt x="459" y="52"/>
                    <a:pt x="461" y="52"/>
                    <a:pt x="461" y="53"/>
                  </a:cubicBezTo>
                  <a:cubicBezTo>
                    <a:pt x="461" y="54"/>
                    <a:pt x="459" y="54"/>
                    <a:pt x="459" y="55"/>
                  </a:cubicBezTo>
                  <a:cubicBezTo>
                    <a:pt x="458" y="57"/>
                    <a:pt x="457" y="58"/>
                    <a:pt x="456" y="60"/>
                  </a:cubicBezTo>
                  <a:cubicBezTo>
                    <a:pt x="455" y="60"/>
                    <a:pt x="454" y="62"/>
                    <a:pt x="454" y="62"/>
                  </a:cubicBezTo>
                  <a:cubicBezTo>
                    <a:pt x="454" y="62"/>
                    <a:pt x="452" y="60"/>
                    <a:pt x="452" y="60"/>
                  </a:cubicBezTo>
                  <a:cubicBezTo>
                    <a:pt x="452" y="60"/>
                    <a:pt x="453" y="58"/>
                    <a:pt x="454" y="58"/>
                  </a:cubicBezTo>
                  <a:cubicBezTo>
                    <a:pt x="454" y="57"/>
                    <a:pt x="455" y="56"/>
                    <a:pt x="455" y="56"/>
                  </a:cubicBezTo>
                  <a:cubicBezTo>
                    <a:pt x="456" y="55"/>
                    <a:pt x="456" y="54"/>
                    <a:pt x="457" y="53"/>
                  </a:cubicBezTo>
                  <a:cubicBezTo>
                    <a:pt x="456" y="53"/>
                    <a:pt x="455" y="52"/>
                    <a:pt x="455" y="52"/>
                  </a:cubicBezTo>
                  <a:cubicBezTo>
                    <a:pt x="454" y="52"/>
                    <a:pt x="453" y="50"/>
                    <a:pt x="452" y="50"/>
                  </a:cubicBezTo>
                  <a:cubicBezTo>
                    <a:pt x="452" y="50"/>
                    <a:pt x="454" y="48"/>
                    <a:pt x="454" y="48"/>
                  </a:cubicBezTo>
                  <a:cubicBezTo>
                    <a:pt x="455" y="47"/>
                    <a:pt x="455" y="46"/>
                    <a:pt x="456" y="46"/>
                  </a:cubicBezTo>
                  <a:cubicBezTo>
                    <a:pt x="456" y="45"/>
                    <a:pt x="457" y="44"/>
                    <a:pt x="458" y="43"/>
                  </a:cubicBezTo>
                  <a:cubicBezTo>
                    <a:pt x="458" y="43"/>
                    <a:pt x="455" y="42"/>
                    <a:pt x="455" y="42"/>
                  </a:cubicBezTo>
                  <a:cubicBezTo>
                    <a:pt x="455" y="41"/>
                    <a:pt x="457" y="40"/>
                    <a:pt x="457" y="39"/>
                  </a:cubicBezTo>
                  <a:cubicBezTo>
                    <a:pt x="457" y="39"/>
                    <a:pt x="455" y="38"/>
                    <a:pt x="455" y="38"/>
                  </a:cubicBezTo>
                  <a:cubicBezTo>
                    <a:pt x="455" y="38"/>
                    <a:pt x="453" y="39"/>
                    <a:pt x="453" y="40"/>
                  </a:cubicBezTo>
                  <a:cubicBezTo>
                    <a:pt x="453" y="41"/>
                    <a:pt x="455" y="41"/>
                    <a:pt x="455" y="42"/>
                  </a:cubicBezTo>
                  <a:cubicBezTo>
                    <a:pt x="455" y="42"/>
                    <a:pt x="454" y="43"/>
                    <a:pt x="454" y="44"/>
                  </a:cubicBezTo>
                  <a:cubicBezTo>
                    <a:pt x="453" y="45"/>
                    <a:pt x="453" y="45"/>
                    <a:pt x="452" y="46"/>
                  </a:cubicBezTo>
                  <a:cubicBezTo>
                    <a:pt x="452" y="46"/>
                    <a:pt x="451" y="48"/>
                    <a:pt x="450" y="48"/>
                  </a:cubicBezTo>
                  <a:cubicBezTo>
                    <a:pt x="450" y="48"/>
                    <a:pt x="448" y="47"/>
                    <a:pt x="448" y="47"/>
                  </a:cubicBezTo>
                  <a:cubicBezTo>
                    <a:pt x="448" y="47"/>
                    <a:pt x="446" y="49"/>
                    <a:pt x="446" y="49"/>
                  </a:cubicBezTo>
                  <a:cubicBezTo>
                    <a:pt x="446" y="49"/>
                    <a:pt x="449" y="50"/>
                    <a:pt x="449" y="51"/>
                  </a:cubicBezTo>
                  <a:cubicBezTo>
                    <a:pt x="448" y="51"/>
                    <a:pt x="447" y="52"/>
                    <a:pt x="447" y="53"/>
                  </a:cubicBezTo>
                  <a:cubicBezTo>
                    <a:pt x="447" y="53"/>
                    <a:pt x="445" y="55"/>
                    <a:pt x="445" y="55"/>
                  </a:cubicBezTo>
                  <a:cubicBezTo>
                    <a:pt x="445" y="55"/>
                    <a:pt x="443" y="53"/>
                    <a:pt x="443" y="53"/>
                  </a:cubicBezTo>
                  <a:cubicBezTo>
                    <a:pt x="443" y="54"/>
                    <a:pt x="441" y="55"/>
                    <a:pt x="441" y="56"/>
                  </a:cubicBezTo>
                  <a:cubicBezTo>
                    <a:pt x="441" y="56"/>
                    <a:pt x="443" y="57"/>
                    <a:pt x="443" y="57"/>
                  </a:cubicBezTo>
                  <a:cubicBezTo>
                    <a:pt x="444" y="58"/>
                    <a:pt x="442" y="59"/>
                    <a:pt x="442" y="60"/>
                  </a:cubicBezTo>
                  <a:cubicBezTo>
                    <a:pt x="442" y="60"/>
                    <a:pt x="444" y="61"/>
                    <a:pt x="444" y="61"/>
                  </a:cubicBezTo>
                  <a:cubicBezTo>
                    <a:pt x="444" y="62"/>
                    <a:pt x="443" y="63"/>
                    <a:pt x="442" y="63"/>
                  </a:cubicBezTo>
                  <a:cubicBezTo>
                    <a:pt x="442" y="64"/>
                    <a:pt x="441" y="62"/>
                    <a:pt x="440" y="62"/>
                  </a:cubicBezTo>
                  <a:cubicBezTo>
                    <a:pt x="439" y="62"/>
                    <a:pt x="439" y="64"/>
                    <a:pt x="438" y="64"/>
                  </a:cubicBezTo>
                  <a:cubicBezTo>
                    <a:pt x="438" y="64"/>
                    <a:pt x="437" y="62"/>
                    <a:pt x="436" y="62"/>
                  </a:cubicBezTo>
                  <a:cubicBezTo>
                    <a:pt x="436" y="62"/>
                    <a:pt x="435" y="64"/>
                    <a:pt x="434" y="65"/>
                  </a:cubicBezTo>
                  <a:cubicBezTo>
                    <a:pt x="434" y="65"/>
                    <a:pt x="432" y="63"/>
                    <a:pt x="432" y="63"/>
                  </a:cubicBezTo>
                  <a:cubicBezTo>
                    <a:pt x="432" y="63"/>
                    <a:pt x="434" y="61"/>
                    <a:pt x="434" y="61"/>
                  </a:cubicBezTo>
                  <a:cubicBezTo>
                    <a:pt x="434" y="60"/>
                    <a:pt x="432" y="59"/>
                    <a:pt x="432" y="59"/>
                  </a:cubicBezTo>
                  <a:cubicBezTo>
                    <a:pt x="432" y="59"/>
                    <a:pt x="430" y="61"/>
                    <a:pt x="430" y="61"/>
                  </a:cubicBezTo>
                  <a:cubicBezTo>
                    <a:pt x="430" y="62"/>
                    <a:pt x="432" y="62"/>
                    <a:pt x="432" y="63"/>
                  </a:cubicBezTo>
                  <a:cubicBezTo>
                    <a:pt x="432" y="63"/>
                    <a:pt x="430" y="64"/>
                    <a:pt x="430" y="65"/>
                  </a:cubicBezTo>
                  <a:cubicBezTo>
                    <a:pt x="430" y="65"/>
                    <a:pt x="433" y="67"/>
                    <a:pt x="433" y="67"/>
                  </a:cubicBezTo>
                  <a:cubicBezTo>
                    <a:pt x="432" y="67"/>
                    <a:pt x="432" y="69"/>
                    <a:pt x="431" y="69"/>
                  </a:cubicBezTo>
                  <a:cubicBezTo>
                    <a:pt x="430" y="69"/>
                    <a:pt x="429" y="67"/>
                    <a:pt x="429" y="67"/>
                  </a:cubicBezTo>
                  <a:cubicBezTo>
                    <a:pt x="429" y="67"/>
                    <a:pt x="427" y="66"/>
                    <a:pt x="427" y="66"/>
                  </a:cubicBezTo>
                  <a:cubicBezTo>
                    <a:pt x="426" y="65"/>
                    <a:pt x="428" y="64"/>
                    <a:pt x="428" y="63"/>
                  </a:cubicBezTo>
                  <a:cubicBezTo>
                    <a:pt x="428" y="63"/>
                    <a:pt x="426" y="62"/>
                    <a:pt x="426" y="62"/>
                  </a:cubicBezTo>
                  <a:cubicBezTo>
                    <a:pt x="426" y="61"/>
                    <a:pt x="428" y="60"/>
                    <a:pt x="428" y="59"/>
                  </a:cubicBezTo>
                  <a:cubicBezTo>
                    <a:pt x="428" y="59"/>
                    <a:pt x="426" y="58"/>
                    <a:pt x="425" y="58"/>
                  </a:cubicBezTo>
                  <a:cubicBezTo>
                    <a:pt x="425" y="58"/>
                    <a:pt x="423" y="56"/>
                    <a:pt x="423" y="56"/>
                  </a:cubicBezTo>
                  <a:cubicBezTo>
                    <a:pt x="423" y="56"/>
                    <a:pt x="425" y="54"/>
                    <a:pt x="425" y="54"/>
                  </a:cubicBezTo>
                  <a:cubicBezTo>
                    <a:pt x="425" y="53"/>
                    <a:pt x="423" y="52"/>
                    <a:pt x="423" y="52"/>
                  </a:cubicBezTo>
                  <a:cubicBezTo>
                    <a:pt x="422" y="52"/>
                    <a:pt x="421" y="51"/>
                    <a:pt x="420" y="50"/>
                  </a:cubicBezTo>
                  <a:cubicBezTo>
                    <a:pt x="420" y="50"/>
                    <a:pt x="418" y="49"/>
                    <a:pt x="418" y="49"/>
                  </a:cubicBezTo>
                  <a:cubicBezTo>
                    <a:pt x="418" y="48"/>
                    <a:pt x="420" y="47"/>
                    <a:pt x="420" y="46"/>
                  </a:cubicBezTo>
                  <a:cubicBezTo>
                    <a:pt x="420" y="46"/>
                    <a:pt x="418" y="45"/>
                    <a:pt x="418" y="45"/>
                  </a:cubicBezTo>
                  <a:cubicBezTo>
                    <a:pt x="417" y="45"/>
                    <a:pt x="416" y="47"/>
                    <a:pt x="416" y="47"/>
                  </a:cubicBezTo>
                  <a:cubicBezTo>
                    <a:pt x="416" y="47"/>
                    <a:pt x="418" y="48"/>
                    <a:pt x="418" y="49"/>
                  </a:cubicBezTo>
                  <a:cubicBezTo>
                    <a:pt x="418" y="49"/>
                    <a:pt x="417" y="50"/>
                    <a:pt x="417" y="51"/>
                  </a:cubicBezTo>
                  <a:cubicBezTo>
                    <a:pt x="416" y="51"/>
                    <a:pt x="415" y="52"/>
                    <a:pt x="415" y="53"/>
                  </a:cubicBezTo>
                  <a:cubicBezTo>
                    <a:pt x="415" y="54"/>
                    <a:pt x="413" y="55"/>
                    <a:pt x="413" y="55"/>
                  </a:cubicBezTo>
                  <a:cubicBezTo>
                    <a:pt x="413" y="56"/>
                    <a:pt x="415" y="57"/>
                    <a:pt x="415" y="57"/>
                  </a:cubicBezTo>
                  <a:cubicBezTo>
                    <a:pt x="415" y="58"/>
                    <a:pt x="414" y="59"/>
                    <a:pt x="414" y="59"/>
                  </a:cubicBezTo>
                  <a:cubicBezTo>
                    <a:pt x="413" y="60"/>
                    <a:pt x="413" y="61"/>
                    <a:pt x="412" y="62"/>
                  </a:cubicBezTo>
                  <a:cubicBezTo>
                    <a:pt x="411" y="63"/>
                    <a:pt x="410" y="65"/>
                    <a:pt x="409" y="66"/>
                  </a:cubicBezTo>
                  <a:cubicBezTo>
                    <a:pt x="407" y="65"/>
                    <a:pt x="406" y="64"/>
                    <a:pt x="404" y="63"/>
                  </a:cubicBezTo>
                  <a:cubicBezTo>
                    <a:pt x="404" y="62"/>
                    <a:pt x="402" y="62"/>
                    <a:pt x="402" y="61"/>
                  </a:cubicBezTo>
                  <a:cubicBezTo>
                    <a:pt x="402" y="60"/>
                    <a:pt x="404" y="59"/>
                    <a:pt x="404" y="59"/>
                  </a:cubicBezTo>
                  <a:cubicBezTo>
                    <a:pt x="403" y="58"/>
                    <a:pt x="401" y="58"/>
                    <a:pt x="401" y="57"/>
                  </a:cubicBezTo>
                  <a:cubicBezTo>
                    <a:pt x="401" y="57"/>
                    <a:pt x="403" y="55"/>
                    <a:pt x="403" y="55"/>
                  </a:cubicBezTo>
                  <a:cubicBezTo>
                    <a:pt x="403" y="54"/>
                    <a:pt x="401" y="53"/>
                    <a:pt x="401" y="53"/>
                  </a:cubicBezTo>
                  <a:cubicBezTo>
                    <a:pt x="400" y="53"/>
                    <a:pt x="399" y="55"/>
                    <a:pt x="399" y="55"/>
                  </a:cubicBezTo>
                  <a:cubicBezTo>
                    <a:pt x="399" y="55"/>
                    <a:pt x="398" y="58"/>
                    <a:pt x="397" y="57"/>
                  </a:cubicBezTo>
                  <a:cubicBezTo>
                    <a:pt x="397" y="57"/>
                    <a:pt x="395" y="56"/>
                    <a:pt x="395" y="56"/>
                  </a:cubicBezTo>
                  <a:cubicBezTo>
                    <a:pt x="395" y="55"/>
                    <a:pt x="397" y="54"/>
                    <a:pt x="397" y="54"/>
                  </a:cubicBezTo>
                  <a:cubicBezTo>
                    <a:pt x="397" y="53"/>
                    <a:pt x="395" y="53"/>
                    <a:pt x="395" y="52"/>
                  </a:cubicBezTo>
                  <a:cubicBezTo>
                    <a:pt x="393" y="53"/>
                    <a:pt x="392" y="55"/>
                    <a:pt x="391" y="56"/>
                  </a:cubicBezTo>
                  <a:cubicBezTo>
                    <a:pt x="391" y="57"/>
                    <a:pt x="390" y="58"/>
                    <a:pt x="390" y="59"/>
                  </a:cubicBezTo>
                  <a:cubicBezTo>
                    <a:pt x="389" y="59"/>
                    <a:pt x="392" y="60"/>
                    <a:pt x="392" y="60"/>
                  </a:cubicBezTo>
                  <a:cubicBezTo>
                    <a:pt x="392" y="61"/>
                    <a:pt x="390" y="62"/>
                    <a:pt x="390" y="62"/>
                  </a:cubicBezTo>
                  <a:cubicBezTo>
                    <a:pt x="390" y="63"/>
                    <a:pt x="389" y="65"/>
                    <a:pt x="388" y="65"/>
                  </a:cubicBezTo>
                  <a:cubicBezTo>
                    <a:pt x="388" y="65"/>
                    <a:pt x="386" y="63"/>
                    <a:pt x="386" y="63"/>
                  </a:cubicBezTo>
                  <a:cubicBezTo>
                    <a:pt x="386" y="62"/>
                    <a:pt x="388" y="61"/>
                    <a:pt x="388" y="61"/>
                  </a:cubicBezTo>
                  <a:cubicBezTo>
                    <a:pt x="387" y="60"/>
                    <a:pt x="386" y="60"/>
                    <a:pt x="386" y="59"/>
                  </a:cubicBezTo>
                  <a:cubicBezTo>
                    <a:pt x="385" y="59"/>
                    <a:pt x="383" y="58"/>
                    <a:pt x="383" y="57"/>
                  </a:cubicBezTo>
                  <a:cubicBezTo>
                    <a:pt x="383" y="57"/>
                    <a:pt x="385" y="55"/>
                    <a:pt x="385" y="55"/>
                  </a:cubicBezTo>
                  <a:cubicBezTo>
                    <a:pt x="385" y="55"/>
                    <a:pt x="383" y="54"/>
                    <a:pt x="383" y="53"/>
                  </a:cubicBezTo>
                  <a:cubicBezTo>
                    <a:pt x="382" y="53"/>
                    <a:pt x="381" y="52"/>
                    <a:pt x="381" y="52"/>
                  </a:cubicBezTo>
                  <a:cubicBezTo>
                    <a:pt x="381" y="51"/>
                    <a:pt x="382" y="50"/>
                    <a:pt x="382" y="49"/>
                  </a:cubicBezTo>
                  <a:cubicBezTo>
                    <a:pt x="383" y="49"/>
                    <a:pt x="384" y="48"/>
                    <a:pt x="384" y="47"/>
                  </a:cubicBezTo>
                  <a:cubicBezTo>
                    <a:pt x="384" y="47"/>
                    <a:pt x="382" y="46"/>
                    <a:pt x="382" y="46"/>
                  </a:cubicBezTo>
                  <a:cubicBezTo>
                    <a:pt x="382" y="45"/>
                    <a:pt x="383" y="44"/>
                    <a:pt x="383" y="43"/>
                  </a:cubicBezTo>
                  <a:cubicBezTo>
                    <a:pt x="384" y="43"/>
                    <a:pt x="381" y="42"/>
                    <a:pt x="381" y="42"/>
                  </a:cubicBezTo>
                  <a:cubicBezTo>
                    <a:pt x="381" y="42"/>
                    <a:pt x="379" y="43"/>
                    <a:pt x="380" y="44"/>
                  </a:cubicBezTo>
                  <a:cubicBezTo>
                    <a:pt x="380" y="44"/>
                    <a:pt x="382" y="45"/>
                    <a:pt x="382" y="46"/>
                  </a:cubicBezTo>
                  <a:cubicBezTo>
                    <a:pt x="382" y="46"/>
                    <a:pt x="380" y="47"/>
                    <a:pt x="380" y="48"/>
                  </a:cubicBezTo>
                  <a:cubicBezTo>
                    <a:pt x="380" y="49"/>
                    <a:pt x="379" y="49"/>
                    <a:pt x="378" y="50"/>
                  </a:cubicBezTo>
                  <a:cubicBezTo>
                    <a:pt x="378" y="51"/>
                    <a:pt x="377" y="52"/>
                    <a:pt x="377" y="52"/>
                  </a:cubicBezTo>
                  <a:cubicBezTo>
                    <a:pt x="376" y="54"/>
                    <a:pt x="374" y="55"/>
                    <a:pt x="373" y="57"/>
                  </a:cubicBezTo>
                  <a:cubicBezTo>
                    <a:pt x="372" y="58"/>
                    <a:pt x="371" y="60"/>
                    <a:pt x="370" y="61"/>
                  </a:cubicBezTo>
                  <a:cubicBezTo>
                    <a:pt x="369" y="62"/>
                    <a:pt x="369" y="63"/>
                    <a:pt x="368" y="63"/>
                  </a:cubicBezTo>
                  <a:cubicBezTo>
                    <a:pt x="368" y="64"/>
                    <a:pt x="367" y="65"/>
                    <a:pt x="366" y="66"/>
                  </a:cubicBezTo>
                  <a:cubicBezTo>
                    <a:pt x="366" y="66"/>
                    <a:pt x="364" y="64"/>
                    <a:pt x="364" y="64"/>
                  </a:cubicBezTo>
                  <a:cubicBezTo>
                    <a:pt x="364" y="64"/>
                    <a:pt x="362" y="62"/>
                    <a:pt x="362" y="62"/>
                  </a:cubicBezTo>
                  <a:cubicBezTo>
                    <a:pt x="361" y="62"/>
                    <a:pt x="361" y="64"/>
                    <a:pt x="360" y="64"/>
                  </a:cubicBezTo>
                  <a:cubicBezTo>
                    <a:pt x="360" y="64"/>
                    <a:pt x="359" y="63"/>
                    <a:pt x="358" y="63"/>
                  </a:cubicBezTo>
                  <a:cubicBezTo>
                    <a:pt x="358" y="63"/>
                    <a:pt x="356" y="65"/>
                    <a:pt x="356" y="65"/>
                  </a:cubicBezTo>
                  <a:cubicBezTo>
                    <a:pt x="356" y="65"/>
                    <a:pt x="354" y="64"/>
                    <a:pt x="354" y="63"/>
                  </a:cubicBezTo>
                  <a:cubicBezTo>
                    <a:pt x="354" y="63"/>
                    <a:pt x="356" y="62"/>
                    <a:pt x="356" y="61"/>
                  </a:cubicBezTo>
                  <a:cubicBezTo>
                    <a:pt x="356" y="60"/>
                    <a:pt x="357" y="59"/>
                    <a:pt x="357" y="59"/>
                  </a:cubicBezTo>
                  <a:cubicBezTo>
                    <a:pt x="358" y="58"/>
                    <a:pt x="359" y="57"/>
                    <a:pt x="359" y="57"/>
                  </a:cubicBezTo>
                  <a:cubicBezTo>
                    <a:pt x="360" y="56"/>
                    <a:pt x="360" y="55"/>
                    <a:pt x="361" y="54"/>
                  </a:cubicBezTo>
                  <a:cubicBezTo>
                    <a:pt x="361" y="54"/>
                    <a:pt x="362" y="52"/>
                    <a:pt x="363" y="52"/>
                  </a:cubicBezTo>
                  <a:cubicBezTo>
                    <a:pt x="363" y="52"/>
                    <a:pt x="365" y="54"/>
                    <a:pt x="365" y="54"/>
                  </a:cubicBezTo>
                  <a:cubicBezTo>
                    <a:pt x="365" y="53"/>
                    <a:pt x="367" y="52"/>
                    <a:pt x="367" y="52"/>
                  </a:cubicBezTo>
                  <a:cubicBezTo>
                    <a:pt x="366" y="51"/>
                    <a:pt x="365" y="51"/>
                    <a:pt x="364" y="50"/>
                  </a:cubicBezTo>
                  <a:cubicBezTo>
                    <a:pt x="364" y="49"/>
                    <a:pt x="362" y="49"/>
                    <a:pt x="362" y="48"/>
                  </a:cubicBezTo>
                  <a:cubicBezTo>
                    <a:pt x="362" y="48"/>
                    <a:pt x="364" y="47"/>
                    <a:pt x="364" y="46"/>
                  </a:cubicBezTo>
                  <a:cubicBezTo>
                    <a:pt x="363" y="46"/>
                    <a:pt x="362" y="44"/>
                    <a:pt x="362" y="44"/>
                  </a:cubicBezTo>
                  <a:cubicBezTo>
                    <a:pt x="361" y="44"/>
                    <a:pt x="360" y="46"/>
                    <a:pt x="360" y="46"/>
                  </a:cubicBezTo>
                  <a:cubicBezTo>
                    <a:pt x="360" y="47"/>
                    <a:pt x="358" y="48"/>
                    <a:pt x="358" y="49"/>
                  </a:cubicBezTo>
                  <a:cubicBezTo>
                    <a:pt x="358" y="49"/>
                    <a:pt x="360" y="50"/>
                    <a:pt x="360" y="50"/>
                  </a:cubicBezTo>
                  <a:cubicBezTo>
                    <a:pt x="360" y="51"/>
                    <a:pt x="359" y="53"/>
                    <a:pt x="359" y="53"/>
                  </a:cubicBezTo>
                  <a:cubicBezTo>
                    <a:pt x="358" y="53"/>
                    <a:pt x="357" y="51"/>
                    <a:pt x="356" y="51"/>
                  </a:cubicBezTo>
                  <a:cubicBezTo>
                    <a:pt x="356" y="51"/>
                    <a:pt x="355" y="53"/>
                    <a:pt x="355" y="53"/>
                  </a:cubicBezTo>
                  <a:cubicBezTo>
                    <a:pt x="354" y="54"/>
                    <a:pt x="354" y="55"/>
                    <a:pt x="353" y="55"/>
                  </a:cubicBezTo>
                  <a:cubicBezTo>
                    <a:pt x="353" y="56"/>
                    <a:pt x="352" y="58"/>
                    <a:pt x="351" y="58"/>
                  </a:cubicBezTo>
                  <a:cubicBezTo>
                    <a:pt x="351" y="58"/>
                    <a:pt x="349" y="56"/>
                    <a:pt x="349" y="56"/>
                  </a:cubicBezTo>
                  <a:cubicBezTo>
                    <a:pt x="348" y="56"/>
                    <a:pt x="348" y="58"/>
                    <a:pt x="347" y="58"/>
                  </a:cubicBezTo>
                  <a:cubicBezTo>
                    <a:pt x="347" y="59"/>
                    <a:pt x="346" y="60"/>
                    <a:pt x="346" y="60"/>
                  </a:cubicBezTo>
                  <a:cubicBezTo>
                    <a:pt x="346" y="60"/>
                    <a:pt x="343" y="59"/>
                    <a:pt x="343" y="59"/>
                  </a:cubicBezTo>
                  <a:cubicBezTo>
                    <a:pt x="343" y="58"/>
                    <a:pt x="345" y="57"/>
                    <a:pt x="345" y="56"/>
                  </a:cubicBezTo>
                  <a:cubicBezTo>
                    <a:pt x="345" y="56"/>
                    <a:pt x="343" y="55"/>
                    <a:pt x="343" y="55"/>
                  </a:cubicBezTo>
                  <a:cubicBezTo>
                    <a:pt x="342" y="55"/>
                    <a:pt x="342" y="57"/>
                    <a:pt x="341" y="57"/>
                  </a:cubicBezTo>
                  <a:cubicBezTo>
                    <a:pt x="341" y="57"/>
                    <a:pt x="340" y="55"/>
                    <a:pt x="339" y="55"/>
                  </a:cubicBezTo>
                  <a:cubicBezTo>
                    <a:pt x="338" y="55"/>
                    <a:pt x="338" y="57"/>
                    <a:pt x="337" y="58"/>
                  </a:cubicBezTo>
                  <a:cubicBezTo>
                    <a:pt x="337" y="58"/>
                    <a:pt x="336" y="56"/>
                    <a:pt x="335" y="56"/>
                  </a:cubicBezTo>
                  <a:cubicBezTo>
                    <a:pt x="334" y="56"/>
                    <a:pt x="334" y="58"/>
                    <a:pt x="333" y="58"/>
                  </a:cubicBezTo>
                  <a:cubicBezTo>
                    <a:pt x="332" y="57"/>
                    <a:pt x="330" y="56"/>
                    <a:pt x="329" y="55"/>
                  </a:cubicBezTo>
                  <a:cubicBezTo>
                    <a:pt x="330" y="53"/>
                    <a:pt x="331" y="52"/>
                    <a:pt x="332" y="50"/>
                  </a:cubicBezTo>
                  <a:cubicBezTo>
                    <a:pt x="333" y="49"/>
                    <a:pt x="333" y="49"/>
                    <a:pt x="334" y="48"/>
                  </a:cubicBezTo>
                  <a:cubicBezTo>
                    <a:pt x="334" y="48"/>
                    <a:pt x="336" y="46"/>
                    <a:pt x="336" y="46"/>
                  </a:cubicBezTo>
                  <a:cubicBezTo>
                    <a:pt x="336" y="46"/>
                    <a:pt x="334" y="44"/>
                    <a:pt x="333" y="44"/>
                  </a:cubicBezTo>
                  <a:cubicBezTo>
                    <a:pt x="333" y="44"/>
                    <a:pt x="332" y="46"/>
                    <a:pt x="332" y="46"/>
                  </a:cubicBezTo>
                  <a:cubicBezTo>
                    <a:pt x="331" y="47"/>
                    <a:pt x="331" y="48"/>
                    <a:pt x="330" y="48"/>
                  </a:cubicBezTo>
                  <a:cubicBezTo>
                    <a:pt x="329" y="49"/>
                    <a:pt x="329" y="50"/>
                    <a:pt x="328" y="51"/>
                  </a:cubicBezTo>
                  <a:cubicBezTo>
                    <a:pt x="328" y="51"/>
                    <a:pt x="327" y="52"/>
                    <a:pt x="327" y="53"/>
                  </a:cubicBezTo>
                  <a:cubicBezTo>
                    <a:pt x="326" y="54"/>
                    <a:pt x="325" y="55"/>
                    <a:pt x="325" y="55"/>
                  </a:cubicBezTo>
                  <a:cubicBezTo>
                    <a:pt x="325" y="56"/>
                    <a:pt x="327" y="57"/>
                    <a:pt x="327" y="57"/>
                  </a:cubicBezTo>
                  <a:cubicBezTo>
                    <a:pt x="328" y="57"/>
                    <a:pt x="329" y="58"/>
                    <a:pt x="329" y="59"/>
                  </a:cubicBezTo>
                  <a:cubicBezTo>
                    <a:pt x="330" y="59"/>
                    <a:pt x="328" y="60"/>
                    <a:pt x="328" y="61"/>
                  </a:cubicBezTo>
                  <a:cubicBezTo>
                    <a:pt x="327" y="60"/>
                    <a:pt x="326" y="60"/>
                    <a:pt x="325" y="59"/>
                  </a:cubicBezTo>
                  <a:cubicBezTo>
                    <a:pt x="325" y="59"/>
                    <a:pt x="324" y="57"/>
                    <a:pt x="323" y="57"/>
                  </a:cubicBezTo>
                  <a:cubicBezTo>
                    <a:pt x="323" y="57"/>
                    <a:pt x="322" y="59"/>
                    <a:pt x="322" y="60"/>
                  </a:cubicBezTo>
                  <a:cubicBezTo>
                    <a:pt x="321" y="60"/>
                    <a:pt x="320" y="61"/>
                    <a:pt x="320" y="62"/>
                  </a:cubicBezTo>
                  <a:cubicBezTo>
                    <a:pt x="320" y="61"/>
                    <a:pt x="318" y="61"/>
                    <a:pt x="318" y="60"/>
                  </a:cubicBezTo>
                  <a:cubicBezTo>
                    <a:pt x="318" y="60"/>
                    <a:pt x="319" y="58"/>
                    <a:pt x="319" y="58"/>
                  </a:cubicBezTo>
                  <a:cubicBezTo>
                    <a:pt x="320" y="57"/>
                    <a:pt x="320" y="56"/>
                    <a:pt x="321" y="56"/>
                  </a:cubicBezTo>
                  <a:cubicBezTo>
                    <a:pt x="322" y="55"/>
                    <a:pt x="322" y="54"/>
                    <a:pt x="323" y="53"/>
                  </a:cubicBezTo>
                  <a:cubicBezTo>
                    <a:pt x="323" y="53"/>
                    <a:pt x="324" y="52"/>
                    <a:pt x="324" y="51"/>
                  </a:cubicBezTo>
                  <a:cubicBezTo>
                    <a:pt x="324" y="51"/>
                    <a:pt x="323" y="49"/>
                    <a:pt x="322" y="50"/>
                  </a:cubicBezTo>
                  <a:cubicBezTo>
                    <a:pt x="322" y="50"/>
                    <a:pt x="321" y="52"/>
                    <a:pt x="320" y="52"/>
                  </a:cubicBezTo>
                  <a:cubicBezTo>
                    <a:pt x="320" y="52"/>
                    <a:pt x="319" y="50"/>
                    <a:pt x="318" y="50"/>
                  </a:cubicBezTo>
                  <a:cubicBezTo>
                    <a:pt x="318" y="50"/>
                    <a:pt x="317" y="52"/>
                    <a:pt x="317" y="52"/>
                  </a:cubicBezTo>
                  <a:cubicBezTo>
                    <a:pt x="316" y="53"/>
                    <a:pt x="315" y="54"/>
                    <a:pt x="315" y="55"/>
                  </a:cubicBezTo>
                  <a:cubicBezTo>
                    <a:pt x="315" y="55"/>
                    <a:pt x="314" y="57"/>
                    <a:pt x="313" y="57"/>
                  </a:cubicBezTo>
                  <a:cubicBezTo>
                    <a:pt x="313" y="57"/>
                    <a:pt x="311" y="55"/>
                    <a:pt x="311" y="55"/>
                  </a:cubicBezTo>
                  <a:cubicBezTo>
                    <a:pt x="310" y="55"/>
                    <a:pt x="310" y="57"/>
                    <a:pt x="309" y="57"/>
                  </a:cubicBezTo>
                  <a:cubicBezTo>
                    <a:pt x="309" y="57"/>
                    <a:pt x="308" y="56"/>
                    <a:pt x="307" y="56"/>
                  </a:cubicBezTo>
                  <a:cubicBezTo>
                    <a:pt x="306" y="56"/>
                    <a:pt x="306" y="58"/>
                    <a:pt x="305" y="58"/>
                  </a:cubicBezTo>
                  <a:cubicBezTo>
                    <a:pt x="305" y="58"/>
                    <a:pt x="304" y="56"/>
                    <a:pt x="303" y="56"/>
                  </a:cubicBezTo>
                  <a:cubicBezTo>
                    <a:pt x="302" y="56"/>
                    <a:pt x="302" y="58"/>
                    <a:pt x="301" y="58"/>
                  </a:cubicBezTo>
                  <a:cubicBezTo>
                    <a:pt x="301" y="58"/>
                    <a:pt x="300" y="57"/>
                    <a:pt x="299" y="57"/>
                  </a:cubicBezTo>
                  <a:cubicBezTo>
                    <a:pt x="299" y="57"/>
                    <a:pt x="298" y="59"/>
                    <a:pt x="297" y="59"/>
                  </a:cubicBezTo>
                  <a:cubicBezTo>
                    <a:pt x="297" y="59"/>
                    <a:pt x="295" y="57"/>
                    <a:pt x="295" y="57"/>
                  </a:cubicBezTo>
                  <a:cubicBezTo>
                    <a:pt x="295" y="57"/>
                    <a:pt x="294" y="59"/>
                    <a:pt x="293" y="59"/>
                  </a:cubicBezTo>
                  <a:cubicBezTo>
                    <a:pt x="293" y="60"/>
                    <a:pt x="292" y="61"/>
                    <a:pt x="292" y="62"/>
                  </a:cubicBezTo>
                  <a:cubicBezTo>
                    <a:pt x="291" y="61"/>
                    <a:pt x="290" y="61"/>
                    <a:pt x="290" y="60"/>
                  </a:cubicBezTo>
                  <a:cubicBezTo>
                    <a:pt x="289" y="60"/>
                    <a:pt x="287" y="59"/>
                    <a:pt x="287" y="58"/>
                  </a:cubicBezTo>
                  <a:cubicBezTo>
                    <a:pt x="287" y="58"/>
                    <a:pt x="289" y="56"/>
                    <a:pt x="289" y="56"/>
                  </a:cubicBezTo>
                  <a:cubicBezTo>
                    <a:pt x="290" y="55"/>
                    <a:pt x="290" y="55"/>
                    <a:pt x="291" y="54"/>
                  </a:cubicBezTo>
                  <a:cubicBezTo>
                    <a:pt x="291" y="54"/>
                    <a:pt x="292" y="55"/>
                    <a:pt x="293" y="55"/>
                  </a:cubicBezTo>
                  <a:cubicBezTo>
                    <a:pt x="293" y="56"/>
                    <a:pt x="295" y="57"/>
                    <a:pt x="295" y="57"/>
                  </a:cubicBezTo>
                  <a:cubicBezTo>
                    <a:pt x="296" y="57"/>
                    <a:pt x="296" y="55"/>
                    <a:pt x="297" y="55"/>
                  </a:cubicBezTo>
                  <a:cubicBezTo>
                    <a:pt x="298" y="55"/>
                    <a:pt x="298" y="57"/>
                    <a:pt x="299" y="57"/>
                  </a:cubicBezTo>
                  <a:cubicBezTo>
                    <a:pt x="300" y="57"/>
                    <a:pt x="300" y="54"/>
                    <a:pt x="301" y="54"/>
                  </a:cubicBezTo>
                  <a:cubicBezTo>
                    <a:pt x="301" y="54"/>
                    <a:pt x="303" y="56"/>
                    <a:pt x="303" y="56"/>
                  </a:cubicBezTo>
                  <a:cubicBezTo>
                    <a:pt x="304" y="56"/>
                    <a:pt x="304" y="54"/>
                    <a:pt x="305" y="54"/>
                  </a:cubicBezTo>
                  <a:cubicBezTo>
                    <a:pt x="304" y="53"/>
                    <a:pt x="303" y="53"/>
                    <a:pt x="303" y="52"/>
                  </a:cubicBezTo>
                  <a:cubicBezTo>
                    <a:pt x="302" y="52"/>
                    <a:pt x="300" y="51"/>
                    <a:pt x="300" y="50"/>
                  </a:cubicBezTo>
                  <a:cubicBezTo>
                    <a:pt x="300" y="50"/>
                    <a:pt x="302" y="49"/>
                    <a:pt x="302" y="48"/>
                  </a:cubicBezTo>
                  <a:cubicBezTo>
                    <a:pt x="303" y="48"/>
                    <a:pt x="303" y="47"/>
                    <a:pt x="304" y="46"/>
                  </a:cubicBezTo>
                  <a:cubicBezTo>
                    <a:pt x="304" y="45"/>
                    <a:pt x="305" y="45"/>
                    <a:pt x="305" y="44"/>
                  </a:cubicBezTo>
                  <a:cubicBezTo>
                    <a:pt x="305" y="44"/>
                    <a:pt x="304" y="42"/>
                    <a:pt x="303" y="42"/>
                  </a:cubicBezTo>
                  <a:cubicBezTo>
                    <a:pt x="303" y="42"/>
                    <a:pt x="302" y="44"/>
                    <a:pt x="301" y="44"/>
                  </a:cubicBezTo>
                  <a:cubicBezTo>
                    <a:pt x="301" y="45"/>
                    <a:pt x="300" y="46"/>
                    <a:pt x="300" y="47"/>
                  </a:cubicBezTo>
                  <a:cubicBezTo>
                    <a:pt x="299" y="47"/>
                    <a:pt x="299" y="48"/>
                    <a:pt x="298" y="49"/>
                  </a:cubicBezTo>
                  <a:cubicBezTo>
                    <a:pt x="298" y="49"/>
                    <a:pt x="297" y="51"/>
                    <a:pt x="296" y="51"/>
                  </a:cubicBezTo>
                  <a:cubicBezTo>
                    <a:pt x="296" y="51"/>
                    <a:pt x="295" y="49"/>
                    <a:pt x="294" y="49"/>
                  </a:cubicBezTo>
                  <a:cubicBezTo>
                    <a:pt x="294" y="49"/>
                    <a:pt x="293" y="52"/>
                    <a:pt x="292" y="52"/>
                  </a:cubicBezTo>
                  <a:cubicBezTo>
                    <a:pt x="292" y="52"/>
                    <a:pt x="290" y="50"/>
                    <a:pt x="290" y="50"/>
                  </a:cubicBezTo>
                  <a:cubicBezTo>
                    <a:pt x="290" y="50"/>
                    <a:pt x="289" y="51"/>
                    <a:pt x="288" y="52"/>
                  </a:cubicBezTo>
                  <a:cubicBezTo>
                    <a:pt x="288" y="53"/>
                    <a:pt x="287" y="54"/>
                    <a:pt x="287" y="54"/>
                  </a:cubicBezTo>
                  <a:cubicBezTo>
                    <a:pt x="286" y="55"/>
                    <a:pt x="286" y="56"/>
                    <a:pt x="285" y="57"/>
                  </a:cubicBezTo>
                  <a:cubicBezTo>
                    <a:pt x="284" y="57"/>
                    <a:pt x="284" y="58"/>
                    <a:pt x="283" y="59"/>
                  </a:cubicBezTo>
                  <a:cubicBezTo>
                    <a:pt x="283" y="60"/>
                    <a:pt x="282" y="60"/>
                    <a:pt x="282" y="61"/>
                  </a:cubicBezTo>
                  <a:cubicBezTo>
                    <a:pt x="281" y="62"/>
                    <a:pt x="280" y="63"/>
                    <a:pt x="280" y="63"/>
                  </a:cubicBezTo>
                  <a:cubicBezTo>
                    <a:pt x="280" y="64"/>
                    <a:pt x="282" y="65"/>
                    <a:pt x="282" y="65"/>
                  </a:cubicBezTo>
                  <a:cubicBezTo>
                    <a:pt x="282" y="65"/>
                    <a:pt x="281" y="67"/>
                    <a:pt x="280" y="67"/>
                  </a:cubicBezTo>
                  <a:cubicBezTo>
                    <a:pt x="280" y="67"/>
                    <a:pt x="279" y="69"/>
                    <a:pt x="279" y="69"/>
                  </a:cubicBezTo>
                  <a:cubicBezTo>
                    <a:pt x="278" y="69"/>
                    <a:pt x="277" y="68"/>
                    <a:pt x="277" y="68"/>
                  </a:cubicBezTo>
                  <a:cubicBezTo>
                    <a:pt x="276" y="68"/>
                    <a:pt x="275" y="70"/>
                    <a:pt x="275" y="70"/>
                  </a:cubicBezTo>
                  <a:cubicBezTo>
                    <a:pt x="275" y="70"/>
                    <a:pt x="273" y="68"/>
                    <a:pt x="273" y="68"/>
                  </a:cubicBezTo>
                  <a:cubicBezTo>
                    <a:pt x="273" y="67"/>
                    <a:pt x="274" y="67"/>
                    <a:pt x="274" y="66"/>
                  </a:cubicBezTo>
                  <a:cubicBezTo>
                    <a:pt x="275" y="65"/>
                    <a:pt x="276" y="64"/>
                    <a:pt x="276" y="64"/>
                  </a:cubicBezTo>
                  <a:cubicBezTo>
                    <a:pt x="276" y="63"/>
                    <a:pt x="274" y="62"/>
                    <a:pt x="274" y="62"/>
                  </a:cubicBezTo>
                  <a:cubicBezTo>
                    <a:pt x="274" y="62"/>
                    <a:pt x="275" y="60"/>
                    <a:pt x="275" y="60"/>
                  </a:cubicBezTo>
                  <a:cubicBezTo>
                    <a:pt x="276" y="59"/>
                    <a:pt x="277" y="58"/>
                    <a:pt x="277" y="58"/>
                  </a:cubicBezTo>
                  <a:cubicBezTo>
                    <a:pt x="278" y="57"/>
                    <a:pt x="278" y="56"/>
                    <a:pt x="279" y="55"/>
                  </a:cubicBezTo>
                  <a:cubicBezTo>
                    <a:pt x="279" y="55"/>
                    <a:pt x="280" y="54"/>
                    <a:pt x="281" y="53"/>
                  </a:cubicBezTo>
                  <a:cubicBezTo>
                    <a:pt x="281" y="54"/>
                    <a:pt x="282" y="54"/>
                    <a:pt x="283" y="55"/>
                  </a:cubicBezTo>
                  <a:cubicBezTo>
                    <a:pt x="283" y="55"/>
                    <a:pt x="285" y="53"/>
                    <a:pt x="285" y="53"/>
                  </a:cubicBezTo>
                  <a:cubicBezTo>
                    <a:pt x="285" y="52"/>
                    <a:pt x="282" y="51"/>
                    <a:pt x="282" y="51"/>
                  </a:cubicBezTo>
                  <a:cubicBezTo>
                    <a:pt x="282" y="51"/>
                    <a:pt x="281" y="53"/>
                    <a:pt x="281" y="53"/>
                  </a:cubicBezTo>
                  <a:cubicBezTo>
                    <a:pt x="280" y="53"/>
                    <a:pt x="279" y="51"/>
                    <a:pt x="278" y="51"/>
                  </a:cubicBezTo>
                  <a:cubicBezTo>
                    <a:pt x="278" y="51"/>
                    <a:pt x="277" y="54"/>
                    <a:pt x="277" y="54"/>
                  </a:cubicBezTo>
                  <a:cubicBezTo>
                    <a:pt x="276" y="54"/>
                    <a:pt x="274" y="52"/>
                    <a:pt x="274" y="52"/>
                  </a:cubicBezTo>
                  <a:cubicBezTo>
                    <a:pt x="274" y="51"/>
                    <a:pt x="276" y="50"/>
                    <a:pt x="276" y="50"/>
                  </a:cubicBezTo>
                  <a:cubicBezTo>
                    <a:pt x="276" y="50"/>
                    <a:pt x="274" y="48"/>
                    <a:pt x="274" y="48"/>
                  </a:cubicBezTo>
                  <a:cubicBezTo>
                    <a:pt x="274" y="48"/>
                    <a:pt x="272" y="50"/>
                    <a:pt x="272" y="50"/>
                  </a:cubicBezTo>
                  <a:cubicBezTo>
                    <a:pt x="272" y="51"/>
                    <a:pt x="275" y="52"/>
                    <a:pt x="274" y="52"/>
                  </a:cubicBezTo>
                  <a:cubicBezTo>
                    <a:pt x="274" y="52"/>
                    <a:pt x="273" y="54"/>
                    <a:pt x="273" y="54"/>
                  </a:cubicBezTo>
                  <a:cubicBezTo>
                    <a:pt x="272" y="54"/>
                    <a:pt x="271" y="52"/>
                    <a:pt x="270" y="52"/>
                  </a:cubicBezTo>
                  <a:cubicBezTo>
                    <a:pt x="270" y="53"/>
                    <a:pt x="269" y="55"/>
                    <a:pt x="269" y="55"/>
                  </a:cubicBezTo>
                  <a:cubicBezTo>
                    <a:pt x="268" y="55"/>
                    <a:pt x="267" y="53"/>
                    <a:pt x="267" y="53"/>
                  </a:cubicBezTo>
                  <a:cubicBezTo>
                    <a:pt x="266" y="54"/>
                    <a:pt x="265" y="54"/>
                    <a:pt x="265" y="55"/>
                  </a:cubicBezTo>
                  <a:cubicBezTo>
                    <a:pt x="265" y="56"/>
                    <a:pt x="263" y="57"/>
                    <a:pt x="263" y="57"/>
                  </a:cubicBezTo>
                  <a:cubicBezTo>
                    <a:pt x="263" y="58"/>
                    <a:pt x="265" y="59"/>
                    <a:pt x="265" y="59"/>
                  </a:cubicBezTo>
                  <a:cubicBezTo>
                    <a:pt x="265" y="60"/>
                    <a:pt x="264" y="61"/>
                    <a:pt x="264" y="61"/>
                  </a:cubicBezTo>
                  <a:cubicBezTo>
                    <a:pt x="264" y="62"/>
                    <a:pt x="266" y="63"/>
                    <a:pt x="266" y="63"/>
                  </a:cubicBezTo>
                  <a:cubicBezTo>
                    <a:pt x="266" y="64"/>
                    <a:pt x="264" y="65"/>
                    <a:pt x="264" y="65"/>
                  </a:cubicBezTo>
                  <a:cubicBezTo>
                    <a:pt x="264" y="66"/>
                    <a:pt x="262" y="67"/>
                    <a:pt x="262" y="68"/>
                  </a:cubicBezTo>
                  <a:cubicBezTo>
                    <a:pt x="262" y="67"/>
                    <a:pt x="260" y="67"/>
                    <a:pt x="260" y="66"/>
                  </a:cubicBezTo>
                  <a:cubicBezTo>
                    <a:pt x="260" y="65"/>
                    <a:pt x="262" y="64"/>
                    <a:pt x="262" y="64"/>
                  </a:cubicBezTo>
                  <a:cubicBezTo>
                    <a:pt x="262" y="63"/>
                    <a:pt x="260" y="63"/>
                    <a:pt x="260" y="62"/>
                  </a:cubicBezTo>
                  <a:cubicBezTo>
                    <a:pt x="260" y="62"/>
                    <a:pt x="262" y="60"/>
                    <a:pt x="261" y="60"/>
                  </a:cubicBezTo>
                  <a:cubicBezTo>
                    <a:pt x="261" y="59"/>
                    <a:pt x="259" y="58"/>
                    <a:pt x="259" y="58"/>
                  </a:cubicBezTo>
                  <a:cubicBezTo>
                    <a:pt x="259" y="58"/>
                    <a:pt x="258" y="60"/>
                    <a:pt x="257" y="60"/>
                  </a:cubicBezTo>
                  <a:cubicBezTo>
                    <a:pt x="257" y="60"/>
                    <a:pt x="256" y="59"/>
                    <a:pt x="255" y="59"/>
                  </a:cubicBezTo>
                  <a:cubicBezTo>
                    <a:pt x="254" y="60"/>
                    <a:pt x="253" y="62"/>
                    <a:pt x="252" y="63"/>
                  </a:cubicBezTo>
                  <a:cubicBezTo>
                    <a:pt x="251" y="64"/>
                    <a:pt x="251" y="64"/>
                    <a:pt x="250" y="65"/>
                  </a:cubicBezTo>
                  <a:cubicBezTo>
                    <a:pt x="249" y="64"/>
                    <a:pt x="247" y="63"/>
                    <a:pt x="246" y="62"/>
                  </a:cubicBezTo>
                  <a:cubicBezTo>
                    <a:pt x="246" y="61"/>
                    <a:pt x="247" y="60"/>
                    <a:pt x="247" y="60"/>
                  </a:cubicBezTo>
                  <a:cubicBezTo>
                    <a:pt x="247" y="59"/>
                    <a:pt x="245" y="58"/>
                    <a:pt x="245" y="58"/>
                  </a:cubicBezTo>
                  <a:cubicBezTo>
                    <a:pt x="245" y="57"/>
                    <a:pt x="247" y="56"/>
                    <a:pt x="247" y="56"/>
                  </a:cubicBezTo>
                  <a:cubicBezTo>
                    <a:pt x="247" y="55"/>
                    <a:pt x="248" y="53"/>
                    <a:pt x="249" y="53"/>
                  </a:cubicBezTo>
                  <a:cubicBezTo>
                    <a:pt x="249" y="53"/>
                    <a:pt x="250" y="55"/>
                    <a:pt x="251" y="55"/>
                  </a:cubicBezTo>
                  <a:cubicBezTo>
                    <a:pt x="251" y="55"/>
                    <a:pt x="253" y="57"/>
                    <a:pt x="253" y="57"/>
                  </a:cubicBezTo>
                  <a:cubicBezTo>
                    <a:pt x="253" y="56"/>
                    <a:pt x="255" y="55"/>
                    <a:pt x="255" y="55"/>
                  </a:cubicBezTo>
                  <a:cubicBezTo>
                    <a:pt x="255" y="54"/>
                    <a:pt x="253" y="54"/>
                    <a:pt x="253" y="53"/>
                  </a:cubicBezTo>
                  <a:cubicBezTo>
                    <a:pt x="252" y="52"/>
                    <a:pt x="254" y="51"/>
                    <a:pt x="254" y="51"/>
                  </a:cubicBezTo>
                  <a:cubicBezTo>
                    <a:pt x="254" y="50"/>
                    <a:pt x="252" y="49"/>
                    <a:pt x="252" y="49"/>
                  </a:cubicBezTo>
                  <a:cubicBezTo>
                    <a:pt x="252" y="49"/>
                    <a:pt x="251" y="51"/>
                    <a:pt x="250" y="51"/>
                  </a:cubicBezTo>
                  <a:cubicBezTo>
                    <a:pt x="250" y="51"/>
                    <a:pt x="249" y="50"/>
                    <a:pt x="248" y="49"/>
                  </a:cubicBezTo>
                  <a:cubicBezTo>
                    <a:pt x="248" y="49"/>
                    <a:pt x="250" y="48"/>
                    <a:pt x="250" y="47"/>
                  </a:cubicBezTo>
                  <a:cubicBezTo>
                    <a:pt x="250" y="47"/>
                    <a:pt x="247" y="46"/>
                    <a:pt x="248" y="46"/>
                  </a:cubicBezTo>
                  <a:cubicBezTo>
                    <a:pt x="247" y="46"/>
                    <a:pt x="246" y="47"/>
                    <a:pt x="246" y="48"/>
                  </a:cubicBezTo>
                  <a:cubicBezTo>
                    <a:pt x="246" y="48"/>
                    <a:pt x="248" y="49"/>
                    <a:pt x="248" y="49"/>
                  </a:cubicBezTo>
                  <a:cubicBezTo>
                    <a:pt x="248" y="50"/>
                    <a:pt x="247" y="51"/>
                    <a:pt x="246" y="52"/>
                  </a:cubicBezTo>
                  <a:cubicBezTo>
                    <a:pt x="246" y="52"/>
                    <a:pt x="245" y="53"/>
                    <a:pt x="245" y="54"/>
                  </a:cubicBezTo>
                  <a:cubicBezTo>
                    <a:pt x="244" y="55"/>
                    <a:pt x="244" y="56"/>
                    <a:pt x="243" y="56"/>
                  </a:cubicBezTo>
                  <a:cubicBezTo>
                    <a:pt x="243" y="56"/>
                    <a:pt x="241" y="54"/>
                    <a:pt x="241" y="54"/>
                  </a:cubicBezTo>
                  <a:cubicBezTo>
                    <a:pt x="240" y="55"/>
                    <a:pt x="240" y="56"/>
                    <a:pt x="239" y="57"/>
                  </a:cubicBezTo>
                  <a:cubicBezTo>
                    <a:pt x="239" y="57"/>
                    <a:pt x="241" y="58"/>
                    <a:pt x="241" y="58"/>
                  </a:cubicBezTo>
                  <a:cubicBezTo>
                    <a:pt x="241" y="59"/>
                    <a:pt x="240" y="61"/>
                    <a:pt x="240" y="61"/>
                  </a:cubicBezTo>
                  <a:cubicBezTo>
                    <a:pt x="239" y="61"/>
                    <a:pt x="237" y="59"/>
                    <a:pt x="237" y="59"/>
                  </a:cubicBezTo>
                  <a:cubicBezTo>
                    <a:pt x="237" y="59"/>
                    <a:pt x="239" y="57"/>
                    <a:pt x="239" y="57"/>
                  </a:cubicBezTo>
                  <a:cubicBezTo>
                    <a:pt x="239" y="56"/>
                    <a:pt x="237" y="55"/>
                    <a:pt x="237" y="55"/>
                  </a:cubicBezTo>
                  <a:cubicBezTo>
                    <a:pt x="236" y="54"/>
                    <a:pt x="235" y="54"/>
                    <a:pt x="235" y="53"/>
                  </a:cubicBezTo>
                  <a:cubicBezTo>
                    <a:pt x="234" y="53"/>
                    <a:pt x="233" y="52"/>
                    <a:pt x="232" y="52"/>
                  </a:cubicBezTo>
                  <a:cubicBezTo>
                    <a:pt x="231" y="53"/>
                    <a:pt x="230" y="55"/>
                    <a:pt x="229" y="56"/>
                  </a:cubicBezTo>
                  <a:cubicBezTo>
                    <a:pt x="228" y="57"/>
                    <a:pt x="228" y="58"/>
                    <a:pt x="227" y="58"/>
                  </a:cubicBezTo>
                  <a:cubicBezTo>
                    <a:pt x="227" y="58"/>
                    <a:pt x="225" y="57"/>
                    <a:pt x="225" y="57"/>
                  </a:cubicBezTo>
                  <a:cubicBezTo>
                    <a:pt x="224" y="57"/>
                    <a:pt x="224" y="59"/>
                    <a:pt x="223" y="59"/>
                  </a:cubicBezTo>
                  <a:cubicBezTo>
                    <a:pt x="222" y="59"/>
                    <a:pt x="222" y="57"/>
                    <a:pt x="221" y="57"/>
                  </a:cubicBezTo>
                  <a:cubicBezTo>
                    <a:pt x="220" y="57"/>
                    <a:pt x="219" y="55"/>
                    <a:pt x="219" y="55"/>
                  </a:cubicBezTo>
                  <a:cubicBezTo>
                    <a:pt x="218" y="55"/>
                    <a:pt x="218" y="57"/>
                    <a:pt x="217" y="58"/>
                  </a:cubicBezTo>
                  <a:cubicBezTo>
                    <a:pt x="216" y="57"/>
                    <a:pt x="216" y="57"/>
                    <a:pt x="215" y="56"/>
                  </a:cubicBezTo>
                  <a:cubicBezTo>
                    <a:pt x="214" y="56"/>
                    <a:pt x="213" y="55"/>
                    <a:pt x="213" y="54"/>
                  </a:cubicBezTo>
                  <a:cubicBezTo>
                    <a:pt x="213" y="54"/>
                    <a:pt x="214" y="52"/>
                    <a:pt x="214" y="52"/>
                  </a:cubicBezTo>
                  <a:cubicBezTo>
                    <a:pt x="215" y="52"/>
                    <a:pt x="216" y="54"/>
                    <a:pt x="217" y="54"/>
                  </a:cubicBezTo>
                  <a:cubicBezTo>
                    <a:pt x="217" y="53"/>
                    <a:pt x="218" y="52"/>
                    <a:pt x="218" y="51"/>
                  </a:cubicBezTo>
                  <a:cubicBezTo>
                    <a:pt x="217" y="50"/>
                    <a:pt x="215" y="49"/>
                    <a:pt x="214" y="48"/>
                  </a:cubicBezTo>
                  <a:cubicBezTo>
                    <a:pt x="213" y="49"/>
                    <a:pt x="213" y="50"/>
                    <a:pt x="212" y="50"/>
                  </a:cubicBezTo>
                  <a:cubicBezTo>
                    <a:pt x="212" y="51"/>
                    <a:pt x="211" y="53"/>
                    <a:pt x="210" y="53"/>
                  </a:cubicBezTo>
                  <a:cubicBezTo>
                    <a:pt x="210" y="53"/>
                    <a:pt x="208" y="51"/>
                    <a:pt x="208" y="51"/>
                  </a:cubicBezTo>
                  <a:cubicBezTo>
                    <a:pt x="208" y="51"/>
                    <a:pt x="207" y="52"/>
                    <a:pt x="206" y="53"/>
                  </a:cubicBezTo>
                  <a:cubicBezTo>
                    <a:pt x="206" y="54"/>
                    <a:pt x="205" y="55"/>
                    <a:pt x="205" y="55"/>
                  </a:cubicBezTo>
                  <a:cubicBezTo>
                    <a:pt x="205" y="56"/>
                    <a:pt x="203" y="57"/>
                    <a:pt x="203" y="58"/>
                  </a:cubicBezTo>
                  <a:cubicBezTo>
                    <a:pt x="203" y="58"/>
                    <a:pt x="205" y="59"/>
                    <a:pt x="205" y="59"/>
                  </a:cubicBezTo>
                  <a:cubicBezTo>
                    <a:pt x="205" y="59"/>
                    <a:pt x="204" y="61"/>
                    <a:pt x="204" y="61"/>
                  </a:cubicBezTo>
                  <a:cubicBezTo>
                    <a:pt x="203" y="62"/>
                    <a:pt x="202" y="60"/>
                    <a:pt x="201" y="60"/>
                  </a:cubicBezTo>
                  <a:cubicBezTo>
                    <a:pt x="201" y="60"/>
                    <a:pt x="199" y="58"/>
                    <a:pt x="199" y="58"/>
                  </a:cubicBezTo>
                  <a:cubicBezTo>
                    <a:pt x="199" y="57"/>
                    <a:pt x="201" y="56"/>
                    <a:pt x="201" y="56"/>
                  </a:cubicBezTo>
                  <a:cubicBezTo>
                    <a:pt x="201" y="55"/>
                    <a:pt x="203" y="54"/>
                    <a:pt x="203" y="54"/>
                  </a:cubicBezTo>
                  <a:cubicBezTo>
                    <a:pt x="202" y="53"/>
                    <a:pt x="200" y="53"/>
                    <a:pt x="200" y="52"/>
                  </a:cubicBezTo>
                  <a:cubicBezTo>
                    <a:pt x="200" y="51"/>
                    <a:pt x="202" y="50"/>
                    <a:pt x="202" y="50"/>
                  </a:cubicBezTo>
                  <a:cubicBezTo>
                    <a:pt x="202" y="49"/>
                    <a:pt x="200" y="49"/>
                    <a:pt x="200" y="48"/>
                  </a:cubicBezTo>
                  <a:cubicBezTo>
                    <a:pt x="199" y="49"/>
                    <a:pt x="197" y="51"/>
                    <a:pt x="196" y="52"/>
                  </a:cubicBezTo>
                  <a:cubicBezTo>
                    <a:pt x="197" y="53"/>
                    <a:pt x="198" y="53"/>
                    <a:pt x="199" y="54"/>
                  </a:cubicBezTo>
                  <a:cubicBezTo>
                    <a:pt x="199" y="54"/>
                    <a:pt x="197" y="56"/>
                    <a:pt x="197" y="56"/>
                  </a:cubicBezTo>
                  <a:cubicBezTo>
                    <a:pt x="196" y="57"/>
                    <a:pt x="196" y="58"/>
                    <a:pt x="195" y="59"/>
                  </a:cubicBezTo>
                  <a:cubicBezTo>
                    <a:pt x="195" y="59"/>
                    <a:pt x="194" y="60"/>
                    <a:pt x="193" y="61"/>
                  </a:cubicBezTo>
                  <a:cubicBezTo>
                    <a:pt x="193" y="61"/>
                    <a:pt x="192" y="63"/>
                    <a:pt x="192" y="63"/>
                  </a:cubicBezTo>
                  <a:cubicBezTo>
                    <a:pt x="192" y="63"/>
                    <a:pt x="190" y="61"/>
                    <a:pt x="190" y="61"/>
                  </a:cubicBezTo>
                  <a:cubicBezTo>
                    <a:pt x="189" y="61"/>
                    <a:pt x="188" y="60"/>
                    <a:pt x="187" y="60"/>
                  </a:cubicBezTo>
                  <a:cubicBezTo>
                    <a:pt x="187" y="60"/>
                    <a:pt x="186" y="62"/>
                    <a:pt x="186" y="62"/>
                  </a:cubicBezTo>
                  <a:cubicBezTo>
                    <a:pt x="185" y="63"/>
                    <a:pt x="184" y="63"/>
                    <a:pt x="184" y="64"/>
                  </a:cubicBezTo>
                  <a:cubicBezTo>
                    <a:pt x="183" y="65"/>
                    <a:pt x="183" y="66"/>
                    <a:pt x="182" y="66"/>
                  </a:cubicBezTo>
                  <a:cubicBezTo>
                    <a:pt x="182" y="67"/>
                    <a:pt x="181" y="68"/>
                    <a:pt x="180" y="69"/>
                  </a:cubicBezTo>
                  <a:cubicBezTo>
                    <a:pt x="180" y="69"/>
                    <a:pt x="179" y="67"/>
                    <a:pt x="178" y="67"/>
                  </a:cubicBezTo>
                  <a:cubicBezTo>
                    <a:pt x="178" y="67"/>
                    <a:pt x="177" y="69"/>
                    <a:pt x="177" y="69"/>
                  </a:cubicBezTo>
                  <a:cubicBezTo>
                    <a:pt x="176" y="69"/>
                    <a:pt x="174" y="68"/>
                    <a:pt x="174" y="67"/>
                  </a:cubicBezTo>
                  <a:cubicBezTo>
                    <a:pt x="174" y="67"/>
                    <a:pt x="176" y="65"/>
                    <a:pt x="176" y="65"/>
                  </a:cubicBezTo>
                  <a:cubicBezTo>
                    <a:pt x="176" y="65"/>
                    <a:pt x="178" y="67"/>
                    <a:pt x="178" y="67"/>
                  </a:cubicBezTo>
                  <a:cubicBezTo>
                    <a:pt x="179" y="66"/>
                    <a:pt x="179" y="65"/>
                    <a:pt x="180" y="65"/>
                  </a:cubicBezTo>
                  <a:cubicBezTo>
                    <a:pt x="181" y="64"/>
                    <a:pt x="181" y="63"/>
                    <a:pt x="182" y="62"/>
                  </a:cubicBezTo>
                  <a:cubicBezTo>
                    <a:pt x="182" y="62"/>
                    <a:pt x="183" y="61"/>
                    <a:pt x="183" y="60"/>
                  </a:cubicBezTo>
                  <a:cubicBezTo>
                    <a:pt x="184" y="59"/>
                    <a:pt x="184" y="59"/>
                    <a:pt x="185" y="58"/>
                  </a:cubicBezTo>
                  <a:cubicBezTo>
                    <a:pt x="185" y="58"/>
                    <a:pt x="187" y="60"/>
                    <a:pt x="187" y="60"/>
                  </a:cubicBezTo>
                  <a:cubicBezTo>
                    <a:pt x="188" y="60"/>
                    <a:pt x="189" y="58"/>
                    <a:pt x="189" y="57"/>
                  </a:cubicBezTo>
                  <a:cubicBezTo>
                    <a:pt x="190" y="57"/>
                    <a:pt x="190" y="56"/>
                    <a:pt x="191" y="55"/>
                  </a:cubicBezTo>
                  <a:cubicBezTo>
                    <a:pt x="191" y="55"/>
                    <a:pt x="192" y="53"/>
                    <a:pt x="192" y="53"/>
                  </a:cubicBezTo>
                  <a:cubicBezTo>
                    <a:pt x="192" y="52"/>
                    <a:pt x="190" y="52"/>
                    <a:pt x="190" y="51"/>
                  </a:cubicBezTo>
                  <a:cubicBezTo>
                    <a:pt x="190" y="51"/>
                    <a:pt x="192" y="50"/>
                    <a:pt x="192" y="49"/>
                  </a:cubicBezTo>
                  <a:cubicBezTo>
                    <a:pt x="192" y="49"/>
                    <a:pt x="190" y="48"/>
                    <a:pt x="190" y="47"/>
                  </a:cubicBezTo>
                  <a:cubicBezTo>
                    <a:pt x="189" y="49"/>
                    <a:pt x="187" y="50"/>
                    <a:pt x="186" y="52"/>
                  </a:cubicBezTo>
                  <a:cubicBezTo>
                    <a:pt x="186" y="52"/>
                    <a:pt x="185" y="54"/>
                    <a:pt x="185" y="54"/>
                  </a:cubicBezTo>
                  <a:cubicBezTo>
                    <a:pt x="184" y="54"/>
                    <a:pt x="183" y="52"/>
                    <a:pt x="182" y="52"/>
                  </a:cubicBezTo>
                  <a:cubicBezTo>
                    <a:pt x="182" y="52"/>
                    <a:pt x="181" y="55"/>
                    <a:pt x="181" y="55"/>
                  </a:cubicBezTo>
                  <a:cubicBezTo>
                    <a:pt x="180" y="55"/>
                    <a:pt x="178" y="53"/>
                    <a:pt x="178" y="53"/>
                  </a:cubicBezTo>
                  <a:cubicBezTo>
                    <a:pt x="178" y="53"/>
                    <a:pt x="177" y="55"/>
                    <a:pt x="177" y="55"/>
                  </a:cubicBezTo>
                  <a:cubicBezTo>
                    <a:pt x="177" y="56"/>
                    <a:pt x="179" y="56"/>
                    <a:pt x="179" y="57"/>
                  </a:cubicBezTo>
                  <a:cubicBezTo>
                    <a:pt x="179" y="57"/>
                    <a:pt x="177" y="58"/>
                    <a:pt x="177" y="59"/>
                  </a:cubicBezTo>
                  <a:cubicBezTo>
                    <a:pt x="177" y="60"/>
                    <a:pt x="176" y="61"/>
                    <a:pt x="175" y="61"/>
                  </a:cubicBezTo>
                  <a:cubicBezTo>
                    <a:pt x="175" y="62"/>
                    <a:pt x="174" y="63"/>
                    <a:pt x="174" y="63"/>
                  </a:cubicBezTo>
                  <a:cubicBezTo>
                    <a:pt x="174" y="64"/>
                    <a:pt x="172" y="62"/>
                    <a:pt x="172" y="62"/>
                  </a:cubicBezTo>
                  <a:cubicBezTo>
                    <a:pt x="171" y="62"/>
                    <a:pt x="171" y="64"/>
                    <a:pt x="170" y="64"/>
                  </a:cubicBezTo>
                  <a:cubicBezTo>
                    <a:pt x="169" y="64"/>
                    <a:pt x="168" y="62"/>
                    <a:pt x="168" y="62"/>
                  </a:cubicBezTo>
                  <a:cubicBezTo>
                    <a:pt x="167" y="62"/>
                    <a:pt x="167" y="64"/>
                    <a:pt x="166" y="65"/>
                  </a:cubicBezTo>
                  <a:cubicBezTo>
                    <a:pt x="164" y="63"/>
                    <a:pt x="163" y="62"/>
                    <a:pt x="161" y="61"/>
                  </a:cubicBezTo>
                  <a:cubicBezTo>
                    <a:pt x="162" y="60"/>
                    <a:pt x="163" y="60"/>
                    <a:pt x="163" y="59"/>
                  </a:cubicBezTo>
                  <a:cubicBezTo>
                    <a:pt x="163" y="59"/>
                    <a:pt x="165" y="57"/>
                    <a:pt x="165" y="57"/>
                  </a:cubicBezTo>
                  <a:cubicBezTo>
                    <a:pt x="165" y="57"/>
                    <a:pt x="167" y="58"/>
                    <a:pt x="167" y="58"/>
                  </a:cubicBezTo>
                  <a:cubicBezTo>
                    <a:pt x="167" y="58"/>
                    <a:pt x="169" y="56"/>
                    <a:pt x="169" y="56"/>
                  </a:cubicBezTo>
                  <a:cubicBezTo>
                    <a:pt x="169" y="56"/>
                    <a:pt x="167" y="55"/>
                    <a:pt x="167" y="54"/>
                  </a:cubicBezTo>
                  <a:cubicBezTo>
                    <a:pt x="167" y="54"/>
                    <a:pt x="168" y="53"/>
                    <a:pt x="168" y="52"/>
                  </a:cubicBezTo>
                  <a:cubicBezTo>
                    <a:pt x="168" y="52"/>
                    <a:pt x="170" y="51"/>
                    <a:pt x="170" y="50"/>
                  </a:cubicBezTo>
                  <a:cubicBezTo>
                    <a:pt x="170" y="49"/>
                    <a:pt x="168" y="49"/>
                    <a:pt x="168" y="48"/>
                  </a:cubicBezTo>
                  <a:cubicBezTo>
                    <a:pt x="168" y="47"/>
                    <a:pt x="169" y="47"/>
                    <a:pt x="169" y="46"/>
                  </a:cubicBezTo>
                  <a:cubicBezTo>
                    <a:pt x="169" y="45"/>
                    <a:pt x="171" y="44"/>
                    <a:pt x="171" y="44"/>
                  </a:cubicBezTo>
                  <a:cubicBezTo>
                    <a:pt x="171" y="43"/>
                    <a:pt x="169" y="43"/>
                    <a:pt x="169" y="42"/>
                  </a:cubicBezTo>
                  <a:cubicBezTo>
                    <a:pt x="169" y="41"/>
                    <a:pt x="167" y="41"/>
                    <a:pt x="167" y="40"/>
                  </a:cubicBezTo>
                  <a:cubicBezTo>
                    <a:pt x="167" y="40"/>
                    <a:pt x="169" y="39"/>
                    <a:pt x="168" y="38"/>
                  </a:cubicBezTo>
                  <a:cubicBezTo>
                    <a:pt x="168" y="38"/>
                    <a:pt x="166" y="37"/>
                    <a:pt x="166" y="36"/>
                  </a:cubicBezTo>
                  <a:cubicBezTo>
                    <a:pt x="166" y="36"/>
                    <a:pt x="168" y="35"/>
                    <a:pt x="168" y="34"/>
                  </a:cubicBezTo>
                  <a:cubicBezTo>
                    <a:pt x="168" y="34"/>
                    <a:pt x="166" y="33"/>
                    <a:pt x="166" y="32"/>
                  </a:cubicBezTo>
                  <a:cubicBezTo>
                    <a:pt x="165" y="32"/>
                    <a:pt x="164" y="31"/>
                    <a:pt x="163" y="31"/>
                  </a:cubicBezTo>
                  <a:cubicBezTo>
                    <a:pt x="163" y="31"/>
                    <a:pt x="162" y="32"/>
                    <a:pt x="162" y="33"/>
                  </a:cubicBezTo>
                  <a:cubicBezTo>
                    <a:pt x="162" y="34"/>
                    <a:pt x="164" y="34"/>
                    <a:pt x="164" y="35"/>
                  </a:cubicBezTo>
                  <a:cubicBezTo>
                    <a:pt x="164" y="35"/>
                    <a:pt x="162" y="36"/>
                    <a:pt x="162" y="37"/>
                  </a:cubicBezTo>
                  <a:cubicBezTo>
                    <a:pt x="162" y="38"/>
                    <a:pt x="164" y="38"/>
                    <a:pt x="164" y="39"/>
                  </a:cubicBezTo>
                  <a:cubicBezTo>
                    <a:pt x="165" y="39"/>
                    <a:pt x="167" y="40"/>
                    <a:pt x="167" y="40"/>
                  </a:cubicBezTo>
                  <a:cubicBezTo>
                    <a:pt x="167" y="41"/>
                    <a:pt x="165" y="42"/>
                    <a:pt x="165" y="43"/>
                  </a:cubicBezTo>
                  <a:cubicBezTo>
                    <a:pt x="165" y="43"/>
                    <a:pt x="167" y="44"/>
                    <a:pt x="167" y="44"/>
                  </a:cubicBezTo>
                  <a:cubicBezTo>
                    <a:pt x="167" y="45"/>
                    <a:pt x="166" y="46"/>
                    <a:pt x="166" y="47"/>
                  </a:cubicBezTo>
                  <a:cubicBezTo>
                    <a:pt x="165" y="47"/>
                    <a:pt x="164" y="48"/>
                    <a:pt x="164" y="49"/>
                  </a:cubicBezTo>
                  <a:cubicBezTo>
                    <a:pt x="164" y="49"/>
                    <a:pt x="166" y="50"/>
                    <a:pt x="166" y="50"/>
                  </a:cubicBezTo>
                  <a:cubicBezTo>
                    <a:pt x="166" y="51"/>
                    <a:pt x="165" y="53"/>
                    <a:pt x="164" y="53"/>
                  </a:cubicBezTo>
                  <a:cubicBezTo>
                    <a:pt x="164" y="53"/>
                    <a:pt x="163" y="51"/>
                    <a:pt x="162" y="51"/>
                  </a:cubicBezTo>
                  <a:cubicBezTo>
                    <a:pt x="162" y="51"/>
                    <a:pt x="161" y="53"/>
                    <a:pt x="160" y="53"/>
                  </a:cubicBezTo>
                  <a:cubicBezTo>
                    <a:pt x="160" y="54"/>
                    <a:pt x="159" y="55"/>
                    <a:pt x="159" y="55"/>
                  </a:cubicBezTo>
                  <a:cubicBezTo>
                    <a:pt x="158" y="56"/>
                    <a:pt x="157" y="57"/>
                    <a:pt x="157" y="58"/>
                  </a:cubicBezTo>
                  <a:cubicBezTo>
                    <a:pt x="157" y="58"/>
                    <a:pt x="159" y="59"/>
                    <a:pt x="159" y="59"/>
                  </a:cubicBezTo>
                  <a:cubicBezTo>
                    <a:pt x="159" y="60"/>
                    <a:pt x="158" y="61"/>
                    <a:pt x="158" y="62"/>
                  </a:cubicBezTo>
                  <a:cubicBezTo>
                    <a:pt x="157" y="62"/>
                    <a:pt x="160" y="63"/>
                    <a:pt x="160" y="63"/>
                  </a:cubicBezTo>
                  <a:cubicBezTo>
                    <a:pt x="160" y="64"/>
                    <a:pt x="158" y="65"/>
                    <a:pt x="158" y="66"/>
                  </a:cubicBezTo>
                  <a:cubicBezTo>
                    <a:pt x="158" y="66"/>
                    <a:pt x="157" y="67"/>
                    <a:pt x="156" y="68"/>
                  </a:cubicBezTo>
                  <a:cubicBezTo>
                    <a:pt x="156" y="68"/>
                    <a:pt x="154" y="66"/>
                    <a:pt x="154" y="66"/>
                  </a:cubicBezTo>
                  <a:cubicBezTo>
                    <a:pt x="154" y="65"/>
                    <a:pt x="156" y="65"/>
                    <a:pt x="156" y="64"/>
                  </a:cubicBezTo>
                  <a:cubicBezTo>
                    <a:pt x="156" y="63"/>
                    <a:pt x="154" y="63"/>
                    <a:pt x="154" y="62"/>
                  </a:cubicBezTo>
                  <a:cubicBezTo>
                    <a:pt x="154" y="62"/>
                    <a:pt x="155" y="60"/>
                    <a:pt x="155" y="60"/>
                  </a:cubicBezTo>
                  <a:cubicBezTo>
                    <a:pt x="155" y="59"/>
                    <a:pt x="154" y="59"/>
                    <a:pt x="153" y="58"/>
                  </a:cubicBezTo>
                  <a:cubicBezTo>
                    <a:pt x="153" y="58"/>
                    <a:pt x="151" y="57"/>
                    <a:pt x="151" y="57"/>
                  </a:cubicBezTo>
                  <a:cubicBezTo>
                    <a:pt x="151" y="56"/>
                    <a:pt x="152" y="55"/>
                    <a:pt x="153" y="54"/>
                  </a:cubicBezTo>
                  <a:cubicBezTo>
                    <a:pt x="153" y="54"/>
                    <a:pt x="154" y="53"/>
                    <a:pt x="154" y="52"/>
                  </a:cubicBezTo>
                  <a:cubicBezTo>
                    <a:pt x="154" y="52"/>
                    <a:pt x="156" y="50"/>
                    <a:pt x="156" y="50"/>
                  </a:cubicBezTo>
                  <a:cubicBezTo>
                    <a:pt x="156" y="49"/>
                    <a:pt x="154" y="49"/>
                    <a:pt x="154" y="48"/>
                  </a:cubicBezTo>
                  <a:cubicBezTo>
                    <a:pt x="154" y="48"/>
                    <a:pt x="152" y="47"/>
                    <a:pt x="151" y="46"/>
                  </a:cubicBezTo>
                  <a:cubicBezTo>
                    <a:pt x="151" y="47"/>
                    <a:pt x="150" y="48"/>
                    <a:pt x="150" y="49"/>
                  </a:cubicBezTo>
                  <a:cubicBezTo>
                    <a:pt x="150" y="49"/>
                    <a:pt x="148" y="51"/>
                    <a:pt x="148" y="51"/>
                  </a:cubicBezTo>
                  <a:cubicBezTo>
                    <a:pt x="148" y="51"/>
                    <a:pt x="150" y="52"/>
                    <a:pt x="150" y="53"/>
                  </a:cubicBezTo>
                  <a:cubicBezTo>
                    <a:pt x="150" y="53"/>
                    <a:pt x="149" y="54"/>
                    <a:pt x="149" y="55"/>
                  </a:cubicBezTo>
                  <a:cubicBezTo>
                    <a:pt x="148" y="56"/>
                    <a:pt x="147" y="56"/>
                    <a:pt x="147" y="57"/>
                  </a:cubicBezTo>
                  <a:cubicBezTo>
                    <a:pt x="146" y="58"/>
                    <a:pt x="146" y="59"/>
                    <a:pt x="145" y="59"/>
                  </a:cubicBezTo>
                  <a:cubicBezTo>
                    <a:pt x="145" y="59"/>
                    <a:pt x="143" y="58"/>
                    <a:pt x="143" y="58"/>
                  </a:cubicBezTo>
                  <a:cubicBezTo>
                    <a:pt x="143" y="57"/>
                    <a:pt x="145" y="56"/>
                    <a:pt x="145" y="55"/>
                  </a:cubicBezTo>
                  <a:cubicBezTo>
                    <a:pt x="144" y="55"/>
                    <a:pt x="143" y="54"/>
                    <a:pt x="142" y="54"/>
                  </a:cubicBezTo>
                  <a:cubicBezTo>
                    <a:pt x="142" y="54"/>
                    <a:pt x="141" y="56"/>
                    <a:pt x="141" y="56"/>
                  </a:cubicBezTo>
                  <a:cubicBezTo>
                    <a:pt x="140" y="56"/>
                    <a:pt x="139" y="54"/>
                    <a:pt x="138" y="54"/>
                  </a:cubicBezTo>
                  <a:cubicBezTo>
                    <a:pt x="138" y="54"/>
                    <a:pt x="137" y="56"/>
                    <a:pt x="137" y="56"/>
                  </a:cubicBezTo>
                  <a:cubicBezTo>
                    <a:pt x="136" y="57"/>
                    <a:pt x="136" y="58"/>
                    <a:pt x="135" y="59"/>
                  </a:cubicBezTo>
                  <a:cubicBezTo>
                    <a:pt x="134" y="60"/>
                    <a:pt x="133" y="62"/>
                    <a:pt x="132" y="63"/>
                  </a:cubicBezTo>
                  <a:cubicBezTo>
                    <a:pt x="130" y="62"/>
                    <a:pt x="129" y="61"/>
                    <a:pt x="127" y="60"/>
                  </a:cubicBezTo>
                  <a:cubicBezTo>
                    <a:pt x="128" y="59"/>
                    <a:pt x="128" y="58"/>
                    <a:pt x="129" y="57"/>
                  </a:cubicBezTo>
                  <a:cubicBezTo>
                    <a:pt x="129" y="57"/>
                    <a:pt x="131" y="56"/>
                    <a:pt x="131" y="55"/>
                  </a:cubicBezTo>
                  <a:cubicBezTo>
                    <a:pt x="131" y="55"/>
                    <a:pt x="128" y="54"/>
                    <a:pt x="128" y="54"/>
                  </a:cubicBezTo>
                  <a:cubicBezTo>
                    <a:pt x="129" y="53"/>
                    <a:pt x="130" y="51"/>
                    <a:pt x="130" y="51"/>
                  </a:cubicBezTo>
                  <a:cubicBezTo>
                    <a:pt x="130" y="51"/>
                    <a:pt x="132" y="53"/>
                    <a:pt x="132" y="53"/>
                  </a:cubicBezTo>
                  <a:cubicBezTo>
                    <a:pt x="133" y="53"/>
                    <a:pt x="134" y="51"/>
                    <a:pt x="134" y="51"/>
                  </a:cubicBezTo>
                  <a:cubicBezTo>
                    <a:pt x="135" y="50"/>
                    <a:pt x="135" y="49"/>
                    <a:pt x="136" y="49"/>
                  </a:cubicBezTo>
                  <a:cubicBezTo>
                    <a:pt x="136" y="48"/>
                    <a:pt x="137" y="47"/>
                    <a:pt x="137" y="46"/>
                  </a:cubicBezTo>
                  <a:cubicBezTo>
                    <a:pt x="138" y="46"/>
                    <a:pt x="139" y="45"/>
                    <a:pt x="139" y="44"/>
                  </a:cubicBezTo>
                  <a:cubicBezTo>
                    <a:pt x="140" y="43"/>
                    <a:pt x="140" y="43"/>
                    <a:pt x="141" y="42"/>
                  </a:cubicBezTo>
                  <a:cubicBezTo>
                    <a:pt x="141" y="42"/>
                    <a:pt x="139" y="40"/>
                    <a:pt x="139" y="40"/>
                  </a:cubicBezTo>
                  <a:cubicBezTo>
                    <a:pt x="138" y="40"/>
                    <a:pt x="138" y="42"/>
                    <a:pt x="137" y="42"/>
                  </a:cubicBezTo>
                  <a:cubicBezTo>
                    <a:pt x="136" y="42"/>
                    <a:pt x="135" y="40"/>
                    <a:pt x="135" y="41"/>
                  </a:cubicBezTo>
                  <a:cubicBezTo>
                    <a:pt x="134" y="41"/>
                    <a:pt x="133" y="42"/>
                    <a:pt x="133" y="43"/>
                  </a:cubicBezTo>
                  <a:cubicBezTo>
                    <a:pt x="133" y="43"/>
                    <a:pt x="135" y="44"/>
                    <a:pt x="135" y="45"/>
                  </a:cubicBezTo>
                  <a:cubicBezTo>
                    <a:pt x="135" y="45"/>
                    <a:pt x="134" y="47"/>
                    <a:pt x="133" y="47"/>
                  </a:cubicBezTo>
                  <a:cubicBezTo>
                    <a:pt x="133" y="47"/>
                    <a:pt x="131" y="45"/>
                    <a:pt x="131" y="45"/>
                  </a:cubicBezTo>
                  <a:cubicBezTo>
                    <a:pt x="131" y="46"/>
                    <a:pt x="130" y="47"/>
                    <a:pt x="130" y="47"/>
                  </a:cubicBezTo>
                  <a:cubicBezTo>
                    <a:pt x="129" y="48"/>
                    <a:pt x="128" y="49"/>
                    <a:pt x="128" y="50"/>
                  </a:cubicBezTo>
                  <a:cubicBezTo>
                    <a:pt x="127" y="50"/>
                    <a:pt x="127" y="51"/>
                    <a:pt x="126" y="52"/>
                  </a:cubicBezTo>
                  <a:cubicBezTo>
                    <a:pt x="126" y="52"/>
                    <a:pt x="125" y="54"/>
                    <a:pt x="124" y="54"/>
                  </a:cubicBezTo>
                  <a:cubicBezTo>
                    <a:pt x="124" y="54"/>
                    <a:pt x="122" y="52"/>
                    <a:pt x="122" y="52"/>
                  </a:cubicBezTo>
                  <a:cubicBezTo>
                    <a:pt x="122" y="52"/>
                    <a:pt x="121" y="54"/>
                    <a:pt x="121" y="55"/>
                  </a:cubicBezTo>
                  <a:cubicBezTo>
                    <a:pt x="120" y="55"/>
                    <a:pt x="119" y="56"/>
                    <a:pt x="119" y="57"/>
                  </a:cubicBezTo>
                  <a:cubicBezTo>
                    <a:pt x="118" y="57"/>
                    <a:pt x="118" y="59"/>
                    <a:pt x="117" y="59"/>
                  </a:cubicBezTo>
                  <a:cubicBezTo>
                    <a:pt x="117" y="59"/>
                    <a:pt x="115" y="57"/>
                    <a:pt x="115" y="57"/>
                  </a:cubicBezTo>
                  <a:cubicBezTo>
                    <a:pt x="114" y="57"/>
                    <a:pt x="114" y="59"/>
                    <a:pt x="113" y="60"/>
                  </a:cubicBezTo>
                  <a:cubicBezTo>
                    <a:pt x="113" y="60"/>
                    <a:pt x="112" y="58"/>
                    <a:pt x="111" y="58"/>
                  </a:cubicBezTo>
                  <a:cubicBezTo>
                    <a:pt x="111" y="58"/>
                    <a:pt x="110" y="60"/>
                    <a:pt x="109" y="60"/>
                  </a:cubicBezTo>
                  <a:cubicBezTo>
                    <a:pt x="109" y="60"/>
                    <a:pt x="108" y="59"/>
                    <a:pt x="107" y="58"/>
                  </a:cubicBezTo>
                  <a:cubicBezTo>
                    <a:pt x="106" y="58"/>
                    <a:pt x="106" y="57"/>
                    <a:pt x="105" y="57"/>
                  </a:cubicBezTo>
                  <a:cubicBezTo>
                    <a:pt x="104" y="56"/>
                    <a:pt x="103" y="55"/>
                    <a:pt x="103" y="55"/>
                  </a:cubicBezTo>
                  <a:cubicBezTo>
                    <a:pt x="102" y="55"/>
                    <a:pt x="101" y="57"/>
                    <a:pt x="101" y="57"/>
                  </a:cubicBezTo>
                  <a:cubicBezTo>
                    <a:pt x="101" y="57"/>
                    <a:pt x="103" y="59"/>
                    <a:pt x="103" y="59"/>
                  </a:cubicBezTo>
                  <a:cubicBezTo>
                    <a:pt x="103" y="59"/>
                    <a:pt x="102" y="61"/>
                    <a:pt x="101" y="61"/>
                  </a:cubicBezTo>
                  <a:cubicBezTo>
                    <a:pt x="101" y="61"/>
                    <a:pt x="99" y="60"/>
                    <a:pt x="99" y="59"/>
                  </a:cubicBezTo>
                  <a:cubicBezTo>
                    <a:pt x="99" y="59"/>
                    <a:pt x="101" y="57"/>
                    <a:pt x="101" y="57"/>
                  </a:cubicBezTo>
                  <a:cubicBezTo>
                    <a:pt x="101" y="57"/>
                    <a:pt x="99" y="56"/>
                    <a:pt x="99" y="56"/>
                  </a:cubicBezTo>
                  <a:cubicBezTo>
                    <a:pt x="98" y="55"/>
                    <a:pt x="97" y="54"/>
                    <a:pt x="96" y="54"/>
                  </a:cubicBezTo>
                  <a:cubicBezTo>
                    <a:pt x="96" y="53"/>
                    <a:pt x="95" y="53"/>
                    <a:pt x="94" y="52"/>
                  </a:cubicBezTo>
                  <a:cubicBezTo>
                    <a:pt x="93" y="52"/>
                    <a:pt x="93" y="51"/>
                    <a:pt x="92" y="50"/>
                  </a:cubicBezTo>
                  <a:cubicBezTo>
                    <a:pt x="91" y="50"/>
                    <a:pt x="90" y="49"/>
                    <a:pt x="90" y="49"/>
                  </a:cubicBezTo>
                  <a:cubicBezTo>
                    <a:pt x="89" y="49"/>
                    <a:pt x="89" y="50"/>
                    <a:pt x="88" y="51"/>
                  </a:cubicBezTo>
                  <a:cubicBezTo>
                    <a:pt x="88" y="51"/>
                    <a:pt x="87" y="53"/>
                    <a:pt x="86" y="53"/>
                  </a:cubicBezTo>
                  <a:cubicBezTo>
                    <a:pt x="86" y="53"/>
                    <a:pt x="84" y="51"/>
                    <a:pt x="84" y="51"/>
                  </a:cubicBezTo>
                  <a:cubicBezTo>
                    <a:pt x="83" y="52"/>
                    <a:pt x="83" y="53"/>
                    <a:pt x="82" y="54"/>
                  </a:cubicBezTo>
                  <a:cubicBezTo>
                    <a:pt x="82" y="54"/>
                    <a:pt x="81" y="55"/>
                    <a:pt x="81" y="56"/>
                  </a:cubicBezTo>
                  <a:cubicBezTo>
                    <a:pt x="80" y="57"/>
                    <a:pt x="79" y="57"/>
                    <a:pt x="79" y="58"/>
                  </a:cubicBezTo>
                  <a:cubicBezTo>
                    <a:pt x="78" y="59"/>
                    <a:pt x="78" y="60"/>
                    <a:pt x="77" y="60"/>
                  </a:cubicBezTo>
                  <a:cubicBezTo>
                    <a:pt x="77" y="61"/>
                    <a:pt x="76" y="63"/>
                    <a:pt x="76" y="63"/>
                  </a:cubicBezTo>
                  <a:cubicBezTo>
                    <a:pt x="75" y="63"/>
                    <a:pt x="73" y="61"/>
                    <a:pt x="73" y="61"/>
                  </a:cubicBezTo>
                  <a:cubicBezTo>
                    <a:pt x="73" y="61"/>
                    <a:pt x="75" y="59"/>
                    <a:pt x="75" y="59"/>
                  </a:cubicBezTo>
                  <a:cubicBezTo>
                    <a:pt x="75" y="58"/>
                    <a:pt x="73" y="57"/>
                    <a:pt x="73" y="57"/>
                  </a:cubicBezTo>
                  <a:cubicBezTo>
                    <a:pt x="72" y="57"/>
                    <a:pt x="71" y="59"/>
                    <a:pt x="71" y="59"/>
                  </a:cubicBezTo>
                  <a:cubicBezTo>
                    <a:pt x="70" y="59"/>
                    <a:pt x="69" y="58"/>
                    <a:pt x="69" y="58"/>
                  </a:cubicBezTo>
                  <a:cubicBezTo>
                    <a:pt x="68" y="57"/>
                    <a:pt x="67" y="56"/>
                    <a:pt x="67" y="56"/>
                  </a:cubicBezTo>
                  <a:cubicBezTo>
                    <a:pt x="66" y="55"/>
                    <a:pt x="65" y="55"/>
                    <a:pt x="64" y="54"/>
                  </a:cubicBezTo>
                  <a:cubicBezTo>
                    <a:pt x="64" y="55"/>
                    <a:pt x="63" y="56"/>
                    <a:pt x="63" y="56"/>
                  </a:cubicBezTo>
                  <a:close/>
                  <a:moveTo>
                    <a:pt x="163" y="13"/>
                  </a:moveTo>
                  <a:cubicBezTo>
                    <a:pt x="163" y="13"/>
                    <a:pt x="162" y="15"/>
                    <a:pt x="161" y="15"/>
                  </a:cubicBezTo>
                  <a:cubicBezTo>
                    <a:pt x="161" y="16"/>
                    <a:pt x="160" y="17"/>
                    <a:pt x="160" y="17"/>
                  </a:cubicBezTo>
                  <a:cubicBezTo>
                    <a:pt x="159" y="18"/>
                    <a:pt x="162" y="19"/>
                    <a:pt x="162" y="19"/>
                  </a:cubicBezTo>
                  <a:cubicBezTo>
                    <a:pt x="162" y="19"/>
                    <a:pt x="160" y="21"/>
                    <a:pt x="160" y="21"/>
                  </a:cubicBezTo>
                  <a:cubicBezTo>
                    <a:pt x="160" y="21"/>
                    <a:pt x="162" y="23"/>
                    <a:pt x="162" y="23"/>
                  </a:cubicBezTo>
                  <a:cubicBezTo>
                    <a:pt x="163" y="23"/>
                    <a:pt x="164" y="21"/>
                    <a:pt x="164" y="21"/>
                  </a:cubicBezTo>
                  <a:cubicBezTo>
                    <a:pt x="165" y="20"/>
                    <a:pt x="165" y="19"/>
                    <a:pt x="166" y="18"/>
                  </a:cubicBezTo>
                  <a:cubicBezTo>
                    <a:pt x="166" y="18"/>
                    <a:pt x="164" y="17"/>
                    <a:pt x="164" y="17"/>
                  </a:cubicBezTo>
                  <a:cubicBezTo>
                    <a:pt x="163" y="16"/>
                    <a:pt x="165" y="15"/>
                    <a:pt x="165" y="15"/>
                  </a:cubicBezTo>
                  <a:cubicBezTo>
                    <a:pt x="165" y="15"/>
                    <a:pt x="163" y="13"/>
                    <a:pt x="163" y="13"/>
                  </a:cubicBezTo>
                  <a:close/>
                  <a:moveTo>
                    <a:pt x="367" y="24"/>
                  </a:moveTo>
                  <a:cubicBezTo>
                    <a:pt x="367" y="24"/>
                    <a:pt x="368" y="21"/>
                    <a:pt x="368" y="21"/>
                  </a:cubicBezTo>
                  <a:cubicBezTo>
                    <a:pt x="368" y="21"/>
                    <a:pt x="367" y="20"/>
                    <a:pt x="366" y="20"/>
                  </a:cubicBezTo>
                  <a:cubicBezTo>
                    <a:pt x="366" y="19"/>
                    <a:pt x="364" y="18"/>
                    <a:pt x="364" y="18"/>
                  </a:cubicBezTo>
                  <a:cubicBezTo>
                    <a:pt x="364" y="18"/>
                    <a:pt x="363" y="20"/>
                    <a:pt x="362" y="20"/>
                  </a:cubicBezTo>
                  <a:cubicBezTo>
                    <a:pt x="362" y="21"/>
                    <a:pt x="361" y="22"/>
                    <a:pt x="361" y="22"/>
                  </a:cubicBezTo>
                  <a:cubicBezTo>
                    <a:pt x="360" y="23"/>
                    <a:pt x="359" y="24"/>
                    <a:pt x="359" y="25"/>
                  </a:cubicBezTo>
                  <a:cubicBezTo>
                    <a:pt x="359" y="25"/>
                    <a:pt x="357" y="26"/>
                    <a:pt x="357" y="27"/>
                  </a:cubicBezTo>
                  <a:cubicBezTo>
                    <a:pt x="357" y="27"/>
                    <a:pt x="359" y="29"/>
                    <a:pt x="359" y="29"/>
                  </a:cubicBezTo>
                  <a:cubicBezTo>
                    <a:pt x="360" y="28"/>
                    <a:pt x="361" y="27"/>
                    <a:pt x="361" y="26"/>
                  </a:cubicBezTo>
                  <a:cubicBezTo>
                    <a:pt x="362" y="25"/>
                    <a:pt x="363" y="23"/>
                    <a:pt x="365" y="22"/>
                  </a:cubicBezTo>
                  <a:cubicBezTo>
                    <a:pt x="365" y="22"/>
                    <a:pt x="366" y="24"/>
                    <a:pt x="367" y="24"/>
                  </a:cubicBezTo>
                  <a:close/>
                  <a:moveTo>
                    <a:pt x="592" y="15"/>
                  </a:moveTo>
                  <a:cubicBezTo>
                    <a:pt x="592" y="16"/>
                    <a:pt x="591" y="17"/>
                    <a:pt x="590" y="18"/>
                  </a:cubicBezTo>
                  <a:cubicBezTo>
                    <a:pt x="590" y="18"/>
                    <a:pt x="593" y="19"/>
                    <a:pt x="593" y="19"/>
                  </a:cubicBezTo>
                  <a:cubicBezTo>
                    <a:pt x="593" y="20"/>
                    <a:pt x="591" y="21"/>
                    <a:pt x="591" y="21"/>
                  </a:cubicBezTo>
                  <a:cubicBezTo>
                    <a:pt x="591" y="22"/>
                    <a:pt x="590" y="23"/>
                    <a:pt x="589" y="24"/>
                  </a:cubicBezTo>
                  <a:cubicBezTo>
                    <a:pt x="589" y="24"/>
                    <a:pt x="588" y="25"/>
                    <a:pt x="587" y="26"/>
                  </a:cubicBezTo>
                  <a:cubicBezTo>
                    <a:pt x="588" y="26"/>
                    <a:pt x="589" y="28"/>
                    <a:pt x="590" y="28"/>
                  </a:cubicBezTo>
                  <a:cubicBezTo>
                    <a:pt x="590" y="27"/>
                    <a:pt x="591" y="26"/>
                    <a:pt x="591" y="25"/>
                  </a:cubicBezTo>
                  <a:cubicBezTo>
                    <a:pt x="592" y="25"/>
                    <a:pt x="593" y="24"/>
                    <a:pt x="593" y="23"/>
                  </a:cubicBezTo>
                  <a:cubicBezTo>
                    <a:pt x="594" y="22"/>
                    <a:pt x="594" y="22"/>
                    <a:pt x="595" y="21"/>
                  </a:cubicBezTo>
                  <a:cubicBezTo>
                    <a:pt x="596" y="19"/>
                    <a:pt x="597" y="18"/>
                    <a:pt x="598" y="16"/>
                  </a:cubicBezTo>
                  <a:cubicBezTo>
                    <a:pt x="597" y="15"/>
                    <a:pt x="595" y="14"/>
                    <a:pt x="594" y="13"/>
                  </a:cubicBezTo>
                  <a:cubicBezTo>
                    <a:pt x="593" y="14"/>
                    <a:pt x="593" y="15"/>
                    <a:pt x="592" y="15"/>
                  </a:cubicBezTo>
                  <a:close/>
                  <a:moveTo>
                    <a:pt x="554" y="57"/>
                  </a:moveTo>
                  <a:cubicBezTo>
                    <a:pt x="554" y="56"/>
                    <a:pt x="555" y="55"/>
                    <a:pt x="555" y="54"/>
                  </a:cubicBezTo>
                  <a:cubicBezTo>
                    <a:pt x="555" y="54"/>
                    <a:pt x="553" y="53"/>
                    <a:pt x="553" y="53"/>
                  </a:cubicBezTo>
                  <a:cubicBezTo>
                    <a:pt x="553" y="52"/>
                    <a:pt x="555" y="51"/>
                    <a:pt x="555" y="50"/>
                  </a:cubicBezTo>
                  <a:cubicBezTo>
                    <a:pt x="555" y="50"/>
                    <a:pt x="553" y="49"/>
                    <a:pt x="552" y="49"/>
                  </a:cubicBezTo>
                  <a:cubicBezTo>
                    <a:pt x="552" y="48"/>
                    <a:pt x="554" y="47"/>
                    <a:pt x="554" y="46"/>
                  </a:cubicBezTo>
                  <a:cubicBezTo>
                    <a:pt x="554" y="46"/>
                    <a:pt x="556" y="45"/>
                    <a:pt x="556" y="44"/>
                  </a:cubicBezTo>
                  <a:cubicBezTo>
                    <a:pt x="556" y="44"/>
                    <a:pt x="554" y="43"/>
                    <a:pt x="554" y="43"/>
                  </a:cubicBezTo>
                  <a:cubicBezTo>
                    <a:pt x="553" y="43"/>
                    <a:pt x="553" y="44"/>
                    <a:pt x="552" y="45"/>
                  </a:cubicBezTo>
                  <a:cubicBezTo>
                    <a:pt x="551" y="45"/>
                    <a:pt x="551" y="46"/>
                    <a:pt x="550" y="47"/>
                  </a:cubicBezTo>
                  <a:cubicBezTo>
                    <a:pt x="550" y="48"/>
                    <a:pt x="549" y="49"/>
                    <a:pt x="549" y="49"/>
                  </a:cubicBezTo>
                  <a:cubicBezTo>
                    <a:pt x="548" y="50"/>
                    <a:pt x="551" y="50"/>
                    <a:pt x="551" y="51"/>
                  </a:cubicBezTo>
                  <a:cubicBezTo>
                    <a:pt x="551" y="52"/>
                    <a:pt x="549" y="52"/>
                    <a:pt x="549" y="53"/>
                  </a:cubicBezTo>
                  <a:cubicBezTo>
                    <a:pt x="549" y="54"/>
                    <a:pt x="551" y="54"/>
                    <a:pt x="551" y="55"/>
                  </a:cubicBezTo>
                  <a:cubicBezTo>
                    <a:pt x="551" y="55"/>
                    <a:pt x="550" y="57"/>
                    <a:pt x="550" y="57"/>
                  </a:cubicBezTo>
                  <a:cubicBezTo>
                    <a:pt x="550" y="58"/>
                    <a:pt x="552" y="58"/>
                    <a:pt x="552" y="59"/>
                  </a:cubicBezTo>
                  <a:cubicBezTo>
                    <a:pt x="552" y="58"/>
                    <a:pt x="553" y="57"/>
                    <a:pt x="554" y="57"/>
                  </a:cubicBezTo>
                  <a:close/>
                  <a:moveTo>
                    <a:pt x="352" y="51"/>
                  </a:moveTo>
                  <a:cubicBezTo>
                    <a:pt x="351" y="50"/>
                    <a:pt x="350" y="49"/>
                    <a:pt x="348" y="48"/>
                  </a:cubicBezTo>
                  <a:cubicBezTo>
                    <a:pt x="347" y="50"/>
                    <a:pt x="346" y="51"/>
                    <a:pt x="345" y="53"/>
                  </a:cubicBezTo>
                  <a:cubicBezTo>
                    <a:pt x="346" y="54"/>
                    <a:pt x="348" y="55"/>
                    <a:pt x="349" y="56"/>
                  </a:cubicBezTo>
                  <a:cubicBezTo>
                    <a:pt x="350" y="54"/>
                    <a:pt x="351" y="53"/>
                    <a:pt x="352" y="51"/>
                  </a:cubicBezTo>
                  <a:close/>
                  <a:moveTo>
                    <a:pt x="11" y="45"/>
                  </a:moveTo>
                  <a:cubicBezTo>
                    <a:pt x="11" y="45"/>
                    <a:pt x="13" y="47"/>
                    <a:pt x="13" y="47"/>
                  </a:cubicBezTo>
                  <a:cubicBezTo>
                    <a:pt x="14" y="47"/>
                    <a:pt x="15" y="45"/>
                    <a:pt x="15" y="45"/>
                  </a:cubicBezTo>
                  <a:cubicBezTo>
                    <a:pt x="15" y="44"/>
                    <a:pt x="13" y="43"/>
                    <a:pt x="13" y="43"/>
                  </a:cubicBezTo>
                  <a:cubicBezTo>
                    <a:pt x="12" y="43"/>
                    <a:pt x="11" y="41"/>
                    <a:pt x="11" y="41"/>
                  </a:cubicBezTo>
                  <a:cubicBezTo>
                    <a:pt x="10" y="41"/>
                    <a:pt x="9" y="43"/>
                    <a:pt x="9" y="44"/>
                  </a:cubicBezTo>
                  <a:cubicBezTo>
                    <a:pt x="9" y="44"/>
                    <a:pt x="7" y="45"/>
                    <a:pt x="7" y="46"/>
                  </a:cubicBezTo>
                  <a:cubicBezTo>
                    <a:pt x="7" y="46"/>
                    <a:pt x="9" y="47"/>
                    <a:pt x="9" y="47"/>
                  </a:cubicBezTo>
                  <a:cubicBezTo>
                    <a:pt x="10" y="47"/>
                    <a:pt x="10" y="45"/>
                    <a:pt x="11" y="45"/>
                  </a:cubicBezTo>
                  <a:close/>
                  <a:moveTo>
                    <a:pt x="51" y="44"/>
                  </a:moveTo>
                  <a:cubicBezTo>
                    <a:pt x="51" y="44"/>
                    <a:pt x="52" y="42"/>
                    <a:pt x="53" y="42"/>
                  </a:cubicBezTo>
                  <a:cubicBezTo>
                    <a:pt x="53" y="42"/>
                    <a:pt x="55" y="44"/>
                    <a:pt x="55" y="43"/>
                  </a:cubicBezTo>
                  <a:cubicBezTo>
                    <a:pt x="55" y="43"/>
                    <a:pt x="56" y="42"/>
                    <a:pt x="57" y="41"/>
                  </a:cubicBezTo>
                  <a:cubicBezTo>
                    <a:pt x="57" y="40"/>
                    <a:pt x="58" y="40"/>
                    <a:pt x="58" y="39"/>
                  </a:cubicBezTo>
                  <a:cubicBezTo>
                    <a:pt x="57" y="39"/>
                    <a:pt x="57" y="37"/>
                    <a:pt x="56" y="37"/>
                  </a:cubicBezTo>
                  <a:cubicBezTo>
                    <a:pt x="56" y="37"/>
                    <a:pt x="55" y="39"/>
                    <a:pt x="54" y="39"/>
                  </a:cubicBezTo>
                  <a:cubicBezTo>
                    <a:pt x="54" y="39"/>
                    <a:pt x="52" y="38"/>
                    <a:pt x="52" y="38"/>
                  </a:cubicBezTo>
                  <a:cubicBezTo>
                    <a:pt x="52" y="38"/>
                    <a:pt x="51" y="39"/>
                    <a:pt x="50" y="40"/>
                  </a:cubicBezTo>
                  <a:cubicBezTo>
                    <a:pt x="50" y="41"/>
                    <a:pt x="49" y="41"/>
                    <a:pt x="49" y="42"/>
                  </a:cubicBezTo>
                  <a:cubicBezTo>
                    <a:pt x="50" y="42"/>
                    <a:pt x="50" y="44"/>
                    <a:pt x="51" y="44"/>
                  </a:cubicBezTo>
                  <a:close/>
                  <a:moveTo>
                    <a:pt x="63" y="28"/>
                  </a:moveTo>
                  <a:cubicBezTo>
                    <a:pt x="63" y="28"/>
                    <a:pt x="61" y="27"/>
                    <a:pt x="61" y="27"/>
                  </a:cubicBezTo>
                  <a:cubicBezTo>
                    <a:pt x="60" y="26"/>
                    <a:pt x="59" y="25"/>
                    <a:pt x="58" y="25"/>
                  </a:cubicBezTo>
                  <a:cubicBezTo>
                    <a:pt x="58" y="25"/>
                    <a:pt x="57" y="27"/>
                    <a:pt x="57" y="27"/>
                  </a:cubicBezTo>
                  <a:cubicBezTo>
                    <a:pt x="56" y="27"/>
                    <a:pt x="55" y="29"/>
                    <a:pt x="55" y="29"/>
                  </a:cubicBezTo>
                  <a:cubicBezTo>
                    <a:pt x="55" y="30"/>
                    <a:pt x="57" y="31"/>
                    <a:pt x="57" y="31"/>
                  </a:cubicBezTo>
                  <a:cubicBezTo>
                    <a:pt x="58" y="31"/>
                    <a:pt x="59" y="33"/>
                    <a:pt x="59" y="33"/>
                  </a:cubicBezTo>
                  <a:cubicBezTo>
                    <a:pt x="60" y="33"/>
                    <a:pt x="61" y="31"/>
                    <a:pt x="61" y="30"/>
                  </a:cubicBezTo>
                  <a:cubicBezTo>
                    <a:pt x="61" y="30"/>
                    <a:pt x="63" y="29"/>
                    <a:pt x="63" y="28"/>
                  </a:cubicBezTo>
                  <a:close/>
                  <a:moveTo>
                    <a:pt x="108" y="48"/>
                  </a:moveTo>
                  <a:cubicBezTo>
                    <a:pt x="108" y="48"/>
                    <a:pt x="106" y="47"/>
                    <a:pt x="105" y="47"/>
                  </a:cubicBezTo>
                  <a:cubicBezTo>
                    <a:pt x="105" y="46"/>
                    <a:pt x="103" y="45"/>
                    <a:pt x="103" y="45"/>
                  </a:cubicBezTo>
                  <a:cubicBezTo>
                    <a:pt x="103" y="45"/>
                    <a:pt x="102" y="47"/>
                    <a:pt x="101" y="47"/>
                  </a:cubicBezTo>
                  <a:cubicBezTo>
                    <a:pt x="101" y="47"/>
                    <a:pt x="100" y="49"/>
                    <a:pt x="100" y="49"/>
                  </a:cubicBezTo>
                  <a:cubicBezTo>
                    <a:pt x="100" y="50"/>
                    <a:pt x="102" y="51"/>
                    <a:pt x="102" y="51"/>
                  </a:cubicBezTo>
                  <a:cubicBezTo>
                    <a:pt x="102" y="51"/>
                    <a:pt x="104" y="53"/>
                    <a:pt x="104" y="53"/>
                  </a:cubicBezTo>
                  <a:cubicBezTo>
                    <a:pt x="105" y="53"/>
                    <a:pt x="106" y="51"/>
                    <a:pt x="106" y="51"/>
                  </a:cubicBezTo>
                  <a:cubicBezTo>
                    <a:pt x="106" y="50"/>
                    <a:pt x="108" y="49"/>
                    <a:pt x="108" y="48"/>
                  </a:cubicBezTo>
                  <a:close/>
                  <a:moveTo>
                    <a:pt x="116" y="51"/>
                  </a:moveTo>
                  <a:cubicBezTo>
                    <a:pt x="116" y="51"/>
                    <a:pt x="117" y="49"/>
                    <a:pt x="118" y="49"/>
                  </a:cubicBezTo>
                  <a:cubicBezTo>
                    <a:pt x="118" y="48"/>
                    <a:pt x="119" y="47"/>
                    <a:pt x="119" y="47"/>
                  </a:cubicBezTo>
                  <a:cubicBezTo>
                    <a:pt x="120" y="46"/>
                    <a:pt x="121" y="45"/>
                    <a:pt x="121" y="44"/>
                  </a:cubicBezTo>
                  <a:cubicBezTo>
                    <a:pt x="121" y="44"/>
                    <a:pt x="119" y="43"/>
                    <a:pt x="119" y="43"/>
                  </a:cubicBezTo>
                  <a:cubicBezTo>
                    <a:pt x="119" y="43"/>
                    <a:pt x="117" y="41"/>
                    <a:pt x="117" y="41"/>
                  </a:cubicBezTo>
                  <a:cubicBezTo>
                    <a:pt x="116" y="41"/>
                    <a:pt x="115" y="43"/>
                    <a:pt x="115" y="43"/>
                  </a:cubicBezTo>
                  <a:cubicBezTo>
                    <a:pt x="114" y="44"/>
                    <a:pt x="114" y="45"/>
                    <a:pt x="113" y="46"/>
                  </a:cubicBezTo>
                  <a:cubicBezTo>
                    <a:pt x="113" y="46"/>
                    <a:pt x="115" y="47"/>
                    <a:pt x="116" y="47"/>
                  </a:cubicBezTo>
                  <a:cubicBezTo>
                    <a:pt x="116" y="48"/>
                    <a:pt x="114" y="49"/>
                    <a:pt x="114" y="49"/>
                  </a:cubicBezTo>
                  <a:cubicBezTo>
                    <a:pt x="114" y="49"/>
                    <a:pt x="116" y="51"/>
                    <a:pt x="116" y="51"/>
                  </a:cubicBezTo>
                  <a:close/>
                  <a:moveTo>
                    <a:pt x="177" y="27"/>
                  </a:moveTo>
                  <a:cubicBezTo>
                    <a:pt x="178" y="27"/>
                    <a:pt x="178" y="29"/>
                    <a:pt x="179" y="29"/>
                  </a:cubicBezTo>
                  <a:cubicBezTo>
                    <a:pt x="180" y="29"/>
                    <a:pt x="180" y="27"/>
                    <a:pt x="181" y="26"/>
                  </a:cubicBezTo>
                  <a:cubicBezTo>
                    <a:pt x="181" y="26"/>
                    <a:pt x="182" y="24"/>
                    <a:pt x="183" y="24"/>
                  </a:cubicBezTo>
                  <a:cubicBezTo>
                    <a:pt x="183" y="24"/>
                    <a:pt x="185" y="26"/>
                    <a:pt x="185" y="26"/>
                  </a:cubicBezTo>
                  <a:cubicBezTo>
                    <a:pt x="185" y="25"/>
                    <a:pt x="186" y="24"/>
                    <a:pt x="186" y="24"/>
                  </a:cubicBezTo>
                  <a:cubicBezTo>
                    <a:pt x="188" y="22"/>
                    <a:pt x="189" y="21"/>
                    <a:pt x="190" y="19"/>
                  </a:cubicBezTo>
                  <a:cubicBezTo>
                    <a:pt x="191" y="19"/>
                    <a:pt x="191" y="21"/>
                    <a:pt x="192" y="21"/>
                  </a:cubicBezTo>
                  <a:cubicBezTo>
                    <a:pt x="192" y="21"/>
                    <a:pt x="194" y="19"/>
                    <a:pt x="194" y="19"/>
                  </a:cubicBezTo>
                  <a:cubicBezTo>
                    <a:pt x="194" y="19"/>
                    <a:pt x="192" y="17"/>
                    <a:pt x="192" y="17"/>
                  </a:cubicBezTo>
                  <a:cubicBezTo>
                    <a:pt x="191" y="17"/>
                    <a:pt x="190" y="19"/>
                    <a:pt x="190" y="19"/>
                  </a:cubicBezTo>
                  <a:cubicBezTo>
                    <a:pt x="189" y="19"/>
                    <a:pt x="188" y="17"/>
                    <a:pt x="188" y="18"/>
                  </a:cubicBezTo>
                  <a:cubicBezTo>
                    <a:pt x="187" y="18"/>
                    <a:pt x="186" y="20"/>
                    <a:pt x="186" y="20"/>
                  </a:cubicBezTo>
                  <a:cubicBezTo>
                    <a:pt x="185" y="20"/>
                    <a:pt x="184" y="18"/>
                    <a:pt x="184" y="18"/>
                  </a:cubicBezTo>
                  <a:cubicBezTo>
                    <a:pt x="183" y="18"/>
                    <a:pt x="182" y="16"/>
                    <a:pt x="181" y="16"/>
                  </a:cubicBezTo>
                  <a:cubicBezTo>
                    <a:pt x="181" y="17"/>
                    <a:pt x="180" y="18"/>
                    <a:pt x="180" y="19"/>
                  </a:cubicBezTo>
                  <a:cubicBezTo>
                    <a:pt x="179" y="19"/>
                    <a:pt x="179" y="20"/>
                    <a:pt x="178" y="21"/>
                  </a:cubicBezTo>
                  <a:cubicBezTo>
                    <a:pt x="178" y="22"/>
                    <a:pt x="177" y="22"/>
                    <a:pt x="176" y="23"/>
                  </a:cubicBezTo>
                  <a:cubicBezTo>
                    <a:pt x="176" y="24"/>
                    <a:pt x="175" y="25"/>
                    <a:pt x="175" y="25"/>
                  </a:cubicBezTo>
                  <a:cubicBezTo>
                    <a:pt x="174" y="26"/>
                    <a:pt x="173" y="27"/>
                    <a:pt x="173" y="27"/>
                  </a:cubicBezTo>
                  <a:cubicBezTo>
                    <a:pt x="173" y="28"/>
                    <a:pt x="175" y="29"/>
                    <a:pt x="175" y="29"/>
                  </a:cubicBezTo>
                  <a:cubicBezTo>
                    <a:pt x="176" y="28"/>
                    <a:pt x="176" y="28"/>
                    <a:pt x="177" y="27"/>
                  </a:cubicBezTo>
                  <a:close/>
                  <a:moveTo>
                    <a:pt x="206" y="49"/>
                  </a:moveTo>
                  <a:cubicBezTo>
                    <a:pt x="206" y="49"/>
                    <a:pt x="207" y="47"/>
                    <a:pt x="208" y="47"/>
                  </a:cubicBezTo>
                  <a:cubicBezTo>
                    <a:pt x="208" y="47"/>
                    <a:pt x="205" y="45"/>
                    <a:pt x="205" y="45"/>
                  </a:cubicBezTo>
                  <a:cubicBezTo>
                    <a:pt x="205" y="45"/>
                    <a:pt x="207" y="44"/>
                    <a:pt x="207" y="43"/>
                  </a:cubicBezTo>
                  <a:cubicBezTo>
                    <a:pt x="207" y="42"/>
                    <a:pt x="208" y="41"/>
                    <a:pt x="209" y="41"/>
                  </a:cubicBezTo>
                  <a:cubicBezTo>
                    <a:pt x="209" y="40"/>
                    <a:pt x="210" y="39"/>
                    <a:pt x="211" y="38"/>
                  </a:cubicBezTo>
                  <a:cubicBezTo>
                    <a:pt x="211" y="38"/>
                    <a:pt x="208" y="37"/>
                    <a:pt x="208" y="37"/>
                  </a:cubicBezTo>
                  <a:cubicBezTo>
                    <a:pt x="208" y="36"/>
                    <a:pt x="210" y="35"/>
                    <a:pt x="210" y="35"/>
                  </a:cubicBezTo>
                  <a:cubicBezTo>
                    <a:pt x="210" y="35"/>
                    <a:pt x="208" y="33"/>
                    <a:pt x="208" y="33"/>
                  </a:cubicBezTo>
                  <a:cubicBezTo>
                    <a:pt x="207" y="33"/>
                    <a:pt x="207" y="34"/>
                    <a:pt x="206" y="35"/>
                  </a:cubicBezTo>
                  <a:cubicBezTo>
                    <a:pt x="206" y="35"/>
                    <a:pt x="204" y="37"/>
                    <a:pt x="204" y="37"/>
                  </a:cubicBezTo>
                  <a:cubicBezTo>
                    <a:pt x="204" y="38"/>
                    <a:pt x="207" y="39"/>
                    <a:pt x="207" y="39"/>
                  </a:cubicBezTo>
                  <a:cubicBezTo>
                    <a:pt x="206" y="40"/>
                    <a:pt x="205" y="41"/>
                    <a:pt x="205" y="41"/>
                  </a:cubicBezTo>
                  <a:cubicBezTo>
                    <a:pt x="204" y="42"/>
                    <a:pt x="203" y="43"/>
                    <a:pt x="203" y="43"/>
                  </a:cubicBezTo>
                  <a:cubicBezTo>
                    <a:pt x="203" y="44"/>
                    <a:pt x="201" y="45"/>
                    <a:pt x="201" y="46"/>
                  </a:cubicBezTo>
                  <a:cubicBezTo>
                    <a:pt x="202" y="46"/>
                    <a:pt x="203" y="47"/>
                    <a:pt x="204" y="47"/>
                  </a:cubicBezTo>
                  <a:cubicBezTo>
                    <a:pt x="204" y="47"/>
                    <a:pt x="205" y="49"/>
                    <a:pt x="206" y="49"/>
                  </a:cubicBezTo>
                  <a:close/>
                  <a:moveTo>
                    <a:pt x="240" y="51"/>
                  </a:moveTo>
                  <a:cubicBezTo>
                    <a:pt x="240" y="50"/>
                    <a:pt x="242" y="52"/>
                    <a:pt x="242" y="52"/>
                  </a:cubicBezTo>
                  <a:cubicBezTo>
                    <a:pt x="243" y="52"/>
                    <a:pt x="244" y="50"/>
                    <a:pt x="244" y="50"/>
                  </a:cubicBezTo>
                  <a:cubicBezTo>
                    <a:pt x="244" y="50"/>
                    <a:pt x="242" y="48"/>
                    <a:pt x="242" y="48"/>
                  </a:cubicBezTo>
                  <a:cubicBezTo>
                    <a:pt x="241" y="48"/>
                    <a:pt x="240" y="47"/>
                    <a:pt x="240" y="47"/>
                  </a:cubicBezTo>
                  <a:cubicBezTo>
                    <a:pt x="239" y="47"/>
                    <a:pt x="238" y="49"/>
                    <a:pt x="238" y="49"/>
                  </a:cubicBezTo>
                  <a:cubicBezTo>
                    <a:pt x="238" y="49"/>
                    <a:pt x="236" y="51"/>
                    <a:pt x="236" y="51"/>
                  </a:cubicBezTo>
                  <a:cubicBezTo>
                    <a:pt x="236" y="52"/>
                    <a:pt x="238" y="52"/>
                    <a:pt x="238" y="53"/>
                  </a:cubicBezTo>
                  <a:cubicBezTo>
                    <a:pt x="239" y="53"/>
                    <a:pt x="240" y="51"/>
                    <a:pt x="240" y="51"/>
                  </a:cubicBezTo>
                  <a:close/>
                  <a:moveTo>
                    <a:pt x="233" y="45"/>
                  </a:moveTo>
                  <a:cubicBezTo>
                    <a:pt x="234" y="46"/>
                    <a:pt x="235" y="43"/>
                    <a:pt x="235" y="43"/>
                  </a:cubicBezTo>
                  <a:cubicBezTo>
                    <a:pt x="236" y="43"/>
                    <a:pt x="237" y="45"/>
                    <a:pt x="237" y="45"/>
                  </a:cubicBezTo>
                  <a:cubicBezTo>
                    <a:pt x="238" y="45"/>
                    <a:pt x="239" y="43"/>
                    <a:pt x="239" y="43"/>
                  </a:cubicBezTo>
                  <a:cubicBezTo>
                    <a:pt x="240" y="42"/>
                    <a:pt x="240" y="41"/>
                    <a:pt x="241" y="40"/>
                  </a:cubicBezTo>
                  <a:cubicBezTo>
                    <a:pt x="240" y="40"/>
                    <a:pt x="239" y="39"/>
                    <a:pt x="239" y="39"/>
                  </a:cubicBezTo>
                  <a:cubicBezTo>
                    <a:pt x="238" y="39"/>
                    <a:pt x="237" y="41"/>
                    <a:pt x="237" y="41"/>
                  </a:cubicBezTo>
                  <a:cubicBezTo>
                    <a:pt x="236" y="41"/>
                    <a:pt x="235" y="39"/>
                    <a:pt x="235" y="39"/>
                  </a:cubicBezTo>
                  <a:cubicBezTo>
                    <a:pt x="234" y="40"/>
                    <a:pt x="233" y="41"/>
                    <a:pt x="233" y="41"/>
                  </a:cubicBezTo>
                  <a:cubicBezTo>
                    <a:pt x="232" y="42"/>
                    <a:pt x="232" y="43"/>
                    <a:pt x="231" y="44"/>
                  </a:cubicBezTo>
                  <a:cubicBezTo>
                    <a:pt x="232" y="44"/>
                    <a:pt x="233" y="45"/>
                    <a:pt x="233" y="45"/>
                  </a:cubicBezTo>
                  <a:close/>
                  <a:moveTo>
                    <a:pt x="241" y="30"/>
                  </a:moveTo>
                  <a:cubicBezTo>
                    <a:pt x="242" y="30"/>
                    <a:pt x="243" y="32"/>
                    <a:pt x="244" y="32"/>
                  </a:cubicBezTo>
                  <a:cubicBezTo>
                    <a:pt x="244" y="32"/>
                    <a:pt x="245" y="30"/>
                    <a:pt x="245" y="30"/>
                  </a:cubicBezTo>
                  <a:cubicBezTo>
                    <a:pt x="246" y="30"/>
                    <a:pt x="247" y="32"/>
                    <a:pt x="248" y="32"/>
                  </a:cubicBezTo>
                  <a:cubicBezTo>
                    <a:pt x="248" y="31"/>
                    <a:pt x="249" y="29"/>
                    <a:pt x="249" y="29"/>
                  </a:cubicBezTo>
                  <a:cubicBezTo>
                    <a:pt x="248" y="28"/>
                    <a:pt x="246" y="27"/>
                    <a:pt x="245" y="26"/>
                  </a:cubicBezTo>
                  <a:cubicBezTo>
                    <a:pt x="244" y="25"/>
                    <a:pt x="243" y="25"/>
                    <a:pt x="243" y="24"/>
                  </a:cubicBezTo>
                  <a:cubicBezTo>
                    <a:pt x="242" y="25"/>
                    <a:pt x="242" y="26"/>
                    <a:pt x="241" y="26"/>
                  </a:cubicBezTo>
                  <a:cubicBezTo>
                    <a:pt x="240" y="27"/>
                    <a:pt x="240" y="28"/>
                    <a:pt x="239" y="29"/>
                  </a:cubicBezTo>
                  <a:cubicBezTo>
                    <a:pt x="239" y="29"/>
                    <a:pt x="237" y="30"/>
                    <a:pt x="238" y="31"/>
                  </a:cubicBezTo>
                  <a:cubicBezTo>
                    <a:pt x="238" y="32"/>
                    <a:pt x="240" y="32"/>
                    <a:pt x="240" y="33"/>
                  </a:cubicBezTo>
                  <a:cubicBezTo>
                    <a:pt x="240" y="32"/>
                    <a:pt x="241" y="30"/>
                    <a:pt x="241" y="30"/>
                  </a:cubicBezTo>
                  <a:close/>
                  <a:moveTo>
                    <a:pt x="283" y="41"/>
                  </a:moveTo>
                  <a:cubicBezTo>
                    <a:pt x="284" y="40"/>
                    <a:pt x="284" y="39"/>
                    <a:pt x="285" y="39"/>
                  </a:cubicBezTo>
                  <a:cubicBezTo>
                    <a:pt x="285" y="38"/>
                    <a:pt x="286" y="37"/>
                    <a:pt x="286" y="36"/>
                  </a:cubicBezTo>
                  <a:cubicBezTo>
                    <a:pt x="286" y="36"/>
                    <a:pt x="284" y="35"/>
                    <a:pt x="284" y="35"/>
                  </a:cubicBezTo>
                  <a:cubicBezTo>
                    <a:pt x="284" y="34"/>
                    <a:pt x="286" y="33"/>
                    <a:pt x="286" y="32"/>
                  </a:cubicBezTo>
                  <a:cubicBezTo>
                    <a:pt x="286" y="32"/>
                    <a:pt x="287" y="31"/>
                    <a:pt x="288" y="30"/>
                  </a:cubicBezTo>
                  <a:cubicBezTo>
                    <a:pt x="288" y="30"/>
                    <a:pt x="285" y="29"/>
                    <a:pt x="285" y="28"/>
                  </a:cubicBezTo>
                  <a:cubicBezTo>
                    <a:pt x="285" y="28"/>
                    <a:pt x="287" y="27"/>
                    <a:pt x="287" y="26"/>
                  </a:cubicBezTo>
                  <a:cubicBezTo>
                    <a:pt x="287" y="26"/>
                    <a:pt x="289" y="25"/>
                    <a:pt x="289" y="24"/>
                  </a:cubicBezTo>
                  <a:cubicBezTo>
                    <a:pt x="289" y="23"/>
                    <a:pt x="287" y="23"/>
                    <a:pt x="286" y="22"/>
                  </a:cubicBezTo>
                  <a:cubicBezTo>
                    <a:pt x="286" y="23"/>
                    <a:pt x="285" y="24"/>
                    <a:pt x="285" y="25"/>
                  </a:cubicBezTo>
                  <a:cubicBezTo>
                    <a:pt x="285" y="25"/>
                    <a:pt x="283" y="26"/>
                    <a:pt x="283" y="27"/>
                  </a:cubicBezTo>
                  <a:cubicBezTo>
                    <a:pt x="283" y="27"/>
                    <a:pt x="285" y="28"/>
                    <a:pt x="285" y="28"/>
                  </a:cubicBezTo>
                  <a:cubicBezTo>
                    <a:pt x="285" y="29"/>
                    <a:pt x="284" y="30"/>
                    <a:pt x="284" y="31"/>
                  </a:cubicBezTo>
                  <a:cubicBezTo>
                    <a:pt x="283" y="31"/>
                    <a:pt x="282" y="32"/>
                    <a:pt x="282" y="33"/>
                  </a:cubicBezTo>
                  <a:cubicBezTo>
                    <a:pt x="282" y="33"/>
                    <a:pt x="284" y="34"/>
                    <a:pt x="284" y="35"/>
                  </a:cubicBezTo>
                  <a:cubicBezTo>
                    <a:pt x="284" y="35"/>
                    <a:pt x="283" y="37"/>
                    <a:pt x="282" y="37"/>
                  </a:cubicBezTo>
                  <a:cubicBezTo>
                    <a:pt x="282" y="37"/>
                    <a:pt x="281" y="38"/>
                    <a:pt x="281" y="39"/>
                  </a:cubicBezTo>
                  <a:cubicBezTo>
                    <a:pt x="281" y="40"/>
                    <a:pt x="279" y="41"/>
                    <a:pt x="279" y="41"/>
                  </a:cubicBezTo>
                  <a:cubicBezTo>
                    <a:pt x="279" y="42"/>
                    <a:pt x="281" y="42"/>
                    <a:pt x="281" y="43"/>
                  </a:cubicBezTo>
                  <a:cubicBezTo>
                    <a:pt x="282" y="42"/>
                    <a:pt x="282" y="42"/>
                    <a:pt x="283" y="41"/>
                  </a:cubicBezTo>
                  <a:close/>
                  <a:moveTo>
                    <a:pt x="270" y="34"/>
                  </a:moveTo>
                  <a:cubicBezTo>
                    <a:pt x="270" y="35"/>
                    <a:pt x="271" y="32"/>
                    <a:pt x="272" y="32"/>
                  </a:cubicBezTo>
                  <a:cubicBezTo>
                    <a:pt x="272" y="32"/>
                    <a:pt x="274" y="34"/>
                    <a:pt x="274" y="34"/>
                  </a:cubicBezTo>
                  <a:cubicBezTo>
                    <a:pt x="275" y="34"/>
                    <a:pt x="275" y="32"/>
                    <a:pt x="276" y="32"/>
                  </a:cubicBezTo>
                  <a:cubicBezTo>
                    <a:pt x="276" y="31"/>
                    <a:pt x="277" y="30"/>
                    <a:pt x="277" y="30"/>
                  </a:cubicBezTo>
                  <a:cubicBezTo>
                    <a:pt x="277" y="29"/>
                    <a:pt x="276" y="28"/>
                    <a:pt x="275" y="28"/>
                  </a:cubicBezTo>
                  <a:cubicBezTo>
                    <a:pt x="275" y="28"/>
                    <a:pt x="273" y="26"/>
                    <a:pt x="273" y="26"/>
                  </a:cubicBezTo>
                  <a:cubicBezTo>
                    <a:pt x="273" y="26"/>
                    <a:pt x="271" y="28"/>
                    <a:pt x="271" y="28"/>
                  </a:cubicBezTo>
                  <a:cubicBezTo>
                    <a:pt x="271" y="29"/>
                    <a:pt x="270" y="30"/>
                    <a:pt x="270" y="31"/>
                  </a:cubicBezTo>
                  <a:cubicBezTo>
                    <a:pt x="269" y="31"/>
                    <a:pt x="268" y="32"/>
                    <a:pt x="268" y="33"/>
                  </a:cubicBezTo>
                  <a:cubicBezTo>
                    <a:pt x="269" y="33"/>
                    <a:pt x="269" y="34"/>
                    <a:pt x="270" y="34"/>
                  </a:cubicBezTo>
                  <a:close/>
                  <a:moveTo>
                    <a:pt x="295" y="25"/>
                  </a:moveTo>
                  <a:cubicBezTo>
                    <a:pt x="295" y="25"/>
                    <a:pt x="293" y="27"/>
                    <a:pt x="293" y="27"/>
                  </a:cubicBezTo>
                  <a:cubicBezTo>
                    <a:pt x="293" y="28"/>
                    <a:pt x="295" y="29"/>
                    <a:pt x="295" y="29"/>
                  </a:cubicBezTo>
                  <a:cubicBezTo>
                    <a:pt x="296" y="29"/>
                    <a:pt x="297" y="31"/>
                    <a:pt x="298" y="31"/>
                  </a:cubicBezTo>
                  <a:cubicBezTo>
                    <a:pt x="298" y="31"/>
                    <a:pt x="299" y="29"/>
                    <a:pt x="299" y="29"/>
                  </a:cubicBezTo>
                  <a:cubicBezTo>
                    <a:pt x="300" y="28"/>
                    <a:pt x="301" y="27"/>
                    <a:pt x="301" y="26"/>
                  </a:cubicBezTo>
                  <a:cubicBezTo>
                    <a:pt x="301" y="26"/>
                    <a:pt x="303" y="25"/>
                    <a:pt x="303" y="24"/>
                  </a:cubicBezTo>
                  <a:cubicBezTo>
                    <a:pt x="303" y="23"/>
                    <a:pt x="301" y="23"/>
                    <a:pt x="301" y="22"/>
                  </a:cubicBezTo>
                  <a:cubicBezTo>
                    <a:pt x="299" y="24"/>
                    <a:pt x="298" y="25"/>
                    <a:pt x="297" y="27"/>
                  </a:cubicBezTo>
                  <a:cubicBezTo>
                    <a:pt x="296" y="27"/>
                    <a:pt x="296" y="25"/>
                    <a:pt x="295" y="25"/>
                  </a:cubicBezTo>
                  <a:close/>
                  <a:moveTo>
                    <a:pt x="373" y="39"/>
                  </a:moveTo>
                  <a:cubicBezTo>
                    <a:pt x="373" y="38"/>
                    <a:pt x="374" y="37"/>
                    <a:pt x="375" y="37"/>
                  </a:cubicBezTo>
                  <a:cubicBezTo>
                    <a:pt x="375" y="36"/>
                    <a:pt x="376" y="38"/>
                    <a:pt x="377" y="38"/>
                  </a:cubicBezTo>
                  <a:cubicBezTo>
                    <a:pt x="377" y="38"/>
                    <a:pt x="378" y="36"/>
                    <a:pt x="378" y="36"/>
                  </a:cubicBezTo>
                  <a:cubicBezTo>
                    <a:pt x="379" y="36"/>
                    <a:pt x="380" y="37"/>
                    <a:pt x="381" y="38"/>
                  </a:cubicBezTo>
                  <a:cubicBezTo>
                    <a:pt x="381" y="38"/>
                    <a:pt x="383" y="39"/>
                    <a:pt x="383" y="39"/>
                  </a:cubicBezTo>
                  <a:cubicBezTo>
                    <a:pt x="384" y="39"/>
                    <a:pt x="384" y="37"/>
                    <a:pt x="385" y="37"/>
                  </a:cubicBezTo>
                  <a:cubicBezTo>
                    <a:pt x="384" y="37"/>
                    <a:pt x="383" y="36"/>
                    <a:pt x="382" y="35"/>
                  </a:cubicBezTo>
                  <a:cubicBezTo>
                    <a:pt x="382" y="35"/>
                    <a:pt x="381" y="34"/>
                    <a:pt x="380" y="34"/>
                  </a:cubicBezTo>
                  <a:cubicBezTo>
                    <a:pt x="380" y="33"/>
                    <a:pt x="379" y="32"/>
                    <a:pt x="378" y="32"/>
                  </a:cubicBezTo>
                  <a:cubicBezTo>
                    <a:pt x="378" y="32"/>
                    <a:pt x="377" y="34"/>
                    <a:pt x="376" y="34"/>
                  </a:cubicBezTo>
                  <a:cubicBezTo>
                    <a:pt x="376" y="34"/>
                    <a:pt x="374" y="32"/>
                    <a:pt x="374" y="33"/>
                  </a:cubicBezTo>
                  <a:cubicBezTo>
                    <a:pt x="373" y="33"/>
                    <a:pt x="373" y="34"/>
                    <a:pt x="372" y="35"/>
                  </a:cubicBezTo>
                  <a:cubicBezTo>
                    <a:pt x="372" y="35"/>
                    <a:pt x="371" y="36"/>
                    <a:pt x="371" y="37"/>
                  </a:cubicBezTo>
                  <a:cubicBezTo>
                    <a:pt x="370" y="38"/>
                    <a:pt x="369" y="39"/>
                    <a:pt x="369" y="39"/>
                  </a:cubicBezTo>
                  <a:cubicBezTo>
                    <a:pt x="369" y="40"/>
                    <a:pt x="371" y="40"/>
                    <a:pt x="371" y="41"/>
                  </a:cubicBezTo>
                  <a:cubicBezTo>
                    <a:pt x="372" y="40"/>
                    <a:pt x="372" y="39"/>
                    <a:pt x="373" y="39"/>
                  </a:cubicBezTo>
                  <a:close/>
                  <a:moveTo>
                    <a:pt x="410" y="50"/>
                  </a:moveTo>
                  <a:cubicBezTo>
                    <a:pt x="411" y="49"/>
                    <a:pt x="412" y="48"/>
                    <a:pt x="412" y="47"/>
                  </a:cubicBezTo>
                  <a:cubicBezTo>
                    <a:pt x="412" y="47"/>
                    <a:pt x="410" y="46"/>
                    <a:pt x="410" y="46"/>
                  </a:cubicBezTo>
                  <a:cubicBezTo>
                    <a:pt x="410" y="46"/>
                    <a:pt x="408" y="44"/>
                    <a:pt x="408" y="44"/>
                  </a:cubicBezTo>
                  <a:cubicBezTo>
                    <a:pt x="407" y="44"/>
                    <a:pt x="406" y="46"/>
                    <a:pt x="406" y="46"/>
                  </a:cubicBezTo>
                  <a:cubicBezTo>
                    <a:pt x="405" y="47"/>
                    <a:pt x="405" y="48"/>
                    <a:pt x="404" y="49"/>
                  </a:cubicBezTo>
                  <a:cubicBezTo>
                    <a:pt x="404" y="49"/>
                    <a:pt x="402" y="50"/>
                    <a:pt x="402" y="51"/>
                  </a:cubicBezTo>
                  <a:cubicBezTo>
                    <a:pt x="402" y="51"/>
                    <a:pt x="404" y="52"/>
                    <a:pt x="405" y="52"/>
                  </a:cubicBezTo>
                  <a:cubicBezTo>
                    <a:pt x="405" y="53"/>
                    <a:pt x="406" y="54"/>
                    <a:pt x="407" y="54"/>
                  </a:cubicBezTo>
                  <a:cubicBezTo>
                    <a:pt x="408" y="53"/>
                    <a:pt x="409" y="51"/>
                    <a:pt x="410" y="50"/>
                  </a:cubicBezTo>
                  <a:close/>
                  <a:moveTo>
                    <a:pt x="399" y="41"/>
                  </a:moveTo>
                  <a:cubicBezTo>
                    <a:pt x="400" y="40"/>
                    <a:pt x="400" y="40"/>
                    <a:pt x="401" y="39"/>
                  </a:cubicBezTo>
                  <a:cubicBezTo>
                    <a:pt x="402" y="37"/>
                    <a:pt x="403" y="36"/>
                    <a:pt x="404" y="35"/>
                  </a:cubicBezTo>
                  <a:cubicBezTo>
                    <a:pt x="403" y="33"/>
                    <a:pt x="401" y="32"/>
                    <a:pt x="400" y="31"/>
                  </a:cubicBezTo>
                  <a:cubicBezTo>
                    <a:pt x="399" y="32"/>
                    <a:pt x="399" y="33"/>
                    <a:pt x="398" y="33"/>
                  </a:cubicBezTo>
                  <a:cubicBezTo>
                    <a:pt x="397" y="35"/>
                    <a:pt x="396" y="36"/>
                    <a:pt x="395" y="38"/>
                  </a:cubicBezTo>
                  <a:cubicBezTo>
                    <a:pt x="394" y="39"/>
                    <a:pt x="392" y="41"/>
                    <a:pt x="391" y="42"/>
                  </a:cubicBezTo>
                  <a:cubicBezTo>
                    <a:pt x="393" y="43"/>
                    <a:pt x="394" y="45"/>
                    <a:pt x="396" y="46"/>
                  </a:cubicBezTo>
                  <a:cubicBezTo>
                    <a:pt x="397" y="44"/>
                    <a:pt x="398" y="43"/>
                    <a:pt x="399" y="41"/>
                  </a:cubicBezTo>
                  <a:close/>
                  <a:moveTo>
                    <a:pt x="433" y="53"/>
                  </a:moveTo>
                  <a:cubicBezTo>
                    <a:pt x="434" y="53"/>
                    <a:pt x="434" y="54"/>
                    <a:pt x="435" y="54"/>
                  </a:cubicBezTo>
                  <a:cubicBezTo>
                    <a:pt x="436" y="55"/>
                    <a:pt x="437" y="56"/>
                    <a:pt x="437" y="56"/>
                  </a:cubicBezTo>
                  <a:cubicBezTo>
                    <a:pt x="438" y="56"/>
                    <a:pt x="439" y="54"/>
                    <a:pt x="439" y="54"/>
                  </a:cubicBezTo>
                  <a:cubicBezTo>
                    <a:pt x="440" y="53"/>
                    <a:pt x="440" y="52"/>
                    <a:pt x="441" y="52"/>
                  </a:cubicBezTo>
                  <a:cubicBezTo>
                    <a:pt x="441" y="51"/>
                    <a:pt x="442" y="50"/>
                    <a:pt x="442" y="49"/>
                  </a:cubicBezTo>
                  <a:cubicBezTo>
                    <a:pt x="442" y="49"/>
                    <a:pt x="440" y="48"/>
                    <a:pt x="440" y="48"/>
                  </a:cubicBezTo>
                  <a:cubicBezTo>
                    <a:pt x="440" y="48"/>
                    <a:pt x="439" y="50"/>
                    <a:pt x="438" y="50"/>
                  </a:cubicBezTo>
                  <a:cubicBezTo>
                    <a:pt x="438" y="50"/>
                    <a:pt x="437" y="48"/>
                    <a:pt x="436" y="48"/>
                  </a:cubicBezTo>
                  <a:cubicBezTo>
                    <a:pt x="436" y="48"/>
                    <a:pt x="435" y="46"/>
                    <a:pt x="434" y="47"/>
                  </a:cubicBezTo>
                  <a:cubicBezTo>
                    <a:pt x="433" y="47"/>
                    <a:pt x="433" y="48"/>
                    <a:pt x="432" y="49"/>
                  </a:cubicBezTo>
                  <a:cubicBezTo>
                    <a:pt x="432" y="49"/>
                    <a:pt x="431" y="50"/>
                    <a:pt x="431" y="51"/>
                  </a:cubicBezTo>
                  <a:cubicBezTo>
                    <a:pt x="430" y="51"/>
                    <a:pt x="429" y="53"/>
                    <a:pt x="429" y="53"/>
                  </a:cubicBezTo>
                  <a:cubicBezTo>
                    <a:pt x="429" y="54"/>
                    <a:pt x="431" y="54"/>
                    <a:pt x="431" y="55"/>
                  </a:cubicBezTo>
                  <a:cubicBezTo>
                    <a:pt x="432" y="54"/>
                    <a:pt x="432" y="53"/>
                    <a:pt x="433" y="53"/>
                  </a:cubicBezTo>
                  <a:close/>
                  <a:moveTo>
                    <a:pt x="464" y="31"/>
                  </a:moveTo>
                  <a:cubicBezTo>
                    <a:pt x="464" y="30"/>
                    <a:pt x="466" y="32"/>
                    <a:pt x="466" y="32"/>
                  </a:cubicBezTo>
                  <a:cubicBezTo>
                    <a:pt x="466" y="32"/>
                    <a:pt x="468" y="30"/>
                    <a:pt x="468" y="30"/>
                  </a:cubicBezTo>
                  <a:cubicBezTo>
                    <a:pt x="468" y="30"/>
                    <a:pt x="466" y="28"/>
                    <a:pt x="466" y="28"/>
                  </a:cubicBezTo>
                  <a:cubicBezTo>
                    <a:pt x="465" y="28"/>
                    <a:pt x="463" y="27"/>
                    <a:pt x="463" y="27"/>
                  </a:cubicBezTo>
                  <a:cubicBezTo>
                    <a:pt x="463" y="26"/>
                    <a:pt x="465" y="25"/>
                    <a:pt x="465" y="24"/>
                  </a:cubicBezTo>
                  <a:cubicBezTo>
                    <a:pt x="465" y="24"/>
                    <a:pt x="466" y="23"/>
                    <a:pt x="467" y="22"/>
                  </a:cubicBezTo>
                  <a:cubicBezTo>
                    <a:pt x="467" y="22"/>
                    <a:pt x="469" y="20"/>
                    <a:pt x="468" y="20"/>
                  </a:cubicBezTo>
                  <a:cubicBezTo>
                    <a:pt x="468" y="19"/>
                    <a:pt x="467" y="19"/>
                    <a:pt x="466" y="18"/>
                  </a:cubicBezTo>
                  <a:cubicBezTo>
                    <a:pt x="466" y="18"/>
                    <a:pt x="465" y="20"/>
                    <a:pt x="465" y="20"/>
                  </a:cubicBezTo>
                  <a:cubicBezTo>
                    <a:pt x="464" y="21"/>
                    <a:pt x="463" y="19"/>
                    <a:pt x="462" y="19"/>
                  </a:cubicBezTo>
                  <a:cubicBezTo>
                    <a:pt x="462" y="19"/>
                    <a:pt x="461" y="20"/>
                    <a:pt x="461" y="21"/>
                  </a:cubicBezTo>
                  <a:cubicBezTo>
                    <a:pt x="461" y="21"/>
                    <a:pt x="463" y="22"/>
                    <a:pt x="463" y="23"/>
                  </a:cubicBezTo>
                  <a:cubicBezTo>
                    <a:pt x="463" y="23"/>
                    <a:pt x="461" y="24"/>
                    <a:pt x="461" y="25"/>
                  </a:cubicBezTo>
                  <a:cubicBezTo>
                    <a:pt x="461" y="25"/>
                    <a:pt x="463" y="26"/>
                    <a:pt x="463" y="27"/>
                  </a:cubicBezTo>
                  <a:cubicBezTo>
                    <a:pt x="463" y="27"/>
                    <a:pt x="462" y="28"/>
                    <a:pt x="462" y="29"/>
                  </a:cubicBezTo>
                  <a:cubicBezTo>
                    <a:pt x="462" y="29"/>
                    <a:pt x="460" y="30"/>
                    <a:pt x="460" y="31"/>
                  </a:cubicBezTo>
                  <a:cubicBezTo>
                    <a:pt x="460" y="32"/>
                    <a:pt x="462" y="32"/>
                    <a:pt x="462" y="33"/>
                  </a:cubicBezTo>
                  <a:cubicBezTo>
                    <a:pt x="463" y="32"/>
                    <a:pt x="463" y="31"/>
                    <a:pt x="464" y="31"/>
                  </a:cubicBezTo>
                  <a:close/>
                  <a:moveTo>
                    <a:pt x="483" y="38"/>
                  </a:moveTo>
                  <a:cubicBezTo>
                    <a:pt x="483" y="38"/>
                    <a:pt x="485" y="40"/>
                    <a:pt x="485" y="40"/>
                  </a:cubicBezTo>
                  <a:cubicBezTo>
                    <a:pt x="485" y="39"/>
                    <a:pt x="487" y="38"/>
                    <a:pt x="487" y="37"/>
                  </a:cubicBezTo>
                  <a:cubicBezTo>
                    <a:pt x="487" y="37"/>
                    <a:pt x="485" y="36"/>
                    <a:pt x="485" y="36"/>
                  </a:cubicBezTo>
                  <a:cubicBezTo>
                    <a:pt x="484" y="36"/>
                    <a:pt x="483" y="34"/>
                    <a:pt x="482" y="34"/>
                  </a:cubicBezTo>
                  <a:cubicBezTo>
                    <a:pt x="482" y="34"/>
                    <a:pt x="481" y="36"/>
                    <a:pt x="481" y="36"/>
                  </a:cubicBezTo>
                  <a:cubicBezTo>
                    <a:pt x="480" y="37"/>
                    <a:pt x="479" y="38"/>
                    <a:pt x="479" y="39"/>
                  </a:cubicBezTo>
                  <a:cubicBezTo>
                    <a:pt x="479" y="39"/>
                    <a:pt x="481" y="40"/>
                    <a:pt x="481" y="40"/>
                  </a:cubicBezTo>
                  <a:cubicBezTo>
                    <a:pt x="482" y="40"/>
                    <a:pt x="482" y="38"/>
                    <a:pt x="483" y="38"/>
                  </a:cubicBezTo>
                  <a:close/>
                  <a:moveTo>
                    <a:pt x="498" y="32"/>
                  </a:moveTo>
                  <a:cubicBezTo>
                    <a:pt x="499" y="32"/>
                    <a:pt x="500" y="34"/>
                    <a:pt x="500" y="34"/>
                  </a:cubicBezTo>
                  <a:cubicBezTo>
                    <a:pt x="501" y="34"/>
                    <a:pt x="502" y="32"/>
                    <a:pt x="502" y="31"/>
                  </a:cubicBezTo>
                  <a:cubicBezTo>
                    <a:pt x="502" y="31"/>
                    <a:pt x="500" y="30"/>
                    <a:pt x="500" y="30"/>
                  </a:cubicBezTo>
                  <a:cubicBezTo>
                    <a:pt x="500" y="29"/>
                    <a:pt x="501" y="28"/>
                    <a:pt x="502" y="27"/>
                  </a:cubicBezTo>
                  <a:cubicBezTo>
                    <a:pt x="501" y="27"/>
                    <a:pt x="500" y="26"/>
                    <a:pt x="499" y="26"/>
                  </a:cubicBezTo>
                  <a:cubicBezTo>
                    <a:pt x="499" y="26"/>
                    <a:pt x="498" y="28"/>
                    <a:pt x="498" y="28"/>
                  </a:cubicBezTo>
                  <a:cubicBezTo>
                    <a:pt x="497" y="29"/>
                    <a:pt x="496" y="29"/>
                    <a:pt x="496" y="30"/>
                  </a:cubicBezTo>
                  <a:cubicBezTo>
                    <a:pt x="496" y="31"/>
                    <a:pt x="494" y="32"/>
                    <a:pt x="494" y="32"/>
                  </a:cubicBezTo>
                  <a:cubicBezTo>
                    <a:pt x="494" y="33"/>
                    <a:pt x="496" y="34"/>
                    <a:pt x="496" y="34"/>
                  </a:cubicBezTo>
                  <a:cubicBezTo>
                    <a:pt x="497" y="34"/>
                    <a:pt x="497" y="32"/>
                    <a:pt x="498" y="32"/>
                  </a:cubicBezTo>
                  <a:close/>
                  <a:moveTo>
                    <a:pt x="527" y="36"/>
                  </a:moveTo>
                  <a:cubicBezTo>
                    <a:pt x="526" y="36"/>
                    <a:pt x="525" y="34"/>
                    <a:pt x="525" y="34"/>
                  </a:cubicBezTo>
                  <a:cubicBezTo>
                    <a:pt x="524" y="34"/>
                    <a:pt x="523" y="36"/>
                    <a:pt x="523" y="37"/>
                  </a:cubicBezTo>
                  <a:cubicBezTo>
                    <a:pt x="523" y="37"/>
                    <a:pt x="525" y="38"/>
                    <a:pt x="525" y="38"/>
                  </a:cubicBezTo>
                  <a:cubicBezTo>
                    <a:pt x="525" y="39"/>
                    <a:pt x="527" y="40"/>
                    <a:pt x="527" y="40"/>
                  </a:cubicBezTo>
                  <a:cubicBezTo>
                    <a:pt x="528" y="40"/>
                    <a:pt x="529" y="38"/>
                    <a:pt x="529" y="38"/>
                  </a:cubicBezTo>
                  <a:cubicBezTo>
                    <a:pt x="530" y="37"/>
                    <a:pt x="530" y="36"/>
                    <a:pt x="531" y="36"/>
                  </a:cubicBezTo>
                  <a:cubicBezTo>
                    <a:pt x="530" y="35"/>
                    <a:pt x="529" y="35"/>
                    <a:pt x="528" y="34"/>
                  </a:cubicBezTo>
                  <a:cubicBezTo>
                    <a:pt x="528" y="34"/>
                    <a:pt x="530" y="32"/>
                    <a:pt x="530" y="32"/>
                  </a:cubicBezTo>
                  <a:cubicBezTo>
                    <a:pt x="530" y="31"/>
                    <a:pt x="528" y="30"/>
                    <a:pt x="528" y="30"/>
                  </a:cubicBezTo>
                  <a:cubicBezTo>
                    <a:pt x="528" y="30"/>
                    <a:pt x="526" y="32"/>
                    <a:pt x="526" y="32"/>
                  </a:cubicBezTo>
                  <a:cubicBezTo>
                    <a:pt x="526" y="33"/>
                    <a:pt x="528" y="33"/>
                    <a:pt x="528" y="34"/>
                  </a:cubicBezTo>
                  <a:cubicBezTo>
                    <a:pt x="528" y="34"/>
                    <a:pt x="527" y="36"/>
                    <a:pt x="527" y="36"/>
                  </a:cubicBezTo>
                  <a:close/>
                  <a:moveTo>
                    <a:pt x="567" y="49"/>
                  </a:moveTo>
                  <a:cubicBezTo>
                    <a:pt x="567" y="49"/>
                    <a:pt x="568" y="47"/>
                    <a:pt x="568" y="47"/>
                  </a:cubicBezTo>
                  <a:cubicBezTo>
                    <a:pt x="569" y="46"/>
                    <a:pt x="569" y="45"/>
                    <a:pt x="570" y="44"/>
                  </a:cubicBezTo>
                  <a:cubicBezTo>
                    <a:pt x="571" y="43"/>
                    <a:pt x="572" y="41"/>
                    <a:pt x="573" y="40"/>
                  </a:cubicBezTo>
                  <a:cubicBezTo>
                    <a:pt x="573" y="40"/>
                    <a:pt x="572" y="38"/>
                    <a:pt x="571" y="38"/>
                  </a:cubicBezTo>
                  <a:cubicBezTo>
                    <a:pt x="571" y="38"/>
                    <a:pt x="570" y="40"/>
                    <a:pt x="569" y="40"/>
                  </a:cubicBezTo>
                  <a:cubicBezTo>
                    <a:pt x="569" y="41"/>
                    <a:pt x="568" y="42"/>
                    <a:pt x="568" y="43"/>
                  </a:cubicBezTo>
                  <a:cubicBezTo>
                    <a:pt x="567" y="44"/>
                    <a:pt x="565" y="46"/>
                    <a:pt x="564" y="47"/>
                  </a:cubicBezTo>
                  <a:cubicBezTo>
                    <a:pt x="565" y="47"/>
                    <a:pt x="566" y="49"/>
                    <a:pt x="567" y="49"/>
                  </a:cubicBezTo>
                  <a:close/>
                  <a:moveTo>
                    <a:pt x="614" y="28"/>
                  </a:moveTo>
                  <a:cubicBezTo>
                    <a:pt x="614" y="28"/>
                    <a:pt x="615" y="26"/>
                    <a:pt x="616" y="26"/>
                  </a:cubicBezTo>
                  <a:cubicBezTo>
                    <a:pt x="616" y="26"/>
                    <a:pt x="618" y="28"/>
                    <a:pt x="618" y="28"/>
                  </a:cubicBezTo>
                  <a:cubicBezTo>
                    <a:pt x="618" y="28"/>
                    <a:pt x="620" y="30"/>
                    <a:pt x="620" y="30"/>
                  </a:cubicBezTo>
                  <a:cubicBezTo>
                    <a:pt x="620" y="30"/>
                    <a:pt x="622" y="28"/>
                    <a:pt x="622" y="27"/>
                  </a:cubicBezTo>
                  <a:cubicBezTo>
                    <a:pt x="622" y="27"/>
                    <a:pt x="620" y="26"/>
                    <a:pt x="619" y="26"/>
                  </a:cubicBezTo>
                  <a:cubicBezTo>
                    <a:pt x="619" y="25"/>
                    <a:pt x="621" y="24"/>
                    <a:pt x="621" y="23"/>
                  </a:cubicBezTo>
                  <a:cubicBezTo>
                    <a:pt x="621" y="23"/>
                    <a:pt x="620" y="22"/>
                    <a:pt x="619" y="22"/>
                  </a:cubicBezTo>
                  <a:cubicBezTo>
                    <a:pt x="618" y="22"/>
                    <a:pt x="618" y="24"/>
                    <a:pt x="617" y="24"/>
                  </a:cubicBezTo>
                  <a:cubicBezTo>
                    <a:pt x="617" y="24"/>
                    <a:pt x="616" y="22"/>
                    <a:pt x="615" y="22"/>
                  </a:cubicBezTo>
                  <a:cubicBezTo>
                    <a:pt x="615" y="22"/>
                    <a:pt x="614" y="24"/>
                    <a:pt x="613" y="24"/>
                  </a:cubicBezTo>
                  <a:cubicBezTo>
                    <a:pt x="613" y="25"/>
                    <a:pt x="612" y="26"/>
                    <a:pt x="612" y="27"/>
                  </a:cubicBezTo>
                  <a:cubicBezTo>
                    <a:pt x="611" y="27"/>
                    <a:pt x="610" y="28"/>
                    <a:pt x="610" y="29"/>
                  </a:cubicBezTo>
                  <a:cubicBezTo>
                    <a:pt x="610" y="30"/>
                    <a:pt x="612" y="30"/>
                    <a:pt x="612" y="31"/>
                  </a:cubicBezTo>
                  <a:cubicBezTo>
                    <a:pt x="613" y="30"/>
                    <a:pt x="613" y="29"/>
                    <a:pt x="614" y="28"/>
                  </a:cubicBezTo>
                  <a:close/>
                  <a:moveTo>
                    <a:pt x="628" y="29"/>
                  </a:moveTo>
                  <a:cubicBezTo>
                    <a:pt x="629" y="27"/>
                    <a:pt x="630" y="26"/>
                    <a:pt x="631" y="24"/>
                  </a:cubicBezTo>
                  <a:cubicBezTo>
                    <a:pt x="631" y="24"/>
                    <a:pt x="630" y="22"/>
                    <a:pt x="629" y="22"/>
                  </a:cubicBezTo>
                  <a:cubicBezTo>
                    <a:pt x="629" y="22"/>
                    <a:pt x="628" y="24"/>
                    <a:pt x="627" y="25"/>
                  </a:cubicBezTo>
                  <a:cubicBezTo>
                    <a:pt x="627" y="25"/>
                    <a:pt x="626" y="26"/>
                    <a:pt x="626" y="27"/>
                  </a:cubicBezTo>
                  <a:cubicBezTo>
                    <a:pt x="625" y="27"/>
                    <a:pt x="624" y="29"/>
                    <a:pt x="624" y="29"/>
                  </a:cubicBezTo>
                  <a:cubicBezTo>
                    <a:pt x="624" y="30"/>
                    <a:pt x="626" y="30"/>
                    <a:pt x="626" y="31"/>
                  </a:cubicBezTo>
                  <a:cubicBezTo>
                    <a:pt x="627" y="30"/>
                    <a:pt x="627" y="29"/>
                    <a:pt x="628" y="29"/>
                  </a:cubicBezTo>
                  <a:close/>
                  <a:moveTo>
                    <a:pt x="650" y="32"/>
                  </a:moveTo>
                  <a:cubicBezTo>
                    <a:pt x="651" y="32"/>
                    <a:pt x="652" y="33"/>
                    <a:pt x="653" y="33"/>
                  </a:cubicBezTo>
                  <a:cubicBezTo>
                    <a:pt x="653" y="33"/>
                    <a:pt x="654" y="31"/>
                    <a:pt x="654" y="31"/>
                  </a:cubicBezTo>
                  <a:cubicBezTo>
                    <a:pt x="655" y="31"/>
                    <a:pt x="655" y="29"/>
                    <a:pt x="656" y="29"/>
                  </a:cubicBezTo>
                  <a:cubicBezTo>
                    <a:pt x="656" y="29"/>
                    <a:pt x="658" y="31"/>
                    <a:pt x="658" y="30"/>
                  </a:cubicBezTo>
                  <a:cubicBezTo>
                    <a:pt x="659" y="30"/>
                    <a:pt x="660" y="29"/>
                    <a:pt x="660" y="28"/>
                  </a:cubicBezTo>
                  <a:cubicBezTo>
                    <a:pt x="660" y="28"/>
                    <a:pt x="662" y="26"/>
                    <a:pt x="662" y="26"/>
                  </a:cubicBezTo>
                  <a:cubicBezTo>
                    <a:pt x="662" y="25"/>
                    <a:pt x="660" y="25"/>
                    <a:pt x="659" y="24"/>
                  </a:cubicBezTo>
                  <a:cubicBezTo>
                    <a:pt x="659" y="25"/>
                    <a:pt x="658" y="26"/>
                    <a:pt x="658" y="27"/>
                  </a:cubicBezTo>
                  <a:cubicBezTo>
                    <a:pt x="657" y="27"/>
                    <a:pt x="656" y="25"/>
                    <a:pt x="655" y="25"/>
                  </a:cubicBezTo>
                  <a:cubicBezTo>
                    <a:pt x="655" y="25"/>
                    <a:pt x="653" y="23"/>
                    <a:pt x="653" y="23"/>
                  </a:cubicBezTo>
                  <a:cubicBezTo>
                    <a:pt x="653" y="23"/>
                    <a:pt x="652" y="25"/>
                    <a:pt x="652" y="25"/>
                  </a:cubicBezTo>
                  <a:cubicBezTo>
                    <a:pt x="651" y="26"/>
                    <a:pt x="650" y="27"/>
                    <a:pt x="650" y="28"/>
                  </a:cubicBezTo>
                  <a:cubicBezTo>
                    <a:pt x="649" y="28"/>
                    <a:pt x="649" y="29"/>
                    <a:pt x="648" y="30"/>
                  </a:cubicBezTo>
                  <a:cubicBezTo>
                    <a:pt x="649" y="30"/>
                    <a:pt x="650" y="31"/>
                    <a:pt x="650" y="32"/>
                  </a:cubicBezTo>
                  <a:close/>
                  <a:moveTo>
                    <a:pt x="695" y="38"/>
                  </a:moveTo>
                  <a:cubicBezTo>
                    <a:pt x="696" y="37"/>
                    <a:pt x="696" y="36"/>
                    <a:pt x="697" y="35"/>
                  </a:cubicBezTo>
                  <a:cubicBezTo>
                    <a:pt x="697" y="35"/>
                    <a:pt x="699" y="34"/>
                    <a:pt x="699" y="33"/>
                  </a:cubicBezTo>
                  <a:cubicBezTo>
                    <a:pt x="699" y="33"/>
                    <a:pt x="697" y="32"/>
                    <a:pt x="696" y="31"/>
                  </a:cubicBezTo>
                  <a:cubicBezTo>
                    <a:pt x="696" y="31"/>
                    <a:pt x="698" y="30"/>
                    <a:pt x="698" y="29"/>
                  </a:cubicBezTo>
                  <a:cubicBezTo>
                    <a:pt x="698" y="29"/>
                    <a:pt x="696" y="27"/>
                    <a:pt x="696" y="27"/>
                  </a:cubicBezTo>
                  <a:cubicBezTo>
                    <a:pt x="695" y="28"/>
                    <a:pt x="694" y="29"/>
                    <a:pt x="694" y="30"/>
                  </a:cubicBezTo>
                  <a:cubicBezTo>
                    <a:pt x="694" y="30"/>
                    <a:pt x="693" y="31"/>
                    <a:pt x="692" y="32"/>
                  </a:cubicBezTo>
                  <a:cubicBezTo>
                    <a:pt x="693" y="33"/>
                    <a:pt x="695" y="33"/>
                    <a:pt x="695" y="34"/>
                  </a:cubicBezTo>
                  <a:cubicBezTo>
                    <a:pt x="695" y="34"/>
                    <a:pt x="693" y="35"/>
                    <a:pt x="693" y="36"/>
                  </a:cubicBezTo>
                  <a:cubicBezTo>
                    <a:pt x="694" y="36"/>
                    <a:pt x="695" y="38"/>
                    <a:pt x="695" y="38"/>
                  </a:cubicBezTo>
                  <a:close/>
                  <a:moveTo>
                    <a:pt x="720" y="28"/>
                  </a:moveTo>
                  <a:cubicBezTo>
                    <a:pt x="721" y="27"/>
                    <a:pt x="721" y="27"/>
                    <a:pt x="722" y="26"/>
                  </a:cubicBezTo>
                  <a:cubicBezTo>
                    <a:pt x="720" y="25"/>
                    <a:pt x="719" y="24"/>
                    <a:pt x="717" y="23"/>
                  </a:cubicBezTo>
                  <a:cubicBezTo>
                    <a:pt x="717" y="23"/>
                    <a:pt x="716" y="24"/>
                    <a:pt x="716" y="25"/>
                  </a:cubicBezTo>
                  <a:cubicBezTo>
                    <a:pt x="715" y="25"/>
                    <a:pt x="718" y="26"/>
                    <a:pt x="718" y="26"/>
                  </a:cubicBezTo>
                  <a:cubicBezTo>
                    <a:pt x="718" y="27"/>
                    <a:pt x="716" y="28"/>
                    <a:pt x="716" y="29"/>
                  </a:cubicBezTo>
                  <a:cubicBezTo>
                    <a:pt x="716" y="29"/>
                    <a:pt x="714" y="30"/>
                    <a:pt x="714" y="31"/>
                  </a:cubicBezTo>
                  <a:cubicBezTo>
                    <a:pt x="714" y="32"/>
                    <a:pt x="716" y="32"/>
                    <a:pt x="717" y="33"/>
                  </a:cubicBezTo>
                  <a:cubicBezTo>
                    <a:pt x="718" y="31"/>
                    <a:pt x="719" y="30"/>
                    <a:pt x="720" y="28"/>
                  </a:cubicBezTo>
                  <a:close/>
                  <a:moveTo>
                    <a:pt x="736" y="44"/>
                  </a:moveTo>
                  <a:cubicBezTo>
                    <a:pt x="737" y="44"/>
                    <a:pt x="738" y="46"/>
                    <a:pt x="738" y="46"/>
                  </a:cubicBezTo>
                  <a:cubicBezTo>
                    <a:pt x="739" y="46"/>
                    <a:pt x="739" y="44"/>
                    <a:pt x="740" y="44"/>
                  </a:cubicBezTo>
                  <a:cubicBezTo>
                    <a:pt x="741" y="43"/>
                    <a:pt x="741" y="42"/>
                    <a:pt x="742" y="41"/>
                  </a:cubicBezTo>
                  <a:cubicBezTo>
                    <a:pt x="742" y="41"/>
                    <a:pt x="743" y="43"/>
                    <a:pt x="744" y="43"/>
                  </a:cubicBezTo>
                  <a:cubicBezTo>
                    <a:pt x="745" y="43"/>
                    <a:pt x="745" y="41"/>
                    <a:pt x="746" y="41"/>
                  </a:cubicBezTo>
                  <a:cubicBezTo>
                    <a:pt x="746" y="40"/>
                    <a:pt x="748" y="39"/>
                    <a:pt x="747" y="39"/>
                  </a:cubicBezTo>
                  <a:cubicBezTo>
                    <a:pt x="747" y="38"/>
                    <a:pt x="745" y="37"/>
                    <a:pt x="745" y="37"/>
                  </a:cubicBezTo>
                  <a:cubicBezTo>
                    <a:pt x="745" y="37"/>
                    <a:pt x="744" y="39"/>
                    <a:pt x="744" y="39"/>
                  </a:cubicBezTo>
                  <a:cubicBezTo>
                    <a:pt x="743" y="39"/>
                    <a:pt x="742" y="37"/>
                    <a:pt x="741" y="37"/>
                  </a:cubicBezTo>
                  <a:cubicBezTo>
                    <a:pt x="741" y="37"/>
                    <a:pt x="740" y="39"/>
                    <a:pt x="740" y="40"/>
                  </a:cubicBezTo>
                  <a:cubicBezTo>
                    <a:pt x="739" y="40"/>
                    <a:pt x="739" y="42"/>
                    <a:pt x="738" y="42"/>
                  </a:cubicBezTo>
                  <a:cubicBezTo>
                    <a:pt x="737" y="42"/>
                    <a:pt x="736" y="40"/>
                    <a:pt x="736" y="40"/>
                  </a:cubicBezTo>
                  <a:cubicBezTo>
                    <a:pt x="735" y="40"/>
                    <a:pt x="735" y="42"/>
                    <a:pt x="734" y="42"/>
                  </a:cubicBezTo>
                  <a:cubicBezTo>
                    <a:pt x="735" y="43"/>
                    <a:pt x="735" y="44"/>
                    <a:pt x="736" y="44"/>
                  </a:cubicBezTo>
                  <a:close/>
                  <a:moveTo>
                    <a:pt x="758" y="43"/>
                  </a:moveTo>
                  <a:cubicBezTo>
                    <a:pt x="758" y="43"/>
                    <a:pt x="760" y="41"/>
                    <a:pt x="760" y="41"/>
                  </a:cubicBezTo>
                  <a:cubicBezTo>
                    <a:pt x="760" y="40"/>
                    <a:pt x="761" y="39"/>
                    <a:pt x="761" y="39"/>
                  </a:cubicBezTo>
                  <a:cubicBezTo>
                    <a:pt x="762" y="38"/>
                    <a:pt x="763" y="37"/>
                    <a:pt x="763" y="36"/>
                  </a:cubicBezTo>
                  <a:cubicBezTo>
                    <a:pt x="763" y="36"/>
                    <a:pt x="761" y="35"/>
                    <a:pt x="761" y="35"/>
                  </a:cubicBezTo>
                  <a:cubicBezTo>
                    <a:pt x="761" y="34"/>
                    <a:pt x="762" y="33"/>
                    <a:pt x="763" y="32"/>
                  </a:cubicBezTo>
                  <a:cubicBezTo>
                    <a:pt x="763" y="32"/>
                    <a:pt x="765" y="34"/>
                    <a:pt x="765" y="34"/>
                  </a:cubicBezTo>
                  <a:cubicBezTo>
                    <a:pt x="765" y="34"/>
                    <a:pt x="766" y="32"/>
                    <a:pt x="767" y="32"/>
                  </a:cubicBezTo>
                  <a:cubicBezTo>
                    <a:pt x="767" y="31"/>
                    <a:pt x="768" y="30"/>
                    <a:pt x="768" y="30"/>
                  </a:cubicBezTo>
                  <a:cubicBezTo>
                    <a:pt x="767" y="29"/>
                    <a:pt x="765" y="27"/>
                    <a:pt x="764" y="26"/>
                  </a:cubicBezTo>
                  <a:cubicBezTo>
                    <a:pt x="763" y="27"/>
                    <a:pt x="763" y="28"/>
                    <a:pt x="762" y="29"/>
                  </a:cubicBezTo>
                  <a:cubicBezTo>
                    <a:pt x="762" y="29"/>
                    <a:pt x="760" y="27"/>
                    <a:pt x="760" y="27"/>
                  </a:cubicBezTo>
                  <a:cubicBezTo>
                    <a:pt x="760" y="27"/>
                    <a:pt x="758" y="29"/>
                    <a:pt x="758" y="29"/>
                  </a:cubicBezTo>
                  <a:cubicBezTo>
                    <a:pt x="758" y="29"/>
                    <a:pt x="761" y="30"/>
                    <a:pt x="760" y="31"/>
                  </a:cubicBezTo>
                  <a:cubicBezTo>
                    <a:pt x="760" y="31"/>
                    <a:pt x="759" y="32"/>
                    <a:pt x="759" y="33"/>
                  </a:cubicBezTo>
                  <a:cubicBezTo>
                    <a:pt x="759" y="33"/>
                    <a:pt x="761" y="34"/>
                    <a:pt x="761" y="35"/>
                  </a:cubicBezTo>
                  <a:cubicBezTo>
                    <a:pt x="761" y="35"/>
                    <a:pt x="760" y="36"/>
                    <a:pt x="759" y="37"/>
                  </a:cubicBezTo>
                  <a:cubicBezTo>
                    <a:pt x="759" y="37"/>
                    <a:pt x="758" y="39"/>
                    <a:pt x="758" y="39"/>
                  </a:cubicBezTo>
                  <a:cubicBezTo>
                    <a:pt x="757" y="40"/>
                    <a:pt x="756" y="41"/>
                    <a:pt x="756" y="41"/>
                  </a:cubicBezTo>
                  <a:cubicBezTo>
                    <a:pt x="757" y="42"/>
                    <a:pt x="757" y="43"/>
                    <a:pt x="758" y="43"/>
                  </a:cubicBezTo>
                  <a:close/>
                  <a:moveTo>
                    <a:pt x="750" y="30"/>
                  </a:moveTo>
                  <a:cubicBezTo>
                    <a:pt x="750" y="30"/>
                    <a:pt x="752" y="28"/>
                    <a:pt x="752" y="28"/>
                  </a:cubicBezTo>
                  <a:cubicBezTo>
                    <a:pt x="752" y="28"/>
                    <a:pt x="750" y="26"/>
                    <a:pt x="750" y="26"/>
                  </a:cubicBezTo>
                  <a:cubicBezTo>
                    <a:pt x="749" y="26"/>
                    <a:pt x="749" y="28"/>
                    <a:pt x="748" y="28"/>
                  </a:cubicBezTo>
                  <a:cubicBezTo>
                    <a:pt x="748" y="29"/>
                    <a:pt x="746" y="30"/>
                    <a:pt x="746" y="31"/>
                  </a:cubicBezTo>
                  <a:cubicBezTo>
                    <a:pt x="746" y="31"/>
                    <a:pt x="748" y="32"/>
                    <a:pt x="749" y="32"/>
                  </a:cubicBezTo>
                  <a:cubicBezTo>
                    <a:pt x="749" y="33"/>
                    <a:pt x="751" y="34"/>
                    <a:pt x="751" y="34"/>
                  </a:cubicBezTo>
                  <a:cubicBezTo>
                    <a:pt x="752" y="34"/>
                    <a:pt x="752" y="32"/>
                    <a:pt x="753" y="32"/>
                  </a:cubicBezTo>
                  <a:cubicBezTo>
                    <a:pt x="752" y="31"/>
                    <a:pt x="750" y="31"/>
                    <a:pt x="750" y="30"/>
                  </a:cubicBezTo>
                  <a:close/>
                  <a:moveTo>
                    <a:pt x="787" y="37"/>
                  </a:moveTo>
                  <a:cubicBezTo>
                    <a:pt x="787" y="37"/>
                    <a:pt x="789" y="36"/>
                    <a:pt x="789" y="35"/>
                  </a:cubicBezTo>
                  <a:cubicBezTo>
                    <a:pt x="789" y="35"/>
                    <a:pt x="787" y="34"/>
                    <a:pt x="787" y="33"/>
                  </a:cubicBezTo>
                  <a:cubicBezTo>
                    <a:pt x="787" y="33"/>
                    <a:pt x="788" y="32"/>
                    <a:pt x="789" y="31"/>
                  </a:cubicBezTo>
                  <a:cubicBezTo>
                    <a:pt x="789" y="31"/>
                    <a:pt x="790" y="29"/>
                    <a:pt x="790" y="29"/>
                  </a:cubicBezTo>
                  <a:cubicBezTo>
                    <a:pt x="790" y="28"/>
                    <a:pt x="788" y="27"/>
                    <a:pt x="788" y="27"/>
                  </a:cubicBezTo>
                  <a:cubicBezTo>
                    <a:pt x="787" y="27"/>
                    <a:pt x="786" y="26"/>
                    <a:pt x="786" y="25"/>
                  </a:cubicBezTo>
                  <a:cubicBezTo>
                    <a:pt x="785" y="25"/>
                    <a:pt x="784" y="27"/>
                    <a:pt x="784" y="28"/>
                  </a:cubicBezTo>
                  <a:cubicBezTo>
                    <a:pt x="784" y="28"/>
                    <a:pt x="782" y="26"/>
                    <a:pt x="782" y="26"/>
                  </a:cubicBezTo>
                  <a:cubicBezTo>
                    <a:pt x="781" y="26"/>
                    <a:pt x="781" y="28"/>
                    <a:pt x="780" y="28"/>
                  </a:cubicBezTo>
                  <a:cubicBezTo>
                    <a:pt x="780" y="29"/>
                    <a:pt x="778" y="30"/>
                    <a:pt x="778" y="30"/>
                  </a:cubicBezTo>
                  <a:cubicBezTo>
                    <a:pt x="778" y="31"/>
                    <a:pt x="780" y="32"/>
                    <a:pt x="781" y="32"/>
                  </a:cubicBezTo>
                  <a:cubicBezTo>
                    <a:pt x="781" y="32"/>
                    <a:pt x="782" y="30"/>
                    <a:pt x="782" y="30"/>
                  </a:cubicBezTo>
                  <a:cubicBezTo>
                    <a:pt x="783" y="30"/>
                    <a:pt x="784" y="31"/>
                    <a:pt x="785" y="32"/>
                  </a:cubicBezTo>
                  <a:cubicBezTo>
                    <a:pt x="785" y="32"/>
                    <a:pt x="786" y="33"/>
                    <a:pt x="787" y="33"/>
                  </a:cubicBezTo>
                  <a:cubicBezTo>
                    <a:pt x="786" y="34"/>
                    <a:pt x="786" y="35"/>
                    <a:pt x="785" y="35"/>
                  </a:cubicBezTo>
                  <a:cubicBezTo>
                    <a:pt x="785" y="36"/>
                    <a:pt x="783" y="37"/>
                    <a:pt x="783" y="38"/>
                  </a:cubicBezTo>
                  <a:cubicBezTo>
                    <a:pt x="783" y="38"/>
                    <a:pt x="785" y="39"/>
                    <a:pt x="786" y="39"/>
                  </a:cubicBezTo>
                  <a:cubicBezTo>
                    <a:pt x="786" y="39"/>
                    <a:pt x="787" y="38"/>
                    <a:pt x="787" y="37"/>
                  </a:cubicBezTo>
                  <a:close/>
                  <a:moveTo>
                    <a:pt x="772" y="25"/>
                  </a:moveTo>
                  <a:cubicBezTo>
                    <a:pt x="772" y="25"/>
                    <a:pt x="773" y="23"/>
                    <a:pt x="773" y="23"/>
                  </a:cubicBezTo>
                  <a:cubicBezTo>
                    <a:pt x="774" y="23"/>
                    <a:pt x="775" y="21"/>
                    <a:pt x="775" y="21"/>
                  </a:cubicBezTo>
                  <a:cubicBezTo>
                    <a:pt x="776" y="19"/>
                    <a:pt x="777" y="18"/>
                    <a:pt x="779" y="16"/>
                  </a:cubicBezTo>
                  <a:cubicBezTo>
                    <a:pt x="778" y="16"/>
                    <a:pt x="777" y="15"/>
                    <a:pt x="776" y="15"/>
                  </a:cubicBezTo>
                  <a:cubicBezTo>
                    <a:pt x="776" y="15"/>
                    <a:pt x="775" y="17"/>
                    <a:pt x="775" y="17"/>
                  </a:cubicBezTo>
                  <a:cubicBezTo>
                    <a:pt x="774" y="17"/>
                    <a:pt x="773" y="18"/>
                    <a:pt x="773" y="19"/>
                  </a:cubicBezTo>
                  <a:cubicBezTo>
                    <a:pt x="772" y="21"/>
                    <a:pt x="771" y="22"/>
                    <a:pt x="769" y="24"/>
                  </a:cubicBezTo>
                  <a:cubicBezTo>
                    <a:pt x="770" y="24"/>
                    <a:pt x="771" y="25"/>
                    <a:pt x="772" y="25"/>
                  </a:cubicBezTo>
                  <a:close/>
                  <a:moveTo>
                    <a:pt x="801" y="37"/>
                  </a:moveTo>
                  <a:cubicBezTo>
                    <a:pt x="801" y="37"/>
                    <a:pt x="804" y="39"/>
                    <a:pt x="804" y="39"/>
                  </a:cubicBezTo>
                  <a:cubicBezTo>
                    <a:pt x="804" y="39"/>
                    <a:pt x="805" y="37"/>
                    <a:pt x="805" y="37"/>
                  </a:cubicBezTo>
                  <a:cubicBezTo>
                    <a:pt x="805" y="36"/>
                    <a:pt x="807" y="35"/>
                    <a:pt x="807" y="35"/>
                  </a:cubicBezTo>
                  <a:cubicBezTo>
                    <a:pt x="807" y="34"/>
                    <a:pt x="805" y="33"/>
                    <a:pt x="805" y="33"/>
                  </a:cubicBezTo>
                  <a:cubicBezTo>
                    <a:pt x="805" y="32"/>
                    <a:pt x="806" y="31"/>
                    <a:pt x="806" y="31"/>
                  </a:cubicBezTo>
                  <a:cubicBezTo>
                    <a:pt x="807" y="30"/>
                    <a:pt x="808" y="29"/>
                    <a:pt x="808" y="28"/>
                  </a:cubicBezTo>
                  <a:cubicBezTo>
                    <a:pt x="809" y="28"/>
                    <a:pt x="809" y="26"/>
                    <a:pt x="810" y="26"/>
                  </a:cubicBezTo>
                  <a:cubicBezTo>
                    <a:pt x="810" y="26"/>
                    <a:pt x="812" y="28"/>
                    <a:pt x="812" y="28"/>
                  </a:cubicBezTo>
                  <a:cubicBezTo>
                    <a:pt x="813" y="28"/>
                    <a:pt x="813" y="26"/>
                    <a:pt x="814" y="26"/>
                  </a:cubicBezTo>
                  <a:cubicBezTo>
                    <a:pt x="814" y="25"/>
                    <a:pt x="816" y="27"/>
                    <a:pt x="816" y="27"/>
                  </a:cubicBezTo>
                  <a:cubicBezTo>
                    <a:pt x="816" y="27"/>
                    <a:pt x="818" y="25"/>
                    <a:pt x="818" y="25"/>
                  </a:cubicBezTo>
                  <a:cubicBezTo>
                    <a:pt x="818" y="25"/>
                    <a:pt x="820" y="23"/>
                    <a:pt x="819" y="23"/>
                  </a:cubicBezTo>
                  <a:cubicBezTo>
                    <a:pt x="819" y="22"/>
                    <a:pt x="817" y="22"/>
                    <a:pt x="817" y="21"/>
                  </a:cubicBezTo>
                  <a:cubicBezTo>
                    <a:pt x="817" y="21"/>
                    <a:pt x="816" y="23"/>
                    <a:pt x="816" y="23"/>
                  </a:cubicBezTo>
                  <a:cubicBezTo>
                    <a:pt x="815" y="23"/>
                    <a:pt x="814" y="22"/>
                    <a:pt x="813" y="22"/>
                  </a:cubicBezTo>
                  <a:cubicBezTo>
                    <a:pt x="813" y="22"/>
                    <a:pt x="812" y="24"/>
                    <a:pt x="812" y="24"/>
                  </a:cubicBezTo>
                  <a:cubicBezTo>
                    <a:pt x="811" y="24"/>
                    <a:pt x="810" y="22"/>
                    <a:pt x="809" y="22"/>
                  </a:cubicBezTo>
                  <a:cubicBezTo>
                    <a:pt x="809" y="22"/>
                    <a:pt x="808" y="24"/>
                    <a:pt x="808" y="24"/>
                  </a:cubicBezTo>
                  <a:cubicBezTo>
                    <a:pt x="807" y="25"/>
                    <a:pt x="806" y="26"/>
                    <a:pt x="806" y="27"/>
                  </a:cubicBezTo>
                  <a:cubicBezTo>
                    <a:pt x="805" y="27"/>
                    <a:pt x="805" y="28"/>
                    <a:pt x="804" y="29"/>
                  </a:cubicBezTo>
                  <a:cubicBezTo>
                    <a:pt x="804" y="29"/>
                    <a:pt x="803" y="31"/>
                    <a:pt x="803" y="31"/>
                  </a:cubicBezTo>
                  <a:cubicBezTo>
                    <a:pt x="802" y="31"/>
                    <a:pt x="801" y="29"/>
                    <a:pt x="800" y="29"/>
                  </a:cubicBezTo>
                  <a:cubicBezTo>
                    <a:pt x="800" y="29"/>
                    <a:pt x="799" y="31"/>
                    <a:pt x="799" y="32"/>
                  </a:cubicBezTo>
                  <a:cubicBezTo>
                    <a:pt x="799" y="32"/>
                    <a:pt x="801" y="33"/>
                    <a:pt x="801" y="33"/>
                  </a:cubicBezTo>
                  <a:cubicBezTo>
                    <a:pt x="802" y="34"/>
                    <a:pt x="802" y="35"/>
                    <a:pt x="803" y="35"/>
                  </a:cubicBezTo>
                  <a:cubicBezTo>
                    <a:pt x="803" y="36"/>
                    <a:pt x="801" y="37"/>
                    <a:pt x="801" y="37"/>
                  </a:cubicBezTo>
                  <a:close/>
                  <a:moveTo>
                    <a:pt x="853" y="52"/>
                  </a:moveTo>
                  <a:cubicBezTo>
                    <a:pt x="853" y="52"/>
                    <a:pt x="852" y="51"/>
                    <a:pt x="851" y="51"/>
                  </a:cubicBezTo>
                  <a:cubicBezTo>
                    <a:pt x="851" y="50"/>
                    <a:pt x="849" y="49"/>
                    <a:pt x="849" y="49"/>
                  </a:cubicBezTo>
                  <a:cubicBezTo>
                    <a:pt x="849" y="49"/>
                    <a:pt x="848" y="51"/>
                    <a:pt x="847" y="51"/>
                  </a:cubicBezTo>
                  <a:cubicBezTo>
                    <a:pt x="847" y="51"/>
                    <a:pt x="846" y="53"/>
                    <a:pt x="846" y="53"/>
                  </a:cubicBezTo>
                  <a:cubicBezTo>
                    <a:pt x="846" y="54"/>
                    <a:pt x="847" y="55"/>
                    <a:pt x="848" y="55"/>
                  </a:cubicBezTo>
                  <a:cubicBezTo>
                    <a:pt x="848" y="55"/>
                    <a:pt x="850" y="57"/>
                    <a:pt x="850" y="57"/>
                  </a:cubicBezTo>
                  <a:cubicBezTo>
                    <a:pt x="850" y="57"/>
                    <a:pt x="852" y="55"/>
                    <a:pt x="852" y="55"/>
                  </a:cubicBezTo>
                  <a:cubicBezTo>
                    <a:pt x="852" y="54"/>
                    <a:pt x="853" y="53"/>
                    <a:pt x="853" y="52"/>
                  </a:cubicBezTo>
                  <a:close/>
                  <a:moveTo>
                    <a:pt x="883" y="46"/>
                  </a:moveTo>
                  <a:cubicBezTo>
                    <a:pt x="883" y="46"/>
                    <a:pt x="884" y="45"/>
                    <a:pt x="884" y="44"/>
                  </a:cubicBezTo>
                  <a:cubicBezTo>
                    <a:pt x="884" y="44"/>
                    <a:pt x="886" y="43"/>
                    <a:pt x="886" y="42"/>
                  </a:cubicBezTo>
                  <a:cubicBezTo>
                    <a:pt x="886" y="41"/>
                    <a:pt x="884" y="41"/>
                    <a:pt x="884" y="40"/>
                  </a:cubicBezTo>
                  <a:cubicBezTo>
                    <a:pt x="883" y="40"/>
                    <a:pt x="883" y="42"/>
                    <a:pt x="882" y="42"/>
                  </a:cubicBezTo>
                  <a:cubicBezTo>
                    <a:pt x="882" y="43"/>
                    <a:pt x="880" y="41"/>
                    <a:pt x="880" y="41"/>
                  </a:cubicBezTo>
                  <a:cubicBezTo>
                    <a:pt x="880" y="41"/>
                    <a:pt x="878" y="43"/>
                    <a:pt x="878" y="43"/>
                  </a:cubicBezTo>
                  <a:cubicBezTo>
                    <a:pt x="878" y="44"/>
                    <a:pt x="880" y="44"/>
                    <a:pt x="881" y="45"/>
                  </a:cubicBezTo>
                  <a:cubicBezTo>
                    <a:pt x="880" y="45"/>
                    <a:pt x="879" y="46"/>
                    <a:pt x="879" y="47"/>
                  </a:cubicBezTo>
                  <a:cubicBezTo>
                    <a:pt x="879" y="47"/>
                    <a:pt x="881" y="48"/>
                    <a:pt x="881" y="49"/>
                  </a:cubicBezTo>
                  <a:cubicBezTo>
                    <a:pt x="881" y="49"/>
                    <a:pt x="883" y="50"/>
                    <a:pt x="883" y="50"/>
                  </a:cubicBezTo>
                  <a:cubicBezTo>
                    <a:pt x="884" y="50"/>
                    <a:pt x="884" y="48"/>
                    <a:pt x="885" y="48"/>
                  </a:cubicBezTo>
                  <a:cubicBezTo>
                    <a:pt x="885" y="47"/>
                    <a:pt x="883" y="47"/>
                    <a:pt x="883" y="46"/>
                  </a:cubicBezTo>
                  <a:close/>
                  <a:moveTo>
                    <a:pt x="883" y="32"/>
                  </a:moveTo>
                  <a:cubicBezTo>
                    <a:pt x="883" y="32"/>
                    <a:pt x="884" y="31"/>
                    <a:pt x="885" y="30"/>
                  </a:cubicBezTo>
                  <a:cubicBezTo>
                    <a:pt x="884" y="30"/>
                    <a:pt x="883" y="29"/>
                    <a:pt x="882" y="28"/>
                  </a:cubicBezTo>
                  <a:cubicBezTo>
                    <a:pt x="882" y="28"/>
                    <a:pt x="880" y="27"/>
                    <a:pt x="880" y="27"/>
                  </a:cubicBezTo>
                  <a:cubicBezTo>
                    <a:pt x="880" y="26"/>
                    <a:pt x="882" y="25"/>
                    <a:pt x="882" y="25"/>
                  </a:cubicBezTo>
                  <a:cubicBezTo>
                    <a:pt x="881" y="24"/>
                    <a:pt x="880" y="23"/>
                    <a:pt x="880" y="23"/>
                  </a:cubicBezTo>
                  <a:cubicBezTo>
                    <a:pt x="879" y="23"/>
                    <a:pt x="878" y="25"/>
                    <a:pt x="878" y="25"/>
                  </a:cubicBezTo>
                  <a:cubicBezTo>
                    <a:pt x="878" y="25"/>
                    <a:pt x="876" y="27"/>
                    <a:pt x="876" y="27"/>
                  </a:cubicBezTo>
                  <a:cubicBezTo>
                    <a:pt x="876" y="28"/>
                    <a:pt x="878" y="28"/>
                    <a:pt x="878" y="29"/>
                  </a:cubicBezTo>
                  <a:cubicBezTo>
                    <a:pt x="878" y="30"/>
                    <a:pt x="877" y="30"/>
                    <a:pt x="877" y="31"/>
                  </a:cubicBezTo>
                  <a:cubicBezTo>
                    <a:pt x="877" y="32"/>
                    <a:pt x="879" y="33"/>
                    <a:pt x="879" y="33"/>
                  </a:cubicBezTo>
                  <a:cubicBezTo>
                    <a:pt x="880" y="33"/>
                    <a:pt x="880" y="34"/>
                    <a:pt x="881" y="35"/>
                  </a:cubicBezTo>
                  <a:cubicBezTo>
                    <a:pt x="882" y="34"/>
                    <a:pt x="882" y="33"/>
                    <a:pt x="883" y="32"/>
                  </a:cubicBezTo>
                  <a:close/>
                  <a:moveTo>
                    <a:pt x="900" y="42"/>
                  </a:moveTo>
                  <a:cubicBezTo>
                    <a:pt x="901" y="42"/>
                    <a:pt x="901" y="40"/>
                    <a:pt x="902" y="40"/>
                  </a:cubicBezTo>
                  <a:cubicBezTo>
                    <a:pt x="902" y="39"/>
                    <a:pt x="904" y="38"/>
                    <a:pt x="904" y="38"/>
                  </a:cubicBezTo>
                  <a:cubicBezTo>
                    <a:pt x="904" y="38"/>
                    <a:pt x="902" y="36"/>
                    <a:pt x="901" y="36"/>
                  </a:cubicBezTo>
                  <a:cubicBezTo>
                    <a:pt x="901" y="36"/>
                    <a:pt x="900" y="38"/>
                    <a:pt x="900" y="38"/>
                  </a:cubicBezTo>
                  <a:cubicBezTo>
                    <a:pt x="899" y="39"/>
                    <a:pt x="899" y="40"/>
                    <a:pt x="898" y="40"/>
                  </a:cubicBezTo>
                  <a:cubicBezTo>
                    <a:pt x="898" y="41"/>
                    <a:pt x="896" y="39"/>
                    <a:pt x="896" y="39"/>
                  </a:cubicBezTo>
                  <a:cubicBezTo>
                    <a:pt x="896" y="39"/>
                    <a:pt x="894" y="41"/>
                    <a:pt x="894" y="41"/>
                  </a:cubicBezTo>
                  <a:cubicBezTo>
                    <a:pt x="894" y="41"/>
                    <a:pt x="896" y="43"/>
                    <a:pt x="896" y="43"/>
                  </a:cubicBezTo>
                  <a:cubicBezTo>
                    <a:pt x="897" y="43"/>
                    <a:pt x="897" y="41"/>
                    <a:pt x="898" y="40"/>
                  </a:cubicBezTo>
                  <a:cubicBezTo>
                    <a:pt x="898" y="40"/>
                    <a:pt x="900" y="42"/>
                    <a:pt x="900" y="42"/>
                  </a:cubicBezTo>
                  <a:close/>
                  <a:moveTo>
                    <a:pt x="899" y="30"/>
                  </a:moveTo>
                  <a:cubicBezTo>
                    <a:pt x="900" y="31"/>
                    <a:pt x="902" y="33"/>
                    <a:pt x="903" y="34"/>
                  </a:cubicBezTo>
                  <a:cubicBezTo>
                    <a:pt x="904" y="33"/>
                    <a:pt x="904" y="32"/>
                    <a:pt x="905" y="31"/>
                  </a:cubicBezTo>
                  <a:cubicBezTo>
                    <a:pt x="905" y="31"/>
                    <a:pt x="906" y="33"/>
                    <a:pt x="907" y="33"/>
                  </a:cubicBezTo>
                  <a:cubicBezTo>
                    <a:pt x="907" y="32"/>
                    <a:pt x="909" y="32"/>
                    <a:pt x="909" y="31"/>
                  </a:cubicBezTo>
                  <a:cubicBezTo>
                    <a:pt x="909" y="30"/>
                    <a:pt x="907" y="30"/>
                    <a:pt x="906" y="29"/>
                  </a:cubicBezTo>
                  <a:cubicBezTo>
                    <a:pt x="906" y="29"/>
                    <a:pt x="908" y="28"/>
                    <a:pt x="908" y="27"/>
                  </a:cubicBezTo>
                  <a:cubicBezTo>
                    <a:pt x="907" y="26"/>
                    <a:pt x="905" y="25"/>
                    <a:pt x="904" y="24"/>
                  </a:cubicBezTo>
                  <a:cubicBezTo>
                    <a:pt x="903" y="25"/>
                    <a:pt x="901" y="27"/>
                    <a:pt x="900" y="28"/>
                  </a:cubicBezTo>
                  <a:cubicBezTo>
                    <a:pt x="900" y="29"/>
                    <a:pt x="899" y="30"/>
                    <a:pt x="899" y="30"/>
                  </a:cubicBezTo>
                  <a:close/>
                  <a:moveTo>
                    <a:pt x="961" y="50"/>
                  </a:moveTo>
                  <a:cubicBezTo>
                    <a:pt x="962" y="48"/>
                    <a:pt x="964" y="47"/>
                    <a:pt x="965" y="45"/>
                  </a:cubicBezTo>
                  <a:cubicBezTo>
                    <a:pt x="964" y="45"/>
                    <a:pt x="963" y="44"/>
                    <a:pt x="963" y="44"/>
                  </a:cubicBezTo>
                  <a:cubicBezTo>
                    <a:pt x="962" y="44"/>
                    <a:pt x="961" y="46"/>
                    <a:pt x="961" y="46"/>
                  </a:cubicBezTo>
                  <a:cubicBezTo>
                    <a:pt x="960" y="46"/>
                    <a:pt x="960" y="48"/>
                    <a:pt x="959" y="48"/>
                  </a:cubicBezTo>
                  <a:cubicBezTo>
                    <a:pt x="959" y="49"/>
                    <a:pt x="957" y="50"/>
                    <a:pt x="957" y="50"/>
                  </a:cubicBezTo>
                  <a:cubicBezTo>
                    <a:pt x="957" y="51"/>
                    <a:pt x="959" y="52"/>
                    <a:pt x="960" y="52"/>
                  </a:cubicBezTo>
                  <a:cubicBezTo>
                    <a:pt x="960" y="51"/>
                    <a:pt x="961" y="51"/>
                    <a:pt x="961" y="50"/>
                  </a:cubicBezTo>
                  <a:close/>
                  <a:moveTo>
                    <a:pt x="971" y="51"/>
                  </a:moveTo>
                  <a:cubicBezTo>
                    <a:pt x="972" y="51"/>
                    <a:pt x="973" y="52"/>
                    <a:pt x="974" y="52"/>
                  </a:cubicBezTo>
                  <a:cubicBezTo>
                    <a:pt x="974" y="52"/>
                    <a:pt x="975" y="51"/>
                    <a:pt x="975" y="50"/>
                  </a:cubicBezTo>
                  <a:cubicBezTo>
                    <a:pt x="976" y="49"/>
                    <a:pt x="976" y="48"/>
                    <a:pt x="977" y="48"/>
                  </a:cubicBezTo>
                  <a:cubicBezTo>
                    <a:pt x="977" y="48"/>
                    <a:pt x="979" y="50"/>
                    <a:pt x="979" y="49"/>
                  </a:cubicBezTo>
                  <a:cubicBezTo>
                    <a:pt x="980" y="49"/>
                    <a:pt x="981" y="48"/>
                    <a:pt x="981" y="47"/>
                  </a:cubicBezTo>
                  <a:cubicBezTo>
                    <a:pt x="981" y="47"/>
                    <a:pt x="979" y="46"/>
                    <a:pt x="979" y="46"/>
                  </a:cubicBezTo>
                  <a:cubicBezTo>
                    <a:pt x="979" y="45"/>
                    <a:pt x="980" y="44"/>
                    <a:pt x="980" y="43"/>
                  </a:cubicBezTo>
                  <a:cubicBezTo>
                    <a:pt x="981" y="43"/>
                    <a:pt x="982" y="42"/>
                    <a:pt x="982" y="41"/>
                  </a:cubicBezTo>
                  <a:cubicBezTo>
                    <a:pt x="982" y="40"/>
                    <a:pt x="980" y="40"/>
                    <a:pt x="980" y="39"/>
                  </a:cubicBezTo>
                  <a:cubicBezTo>
                    <a:pt x="980" y="39"/>
                    <a:pt x="982" y="38"/>
                    <a:pt x="982" y="37"/>
                  </a:cubicBezTo>
                  <a:cubicBezTo>
                    <a:pt x="982" y="37"/>
                    <a:pt x="979" y="35"/>
                    <a:pt x="979" y="35"/>
                  </a:cubicBezTo>
                  <a:cubicBezTo>
                    <a:pt x="979" y="36"/>
                    <a:pt x="978" y="37"/>
                    <a:pt x="978" y="38"/>
                  </a:cubicBezTo>
                  <a:cubicBezTo>
                    <a:pt x="977" y="38"/>
                    <a:pt x="976" y="39"/>
                    <a:pt x="976" y="40"/>
                  </a:cubicBezTo>
                  <a:cubicBezTo>
                    <a:pt x="976" y="40"/>
                    <a:pt x="978" y="41"/>
                    <a:pt x="978" y="42"/>
                  </a:cubicBezTo>
                  <a:cubicBezTo>
                    <a:pt x="978" y="42"/>
                    <a:pt x="977" y="44"/>
                    <a:pt x="977" y="44"/>
                  </a:cubicBezTo>
                  <a:cubicBezTo>
                    <a:pt x="976" y="44"/>
                    <a:pt x="975" y="46"/>
                    <a:pt x="975" y="46"/>
                  </a:cubicBezTo>
                  <a:cubicBezTo>
                    <a:pt x="974" y="46"/>
                    <a:pt x="973" y="44"/>
                    <a:pt x="973" y="44"/>
                  </a:cubicBezTo>
                  <a:cubicBezTo>
                    <a:pt x="972" y="44"/>
                    <a:pt x="971" y="46"/>
                    <a:pt x="971" y="47"/>
                  </a:cubicBezTo>
                  <a:cubicBezTo>
                    <a:pt x="970" y="47"/>
                    <a:pt x="970" y="48"/>
                    <a:pt x="969" y="49"/>
                  </a:cubicBezTo>
                  <a:cubicBezTo>
                    <a:pt x="969" y="49"/>
                    <a:pt x="967" y="51"/>
                    <a:pt x="968" y="51"/>
                  </a:cubicBezTo>
                  <a:cubicBezTo>
                    <a:pt x="968" y="52"/>
                    <a:pt x="970" y="52"/>
                    <a:pt x="970" y="53"/>
                  </a:cubicBezTo>
                  <a:cubicBezTo>
                    <a:pt x="970" y="52"/>
                    <a:pt x="971" y="51"/>
                    <a:pt x="971" y="51"/>
                  </a:cubicBezTo>
                  <a:close/>
                  <a:moveTo>
                    <a:pt x="951" y="31"/>
                  </a:moveTo>
                  <a:cubicBezTo>
                    <a:pt x="952" y="32"/>
                    <a:pt x="952" y="32"/>
                    <a:pt x="953" y="33"/>
                  </a:cubicBezTo>
                  <a:cubicBezTo>
                    <a:pt x="953" y="33"/>
                    <a:pt x="955" y="35"/>
                    <a:pt x="955" y="35"/>
                  </a:cubicBezTo>
                  <a:cubicBezTo>
                    <a:pt x="956" y="35"/>
                    <a:pt x="957" y="33"/>
                    <a:pt x="957" y="32"/>
                  </a:cubicBezTo>
                  <a:cubicBezTo>
                    <a:pt x="957" y="32"/>
                    <a:pt x="955" y="31"/>
                    <a:pt x="955" y="31"/>
                  </a:cubicBezTo>
                  <a:cubicBezTo>
                    <a:pt x="955" y="30"/>
                    <a:pt x="956" y="29"/>
                    <a:pt x="956" y="29"/>
                  </a:cubicBezTo>
                  <a:cubicBezTo>
                    <a:pt x="957" y="28"/>
                    <a:pt x="958" y="27"/>
                    <a:pt x="958" y="26"/>
                  </a:cubicBezTo>
                  <a:cubicBezTo>
                    <a:pt x="958" y="26"/>
                    <a:pt x="960" y="24"/>
                    <a:pt x="960" y="24"/>
                  </a:cubicBezTo>
                  <a:cubicBezTo>
                    <a:pt x="960" y="23"/>
                    <a:pt x="958" y="23"/>
                    <a:pt x="958" y="22"/>
                  </a:cubicBezTo>
                  <a:cubicBezTo>
                    <a:pt x="957" y="23"/>
                    <a:pt x="957" y="24"/>
                    <a:pt x="956" y="25"/>
                  </a:cubicBezTo>
                  <a:cubicBezTo>
                    <a:pt x="955" y="25"/>
                    <a:pt x="955" y="26"/>
                    <a:pt x="954" y="27"/>
                  </a:cubicBezTo>
                  <a:cubicBezTo>
                    <a:pt x="954" y="28"/>
                    <a:pt x="953" y="28"/>
                    <a:pt x="953" y="29"/>
                  </a:cubicBezTo>
                  <a:cubicBezTo>
                    <a:pt x="952" y="29"/>
                    <a:pt x="951" y="27"/>
                    <a:pt x="950" y="27"/>
                  </a:cubicBezTo>
                  <a:cubicBezTo>
                    <a:pt x="950" y="27"/>
                    <a:pt x="949" y="29"/>
                    <a:pt x="949" y="30"/>
                  </a:cubicBezTo>
                  <a:cubicBezTo>
                    <a:pt x="948" y="30"/>
                    <a:pt x="947" y="31"/>
                    <a:pt x="947" y="32"/>
                  </a:cubicBezTo>
                  <a:cubicBezTo>
                    <a:pt x="947" y="32"/>
                    <a:pt x="949" y="33"/>
                    <a:pt x="949" y="34"/>
                  </a:cubicBezTo>
                  <a:cubicBezTo>
                    <a:pt x="950" y="33"/>
                    <a:pt x="950" y="32"/>
                    <a:pt x="951" y="31"/>
                  </a:cubicBezTo>
                  <a:close/>
                  <a:moveTo>
                    <a:pt x="994" y="54"/>
                  </a:moveTo>
                  <a:cubicBezTo>
                    <a:pt x="994" y="54"/>
                    <a:pt x="996" y="55"/>
                    <a:pt x="996" y="55"/>
                  </a:cubicBezTo>
                  <a:cubicBezTo>
                    <a:pt x="997" y="55"/>
                    <a:pt x="997" y="53"/>
                    <a:pt x="998" y="53"/>
                  </a:cubicBezTo>
                  <a:cubicBezTo>
                    <a:pt x="998" y="53"/>
                    <a:pt x="999" y="55"/>
                    <a:pt x="1000" y="55"/>
                  </a:cubicBezTo>
                  <a:cubicBezTo>
                    <a:pt x="1001" y="55"/>
                    <a:pt x="1001" y="53"/>
                    <a:pt x="1002" y="52"/>
                  </a:cubicBezTo>
                  <a:cubicBezTo>
                    <a:pt x="1002" y="52"/>
                    <a:pt x="1003" y="51"/>
                    <a:pt x="1003" y="50"/>
                  </a:cubicBezTo>
                  <a:cubicBezTo>
                    <a:pt x="1004" y="50"/>
                    <a:pt x="1005" y="49"/>
                    <a:pt x="1005" y="48"/>
                  </a:cubicBezTo>
                  <a:cubicBezTo>
                    <a:pt x="1006" y="49"/>
                    <a:pt x="1007" y="49"/>
                    <a:pt x="1007" y="50"/>
                  </a:cubicBezTo>
                  <a:cubicBezTo>
                    <a:pt x="1007" y="49"/>
                    <a:pt x="1009" y="48"/>
                    <a:pt x="1009" y="48"/>
                  </a:cubicBezTo>
                  <a:cubicBezTo>
                    <a:pt x="1009" y="47"/>
                    <a:pt x="1007" y="46"/>
                    <a:pt x="1007" y="46"/>
                  </a:cubicBezTo>
                  <a:cubicBezTo>
                    <a:pt x="1007" y="46"/>
                    <a:pt x="1006" y="48"/>
                    <a:pt x="1005" y="48"/>
                  </a:cubicBezTo>
                  <a:cubicBezTo>
                    <a:pt x="1005" y="48"/>
                    <a:pt x="1003" y="46"/>
                    <a:pt x="1003" y="46"/>
                  </a:cubicBezTo>
                  <a:cubicBezTo>
                    <a:pt x="1002" y="46"/>
                    <a:pt x="1002" y="48"/>
                    <a:pt x="1001" y="49"/>
                  </a:cubicBezTo>
                  <a:cubicBezTo>
                    <a:pt x="1001" y="49"/>
                    <a:pt x="1000" y="51"/>
                    <a:pt x="1000" y="51"/>
                  </a:cubicBezTo>
                  <a:cubicBezTo>
                    <a:pt x="999" y="51"/>
                    <a:pt x="998" y="49"/>
                    <a:pt x="997" y="49"/>
                  </a:cubicBezTo>
                  <a:cubicBezTo>
                    <a:pt x="997" y="49"/>
                    <a:pt x="996" y="51"/>
                    <a:pt x="996" y="51"/>
                  </a:cubicBezTo>
                  <a:cubicBezTo>
                    <a:pt x="996" y="52"/>
                    <a:pt x="994" y="53"/>
                    <a:pt x="994" y="54"/>
                  </a:cubicBezTo>
                  <a:close/>
                  <a:moveTo>
                    <a:pt x="1013" y="43"/>
                  </a:moveTo>
                  <a:cubicBezTo>
                    <a:pt x="1013" y="43"/>
                    <a:pt x="1014" y="41"/>
                    <a:pt x="1014" y="41"/>
                  </a:cubicBezTo>
                  <a:cubicBezTo>
                    <a:pt x="1015" y="41"/>
                    <a:pt x="1016" y="43"/>
                    <a:pt x="1016" y="43"/>
                  </a:cubicBezTo>
                  <a:cubicBezTo>
                    <a:pt x="1017" y="42"/>
                    <a:pt x="1018" y="44"/>
                    <a:pt x="1019" y="44"/>
                  </a:cubicBezTo>
                  <a:cubicBezTo>
                    <a:pt x="1019" y="44"/>
                    <a:pt x="1020" y="42"/>
                    <a:pt x="1020" y="42"/>
                  </a:cubicBezTo>
                  <a:cubicBezTo>
                    <a:pt x="1021" y="41"/>
                    <a:pt x="1022" y="40"/>
                    <a:pt x="1022" y="40"/>
                  </a:cubicBezTo>
                  <a:cubicBezTo>
                    <a:pt x="1021" y="40"/>
                    <a:pt x="1021" y="38"/>
                    <a:pt x="1020" y="38"/>
                  </a:cubicBezTo>
                  <a:cubicBezTo>
                    <a:pt x="1019" y="38"/>
                    <a:pt x="1019" y="40"/>
                    <a:pt x="1018" y="40"/>
                  </a:cubicBezTo>
                  <a:cubicBezTo>
                    <a:pt x="1018" y="40"/>
                    <a:pt x="1017" y="38"/>
                    <a:pt x="1016" y="39"/>
                  </a:cubicBezTo>
                  <a:cubicBezTo>
                    <a:pt x="1015" y="39"/>
                    <a:pt x="1015" y="41"/>
                    <a:pt x="1014" y="41"/>
                  </a:cubicBezTo>
                  <a:cubicBezTo>
                    <a:pt x="1014" y="41"/>
                    <a:pt x="1013" y="39"/>
                    <a:pt x="1012" y="39"/>
                  </a:cubicBezTo>
                  <a:cubicBezTo>
                    <a:pt x="1011" y="39"/>
                    <a:pt x="1011" y="41"/>
                    <a:pt x="1010" y="41"/>
                  </a:cubicBezTo>
                  <a:cubicBezTo>
                    <a:pt x="1011" y="42"/>
                    <a:pt x="1012" y="43"/>
                    <a:pt x="1013" y="43"/>
                  </a:cubicBezTo>
                  <a:close/>
                </a:path>
              </a:pathLst>
            </a:custGeom>
            <a:solidFill>
              <a:schemeClr val="bg1"/>
            </a:solidFill>
            <a:ln>
              <a:noFill/>
            </a:ln>
          </p:spPr>
          <p:txBody>
            <a:bodyPr vert="horz" wrap="square" lIns="68580" tIns="34290" rIns="68580" bIns="34290" numCol="1" anchor="t" anchorCtr="0" compatLnSpc="1"/>
            <a:lstStyle/>
            <a:p>
              <a:endParaRPr lang="zh-CN" altLang="en-US" sz="1350"/>
            </a:p>
          </p:txBody>
        </p:sp>
      </p:grpSp>
      <p:grpSp>
        <p:nvGrpSpPr>
          <p:cNvPr id="44" name="组合 43"/>
          <p:cNvGrpSpPr/>
          <p:nvPr/>
        </p:nvGrpSpPr>
        <p:grpSpPr>
          <a:xfrm flipV="1">
            <a:off x="1323481" y="4300938"/>
            <a:ext cx="3082263" cy="77097"/>
            <a:chOff x="2804139" y="4450981"/>
            <a:chExt cx="7078926" cy="223552"/>
          </a:xfrm>
        </p:grpSpPr>
        <p:sp>
          <p:nvSpPr>
            <p:cNvPr id="45" name="Freeform 334"/>
            <p:cNvSpPr>
              <a:spLocks noEditPoints="1"/>
            </p:cNvSpPr>
            <p:nvPr/>
          </p:nvSpPr>
          <p:spPr bwMode="auto">
            <a:xfrm rot="10800000">
              <a:off x="2804139" y="4450981"/>
              <a:ext cx="3624526" cy="223551"/>
            </a:xfrm>
            <a:custGeom>
              <a:avLst/>
              <a:gdLst>
                <a:gd name="T0" fmla="*/ 32 w 1069"/>
                <a:gd name="T1" fmla="*/ 50 h 77"/>
                <a:gd name="T2" fmla="*/ 29 w 1069"/>
                <a:gd name="T3" fmla="*/ 17 h 77"/>
                <a:gd name="T4" fmla="*/ 87 w 1069"/>
                <a:gd name="T5" fmla="*/ 15 h 77"/>
                <a:gd name="T6" fmla="*/ 108 w 1069"/>
                <a:gd name="T7" fmla="*/ 20 h 77"/>
                <a:gd name="T8" fmla="*/ 148 w 1069"/>
                <a:gd name="T9" fmla="*/ 19 h 77"/>
                <a:gd name="T10" fmla="*/ 191 w 1069"/>
                <a:gd name="T11" fmla="*/ 13 h 77"/>
                <a:gd name="T12" fmla="*/ 241 w 1069"/>
                <a:gd name="T13" fmla="*/ 12 h 77"/>
                <a:gd name="T14" fmla="*/ 285 w 1069"/>
                <a:gd name="T15" fmla="*/ 10 h 77"/>
                <a:gd name="T16" fmla="*/ 325 w 1069"/>
                <a:gd name="T17" fmla="*/ 23 h 77"/>
                <a:gd name="T18" fmla="*/ 385 w 1069"/>
                <a:gd name="T19" fmla="*/ 9 h 77"/>
                <a:gd name="T20" fmla="*/ 405 w 1069"/>
                <a:gd name="T21" fmla="*/ 24 h 77"/>
                <a:gd name="T22" fmla="*/ 449 w 1069"/>
                <a:gd name="T23" fmla="*/ 12 h 77"/>
                <a:gd name="T24" fmla="*/ 488 w 1069"/>
                <a:gd name="T25" fmla="*/ 17 h 77"/>
                <a:gd name="T26" fmla="*/ 530 w 1069"/>
                <a:gd name="T27" fmla="*/ 14 h 77"/>
                <a:gd name="T28" fmla="*/ 587 w 1069"/>
                <a:gd name="T29" fmla="*/ 8 h 77"/>
                <a:gd name="T30" fmla="*/ 621 w 1069"/>
                <a:gd name="T31" fmla="*/ 19 h 77"/>
                <a:gd name="T32" fmla="*/ 677 w 1069"/>
                <a:gd name="T33" fmla="*/ 20 h 77"/>
                <a:gd name="T34" fmla="*/ 716 w 1069"/>
                <a:gd name="T35" fmla="*/ 15 h 77"/>
                <a:gd name="T36" fmla="*/ 761 w 1069"/>
                <a:gd name="T37" fmla="*/ 17 h 77"/>
                <a:gd name="T38" fmla="*/ 816 w 1069"/>
                <a:gd name="T39" fmla="*/ 9 h 77"/>
                <a:gd name="T40" fmla="*/ 850 w 1069"/>
                <a:gd name="T41" fmla="*/ 15 h 77"/>
                <a:gd name="T42" fmla="*/ 890 w 1069"/>
                <a:gd name="T43" fmla="*/ 9 h 77"/>
                <a:gd name="T44" fmla="*/ 939 w 1069"/>
                <a:gd name="T45" fmla="*/ 15 h 77"/>
                <a:gd name="T46" fmla="*/ 981 w 1069"/>
                <a:gd name="T47" fmla="*/ 29 h 77"/>
                <a:gd name="T48" fmla="*/ 1010 w 1069"/>
                <a:gd name="T49" fmla="*/ 27 h 77"/>
                <a:gd name="T50" fmla="*/ 1044 w 1069"/>
                <a:gd name="T51" fmla="*/ 53 h 77"/>
                <a:gd name="T52" fmla="*/ 1051 w 1069"/>
                <a:gd name="T53" fmla="*/ 58 h 77"/>
                <a:gd name="T54" fmla="*/ 1010 w 1069"/>
                <a:gd name="T55" fmla="*/ 69 h 77"/>
                <a:gd name="T56" fmla="*/ 981 w 1069"/>
                <a:gd name="T57" fmla="*/ 61 h 77"/>
                <a:gd name="T58" fmla="*/ 928 w 1069"/>
                <a:gd name="T59" fmla="*/ 42 h 77"/>
                <a:gd name="T60" fmla="*/ 866 w 1069"/>
                <a:gd name="T61" fmla="*/ 59 h 77"/>
                <a:gd name="T62" fmla="*/ 832 w 1069"/>
                <a:gd name="T63" fmla="*/ 53 h 77"/>
                <a:gd name="T64" fmla="*/ 806 w 1069"/>
                <a:gd name="T65" fmla="*/ 59 h 77"/>
                <a:gd name="T66" fmla="*/ 756 w 1069"/>
                <a:gd name="T67" fmla="*/ 59 h 77"/>
                <a:gd name="T68" fmla="*/ 716 w 1069"/>
                <a:gd name="T69" fmla="*/ 47 h 77"/>
                <a:gd name="T70" fmla="*/ 665 w 1069"/>
                <a:gd name="T71" fmla="*/ 40 h 77"/>
                <a:gd name="T72" fmla="*/ 629 w 1069"/>
                <a:gd name="T73" fmla="*/ 50 h 77"/>
                <a:gd name="T74" fmla="*/ 584 w 1069"/>
                <a:gd name="T75" fmla="*/ 62 h 77"/>
                <a:gd name="T76" fmla="*/ 533 w 1069"/>
                <a:gd name="T77" fmla="*/ 55 h 77"/>
                <a:gd name="T78" fmla="*/ 481 w 1069"/>
                <a:gd name="T79" fmla="*/ 50 h 77"/>
                <a:gd name="T80" fmla="*/ 455 w 1069"/>
                <a:gd name="T81" fmla="*/ 42 h 77"/>
                <a:gd name="T82" fmla="*/ 412 w 1069"/>
                <a:gd name="T83" fmla="*/ 62 h 77"/>
                <a:gd name="T84" fmla="*/ 359 w 1069"/>
                <a:gd name="T85" fmla="*/ 57 h 77"/>
                <a:gd name="T86" fmla="*/ 321 w 1069"/>
                <a:gd name="T87" fmla="*/ 56 h 77"/>
                <a:gd name="T88" fmla="*/ 283 w 1069"/>
                <a:gd name="T89" fmla="*/ 59 h 77"/>
                <a:gd name="T90" fmla="*/ 246 w 1069"/>
                <a:gd name="T91" fmla="*/ 62 h 77"/>
                <a:gd name="T92" fmla="*/ 203 w 1069"/>
                <a:gd name="T93" fmla="*/ 58 h 77"/>
                <a:gd name="T94" fmla="*/ 174 w 1069"/>
                <a:gd name="T95" fmla="*/ 63 h 77"/>
                <a:gd name="T96" fmla="*/ 153 w 1069"/>
                <a:gd name="T97" fmla="*/ 58 h 77"/>
                <a:gd name="T98" fmla="*/ 115 w 1069"/>
                <a:gd name="T99" fmla="*/ 57 h 77"/>
                <a:gd name="T100" fmla="*/ 364 w 1069"/>
                <a:gd name="T101" fmla="*/ 18 h 77"/>
                <a:gd name="T102" fmla="*/ 13 w 1069"/>
                <a:gd name="T103" fmla="*/ 43 h 77"/>
                <a:gd name="T104" fmla="*/ 179 w 1069"/>
                <a:gd name="T105" fmla="*/ 29 h 77"/>
                <a:gd name="T106" fmla="*/ 233 w 1069"/>
                <a:gd name="T107" fmla="*/ 45 h 77"/>
                <a:gd name="T108" fmla="*/ 276 w 1069"/>
                <a:gd name="T109" fmla="*/ 32 h 77"/>
                <a:gd name="T110" fmla="*/ 404 w 1069"/>
                <a:gd name="T111" fmla="*/ 35 h 77"/>
                <a:gd name="T112" fmla="*/ 479 w 1069"/>
                <a:gd name="T113" fmla="*/ 39 h 77"/>
                <a:gd name="T114" fmla="*/ 612 w 1069"/>
                <a:gd name="T115" fmla="*/ 27 h 77"/>
                <a:gd name="T116" fmla="*/ 736 w 1069"/>
                <a:gd name="T117" fmla="*/ 44 h 77"/>
                <a:gd name="T118" fmla="*/ 789 w 1069"/>
                <a:gd name="T119" fmla="*/ 31 h 77"/>
                <a:gd name="T120" fmla="*/ 800 w 1069"/>
                <a:gd name="T121" fmla="*/ 29 h 77"/>
                <a:gd name="T122" fmla="*/ 894 w 1069"/>
                <a:gd name="T123" fmla="*/ 41 h 77"/>
                <a:gd name="T124" fmla="*/ 955 w 1069"/>
                <a:gd name="T125" fmla="*/ 3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69" h="77">
                  <a:moveTo>
                    <a:pt x="63" y="56"/>
                  </a:moveTo>
                  <a:cubicBezTo>
                    <a:pt x="62" y="56"/>
                    <a:pt x="60" y="55"/>
                    <a:pt x="60" y="55"/>
                  </a:cubicBezTo>
                  <a:cubicBezTo>
                    <a:pt x="60" y="55"/>
                    <a:pt x="62" y="52"/>
                    <a:pt x="62" y="52"/>
                  </a:cubicBezTo>
                  <a:cubicBezTo>
                    <a:pt x="62" y="52"/>
                    <a:pt x="64" y="54"/>
                    <a:pt x="64" y="54"/>
                  </a:cubicBezTo>
                  <a:cubicBezTo>
                    <a:pt x="65" y="54"/>
                    <a:pt x="66" y="52"/>
                    <a:pt x="66" y="52"/>
                  </a:cubicBezTo>
                  <a:cubicBezTo>
                    <a:pt x="66" y="52"/>
                    <a:pt x="67" y="50"/>
                    <a:pt x="68" y="50"/>
                  </a:cubicBezTo>
                  <a:cubicBezTo>
                    <a:pt x="68" y="50"/>
                    <a:pt x="70" y="51"/>
                    <a:pt x="70" y="51"/>
                  </a:cubicBezTo>
                  <a:cubicBezTo>
                    <a:pt x="70" y="51"/>
                    <a:pt x="72" y="53"/>
                    <a:pt x="72" y="53"/>
                  </a:cubicBezTo>
                  <a:cubicBezTo>
                    <a:pt x="72" y="53"/>
                    <a:pt x="74" y="51"/>
                    <a:pt x="74" y="51"/>
                  </a:cubicBezTo>
                  <a:cubicBezTo>
                    <a:pt x="74" y="50"/>
                    <a:pt x="72" y="50"/>
                    <a:pt x="72" y="49"/>
                  </a:cubicBezTo>
                  <a:cubicBezTo>
                    <a:pt x="72" y="49"/>
                    <a:pt x="73" y="47"/>
                    <a:pt x="73" y="47"/>
                  </a:cubicBezTo>
                  <a:cubicBezTo>
                    <a:pt x="73" y="47"/>
                    <a:pt x="71" y="45"/>
                    <a:pt x="71" y="45"/>
                  </a:cubicBezTo>
                  <a:cubicBezTo>
                    <a:pt x="71" y="46"/>
                    <a:pt x="70" y="47"/>
                    <a:pt x="69" y="47"/>
                  </a:cubicBezTo>
                  <a:cubicBezTo>
                    <a:pt x="69" y="48"/>
                    <a:pt x="68" y="50"/>
                    <a:pt x="68" y="50"/>
                  </a:cubicBezTo>
                  <a:cubicBezTo>
                    <a:pt x="67" y="50"/>
                    <a:pt x="66" y="48"/>
                    <a:pt x="66" y="48"/>
                  </a:cubicBezTo>
                  <a:cubicBezTo>
                    <a:pt x="65" y="48"/>
                    <a:pt x="64" y="50"/>
                    <a:pt x="64" y="50"/>
                  </a:cubicBezTo>
                  <a:cubicBezTo>
                    <a:pt x="63" y="51"/>
                    <a:pt x="63" y="52"/>
                    <a:pt x="62" y="52"/>
                  </a:cubicBezTo>
                  <a:cubicBezTo>
                    <a:pt x="62" y="53"/>
                    <a:pt x="60" y="51"/>
                    <a:pt x="60" y="51"/>
                  </a:cubicBezTo>
                  <a:cubicBezTo>
                    <a:pt x="60" y="51"/>
                    <a:pt x="58" y="53"/>
                    <a:pt x="58" y="53"/>
                  </a:cubicBezTo>
                  <a:cubicBezTo>
                    <a:pt x="58" y="53"/>
                    <a:pt x="57" y="55"/>
                    <a:pt x="56" y="55"/>
                  </a:cubicBezTo>
                  <a:cubicBezTo>
                    <a:pt x="56" y="55"/>
                    <a:pt x="55" y="54"/>
                    <a:pt x="54" y="53"/>
                  </a:cubicBezTo>
                  <a:cubicBezTo>
                    <a:pt x="54" y="53"/>
                    <a:pt x="52" y="52"/>
                    <a:pt x="52" y="52"/>
                  </a:cubicBezTo>
                  <a:cubicBezTo>
                    <a:pt x="52" y="52"/>
                    <a:pt x="51" y="54"/>
                    <a:pt x="50" y="54"/>
                  </a:cubicBezTo>
                  <a:cubicBezTo>
                    <a:pt x="50" y="54"/>
                    <a:pt x="49" y="56"/>
                    <a:pt x="49" y="56"/>
                  </a:cubicBezTo>
                  <a:cubicBezTo>
                    <a:pt x="48" y="56"/>
                    <a:pt x="47" y="54"/>
                    <a:pt x="46" y="55"/>
                  </a:cubicBezTo>
                  <a:cubicBezTo>
                    <a:pt x="46" y="55"/>
                    <a:pt x="45" y="56"/>
                    <a:pt x="45" y="57"/>
                  </a:cubicBezTo>
                  <a:cubicBezTo>
                    <a:pt x="44" y="57"/>
                    <a:pt x="43" y="59"/>
                    <a:pt x="43" y="59"/>
                  </a:cubicBezTo>
                  <a:cubicBezTo>
                    <a:pt x="42" y="59"/>
                    <a:pt x="41" y="57"/>
                    <a:pt x="41" y="57"/>
                  </a:cubicBezTo>
                  <a:cubicBezTo>
                    <a:pt x="40" y="57"/>
                    <a:pt x="39" y="60"/>
                    <a:pt x="39" y="60"/>
                  </a:cubicBezTo>
                  <a:cubicBezTo>
                    <a:pt x="38" y="59"/>
                    <a:pt x="37" y="58"/>
                    <a:pt x="37" y="58"/>
                  </a:cubicBezTo>
                  <a:cubicBezTo>
                    <a:pt x="37" y="58"/>
                    <a:pt x="35" y="56"/>
                    <a:pt x="35" y="56"/>
                  </a:cubicBezTo>
                  <a:cubicBezTo>
                    <a:pt x="34" y="56"/>
                    <a:pt x="33" y="58"/>
                    <a:pt x="33" y="58"/>
                  </a:cubicBezTo>
                  <a:cubicBezTo>
                    <a:pt x="32" y="59"/>
                    <a:pt x="32" y="60"/>
                    <a:pt x="31" y="61"/>
                  </a:cubicBezTo>
                  <a:cubicBezTo>
                    <a:pt x="31" y="61"/>
                    <a:pt x="30" y="63"/>
                    <a:pt x="29" y="63"/>
                  </a:cubicBezTo>
                  <a:cubicBezTo>
                    <a:pt x="29" y="63"/>
                    <a:pt x="27" y="61"/>
                    <a:pt x="27" y="61"/>
                  </a:cubicBezTo>
                  <a:cubicBezTo>
                    <a:pt x="27" y="61"/>
                    <a:pt x="25" y="59"/>
                    <a:pt x="25" y="59"/>
                  </a:cubicBezTo>
                  <a:cubicBezTo>
                    <a:pt x="25" y="59"/>
                    <a:pt x="24" y="61"/>
                    <a:pt x="23" y="62"/>
                  </a:cubicBezTo>
                  <a:cubicBezTo>
                    <a:pt x="23" y="62"/>
                    <a:pt x="22" y="63"/>
                    <a:pt x="22" y="64"/>
                  </a:cubicBezTo>
                  <a:cubicBezTo>
                    <a:pt x="20" y="63"/>
                    <a:pt x="19" y="62"/>
                    <a:pt x="17" y="60"/>
                  </a:cubicBezTo>
                  <a:cubicBezTo>
                    <a:pt x="18" y="60"/>
                    <a:pt x="18" y="58"/>
                    <a:pt x="19" y="58"/>
                  </a:cubicBezTo>
                  <a:cubicBezTo>
                    <a:pt x="19" y="58"/>
                    <a:pt x="21" y="60"/>
                    <a:pt x="21" y="60"/>
                  </a:cubicBezTo>
                  <a:cubicBezTo>
                    <a:pt x="22" y="60"/>
                    <a:pt x="22" y="58"/>
                    <a:pt x="23" y="58"/>
                  </a:cubicBezTo>
                  <a:cubicBezTo>
                    <a:pt x="23" y="57"/>
                    <a:pt x="24" y="56"/>
                    <a:pt x="24" y="55"/>
                  </a:cubicBezTo>
                  <a:cubicBezTo>
                    <a:pt x="25" y="55"/>
                    <a:pt x="26" y="57"/>
                    <a:pt x="27" y="57"/>
                  </a:cubicBezTo>
                  <a:cubicBezTo>
                    <a:pt x="27" y="57"/>
                    <a:pt x="28" y="55"/>
                    <a:pt x="28" y="55"/>
                  </a:cubicBezTo>
                  <a:cubicBezTo>
                    <a:pt x="29" y="54"/>
                    <a:pt x="30" y="53"/>
                    <a:pt x="30" y="53"/>
                  </a:cubicBezTo>
                  <a:cubicBezTo>
                    <a:pt x="31" y="52"/>
                    <a:pt x="31" y="51"/>
                    <a:pt x="32" y="50"/>
                  </a:cubicBezTo>
                  <a:cubicBezTo>
                    <a:pt x="31" y="50"/>
                    <a:pt x="30" y="49"/>
                    <a:pt x="30" y="49"/>
                  </a:cubicBezTo>
                  <a:cubicBezTo>
                    <a:pt x="29" y="49"/>
                    <a:pt x="28" y="51"/>
                    <a:pt x="28" y="51"/>
                  </a:cubicBezTo>
                  <a:cubicBezTo>
                    <a:pt x="28" y="51"/>
                    <a:pt x="26" y="53"/>
                    <a:pt x="26" y="53"/>
                  </a:cubicBezTo>
                  <a:cubicBezTo>
                    <a:pt x="26" y="53"/>
                    <a:pt x="24" y="52"/>
                    <a:pt x="24" y="52"/>
                  </a:cubicBezTo>
                  <a:cubicBezTo>
                    <a:pt x="24" y="51"/>
                    <a:pt x="26" y="50"/>
                    <a:pt x="26" y="49"/>
                  </a:cubicBezTo>
                  <a:cubicBezTo>
                    <a:pt x="26" y="49"/>
                    <a:pt x="23" y="48"/>
                    <a:pt x="23" y="48"/>
                  </a:cubicBezTo>
                  <a:cubicBezTo>
                    <a:pt x="23" y="47"/>
                    <a:pt x="25" y="46"/>
                    <a:pt x="25" y="45"/>
                  </a:cubicBezTo>
                  <a:cubicBezTo>
                    <a:pt x="25" y="45"/>
                    <a:pt x="23" y="44"/>
                    <a:pt x="23" y="44"/>
                  </a:cubicBezTo>
                  <a:cubicBezTo>
                    <a:pt x="22" y="44"/>
                    <a:pt x="22" y="45"/>
                    <a:pt x="21" y="46"/>
                  </a:cubicBezTo>
                  <a:cubicBezTo>
                    <a:pt x="21" y="46"/>
                    <a:pt x="20" y="48"/>
                    <a:pt x="19" y="48"/>
                  </a:cubicBezTo>
                  <a:cubicBezTo>
                    <a:pt x="19" y="48"/>
                    <a:pt x="18" y="46"/>
                    <a:pt x="17" y="46"/>
                  </a:cubicBezTo>
                  <a:cubicBezTo>
                    <a:pt x="17" y="47"/>
                    <a:pt x="16" y="48"/>
                    <a:pt x="16" y="49"/>
                  </a:cubicBezTo>
                  <a:cubicBezTo>
                    <a:pt x="15" y="49"/>
                    <a:pt x="14" y="51"/>
                    <a:pt x="14" y="51"/>
                  </a:cubicBezTo>
                  <a:cubicBezTo>
                    <a:pt x="14" y="51"/>
                    <a:pt x="12" y="49"/>
                    <a:pt x="12" y="49"/>
                  </a:cubicBezTo>
                  <a:cubicBezTo>
                    <a:pt x="11" y="50"/>
                    <a:pt x="10" y="51"/>
                    <a:pt x="10" y="51"/>
                  </a:cubicBezTo>
                  <a:cubicBezTo>
                    <a:pt x="9" y="52"/>
                    <a:pt x="9" y="53"/>
                    <a:pt x="8" y="54"/>
                  </a:cubicBezTo>
                  <a:cubicBezTo>
                    <a:pt x="7" y="55"/>
                    <a:pt x="6" y="57"/>
                    <a:pt x="5" y="58"/>
                  </a:cubicBezTo>
                  <a:cubicBezTo>
                    <a:pt x="3" y="57"/>
                    <a:pt x="2" y="56"/>
                    <a:pt x="0" y="55"/>
                  </a:cubicBezTo>
                  <a:cubicBezTo>
                    <a:pt x="0" y="54"/>
                    <a:pt x="2" y="53"/>
                    <a:pt x="2" y="52"/>
                  </a:cubicBezTo>
                  <a:cubicBezTo>
                    <a:pt x="2" y="52"/>
                    <a:pt x="0" y="51"/>
                    <a:pt x="0" y="51"/>
                  </a:cubicBezTo>
                  <a:cubicBezTo>
                    <a:pt x="0" y="50"/>
                    <a:pt x="1" y="49"/>
                    <a:pt x="1" y="49"/>
                  </a:cubicBezTo>
                  <a:cubicBezTo>
                    <a:pt x="2" y="48"/>
                    <a:pt x="3" y="47"/>
                    <a:pt x="3" y="46"/>
                  </a:cubicBezTo>
                  <a:cubicBezTo>
                    <a:pt x="3" y="46"/>
                    <a:pt x="1" y="45"/>
                    <a:pt x="1" y="45"/>
                  </a:cubicBezTo>
                  <a:cubicBezTo>
                    <a:pt x="1" y="44"/>
                    <a:pt x="3" y="43"/>
                    <a:pt x="3" y="42"/>
                  </a:cubicBezTo>
                  <a:cubicBezTo>
                    <a:pt x="3" y="42"/>
                    <a:pt x="4" y="41"/>
                    <a:pt x="4" y="40"/>
                  </a:cubicBezTo>
                  <a:cubicBezTo>
                    <a:pt x="4" y="40"/>
                    <a:pt x="2" y="39"/>
                    <a:pt x="2" y="38"/>
                  </a:cubicBezTo>
                  <a:cubicBezTo>
                    <a:pt x="2" y="38"/>
                    <a:pt x="4" y="36"/>
                    <a:pt x="4" y="36"/>
                  </a:cubicBezTo>
                  <a:cubicBezTo>
                    <a:pt x="4" y="36"/>
                    <a:pt x="6" y="38"/>
                    <a:pt x="6" y="38"/>
                  </a:cubicBezTo>
                  <a:cubicBezTo>
                    <a:pt x="6" y="38"/>
                    <a:pt x="8" y="40"/>
                    <a:pt x="8" y="40"/>
                  </a:cubicBezTo>
                  <a:cubicBezTo>
                    <a:pt x="9" y="39"/>
                    <a:pt x="10" y="38"/>
                    <a:pt x="10" y="37"/>
                  </a:cubicBezTo>
                  <a:cubicBezTo>
                    <a:pt x="10" y="37"/>
                    <a:pt x="8" y="36"/>
                    <a:pt x="8" y="36"/>
                  </a:cubicBezTo>
                  <a:cubicBezTo>
                    <a:pt x="8" y="35"/>
                    <a:pt x="10" y="34"/>
                    <a:pt x="9" y="33"/>
                  </a:cubicBezTo>
                  <a:cubicBezTo>
                    <a:pt x="9" y="33"/>
                    <a:pt x="7" y="32"/>
                    <a:pt x="7" y="32"/>
                  </a:cubicBezTo>
                  <a:cubicBezTo>
                    <a:pt x="7" y="31"/>
                    <a:pt x="9" y="30"/>
                    <a:pt x="9" y="29"/>
                  </a:cubicBezTo>
                  <a:cubicBezTo>
                    <a:pt x="9" y="29"/>
                    <a:pt x="7" y="28"/>
                    <a:pt x="7" y="28"/>
                  </a:cubicBezTo>
                  <a:cubicBezTo>
                    <a:pt x="7" y="27"/>
                    <a:pt x="8" y="26"/>
                    <a:pt x="8" y="26"/>
                  </a:cubicBezTo>
                  <a:cubicBezTo>
                    <a:pt x="9" y="25"/>
                    <a:pt x="9" y="24"/>
                    <a:pt x="10" y="23"/>
                  </a:cubicBezTo>
                  <a:cubicBezTo>
                    <a:pt x="10" y="23"/>
                    <a:pt x="12" y="25"/>
                    <a:pt x="12" y="25"/>
                  </a:cubicBezTo>
                  <a:cubicBezTo>
                    <a:pt x="13" y="26"/>
                    <a:pt x="14" y="26"/>
                    <a:pt x="15" y="27"/>
                  </a:cubicBezTo>
                  <a:cubicBezTo>
                    <a:pt x="15" y="27"/>
                    <a:pt x="16" y="28"/>
                    <a:pt x="17" y="28"/>
                  </a:cubicBezTo>
                  <a:cubicBezTo>
                    <a:pt x="17" y="28"/>
                    <a:pt x="18" y="26"/>
                    <a:pt x="19" y="26"/>
                  </a:cubicBezTo>
                  <a:cubicBezTo>
                    <a:pt x="19" y="26"/>
                    <a:pt x="20" y="24"/>
                    <a:pt x="20" y="24"/>
                  </a:cubicBezTo>
                  <a:cubicBezTo>
                    <a:pt x="21" y="24"/>
                    <a:pt x="21" y="22"/>
                    <a:pt x="22" y="22"/>
                  </a:cubicBezTo>
                  <a:cubicBezTo>
                    <a:pt x="22" y="22"/>
                    <a:pt x="24" y="24"/>
                    <a:pt x="24" y="23"/>
                  </a:cubicBezTo>
                  <a:cubicBezTo>
                    <a:pt x="25" y="23"/>
                    <a:pt x="25" y="22"/>
                    <a:pt x="26" y="21"/>
                  </a:cubicBezTo>
                  <a:cubicBezTo>
                    <a:pt x="26" y="20"/>
                    <a:pt x="27" y="20"/>
                    <a:pt x="28" y="19"/>
                  </a:cubicBezTo>
                  <a:cubicBezTo>
                    <a:pt x="28" y="18"/>
                    <a:pt x="29" y="17"/>
                    <a:pt x="29" y="17"/>
                  </a:cubicBezTo>
                  <a:cubicBezTo>
                    <a:pt x="30" y="16"/>
                    <a:pt x="30" y="15"/>
                    <a:pt x="31" y="14"/>
                  </a:cubicBezTo>
                  <a:cubicBezTo>
                    <a:pt x="32" y="14"/>
                    <a:pt x="32" y="13"/>
                    <a:pt x="33" y="12"/>
                  </a:cubicBezTo>
                  <a:cubicBezTo>
                    <a:pt x="33" y="12"/>
                    <a:pt x="35" y="14"/>
                    <a:pt x="35" y="14"/>
                  </a:cubicBezTo>
                  <a:cubicBezTo>
                    <a:pt x="35" y="15"/>
                    <a:pt x="33" y="16"/>
                    <a:pt x="33" y="16"/>
                  </a:cubicBezTo>
                  <a:cubicBezTo>
                    <a:pt x="34" y="16"/>
                    <a:pt x="35" y="18"/>
                    <a:pt x="35" y="18"/>
                  </a:cubicBezTo>
                  <a:cubicBezTo>
                    <a:pt x="36" y="18"/>
                    <a:pt x="37" y="16"/>
                    <a:pt x="37" y="16"/>
                  </a:cubicBezTo>
                  <a:cubicBezTo>
                    <a:pt x="37" y="16"/>
                    <a:pt x="39" y="13"/>
                    <a:pt x="39" y="13"/>
                  </a:cubicBezTo>
                  <a:cubicBezTo>
                    <a:pt x="39" y="14"/>
                    <a:pt x="41" y="15"/>
                    <a:pt x="41" y="15"/>
                  </a:cubicBezTo>
                  <a:cubicBezTo>
                    <a:pt x="41" y="16"/>
                    <a:pt x="40" y="17"/>
                    <a:pt x="39" y="17"/>
                  </a:cubicBezTo>
                  <a:cubicBezTo>
                    <a:pt x="39" y="18"/>
                    <a:pt x="38" y="19"/>
                    <a:pt x="38" y="20"/>
                  </a:cubicBezTo>
                  <a:cubicBezTo>
                    <a:pt x="38" y="20"/>
                    <a:pt x="40" y="21"/>
                    <a:pt x="40" y="21"/>
                  </a:cubicBezTo>
                  <a:cubicBezTo>
                    <a:pt x="40" y="22"/>
                    <a:pt x="42" y="23"/>
                    <a:pt x="42" y="23"/>
                  </a:cubicBezTo>
                  <a:cubicBezTo>
                    <a:pt x="42" y="23"/>
                    <a:pt x="40" y="25"/>
                    <a:pt x="40" y="25"/>
                  </a:cubicBezTo>
                  <a:cubicBezTo>
                    <a:pt x="41" y="26"/>
                    <a:pt x="42" y="26"/>
                    <a:pt x="43" y="27"/>
                  </a:cubicBezTo>
                  <a:cubicBezTo>
                    <a:pt x="43" y="26"/>
                    <a:pt x="44" y="25"/>
                    <a:pt x="44" y="25"/>
                  </a:cubicBezTo>
                  <a:cubicBezTo>
                    <a:pt x="45" y="24"/>
                    <a:pt x="46" y="23"/>
                    <a:pt x="46" y="22"/>
                  </a:cubicBezTo>
                  <a:cubicBezTo>
                    <a:pt x="46" y="22"/>
                    <a:pt x="48" y="21"/>
                    <a:pt x="48" y="20"/>
                  </a:cubicBezTo>
                  <a:cubicBezTo>
                    <a:pt x="48" y="20"/>
                    <a:pt x="46" y="19"/>
                    <a:pt x="46" y="19"/>
                  </a:cubicBezTo>
                  <a:cubicBezTo>
                    <a:pt x="46" y="18"/>
                    <a:pt x="47" y="16"/>
                    <a:pt x="47" y="16"/>
                  </a:cubicBezTo>
                  <a:cubicBezTo>
                    <a:pt x="48" y="16"/>
                    <a:pt x="49" y="18"/>
                    <a:pt x="49" y="18"/>
                  </a:cubicBezTo>
                  <a:cubicBezTo>
                    <a:pt x="50" y="18"/>
                    <a:pt x="51" y="20"/>
                    <a:pt x="52" y="20"/>
                  </a:cubicBezTo>
                  <a:cubicBezTo>
                    <a:pt x="52" y="20"/>
                    <a:pt x="53" y="18"/>
                    <a:pt x="53" y="17"/>
                  </a:cubicBezTo>
                  <a:cubicBezTo>
                    <a:pt x="54" y="17"/>
                    <a:pt x="55" y="19"/>
                    <a:pt x="56" y="19"/>
                  </a:cubicBezTo>
                  <a:cubicBezTo>
                    <a:pt x="56" y="19"/>
                    <a:pt x="57" y="17"/>
                    <a:pt x="57" y="17"/>
                  </a:cubicBezTo>
                  <a:cubicBezTo>
                    <a:pt x="58" y="17"/>
                    <a:pt x="59" y="15"/>
                    <a:pt x="59" y="15"/>
                  </a:cubicBezTo>
                  <a:cubicBezTo>
                    <a:pt x="60" y="15"/>
                    <a:pt x="61" y="16"/>
                    <a:pt x="61" y="16"/>
                  </a:cubicBezTo>
                  <a:cubicBezTo>
                    <a:pt x="62" y="17"/>
                    <a:pt x="63" y="18"/>
                    <a:pt x="64" y="18"/>
                  </a:cubicBezTo>
                  <a:cubicBezTo>
                    <a:pt x="64" y="19"/>
                    <a:pt x="65" y="19"/>
                    <a:pt x="66" y="20"/>
                  </a:cubicBezTo>
                  <a:cubicBezTo>
                    <a:pt x="66" y="20"/>
                    <a:pt x="64" y="22"/>
                    <a:pt x="64" y="22"/>
                  </a:cubicBezTo>
                  <a:cubicBezTo>
                    <a:pt x="64" y="23"/>
                    <a:pt x="66" y="23"/>
                    <a:pt x="66" y="24"/>
                  </a:cubicBezTo>
                  <a:cubicBezTo>
                    <a:pt x="66" y="23"/>
                    <a:pt x="68" y="22"/>
                    <a:pt x="68" y="22"/>
                  </a:cubicBezTo>
                  <a:cubicBezTo>
                    <a:pt x="68" y="21"/>
                    <a:pt x="66" y="21"/>
                    <a:pt x="66" y="20"/>
                  </a:cubicBezTo>
                  <a:cubicBezTo>
                    <a:pt x="66" y="19"/>
                    <a:pt x="68" y="18"/>
                    <a:pt x="67" y="18"/>
                  </a:cubicBezTo>
                  <a:cubicBezTo>
                    <a:pt x="67" y="17"/>
                    <a:pt x="65" y="16"/>
                    <a:pt x="65" y="16"/>
                  </a:cubicBezTo>
                  <a:cubicBezTo>
                    <a:pt x="65" y="16"/>
                    <a:pt x="67" y="14"/>
                    <a:pt x="67" y="14"/>
                  </a:cubicBezTo>
                  <a:cubicBezTo>
                    <a:pt x="67" y="14"/>
                    <a:pt x="69" y="15"/>
                    <a:pt x="69" y="15"/>
                  </a:cubicBezTo>
                  <a:cubicBezTo>
                    <a:pt x="70" y="16"/>
                    <a:pt x="71" y="17"/>
                    <a:pt x="71" y="17"/>
                  </a:cubicBezTo>
                  <a:cubicBezTo>
                    <a:pt x="72" y="17"/>
                    <a:pt x="73" y="19"/>
                    <a:pt x="74" y="19"/>
                  </a:cubicBezTo>
                  <a:cubicBezTo>
                    <a:pt x="74" y="19"/>
                    <a:pt x="75" y="17"/>
                    <a:pt x="75" y="17"/>
                  </a:cubicBezTo>
                  <a:cubicBezTo>
                    <a:pt x="75" y="16"/>
                    <a:pt x="73" y="15"/>
                    <a:pt x="73" y="15"/>
                  </a:cubicBezTo>
                  <a:cubicBezTo>
                    <a:pt x="73" y="15"/>
                    <a:pt x="74" y="13"/>
                    <a:pt x="75" y="13"/>
                  </a:cubicBezTo>
                  <a:cubicBezTo>
                    <a:pt x="75" y="13"/>
                    <a:pt x="77" y="15"/>
                    <a:pt x="77" y="14"/>
                  </a:cubicBezTo>
                  <a:cubicBezTo>
                    <a:pt x="78" y="14"/>
                    <a:pt x="78" y="12"/>
                    <a:pt x="79" y="12"/>
                  </a:cubicBezTo>
                  <a:cubicBezTo>
                    <a:pt x="79" y="12"/>
                    <a:pt x="80" y="14"/>
                    <a:pt x="81" y="14"/>
                  </a:cubicBezTo>
                  <a:cubicBezTo>
                    <a:pt x="82" y="14"/>
                    <a:pt x="82" y="12"/>
                    <a:pt x="83" y="12"/>
                  </a:cubicBezTo>
                  <a:cubicBezTo>
                    <a:pt x="83" y="12"/>
                    <a:pt x="84" y="13"/>
                    <a:pt x="85" y="13"/>
                  </a:cubicBezTo>
                  <a:cubicBezTo>
                    <a:pt x="85" y="13"/>
                    <a:pt x="87" y="15"/>
                    <a:pt x="87" y="15"/>
                  </a:cubicBezTo>
                  <a:cubicBezTo>
                    <a:pt x="87" y="15"/>
                    <a:pt x="86" y="17"/>
                    <a:pt x="85" y="17"/>
                  </a:cubicBezTo>
                  <a:cubicBezTo>
                    <a:pt x="85" y="17"/>
                    <a:pt x="84" y="16"/>
                    <a:pt x="83" y="16"/>
                  </a:cubicBezTo>
                  <a:cubicBezTo>
                    <a:pt x="83" y="16"/>
                    <a:pt x="81" y="14"/>
                    <a:pt x="81" y="14"/>
                  </a:cubicBezTo>
                  <a:cubicBezTo>
                    <a:pt x="80" y="14"/>
                    <a:pt x="80" y="16"/>
                    <a:pt x="79" y="16"/>
                  </a:cubicBezTo>
                  <a:cubicBezTo>
                    <a:pt x="79" y="17"/>
                    <a:pt x="78" y="18"/>
                    <a:pt x="78" y="18"/>
                  </a:cubicBezTo>
                  <a:cubicBezTo>
                    <a:pt x="77" y="19"/>
                    <a:pt x="80" y="20"/>
                    <a:pt x="80" y="20"/>
                  </a:cubicBezTo>
                  <a:cubicBezTo>
                    <a:pt x="80" y="21"/>
                    <a:pt x="78" y="22"/>
                    <a:pt x="78" y="22"/>
                  </a:cubicBezTo>
                  <a:cubicBezTo>
                    <a:pt x="78" y="23"/>
                    <a:pt x="80" y="23"/>
                    <a:pt x="80" y="24"/>
                  </a:cubicBezTo>
                  <a:cubicBezTo>
                    <a:pt x="81" y="24"/>
                    <a:pt x="82" y="26"/>
                    <a:pt x="83" y="26"/>
                  </a:cubicBezTo>
                  <a:cubicBezTo>
                    <a:pt x="83" y="26"/>
                    <a:pt x="84" y="24"/>
                    <a:pt x="84" y="23"/>
                  </a:cubicBezTo>
                  <a:cubicBezTo>
                    <a:pt x="85" y="23"/>
                    <a:pt x="85" y="22"/>
                    <a:pt x="86" y="21"/>
                  </a:cubicBezTo>
                  <a:cubicBezTo>
                    <a:pt x="86" y="21"/>
                    <a:pt x="87" y="19"/>
                    <a:pt x="88" y="19"/>
                  </a:cubicBezTo>
                  <a:cubicBezTo>
                    <a:pt x="88" y="19"/>
                    <a:pt x="89" y="21"/>
                    <a:pt x="90" y="21"/>
                  </a:cubicBezTo>
                  <a:cubicBezTo>
                    <a:pt x="91" y="20"/>
                    <a:pt x="91" y="19"/>
                    <a:pt x="92" y="18"/>
                  </a:cubicBezTo>
                  <a:cubicBezTo>
                    <a:pt x="92" y="18"/>
                    <a:pt x="93" y="17"/>
                    <a:pt x="93" y="16"/>
                  </a:cubicBezTo>
                  <a:cubicBezTo>
                    <a:pt x="94" y="16"/>
                    <a:pt x="95" y="14"/>
                    <a:pt x="95" y="14"/>
                  </a:cubicBezTo>
                  <a:cubicBezTo>
                    <a:pt x="96" y="14"/>
                    <a:pt x="97" y="16"/>
                    <a:pt x="97" y="16"/>
                  </a:cubicBezTo>
                  <a:cubicBezTo>
                    <a:pt x="98" y="16"/>
                    <a:pt x="98" y="13"/>
                    <a:pt x="99" y="13"/>
                  </a:cubicBezTo>
                  <a:cubicBezTo>
                    <a:pt x="99" y="13"/>
                    <a:pt x="101" y="15"/>
                    <a:pt x="101" y="15"/>
                  </a:cubicBezTo>
                  <a:cubicBezTo>
                    <a:pt x="102" y="16"/>
                    <a:pt x="103" y="16"/>
                    <a:pt x="103" y="17"/>
                  </a:cubicBezTo>
                  <a:cubicBezTo>
                    <a:pt x="102" y="18"/>
                    <a:pt x="101" y="20"/>
                    <a:pt x="100" y="21"/>
                  </a:cubicBezTo>
                  <a:cubicBezTo>
                    <a:pt x="100" y="22"/>
                    <a:pt x="98" y="23"/>
                    <a:pt x="98" y="23"/>
                  </a:cubicBezTo>
                  <a:cubicBezTo>
                    <a:pt x="98" y="24"/>
                    <a:pt x="101" y="25"/>
                    <a:pt x="101" y="25"/>
                  </a:cubicBezTo>
                  <a:cubicBezTo>
                    <a:pt x="100" y="25"/>
                    <a:pt x="99" y="27"/>
                    <a:pt x="99" y="27"/>
                  </a:cubicBezTo>
                  <a:cubicBezTo>
                    <a:pt x="98" y="27"/>
                    <a:pt x="97" y="26"/>
                    <a:pt x="97" y="26"/>
                  </a:cubicBezTo>
                  <a:cubicBezTo>
                    <a:pt x="96" y="26"/>
                    <a:pt x="94" y="24"/>
                    <a:pt x="94" y="24"/>
                  </a:cubicBezTo>
                  <a:cubicBezTo>
                    <a:pt x="94" y="24"/>
                    <a:pt x="93" y="26"/>
                    <a:pt x="93" y="26"/>
                  </a:cubicBezTo>
                  <a:cubicBezTo>
                    <a:pt x="93" y="27"/>
                    <a:pt x="95" y="27"/>
                    <a:pt x="95" y="28"/>
                  </a:cubicBezTo>
                  <a:cubicBezTo>
                    <a:pt x="95" y="29"/>
                    <a:pt x="93" y="30"/>
                    <a:pt x="93" y="30"/>
                  </a:cubicBezTo>
                  <a:cubicBezTo>
                    <a:pt x="93" y="31"/>
                    <a:pt x="96" y="32"/>
                    <a:pt x="95" y="32"/>
                  </a:cubicBezTo>
                  <a:cubicBezTo>
                    <a:pt x="95" y="33"/>
                    <a:pt x="94" y="34"/>
                    <a:pt x="94" y="34"/>
                  </a:cubicBezTo>
                  <a:cubicBezTo>
                    <a:pt x="93" y="35"/>
                    <a:pt x="93" y="36"/>
                    <a:pt x="92" y="36"/>
                  </a:cubicBezTo>
                  <a:cubicBezTo>
                    <a:pt x="91" y="37"/>
                    <a:pt x="91" y="38"/>
                    <a:pt x="90" y="39"/>
                  </a:cubicBezTo>
                  <a:cubicBezTo>
                    <a:pt x="91" y="39"/>
                    <a:pt x="92" y="40"/>
                    <a:pt x="93" y="40"/>
                  </a:cubicBezTo>
                  <a:cubicBezTo>
                    <a:pt x="93" y="40"/>
                    <a:pt x="94" y="38"/>
                    <a:pt x="94" y="38"/>
                  </a:cubicBezTo>
                  <a:cubicBezTo>
                    <a:pt x="95" y="38"/>
                    <a:pt x="95" y="36"/>
                    <a:pt x="96" y="36"/>
                  </a:cubicBezTo>
                  <a:cubicBezTo>
                    <a:pt x="96" y="35"/>
                    <a:pt x="97" y="34"/>
                    <a:pt x="98" y="34"/>
                  </a:cubicBezTo>
                  <a:cubicBezTo>
                    <a:pt x="98" y="33"/>
                    <a:pt x="99" y="32"/>
                    <a:pt x="99" y="31"/>
                  </a:cubicBezTo>
                  <a:cubicBezTo>
                    <a:pt x="100" y="31"/>
                    <a:pt x="101" y="29"/>
                    <a:pt x="101" y="29"/>
                  </a:cubicBezTo>
                  <a:cubicBezTo>
                    <a:pt x="101" y="29"/>
                    <a:pt x="103" y="31"/>
                    <a:pt x="103" y="31"/>
                  </a:cubicBezTo>
                  <a:cubicBezTo>
                    <a:pt x="103" y="30"/>
                    <a:pt x="105" y="29"/>
                    <a:pt x="105" y="29"/>
                  </a:cubicBezTo>
                  <a:cubicBezTo>
                    <a:pt x="105" y="28"/>
                    <a:pt x="103" y="27"/>
                    <a:pt x="103" y="27"/>
                  </a:cubicBezTo>
                  <a:cubicBezTo>
                    <a:pt x="103" y="27"/>
                    <a:pt x="101" y="25"/>
                    <a:pt x="101" y="25"/>
                  </a:cubicBezTo>
                  <a:cubicBezTo>
                    <a:pt x="101" y="24"/>
                    <a:pt x="102" y="24"/>
                    <a:pt x="102" y="23"/>
                  </a:cubicBezTo>
                  <a:cubicBezTo>
                    <a:pt x="103" y="22"/>
                    <a:pt x="103" y="21"/>
                    <a:pt x="104" y="21"/>
                  </a:cubicBezTo>
                  <a:cubicBezTo>
                    <a:pt x="104" y="20"/>
                    <a:pt x="105" y="19"/>
                    <a:pt x="106" y="19"/>
                  </a:cubicBezTo>
                  <a:cubicBezTo>
                    <a:pt x="106" y="18"/>
                    <a:pt x="107" y="20"/>
                    <a:pt x="108" y="20"/>
                  </a:cubicBezTo>
                  <a:cubicBezTo>
                    <a:pt x="108" y="20"/>
                    <a:pt x="110" y="18"/>
                    <a:pt x="110" y="18"/>
                  </a:cubicBezTo>
                  <a:cubicBezTo>
                    <a:pt x="110" y="17"/>
                    <a:pt x="111" y="16"/>
                    <a:pt x="111" y="16"/>
                  </a:cubicBezTo>
                  <a:cubicBezTo>
                    <a:pt x="111" y="16"/>
                    <a:pt x="109" y="14"/>
                    <a:pt x="109" y="14"/>
                  </a:cubicBezTo>
                  <a:cubicBezTo>
                    <a:pt x="109" y="14"/>
                    <a:pt x="107" y="16"/>
                    <a:pt x="107" y="16"/>
                  </a:cubicBezTo>
                  <a:cubicBezTo>
                    <a:pt x="107" y="16"/>
                    <a:pt x="105" y="15"/>
                    <a:pt x="105" y="15"/>
                  </a:cubicBezTo>
                  <a:cubicBezTo>
                    <a:pt x="105" y="14"/>
                    <a:pt x="107" y="13"/>
                    <a:pt x="107" y="12"/>
                  </a:cubicBezTo>
                  <a:cubicBezTo>
                    <a:pt x="107" y="12"/>
                    <a:pt x="108" y="11"/>
                    <a:pt x="109" y="10"/>
                  </a:cubicBezTo>
                  <a:cubicBezTo>
                    <a:pt x="109" y="10"/>
                    <a:pt x="106" y="9"/>
                    <a:pt x="106" y="8"/>
                  </a:cubicBezTo>
                  <a:cubicBezTo>
                    <a:pt x="106" y="8"/>
                    <a:pt x="108" y="7"/>
                    <a:pt x="108" y="6"/>
                  </a:cubicBezTo>
                  <a:cubicBezTo>
                    <a:pt x="108" y="5"/>
                    <a:pt x="109" y="5"/>
                    <a:pt x="110" y="4"/>
                  </a:cubicBezTo>
                  <a:cubicBezTo>
                    <a:pt x="110" y="4"/>
                    <a:pt x="107" y="2"/>
                    <a:pt x="107" y="2"/>
                  </a:cubicBezTo>
                  <a:cubicBezTo>
                    <a:pt x="108" y="2"/>
                    <a:pt x="109" y="0"/>
                    <a:pt x="109" y="0"/>
                  </a:cubicBezTo>
                  <a:cubicBezTo>
                    <a:pt x="109" y="0"/>
                    <a:pt x="111" y="2"/>
                    <a:pt x="111" y="2"/>
                  </a:cubicBezTo>
                  <a:cubicBezTo>
                    <a:pt x="111" y="2"/>
                    <a:pt x="110" y="4"/>
                    <a:pt x="110" y="4"/>
                  </a:cubicBezTo>
                  <a:cubicBezTo>
                    <a:pt x="110" y="5"/>
                    <a:pt x="111" y="5"/>
                    <a:pt x="112" y="6"/>
                  </a:cubicBezTo>
                  <a:cubicBezTo>
                    <a:pt x="112" y="6"/>
                    <a:pt x="114" y="7"/>
                    <a:pt x="114" y="7"/>
                  </a:cubicBezTo>
                  <a:cubicBezTo>
                    <a:pt x="114" y="8"/>
                    <a:pt x="113" y="9"/>
                    <a:pt x="112" y="10"/>
                  </a:cubicBezTo>
                  <a:cubicBezTo>
                    <a:pt x="113" y="10"/>
                    <a:pt x="114" y="11"/>
                    <a:pt x="115" y="11"/>
                  </a:cubicBezTo>
                  <a:cubicBezTo>
                    <a:pt x="115" y="11"/>
                    <a:pt x="116" y="9"/>
                    <a:pt x="116" y="9"/>
                  </a:cubicBezTo>
                  <a:cubicBezTo>
                    <a:pt x="116" y="9"/>
                    <a:pt x="114" y="8"/>
                    <a:pt x="114" y="7"/>
                  </a:cubicBezTo>
                  <a:cubicBezTo>
                    <a:pt x="114" y="7"/>
                    <a:pt x="115" y="6"/>
                    <a:pt x="116" y="5"/>
                  </a:cubicBezTo>
                  <a:cubicBezTo>
                    <a:pt x="116" y="5"/>
                    <a:pt x="117" y="3"/>
                    <a:pt x="118" y="3"/>
                  </a:cubicBezTo>
                  <a:cubicBezTo>
                    <a:pt x="118" y="3"/>
                    <a:pt x="120" y="4"/>
                    <a:pt x="120" y="5"/>
                  </a:cubicBezTo>
                  <a:cubicBezTo>
                    <a:pt x="120" y="5"/>
                    <a:pt x="118" y="6"/>
                    <a:pt x="118" y="7"/>
                  </a:cubicBezTo>
                  <a:cubicBezTo>
                    <a:pt x="118" y="8"/>
                    <a:pt x="120" y="8"/>
                    <a:pt x="120" y="9"/>
                  </a:cubicBezTo>
                  <a:cubicBezTo>
                    <a:pt x="119" y="10"/>
                    <a:pt x="118" y="11"/>
                    <a:pt x="117" y="13"/>
                  </a:cubicBezTo>
                  <a:cubicBezTo>
                    <a:pt x="116" y="14"/>
                    <a:pt x="115" y="16"/>
                    <a:pt x="114" y="17"/>
                  </a:cubicBezTo>
                  <a:cubicBezTo>
                    <a:pt x="115" y="19"/>
                    <a:pt x="116" y="20"/>
                    <a:pt x="118" y="21"/>
                  </a:cubicBezTo>
                  <a:cubicBezTo>
                    <a:pt x="119" y="21"/>
                    <a:pt x="119" y="22"/>
                    <a:pt x="120" y="23"/>
                  </a:cubicBezTo>
                  <a:cubicBezTo>
                    <a:pt x="121" y="22"/>
                    <a:pt x="121" y="20"/>
                    <a:pt x="122" y="20"/>
                  </a:cubicBezTo>
                  <a:cubicBezTo>
                    <a:pt x="122" y="20"/>
                    <a:pt x="124" y="22"/>
                    <a:pt x="124" y="22"/>
                  </a:cubicBezTo>
                  <a:cubicBezTo>
                    <a:pt x="124" y="22"/>
                    <a:pt x="126" y="24"/>
                    <a:pt x="126" y="24"/>
                  </a:cubicBezTo>
                  <a:cubicBezTo>
                    <a:pt x="127" y="24"/>
                    <a:pt x="128" y="22"/>
                    <a:pt x="128" y="22"/>
                  </a:cubicBezTo>
                  <a:cubicBezTo>
                    <a:pt x="129" y="21"/>
                    <a:pt x="130" y="20"/>
                    <a:pt x="130" y="19"/>
                  </a:cubicBezTo>
                  <a:cubicBezTo>
                    <a:pt x="130" y="19"/>
                    <a:pt x="128" y="18"/>
                    <a:pt x="128" y="18"/>
                  </a:cubicBezTo>
                  <a:cubicBezTo>
                    <a:pt x="128" y="17"/>
                    <a:pt x="129" y="16"/>
                    <a:pt x="129" y="15"/>
                  </a:cubicBezTo>
                  <a:cubicBezTo>
                    <a:pt x="129" y="15"/>
                    <a:pt x="131" y="17"/>
                    <a:pt x="131" y="17"/>
                  </a:cubicBezTo>
                  <a:cubicBezTo>
                    <a:pt x="132" y="17"/>
                    <a:pt x="133" y="15"/>
                    <a:pt x="133" y="15"/>
                  </a:cubicBezTo>
                  <a:cubicBezTo>
                    <a:pt x="134" y="14"/>
                    <a:pt x="134" y="13"/>
                    <a:pt x="135" y="13"/>
                  </a:cubicBezTo>
                  <a:cubicBezTo>
                    <a:pt x="135" y="13"/>
                    <a:pt x="137" y="14"/>
                    <a:pt x="137" y="14"/>
                  </a:cubicBezTo>
                  <a:cubicBezTo>
                    <a:pt x="137" y="15"/>
                    <a:pt x="135" y="16"/>
                    <a:pt x="135" y="17"/>
                  </a:cubicBezTo>
                  <a:cubicBezTo>
                    <a:pt x="136" y="17"/>
                    <a:pt x="137" y="18"/>
                    <a:pt x="138" y="18"/>
                  </a:cubicBezTo>
                  <a:cubicBezTo>
                    <a:pt x="138" y="19"/>
                    <a:pt x="139" y="20"/>
                    <a:pt x="140" y="20"/>
                  </a:cubicBezTo>
                  <a:cubicBezTo>
                    <a:pt x="140" y="20"/>
                    <a:pt x="142" y="22"/>
                    <a:pt x="142" y="22"/>
                  </a:cubicBezTo>
                  <a:cubicBezTo>
                    <a:pt x="142" y="22"/>
                    <a:pt x="144" y="20"/>
                    <a:pt x="144" y="19"/>
                  </a:cubicBezTo>
                  <a:cubicBezTo>
                    <a:pt x="144" y="19"/>
                    <a:pt x="146" y="17"/>
                    <a:pt x="146" y="17"/>
                  </a:cubicBezTo>
                  <a:cubicBezTo>
                    <a:pt x="146" y="17"/>
                    <a:pt x="148" y="18"/>
                    <a:pt x="148" y="19"/>
                  </a:cubicBezTo>
                  <a:cubicBezTo>
                    <a:pt x="148" y="19"/>
                    <a:pt x="146" y="21"/>
                    <a:pt x="146" y="21"/>
                  </a:cubicBezTo>
                  <a:cubicBezTo>
                    <a:pt x="146" y="22"/>
                    <a:pt x="145" y="23"/>
                    <a:pt x="144" y="23"/>
                  </a:cubicBezTo>
                  <a:cubicBezTo>
                    <a:pt x="144" y="24"/>
                    <a:pt x="143" y="25"/>
                    <a:pt x="143" y="26"/>
                  </a:cubicBezTo>
                  <a:cubicBezTo>
                    <a:pt x="143" y="26"/>
                    <a:pt x="145" y="27"/>
                    <a:pt x="145" y="27"/>
                  </a:cubicBezTo>
                  <a:cubicBezTo>
                    <a:pt x="145" y="28"/>
                    <a:pt x="143" y="29"/>
                    <a:pt x="143" y="29"/>
                  </a:cubicBezTo>
                  <a:cubicBezTo>
                    <a:pt x="143" y="30"/>
                    <a:pt x="145" y="31"/>
                    <a:pt x="145" y="31"/>
                  </a:cubicBezTo>
                  <a:cubicBezTo>
                    <a:pt x="146" y="31"/>
                    <a:pt x="147" y="29"/>
                    <a:pt x="147" y="29"/>
                  </a:cubicBezTo>
                  <a:cubicBezTo>
                    <a:pt x="148" y="29"/>
                    <a:pt x="149" y="31"/>
                    <a:pt x="149" y="31"/>
                  </a:cubicBezTo>
                  <a:cubicBezTo>
                    <a:pt x="150" y="30"/>
                    <a:pt x="150" y="29"/>
                    <a:pt x="151" y="28"/>
                  </a:cubicBezTo>
                  <a:cubicBezTo>
                    <a:pt x="151" y="28"/>
                    <a:pt x="153" y="27"/>
                    <a:pt x="153" y="26"/>
                  </a:cubicBezTo>
                  <a:cubicBezTo>
                    <a:pt x="153" y="26"/>
                    <a:pt x="151" y="25"/>
                    <a:pt x="151" y="24"/>
                  </a:cubicBezTo>
                  <a:cubicBezTo>
                    <a:pt x="150" y="24"/>
                    <a:pt x="152" y="23"/>
                    <a:pt x="152" y="22"/>
                  </a:cubicBezTo>
                  <a:cubicBezTo>
                    <a:pt x="152" y="22"/>
                    <a:pt x="153" y="21"/>
                    <a:pt x="154" y="20"/>
                  </a:cubicBezTo>
                  <a:cubicBezTo>
                    <a:pt x="154" y="20"/>
                    <a:pt x="156" y="18"/>
                    <a:pt x="156" y="18"/>
                  </a:cubicBezTo>
                  <a:cubicBezTo>
                    <a:pt x="156" y="18"/>
                    <a:pt x="153" y="16"/>
                    <a:pt x="153" y="16"/>
                  </a:cubicBezTo>
                  <a:cubicBezTo>
                    <a:pt x="154" y="15"/>
                    <a:pt x="155" y="15"/>
                    <a:pt x="155" y="14"/>
                  </a:cubicBezTo>
                  <a:cubicBezTo>
                    <a:pt x="156" y="13"/>
                    <a:pt x="156" y="12"/>
                    <a:pt x="157" y="12"/>
                  </a:cubicBezTo>
                  <a:cubicBezTo>
                    <a:pt x="157" y="11"/>
                    <a:pt x="159" y="13"/>
                    <a:pt x="159" y="13"/>
                  </a:cubicBezTo>
                  <a:cubicBezTo>
                    <a:pt x="160" y="13"/>
                    <a:pt x="160" y="11"/>
                    <a:pt x="161" y="11"/>
                  </a:cubicBezTo>
                  <a:cubicBezTo>
                    <a:pt x="161" y="11"/>
                    <a:pt x="162" y="13"/>
                    <a:pt x="163" y="13"/>
                  </a:cubicBezTo>
                  <a:cubicBezTo>
                    <a:pt x="164" y="13"/>
                    <a:pt x="164" y="11"/>
                    <a:pt x="165" y="11"/>
                  </a:cubicBezTo>
                  <a:cubicBezTo>
                    <a:pt x="165" y="11"/>
                    <a:pt x="166" y="12"/>
                    <a:pt x="167" y="12"/>
                  </a:cubicBezTo>
                  <a:cubicBezTo>
                    <a:pt x="168" y="11"/>
                    <a:pt x="169" y="9"/>
                    <a:pt x="170" y="8"/>
                  </a:cubicBezTo>
                  <a:cubicBezTo>
                    <a:pt x="171" y="8"/>
                    <a:pt x="172" y="9"/>
                    <a:pt x="173" y="10"/>
                  </a:cubicBezTo>
                  <a:cubicBezTo>
                    <a:pt x="173" y="10"/>
                    <a:pt x="171" y="11"/>
                    <a:pt x="171" y="12"/>
                  </a:cubicBezTo>
                  <a:cubicBezTo>
                    <a:pt x="170" y="12"/>
                    <a:pt x="169" y="13"/>
                    <a:pt x="169" y="14"/>
                  </a:cubicBezTo>
                  <a:cubicBezTo>
                    <a:pt x="169" y="15"/>
                    <a:pt x="167" y="16"/>
                    <a:pt x="167" y="16"/>
                  </a:cubicBezTo>
                  <a:cubicBezTo>
                    <a:pt x="168" y="17"/>
                    <a:pt x="170" y="17"/>
                    <a:pt x="170" y="18"/>
                  </a:cubicBezTo>
                  <a:cubicBezTo>
                    <a:pt x="170" y="18"/>
                    <a:pt x="168" y="20"/>
                    <a:pt x="168" y="20"/>
                  </a:cubicBezTo>
                  <a:cubicBezTo>
                    <a:pt x="168" y="20"/>
                    <a:pt x="170" y="22"/>
                    <a:pt x="170" y="22"/>
                  </a:cubicBezTo>
                  <a:cubicBezTo>
                    <a:pt x="171" y="22"/>
                    <a:pt x="171" y="20"/>
                    <a:pt x="172" y="20"/>
                  </a:cubicBezTo>
                  <a:cubicBezTo>
                    <a:pt x="173" y="20"/>
                    <a:pt x="173" y="21"/>
                    <a:pt x="174" y="21"/>
                  </a:cubicBezTo>
                  <a:cubicBezTo>
                    <a:pt x="174" y="21"/>
                    <a:pt x="176" y="20"/>
                    <a:pt x="176" y="19"/>
                  </a:cubicBezTo>
                  <a:cubicBezTo>
                    <a:pt x="176" y="19"/>
                    <a:pt x="174" y="18"/>
                    <a:pt x="174" y="17"/>
                  </a:cubicBezTo>
                  <a:cubicBezTo>
                    <a:pt x="174" y="17"/>
                    <a:pt x="175" y="16"/>
                    <a:pt x="175" y="15"/>
                  </a:cubicBezTo>
                  <a:cubicBezTo>
                    <a:pt x="176" y="14"/>
                    <a:pt x="176" y="14"/>
                    <a:pt x="177" y="13"/>
                  </a:cubicBezTo>
                  <a:cubicBezTo>
                    <a:pt x="178" y="12"/>
                    <a:pt x="178" y="11"/>
                    <a:pt x="179" y="11"/>
                  </a:cubicBezTo>
                  <a:cubicBezTo>
                    <a:pt x="179" y="10"/>
                    <a:pt x="180" y="9"/>
                    <a:pt x="180" y="8"/>
                  </a:cubicBezTo>
                  <a:cubicBezTo>
                    <a:pt x="181" y="8"/>
                    <a:pt x="182" y="6"/>
                    <a:pt x="182" y="6"/>
                  </a:cubicBezTo>
                  <a:cubicBezTo>
                    <a:pt x="182" y="6"/>
                    <a:pt x="184" y="8"/>
                    <a:pt x="184" y="8"/>
                  </a:cubicBezTo>
                  <a:cubicBezTo>
                    <a:pt x="184" y="8"/>
                    <a:pt x="183" y="10"/>
                    <a:pt x="183" y="10"/>
                  </a:cubicBezTo>
                  <a:cubicBezTo>
                    <a:pt x="183" y="10"/>
                    <a:pt x="181" y="12"/>
                    <a:pt x="181" y="12"/>
                  </a:cubicBezTo>
                  <a:cubicBezTo>
                    <a:pt x="182" y="13"/>
                    <a:pt x="183" y="14"/>
                    <a:pt x="183" y="14"/>
                  </a:cubicBezTo>
                  <a:cubicBezTo>
                    <a:pt x="184" y="14"/>
                    <a:pt x="185" y="12"/>
                    <a:pt x="185" y="12"/>
                  </a:cubicBezTo>
                  <a:cubicBezTo>
                    <a:pt x="186" y="12"/>
                    <a:pt x="187" y="13"/>
                    <a:pt x="187" y="14"/>
                  </a:cubicBezTo>
                  <a:cubicBezTo>
                    <a:pt x="188" y="14"/>
                    <a:pt x="189" y="15"/>
                    <a:pt x="189" y="15"/>
                  </a:cubicBezTo>
                  <a:cubicBezTo>
                    <a:pt x="190" y="15"/>
                    <a:pt x="190" y="13"/>
                    <a:pt x="191" y="13"/>
                  </a:cubicBezTo>
                  <a:cubicBezTo>
                    <a:pt x="192" y="13"/>
                    <a:pt x="193" y="15"/>
                    <a:pt x="193" y="15"/>
                  </a:cubicBezTo>
                  <a:cubicBezTo>
                    <a:pt x="194" y="15"/>
                    <a:pt x="195" y="12"/>
                    <a:pt x="195" y="13"/>
                  </a:cubicBezTo>
                  <a:cubicBezTo>
                    <a:pt x="196" y="13"/>
                    <a:pt x="197" y="14"/>
                    <a:pt x="197" y="14"/>
                  </a:cubicBezTo>
                  <a:cubicBezTo>
                    <a:pt x="198" y="15"/>
                    <a:pt x="199" y="15"/>
                    <a:pt x="199" y="16"/>
                  </a:cubicBezTo>
                  <a:cubicBezTo>
                    <a:pt x="200" y="16"/>
                    <a:pt x="201" y="18"/>
                    <a:pt x="202" y="18"/>
                  </a:cubicBezTo>
                  <a:cubicBezTo>
                    <a:pt x="202" y="18"/>
                    <a:pt x="203" y="15"/>
                    <a:pt x="203" y="15"/>
                  </a:cubicBezTo>
                  <a:cubicBezTo>
                    <a:pt x="204" y="16"/>
                    <a:pt x="206" y="17"/>
                    <a:pt x="206" y="17"/>
                  </a:cubicBezTo>
                  <a:cubicBezTo>
                    <a:pt x="206" y="18"/>
                    <a:pt x="204" y="19"/>
                    <a:pt x="204" y="19"/>
                  </a:cubicBezTo>
                  <a:cubicBezTo>
                    <a:pt x="204" y="20"/>
                    <a:pt x="206" y="21"/>
                    <a:pt x="206" y="21"/>
                  </a:cubicBezTo>
                  <a:cubicBezTo>
                    <a:pt x="206" y="22"/>
                    <a:pt x="205" y="23"/>
                    <a:pt x="204" y="23"/>
                  </a:cubicBezTo>
                  <a:cubicBezTo>
                    <a:pt x="204" y="24"/>
                    <a:pt x="203" y="25"/>
                    <a:pt x="203" y="26"/>
                  </a:cubicBezTo>
                  <a:cubicBezTo>
                    <a:pt x="203" y="26"/>
                    <a:pt x="205" y="27"/>
                    <a:pt x="205" y="27"/>
                  </a:cubicBezTo>
                  <a:cubicBezTo>
                    <a:pt x="206" y="26"/>
                    <a:pt x="207" y="24"/>
                    <a:pt x="208" y="23"/>
                  </a:cubicBezTo>
                  <a:cubicBezTo>
                    <a:pt x="209" y="22"/>
                    <a:pt x="210" y="21"/>
                    <a:pt x="210" y="21"/>
                  </a:cubicBezTo>
                  <a:cubicBezTo>
                    <a:pt x="210" y="20"/>
                    <a:pt x="208" y="19"/>
                    <a:pt x="208" y="19"/>
                  </a:cubicBezTo>
                  <a:cubicBezTo>
                    <a:pt x="208" y="18"/>
                    <a:pt x="209" y="17"/>
                    <a:pt x="210" y="17"/>
                  </a:cubicBezTo>
                  <a:cubicBezTo>
                    <a:pt x="210" y="16"/>
                    <a:pt x="211" y="14"/>
                    <a:pt x="211" y="14"/>
                  </a:cubicBezTo>
                  <a:cubicBezTo>
                    <a:pt x="212" y="14"/>
                    <a:pt x="213" y="16"/>
                    <a:pt x="214" y="16"/>
                  </a:cubicBezTo>
                  <a:cubicBezTo>
                    <a:pt x="212" y="18"/>
                    <a:pt x="211" y="19"/>
                    <a:pt x="210" y="21"/>
                  </a:cubicBezTo>
                  <a:cubicBezTo>
                    <a:pt x="210" y="21"/>
                    <a:pt x="212" y="22"/>
                    <a:pt x="212" y="22"/>
                  </a:cubicBezTo>
                  <a:cubicBezTo>
                    <a:pt x="212" y="23"/>
                    <a:pt x="211" y="24"/>
                    <a:pt x="211" y="24"/>
                  </a:cubicBezTo>
                  <a:cubicBezTo>
                    <a:pt x="210" y="25"/>
                    <a:pt x="209" y="26"/>
                    <a:pt x="209" y="27"/>
                  </a:cubicBezTo>
                  <a:cubicBezTo>
                    <a:pt x="208" y="27"/>
                    <a:pt x="207" y="28"/>
                    <a:pt x="207" y="29"/>
                  </a:cubicBezTo>
                  <a:cubicBezTo>
                    <a:pt x="207" y="29"/>
                    <a:pt x="209" y="30"/>
                    <a:pt x="209" y="31"/>
                  </a:cubicBezTo>
                  <a:cubicBezTo>
                    <a:pt x="210" y="30"/>
                    <a:pt x="211" y="29"/>
                    <a:pt x="211" y="28"/>
                  </a:cubicBezTo>
                  <a:cubicBezTo>
                    <a:pt x="212" y="28"/>
                    <a:pt x="213" y="27"/>
                    <a:pt x="213" y="26"/>
                  </a:cubicBezTo>
                  <a:cubicBezTo>
                    <a:pt x="213" y="26"/>
                    <a:pt x="215" y="24"/>
                    <a:pt x="215" y="24"/>
                  </a:cubicBezTo>
                  <a:cubicBezTo>
                    <a:pt x="215" y="24"/>
                    <a:pt x="212" y="22"/>
                    <a:pt x="212" y="22"/>
                  </a:cubicBezTo>
                  <a:cubicBezTo>
                    <a:pt x="213" y="22"/>
                    <a:pt x="214" y="20"/>
                    <a:pt x="214" y="20"/>
                  </a:cubicBezTo>
                  <a:cubicBezTo>
                    <a:pt x="214" y="20"/>
                    <a:pt x="216" y="21"/>
                    <a:pt x="216" y="22"/>
                  </a:cubicBezTo>
                  <a:cubicBezTo>
                    <a:pt x="217" y="22"/>
                    <a:pt x="218" y="23"/>
                    <a:pt x="218" y="23"/>
                  </a:cubicBezTo>
                  <a:cubicBezTo>
                    <a:pt x="219" y="23"/>
                    <a:pt x="220" y="21"/>
                    <a:pt x="220" y="21"/>
                  </a:cubicBezTo>
                  <a:cubicBezTo>
                    <a:pt x="220" y="21"/>
                    <a:pt x="222" y="19"/>
                    <a:pt x="222" y="19"/>
                  </a:cubicBezTo>
                  <a:cubicBezTo>
                    <a:pt x="222" y="19"/>
                    <a:pt x="224" y="21"/>
                    <a:pt x="224" y="21"/>
                  </a:cubicBezTo>
                  <a:cubicBezTo>
                    <a:pt x="224" y="20"/>
                    <a:pt x="226" y="19"/>
                    <a:pt x="226" y="18"/>
                  </a:cubicBezTo>
                  <a:cubicBezTo>
                    <a:pt x="226" y="18"/>
                    <a:pt x="224" y="17"/>
                    <a:pt x="224" y="17"/>
                  </a:cubicBezTo>
                  <a:cubicBezTo>
                    <a:pt x="224" y="16"/>
                    <a:pt x="225" y="15"/>
                    <a:pt x="225" y="14"/>
                  </a:cubicBezTo>
                  <a:cubicBezTo>
                    <a:pt x="226" y="14"/>
                    <a:pt x="227" y="12"/>
                    <a:pt x="227" y="12"/>
                  </a:cubicBezTo>
                  <a:cubicBezTo>
                    <a:pt x="227" y="12"/>
                    <a:pt x="229" y="14"/>
                    <a:pt x="229" y="14"/>
                  </a:cubicBezTo>
                  <a:cubicBezTo>
                    <a:pt x="230" y="14"/>
                    <a:pt x="231" y="15"/>
                    <a:pt x="231" y="16"/>
                  </a:cubicBezTo>
                  <a:cubicBezTo>
                    <a:pt x="232" y="16"/>
                    <a:pt x="233" y="17"/>
                    <a:pt x="234" y="17"/>
                  </a:cubicBezTo>
                  <a:cubicBezTo>
                    <a:pt x="234" y="17"/>
                    <a:pt x="235" y="15"/>
                    <a:pt x="235" y="15"/>
                  </a:cubicBezTo>
                  <a:cubicBezTo>
                    <a:pt x="236" y="15"/>
                    <a:pt x="237" y="16"/>
                    <a:pt x="238" y="17"/>
                  </a:cubicBezTo>
                  <a:cubicBezTo>
                    <a:pt x="238" y="17"/>
                    <a:pt x="240" y="19"/>
                    <a:pt x="240" y="19"/>
                  </a:cubicBezTo>
                  <a:cubicBezTo>
                    <a:pt x="240" y="18"/>
                    <a:pt x="241" y="17"/>
                    <a:pt x="242" y="16"/>
                  </a:cubicBezTo>
                  <a:cubicBezTo>
                    <a:pt x="242" y="16"/>
                    <a:pt x="243" y="14"/>
                    <a:pt x="243" y="14"/>
                  </a:cubicBezTo>
                  <a:cubicBezTo>
                    <a:pt x="243" y="14"/>
                    <a:pt x="241" y="12"/>
                    <a:pt x="241" y="12"/>
                  </a:cubicBezTo>
                  <a:cubicBezTo>
                    <a:pt x="241" y="12"/>
                    <a:pt x="242" y="10"/>
                    <a:pt x="243" y="10"/>
                  </a:cubicBezTo>
                  <a:cubicBezTo>
                    <a:pt x="243" y="10"/>
                    <a:pt x="245" y="12"/>
                    <a:pt x="245" y="12"/>
                  </a:cubicBezTo>
                  <a:cubicBezTo>
                    <a:pt x="245" y="12"/>
                    <a:pt x="247" y="13"/>
                    <a:pt x="247" y="14"/>
                  </a:cubicBezTo>
                  <a:cubicBezTo>
                    <a:pt x="247" y="14"/>
                    <a:pt x="246" y="15"/>
                    <a:pt x="246" y="16"/>
                  </a:cubicBezTo>
                  <a:cubicBezTo>
                    <a:pt x="245" y="16"/>
                    <a:pt x="244" y="17"/>
                    <a:pt x="244" y="18"/>
                  </a:cubicBezTo>
                  <a:cubicBezTo>
                    <a:pt x="244" y="18"/>
                    <a:pt x="246" y="19"/>
                    <a:pt x="246" y="20"/>
                  </a:cubicBezTo>
                  <a:cubicBezTo>
                    <a:pt x="247" y="19"/>
                    <a:pt x="247" y="18"/>
                    <a:pt x="248" y="17"/>
                  </a:cubicBezTo>
                  <a:cubicBezTo>
                    <a:pt x="248" y="17"/>
                    <a:pt x="249" y="15"/>
                    <a:pt x="249" y="15"/>
                  </a:cubicBezTo>
                  <a:cubicBezTo>
                    <a:pt x="250" y="15"/>
                    <a:pt x="252" y="17"/>
                    <a:pt x="252" y="17"/>
                  </a:cubicBezTo>
                  <a:cubicBezTo>
                    <a:pt x="252" y="17"/>
                    <a:pt x="253" y="15"/>
                    <a:pt x="253" y="15"/>
                  </a:cubicBezTo>
                  <a:cubicBezTo>
                    <a:pt x="253" y="14"/>
                    <a:pt x="251" y="14"/>
                    <a:pt x="251" y="13"/>
                  </a:cubicBezTo>
                  <a:cubicBezTo>
                    <a:pt x="251" y="12"/>
                    <a:pt x="253" y="11"/>
                    <a:pt x="253" y="11"/>
                  </a:cubicBezTo>
                  <a:cubicBezTo>
                    <a:pt x="253" y="10"/>
                    <a:pt x="254" y="9"/>
                    <a:pt x="255" y="9"/>
                  </a:cubicBezTo>
                  <a:cubicBezTo>
                    <a:pt x="255" y="8"/>
                    <a:pt x="256" y="10"/>
                    <a:pt x="257" y="10"/>
                  </a:cubicBezTo>
                  <a:cubicBezTo>
                    <a:pt x="258" y="10"/>
                    <a:pt x="258" y="8"/>
                    <a:pt x="258" y="8"/>
                  </a:cubicBezTo>
                  <a:cubicBezTo>
                    <a:pt x="259" y="8"/>
                    <a:pt x="260" y="10"/>
                    <a:pt x="261" y="10"/>
                  </a:cubicBezTo>
                  <a:cubicBezTo>
                    <a:pt x="261" y="10"/>
                    <a:pt x="259" y="11"/>
                    <a:pt x="259" y="12"/>
                  </a:cubicBezTo>
                  <a:cubicBezTo>
                    <a:pt x="259" y="12"/>
                    <a:pt x="261" y="13"/>
                    <a:pt x="261" y="14"/>
                  </a:cubicBezTo>
                  <a:cubicBezTo>
                    <a:pt x="261" y="14"/>
                    <a:pt x="260" y="15"/>
                    <a:pt x="260" y="16"/>
                  </a:cubicBezTo>
                  <a:cubicBezTo>
                    <a:pt x="259" y="17"/>
                    <a:pt x="258" y="18"/>
                    <a:pt x="258" y="18"/>
                  </a:cubicBezTo>
                  <a:cubicBezTo>
                    <a:pt x="258" y="18"/>
                    <a:pt x="256" y="16"/>
                    <a:pt x="256" y="16"/>
                  </a:cubicBezTo>
                  <a:cubicBezTo>
                    <a:pt x="255" y="16"/>
                    <a:pt x="255" y="19"/>
                    <a:pt x="254" y="19"/>
                  </a:cubicBezTo>
                  <a:cubicBezTo>
                    <a:pt x="253" y="19"/>
                    <a:pt x="252" y="17"/>
                    <a:pt x="252" y="17"/>
                  </a:cubicBezTo>
                  <a:cubicBezTo>
                    <a:pt x="251" y="17"/>
                    <a:pt x="251" y="19"/>
                    <a:pt x="250" y="19"/>
                  </a:cubicBezTo>
                  <a:cubicBezTo>
                    <a:pt x="251" y="20"/>
                    <a:pt x="253" y="21"/>
                    <a:pt x="254" y="23"/>
                  </a:cubicBezTo>
                  <a:cubicBezTo>
                    <a:pt x="255" y="23"/>
                    <a:pt x="256" y="24"/>
                    <a:pt x="257" y="24"/>
                  </a:cubicBezTo>
                  <a:cubicBezTo>
                    <a:pt x="257" y="24"/>
                    <a:pt x="258" y="22"/>
                    <a:pt x="258" y="22"/>
                  </a:cubicBezTo>
                  <a:cubicBezTo>
                    <a:pt x="259" y="22"/>
                    <a:pt x="260" y="24"/>
                    <a:pt x="261" y="24"/>
                  </a:cubicBezTo>
                  <a:cubicBezTo>
                    <a:pt x="261" y="24"/>
                    <a:pt x="263" y="26"/>
                    <a:pt x="263" y="25"/>
                  </a:cubicBezTo>
                  <a:cubicBezTo>
                    <a:pt x="263" y="25"/>
                    <a:pt x="265" y="23"/>
                    <a:pt x="265" y="23"/>
                  </a:cubicBezTo>
                  <a:cubicBezTo>
                    <a:pt x="264" y="23"/>
                    <a:pt x="262" y="22"/>
                    <a:pt x="262" y="22"/>
                  </a:cubicBezTo>
                  <a:cubicBezTo>
                    <a:pt x="262" y="21"/>
                    <a:pt x="264" y="20"/>
                    <a:pt x="264" y="19"/>
                  </a:cubicBezTo>
                  <a:cubicBezTo>
                    <a:pt x="264" y="19"/>
                    <a:pt x="265" y="18"/>
                    <a:pt x="266" y="17"/>
                  </a:cubicBezTo>
                  <a:cubicBezTo>
                    <a:pt x="266" y="16"/>
                    <a:pt x="267" y="15"/>
                    <a:pt x="267" y="15"/>
                  </a:cubicBezTo>
                  <a:cubicBezTo>
                    <a:pt x="268" y="15"/>
                    <a:pt x="269" y="17"/>
                    <a:pt x="270" y="17"/>
                  </a:cubicBezTo>
                  <a:cubicBezTo>
                    <a:pt x="270" y="16"/>
                    <a:pt x="271" y="14"/>
                    <a:pt x="271" y="14"/>
                  </a:cubicBezTo>
                  <a:cubicBezTo>
                    <a:pt x="272" y="14"/>
                    <a:pt x="273" y="16"/>
                    <a:pt x="274" y="16"/>
                  </a:cubicBezTo>
                  <a:cubicBezTo>
                    <a:pt x="274" y="16"/>
                    <a:pt x="275" y="14"/>
                    <a:pt x="275" y="14"/>
                  </a:cubicBezTo>
                  <a:cubicBezTo>
                    <a:pt x="275" y="14"/>
                    <a:pt x="273" y="12"/>
                    <a:pt x="273" y="12"/>
                  </a:cubicBezTo>
                  <a:cubicBezTo>
                    <a:pt x="273" y="12"/>
                    <a:pt x="274" y="10"/>
                    <a:pt x="275" y="10"/>
                  </a:cubicBezTo>
                  <a:cubicBezTo>
                    <a:pt x="275" y="10"/>
                    <a:pt x="276" y="12"/>
                    <a:pt x="277" y="12"/>
                  </a:cubicBezTo>
                  <a:cubicBezTo>
                    <a:pt x="278" y="11"/>
                    <a:pt x="278" y="10"/>
                    <a:pt x="279" y="9"/>
                  </a:cubicBezTo>
                  <a:cubicBezTo>
                    <a:pt x="279" y="9"/>
                    <a:pt x="280" y="11"/>
                    <a:pt x="281" y="11"/>
                  </a:cubicBezTo>
                  <a:cubicBezTo>
                    <a:pt x="281" y="11"/>
                    <a:pt x="282" y="9"/>
                    <a:pt x="283" y="9"/>
                  </a:cubicBezTo>
                  <a:cubicBezTo>
                    <a:pt x="283" y="8"/>
                    <a:pt x="284" y="7"/>
                    <a:pt x="284" y="7"/>
                  </a:cubicBezTo>
                  <a:cubicBezTo>
                    <a:pt x="285" y="7"/>
                    <a:pt x="286" y="8"/>
                    <a:pt x="287" y="8"/>
                  </a:cubicBezTo>
                  <a:cubicBezTo>
                    <a:pt x="287" y="9"/>
                    <a:pt x="285" y="10"/>
                    <a:pt x="285" y="10"/>
                  </a:cubicBezTo>
                  <a:cubicBezTo>
                    <a:pt x="284" y="11"/>
                    <a:pt x="284" y="12"/>
                    <a:pt x="283" y="13"/>
                  </a:cubicBezTo>
                  <a:cubicBezTo>
                    <a:pt x="283" y="13"/>
                    <a:pt x="281" y="11"/>
                    <a:pt x="281" y="11"/>
                  </a:cubicBezTo>
                  <a:cubicBezTo>
                    <a:pt x="281" y="11"/>
                    <a:pt x="280" y="13"/>
                    <a:pt x="279" y="13"/>
                  </a:cubicBezTo>
                  <a:cubicBezTo>
                    <a:pt x="279" y="14"/>
                    <a:pt x="278" y="15"/>
                    <a:pt x="278" y="15"/>
                  </a:cubicBezTo>
                  <a:cubicBezTo>
                    <a:pt x="278" y="16"/>
                    <a:pt x="280" y="17"/>
                    <a:pt x="280" y="17"/>
                  </a:cubicBezTo>
                  <a:cubicBezTo>
                    <a:pt x="280" y="17"/>
                    <a:pt x="278" y="19"/>
                    <a:pt x="278" y="19"/>
                  </a:cubicBezTo>
                  <a:cubicBezTo>
                    <a:pt x="279" y="20"/>
                    <a:pt x="280" y="21"/>
                    <a:pt x="280" y="21"/>
                  </a:cubicBezTo>
                  <a:cubicBezTo>
                    <a:pt x="281" y="21"/>
                    <a:pt x="281" y="19"/>
                    <a:pt x="282" y="19"/>
                  </a:cubicBezTo>
                  <a:cubicBezTo>
                    <a:pt x="283" y="19"/>
                    <a:pt x="284" y="21"/>
                    <a:pt x="284" y="21"/>
                  </a:cubicBezTo>
                  <a:cubicBezTo>
                    <a:pt x="285" y="20"/>
                    <a:pt x="285" y="19"/>
                    <a:pt x="286" y="18"/>
                  </a:cubicBezTo>
                  <a:cubicBezTo>
                    <a:pt x="287" y="18"/>
                    <a:pt x="287" y="16"/>
                    <a:pt x="288" y="16"/>
                  </a:cubicBezTo>
                  <a:cubicBezTo>
                    <a:pt x="288" y="16"/>
                    <a:pt x="289" y="18"/>
                    <a:pt x="290" y="18"/>
                  </a:cubicBezTo>
                  <a:cubicBezTo>
                    <a:pt x="291" y="18"/>
                    <a:pt x="291" y="16"/>
                    <a:pt x="292" y="16"/>
                  </a:cubicBezTo>
                  <a:cubicBezTo>
                    <a:pt x="292" y="16"/>
                    <a:pt x="294" y="17"/>
                    <a:pt x="294" y="17"/>
                  </a:cubicBezTo>
                  <a:cubicBezTo>
                    <a:pt x="294" y="18"/>
                    <a:pt x="292" y="19"/>
                    <a:pt x="292" y="20"/>
                  </a:cubicBezTo>
                  <a:cubicBezTo>
                    <a:pt x="292" y="20"/>
                    <a:pt x="294" y="21"/>
                    <a:pt x="294" y="21"/>
                  </a:cubicBezTo>
                  <a:cubicBezTo>
                    <a:pt x="295" y="21"/>
                    <a:pt x="295" y="19"/>
                    <a:pt x="296" y="19"/>
                  </a:cubicBezTo>
                  <a:cubicBezTo>
                    <a:pt x="296" y="19"/>
                    <a:pt x="298" y="21"/>
                    <a:pt x="298" y="21"/>
                  </a:cubicBezTo>
                  <a:cubicBezTo>
                    <a:pt x="299" y="20"/>
                    <a:pt x="300" y="19"/>
                    <a:pt x="300" y="18"/>
                  </a:cubicBezTo>
                  <a:cubicBezTo>
                    <a:pt x="301" y="18"/>
                    <a:pt x="301" y="17"/>
                    <a:pt x="302" y="16"/>
                  </a:cubicBezTo>
                  <a:cubicBezTo>
                    <a:pt x="302" y="15"/>
                    <a:pt x="303" y="15"/>
                    <a:pt x="303" y="14"/>
                  </a:cubicBezTo>
                  <a:cubicBezTo>
                    <a:pt x="304" y="14"/>
                    <a:pt x="305" y="12"/>
                    <a:pt x="305" y="12"/>
                  </a:cubicBezTo>
                  <a:cubicBezTo>
                    <a:pt x="305" y="12"/>
                    <a:pt x="307" y="13"/>
                    <a:pt x="307" y="13"/>
                  </a:cubicBezTo>
                  <a:cubicBezTo>
                    <a:pt x="307" y="14"/>
                    <a:pt x="306" y="15"/>
                    <a:pt x="306" y="16"/>
                  </a:cubicBezTo>
                  <a:cubicBezTo>
                    <a:pt x="306" y="16"/>
                    <a:pt x="308" y="17"/>
                    <a:pt x="308" y="17"/>
                  </a:cubicBezTo>
                  <a:cubicBezTo>
                    <a:pt x="308" y="18"/>
                    <a:pt x="306" y="20"/>
                    <a:pt x="306" y="20"/>
                  </a:cubicBezTo>
                  <a:cubicBezTo>
                    <a:pt x="307" y="20"/>
                    <a:pt x="308" y="21"/>
                    <a:pt x="308" y="21"/>
                  </a:cubicBezTo>
                  <a:cubicBezTo>
                    <a:pt x="309" y="21"/>
                    <a:pt x="310" y="19"/>
                    <a:pt x="310" y="19"/>
                  </a:cubicBezTo>
                  <a:cubicBezTo>
                    <a:pt x="311" y="19"/>
                    <a:pt x="311" y="18"/>
                    <a:pt x="312" y="17"/>
                  </a:cubicBezTo>
                  <a:cubicBezTo>
                    <a:pt x="312" y="17"/>
                    <a:pt x="313" y="15"/>
                    <a:pt x="313" y="15"/>
                  </a:cubicBezTo>
                  <a:cubicBezTo>
                    <a:pt x="314" y="15"/>
                    <a:pt x="315" y="16"/>
                    <a:pt x="316" y="16"/>
                  </a:cubicBezTo>
                  <a:cubicBezTo>
                    <a:pt x="316" y="17"/>
                    <a:pt x="318" y="18"/>
                    <a:pt x="318" y="18"/>
                  </a:cubicBezTo>
                  <a:cubicBezTo>
                    <a:pt x="318" y="18"/>
                    <a:pt x="316" y="20"/>
                    <a:pt x="316" y="20"/>
                  </a:cubicBezTo>
                  <a:cubicBezTo>
                    <a:pt x="316" y="20"/>
                    <a:pt x="314" y="22"/>
                    <a:pt x="315" y="23"/>
                  </a:cubicBezTo>
                  <a:cubicBezTo>
                    <a:pt x="315" y="23"/>
                    <a:pt x="316" y="24"/>
                    <a:pt x="317" y="24"/>
                  </a:cubicBezTo>
                  <a:cubicBezTo>
                    <a:pt x="317" y="23"/>
                    <a:pt x="318" y="23"/>
                    <a:pt x="318" y="22"/>
                  </a:cubicBezTo>
                  <a:cubicBezTo>
                    <a:pt x="319" y="21"/>
                    <a:pt x="320" y="20"/>
                    <a:pt x="320" y="20"/>
                  </a:cubicBezTo>
                  <a:cubicBezTo>
                    <a:pt x="320" y="19"/>
                    <a:pt x="318" y="18"/>
                    <a:pt x="318" y="18"/>
                  </a:cubicBezTo>
                  <a:cubicBezTo>
                    <a:pt x="318" y="17"/>
                    <a:pt x="320" y="16"/>
                    <a:pt x="320" y="16"/>
                  </a:cubicBezTo>
                  <a:cubicBezTo>
                    <a:pt x="320" y="15"/>
                    <a:pt x="321" y="14"/>
                    <a:pt x="321" y="14"/>
                  </a:cubicBezTo>
                  <a:cubicBezTo>
                    <a:pt x="321" y="14"/>
                    <a:pt x="324" y="15"/>
                    <a:pt x="324" y="15"/>
                  </a:cubicBezTo>
                  <a:cubicBezTo>
                    <a:pt x="324" y="16"/>
                    <a:pt x="322" y="17"/>
                    <a:pt x="322" y="18"/>
                  </a:cubicBezTo>
                  <a:cubicBezTo>
                    <a:pt x="322" y="18"/>
                    <a:pt x="324" y="19"/>
                    <a:pt x="324" y="19"/>
                  </a:cubicBezTo>
                  <a:cubicBezTo>
                    <a:pt x="324" y="20"/>
                    <a:pt x="323" y="21"/>
                    <a:pt x="322" y="21"/>
                  </a:cubicBezTo>
                  <a:cubicBezTo>
                    <a:pt x="322" y="22"/>
                    <a:pt x="321" y="24"/>
                    <a:pt x="321" y="24"/>
                  </a:cubicBezTo>
                  <a:cubicBezTo>
                    <a:pt x="321" y="24"/>
                    <a:pt x="323" y="25"/>
                    <a:pt x="323" y="25"/>
                  </a:cubicBezTo>
                  <a:cubicBezTo>
                    <a:pt x="324" y="25"/>
                    <a:pt x="324" y="23"/>
                    <a:pt x="325" y="23"/>
                  </a:cubicBezTo>
                  <a:cubicBezTo>
                    <a:pt x="325" y="23"/>
                    <a:pt x="327" y="25"/>
                    <a:pt x="327" y="25"/>
                  </a:cubicBezTo>
                  <a:cubicBezTo>
                    <a:pt x="328" y="25"/>
                    <a:pt x="328" y="26"/>
                    <a:pt x="329" y="27"/>
                  </a:cubicBezTo>
                  <a:cubicBezTo>
                    <a:pt x="329" y="26"/>
                    <a:pt x="331" y="25"/>
                    <a:pt x="331" y="24"/>
                  </a:cubicBezTo>
                  <a:cubicBezTo>
                    <a:pt x="331" y="24"/>
                    <a:pt x="329" y="23"/>
                    <a:pt x="329" y="23"/>
                  </a:cubicBezTo>
                  <a:cubicBezTo>
                    <a:pt x="329" y="22"/>
                    <a:pt x="330" y="21"/>
                    <a:pt x="330" y="20"/>
                  </a:cubicBezTo>
                  <a:cubicBezTo>
                    <a:pt x="330" y="20"/>
                    <a:pt x="328" y="19"/>
                    <a:pt x="328" y="19"/>
                  </a:cubicBezTo>
                  <a:cubicBezTo>
                    <a:pt x="328" y="18"/>
                    <a:pt x="330" y="17"/>
                    <a:pt x="330" y="16"/>
                  </a:cubicBezTo>
                  <a:cubicBezTo>
                    <a:pt x="330" y="16"/>
                    <a:pt x="331" y="15"/>
                    <a:pt x="331" y="14"/>
                  </a:cubicBezTo>
                  <a:cubicBezTo>
                    <a:pt x="331" y="14"/>
                    <a:pt x="330" y="13"/>
                    <a:pt x="329" y="13"/>
                  </a:cubicBezTo>
                  <a:cubicBezTo>
                    <a:pt x="329" y="13"/>
                    <a:pt x="331" y="10"/>
                    <a:pt x="331" y="10"/>
                  </a:cubicBezTo>
                  <a:cubicBezTo>
                    <a:pt x="331" y="10"/>
                    <a:pt x="333" y="12"/>
                    <a:pt x="333" y="12"/>
                  </a:cubicBezTo>
                  <a:cubicBezTo>
                    <a:pt x="333" y="12"/>
                    <a:pt x="335" y="10"/>
                    <a:pt x="335" y="10"/>
                  </a:cubicBezTo>
                  <a:cubicBezTo>
                    <a:pt x="335" y="10"/>
                    <a:pt x="337" y="11"/>
                    <a:pt x="337" y="11"/>
                  </a:cubicBezTo>
                  <a:cubicBezTo>
                    <a:pt x="337" y="12"/>
                    <a:pt x="335" y="14"/>
                    <a:pt x="335" y="14"/>
                  </a:cubicBezTo>
                  <a:cubicBezTo>
                    <a:pt x="336" y="14"/>
                    <a:pt x="337" y="15"/>
                    <a:pt x="338" y="15"/>
                  </a:cubicBezTo>
                  <a:cubicBezTo>
                    <a:pt x="338" y="15"/>
                    <a:pt x="339" y="13"/>
                    <a:pt x="339" y="13"/>
                  </a:cubicBezTo>
                  <a:cubicBezTo>
                    <a:pt x="340" y="13"/>
                    <a:pt x="341" y="14"/>
                    <a:pt x="342" y="15"/>
                  </a:cubicBezTo>
                  <a:cubicBezTo>
                    <a:pt x="342" y="15"/>
                    <a:pt x="343" y="17"/>
                    <a:pt x="344" y="17"/>
                  </a:cubicBezTo>
                  <a:cubicBezTo>
                    <a:pt x="344" y="17"/>
                    <a:pt x="345" y="18"/>
                    <a:pt x="346" y="18"/>
                  </a:cubicBezTo>
                  <a:cubicBezTo>
                    <a:pt x="346" y="18"/>
                    <a:pt x="347" y="16"/>
                    <a:pt x="348" y="16"/>
                  </a:cubicBezTo>
                  <a:cubicBezTo>
                    <a:pt x="348" y="15"/>
                    <a:pt x="349" y="14"/>
                    <a:pt x="349" y="14"/>
                  </a:cubicBezTo>
                  <a:cubicBezTo>
                    <a:pt x="350" y="14"/>
                    <a:pt x="351" y="12"/>
                    <a:pt x="351" y="12"/>
                  </a:cubicBezTo>
                  <a:cubicBezTo>
                    <a:pt x="352" y="12"/>
                    <a:pt x="353" y="13"/>
                    <a:pt x="353" y="13"/>
                  </a:cubicBezTo>
                  <a:cubicBezTo>
                    <a:pt x="354" y="13"/>
                    <a:pt x="354" y="11"/>
                    <a:pt x="355" y="11"/>
                  </a:cubicBezTo>
                  <a:cubicBezTo>
                    <a:pt x="355" y="12"/>
                    <a:pt x="357" y="12"/>
                    <a:pt x="357" y="13"/>
                  </a:cubicBezTo>
                  <a:cubicBezTo>
                    <a:pt x="357" y="13"/>
                    <a:pt x="355" y="14"/>
                    <a:pt x="356" y="15"/>
                  </a:cubicBezTo>
                  <a:cubicBezTo>
                    <a:pt x="356" y="16"/>
                    <a:pt x="358" y="16"/>
                    <a:pt x="358" y="17"/>
                  </a:cubicBezTo>
                  <a:cubicBezTo>
                    <a:pt x="358" y="17"/>
                    <a:pt x="356" y="18"/>
                    <a:pt x="356" y="19"/>
                  </a:cubicBezTo>
                  <a:cubicBezTo>
                    <a:pt x="356" y="20"/>
                    <a:pt x="358" y="20"/>
                    <a:pt x="358" y="21"/>
                  </a:cubicBezTo>
                  <a:cubicBezTo>
                    <a:pt x="359" y="20"/>
                    <a:pt x="360" y="19"/>
                    <a:pt x="360" y="18"/>
                  </a:cubicBezTo>
                  <a:cubicBezTo>
                    <a:pt x="360" y="18"/>
                    <a:pt x="362" y="16"/>
                    <a:pt x="362" y="16"/>
                  </a:cubicBezTo>
                  <a:cubicBezTo>
                    <a:pt x="362" y="16"/>
                    <a:pt x="360" y="14"/>
                    <a:pt x="360" y="14"/>
                  </a:cubicBezTo>
                  <a:cubicBezTo>
                    <a:pt x="360" y="14"/>
                    <a:pt x="361" y="12"/>
                    <a:pt x="361" y="12"/>
                  </a:cubicBezTo>
                  <a:cubicBezTo>
                    <a:pt x="361" y="12"/>
                    <a:pt x="363" y="14"/>
                    <a:pt x="363" y="14"/>
                  </a:cubicBezTo>
                  <a:cubicBezTo>
                    <a:pt x="363" y="14"/>
                    <a:pt x="362" y="16"/>
                    <a:pt x="362" y="16"/>
                  </a:cubicBezTo>
                  <a:cubicBezTo>
                    <a:pt x="362" y="16"/>
                    <a:pt x="364" y="18"/>
                    <a:pt x="364" y="18"/>
                  </a:cubicBezTo>
                  <a:cubicBezTo>
                    <a:pt x="365" y="18"/>
                    <a:pt x="365" y="16"/>
                    <a:pt x="366" y="16"/>
                  </a:cubicBezTo>
                  <a:cubicBezTo>
                    <a:pt x="366" y="16"/>
                    <a:pt x="367" y="17"/>
                    <a:pt x="368" y="17"/>
                  </a:cubicBezTo>
                  <a:cubicBezTo>
                    <a:pt x="369" y="17"/>
                    <a:pt x="369" y="15"/>
                    <a:pt x="370" y="15"/>
                  </a:cubicBezTo>
                  <a:cubicBezTo>
                    <a:pt x="370" y="15"/>
                    <a:pt x="371" y="17"/>
                    <a:pt x="372" y="17"/>
                  </a:cubicBezTo>
                  <a:cubicBezTo>
                    <a:pt x="372" y="17"/>
                    <a:pt x="373" y="15"/>
                    <a:pt x="374" y="15"/>
                  </a:cubicBezTo>
                  <a:cubicBezTo>
                    <a:pt x="374" y="15"/>
                    <a:pt x="375" y="16"/>
                    <a:pt x="376" y="16"/>
                  </a:cubicBezTo>
                  <a:cubicBezTo>
                    <a:pt x="376" y="16"/>
                    <a:pt x="377" y="14"/>
                    <a:pt x="378" y="14"/>
                  </a:cubicBezTo>
                  <a:cubicBezTo>
                    <a:pt x="378" y="14"/>
                    <a:pt x="379" y="12"/>
                    <a:pt x="379" y="12"/>
                  </a:cubicBezTo>
                  <a:cubicBezTo>
                    <a:pt x="380" y="12"/>
                    <a:pt x="381" y="14"/>
                    <a:pt x="381" y="14"/>
                  </a:cubicBezTo>
                  <a:cubicBezTo>
                    <a:pt x="382" y="13"/>
                    <a:pt x="383" y="12"/>
                    <a:pt x="383" y="11"/>
                  </a:cubicBezTo>
                  <a:cubicBezTo>
                    <a:pt x="384" y="11"/>
                    <a:pt x="384" y="9"/>
                    <a:pt x="385" y="9"/>
                  </a:cubicBezTo>
                  <a:cubicBezTo>
                    <a:pt x="385" y="9"/>
                    <a:pt x="387" y="11"/>
                    <a:pt x="387" y="11"/>
                  </a:cubicBezTo>
                  <a:cubicBezTo>
                    <a:pt x="387" y="12"/>
                    <a:pt x="386" y="12"/>
                    <a:pt x="385" y="13"/>
                  </a:cubicBezTo>
                  <a:cubicBezTo>
                    <a:pt x="385" y="13"/>
                    <a:pt x="384" y="15"/>
                    <a:pt x="384" y="15"/>
                  </a:cubicBezTo>
                  <a:cubicBezTo>
                    <a:pt x="384" y="15"/>
                    <a:pt x="386" y="17"/>
                    <a:pt x="386" y="17"/>
                  </a:cubicBezTo>
                  <a:cubicBezTo>
                    <a:pt x="385" y="18"/>
                    <a:pt x="385" y="18"/>
                    <a:pt x="384" y="19"/>
                  </a:cubicBezTo>
                  <a:cubicBezTo>
                    <a:pt x="384" y="20"/>
                    <a:pt x="383" y="21"/>
                    <a:pt x="383" y="21"/>
                  </a:cubicBezTo>
                  <a:cubicBezTo>
                    <a:pt x="382" y="22"/>
                    <a:pt x="381" y="20"/>
                    <a:pt x="380" y="20"/>
                  </a:cubicBezTo>
                  <a:cubicBezTo>
                    <a:pt x="380" y="20"/>
                    <a:pt x="379" y="22"/>
                    <a:pt x="379" y="22"/>
                  </a:cubicBezTo>
                  <a:cubicBezTo>
                    <a:pt x="378" y="22"/>
                    <a:pt x="377" y="20"/>
                    <a:pt x="376" y="20"/>
                  </a:cubicBezTo>
                  <a:cubicBezTo>
                    <a:pt x="376" y="20"/>
                    <a:pt x="375" y="22"/>
                    <a:pt x="375" y="22"/>
                  </a:cubicBezTo>
                  <a:cubicBezTo>
                    <a:pt x="375" y="23"/>
                    <a:pt x="377" y="24"/>
                    <a:pt x="377" y="24"/>
                  </a:cubicBezTo>
                  <a:cubicBezTo>
                    <a:pt x="377" y="25"/>
                    <a:pt x="375" y="26"/>
                    <a:pt x="375" y="26"/>
                  </a:cubicBezTo>
                  <a:cubicBezTo>
                    <a:pt x="376" y="26"/>
                    <a:pt x="377" y="28"/>
                    <a:pt x="377" y="28"/>
                  </a:cubicBezTo>
                  <a:cubicBezTo>
                    <a:pt x="378" y="28"/>
                    <a:pt x="379" y="26"/>
                    <a:pt x="379" y="26"/>
                  </a:cubicBezTo>
                  <a:cubicBezTo>
                    <a:pt x="380" y="26"/>
                    <a:pt x="381" y="28"/>
                    <a:pt x="381" y="28"/>
                  </a:cubicBezTo>
                  <a:cubicBezTo>
                    <a:pt x="382" y="28"/>
                    <a:pt x="382" y="25"/>
                    <a:pt x="383" y="25"/>
                  </a:cubicBezTo>
                  <a:cubicBezTo>
                    <a:pt x="384" y="25"/>
                    <a:pt x="385" y="27"/>
                    <a:pt x="385" y="27"/>
                  </a:cubicBezTo>
                  <a:cubicBezTo>
                    <a:pt x="385" y="26"/>
                    <a:pt x="387" y="25"/>
                    <a:pt x="387" y="25"/>
                  </a:cubicBezTo>
                  <a:cubicBezTo>
                    <a:pt x="387" y="24"/>
                    <a:pt x="385" y="24"/>
                    <a:pt x="385" y="23"/>
                  </a:cubicBezTo>
                  <a:cubicBezTo>
                    <a:pt x="385" y="22"/>
                    <a:pt x="386" y="22"/>
                    <a:pt x="386" y="21"/>
                  </a:cubicBezTo>
                  <a:cubicBezTo>
                    <a:pt x="387" y="20"/>
                    <a:pt x="388" y="19"/>
                    <a:pt x="388" y="19"/>
                  </a:cubicBezTo>
                  <a:cubicBezTo>
                    <a:pt x="388" y="18"/>
                    <a:pt x="386" y="17"/>
                    <a:pt x="386" y="17"/>
                  </a:cubicBezTo>
                  <a:cubicBezTo>
                    <a:pt x="386" y="17"/>
                    <a:pt x="387" y="15"/>
                    <a:pt x="388" y="15"/>
                  </a:cubicBezTo>
                  <a:cubicBezTo>
                    <a:pt x="388" y="15"/>
                    <a:pt x="390" y="17"/>
                    <a:pt x="390" y="16"/>
                  </a:cubicBezTo>
                  <a:cubicBezTo>
                    <a:pt x="390" y="16"/>
                    <a:pt x="392" y="14"/>
                    <a:pt x="392" y="14"/>
                  </a:cubicBezTo>
                  <a:cubicBezTo>
                    <a:pt x="392" y="14"/>
                    <a:pt x="389" y="12"/>
                    <a:pt x="389" y="12"/>
                  </a:cubicBezTo>
                  <a:cubicBezTo>
                    <a:pt x="390" y="12"/>
                    <a:pt x="391" y="10"/>
                    <a:pt x="391" y="10"/>
                  </a:cubicBezTo>
                  <a:cubicBezTo>
                    <a:pt x="392" y="10"/>
                    <a:pt x="393" y="12"/>
                    <a:pt x="393" y="12"/>
                  </a:cubicBezTo>
                  <a:cubicBezTo>
                    <a:pt x="393" y="13"/>
                    <a:pt x="391" y="14"/>
                    <a:pt x="392" y="14"/>
                  </a:cubicBezTo>
                  <a:cubicBezTo>
                    <a:pt x="392" y="15"/>
                    <a:pt x="394" y="15"/>
                    <a:pt x="394" y="16"/>
                  </a:cubicBezTo>
                  <a:cubicBezTo>
                    <a:pt x="394" y="17"/>
                    <a:pt x="396" y="17"/>
                    <a:pt x="396" y="18"/>
                  </a:cubicBezTo>
                  <a:cubicBezTo>
                    <a:pt x="396" y="18"/>
                    <a:pt x="395" y="19"/>
                    <a:pt x="394" y="20"/>
                  </a:cubicBezTo>
                  <a:cubicBezTo>
                    <a:pt x="394" y="20"/>
                    <a:pt x="392" y="18"/>
                    <a:pt x="392" y="18"/>
                  </a:cubicBezTo>
                  <a:cubicBezTo>
                    <a:pt x="392" y="18"/>
                    <a:pt x="391" y="20"/>
                    <a:pt x="390" y="20"/>
                  </a:cubicBezTo>
                  <a:cubicBezTo>
                    <a:pt x="390" y="21"/>
                    <a:pt x="389" y="22"/>
                    <a:pt x="389" y="23"/>
                  </a:cubicBezTo>
                  <a:cubicBezTo>
                    <a:pt x="389" y="23"/>
                    <a:pt x="390" y="24"/>
                    <a:pt x="391" y="24"/>
                  </a:cubicBezTo>
                  <a:cubicBezTo>
                    <a:pt x="391" y="24"/>
                    <a:pt x="392" y="22"/>
                    <a:pt x="393" y="22"/>
                  </a:cubicBezTo>
                  <a:cubicBezTo>
                    <a:pt x="393" y="22"/>
                    <a:pt x="394" y="24"/>
                    <a:pt x="395" y="24"/>
                  </a:cubicBezTo>
                  <a:cubicBezTo>
                    <a:pt x="395" y="24"/>
                    <a:pt x="396" y="22"/>
                    <a:pt x="397" y="22"/>
                  </a:cubicBezTo>
                  <a:cubicBezTo>
                    <a:pt x="397" y="21"/>
                    <a:pt x="398" y="23"/>
                    <a:pt x="399" y="23"/>
                  </a:cubicBezTo>
                  <a:cubicBezTo>
                    <a:pt x="399" y="23"/>
                    <a:pt x="400" y="22"/>
                    <a:pt x="400" y="21"/>
                  </a:cubicBezTo>
                  <a:cubicBezTo>
                    <a:pt x="401" y="20"/>
                    <a:pt x="402" y="20"/>
                    <a:pt x="402" y="19"/>
                  </a:cubicBezTo>
                  <a:cubicBezTo>
                    <a:pt x="402" y="19"/>
                    <a:pt x="404" y="17"/>
                    <a:pt x="404" y="17"/>
                  </a:cubicBezTo>
                  <a:cubicBezTo>
                    <a:pt x="404" y="17"/>
                    <a:pt x="406" y="18"/>
                    <a:pt x="406" y="18"/>
                  </a:cubicBezTo>
                  <a:cubicBezTo>
                    <a:pt x="406" y="19"/>
                    <a:pt x="404" y="20"/>
                    <a:pt x="404" y="20"/>
                  </a:cubicBezTo>
                  <a:cubicBezTo>
                    <a:pt x="405" y="21"/>
                    <a:pt x="407" y="22"/>
                    <a:pt x="407" y="22"/>
                  </a:cubicBezTo>
                  <a:cubicBezTo>
                    <a:pt x="407" y="23"/>
                    <a:pt x="405" y="24"/>
                    <a:pt x="405" y="24"/>
                  </a:cubicBezTo>
                  <a:cubicBezTo>
                    <a:pt x="405" y="25"/>
                    <a:pt x="407" y="26"/>
                    <a:pt x="407" y="26"/>
                  </a:cubicBezTo>
                  <a:cubicBezTo>
                    <a:pt x="408" y="26"/>
                    <a:pt x="408" y="24"/>
                    <a:pt x="409" y="24"/>
                  </a:cubicBezTo>
                  <a:cubicBezTo>
                    <a:pt x="409" y="23"/>
                    <a:pt x="407" y="23"/>
                    <a:pt x="407" y="22"/>
                  </a:cubicBezTo>
                  <a:cubicBezTo>
                    <a:pt x="407" y="22"/>
                    <a:pt x="408" y="20"/>
                    <a:pt x="408" y="20"/>
                  </a:cubicBezTo>
                  <a:cubicBezTo>
                    <a:pt x="409" y="19"/>
                    <a:pt x="410" y="18"/>
                    <a:pt x="410" y="18"/>
                  </a:cubicBezTo>
                  <a:cubicBezTo>
                    <a:pt x="410" y="17"/>
                    <a:pt x="408" y="17"/>
                    <a:pt x="408" y="16"/>
                  </a:cubicBezTo>
                  <a:cubicBezTo>
                    <a:pt x="408" y="16"/>
                    <a:pt x="409" y="14"/>
                    <a:pt x="410" y="14"/>
                  </a:cubicBezTo>
                  <a:cubicBezTo>
                    <a:pt x="410" y="14"/>
                    <a:pt x="412" y="15"/>
                    <a:pt x="412" y="15"/>
                  </a:cubicBezTo>
                  <a:cubicBezTo>
                    <a:pt x="412" y="16"/>
                    <a:pt x="410" y="17"/>
                    <a:pt x="410" y="18"/>
                  </a:cubicBezTo>
                  <a:cubicBezTo>
                    <a:pt x="410" y="18"/>
                    <a:pt x="412" y="19"/>
                    <a:pt x="412" y="19"/>
                  </a:cubicBezTo>
                  <a:cubicBezTo>
                    <a:pt x="412" y="20"/>
                    <a:pt x="410" y="21"/>
                    <a:pt x="411" y="22"/>
                  </a:cubicBezTo>
                  <a:cubicBezTo>
                    <a:pt x="411" y="22"/>
                    <a:pt x="413" y="23"/>
                    <a:pt x="413" y="23"/>
                  </a:cubicBezTo>
                  <a:cubicBezTo>
                    <a:pt x="413" y="24"/>
                    <a:pt x="415" y="25"/>
                    <a:pt x="415" y="25"/>
                  </a:cubicBezTo>
                  <a:cubicBezTo>
                    <a:pt x="415" y="25"/>
                    <a:pt x="416" y="23"/>
                    <a:pt x="417" y="23"/>
                  </a:cubicBezTo>
                  <a:cubicBezTo>
                    <a:pt x="417" y="22"/>
                    <a:pt x="418" y="21"/>
                    <a:pt x="418" y="21"/>
                  </a:cubicBezTo>
                  <a:cubicBezTo>
                    <a:pt x="419" y="20"/>
                    <a:pt x="420" y="19"/>
                    <a:pt x="420" y="18"/>
                  </a:cubicBezTo>
                  <a:cubicBezTo>
                    <a:pt x="420" y="18"/>
                    <a:pt x="421" y="16"/>
                    <a:pt x="422" y="16"/>
                  </a:cubicBezTo>
                  <a:cubicBezTo>
                    <a:pt x="422" y="16"/>
                    <a:pt x="424" y="18"/>
                    <a:pt x="424" y="18"/>
                  </a:cubicBezTo>
                  <a:cubicBezTo>
                    <a:pt x="425" y="18"/>
                    <a:pt x="425" y="16"/>
                    <a:pt x="426" y="16"/>
                  </a:cubicBezTo>
                  <a:cubicBezTo>
                    <a:pt x="426" y="16"/>
                    <a:pt x="428" y="17"/>
                    <a:pt x="428" y="17"/>
                  </a:cubicBezTo>
                  <a:cubicBezTo>
                    <a:pt x="428" y="18"/>
                    <a:pt x="426" y="19"/>
                    <a:pt x="426" y="20"/>
                  </a:cubicBezTo>
                  <a:cubicBezTo>
                    <a:pt x="426" y="20"/>
                    <a:pt x="428" y="21"/>
                    <a:pt x="429" y="21"/>
                  </a:cubicBezTo>
                  <a:cubicBezTo>
                    <a:pt x="429" y="21"/>
                    <a:pt x="430" y="23"/>
                    <a:pt x="431" y="23"/>
                  </a:cubicBezTo>
                  <a:cubicBezTo>
                    <a:pt x="431" y="22"/>
                    <a:pt x="433" y="21"/>
                    <a:pt x="433" y="21"/>
                  </a:cubicBezTo>
                  <a:cubicBezTo>
                    <a:pt x="432" y="20"/>
                    <a:pt x="430" y="20"/>
                    <a:pt x="430" y="19"/>
                  </a:cubicBezTo>
                  <a:cubicBezTo>
                    <a:pt x="430" y="18"/>
                    <a:pt x="432" y="18"/>
                    <a:pt x="432" y="17"/>
                  </a:cubicBezTo>
                  <a:cubicBezTo>
                    <a:pt x="432" y="16"/>
                    <a:pt x="430" y="16"/>
                    <a:pt x="430" y="15"/>
                  </a:cubicBezTo>
                  <a:cubicBezTo>
                    <a:pt x="430" y="15"/>
                    <a:pt x="431" y="13"/>
                    <a:pt x="431" y="13"/>
                  </a:cubicBezTo>
                  <a:cubicBezTo>
                    <a:pt x="432" y="12"/>
                    <a:pt x="433" y="11"/>
                    <a:pt x="433" y="11"/>
                  </a:cubicBezTo>
                  <a:cubicBezTo>
                    <a:pt x="435" y="12"/>
                    <a:pt x="436" y="13"/>
                    <a:pt x="438" y="14"/>
                  </a:cubicBezTo>
                  <a:cubicBezTo>
                    <a:pt x="438" y="15"/>
                    <a:pt x="436" y="16"/>
                    <a:pt x="436" y="16"/>
                  </a:cubicBezTo>
                  <a:cubicBezTo>
                    <a:pt x="436" y="17"/>
                    <a:pt x="438" y="17"/>
                    <a:pt x="438" y="18"/>
                  </a:cubicBezTo>
                  <a:cubicBezTo>
                    <a:pt x="438" y="18"/>
                    <a:pt x="436" y="20"/>
                    <a:pt x="436" y="20"/>
                  </a:cubicBezTo>
                  <a:cubicBezTo>
                    <a:pt x="437" y="21"/>
                    <a:pt x="438" y="21"/>
                    <a:pt x="439" y="22"/>
                  </a:cubicBezTo>
                  <a:cubicBezTo>
                    <a:pt x="439" y="22"/>
                    <a:pt x="440" y="23"/>
                    <a:pt x="441" y="24"/>
                  </a:cubicBezTo>
                  <a:cubicBezTo>
                    <a:pt x="442" y="22"/>
                    <a:pt x="443" y="21"/>
                    <a:pt x="444" y="19"/>
                  </a:cubicBezTo>
                  <a:cubicBezTo>
                    <a:pt x="444" y="18"/>
                    <a:pt x="442" y="18"/>
                    <a:pt x="442" y="17"/>
                  </a:cubicBezTo>
                  <a:cubicBezTo>
                    <a:pt x="442" y="17"/>
                    <a:pt x="444" y="16"/>
                    <a:pt x="444" y="15"/>
                  </a:cubicBezTo>
                  <a:cubicBezTo>
                    <a:pt x="444" y="14"/>
                    <a:pt x="442" y="14"/>
                    <a:pt x="442" y="13"/>
                  </a:cubicBezTo>
                  <a:cubicBezTo>
                    <a:pt x="441" y="13"/>
                    <a:pt x="443" y="12"/>
                    <a:pt x="443" y="11"/>
                  </a:cubicBezTo>
                  <a:cubicBezTo>
                    <a:pt x="443" y="11"/>
                    <a:pt x="441" y="10"/>
                    <a:pt x="441" y="10"/>
                  </a:cubicBezTo>
                  <a:cubicBezTo>
                    <a:pt x="442" y="9"/>
                    <a:pt x="442" y="8"/>
                    <a:pt x="443" y="7"/>
                  </a:cubicBezTo>
                  <a:cubicBezTo>
                    <a:pt x="443" y="7"/>
                    <a:pt x="444" y="5"/>
                    <a:pt x="444" y="5"/>
                  </a:cubicBezTo>
                  <a:cubicBezTo>
                    <a:pt x="445" y="5"/>
                    <a:pt x="447" y="7"/>
                    <a:pt x="447" y="7"/>
                  </a:cubicBezTo>
                  <a:cubicBezTo>
                    <a:pt x="447" y="7"/>
                    <a:pt x="445" y="8"/>
                    <a:pt x="445" y="9"/>
                  </a:cubicBezTo>
                  <a:cubicBezTo>
                    <a:pt x="446" y="10"/>
                    <a:pt x="446" y="10"/>
                    <a:pt x="447" y="11"/>
                  </a:cubicBezTo>
                  <a:cubicBezTo>
                    <a:pt x="448" y="11"/>
                    <a:pt x="449" y="12"/>
                    <a:pt x="449" y="12"/>
                  </a:cubicBezTo>
                  <a:cubicBezTo>
                    <a:pt x="450" y="13"/>
                    <a:pt x="448" y="14"/>
                    <a:pt x="448" y="15"/>
                  </a:cubicBezTo>
                  <a:cubicBezTo>
                    <a:pt x="447" y="15"/>
                    <a:pt x="446" y="17"/>
                    <a:pt x="446" y="17"/>
                  </a:cubicBezTo>
                  <a:cubicBezTo>
                    <a:pt x="446" y="17"/>
                    <a:pt x="448" y="18"/>
                    <a:pt x="448" y="19"/>
                  </a:cubicBezTo>
                  <a:cubicBezTo>
                    <a:pt x="449" y="19"/>
                    <a:pt x="450" y="20"/>
                    <a:pt x="450" y="20"/>
                  </a:cubicBezTo>
                  <a:cubicBezTo>
                    <a:pt x="451" y="21"/>
                    <a:pt x="449" y="22"/>
                    <a:pt x="449" y="23"/>
                  </a:cubicBezTo>
                  <a:cubicBezTo>
                    <a:pt x="449" y="23"/>
                    <a:pt x="447" y="24"/>
                    <a:pt x="447" y="25"/>
                  </a:cubicBezTo>
                  <a:cubicBezTo>
                    <a:pt x="447" y="25"/>
                    <a:pt x="449" y="26"/>
                    <a:pt x="449" y="26"/>
                  </a:cubicBezTo>
                  <a:cubicBezTo>
                    <a:pt x="449" y="27"/>
                    <a:pt x="451" y="28"/>
                    <a:pt x="452" y="28"/>
                  </a:cubicBezTo>
                  <a:cubicBezTo>
                    <a:pt x="452" y="27"/>
                    <a:pt x="453" y="27"/>
                    <a:pt x="453" y="26"/>
                  </a:cubicBezTo>
                  <a:cubicBezTo>
                    <a:pt x="453" y="26"/>
                    <a:pt x="451" y="25"/>
                    <a:pt x="451" y="24"/>
                  </a:cubicBezTo>
                  <a:cubicBezTo>
                    <a:pt x="451" y="24"/>
                    <a:pt x="452" y="23"/>
                    <a:pt x="453" y="22"/>
                  </a:cubicBezTo>
                  <a:cubicBezTo>
                    <a:pt x="453" y="21"/>
                    <a:pt x="454" y="20"/>
                    <a:pt x="454" y="20"/>
                  </a:cubicBezTo>
                  <a:cubicBezTo>
                    <a:pt x="455" y="20"/>
                    <a:pt x="456" y="22"/>
                    <a:pt x="457" y="21"/>
                  </a:cubicBezTo>
                  <a:cubicBezTo>
                    <a:pt x="457" y="21"/>
                    <a:pt x="458" y="20"/>
                    <a:pt x="458" y="19"/>
                  </a:cubicBezTo>
                  <a:cubicBezTo>
                    <a:pt x="459" y="19"/>
                    <a:pt x="460" y="18"/>
                    <a:pt x="460" y="17"/>
                  </a:cubicBezTo>
                  <a:cubicBezTo>
                    <a:pt x="461" y="16"/>
                    <a:pt x="461" y="16"/>
                    <a:pt x="462" y="15"/>
                  </a:cubicBezTo>
                  <a:cubicBezTo>
                    <a:pt x="462" y="14"/>
                    <a:pt x="464" y="13"/>
                    <a:pt x="463" y="13"/>
                  </a:cubicBezTo>
                  <a:cubicBezTo>
                    <a:pt x="463" y="12"/>
                    <a:pt x="462" y="11"/>
                    <a:pt x="461" y="11"/>
                  </a:cubicBezTo>
                  <a:cubicBezTo>
                    <a:pt x="461" y="11"/>
                    <a:pt x="459" y="9"/>
                    <a:pt x="459" y="9"/>
                  </a:cubicBezTo>
                  <a:cubicBezTo>
                    <a:pt x="459" y="9"/>
                    <a:pt x="460" y="7"/>
                    <a:pt x="461" y="7"/>
                  </a:cubicBezTo>
                  <a:cubicBezTo>
                    <a:pt x="461" y="7"/>
                    <a:pt x="462" y="9"/>
                    <a:pt x="463" y="9"/>
                  </a:cubicBezTo>
                  <a:cubicBezTo>
                    <a:pt x="463" y="8"/>
                    <a:pt x="464" y="6"/>
                    <a:pt x="465" y="6"/>
                  </a:cubicBezTo>
                  <a:cubicBezTo>
                    <a:pt x="465" y="7"/>
                    <a:pt x="466" y="8"/>
                    <a:pt x="467" y="8"/>
                  </a:cubicBezTo>
                  <a:cubicBezTo>
                    <a:pt x="467" y="8"/>
                    <a:pt x="469" y="10"/>
                    <a:pt x="469" y="10"/>
                  </a:cubicBezTo>
                  <a:cubicBezTo>
                    <a:pt x="470" y="10"/>
                    <a:pt x="471" y="12"/>
                    <a:pt x="471" y="11"/>
                  </a:cubicBezTo>
                  <a:cubicBezTo>
                    <a:pt x="472" y="11"/>
                    <a:pt x="473" y="10"/>
                    <a:pt x="473" y="9"/>
                  </a:cubicBezTo>
                  <a:cubicBezTo>
                    <a:pt x="474" y="9"/>
                    <a:pt x="474" y="8"/>
                    <a:pt x="475" y="7"/>
                  </a:cubicBezTo>
                  <a:cubicBezTo>
                    <a:pt x="475" y="6"/>
                    <a:pt x="476" y="6"/>
                    <a:pt x="476" y="5"/>
                  </a:cubicBezTo>
                  <a:cubicBezTo>
                    <a:pt x="477" y="5"/>
                    <a:pt x="479" y="6"/>
                    <a:pt x="479" y="6"/>
                  </a:cubicBezTo>
                  <a:cubicBezTo>
                    <a:pt x="479" y="7"/>
                    <a:pt x="477" y="8"/>
                    <a:pt x="477" y="9"/>
                  </a:cubicBezTo>
                  <a:cubicBezTo>
                    <a:pt x="477" y="9"/>
                    <a:pt x="479" y="10"/>
                    <a:pt x="479" y="10"/>
                  </a:cubicBezTo>
                  <a:cubicBezTo>
                    <a:pt x="479" y="11"/>
                    <a:pt x="478" y="12"/>
                    <a:pt x="478" y="13"/>
                  </a:cubicBezTo>
                  <a:cubicBezTo>
                    <a:pt x="477" y="13"/>
                    <a:pt x="476" y="14"/>
                    <a:pt x="476" y="15"/>
                  </a:cubicBezTo>
                  <a:cubicBezTo>
                    <a:pt x="476" y="15"/>
                    <a:pt x="474" y="17"/>
                    <a:pt x="474" y="17"/>
                  </a:cubicBezTo>
                  <a:cubicBezTo>
                    <a:pt x="474" y="17"/>
                    <a:pt x="476" y="19"/>
                    <a:pt x="476" y="19"/>
                  </a:cubicBezTo>
                  <a:cubicBezTo>
                    <a:pt x="477" y="19"/>
                    <a:pt x="478" y="20"/>
                    <a:pt x="479" y="21"/>
                  </a:cubicBezTo>
                  <a:cubicBezTo>
                    <a:pt x="479" y="21"/>
                    <a:pt x="481" y="22"/>
                    <a:pt x="481" y="22"/>
                  </a:cubicBezTo>
                  <a:cubicBezTo>
                    <a:pt x="481" y="22"/>
                    <a:pt x="479" y="24"/>
                    <a:pt x="479" y="24"/>
                  </a:cubicBezTo>
                  <a:cubicBezTo>
                    <a:pt x="479" y="25"/>
                    <a:pt x="477" y="26"/>
                    <a:pt x="477" y="27"/>
                  </a:cubicBezTo>
                  <a:cubicBezTo>
                    <a:pt x="478" y="27"/>
                    <a:pt x="479" y="28"/>
                    <a:pt x="480" y="28"/>
                  </a:cubicBezTo>
                  <a:cubicBezTo>
                    <a:pt x="480" y="29"/>
                    <a:pt x="481" y="29"/>
                    <a:pt x="482" y="30"/>
                  </a:cubicBezTo>
                  <a:cubicBezTo>
                    <a:pt x="482" y="29"/>
                    <a:pt x="483" y="29"/>
                    <a:pt x="484" y="28"/>
                  </a:cubicBezTo>
                  <a:cubicBezTo>
                    <a:pt x="484" y="27"/>
                    <a:pt x="485" y="26"/>
                    <a:pt x="485" y="26"/>
                  </a:cubicBezTo>
                  <a:cubicBezTo>
                    <a:pt x="485" y="25"/>
                    <a:pt x="487" y="24"/>
                    <a:pt x="487" y="23"/>
                  </a:cubicBezTo>
                  <a:cubicBezTo>
                    <a:pt x="487" y="23"/>
                    <a:pt x="485" y="22"/>
                    <a:pt x="485" y="22"/>
                  </a:cubicBezTo>
                  <a:cubicBezTo>
                    <a:pt x="485" y="21"/>
                    <a:pt x="486" y="20"/>
                    <a:pt x="486" y="19"/>
                  </a:cubicBezTo>
                  <a:cubicBezTo>
                    <a:pt x="487" y="19"/>
                    <a:pt x="488" y="18"/>
                    <a:pt x="488" y="17"/>
                  </a:cubicBezTo>
                  <a:cubicBezTo>
                    <a:pt x="488" y="17"/>
                    <a:pt x="486" y="16"/>
                    <a:pt x="486" y="16"/>
                  </a:cubicBezTo>
                  <a:cubicBezTo>
                    <a:pt x="486" y="15"/>
                    <a:pt x="487" y="13"/>
                    <a:pt x="488" y="13"/>
                  </a:cubicBezTo>
                  <a:cubicBezTo>
                    <a:pt x="488" y="13"/>
                    <a:pt x="489" y="15"/>
                    <a:pt x="490" y="15"/>
                  </a:cubicBezTo>
                  <a:cubicBezTo>
                    <a:pt x="490" y="15"/>
                    <a:pt x="491" y="13"/>
                    <a:pt x="492" y="13"/>
                  </a:cubicBezTo>
                  <a:cubicBezTo>
                    <a:pt x="492" y="12"/>
                    <a:pt x="493" y="11"/>
                    <a:pt x="493" y="11"/>
                  </a:cubicBezTo>
                  <a:cubicBezTo>
                    <a:pt x="493" y="10"/>
                    <a:pt x="491" y="9"/>
                    <a:pt x="491" y="9"/>
                  </a:cubicBezTo>
                  <a:cubicBezTo>
                    <a:pt x="492" y="7"/>
                    <a:pt x="493" y="6"/>
                    <a:pt x="494" y="4"/>
                  </a:cubicBezTo>
                  <a:cubicBezTo>
                    <a:pt x="496" y="6"/>
                    <a:pt x="497" y="7"/>
                    <a:pt x="499" y="8"/>
                  </a:cubicBezTo>
                  <a:cubicBezTo>
                    <a:pt x="499" y="8"/>
                    <a:pt x="501" y="9"/>
                    <a:pt x="501" y="9"/>
                  </a:cubicBezTo>
                  <a:cubicBezTo>
                    <a:pt x="501" y="10"/>
                    <a:pt x="499" y="11"/>
                    <a:pt x="499" y="12"/>
                  </a:cubicBezTo>
                  <a:cubicBezTo>
                    <a:pt x="500" y="12"/>
                    <a:pt x="501" y="13"/>
                    <a:pt x="502" y="13"/>
                  </a:cubicBezTo>
                  <a:cubicBezTo>
                    <a:pt x="502" y="14"/>
                    <a:pt x="500" y="15"/>
                    <a:pt x="500" y="16"/>
                  </a:cubicBezTo>
                  <a:cubicBezTo>
                    <a:pt x="500" y="16"/>
                    <a:pt x="502" y="17"/>
                    <a:pt x="502" y="17"/>
                  </a:cubicBezTo>
                  <a:cubicBezTo>
                    <a:pt x="502" y="18"/>
                    <a:pt x="500" y="19"/>
                    <a:pt x="500" y="20"/>
                  </a:cubicBezTo>
                  <a:cubicBezTo>
                    <a:pt x="501" y="20"/>
                    <a:pt x="503" y="21"/>
                    <a:pt x="503" y="21"/>
                  </a:cubicBezTo>
                  <a:cubicBezTo>
                    <a:pt x="503" y="22"/>
                    <a:pt x="501" y="23"/>
                    <a:pt x="501" y="24"/>
                  </a:cubicBezTo>
                  <a:cubicBezTo>
                    <a:pt x="501" y="24"/>
                    <a:pt x="503" y="25"/>
                    <a:pt x="503" y="25"/>
                  </a:cubicBezTo>
                  <a:cubicBezTo>
                    <a:pt x="504" y="26"/>
                    <a:pt x="505" y="26"/>
                    <a:pt x="505" y="27"/>
                  </a:cubicBezTo>
                  <a:cubicBezTo>
                    <a:pt x="506" y="26"/>
                    <a:pt x="507" y="25"/>
                    <a:pt x="507" y="25"/>
                  </a:cubicBezTo>
                  <a:cubicBezTo>
                    <a:pt x="508" y="24"/>
                    <a:pt x="509" y="23"/>
                    <a:pt x="509" y="22"/>
                  </a:cubicBezTo>
                  <a:cubicBezTo>
                    <a:pt x="509" y="22"/>
                    <a:pt x="507" y="21"/>
                    <a:pt x="507" y="21"/>
                  </a:cubicBezTo>
                  <a:cubicBezTo>
                    <a:pt x="507" y="20"/>
                    <a:pt x="508" y="19"/>
                    <a:pt x="508" y="19"/>
                  </a:cubicBezTo>
                  <a:cubicBezTo>
                    <a:pt x="509" y="18"/>
                    <a:pt x="510" y="17"/>
                    <a:pt x="510" y="16"/>
                  </a:cubicBezTo>
                  <a:cubicBezTo>
                    <a:pt x="511" y="16"/>
                    <a:pt x="511" y="15"/>
                    <a:pt x="512" y="14"/>
                  </a:cubicBezTo>
                  <a:cubicBezTo>
                    <a:pt x="513" y="13"/>
                    <a:pt x="514" y="11"/>
                    <a:pt x="515" y="10"/>
                  </a:cubicBezTo>
                  <a:cubicBezTo>
                    <a:pt x="516" y="10"/>
                    <a:pt x="517" y="11"/>
                    <a:pt x="517" y="11"/>
                  </a:cubicBezTo>
                  <a:cubicBezTo>
                    <a:pt x="518" y="12"/>
                    <a:pt x="519" y="12"/>
                    <a:pt x="520" y="13"/>
                  </a:cubicBezTo>
                  <a:cubicBezTo>
                    <a:pt x="520" y="14"/>
                    <a:pt x="521" y="14"/>
                    <a:pt x="522" y="15"/>
                  </a:cubicBezTo>
                  <a:cubicBezTo>
                    <a:pt x="522" y="14"/>
                    <a:pt x="523" y="13"/>
                    <a:pt x="524" y="12"/>
                  </a:cubicBezTo>
                  <a:cubicBezTo>
                    <a:pt x="523" y="13"/>
                    <a:pt x="526" y="14"/>
                    <a:pt x="526" y="14"/>
                  </a:cubicBezTo>
                  <a:cubicBezTo>
                    <a:pt x="526" y="14"/>
                    <a:pt x="524" y="16"/>
                    <a:pt x="524" y="16"/>
                  </a:cubicBezTo>
                  <a:cubicBezTo>
                    <a:pt x="524" y="16"/>
                    <a:pt x="522" y="15"/>
                    <a:pt x="522" y="15"/>
                  </a:cubicBezTo>
                  <a:cubicBezTo>
                    <a:pt x="522" y="15"/>
                    <a:pt x="520" y="17"/>
                    <a:pt x="520" y="17"/>
                  </a:cubicBezTo>
                  <a:cubicBezTo>
                    <a:pt x="520" y="17"/>
                    <a:pt x="522" y="19"/>
                    <a:pt x="522" y="19"/>
                  </a:cubicBezTo>
                  <a:cubicBezTo>
                    <a:pt x="522" y="19"/>
                    <a:pt x="521" y="20"/>
                    <a:pt x="521" y="21"/>
                  </a:cubicBezTo>
                  <a:cubicBezTo>
                    <a:pt x="520" y="22"/>
                    <a:pt x="520" y="22"/>
                    <a:pt x="519" y="23"/>
                  </a:cubicBezTo>
                  <a:cubicBezTo>
                    <a:pt x="518" y="24"/>
                    <a:pt x="518" y="25"/>
                    <a:pt x="517" y="25"/>
                  </a:cubicBezTo>
                  <a:cubicBezTo>
                    <a:pt x="517" y="26"/>
                    <a:pt x="516" y="27"/>
                    <a:pt x="516" y="28"/>
                  </a:cubicBezTo>
                  <a:cubicBezTo>
                    <a:pt x="515" y="28"/>
                    <a:pt x="518" y="29"/>
                    <a:pt x="518" y="29"/>
                  </a:cubicBezTo>
                  <a:cubicBezTo>
                    <a:pt x="519" y="28"/>
                    <a:pt x="520" y="26"/>
                    <a:pt x="521" y="25"/>
                  </a:cubicBezTo>
                  <a:cubicBezTo>
                    <a:pt x="522" y="24"/>
                    <a:pt x="522" y="23"/>
                    <a:pt x="523" y="23"/>
                  </a:cubicBezTo>
                  <a:cubicBezTo>
                    <a:pt x="523" y="22"/>
                    <a:pt x="525" y="24"/>
                    <a:pt x="525" y="24"/>
                  </a:cubicBezTo>
                  <a:cubicBezTo>
                    <a:pt x="526" y="24"/>
                    <a:pt x="527" y="22"/>
                    <a:pt x="527" y="22"/>
                  </a:cubicBezTo>
                  <a:cubicBezTo>
                    <a:pt x="527" y="21"/>
                    <a:pt x="528" y="21"/>
                    <a:pt x="529" y="20"/>
                  </a:cubicBezTo>
                  <a:cubicBezTo>
                    <a:pt x="529" y="19"/>
                    <a:pt x="530" y="18"/>
                    <a:pt x="530" y="18"/>
                  </a:cubicBezTo>
                  <a:cubicBezTo>
                    <a:pt x="530" y="17"/>
                    <a:pt x="528" y="16"/>
                    <a:pt x="528" y="16"/>
                  </a:cubicBezTo>
                  <a:cubicBezTo>
                    <a:pt x="528" y="15"/>
                    <a:pt x="530" y="14"/>
                    <a:pt x="530" y="14"/>
                  </a:cubicBezTo>
                  <a:cubicBezTo>
                    <a:pt x="529" y="14"/>
                    <a:pt x="528" y="12"/>
                    <a:pt x="528" y="12"/>
                  </a:cubicBezTo>
                  <a:cubicBezTo>
                    <a:pt x="528" y="12"/>
                    <a:pt x="529" y="10"/>
                    <a:pt x="529" y="10"/>
                  </a:cubicBezTo>
                  <a:cubicBezTo>
                    <a:pt x="530" y="10"/>
                    <a:pt x="531" y="11"/>
                    <a:pt x="531" y="11"/>
                  </a:cubicBezTo>
                  <a:cubicBezTo>
                    <a:pt x="532" y="12"/>
                    <a:pt x="534" y="13"/>
                    <a:pt x="534" y="13"/>
                  </a:cubicBezTo>
                  <a:cubicBezTo>
                    <a:pt x="534" y="14"/>
                    <a:pt x="532" y="15"/>
                    <a:pt x="532" y="15"/>
                  </a:cubicBezTo>
                  <a:cubicBezTo>
                    <a:pt x="532" y="16"/>
                    <a:pt x="534" y="16"/>
                    <a:pt x="534" y="17"/>
                  </a:cubicBezTo>
                  <a:cubicBezTo>
                    <a:pt x="534" y="18"/>
                    <a:pt x="532" y="19"/>
                    <a:pt x="532" y="19"/>
                  </a:cubicBezTo>
                  <a:cubicBezTo>
                    <a:pt x="533" y="20"/>
                    <a:pt x="535" y="20"/>
                    <a:pt x="535" y="21"/>
                  </a:cubicBezTo>
                  <a:cubicBezTo>
                    <a:pt x="535" y="22"/>
                    <a:pt x="537" y="22"/>
                    <a:pt x="537" y="23"/>
                  </a:cubicBezTo>
                  <a:cubicBezTo>
                    <a:pt x="537" y="22"/>
                    <a:pt x="539" y="21"/>
                    <a:pt x="539" y="20"/>
                  </a:cubicBezTo>
                  <a:cubicBezTo>
                    <a:pt x="539" y="20"/>
                    <a:pt x="536" y="19"/>
                    <a:pt x="536" y="19"/>
                  </a:cubicBezTo>
                  <a:cubicBezTo>
                    <a:pt x="536" y="18"/>
                    <a:pt x="538" y="17"/>
                    <a:pt x="538" y="17"/>
                  </a:cubicBezTo>
                  <a:cubicBezTo>
                    <a:pt x="538" y="16"/>
                    <a:pt x="539" y="14"/>
                    <a:pt x="540" y="14"/>
                  </a:cubicBezTo>
                  <a:cubicBezTo>
                    <a:pt x="540" y="14"/>
                    <a:pt x="542" y="16"/>
                    <a:pt x="542" y="16"/>
                  </a:cubicBezTo>
                  <a:cubicBezTo>
                    <a:pt x="543" y="16"/>
                    <a:pt x="543" y="14"/>
                    <a:pt x="544" y="14"/>
                  </a:cubicBezTo>
                  <a:cubicBezTo>
                    <a:pt x="545" y="14"/>
                    <a:pt x="545" y="15"/>
                    <a:pt x="546" y="15"/>
                  </a:cubicBezTo>
                  <a:cubicBezTo>
                    <a:pt x="547" y="16"/>
                    <a:pt x="548" y="17"/>
                    <a:pt x="548" y="17"/>
                  </a:cubicBezTo>
                  <a:cubicBezTo>
                    <a:pt x="548" y="18"/>
                    <a:pt x="546" y="19"/>
                    <a:pt x="547" y="19"/>
                  </a:cubicBezTo>
                  <a:cubicBezTo>
                    <a:pt x="547" y="20"/>
                    <a:pt x="549" y="21"/>
                    <a:pt x="549" y="21"/>
                  </a:cubicBezTo>
                  <a:cubicBezTo>
                    <a:pt x="549" y="21"/>
                    <a:pt x="550" y="23"/>
                    <a:pt x="551" y="23"/>
                  </a:cubicBezTo>
                  <a:cubicBezTo>
                    <a:pt x="551" y="23"/>
                    <a:pt x="552" y="21"/>
                    <a:pt x="553" y="21"/>
                  </a:cubicBezTo>
                  <a:cubicBezTo>
                    <a:pt x="553" y="20"/>
                    <a:pt x="554" y="19"/>
                    <a:pt x="554" y="18"/>
                  </a:cubicBezTo>
                  <a:cubicBezTo>
                    <a:pt x="554" y="18"/>
                    <a:pt x="552" y="17"/>
                    <a:pt x="552" y="17"/>
                  </a:cubicBezTo>
                  <a:cubicBezTo>
                    <a:pt x="553" y="16"/>
                    <a:pt x="553" y="15"/>
                    <a:pt x="554" y="14"/>
                  </a:cubicBezTo>
                  <a:cubicBezTo>
                    <a:pt x="554" y="14"/>
                    <a:pt x="556" y="16"/>
                    <a:pt x="556" y="16"/>
                  </a:cubicBezTo>
                  <a:cubicBezTo>
                    <a:pt x="557" y="17"/>
                    <a:pt x="558" y="18"/>
                    <a:pt x="558" y="18"/>
                  </a:cubicBezTo>
                  <a:cubicBezTo>
                    <a:pt x="559" y="18"/>
                    <a:pt x="560" y="20"/>
                    <a:pt x="561" y="20"/>
                  </a:cubicBezTo>
                  <a:cubicBezTo>
                    <a:pt x="561" y="20"/>
                    <a:pt x="562" y="17"/>
                    <a:pt x="562" y="17"/>
                  </a:cubicBezTo>
                  <a:cubicBezTo>
                    <a:pt x="563" y="18"/>
                    <a:pt x="564" y="19"/>
                    <a:pt x="565" y="19"/>
                  </a:cubicBezTo>
                  <a:cubicBezTo>
                    <a:pt x="565" y="20"/>
                    <a:pt x="563" y="21"/>
                    <a:pt x="563" y="21"/>
                  </a:cubicBezTo>
                  <a:cubicBezTo>
                    <a:pt x="563" y="22"/>
                    <a:pt x="561" y="23"/>
                    <a:pt x="561" y="23"/>
                  </a:cubicBezTo>
                  <a:cubicBezTo>
                    <a:pt x="561" y="24"/>
                    <a:pt x="563" y="25"/>
                    <a:pt x="563" y="25"/>
                  </a:cubicBezTo>
                  <a:cubicBezTo>
                    <a:pt x="564" y="26"/>
                    <a:pt x="565" y="26"/>
                    <a:pt x="566" y="27"/>
                  </a:cubicBezTo>
                  <a:cubicBezTo>
                    <a:pt x="567" y="25"/>
                    <a:pt x="568" y="24"/>
                    <a:pt x="569" y="22"/>
                  </a:cubicBezTo>
                  <a:cubicBezTo>
                    <a:pt x="570" y="22"/>
                    <a:pt x="570" y="21"/>
                    <a:pt x="571" y="20"/>
                  </a:cubicBezTo>
                  <a:cubicBezTo>
                    <a:pt x="572" y="19"/>
                    <a:pt x="573" y="17"/>
                    <a:pt x="574" y="16"/>
                  </a:cubicBezTo>
                  <a:cubicBezTo>
                    <a:pt x="575" y="15"/>
                    <a:pt x="575" y="14"/>
                    <a:pt x="576" y="14"/>
                  </a:cubicBezTo>
                  <a:cubicBezTo>
                    <a:pt x="577" y="14"/>
                    <a:pt x="577" y="15"/>
                    <a:pt x="578" y="15"/>
                  </a:cubicBezTo>
                  <a:cubicBezTo>
                    <a:pt x="579" y="16"/>
                    <a:pt x="580" y="16"/>
                    <a:pt x="580" y="17"/>
                  </a:cubicBezTo>
                  <a:cubicBezTo>
                    <a:pt x="580" y="17"/>
                    <a:pt x="578" y="19"/>
                    <a:pt x="579" y="19"/>
                  </a:cubicBezTo>
                  <a:cubicBezTo>
                    <a:pt x="579" y="19"/>
                    <a:pt x="581" y="21"/>
                    <a:pt x="581" y="21"/>
                  </a:cubicBezTo>
                  <a:cubicBezTo>
                    <a:pt x="581" y="21"/>
                    <a:pt x="582" y="19"/>
                    <a:pt x="582" y="19"/>
                  </a:cubicBezTo>
                  <a:cubicBezTo>
                    <a:pt x="583" y="18"/>
                    <a:pt x="584" y="17"/>
                    <a:pt x="584" y="16"/>
                  </a:cubicBezTo>
                  <a:cubicBezTo>
                    <a:pt x="584" y="16"/>
                    <a:pt x="582" y="15"/>
                    <a:pt x="582" y="15"/>
                  </a:cubicBezTo>
                  <a:cubicBezTo>
                    <a:pt x="582" y="14"/>
                    <a:pt x="583" y="13"/>
                    <a:pt x="584" y="12"/>
                  </a:cubicBezTo>
                  <a:cubicBezTo>
                    <a:pt x="584" y="12"/>
                    <a:pt x="585" y="11"/>
                    <a:pt x="585" y="10"/>
                  </a:cubicBezTo>
                  <a:cubicBezTo>
                    <a:pt x="586" y="9"/>
                    <a:pt x="587" y="9"/>
                    <a:pt x="587" y="8"/>
                  </a:cubicBezTo>
                  <a:cubicBezTo>
                    <a:pt x="587" y="8"/>
                    <a:pt x="588" y="6"/>
                    <a:pt x="589" y="6"/>
                  </a:cubicBezTo>
                  <a:cubicBezTo>
                    <a:pt x="589" y="6"/>
                    <a:pt x="591" y="7"/>
                    <a:pt x="591" y="7"/>
                  </a:cubicBezTo>
                  <a:cubicBezTo>
                    <a:pt x="591" y="8"/>
                    <a:pt x="590" y="9"/>
                    <a:pt x="589" y="10"/>
                  </a:cubicBezTo>
                  <a:cubicBezTo>
                    <a:pt x="589" y="10"/>
                    <a:pt x="588" y="12"/>
                    <a:pt x="588" y="12"/>
                  </a:cubicBezTo>
                  <a:cubicBezTo>
                    <a:pt x="588" y="12"/>
                    <a:pt x="590" y="14"/>
                    <a:pt x="590" y="14"/>
                  </a:cubicBezTo>
                  <a:cubicBezTo>
                    <a:pt x="590" y="14"/>
                    <a:pt x="591" y="11"/>
                    <a:pt x="592" y="11"/>
                  </a:cubicBezTo>
                  <a:cubicBezTo>
                    <a:pt x="592" y="11"/>
                    <a:pt x="593" y="13"/>
                    <a:pt x="594" y="13"/>
                  </a:cubicBezTo>
                  <a:cubicBezTo>
                    <a:pt x="594" y="13"/>
                    <a:pt x="595" y="11"/>
                    <a:pt x="595" y="11"/>
                  </a:cubicBezTo>
                  <a:cubicBezTo>
                    <a:pt x="596" y="11"/>
                    <a:pt x="597" y="13"/>
                    <a:pt x="598" y="13"/>
                  </a:cubicBezTo>
                  <a:cubicBezTo>
                    <a:pt x="598" y="12"/>
                    <a:pt x="599" y="11"/>
                    <a:pt x="599" y="10"/>
                  </a:cubicBezTo>
                  <a:cubicBezTo>
                    <a:pt x="600" y="10"/>
                    <a:pt x="601" y="9"/>
                    <a:pt x="601" y="8"/>
                  </a:cubicBezTo>
                  <a:cubicBezTo>
                    <a:pt x="601" y="8"/>
                    <a:pt x="603" y="6"/>
                    <a:pt x="603" y="6"/>
                  </a:cubicBezTo>
                  <a:cubicBezTo>
                    <a:pt x="603" y="6"/>
                    <a:pt x="601" y="4"/>
                    <a:pt x="601" y="4"/>
                  </a:cubicBezTo>
                  <a:cubicBezTo>
                    <a:pt x="601" y="4"/>
                    <a:pt x="602" y="2"/>
                    <a:pt x="602" y="2"/>
                  </a:cubicBezTo>
                  <a:cubicBezTo>
                    <a:pt x="603" y="2"/>
                    <a:pt x="604" y="4"/>
                    <a:pt x="605" y="4"/>
                  </a:cubicBezTo>
                  <a:cubicBezTo>
                    <a:pt x="605" y="4"/>
                    <a:pt x="607" y="5"/>
                    <a:pt x="607" y="5"/>
                  </a:cubicBezTo>
                  <a:cubicBezTo>
                    <a:pt x="607" y="6"/>
                    <a:pt x="605" y="7"/>
                    <a:pt x="605" y="8"/>
                  </a:cubicBezTo>
                  <a:cubicBezTo>
                    <a:pt x="605" y="8"/>
                    <a:pt x="603" y="9"/>
                    <a:pt x="603" y="10"/>
                  </a:cubicBezTo>
                  <a:cubicBezTo>
                    <a:pt x="603" y="10"/>
                    <a:pt x="606" y="11"/>
                    <a:pt x="606" y="12"/>
                  </a:cubicBezTo>
                  <a:cubicBezTo>
                    <a:pt x="605" y="12"/>
                    <a:pt x="604" y="14"/>
                    <a:pt x="604" y="14"/>
                  </a:cubicBezTo>
                  <a:cubicBezTo>
                    <a:pt x="603" y="14"/>
                    <a:pt x="602" y="12"/>
                    <a:pt x="602" y="12"/>
                  </a:cubicBezTo>
                  <a:cubicBezTo>
                    <a:pt x="601" y="12"/>
                    <a:pt x="600" y="14"/>
                    <a:pt x="600" y="14"/>
                  </a:cubicBezTo>
                  <a:cubicBezTo>
                    <a:pt x="600" y="15"/>
                    <a:pt x="598" y="16"/>
                    <a:pt x="598" y="16"/>
                  </a:cubicBezTo>
                  <a:cubicBezTo>
                    <a:pt x="598" y="17"/>
                    <a:pt x="601" y="18"/>
                    <a:pt x="600" y="18"/>
                  </a:cubicBezTo>
                  <a:cubicBezTo>
                    <a:pt x="600" y="19"/>
                    <a:pt x="599" y="20"/>
                    <a:pt x="599" y="20"/>
                  </a:cubicBezTo>
                  <a:cubicBezTo>
                    <a:pt x="598" y="21"/>
                    <a:pt x="597" y="22"/>
                    <a:pt x="597" y="23"/>
                  </a:cubicBezTo>
                  <a:cubicBezTo>
                    <a:pt x="597" y="23"/>
                    <a:pt x="599" y="24"/>
                    <a:pt x="599" y="24"/>
                  </a:cubicBezTo>
                  <a:cubicBezTo>
                    <a:pt x="599" y="25"/>
                    <a:pt x="598" y="26"/>
                    <a:pt x="598" y="27"/>
                  </a:cubicBezTo>
                  <a:cubicBezTo>
                    <a:pt x="597" y="27"/>
                    <a:pt x="596" y="28"/>
                    <a:pt x="596" y="29"/>
                  </a:cubicBezTo>
                  <a:cubicBezTo>
                    <a:pt x="597" y="29"/>
                    <a:pt x="597" y="31"/>
                    <a:pt x="598" y="31"/>
                  </a:cubicBezTo>
                  <a:cubicBezTo>
                    <a:pt x="598" y="30"/>
                    <a:pt x="600" y="29"/>
                    <a:pt x="600" y="28"/>
                  </a:cubicBezTo>
                  <a:cubicBezTo>
                    <a:pt x="600" y="28"/>
                    <a:pt x="601" y="27"/>
                    <a:pt x="602" y="26"/>
                  </a:cubicBezTo>
                  <a:cubicBezTo>
                    <a:pt x="602" y="25"/>
                    <a:pt x="603" y="25"/>
                    <a:pt x="603" y="24"/>
                  </a:cubicBezTo>
                  <a:cubicBezTo>
                    <a:pt x="604" y="23"/>
                    <a:pt x="604" y="22"/>
                    <a:pt x="605" y="22"/>
                  </a:cubicBezTo>
                  <a:cubicBezTo>
                    <a:pt x="605" y="21"/>
                    <a:pt x="607" y="20"/>
                    <a:pt x="607" y="19"/>
                  </a:cubicBezTo>
                  <a:cubicBezTo>
                    <a:pt x="607" y="19"/>
                    <a:pt x="604" y="18"/>
                    <a:pt x="604" y="18"/>
                  </a:cubicBezTo>
                  <a:cubicBezTo>
                    <a:pt x="605" y="17"/>
                    <a:pt x="606" y="16"/>
                    <a:pt x="606" y="15"/>
                  </a:cubicBezTo>
                  <a:cubicBezTo>
                    <a:pt x="607" y="15"/>
                    <a:pt x="607" y="14"/>
                    <a:pt x="608" y="13"/>
                  </a:cubicBezTo>
                  <a:cubicBezTo>
                    <a:pt x="608" y="13"/>
                    <a:pt x="610" y="15"/>
                    <a:pt x="610" y="15"/>
                  </a:cubicBezTo>
                  <a:cubicBezTo>
                    <a:pt x="611" y="13"/>
                    <a:pt x="612" y="12"/>
                    <a:pt x="613" y="10"/>
                  </a:cubicBezTo>
                  <a:cubicBezTo>
                    <a:pt x="614" y="11"/>
                    <a:pt x="616" y="12"/>
                    <a:pt x="616" y="12"/>
                  </a:cubicBezTo>
                  <a:cubicBezTo>
                    <a:pt x="616" y="13"/>
                    <a:pt x="614" y="14"/>
                    <a:pt x="614" y="14"/>
                  </a:cubicBezTo>
                  <a:cubicBezTo>
                    <a:pt x="614" y="15"/>
                    <a:pt x="616" y="16"/>
                    <a:pt x="616" y="16"/>
                  </a:cubicBezTo>
                  <a:cubicBezTo>
                    <a:pt x="616" y="16"/>
                    <a:pt x="618" y="14"/>
                    <a:pt x="618" y="14"/>
                  </a:cubicBezTo>
                  <a:cubicBezTo>
                    <a:pt x="618" y="14"/>
                    <a:pt x="620" y="15"/>
                    <a:pt x="620" y="16"/>
                  </a:cubicBezTo>
                  <a:cubicBezTo>
                    <a:pt x="620" y="16"/>
                    <a:pt x="618" y="18"/>
                    <a:pt x="618" y="18"/>
                  </a:cubicBezTo>
                  <a:cubicBezTo>
                    <a:pt x="619" y="18"/>
                    <a:pt x="620" y="19"/>
                    <a:pt x="621" y="19"/>
                  </a:cubicBezTo>
                  <a:cubicBezTo>
                    <a:pt x="621" y="20"/>
                    <a:pt x="622" y="17"/>
                    <a:pt x="622" y="17"/>
                  </a:cubicBezTo>
                  <a:cubicBezTo>
                    <a:pt x="623" y="17"/>
                    <a:pt x="624" y="19"/>
                    <a:pt x="625" y="19"/>
                  </a:cubicBezTo>
                  <a:cubicBezTo>
                    <a:pt x="626" y="17"/>
                    <a:pt x="627" y="16"/>
                    <a:pt x="628" y="15"/>
                  </a:cubicBezTo>
                  <a:cubicBezTo>
                    <a:pt x="629" y="14"/>
                    <a:pt x="629" y="13"/>
                    <a:pt x="630" y="12"/>
                  </a:cubicBezTo>
                  <a:cubicBezTo>
                    <a:pt x="630" y="12"/>
                    <a:pt x="631" y="11"/>
                    <a:pt x="631" y="10"/>
                  </a:cubicBezTo>
                  <a:cubicBezTo>
                    <a:pt x="632" y="10"/>
                    <a:pt x="633" y="8"/>
                    <a:pt x="633" y="8"/>
                  </a:cubicBezTo>
                  <a:cubicBezTo>
                    <a:pt x="633" y="7"/>
                    <a:pt x="631" y="6"/>
                    <a:pt x="631" y="6"/>
                  </a:cubicBezTo>
                  <a:cubicBezTo>
                    <a:pt x="631" y="5"/>
                    <a:pt x="632" y="4"/>
                    <a:pt x="633" y="4"/>
                  </a:cubicBezTo>
                  <a:cubicBezTo>
                    <a:pt x="633" y="3"/>
                    <a:pt x="634" y="2"/>
                    <a:pt x="634" y="2"/>
                  </a:cubicBezTo>
                  <a:cubicBezTo>
                    <a:pt x="636" y="3"/>
                    <a:pt x="637" y="4"/>
                    <a:pt x="639" y="5"/>
                  </a:cubicBezTo>
                  <a:cubicBezTo>
                    <a:pt x="639" y="6"/>
                    <a:pt x="637" y="7"/>
                    <a:pt x="637" y="7"/>
                  </a:cubicBezTo>
                  <a:cubicBezTo>
                    <a:pt x="637" y="8"/>
                    <a:pt x="639" y="9"/>
                    <a:pt x="639" y="9"/>
                  </a:cubicBezTo>
                  <a:cubicBezTo>
                    <a:pt x="640" y="10"/>
                    <a:pt x="641" y="10"/>
                    <a:pt x="642" y="11"/>
                  </a:cubicBezTo>
                  <a:cubicBezTo>
                    <a:pt x="642" y="11"/>
                    <a:pt x="643" y="12"/>
                    <a:pt x="644" y="12"/>
                  </a:cubicBezTo>
                  <a:cubicBezTo>
                    <a:pt x="645" y="13"/>
                    <a:pt x="645" y="14"/>
                    <a:pt x="646" y="14"/>
                  </a:cubicBezTo>
                  <a:cubicBezTo>
                    <a:pt x="646" y="14"/>
                    <a:pt x="648" y="16"/>
                    <a:pt x="648" y="16"/>
                  </a:cubicBezTo>
                  <a:cubicBezTo>
                    <a:pt x="648" y="16"/>
                    <a:pt x="647" y="18"/>
                    <a:pt x="647" y="18"/>
                  </a:cubicBezTo>
                  <a:cubicBezTo>
                    <a:pt x="646" y="19"/>
                    <a:pt x="645" y="20"/>
                    <a:pt x="645" y="20"/>
                  </a:cubicBezTo>
                  <a:cubicBezTo>
                    <a:pt x="644" y="20"/>
                    <a:pt x="643" y="19"/>
                    <a:pt x="643" y="19"/>
                  </a:cubicBezTo>
                  <a:cubicBezTo>
                    <a:pt x="642" y="19"/>
                    <a:pt x="642" y="21"/>
                    <a:pt x="641" y="21"/>
                  </a:cubicBezTo>
                  <a:cubicBezTo>
                    <a:pt x="642" y="22"/>
                    <a:pt x="644" y="23"/>
                    <a:pt x="645" y="24"/>
                  </a:cubicBezTo>
                  <a:cubicBezTo>
                    <a:pt x="646" y="24"/>
                    <a:pt x="646" y="22"/>
                    <a:pt x="647" y="22"/>
                  </a:cubicBezTo>
                  <a:cubicBezTo>
                    <a:pt x="647" y="22"/>
                    <a:pt x="649" y="24"/>
                    <a:pt x="649" y="24"/>
                  </a:cubicBezTo>
                  <a:cubicBezTo>
                    <a:pt x="650" y="23"/>
                    <a:pt x="651" y="22"/>
                    <a:pt x="651" y="21"/>
                  </a:cubicBezTo>
                  <a:cubicBezTo>
                    <a:pt x="652" y="21"/>
                    <a:pt x="652" y="20"/>
                    <a:pt x="653" y="19"/>
                  </a:cubicBezTo>
                  <a:cubicBezTo>
                    <a:pt x="653" y="18"/>
                    <a:pt x="654" y="18"/>
                    <a:pt x="654" y="17"/>
                  </a:cubicBezTo>
                  <a:cubicBezTo>
                    <a:pt x="655" y="16"/>
                    <a:pt x="656" y="15"/>
                    <a:pt x="656" y="15"/>
                  </a:cubicBezTo>
                  <a:cubicBezTo>
                    <a:pt x="656" y="14"/>
                    <a:pt x="658" y="13"/>
                    <a:pt x="658" y="13"/>
                  </a:cubicBezTo>
                  <a:cubicBezTo>
                    <a:pt x="658" y="12"/>
                    <a:pt x="656" y="11"/>
                    <a:pt x="656" y="11"/>
                  </a:cubicBezTo>
                  <a:cubicBezTo>
                    <a:pt x="655" y="11"/>
                    <a:pt x="653" y="9"/>
                    <a:pt x="653" y="9"/>
                  </a:cubicBezTo>
                  <a:cubicBezTo>
                    <a:pt x="654" y="9"/>
                    <a:pt x="655" y="7"/>
                    <a:pt x="655" y="7"/>
                  </a:cubicBezTo>
                  <a:cubicBezTo>
                    <a:pt x="656" y="7"/>
                    <a:pt x="657" y="8"/>
                    <a:pt x="657" y="9"/>
                  </a:cubicBezTo>
                  <a:cubicBezTo>
                    <a:pt x="658" y="9"/>
                    <a:pt x="659" y="10"/>
                    <a:pt x="660" y="10"/>
                  </a:cubicBezTo>
                  <a:cubicBezTo>
                    <a:pt x="660" y="11"/>
                    <a:pt x="661" y="12"/>
                    <a:pt x="662" y="12"/>
                  </a:cubicBezTo>
                  <a:cubicBezTo>
                    <a:pt x="662" y="12"/>
                    <a:pt x="663" y="14"/>
                    <a:pt x="664" y="14"/>
                  </a:cubicBezTo>
                  <a:cubicBezTo>
                    <a:pt x="664" y="14"/>
                    <a:pt x="665" y="12"/>
                    <a:pt x="666" y="11"/>
                  </a:cubicBezTo>
                  <a:cubicBezTo>
                    <a:pt x="666" y="11"/>
                    <a:pt x="667" y="9"/>
                    <a:pt x="667" y="9"/>
                  </a:cubicBezTo>
                  <a:cubicBezTo>
                    <a:pt x="668" y="9"/>
                    <a:pt x="669" y="11"/>
                    <a:pt x="670" y="11"/>
                  </a:cubicBezTo>
                  <a:cubicBezTo>
                    <a:pt x="670" y="11"/>
                    <a:pt x="671" y="13"/>
                    <a:pt x="672" y="13"/>
                  </a:cubicBezTo>
                  <a:cubicBezTo>
                    <a:pt x="672" y="13"/>
                    <a:pt x="673" y="11"/>
                    <a:pt x="674" y="10"/>
                  </a:cubicBezTo>
                  <a:cubicBezTo>
                    <a:pt x="674" y="10"/>
                    <a:pt x="675" y="8"/>
                    <a:pt x="675" y="8"/>
                  </a:cubicBezTo>
                  <a:cubicBezTo>
                    <a:pt x="676" y="8"/>
                    <a:pt x="677" y="9"/>
                    <a:pt x="677" y="10"/>
                  </a:cubicBezTo>
                  <a:cubicBezTo>
                    <a:pt x="678" y="10"/>
                    <a:pt x="676" y="12"/>
                    <a:pt x="676" y="12"/>
                  </a:cubicBezTo>
                  <a:cubicBezTo>
                    <a:pt x="675" y="13"/>
                    <a:pt x="674" y="14"/>
                    <a:pt x="674" y="14"/>
                  </a:cubicBezTo>
                  <a:cubicBezTo>
                    <a:pt x="674" y="15"/>
                    <a:pt x="676" y="16"/>
                    <a:pt x="676" y="16"/>
                  </a:cubicBezTo>
                  <a:cubicBezTo>
                    <a:pt x="676" y="17"/>
                    <a:pt x="675" y="18"/>
                    <a:pt x="675" y="18"/>
                  </a:cubicBezTo>
                  <a:cubicBezTo>
                    <a:pt x="675" y="19"/>
                    <a:pt x="677" y="19"/>
                    <a:pt x="677" y="20"/>
                  </a:cubicBezTo>
                  <a:cubicBezTo>
                    <a:pt x="677" y="21"/>
                    <a:pt x="675" y="22"/>
                    <a:pt x="675" y="22"/>
                  </a:cubicBezTo>
                  <a:cubicBezTo>
                    <a:pt x="675" y="23"/>
                    <a:pt x="677" y="23"/>
                    <a:pt x="677" y="24"/>
                  </a:cubicBezTo>
                  <a:cubicBezTo>
                    <a:pt x="677" y="25"/>
                    <a:pt x="676" y="26"/>
                    <a:pt x="676" y="26"/>
                  </a:cubicBezTo>
                  <a:cubicBezTo>
                    <a:pt x="676" y="27"/>
                    <a:pt x="678" y="27"/>
                    <a:pt x="678" y="28"/>
                  </a:cubicBezTo>
                  <a:cubicBezTo>
                    <a:pt x="678" y="27"/>
                    <a:pt x="679" y="26"/>
                    <a:pt x="680" y="26"/>
                  </a:cubicBezTo>
                  <a:cubicBezTo>
                    <a:pt x="680" y="25"/>
                    <a:pt x="681" y="24"/>
                    <a:pt x="681" y="23"/>
                  </a:cubicBezTo>
                  <a:cubicBezTo>
                    <a:pt x="682" y="23"/>
                    <a:pt x="683" y="22"/>
                    <a:pt x="683" y="21"/>
                  </a:cubicBezTo>
                  <a:cubicBezTo>
                    <a:pt x="683" y="21"/>
                    <a:pt x="681" y="20"/>
                    <a:pt x="681" y="19"/>
                  </a:cubicBezTo>
                  <a:cubicBezTo>
                    <a:pt x="681" y="19"/>
                    <a:pt x="683" y="18"/>
                    <a:pt x="682" y="17"/>
                  </a:cubicBezTo>
                  <a:cubicBezTo>
                    <a:pt x="682" y="17"/>
                    <a:pt x="680" y="16"/>
                    <a:pt x="680" y="16"/>
                  </a:cubicBezTo>
                  <a:cubicBezTo>
                    <a:pt x="680" y="15"/>
                    <a:pt x="682" y="14"/>
                    <a:pt x="682" y="13"/>
                  </a:cubicBezTo>
                  <a:cubicBezTo>
                    <a:pt x="682" y="13"/>
                    <a:pt x="680" y="12"/>
                    <a:pt x="680" y="12"/>
                  </a:cubicBezTo>
                  <a:cubicBezTo>
                    <a:pt x="680" y="11"/>
                    <a:pt x="681" y="9"/>
                    <a:pt x="681" y="9"/>
                  </a:cubicBezTo>
                  <a:cubicBezTo>
                    <a:pt x="682" y="9"/>
                    <a:pt x="683" y="11"/>
                    <a:pt x="684" y="11"/>
                  </a:cubicBezTo>
                  <a:cubicBezTo>
                    <a:pt x="684" y="11"/>
                    <a:pt x="685" y="13"/>
                    <a:pt x="686" y="13"/>
                  </a:cubicBezTo>
                  <a:cubicBezTo>
                    <a:pt x="686" y="13"/>
                    <a:pt x="687" y="10"/>
                    <a:pt x="688" y="11"/>
                  </a:cubicBezTo>
                  <a:cubicBezTo>
                    <a:pt x="688" y="11"/>
                    <a:pt x="689" y="12"/>
                    <a:pt x="690" y="12"/>
                  </a:cubicBezTo>
                  <a:cubicBezTo>
                    <a:pt x="691" y="13"/>
                    <a:pt x="691" y="13"/>
                    <a:pt x="692" y="14"/>
                  </a:cubicBezTo>
                  <a:cubicBezTo>
                    <a:pt x="693" y="14"/>
                    <a:pt x="694" y="15"/>
                    <a:pt x="694" y="16"/>
                  </a:cubicBezTo>
                  <a:cubicBezTo>
                    <a:pt x="695" y="16"/>
                    <a:pt x="696" y="17"/>
                    <a:pt x="697" y="17"/>
                  </a:cubicBezTo>
                  <a:cubicBezTo>
                    <a:pt x="697" y="17"/>
                    <a:pt x="698" y="15"/>
                    <a:pt x="698" y="15"/>
                  </a:cubicBezTo>
                  <a:cubicBezTo>
                    <a:pt x="699" y="15"/>
                    <a:pt x="700" y="17"/>
                    <a:pt x="700" y="17"/>
                  </a:cubicBezTo>
                  <a:cubicBezTo>
                    <a:pt x="701" y="17"/>
                    <a:pt x="702" y="15"/>
                    <a:pt x="702" y="15"/>
                  </a:cubicBezTo>
                  <a:cubicBezTo>
                    <a:pt x="702" y="14"/>
                    <a:pt x="700" y="13"/>
                    <a:pt x="700" y="13"/>
                  </a:cubicBezTo>
                  <a:cubicBezTo>
                    <a:pt x="700" y="12"/>
                    <a:pt x="701" y="11"/>
                    <a:pt x="702" y="11"/>
                  </a:cubicBezTo>
                  <a:cubicBezTo>
                    <a:pt x="702" y="10"/>
                    <a:pt x="703" y="9"/>
                    <a:pt x="703" y="8"/>
                  </a:cubicBezTo>
                  <a:cubicBezTo>
                    <a:pt x="705" y="10"/>
                    <a:pt x="706" y="11"/>
                    <a:pt x="708" y="12"/>
                  </a:cubicBezTo>
                  <a:cubicBezTo>
                    <a:pt x="707" y="13"/>
                    <a:pt x="707" y="13"/>
                    <a:pt x="706" y="14"/>
                  </a:cubicBezTo>
                  <a:cubicBezTo>
                    <a:pt x="706" y="14"/>
                    <a:pt x="704" y="16"/>
                    <a:pt x="704" y="16"/>
                  </a:cubicBezTo>
                  <a:cubicBezTo>
                    <a:pt x="704" y="17"/>
                    <a:pt x="706" y="18"/>
                    <a:pt x="707" y="18"/>
                  </a:cubicBezTo>
                  <a:cubicBezTo>
                    <a:pt x="707" y="18"/>
                    <a:pt x="709" y="19"/>
                    <a:pt x="709" y="20"/>
                  </a:cubicBezTo>
                  <a:cubicBezTo>
                    <a:pt x="709" y="20"/>
                    <a:pt x="707" y="21"/>
                    <a:pt x="707" y="22"/>
                  </a:cubicBezTo>
                  <a:cubicBezTo>
                    <a:pt x="707" y="22"/>
                    <a:pt x="709" y="23"/>
                    <a:pt x="709" y="24"/>
                  </a:cubicBezTo>
                  <a:cubicBezTo>
                    <a:pt x="709" y="24"/>
                    <a:pt x="708" y="25"/>
                    <a:pt x="708" y="26"/>
                  </a:cubicBezTo>
                  <a:cubicBezTo>
                    <a:pt x="707" y="26"/>
                    <a:pt x="706" y="28"/>
                    <a:pt x="706" y="28"/>
                  </a:cubicBezTo>
                  <a:cubicBezTo>
                    <a:pt x="706" y="29"/>
                    <a:pt x="708" y="29"/>
                    <a:pt x="708" y="30"/>
                  </a:cubicBezTo>
                  <a:cubicBezTo>
                    <a:pt x="709" y="28"/>
                    <a:pt x="710" y="27"/>
                    <a:pt x="712" y="25"/>
                  </a:cubicBezTo>
                  <a:cubicBezTo>
                    <a:pt x="712" y="25"/>
                    <a:pt x="713" y="23"/>
                    <a:pt x="713" y="23"/>
                  </a:cubicBezTo>
                  <a:cubicBezTo>
                    <a:pt x="713" y="23"/>
                    <a:pt x="711" y="22"/>
                    <a:pt x="711" y="21"/>
                  </a:cubicBezTo>
                  <a:cubicBezTo>
                    <a:pt x="711" y="21"/>
                    <a:pt x="709" y="20"/>
                    <a:pt x="709" y="20"/>
                  </a:cubicBezTo>
                  <a:cubicBezTo>
                    <a:pt x="709" y="19"/>
                    <a:pt x="710" y="18"/>
                    <a:pt x="711" y="17"/>
                  </a:cubicBezTo>
                  <a:cubicBezTo>
                    <a:pt x="711" y="17"/>
                    <a:pt x="712" y="16"/>
                    <a:pt x="712" y="15"/>
                  </a:cubicBezTo>
                  <a:cubicBezTo>
                    <a:pt x="712" y="15"/>
                    <a:pt x="710" y="14"/>
                    <a:pt x="710" y="14"/>
                  </a:cubicBezTo>
                  <a:cubicBezTo>
                    <a:pt x="711" y="12"/>
                    <a:pt x="712" y="11"/>
                    <a:pt x="713" y="9"/>
                  </a:cubicBezTo>
                  <a:cubicBezTo>
                    <a:pt x="714" y="10"/>
                    <a:pt x="715" y="10"/>
                    <a:pt x="716" y="11"/>
                  </a:cubicBezTo>
                  <a:cubicBezTo>
                    <a:pt x="716" y="11"/>
                    <a:pt x="718" y="12"/>
                    <a:pt x="718" y="12"/>
                  </a:cubicBezTo>
                  <a:cubicBezTo>
                    <a:pt x="718" y="13"/>
                    <a:pt x="716" y="14"/>
                    <a:pt x="716" y="15"/>
                  </a:cubicBezTo>
                  <a:cubicBezTo>
                    <a:pt x="716" y="15"/>
                    <a:pt x="714" y="13"/>
                    <a:pt x="714" y="13"/>
                  </a:cubicBezTo>
                  <a:cubicBezTo>
                    <a:pt x="713" y="13"/>
                    <a:pt x="713" y="15"/>
                    <a:pt x="712" y="15"/>
                  </a:cubicBezTo>
                  <a:cubicBezTo>
                    <a:pt x="714" y="16"/>
                    <a:pt x="715" y="17"/>
                    <a:pt x="717" y="19"/>
                  </a:cubicBezTo>
                  <a:cubicBezTo>
                    <a:pt x="717" y="18"/>
                    <a:pt x="718" y="17"/>
                    <a:pt x="718" y="16"/>
                  </a:cubicBezTo>
                  <a:cubicBezTo>
                    <a:pt x="719" y="16"/>
                    <a:pt x="719" y="15"/>
                    <a:pt x="720" y="14"/>
                  </a:cubicBezTo>
                  <a:cubicBezTo>
                    <a:pt x="721" y="14"/>
                    <a:pt x="721" y="12"/>
                    <a:pt x="722" y="12"/>
                  </a:cubicBezTo>
                  <a:cubicBezTo>
                    <a:pt x="722" y="12"/>
                    <a:pt x="724" y="14"/>
                    <a:pt x="724" y="14"/>
                  </a:cubicBezTo>
                  <a:cubicBezTo>
                    <a:pt x="724" y="13"/>
                    <a:pt x="726" y="12"/>
                    <a:pt x="726" y="11"/>
                  </a:cubicBezTo>
                  <a:cubicBezTo>
                    <a:pt x="726" y="11"/>
                    <a:pt x="723" y="10"/>
                    <a:pt x="724" y="10"/>
                  </a:cubicBezTo>
                  <a:cubicBezTo>
                    <a:pt x="724" y="9"/>
                    <a:pt x="725" y="8"/>
                    <a:pt x="725" y="7"/>
                  </a:cubicBezTo>
                  <a:cubicBezTo>
                    <a:pt x="726" y="7"/>
                    <a:pt x="727" y="9"/>
                    <a:pt x="727" y="9"/>
                  </a:cubicBezTo>
                  <a:cubicBezTo>
                    <a:pt x="728" y="10"/>
                    <a:pt x="730" y="10"/>
                    <a:pt x="730" y="11"/>
                  </a:cubicBezTo>
                  <a:cubicBezTo>
                    <a:pt x="730" y="11"/>
                    <a:pt x="728" y="13"/>
                    <a:pt x="728" y="13"/>
                  </a:cubicBezTo>
                  <a:cubicBezTo>
                    <a:pt x="727" y="14"/>
                    <a:pt x="727" y="15"/>
                    <a:pt x="726" y="15"/>
                  </a:cubicBezTo>
                  <a:cubicBezTo>
                    <a:pt x="726" y="15"/>
                    <a:pt x="725" y="14"/>
                    <a:pt x="724" y="14"/>
                  </a:cubicBezTo>
                  <a:cubicBezTo>
                    <a:pt x="724" y="14"/>
                    <a:pt x="722" y="16"/>
                    <a:pt x="722" y="16"/>
                  </a:cubicBezTo>
                  <a:cubicBezTo>
                    <a:pt x="722" y="16"/>
                    <a:pt x="725" y="17"/>
                    <a:pt x="725" y="18"/>
                  </a:cubicBezTo>
                  <a:cubicBezTo>
                    <a:pt x="725" y="18"/>
                    <a:pt x="723" y="19"/>
                    <a:pt x="723" y="20"/>
                  </a:cubicBezTo>
                  <a:cubicBezTo>
                    <a:pt x="724" y="20"/>
                    <a:pt x="724" y="21"/>
                    <a:pt x="725" y="22"/>
                  </a:cubicBezTo>
                  <a:cubicBezTo>
                    <a:pt x="726" y="22"/>
                    <a:pt x="727" y="23"/>
                    <a:pt x="727" y="23"/>
                  </a:cubicBezTo>
                  <a:cubicBezTo>
                    <a:pt x="728" y="23"/>
                    <a:pt x="729" y="21"/>
                    <a:pt x="729" y="21"/>
                  </a:cubicBezTo>
                  <a:cubicBezTo>
                    <a:pt x="730" y="20"/>
                    <a:pt x="730" y="19"/>
                    <a:pt x="731" y="19"/>
                  </a:cubicBezTo>
                  <a:cubicBezTo>
                    <a:pt x="731" y="18"/>
                    <a:pt x="732" y="17"/>
                    <a:pt x="732" y="17"/>
                  </a:cubicBezTo>
                  <a:cubicBezTo>
                    <a:pt x="733" y="16"/>
                    <a:pt x="734" y="14"/>
                    <a:pt x="734" y="14"/>
                  </a:cubicBezTo>
                  <a:cubicBezTo>
                    <a:pt x="735" y="14"/>
                    <a:pt x="736" y="16"/>
                    <a:pt x="736" y="16"/>
                  </a:cubicBezTo>
                  <a:cubicBezTo>
                    <a:pt x="737" y="16"/>
                    <a:pt x="738" y="17"/>
                    <a:pt x="739" y="18"/>
                  </a:cubicBezTo>
                  <a:cubicBezTo>
                    <a:pt x="739" y="18"/>
                    <a:pt x="737" y="20"/>
                    <a:pt x="737" y="20"/>
                  </a:cubicBezTo>
                  <a:cubicBezTo>
                    <a:pt x="737" y="20"/>
                    <a:pt x="739" y="22"/>
                    <a:pt x="739" y="22"/>
                  </a:cubicBezTo>
                  <a:cubicBezTo>
                    <a:pt x="739" y="21"/>
                    <a:pt x="741" y="20"/>
                    <a:pt x="741" y="19"/>
                  </a:cubicBezTo>
                  <a:cubicBezTo>
                    <a:pt x="741" y="19"/>
                    <a:pt x="739" y="18"/>
                    <a:pt x="739" y="18"/>
                  </a:cubicBezTo>
                  <a:cubicBezTo>
                    <a:pt x="739" y="17"/>
                    <a:pt x="740" y="16"/>
                    <a:pt x="740" y="15"/>
                  </a:cubicBezTo>
                  <a:cubicBezTo>
                    <a:pt x="741" y="15"/>
                    <a:pt x="742" y="14"/>
                    <a:pt x="742" y="13"/>
                  </a:cubicBezTo>
                  <a:cubicBezTo>
                    <a:pt x="742" y="13"/>
                    <a:pt x="744" y="12"/>
                    <a:pt x="744" y="11"/>
                  </a:cubicBezTo>
                  <a:cubicBezTo>
                    <a:pt x="744" y="11"/>
                    <a:pt x="741" y="10"/>
                    <a:pt x="742" y="9"/>
                  </a:cubicBezTo>
                  <a:cubicBezTo>
                    <a:pt x="742" y="9"/>
                    <a:pt x="743" y="8"/>
                    <a:pt x="743" y="7"/>
                  </a:cubicBezTo>
                  <a:cubicBezTo>
                    <a:pt x="744" y="6"/>
                    <a:pt x="744" y="5"/>
                    <a:pt x="745" y="5"/>
                  </a:cubicBezTo>
                  <a:cubicBezTo>
                    <a:pt x="745" y="5"/>
                    <a:pt x="747" y="7"/>
                    <a:pt x="747" y="7"/>
                  </a:cubicBezTo>
                  <a:cubicBezTo>
                    <a:pt x="748" y="6"/>
                    <a:pt x="748" y="5"/>
                    <a:pt x="749" y="4"/>
                  </a:cubicBezTo>
                  <a:cubicBezTo>
                    <a:pt x="750" y="5"/>
                    <a:pt x="750" y="5"/>
                    <a:pt x="751" y="6"/>
                  </a:cubicBezTo>
                  <a:cubicBezTo>
                    <a:pt x="752" y="7"/>
                    <a:pt x="753" y="7"/>
                    <a:pt x="753" y="8"/>
                  </a:cubicBezTo>
                  <a:cubicBezTo>
                    <a:pt x="754" y="8"/>
                    <a:pt x="755" y="9"/>
                    <a:pt x="756" y="9"/>
                  </a:cubicBezTo>
                  <a:cubicBezTo>
                    <a:pt x="756" y="10"/>
                    <a:pt x="754" y="11"/>
                    <a:pt x="754" y="12"/>
                  </a:cubicBezTo>
                  <a:cubicBezTo>
                    <a:pt x="754" y="12"/>
                    <a:pt x="756" y="13"/>
                    <a:pt x="756" y="13"/>
                  </a:cubicBezTo>
                  <a:cubicBezTo>
                    <a:pt x="756" y="14"/>
                    <a:pt x="758" y="15"/>
                    <a:pt x="758" y="15"/>
                  </a:cubicBezTo>
                  <a:cubicBezTo>
                    <a:pt x="758" y="15"/>
                    <a:pt x="756" y="17"/>
                    <a:pt x="757" y="17"/>
                  </a:cubicBezTo>
                  <a:cubicBezTo>
                    <a:pt x="757" y="18"/>
                    <a:pt x="758" y="19"/>
                    <a:pt x="759" y="19"/>
                  </a:cubicBezTo>
                  <a:cubicBezTo>
                    <a:pt x="759" y="19"/>
                    <a:pt x="760" y="17"/>
                    <a:pt x="761" y="17"/>
                  </a:cubicBezTo>
                  <a:cubicBezTo>
                    <a:pt x="761" y="17"/>
                    <a:pt x="762" y="18"/>
                    <a:pt x="763" y="18"/>
                  </a:cubicBezTo>
                  <a:cubicBezTo>
                    <a:pt x="763" y="18"/>
                    <a:pt x="765" y="20"/>
                    <a:pt x="765" y="20"/>
                  </a:cubicBezTo>
                  <a:cubicBezTo>
                    <a:pt x="766" y="20"/>
                    <a:pt x="766" y="19"/>
                    <a:pt x="767" y="18"/>
                  </a:cubicBezTo>
                  <a:cubicBezTo>
                    <a:pt x="767" y="17"/>
                    <a:pt x="768" y="16"/>
                    <a:pt x="768" y="16"/>
                  </a:cubicBezTo>
                  <a:cubicBezTo>
                    <a:pt x="769" y="15"/>
                    <a:pt x="770" y="14"/>
                    <a:pt x="770" y="13"/>
                  </a:cubicBezTo>
                  <a:cubicBezTo>
                    <a:pt x="771" y="13"/>
                    <a:pt x="771" y="12"/>
                    <a:pt x="772" y="11"/>
                  </a:cubicBezTo>
                  <a:cubicBezTo>
                    <a:pt x="772" y="11"/>
                    <a:pt x="774" y="13"/>
                    <a:pt x="774" y="13"/>
                  </a:cubicBezTo>
                  <a:cubicBezTo>
                    <a:pt x="775" y="13"/>
                    <a:pt x="775" y="11"/>
                    <a:pt x="776" y="11"/>
                  </a:cubicBezTo>
                  <a:cubicBezTo>
                    <a:pt x="776" y="11"/>
                    <a:pt x="778" y="13"/>
                    <a:pt x="778" y="12"/>
                  </a:cubicBezTo>
                  <a:cubicBezTo>
                    <a:pt x="779" y="12"/>
                    <a:pt x="779" y="11"/>
                    <a:pt x="780" y="10"/>
                  </a:cubicBezTo>
                  <a:cubicBezTo>
                    <a:pt x="780" y="10"/>
                    <a:pt x="781" y="8"/>
                    <a:pt x="781" y="8"/>
                  </a:cubicBezTo>
                  <a:cubicBezTo>
                    <a:pt x="782" y="8"/>
                    <a:pt x="783" y="9"/>
                    <a:pt x="784" y="10"/>
                  </a:cubicBezTo>
                  <a:cubicBezTo>
                    <a:pt x="784" y="10"/>
                    <a:pt x="785" y="11"/>
                    <a:pt x="786" y="11"/>
                  </a:cubicBezTo>
                  <a:cubicBezTo>
                    <a:pt x="786" y="11"/>
                    <a:pt x="787" y="9"/>
                    <a:pt x="788" y="9"/>
                  </a:cubicBezTo>
                  <a:cubicBezTo>
                    <a:pt x="788" y="9"/>
                    <a:pt x="790" y="11"/>
                    <a:pt x="790" y="11"/>
                  </a:cubicBezTo>
                  <a:cubicBezTo>
                    <a:pt x="790" y="11"/>
                    <a:pt x="788" y="13"/>
                    <a:pt x="788" y="13"/>
                  </a:cubicBezTo>
                  <a:cubicBezTo>
                    <a:pt x="788" y="13"/>
                    <a:pt x="786" y="11"/>
                    <a:pt x="786" y="11"/>
                  </a:cubicBezTo>
                  <a:cubicBezTo>
                    <a:pt x="785" y="11"/>
                    <a:pt x="784" y="13"/>
                    <a:pt x="784" y="14"/>
                  </a:cubicBezTo>
                  <a:cubicBezTo>
                    <a:pt x="784" y="14"/>
                    <a:pt x="783" y="15"/>
                    <a:pt x="782" y="16"/>
                  </a:cubicBezTo>
                  <a:cubicBezTo>
                    <a:pt x="782" y="17"/>
                    <a:pt x="781" y="17"/>
                    <a:pt x="781" y="18"/>
                  </a:cubicBezTo>
                  <a:cubicBezTo>
                    <a:pt x="780" y="19"/>
                    <a:pt x="780" y="20"/>
                    <a:pt x="779" y="20"/>
                  </a:cubicBezTo>
                  <a:cubicBezTo>
                    <a:pt x="781" y="21"/>
                    <a:pt x="782" y="23"/>
                    <a:pt x="784" y="24"/>
                  </a:cubicBezTo>
                  <a:cubicBezTo>
                    <a:pt x="784" y="23"/>
                    <a:pt x="785" y="22"/>
                    <a:pt x="785" y="21"/>
                  </a:cubicBezTo>
                  <a:cubicBezTo>
                    <a:pt x="785" y="21"/>
                    <a:pt x="787" y="19"/>
                    <a:pt x="787" y="19"/>
                  </a:cubicBezTo>
                  <a:cubicBezTo>
                    <a:pt x="788" y="19"/>
                    <a:pt x="789" y="21"/>
                    <a:pt x="789" y="21"/>
                  </a:cubicBezTo>
                  <a:cubicBezTo>
                    <a:pt x="790" y="21"/>
                    <a:pt x="790" y="19"/>
                    <a:pt x="791" y="19"/>
                  </a:cubicBezTo>
                  <a:cubicBezTo>
                    <a:pt x="791" y="19"/>
                    <a:pt x="793" y="21"/>
                    <a:pt x="793" y="20"/>
                  </a:cubicBezTo>
                  <a:cubicBezTo>
                    <a:pt x="794" y="20"/>
                    <a:pt x="794" y="19"/>
                    <a:pt x="795" y="18"/>
                  </a:cubicBezTo>
                  <a:cubicBezTo>
                    <a:pt x="795" y="17"/>
                    <a:pt x="796" y="17"/>
                    <a:pt x="797" y="16"/>
                  </a:cubicBezTo>
                  <a:cubicBezTo>
                    <a:pt x="797" y="15"/>
                    <a:pt x="798" y="14"/>
                    <a:pt x="798" y="14"/>
                  </a:cubicBezTo>
                  <a:cubicBezTo>
                    <a:pt x="799" y="13"/>
                    <a:pt x="799" y="12"/>
                    <a:pt x="800" y="11"/>
                  </a:cubicBezTo>
                  <a:cubicBezTo>
                    <a:pt x="800" y="11"/>
                    <a:pt x="802" y="13"/>
                    <a:pt x="802" y="13"/>
                  </a:cubicBezTo>
                  <a:cubicBezTo>
                    <a:pt x="803" y="13"/>
                    <a:pt x="803" y="11"/>
                    <a:pt x="804" y="11"/>
                  </a:cubicBezTo>
                  <a:cubicBezTo>
                    <a:pt x="805" y="12"/>
                    <a:pt x="805" y="12"/>
                    <a:pt x="806" y="13"/>
                  </a:cubicBezTo>
                  <a:cubicBezTo>
                    <a:pt x="806" y="13"/>
                    <a:pt x="808" y="14"/>
                    <a:pt x="808" y="14"/>
                  </a:cubicBezTo>
                  <a:cubicBezTo>
                    <a:pt x="808" y="15"/>
                    <a:pt x="806" y="16"/>
                    <a:pt x="807" y="17"/>
                  </a:cubicBezTo>
                  <a:cubicBezTo>
                    <a:pt x="807" y="17"/>
                    <a:pt x="808" y="18"/>
                    <a:pt x="809" y="18"/>
                  </a:cubicBezTo>
                  <a:cubicBezTo>
                    <a:pt x="810" y="19"/>
                    <a:pt x="810" y="19"/>
                    <a:pt x="811" y="20"/>
                  </a:cubicBezTo>
                  <a:cubicBezTo>
                    <a:pt x="812" y="20"/>
                    <a:pt x="812" y="18"/>
                    <a:pt x="813" y="18"/>
                  </a:cubicBezTo>
                  <a:cubicBezTo>
                    <a:pt x="813" y="18"/>
                    <a:pt x="815" y="20"/>
                    <a:pt x="815" y="19"/>
                  </a:cubicBezTo>
                  <a:cubicBezTo>
                    <a:pt x="815" y="19"/>
                    <a:pt x="817" y="17"/>
                    <a:pt x="817" y="17"/>
                  </a:cubicBezTo>
                  <a:cubicBezTo>
                    <a:pt x="817" y="17"/>
                    <a:pt x="815" y="15"/>
                    <a:pt x="814" y="16"/>
                  </a:cubicBezTo>
                  <a:cubicBezTo>
                    <a:pt x="814" y="16"/>
                    <a:pt x="813" y="18"/>
                    <a:pt x="813" y="18"/>
                  </a:cubicBezTo>
                  <a:cubicBezTo>
                    <a:pt x="812" y="17"/>
                    <a:pt x="811" y="16"/>
                    <a:pt x="811" y="16"/>
                  </a:cubicBezTo>
                  <a:cubicBezTo>
                    <a:pt x="811" y="16"/>
                    <a:pt x="812" y="14"/>
                    <a:pt x="812" y="14"/>
                  </a:cubicBezTo>
                  <a:cubicBezTo>
                    <a:pt x="813" y="13"/>
                    <a:pt x="813" y="12"/>
                    <a:pt x="814" y="12"/>
                  </a:cubicBezTo>
                  <a:cubicBezTo>
                    <a:pt x="814" y="11"/>
                    <a:pt x="815" y="9"/>
                    <a:pt x="816" y="9"/>
                  </a:cubicBezTo>
                  <a:cubicBezTo>
                    <a:pt x="816" y="9"/>
                    <a:pt x="817" y="11"/>
                    <a:pt x="818" y="11"/>
                  </a:cubicBezTo>
                  <a:cubicBezTo>
                    <a:pt x="818" y="11"/>
                    <a:pt x="816" y="13"/>
                    <a:pt x="816" y="13"/>
                  </a:cubicBezTo>
                  <a:cubicBezTo>
                    <a:pt x="816" y="14"/>
                    <a:pt x="818" y="15"/>
                    <a:pt x="818" y="15"/>
                  </a:cubicBezTo>
                  <a:cubicBezTo>
                    <a:pt x="819" y="16"/>
                    <a:pt x="820" y="16"/>
                    <a:pt x="821" y="17"/>
                  </a:cubicBezTo>
                  <a:cubicBezTo>
                    <a:pt x="821" y="16"/>
                    <a:pt x="822" y="15"/>
                    <a:pt x="822" y="14"/>
                  </a:cubicBezTo>
                  <a:cubicBezTo>
                    <a:pt x="823" y="14"/>
                    <a:pt x="824" y="13"/>
                    <a:pt x="824" y="12"/>
                  </a:cubicBezTo>
                  <a:cubicBezTo>
                    <a:pt x="824" y="12"/>
                    <a:pt x="822" y="11"/>
                    <a:pt x="822" y="11"/>
                  </a:cubicBezTo>
                  <a:cubicBezTo>
                    <a:pt x="822" y="10"/>
                    <a:pt x="823" y="9"/>
                    <a:pt x="824" y="8"/>
                  </a:cubicBezTo>
                  <a:cubicBezTo>
                    <a:pt x="824" y="8"/>
                    <a:pt x="825" y="7"/>
                    <a:pt x="825" y="6"/>
                  </a:cubicBezTo>
                  <a:cubicBezTo>
                    <a:pt x="825" y="5"/>
                    <a:pt x="827" y="4"/>
                    <a:pt x="827" y="4"/>
                  </a:cubicBezTo>
                  <a:cubicBezTo>
                    <a:pt x="827" y="5"/>
                    <a:pt x="829" y="5"/>
                    <a:pt x="829" y="6"/>
                  </a:cubicBezTo>
                  <a:cubicBezTo>
                    <a:pt x="829" y="6"/>
                    <a:pt x="827" y="7"/>
                    <a:pt x="827" y="8"/>
                  </a:cubicBezTo>
                  <a:cubicBezTo>
                    <a:pt x="828" y="8"/>
                    <a:pt x="830" y="9"/>
                    <a:pt x="830" y="9"/>
                  </a:cubicBezTo>
                  <a:cubicBezTo>
                    <a:pt x="830" y="10"/>
                    <a:pt x="828" y="11"/>
                    <a:pt x="828" y="12"/>
                  </a:cubicBezTo>
                  <a:cubicBezTo>
                    <a:pt x="827" y="12"/>
                    <a:pt x="827" y="13"/>
                    <a:pt x="826" y="14"/>
                  </a:cubicBezTo>
                  <a:cubicBezTo>
                    <a:pt x="826" y="14"/>
                    <a:pt x="825" y="16"/>
                    <a:pt x="825" y="16"/>
                  </a:cubicBezTo>
                  <a:cubicBezTo>
                    <a:pt x="825" y="16"/>
                    <a:pt x="827" y="18"/>
                    <a:pt x="827" y="18"/>
                  </a:cubicBezTo>
                  <a:cubicBezTo>
                    <a:pt x="827" y="18"/>
                    <a:pt x="828" y="16"/>
                    <a:pt x="829" y="16"/>
                  </a:cubicBezTo>
                  <a:cubicBezTo>
                    <a:pt x="829" y="16"/>
                    <a:pt x="830" y="17"/>
                    <a:pt x="831" y="17"/>
                  </a:cubicBezTo>
                  <a:cubicBezTo>
                    <a:pt x="831" y="18"/>
                    <a:pt x="832" y="18"/>
                    <a:pt x="833" y="19"/>
                  </a:cubicBezTo>
                  <a:cubicBezTo>
                    <a:pt x="833" y="19"/>
                    <a:pt x="831" y="21"/>
                    <a:pt x="831" y="21"/>
                  </a:cubicBezTo>
                  <a:cubicBezTo>
                    <a:pt x="831" y="22"/>
                    <a:pt x="834" y="22"/>
                    <a:pt x="834" y="23"/>
                  </a:cubicBezTo>
                  <a:cubicBezTo>
                    <a:pt x="833" y="24"/>
                    <a:pt x="832" y="24"/>
                    <a:pt x="832" y="25"/>
                  </a:cubicBezTo>
                  <a:cubicBezTo>
                    <a:pt x="832" y="26"/>
                    <a:pt x="834" y="26"/>
                    <a:pt x="834" y="27"/>
                  </a:cubicBezTo>
                  <a:cubicBezTo>
                    <a:pt x="834" y="27"/>
                    <a:pt x="833" y="29"/>
                    <a:pt x="832" y="29"/>
                  </a:cubicBezTo>
                  <a:cubicBezTo>
                    <a:pt x="832" y="29"/>
                    <a:pt x="831" y="31"/>
                    <a:pt x="831" y="31"/>
                  </a:cubicBezTo>
                  <a:cubicBezTo>
                    <a:pt x="831" y="32"/>
                    <a:pt x="833" y="32"/>
                    <a:pt x="833" y="33"/>
                  </a:cubicBezTo>
                  <a:cubicBezTo>
                    <a:pt x="833" y="32"/>
                    <a:pt x="834" y="32"/>
                    <a:pt x="835" y="31"/>
                  </a:cubicBezTo>
                  <a:cubicBezTo>
                    <a:pt x="835" y="30"/>
                    <a:pt x="836" y="29"/>
                    <a:pt x="836" y="29"/>
                  </a:cubicBezTo>
                  <a:cubicBezTo>
                    <a:pt x="836" y="28"/>
                    <a:pt x="838" y="27"/>
                    <a:pt x="838" y="26"/>
                  </a:cubicBezTo>
                  <a:cubicBezTo>
                    <a:pt x="838" y="26"/>
                    <a:pt x="836" y="25"/>
                    <a:pt x="836" y="25"/>
                  </a:cubicBezTo>
                  <a:cubicBezTo>
                    <a:pt x="836" y="24"/>
                    <a:pt x="837" y="23"/>
                    <a:pt x="837" y="22"/>
                  </a:cubicBezTo>
                  <a:cubicBezTo>
                    <a:pt x="838" y="22"/>
                    <a:pt x="839" y="20"/>
                    <a:pt x="839" y="20"/>
                  </a:cubicBezTo>
                  <a:cubicBezTo>
                    <a:pt x="839" y="20"/>
                    <a:pt x="841" y="22"/>
                    <a:pt x="841" y="22"/>
                  </a:cubicBezTo>
                  <a:cubicBezTo>
                    <a:pt x="842" y="21"/>
                    <a:pt x="843" y="20"/>
                    <a:pt x="843" y="20"/>
                  </a:cubicBezTo>
                  <a:cubicBezTo>
                    <a:pt x="843" y="19"/>
                    <a:pt x="841" y="19"/>
                    <a:pt x="841" y="18"/>
                  </a:cubicBezTo>
                  <a:cubicBezTo>
                    <a:pt x="841" y="17"/>
                    <a:pt x="843" y="16"/>
                    <a:pt x="843" y="16"/>
                  </a:cubicBezTo>
                  <a:cubicBezTo>
                    <a:pt x="842" y="15"/>
                    <a:pt x="840" y="15"/>
                    <a:pt x="840" y="14"/>
                  </a:cubicBezTo>
                  <a:cubicBezTo>
                    <a:pt x="840" y="14"/>
                    <a:pt x="842" y="12"/>
                    <a:pt x="842" y="12"/>
                  </a:cubicBezTo>
                  <a:cubicBezTo>
                    <a:pt x="842" y="12"/>
                    <a:pt x="844" y="10"/>
                    <a:pt x="844" y="10"/>
                  </a:cubicBezTo>
                  <a:cubicBezTo>
                    <a:pt x="844" y="9"/>
                    <a:pt x="842" y="9"/>
                    <a:pt x="842" y="8"/>
                  </a:cubicBezTo>
                  <a:cubicBezTo>
                    <a:pt x="843" y="6"/>
                    <a:pt x="844" y="5"/>
                    <a:pt x="845" y="3"/>
                  </a:cubicBezTo>
                  <a:cubicBezTo>
                    <a:pt x="846" y="5"/>
                    <a:pt x="848" y="6"/>
                    <a:pt x="849" y="7"/>
                  </a:cubicBezTo>
                  <a:cubicBezTo>
                    <a:pt x="849" y="8"/>
                    <a:pt x="848" y="8"/>
                    <a:pt x="848" y="9"/>
                  </a:cubicBezTo>
                  <a:cubicBezTo>
                    <a:pt x="848" y="10"/>
                    <a:pt x="850" y="10"/>
                    <a:pt x="850" y="11"/>
                  </a:cubicBezTo>
                  <a:cubicBezTo>
                    <a:pt x="850" y="11"/>
                    <a:pt x="848" y="13"/>
                    <a:pt x="848" y="13"/>
                  </a:cubicBezTo>
                  <a:cubicBezTo>
                    <a:pt x="848" y="14"/>
                    <a:pt x="850" y="14"/>
                    <a:pt x="850" y="15"/>
                  </a:cubicBezTo>
                  <a:cubicBezTo>
                    <a:pt x="851" y="15"/>
                    <a:pt x="852" y="16"/>
                    <a:pt x="853" y="16"/>
                  </a:cubicBezTo>
                  <a:cubicBezTo>
                    <a:pt x="853" y="17"/>
                    <a:pt x="855" y="18"/>
                    <a:pt x="855" y="18"/>
                  </a:cubicBezTo>
                  <a:cubicBezTo>
                    <a:pt x="855" y="18"/>
                    <a:pt x="853" y="20"/>
                    <a:pt x="853" y="20"/>
                  </a:cubicBezTo>
                  <a:cubicBezTo>
                    <a:pt x="853" y="21"/>
                    <a:pt x="851" y="22"/>
                    <a:pt x="851" y="23"/>
                  </a:cubicBezTo>
                  <a:cubicBezTo>
                    <a:pt x="852" y="23"/>
                    <a:pt x="853" y="24"/>
                    <a:pt x="854" y="24"/>
                  </a:cubicBezTo>
                  <a:cubicBezTo>
                    <a:pt x="854" y="24"/>
                    <a:pt x="855" y="23"/>
                    <a:pt x="855" y="22"/>
                  </a:cubicBezTo>
                  <a:cubicBezTo>
                    <a:pt x="856" y="22"/>
                    <a:pt x="857" y="20"/>
                    <a:pt x="857" y="20"/>
                  </a:cubicBezTo>
                  <a:cubicBezTo>
                    <a:pt x="857" y="19"/>
                    <a:pt x="855" y="19"/>
                    <a:pt x="855" y="18"/>
                  </a:cubicBezTo>
                  <a:cubicBezTo>
                    <a:pt x="855" y="17"/>
                    <a:pt x="857" y="17"/>
                    <a:pt x="857" y="16"/>
                  </a:cubicBezTo>
                  <a:cubicBezTo>
                    <a:pt x="857" y="15"/>
                    <a:pt x="854" y="15"/>
                    <a:pt x="854" y="14"/>
                  </a:cubicBezTo>
                  <a:cubicBezTo>
                    <a:pt x="854" y="14"/>
                    <a:pt x="856" y="13"/>
                    <a:pt x="856" y="12"/>
                  </a:cubicBezTo>
                  <a:cubicBezTo>
                    <a:pt x="856" y="11"/>
                    <a:pt x="854" y="11"/>
                    <a:pt x="854" y="10"/>
                  </a:cubicBezTo>
                  <a:cubicBezTo>
                    <a:pt x="854" y="10"/>
                    <a:pt x="856" y="9"/>
                    <a:pt x="856" y="8"/>
                  </a:cubicBezTo>
                  <a:cubicBezTo>
                    <a:pt x="855" y="7"/>
                    <a:pt x="853" y="7"/>
                    <a:pt x="853" y="6"/>
                  </a:cubicBezTo>
                  <a:cubicBezTo>
                    <a:pt x="853" y="6"/>
                    <a:pt x="855" y="4"/>
                    <a:pt x="855" y="4"/>
                  </a:cubicBezTo>
                  <a:cubicBezTo>
                    <a:pt x="856" y="4"/>
                    <a:pt x="857" y="6"/>
                    <a:pt x="857" y="6"/>
                  </a:cubicBezTo>
                  <a:cubicBezTo>
                    <a:pt x="857" y="6"/>
                    <a:pt x="859" y="7"/>
                    <a:pt x="859" y="7"/>
                  </a:cubicBezTo>
                  <a:cubicBezTo>
                    <a:pt x="860" y="8"/>
                    <a:pt x="858" y="9"/>
                    <a:pt x="858" y="10"/>
                  </a:cubicBezTo>
                  <a:cubicBezTo>
                    <a:pt x="858" y="10"/>
                    <a:pt x="860" y="11"/>
                    <a:pt x="860" y="11"/>
                  </a:cubicBezTo>
                  <a:cubicBezTo>
                    <a:pt x="860" y="12"/>
                    <a:pt x="859" y="13"/>
                    <a:pt x="858" y="14"/>
                  </a:cubicBezTo>
                  <a:cubicBezTo>
                    <a:pt x="858" y="14"/>
                    <a:pt x="857" y="16"/>
                    <a:pt x="857" y="16"/>
                  </a:cubicBezTo>
                  <a:cubicBezTo>
                    <a:pt x="857" y="16"/>
                    <a:pt x="859" y="18"/>
                    <a:pt x="859" y="18"/>
                  </a:cubicBezTo>
                  <a:cubicBezTo>
                    <a:pt x="859" y="18"/>
                    <a:pt x="860" y="16"/>
                    <a:pt x="861" y="15"/>
                  </a:cubicBezTo>
                  <a:cubicBezTo>
                    <a:pt x="861" y="15"/>
                    <a:pt x="862" y="13"/>
                    <a:pt x="862" y="13"/>
                  </a:cubicBezTo>
                  <a:cubicBezTo>
                    <a:pt x="862" y="13"/>
                    <a:pt x="864" y="15"/>
                    <a:pt x="864" y="15"/>
                  </a:cubicBezTo>
                  <a:cubicBezTo>
                    <a:pt x="865" y="15"/>
                    <a:pt x="863" y="17"/>
                    <a:pt x="863" y="17"/>
                  </a:cubicBezTo>
                  <a:cubicBezTo>
                    <a:pt x="863" y="18"/>
                    <a:pt x="865" y="18"/>
                    <a:pt x="865" y="19"/>
                  </a:cubicBezTo>
                  <a:cubicBezTo>
                    <a:pt x="865" y="19"/>
                    <a:pt x="863" y="20"/>
                    <a:pt x="863" y="21"/>
                  </a:cubicBezTo>
                  <a:cubicBezTo>
                    <a:pt x="863" y="21"/>
                    <a:pt x="865" y="22"/>
                    <a:pt x="866" y="23"/>
                  </a:cubicBezTo>
                  <a:cubicBezTo>
                    <a:pt x="866" y="23"/>
                    <a:pt x="867" y="24"/>
                    <a:pt x="868" y="24"/>
                  </a:cubicBezTo>
                  <a:cubicBezTo>
                    <a:pt x="869" y="23"/>
                    <a:pt x="870" y="21"/>
                    <a:pt x="871" y="20"/>
                  </a:cubicBezTo>
                  <a:cubicBezTo>
                    <a:pt x="872" y="19"/>
                    <a:pt x="872" y="18"/>
                    <a:pt x="873" y="18"/>
                  </a:cubicBezTo>
                  <a:cubicBezTo>
                    <a:pt x="874" y="16"/>
                    <a:pt x="875" y="15"/>
                    <a:pt x="876" y="13"/>
                  </a:cubicBezTo>
                  <a:cubicBezTo>
                    <a:pt x="877" y="12"/>
                    <a:pt x="877" y="12"/>
                    <a:pt x="878" y="11"/>
                  </a:cubicBezTo>
                  <a:cubicBezTo>
                    <a:pt x="879" y="12"/>
                    <a:pt x="881" y="13"/>
                    <a:pt x="882" y="14"/>
                  </a:cubicBezTo>
                  <a:cubicBezTo>
                    <a:pt x="882" y="15"/>
                    <a:pt x="881" y="16"/>
                    <a:pt x="881" y="17"/>
                  </a:cubicBezTo>
                  <a:cubicBezTo>
                    <a:pt x="881" y="17"/>
                    <a:pt x="879" y="19"/>
                    <a:pt x="879" y="19"/>
                  </a:cubicBezTo>
                  <a:cubicBezTo>
                    <a:pt x="879" y="19"/>
                    <a:pt x="881" y="20"/>
                    <a:pt x="881" y="21"/>
                  </a:cubicBezTo>
                  <a:cubicBezTo>
                    <a:pt x="882" y="21"/>
                    <a:pt x="883" y="22"/>
                    <a:pt x="884" y="22"/>
                  </a:cubicBezTo>
                  <a:cubicBezTo>
                    <a:pt x="884" y="22"/>
                    <a:pt x="885" y="20"/>
                    <a:pt x="885" y="20"/>
                  </a:cubicBezTo>
                  <a:cubicBezTo>
                    <a:pt x="885" y="20"/>
                    <a:pt x="887" y="22"/>
                    <a:pt x="887" y="22"/>
                  </a:cubicBezTo>
                  <a:cubicBezTo>
                    <a:pt x="888" y="21"/>
                    <a:pt x="889" y="20"/>
                    <a:pt x="889" y="20"/>
                  </a:cubicBezTo>
                  <a:cubicBezTo>
                    <a:pt x="889" y="19"/>
                    <a:pt x="887" y="18"/>
                    <a:pt x="887" y="18"/>
                  </a:cubicBezTo>
                  <a:cubicBezTo>
                    <a:pt x="887" y="17"/>
                    <a:pt x="889" y="16"/>
                    <a:pt x="889" y="16"/>
                  </a:cubicBezTo>
                  <a:cubicBezTo>
                    <a:pt x="889" y="15"/>
                    <a:pt x="886" y="14"/>
                    <a:pt x="886" y="14"/>
                  </a:cubicBezTo>
                  <a:cubicBezTo>
                    <a:pt x="886" y="14"/>
                    <a:pt x="888" y="12"/>
                    <a:pt x="888" y="12"/>
                  </a:cubicBezTo>
                  <a:cubicBezTo>
                    <a:pt x="889" y="11"/>
                    <a:pt x="889" y="10"/>
                    <a:pt x="890" y="9"/>
                  </a:cubicBezTo>
                  <a:cubicBezTo>
                    <a:pt x="890" y="10"/>
                    <a:pt x="892" y="11"/>
                    <a:pt x="892" y="11"/>
                  </a:cubicBezTo>
                  <a:cubicBezTo>
                    <a:pt x="892" y="12"/>
                    <a:pt x="890" y="13"/>
                    <a:pt x="890" y="13"/>
                  </a:cubicBezTo>
                  <a:cubicBezTo>
                    <a:pt x="891" y="14"/>
                    <a:pt x="892" y="14"/>
                    <a:pt x="893" y="15"/>
                  </a:cubicBezTo>
                  <a:cubicBezTo>
                    <a:pt x="893" y="15"/>
                    <a:pt x="891" y="17"/>
                    <a:pt x="891" y="17"/>
                  </a:cubicBezTo>
                  <a:cubicBezTo>
                    <a:pt x="891" y="17"/>
                    <a:pt x="893" y="19"/>
                    <a:pt x="893" y="19"/>
                  </a:cubicBezTo>
                  <a:cubicBezTo>
                    <a:pt x="893" y="19"/>
                    <a:pt x="895" y="17"/>
                    <a:pt x="895" y="17"/>
                  </a:cubicBezTo>
                  <a:cubicBezTo>
                    <a:pt x="895" y="17"/>
                    <a:pt x="896" y="15"/>
                    <a:pt x="896" y="15"/>
                  </a:cubicBezTo>
                  <a:cubicBezTo>
                    <a:pt x="897" y="15"/>
                    <a:pt x="898" y="16"/>
                    <a:pt x="899" y="16"/>
                  </a:cubicBezTo>
                  <a:cubicBezTo>
                    <a:pt x="899" y="17"/>
                    <a:pt x="901" y="17"/>
                    <a:pt x="901" y="18"/>
                  </a:cubicBezTo>
                  <a:cubicBezTo>
                    <a:pt x="901" y="18"/>
                    <a:pt x="899" y="20"/>
                    <a:pt x="899" y="20"/>
                  </a:cubicBezTo>
                  <a:cubicBezTo>
                    <a:pt x="899" y="20"/>
                    <a:pt x="901" y="22"/>
                    <a:pt x="901" y="22"/>
                  </a:cubicBezTo>
                  <a:cubicBezTo>
                    <a:pt x="902" y="22"/>
                    <a:pt x="903" y="20"/>
                    <a:pt x="903" y="20"/>
                  </a:cubicBezTo>
                  <a:cubicBezTo>
                    <a:pt x="903" y="19"/>
                    <a:pt x="905" y="18"/>
                    <a:pt x="905" y="17"/>
                  </a:cubicBezTo>
                  <a:cubicBezTo>
                    <a:pt x="905" y="17"/>
                    <a:pt x="903" y="16"/>
                    <a:pt x="903" y="16"/>
                  </a:cubicBezTo>
                  <a:cubicBezTo>
                    <a:pt x="903" y="15"/>
                    <a:pt x="904" y="14"/>
                    <a:pt x="904" y="13"/>
                  </a:cubicBezTo>
                  <a:cubicBezTo>
                    <a:pt x="905" y="14"/>
                    <a:pt x="906" y="15"/>
                    <a:pt x="907" y="15"/>
                  </a:cubicBezTo>
                  <a:cubicBezTo>
                    <a:pt x="907" y="15"/>
                    <a:pt x="909" y="17"/>
                    <a:pt x="909" y="17"/>
                  </a:cubicBezTo>
                  <a:cubicBezTo>
                    <a:pt x="909" y="18"/>
                    <a:pt x="907" y="18"/>
                    <a:pt x="907" y="19"/>
                  </a:cubicBezTo>
                  <a:cubicBezTo>
                    <a:pt x="907" y="20"/>
                    <a:pt x="909" y="20"/>
                    <a:pt x="909" y="21"/>
                  </a:cubicBezTo>
                  <a:cubicBezTo>
                    <a:pt x="909" y="21"/>
                    <a:pt x="908" y="22"/>
                    <a:pt x="908" y="23"/>
                  </a:cubicBezTo>
                  <a:cubicBezTo>
                    <a:pt x="908" y="24"/>
                    <a:pt x="910" y="24"/>
                    <a:pt x="910" y="25"/>
                  </a:cubicBezTo>
                  <a:cubicBezTo>
                    <a:pt x="911" y="23"/>
                    <a:pt x="912" y="22"/>
                    <a:pt x="913" y="20"/>
                  </a:cubicBezTo>
                  <a:cubicBezTo>
                    <a:pt x="914" y="20"/>
                    <a:pt x="914" y="19"/>
                    <a:pt x="915" y="18"/>
                  </a:cubicBezTo>
                  <a:cubicBezTo>
                    <a:pt x="916" y="17"/>
                    <a:pt x="916" y="17"/>
                    <a:pt x="917" y="16"/>
                  </a:cubicBezTo>
                  <a:cubicBezTo>
                    <a:pt x="917" y="16"/>
                    <a:pt x="914" y="14"/>
                    <a:pt x="914" y="14"/>
                  </a:cubicBezTo>
                  <a:cubicBezTo>
                    <a:pt x="914" y="14"/>
                    <a:pt x="916" y="12"/>
                    <a:pt x="916" y="12"/>
                  </a:cubicBezTo>
                  <a:cubicBezTo>
                    <a:pt x="917" y="12"/>
                    <a:pt x="918" y="13"/>
                    <a:pt x="918" y="14"/>
                  </a:cubicBezTo>
                  <a:cubicBezTo>
                    <a:pt x="918" y="13"/>
                    <a:pt x="920" y="12"/>
                    <a:pt x="920" y="11"/>
                  </a:cubicBezTo>
                  <a:cubicBezTo>
                    <a:pt x="920" y="12"/>
                    <a:pt x="922" y="12"/>
                    <a:pt x="922" y="13"/>
                  </a:cubicBezTo>
                  <a:cubicBezTo>
                    <a:pt x="922" y="13"/>
                    <a:pt x="921" y="15"/>
                    <a:pt x="921" y="15"/>
                  </a:cubicBezTo>
                  <a:cubicBezTo>
                    <a:pt x="920" y="16"/>
                    <a:pt x="919" y="17"/>
                    <a:pt x="919" y="18"/>
                  </a:cubicBezTo>
                  <a:cubicBezTo>
                    <a:pt x="919" y="18"/>
                    <a:pt x="921" y="19"/>
                    <a:pt x="921" y="19"/>
                  </a:cubicBezTo>
                  <a:cubicBezTo>
                    <a:pt x="921" y="20"/>
                    <a:pt x="920" y="21"/>
                    <a:pt x="919" y="21"/>
                  </a:cubicBezTo>
                  <a:cubicBezTo>
                    <a:pt x="919" y="22"/>
                    <a:pt x="918" y="23"/>
                    <a:pt x="918" y="24"/>
                  </a:cubicBezTo>
                  <a:cubicBezTo>
                    <a:pt x="918" y="24"/>
                    <a:pt x="920" y="25"/>
                    <a:pt x="920" y="25"/>
                  </a:cubicBezTo>
                  <a:cubicBezTo>
                    <a:pt x="921" y="25"/>
                    <a:pt x="921" y="24"/>
                    <a:pt x="922" y="23"/>
                  </a:cubicBezTo>
                  <a:cubicBezTo>
                    <a:pt x="922" y="23"/>
                    <a:pt x="923" y="21"/>
                    <a:pt x="923" y="21"/>
                  </a:cubicBezTo>
                  <a:cubicBezTo>
                    <a:pt x="924" y="21"/>
                    <a:pt x="925" y="22"/>
                    <a:pt x="926" y="23"/>
                  </a:cubicBezTo>
                  <a:cubicBezTo>
                    <a:pt x="926" y="23"/>
                    <a:pt x="927" y="24"/>
                    <a:pt x="928" y="24"/>
                  </a:cubicBezTo>
                  <a:cubicBezTo>
                    <a:pt x="928" y="24"/>
                    <a:pt x="929" y="22"/>
                    <a:pt x="930" y="22"/>
                  </a:cubicBezTo>
                  <a:cubicBezTo>
                    <a:pt x="930" y="22"/>
                    <a:pt x="931" y="24"/>
                    <a:pt x="932" y="24"/>
                  </a:cubicBezTo>
                  <a:cubicBezTo>
                    <a:pt x="932" y="24"/>
                    <a:pt x="934" y="22"/>
                    <a:pt x="933" y="22"/>
                  </a:cubicBezTo>
                  <a:cubicBezTo>
                    <a:pt x="933" y="21"/>
                    <a:pt x="931" y="20"/>
                    <a:pt x="931" y="20"/>
                  </a:cubicBezTo>
                  <a:cubicBezTo>
                    <a:pt x="931" y="19"/>
                    <a:pt x="933" y="18"/>
                    <a:pt x="933" y="18"/>
                  </a:cubicBezTo>
                  <a:cubicBezTo>
                    <a:pt x="933" y="17"/>
                    <a:pt x="934" y="16"/>
                    <a:pt x="935" y="15"/>
                  </a:cubicBezTo>
                  <a:cubicBezTo>
                    <a:pt x="935" y="15"/>
                    <a:pt x="936" y="17"/>
                    <a:pt x="937" y="17"/>
                  </a:cubicBezTo>
                  <a:cubicBezTo>
                    <a:pt x="937" y="17"/>
                    <a:pt x="938" y="15"/>
                    <a:pt x="939" y="15"/>
                  </a:cubicBezTo>
                  <a:cubicBezTo>
                    <a:pt x="939" y="15"/>
                    <a:pt x="940" y="16"/>
                    <a:pt x="941" y="17"/>
                  </a:cubicBezTo>
                  <a:cubicBezTo>
                    <a:pt x="941" y="16"/>
                    <a:pt x="943" y="14"/>
                    <a:pt x="943" y="14"/>
                  </a:cubicBezTo>
                  <a:cubicBezTo>
                    <a:pt x="943" y="15"/>
                    <a:pt x="945" y="16"/>
                    <a:pt x="945" y="16"/>
                  </a:cubicBezTo>
                  <a:cubicBezTo>
                    <a:pt x="945" y="16"/>
                    <a:pt x="943" y="18"/>
                    <a:pt x="943" y="18"/>
                  </a:cubicBezTo>
                  <a:cubicBezTo>
                    <a:pt x="943" y="19"/>
                    <a:pt x="942" y="20"/>
                    <a:pt x="941" y="21"/>
                  </a:cubicBezTo>
                  <a:cubicBezTo>
                    <a:pt x="941" y="21"/>
                    <a:pt x="939" y="19"/>
                    <a:pt x="939" y="19"/>
                  </a:cubicBezTo>
                  <a:cubicBezTo>
                    <a:pt x="939" y="19"/>
                    <a:pt x="938" y="21"/>
                    <a:pt x="937" y="21"/>
                  </a:cubicBezTo>
                  <a:cubicBezTo>
                    <a:pt x="937" y="22"/>
                    <a:pt x="936" y="23"/>
                    <a:pt x="936" y="23"/>
                  </a:cubicBezTo>
                  <a:cubicBezTo>
                    <a:pt x="936" y="23"/>
                    <a:pt x="937" y="25"/>
                    <a:pt x="938" y="25"/>
                  </a:cubicBezTo>
                  <a:cubicBezTo>
                    <a:pt x="938" y="25"/>
                    <a:pt x="939" y="23"/>
                    <a:pt x="940" y="23"/>
                  </a:cubicBezTo>
                  <a:cubicBezTo>
                    <a:pt x="940" y="22"/>
                    <a:pt x="941" y="21"/>
                    <a:pt x="941" y="21"/>
                  </a:cubicBezTo>
                  <a:cubicBezTo>
                    <a:pt x="942" y="20"/>
                    <a:pt x="943" y="22"/>
                    <a:pt x="944" y="22"/>
                  </a:cubicBezTo>
                  <a:cubicBezTo>
                    <a:pt x="944" y="22"/>
                    <a:pt x="945" y="20"/>
                    <a:pt x="945" y="20"/>
                  </a:cubicBezTo>
                  <a:cubicBezTo>
                    <a:pt x="946" y="20"/>
                    <a:pt x="947" y="22"/>
                    <a:pt x="948" y="22"/>
                  </a:cubicBezTo>
                  <a:cubicBezTo>
                    <a:pt x="948" y="22"/>
                    <a:pt x="949" y="20"/>
                    <a:pt x="949" y="19"/>
                  </a:cubicBezTo>
                  <a:cubicBezTo>
                    <a:pt x="950" y="19"/>
                    <a:pt x="951" y="21"/>
                    <a:pt x="951" y="21"/>
                  </a:cubicBezTo>
                  <a:cubicBezTo>
                    <a:pt x="952" y="21"/>
                    <a:pt x="953" y="19"/>
                    <a:pt x="953" y="19"/>
                  </a:cubicBezTo>
                  <a:cubicBezTo>
                    <a:pt x="954" y="19"/>
                    <a:pt x="955" y="21"/>
                    <a:pt x="955" y="21"/>
                  </a:cubicBezTo>
                  <a:cubicBezTo>
                    <a:pt x="956" y="21"/>
                    <a:pt x="957" y="18"/>
                    <a:pt x="957" y="18"/>
                  </a:cubicBezTo>
                  <a:cubicBezTo>
                    <a:pt x="957" y="18"/>
                    <a:pt x="959" y="20"/>
                    <a:pt x="959" y="20"/>
                  </a:cubicBezTo>
                  <a:cubicBezTo>
                    <a:pt x="960" y="20"/>
                    <a:pt x="961" y="18"/>
                    <a:pt x="961" y="18"/>
                  </a:cubicBezTo>
                  <a:cubicBezTo>
                    <a:pt x="962" y="17"/>
                    <a:pt x="962" y="16"/>
                    <a:pt x="963" y="16"/>
                  </a:cubicBezTo>
                  <a:cubicBezTo>
                    <a:pt x="963" y="15"/>
                    <a:pt x="965" y="14"/>
                    <a:pt x="964" y="13"/>
                  </a:cubicBezTo>
                  <a:cubicBezTo>
                    <a:pt x="964" y="13"/>
                    <a:pt x="962" y="12"/>
                    <a:pt x="962" y="12"/>
                  </a:cubicBezTo>
                  <a:cubicBezTo>
                    <a:pt x="963" y="11"/>
                    <a:pt x="964" y="10"/>
                    <a:pt x="964" y="9"/>
                  </a:cubicBezTo>
                  <a:cubicBezTo>
                    <a:pt x="965" y="9"/>
                    <a:pt x="965" y="11"/>
                    <a:pt x="966" y="11"/>
                  </a:cubicBezTo>
                  <a:cubicBezTo>
                    <a:pt x="966" y="12"/>
                    <a:pt x="968" y="12"/>
                    <a:pt x="968" y="13"/>
                  </a:cubicBezTo>
                  <a:cubicBezTo>
                    <a:pt x="968" y="13"/>
                    <a:pt x="967" y="15"/>
                    <a:pt x="967" y="15"/>
                  </a:cubicBezTo>
                  <a:cubicBezTo>
                    <a:pt x="966" y="16"/>
                    <a:pt x="965" y="17"/>
                    <a:pt x="965" y="17"/>
                  </a:cubicBezTo>
                  <a:cubicBezTo>
                    <a:pt x="965" y="18"/>
                    <a:pt x="964" y="19"/>
                    <a:pt x="963" y="20"/>
                  </a:cubicBezTo>
                  <a:cubicBezTo>
                    <a:pt x="963" y="20"/>
                    <a:pt x="962" y="21"/>
                    <a:pt x="962" y="22"/>
                  </a:cubicBezTo>
                  <a:cubicBezTo>
                    <a:pt x="962" y="22"/>
                    <a:pt x="964" y="23"/>
                    <a:pt x="964" y="24"/>
                  </a:cubicBezTo>
                  <a:cubicBezTo>
                    <a:pt x="964" y="24"/>
                    <a:pt x="962" y="25"/>
                    <a:pt x="962" y="26"/>
                  </a:cubicBezTo>
                  <a:cubicBezTo>
                    <a:pt x="962" y="26"/>
                    <a:pt x="964" y="27"/>
                    <a:pt x="964" y="27"/>
                  </a:cubicBezTo>
                  <a:cubicBezTo>
                    <a:pt x="965" y="26"/>
                    <a:pt x="967" y="24"/>
                    <a:pt x="968" y="23"/>
                  </a:cubicBezTo>
                  <a:cubicBezTo>
                    <a:pt x="968" y="22"/>
                    <a:pt x="969" y="22"/>
                    <a:pt x="969" y="21"/>
                  </a:cubicBezTo>
                  <a:cubicBezTo>
                    <a:pt x="971" y="19"/>
                    <a:pt x="972" y="18"/>
                    <a:pt x="973" y="16"/>
                  </a:cubicBezTo>
                  <a:cubicBezTo>
                    <a:pt x="974" y="17"/>
                    <a:pt x="976" y="19"/>
                    <a:pt x="977" y="20"/>
                  </a:cubicBezTo>
                  <a:cubicBezTo>
                    <a:pt x="977" y="20"/>
                    <a:pt x="976" y="21"/>
                    <a:pt x="976" y="22"/>
                  </a:cubicBezTo>
                  <a:cubicBezTo>
                    <a:pt x="976" y="22"/>
                    <a:pt x="978" y="23"/>
                    <a:pt x="978" y="24"/>
                  </a:cubicBezTo>
                  <a:cubicBezTo>
                    <a:pt x="978" y="24"/>
                    <a:pt x="976" y="26"/>
                    <a:pt x="976" y="26"/>
                  </a:cubicBezTo>
                  <a:cubicBezTo>
                    <a:pt x="976" y="26"/>
                    <a:pt x="974" y="24"/>
                    <a:pt x="974" y="24"/>
                  </a:cubicBezTo>
                  <a:cubicBezTo>
                    <a:pt x="974" y="24"/>
                    <a:pt x="972" y="26"/>
                    <a:pt x="972" y="26"/>
                  </a:cubicBezTo>
                  <a:cubicBezTo>
                    <a:pt x="972" y="27"/>
                    <a:pt x="971" y="28"/>
                    <a:pt x="971" y="29"/>
                  </a:cubicBezTo>
                  <a:cubicBezTo>
                    <a:pt x="972" y="30"/>
                    <a:pt x="973" y="31"/>
                    <a:pt x="975" y="32"/>
                  </a:cubicBezTo>
                  <a:cubicBezTo>
                    <a:pt x="976" y="33"/>
                    <a:pt x="976" y="33"/>
                    <a:pt x="977" y="34"/>
                  </a:cubicBezTo>
                  <a:cubicBezTo>
                    <a:pt x="978" y="32"/>
                    <a:pt x="979" y="31"/>
                    <a:pt x="981" y="29"/>
                  </a:cubicBezTo>
                  <a:cubicBezTo>
                    <a:pt x="981" y="29"/>
                    <a:pt x="982" y="28"/>
                    <a:pt x="982" y="27"/>
                  </a:cubicBezTo>
                  <a:cubicBezTo>
                    <a:pt x="983" y="27"/>
                    <a:pt x="984" y="25"/>
                    <a:pt x="984" y="25"/>
                  </a:cubicBezTo>
                  <a:cubicBezTo>
                    <a:pt x="984" y="25"/>
                    <a:pt x="982" y="23"/>
                    <a:pt x="982" y="23"/>
                  </a:cubicBezTo>
                  <a:cubicBezTo>
                    <a:pt x="982" y="23"/>
                    <a:pt x="983" y="21"/>
                    <a:pt x="983" y="21"/>
                  </a:cubicBezTo>
                  <a:cubicBezTo>
                    <a:pt x="984" y="21"/>
                    <a:pt x="985" y="23"/>
                    <a:pt x="986" y="23"/>
                  </a:cubicBezTo>
                  <a:cubicBezTo>
                    <a:pt x="986" y="22"/>
                    <a:pt x="987" y="21"/>
                    <a:pt x="987" y="20"/>
                  </a:cubicBezTo>
                  <a:cubicBezTo>
                    <a:pt x="989" y="19"/>
                    <a:pt x="990" y="17"/>
                    <a:pt x="991" y="16"/>
                  </a:cubicBezTo>
                  <a:cubicBezTo>
                    <a:pt x="991" y="15"/>
                    <a:pt x="992" y="14"/>
                    <a:pt x="993" y="14"/>
                  </a:cubicBezTo>
                  <a:cubicBezTo>
                    <a:pt x="993" y="13"/>
                    <a:pt x="994" y="12"/>
                    <a:pt x="994" y="11"/>
                  </a:cubicBezTo>
                  <a:cubicBezTo>
                    <a:pt x="994" y="12"/>
                    <a:pt x="996" y="12"/>
                    <a:pt x="996" y="13"/>
                  </a:cubicBezTo>
                  <a:cubicBezTo>
                    <a:pt x="997" y="14"/>
                    <a:pt x="995" y="15"/>
                    <a:pt x="995" y="15"/>
                  </a:cubicBezTo>
                  <a:cubicBezTo>
                    <a:pt x="994" y="16"/>
                    <a:pt x="994" y="17"/>
                    <a:pt x="993" y="18"/>
                  </a:cubicBezTo>
                  <a:cubicBezTo>
                    <a:pt x="993" y="18"/>
                    <a:pt x="992" y="19"/>
                    <a:pt x="991" y="20"/>
                  </a:cubicBezTo>
                  <a:cubicBezTo>
                    <a:pt x="991" y="21"/>
                    <a:pt x="990" y="21"/>
                    <a:pt x="990" y="22"/>
                  </a:cubicBezTo>
                  <a:cubicBezTo>
                    <a:pt x="989" y="23"/>
                    <a:pt x="988" y="24"/>
                    <a:pt x="988" y="24"/>
                  </a:cubicBezTo>
                  <a:cubicBezTo>
                    <a:pt x="988" y="25"/>
                    <a:pt x="990" y="26"/>
                    <a:pt x="990" y="26"/>
                  </a:cubicBezTo>
                  <a:cubicBezTo>
                    <a:pt x="990" y="26"/>
                    <a:pt x="988" y="28"/>
                    <a:pt x="988" y="28"/>
                  </a:cubicBezTo>
                  <a:cubicBezTo>
                    <a:pt x="989" y="28"/>
                    <a:pt x="990" y="30"/>
                    <a:pt x="991" y="30"/>
                  </a:cubicBezTo>
                  <a:cubicBezTo>
                    <a:pt x="991" y="30"/>
                    <a:pt x="992" y="28"/>
                    <a:pt x="992" y="28"/>
                  </a:cubicBezTo>
                  <a:cubicBezTo>
                    <a:pt x="993" y="28"/>
                    <a:pt x="994" y="29"/>
                    <a:pt x="995" y="29"/>
                  </a:cubicBezTo>
                  <a:cubicBezTo>
                    <a:pt x="995" y="30"/>
                    <a:pt x="996" y="31"/>
                    <a:pt x="997" y="31"/>
                  </a:cubicBezTo>
                  <a:cubicBezTo>
                    <a:pt x="997" y="30"/>
                    <a:pt x="998" y="30"/>
                    <a:pt x="999" y="29"/>
                  </a:cubicBezTo>
                  <a:cubicBezTo>
                    <a:pt x="999" y="29"/>
                    <a:pt x="1000" y="27"/>
                    <a:pt x="1000" y="27"/>
                  </a:cubicBezTo>
                  <a:cubicBezTo>
                    <a:pt x="1000" y="26"/>
                    <a:pt x="998" y="25"/>
                    <a:pt x="998" y="25"/>
                  </a:cubicBezTo>
                  <a:cubicBezTo>
                    <a:pt x="997" y="24"/>
                    <a:pt x="997" y="24"/>
                    <a:pt x="996" y="23"/>
                  </a:cubicBezTo>
                  <a:cubicBezTo>
                    <a:pt x="997" y="22"/>
                    <a:pt x="998" y="20"/>
                    <a:pt x="999" y="19"/>
                  </a:cubicBezTo>
                  <a:cubicBezTo>
                    <a:pt x="1000" y="18"/>
                    <a:pt x="1000" y="17"/>
                    <a:pt x="1001" y="17"/>
                  </a:cubicBezTo>
                  <a:cubicBezTo>
                    <a:pt x="1001" y="16"/>
                    <a:pt x="1002" y="14"/>
                    <a:pt x="1003" y="14"/>
                  </a:cubicBezTo>
                  <a:cubicBezTo>
                    <a:pt x="1003" y="14"/>
                    <a:pt x="1005" y="16"/>
                    <a:pt x="1005" y="16"/>
                  </a:cubicBezTo>
                  <a:cubicBezTo>
                    <a:pt x="1005" y="16"/>
                    <a:pt x="1003" y="18"/>
                    <a:pt x="1003" y="18"/>
                  </a:cubicBezTo>
                  <a:cubicBezTo>
                    <a:pt x="1003" y="19"/>
                    <a:pt x="1002" y="20"/>
                    <a:pt x="1001" y="20"/>
                  </a:cubicBezTo>
                  <a:cubicBezTo>
                    <a:pt x="1001" y="21"/>
                    <a:pt x="1000" y="22"/>
                    <a:pt x="1000" y="23"/>
                  </a:cubicBezTo>
                  <a:cubicBezTo>
                    <a:pt x="1000" y="23"/>
                    <a:pt x="1002" y="24"/>
                    <a:pt x="1002" y="24"/>
                  </a:cubicBezTo>
                  <a:cubicBezTo>
                    <a:pt x="1002" y="25"/>
                    <a:pt x="1000" y="26"/>
                    <a:pt x="1000" y="27"/>
                  </a:cubicBezTo>
                  <a:cubicBezTo>
                    <a:pt x="1001" y="27"/>
                    <a:pt x="1002" y="28"/>
                    <a:pt x="1003" y="28"/>
                  </a:cubicBezTo>
                  <a:cubicBezTo>
                    <a:pt x="1003" y="29"/>
                    <a:pt x="1005" y="30"/>
                    <a:pt x="1005" y="30"/>
                  </a:cubicBezTo>
                  <a:cubicBezTo>
                    <a:pt x="1005" y="31"/>
                    <a:pt x="1003" y="32"/>
                    <a:pt x="1003" y="32"/>
                  </a:cubicBezTo>
                  <a:cubicBezTo>
                    <a:pt x="1003" y="33"/>
                    <a:pt x="1005" y="33"/>
                    <a:pt x="1005" y="34"/>
                  </a:cubicBezTo>
                  <a:cubicBezTo>
                    <a:pt x="1005" y="35"/>
                    <a:pt x="1003" y="36"/>
                    <a:pt x="1004" y="36"/>
                  </a:cubicBezTo>
                  <a:cubicBezTo>
                    <a:pt x="1004" y="37"/>
                    <a:pt x="1006" y="37"/>
                    <a:pt x="1006" y="38"/>
                  </a:cubicBezTo>
                  <a:cubicBezTo>
                    <a:pt x="1006" y="37"/>
                    <a:pt x="1007" y="36"/>
                    <a:pt x="1008" y="36"/>
                  </a:cubicBezTo>
                  <a:cubicBezTo>
                    <a:pt x="1008" y="35"/>
                    <a:pt x="1009" y="34"/>
                    <a:pt x="1009" y="33"/>
                  </a:cubicBezTo>
                  <a:cubicBezTo>
                    <a:pt x="1009" y="33"/>
                    <a:pt x="1007" y="32"/>
                    <a:pt x="1007" y="32"/>
                  </a:cubicBezTo>
                  <a:cubicBezTo>
                    <a:pt x="1007" y="31"/>
                    <a:pt x="1005" y="31"/>
                    <a:pt x="1005" y="30"/>
                  </a:cubicBezTo>
                  <a:cubicBezTo>
                    <a:pt x="1005" y="30"/>
                    <a:pt x="1006" y="28"/>
                    <a:pt x="1006" y="28"/>
                  </a:cubicBezTo>
                  <a:cubicBezTo>
                    <a:pt x="1007" y="27"/>
                    <a:pt x="1008" y="26"/>
                    <a:pt x="1008" y="26"/>
                  </a:cubicBezTo>
                  <a:cubicBezTo>
                    <a:pt x="1009" y="26"/>
                    <a:pt x="1010" y="27"/>
                    <a:pt x="1010" y="27"/>
                  </a:cubicBezTo>
                  <a:cubicBezTo>
                    <a:pt x="1011" y="28"/>
                    <a:pt x="1012" y="29"/>
                    <a:pt x="1013" y="29"/>
                  </a:cubicBezTo>
                  <a:cubicBezTo>
                    <a:pt x="1013" y="29"/>
                    <a:pt x="1014" y="31"/>
                    <a:pt x="1015" y="31"/>
                  </a:cubicBezTo>
                  <a:cubicBezTo>
                    <a:pt x="1015" y="31"/>
                    <a:pt x="1016" y="29"/>
                    <a:pt x="1017" y="28"/>
                  </a:cubicBezTo>
                  <a:cubicBezTo>
                    <a:pt x="1017" y="28"/>
                    <a:pt x="1018" y="27"/>
                    <a:pt x="1018" y="26"/>
                  </a:cubicBezTo>
                  <a:cubicBezTo>
                    <a:pt x="1019" y="26"/>
                    <a:pt x="1020" y="28"/>
                    <a:pt x="1021" y="28"/>
                  </a:cubicBezTo>
                  <a:cubicBezTo>
                    <a:pt x="1021" y="28"/>
                    <a:pt x="1022" y="26"/>
                    <a:pt x="1022" y="26"/>
                  </a:cubicBezTo>
                  <a:cubicBezTo>
                    <a:pt x="1022" y="26"/>
                    <a:pt x="1024" y="23"/>
                    <a:pt x="1024" y="23"/>
                  </a:cubicBezTo>
                  <a:cubicBezTo>
                    <a:pt x="1024" y="24"/>
                    <a:pt x="1026" y="25"/>
                    <a:pt x="1026" y="25"/>
                  </a:cubicBezTo>
                  <a:cubicBezTo>
                    <a:pt x="1026" y="26"/>
                    <a:pt x="1024" y="27"/>
                    <a:pt x="1024" y="27"/>
                  </a:cubicBezTo>
                  <a:cubicBezTo>
                    <a:pt x="1025" y="28"/>
                    <a:pt x="1027" y="28"/>
                    <a:pt x="1027" y="29"/>
                  </a:cubicBezTo>
                  <a:cubicBezTo>
                    <a:pt x="1027" y="30"/>
                    <a:pt x="1025" y="31"/>
                    <a:pt x="1025" y="31"/>
                  </a:cubicBezTo>
                  <a:cubicBezTo>
                    <a:pt x="1025" y="32"/>
                    <a:pt x="1027" y="32"/>
                    <a:pt x="1027" y="33"/>
                  </a:cubicBezTo>
                  <a:cubicBezTo>
                    <a:pt x="1028" y="32"/>
                    <a:pt x="1028" y="32"/>
                    <a:pt x="1029" y="31"/>
                  </a:cubicBezTo>
                  <a:cubicBezTo>
                    <a:pt x="1029" y="31"/>
                    <a:pt x="1030" y="29"/>
                    <a:pt x="1031" y="29"/>
                  </a:cubicBezTo>
                  <a:cubicBezTo>
                    <a:pt x="1031" y="29"/>
                    <a:pt x="1033" y="30"/>
                    <a:pt x="1033" y="30"/>
                  </a:cubicBezTo>
                  <a:cubicBezTo>
                    <a:pt x="1033" y="30"/>
                    <a:pt x="1034" y="29"/>
                    <a:pt x="1035" y="28"/>
                  </a:cubicBezTo>
                  <a:cubicBezTo>
                    <a:pt x="1035" y="27"/>
                    <a:pt x="1036" y="27"/>
                    <a:pt x="1036" y="26"/>
                  </a:cubicBezTo>
                  <a:cubicBezTo>
                    <a:pt x="1037" y="25"/>
                    <a:pt x="1037" y="24"/>
                    <a:pt x="1038" y="24"/>
                  </a:cubicBezTo>
                  <a:cubicBezTo>
                    <a:pt x="1038" y="23"/>
                    <a:pt x="1039" y="21"/>
                    <a:pt x="1040" y="21"/>
                  </a:cubicBezTo>
                  <a:cubicBezTo>
                    <a:pt x="1040" y="21"/>
                    <a:pt x="1041" y="23"/>
                    <a:pt x="1042" y="23"/>
                  </a:cubicBezTo>
                  <a:cubicBezTo>
                    <a:pt x="1042" y="24"/>
                    <a:pt x="1044" y="24"/>
                    <a:pt x="1044" y="25"/>
                  </a:cubicBezTo>
                  <a:cubicBezTo>
                    <a:pt x="1044" y="25"/>
                    <a:pt x="1043" y="27"/>
                    <a:pt x="1042" y="27"/>
                  </a:cubicBezTo>
                  <a:cubicBezTo>
                    <a:pt x="1042" y="28"/>
                    <a:pt x="1041" y="28"/>
                    <a:pt x="1041" y="29"/>
                  </a:cubicBezTo>
                  <a:cubicBezTo>
                    <a:pt x="1040" y="29"/>
                    <a:pt x="1039" y="27"/>
                    <a:pt x="1038" y="28"/>
                  </a:cubicBezTo>
                  <a:cubicBezTo>
                    <a:pt x="1038" y="28"/>
                    <a:pt x="1037" y="29"/>
                    <a:pt x="1037" y="30"/>
                  </a:cubicBezTo>
                  <a:cubicBezTo>
                    <a:pt x="1036" y="30"/>
                    <a:pt x="1035" y="32"/>
                    <a:pt x="1035" y="32"/>
                  </a:cubicBezTo>
                  <a:cubicBezTo>
                    <a:pt x="1035" y="33"/>
                    <a:pt x="1037" y="33"/>
                    <a:pt x="1037" y="34"/>
                  </a:cubicBezTo>
                  <a:cubicBezTo>
                    <a:pt x="1037" y="34"/>
                    <a:pt x="1036" y="36"/>
                    <a:pt x="1036" y="36"/>
                  </a:cubicBezTo>
                  <a:cubicBezTo>
                    <a:pt x="1035" y="37"/>
                    <a:pt x="1034" y="37"/>
                    <a:pt x="1034" y="38"/>
                  </a:cubicBezTo>
                  <a:cubicBezTo>
                    <a:pt x="1035" y="38"/>
                    <a:pt x="1035" y="40"/>
                    <a:pt x="1036" y="40"/>
                  </a:cubicBezTo>
                  <a:cubicBezTo>
                    <a:pt x="1036" y="40"/>
                    <a:pt x="1038" y="38"/>
                    <a:pt x="1038" y="38"/>
                  </a:cubicBezTo>
                  <a:cubicBezTo>
                    <a:pt x="1038" y="37"/>
                    <a:pt x="1039" y="35"/>
                    <a:pt x="1040" y="35"/>
                  </a:cubicBezTo>
                  <a:cubicBezTo>
                    <a:pt x="1040" y="35"/>
                    <a:pt x="1041" y="37"/>
                    <a:pt x="1042" y="37"/>
                  </a:cubicBezTo>
                  <a:cubicBezTo>
                    <a:pt x="1042" y="38"/>
                    <a:pt x="1043" y="39"/>
                    <a:pt x="1044" y="39"/>
                  </a:cubicBezTo>
                  <a:cubicBezTo>
                    <a:pt x="1044" y="39"/>
                    <a:pt x="1046" y="41"/>
                    <a:pt x="1046" y="41"/>
                  </a:cubicBezTo>
                  <a:cubicBezTo>
                    <a:pt x="1047" y="40"/>
                    <a:pt x="1048" y="39"/>
                    <a:pt x="1048" y="38"/>
                  </a:cubicBezTo>
                  <a:cubicBezTo>
                    <a:pt x="1049" y="38"/>
                    <a:pt x="1049" y="37"/>
                    <a:pt x="1050" y="36"/>
                  </a:cubicBezTo>
                  <a:cubicBezTo>
                    <a:pt x="1051" y="37"/>
                    <a:pt x="1053" y="38"/>
                    <a:pt x="1054" y="39"/>
                  </a:cubicBezTo>
                  <a:cubicBezTo>
                    <a:pt x="1053" y="41"/>
                    <a:pt x="1052" y="42"/>
                    <a:pt x="1051" y="44"/>
                  </a:cubicBezTo>
                  <a:cubicBezTo>
                    <a:pt x="1050" y="44"/>
                    <a:pt x="1050" y="46"/>
                    <a:pt x="1049" y="46"/>
                  </a:cubicBezTo>
                  <a:cubicBezTo>
                    <a:pt x="1048" y="46"/>
                    <a:pt x="1047" y="44"/>
                    <a:pt x="1047" y="44"/>
                  </a:cubicBezTo>
                  <a:cubicBezTo>
                    <a:pt x="1046" y="45"/>
                    <a:pt x="1046" y="47"/>
                    <a:pt x="1045" y="47"/>
                  </a:cubicBezTo>
                  <a:cubicBezTo>
                    <a:pt x="1044" y="47"/>
                    <a:pt x="1043" y="45"/>
                    <a:pt x="1043" y="45"/>
                  </a:cubicBezTo>
                  <a:cubicBezTo>
                    <a:pt x="1042" y="45"/>
                    <a:pt x="1042" y="47"/>
                    <a:pt x="1041" y="47"/>
                  </a:cubicBezTo>
                  <a:cubicBezTo>
                    <a:pt x="1041" y="48"/>
                    <a:pt x="1043" y="48"/>
                    <a:pt x="1043" y="49"/>
                  </a:cubicBezTo>
                  <a:cubicBezTo>
                    <a:pt x="1043" y="49"/>
                    <a:pt x="1041" y="51"/>
                    <a:pt x="1042" y="51"/>
                  </a:cubicBezTo>
                  <a:cubicBezTo>
                    <a:pt x="1042" y="51"/>
                    <a:pt x="1044" y="53"/>
                    <a:pt x="1044" y="53"/>
                  </a:cubicBezTo>
                  <a:cubicBezTo>
                    <a:pt x="1044" y="53"/>
                    <a:pt x="1045" y="51"/>
                    <a:pt x="1046" y="51"/>
                  </a:cubicBezTo>
                  <a:cubicBezTo>
                    <a:pt x="1046" y="51"/>
                    <a:pt x="1047" y="52"/>
                    <a:pt x="1048" y="52"/>
                  </a:cubicBezTo>
                  <a:cubicBezTo>
                    <a:pt x="1048" y="52"/>
                    <a:pt x="1049" y="50"/>
                    <a:pt x="1050" y="50"/>
                  </a:cubicBezTo>
                  <a:cubicBezTo>
                    <a:pt x="1050" y="50"/>
                    <a:pt x="1051" y="52"/>
                    <a:pt x="1052" y="52"/>
                  </a:cubicBezTo>
                  <a:cubicBezTo>
                    <a:pt x="1052" y="52"/>
                    <a:pt x="1053" y="50"/>
                    <a:pt x="1053" y="50"/>
                  </a:cubicBezTo>
                  <a:cubicBezTo>
                    <a:pt x="1054" y="49"/>
                    <a:pt x="1055" y="48"/>
                    <a:pt x="1055" y="47"/>
                  </a:cubicBezTo>
                  <a:cubicBezTo>
                    <a:pt x="1056" y="47"/>
                    <a:pt x="1057" y="46"/>
                    <a:pt x="1057" y="45"/>
                  </a:cubicBezTo>
                  <a:cubicBezTo>
                    <a:pt x="1057" y="45"/>
                    <a:pt x="1055" y="44"/>
                    <a:pt x="1055" y="43"/>
                  </a:cubicBezTo>
                  <a:cubicBezTo>
                    <a:pt x="1055" y="43"/>
                    <a:pt x="1056" y="42"/>
                    <a:pt x="1056" y="41"/>
                  </a:cubicBezTo>
                  <a:cubicBezTo>
                    <a:pt x="1056" y="41"/>
                    <a:pt x="1054" y="40"/>
                    <a:pt x="1054" y="39"/>
                  </a:cubicBezTo>
                  <a:cubicBezTo>
                    <a:pt x="1054" y="39"/>
                    <a:pt x="1056" y="38"/>
                    <a:pt x="1056" y="37"/>
                  </a:cubicBezTo>
                  <a:cubicBezTo>
                    <a:pt x="1056" y="36"/>
                    <a:pt x="1057" y="36"/>
                    <a:pt x="1058" y="35"/>
                  </a:cubicBezTo>
                  <a:cubicBezTo>
                    <a:pt x="1058" y="35"/>
                    <a:pt x="1060" y="37"/>
                    <a:pt x="1060" y="37"/>
                  </a:cubicBezTo>
                  <a:cubicBezTo>
                    <a:pt x="1060" y="37"/>
                    <a:pt x="1062" y="38"/>
                    <a:pt x="1062" y="38"/>
                  </a:cubicBezTo>
                  <a:cubicBezTo>
                    <a:pt x="1062" y="38"/>
                    <a:pt x="1064" y="36"/>
                    <a:pt x="1064" y="36"/>
                  </a:cubicBezTo>
                  <a:cubicBezTo>
                    <a:pt x="1064" y="36"/>
                    <a:pt x="1061" y="35"/>
                    <a:pt x="1061" y="34"/>
                  </a:cubicBezTo>
                  <a:cubicBezTo>
                    <a:pt x="1061" y="34"/>
                    <a:pt x="1063" y="33"/>
                    <a:pt x="1063" y="32"/>
                  </a:cubicBezTo>
                  <a:cubicBezTo>
                    <a:pt x="1064" y="31"/>
                    <a:pt x="1065" y="29"/>
                    <a:pt x="1067" y="28"/>
                  </a:cubicBezTo>
                  <a:cubicBezTo>
                    <a:pt x="1067" y="28"/>
                    <a:pt x="1069" y="29"/>
                    <a:pt x="1069" y="29"/>
                  </a:cubicBezTo>
                  <a:cubicBezTo>
                    <a:pt x="1069" y="30"/>
                    <a:pt x="1067" y="31"/>
                    <a:pt x="1067" y="32"/>
                  </a:cubicBezTo>
                  <a:cubicBezTo>
                    <a:pt x="1067" y="32"/>
                    <a:pt x="1069" y="33"/>
                    <a:pt x="1069" y="33"/>
                  </a:cubicBezTo>
                  <a:cubicBezTo>
                    <a:pt x="1069" y="34"/>
                    <a:pt x="1068" y="35"/>
                    <a:pt x="1068" y="36"/>
                  </a:cubicBezTo>
                  <a:cubicBezTo>
                    <a:pt x="1067" y="36"/>
                    <a:pt x="1066" y="37"/>
                    <a:pt x="1066" y="38"/>
                  </a:cubicBezTo>
                  <a:cubicBezTo>
                    <a:pt x="1065" y="39"/>
                    <a:pt x="1065" y="40"/>
                    <a:pt x="1064" y="40"/>
                  </a:cubicBezTo>
                  <a:cubicBezTo>
                    <a:pt x="1064" y="40"/>
                    <a:pt x="1063" y="42"/>
                    <a:pt x="1063" y="42"/>
                  </a:cubicBezTo>
                  <a:cubicBezTo>
                    <a:pt x="1062" y="42"/>
                    <a:pt x="1060" y="41"/>
                    <a:pt x="1060" y="41"/>
                  </a:cubicBezTo>
                  <a:cubicBezTo>
                    <a:pt x="1060" y="41"/>
                    <a:pt x="1058" y="42"/>
                    <a:pt x="1059" y="43"/>
                  </a:cubicBezTo>
                  <a:cubicBezTo>
                    <a:pt x="1059" y="43"/>
                    <a:pt x="1060" y="44"/>
                    <a:pt x="1061" y="45"/>
                  </a:cubicBezTo>
                  <a:cubicBezTo>
                    <a:pt x="1061" y="45"/>
                    <a:pt x="1063" y="46"/>
                    <a:pt x="1063" y="46"/>
                  </a:cubicBezTo>
                  <a:cubicBezTo>
                    <a:pt x="1063" y="47"/>
                    <a:pt x="1062" y="48"/>
                    <a:pt x="1061" y="49"/>
                  </a:cubicBezTo>
                  <a:cubicBezTo>
                    <a:pt x="1061" y="49"/>
                    <a:pt x="1060" y="50"/>
                    <a:pt x="1060" y="51"/>
                  </a:cubicBezTo>
                  <a:cubicBezTo>
                    <a:pt x="1059" y="51"/>
                    <a:pt x="1058" y="53"/>
                    <a:pt x="1058" y="53"/>
                  </a:cubicBezTo>
                  <a:cubicBezTo>
                    <a:pt x="1058" y="54"/>
                    <a:pt x="1056" y="55"/>
                    <a:pt x="1056" y="55"/>
                  </a:cubicBezTo>
                  <a:cubicBezTo>
                    <a:pt x="1056" y="55"/>
                    <a:pt x="1058" y="57"/>
                    <a:pt x="1058" y="57"/>
                  </a:cubicBezTo>
                  <a:cubicBezTo>
                    <a:pt x="1059" y="57"/>
                    <a:pt x="1060" y="55"/>
                    <a:pt x="1060" y="55"/>
                  </a:cubicBezTo>
                  <a:cubicBezTo>
                    <a:pt x="1061" y="55"/>
                    <a:pt x="1062" y="56"/>
                    <a:pt x="1062" y="56"/>
                  </a:cubicBezTo>
                  <a:cubicBezTo>
                    <a:pt x="1063" y="57"/>
                    <a:pt x="1065" y="58"/>
                    <a:pt x="1065" y="58"/>
                  </a:cubicBezTo>
                  <a:cubicBezTo>
                    <a:pt x="1065" y="59"/>
                    <a:pt x="1063" y="60"/>
                    <a:pt x="1063" y="60"/>
                  </a:cubicBezTo>
                  <a:cubicBezTo>
                    <a:pt x="1062" y="62"/>
                    <a:pt x="1061" y="63"/>
                    <a:pt x="1060" y="65"/>
                  </a:cubicBezTo>
                  <a:cubicBezTo>
                    <a:pt x="1058" y="64"/>
                    <a:pt x="1057" y="63"/>
                    <a:pt x="1055" y="61"/>
                  </a:cubicBezTo>
                  <a:cubicBezTo>
                    <a:pt x="1055" y="61"/>
                    <a:pt x="1057" y="60"/>
                    <a:pt x="1057" y="59"/>
                  </a:cubicBezTo>
                  <a:cubicBezTo>
                    <a:pt x="1057" y="59"/>
                    <a:pt x="1054" y="58"/>
                    <a:pt x="1055" y="57"/>
                  </a:cubicBezTo>
                  <a:cubicBezTo>
                    <a:pt x="1055" y="57"/>
                    <a:pt x="1056" y="56"/>
                    <a:pt x="1056" y="55"/>
                  </a:cubicBezTo>
                  <a:cubicBezTo>
                    <a:pt x="1056" y="55"/>
                    <a:pt x="1055" y="54"/>
                    <a:pt x="1054" y="53"/>
                  </a:cubicBezTo>
                  <a:cubicBezTo>
                    <a:pt x="1053" y="53"/>
                    <a:pt x="1052" y="52"/>
                    <a:pt x="1052" y="52"/>
                  </a:cubicBezTo>
                  <a:cubicBezTo>
                    <a:pt x="1051" y="53"/>
                    <a:pt x="1049" y="55"/>
                    <a:pt x="1048" y="56"/>
                  </a:cubicBezTo>
                  <a:cubicBezTo>
                    <a:pt x="1049" y="57"/>
                    <a:pt x="1050" y="57"/>
                    <a:pt x="1051" y="58"/>
                  </a:cubicBezTo>
                  <a:cubicBezTo>
                    <a:pt x="1051" y="58"/>
                    <a:pt x="1053" y="59"/>
                    <a:pt x="1053" y="60"/>
                  </a:cubicBezTo>
                  <a:cubicBezTo>
                    <a:pt x="1053" y="60"/>
                    <a:pt x="1051" y="62"/>
                    <a:pt x="1051" y="62"/>
                  </a:cubicBezTo>
                  <a:cubicBezTo>
                    <a:pt x="1051" y="62"/>
                    <a:pt x="1049" y="64"/>
                    <a:pt x="1049" y="64"/>
                  </a:cubicBezTo>
                  <a:cubicBezTo>
                    <a:pt x="1049" y="64"/>
                    <a:pt x="1051" y="66"/>
                    <a:pt x="1052" y="66"/>
                  </a:cubicBezTo>
                  <a:cubicBezTo>
                    <a:pt x="1052" y="66"/>
                    <a:pt x="1054" y="67"/>
                    <a:pt x="1054" y="68"/>
                  </a:cubicBezTo>
                  <a:cubicBezTo>
                    <a:pt x="1054" y="68"/>
                    <a:pt x="1052" y="70"/>
                    <a:pt x="1052" y="70"/>
                  </a:cubicBezTo>
                  <a:cubicBezTo>
                    <a:pt x="1052" y="70"/>
                    <a:pt x="1050" y="68"/>
                    <a:pt x="1050" y="68"/>
                  </a:cubicBezTo>
                  <a:cubicBezTo>
                    <a:pt x="1049" y="68"/>
                    <a:pt x="1049" y="70"/>
                    <a:pt x="1048" y="70"/>
                  </a:cubicBezTo>
                  <a:cubicBezTo>
                    <a:pt x="1048" y="71"/>
                    <a:pt x="1047" y="72"/>
                    <a:pt x="1047" y="73"/>
                  </a:cubicBezTo>
                  <a:cubicBezTo>
                    <a:pt x="1047" y="73"/>
                    <a:pt x="1048" y="74"/>
                    <a:pt x="1049" y="74"/>
                  </a:cubicBezTo>
                  <a:cubicBezTo>
                    <a:pt x="1049" y="74"/>
                    <a:pt x="1047" y="76"/>
                    <a:pt x="1047" y="76"/>
                  </a:cubicBezTo>
                  <a:cubicBezTo>
                    <a:pt x="1047" y="76"/>
                    <a:pt x="1045" y="75"/>
                    <a:pt x="1045" y="75"/>
                  </a:cubicBezTo>
                  <a:cubicBezTo>
                    <a:pt x="1045" y="74"/>
                    <a:pt x="1047" y="73"/>
                    <a:pt x="1047" y="73"/>
                  </a:cubicBezTo>
                  <a:cubicBezTo>
                    <a:pt x="1046" y="72"/>
                    <a:pt x="1044" y="71"/>
                    <a:pt x="1044" y="71"/>
                  </a:cubicBezTo>
                  <a:cubicBezTo>
                    <a:pt x="1044" y="70"/>
                    <a:pt x="1046" y="69"/>
                    <a:pt x="1046" y="69"/>
                  </a:cubicBezTo>
                  <a:cubicBezTo>
                    <a:pt x="1046" y="68"/>
                    <a:pt x="1044" y="68"/>
                    <a:pt x="1044" y="67"/>
                  </a:cubicBezTo>
                  <a:cubicBezTo>
                    <a:pt x="1044" y="66"/>
                    <a:pt x="1046" y="65"/>
                    <a:pt x="1045" y="65"/>
                  </a:cubicBezTo>
                  <a:cubicBezTo>
                    <a:pt x="1045" y="64"/>
                    <a:pt x="1043" y="64"/>
                    <a:pt x="1043" y="63"/>
                  </a:cubicBezTo>
                  <a:cubicBezTo>
                    <a:pt x="1043" y="62"/>
                    <a:pt x="1045" y="61"/>
                    <a:pt x="1045" y="61"/>
                  </a:cubicBezTo>
                  <a:cubicBezTo>
                    <a:pt x="1045" y="60"/>
                    <a:pt x="1043" y="60"/>
                    <a:pt x="1043" y="59"/>
                  </a:cubicBezTo>
                  <a:cubicBezTo>
                    <a:pt x="1042" y="61"/>
                    <a:pt x="1040" y="62"/>
                    <a:pt x="1039" y="63"/>
                  </a:cubicBezTo>
                  <a:cubicBezTo>
                    <a:pt x="1039" y="64"/>
                    <a:pt x="1038" y="65"/>
                    <a:pt x="1038" y="66"/>
                  </a:cubicBezTo>
                  <a:cubicBezTo>
                    <a:pt x="1037" y="66"/>
                    <a:pt x="1036" y="68"/>
                    <a:pt x="1036" y="68"/>
                  </a:cubicBezTo>
                  <a:cubicBezTo>
                    <a:pt x="1036" y="68"/>
                    <a:pt x="1034" y="66"/>
                    <a:pt x="1034" y="66"/>
                  </a:cubicBezTo>
                  <a:cubicBezTo>
                    <a:pt x="1033" y="67"/>
                    <a:pt x="1032" y="68"/>
                    <a:pt x="1032" y="68"/>
                  </a:cubicBezTo>
                  <a:cubicBezTo>
                    <a:pt x="1032" y="69"/>
                    <a:pt x="1034" y="70"/>
                    <a:pt x="1034" y="70"/>
                  </a:cubicBezTo>
                  <a:cubicBezTo>
                    <a:pt x="1034" y="71"/>
                    <a:pt x="1033" y="72"/>
                    <a:pt x="1032" y="72"/>
                  </a:cubicBezTo>
                  <a:cubicBezTo>
                    <a:pt x="1032" y="73"/>
                    <a:pt x="1031" y="74"/>
                    <a:pt x="1031" y="75"/>
                  </a:cubicBezTo>
                  <a:cubicBezTo>
                    <a:pt x="1030" y="75"/>
                    <a:pt x="1030" y="76"/>
                    <a:pt x="1029" y="77"/>
                  </a:cubicBezTo>
                  <a:cubicBezTo>
                    <a:pt x="1028" y="76"/>
                    <a:pt x="1026" y="75"/>
                    <a:pt x="1025" y="73"/>
                  </a:cubicBezTo>
                  <a:cubicBezTo>
                    <a:pt x="1025" y="73"/>
                    <a:pt x="1026" y="72"/>
                    <a:pt x="1026" y="71"/>
                  </a:cubicBezTo>
                  <a:cubicBezTo>
                    <a:pt x="1027" y="71"/>
                    <a:pt x="1028" y="69"/>
                    <a:pt x="1028" y="69"/>
                  </a:cubicBezTo>
                  <a:cubicBezTo>
                    <a:pt x="1028" y="69"/>
                    <a:pt x="1026" y="68"/>
                    <a:pt x="1026" y="67"/>
                  </a:cubicBezTo>
                  <a:cubicBezTo>
                    <a:pt x="1025" y="67"/>
                    <a:pt x="1024" y="66"/>
                    <a:pt x="1024" y="66"/>
                  </a:cubicBezTo>
                  <a:cubicBezTo>
                    <a:pt x="1023" y="66"/>
                    <a:pt x="1022" y="68"/>
                    <a:pt x="1022" y="68"/>
                  </a:cubicBezTo>
                  <a:cubicBezTo>
                    <a:pt x="1022" y="68"/>
                    <a:pt x="1020" y="70"/>
                    <a:pt x="1020" y="70"/>
                  </a:cubicBezTo>
                  <a:cubicBezTo>
                    <a:pt x="1020" y="70"/>
                    <a:pt x="1018" y="69"/>
                    <a:pt x="1018" y="68"/>
                  </a:cubicBezTo>
                  <a:cubicBezTo>
                    <a:pt x="1018" y="68"/>
                    <a:pt x="1016" y="67"/>
                    <a:pt x="1016" y="67"/>
                  </a:cubicBezTo>
                  <a:cubicBezTo>
                    <a:pt x="1016" y="66"/>
                    <a:pt x="1018" y="65"/>
                    <a:pt x="1017" y="64"/>
                  </a:cubicBezTo>
                  <a:cubicBezTo>
                    <a:pt x="1017" y="64"/>
                    <a:pt x="1016" y="63"/>
                    <a:pt x="1015" y="63"/>
                  </a:cubicBezTo>
                  <a:cubicBezTo>
                    <a:pt x="1014" y="62"/>
                    <a:pt x="1014" y="62"/>
                    <a:pt x="1013" y="61"/>
                  </a:cubicBezTo>
                  <a:cubicBezTo>
                    <a:pt x="1013" y="62"/>
                    <a:pt x="1011" y="63"/>
                    <a:pt x="1011" y="63"/>
                  </a:cubicBezTo>
                  <a:cubicBezTo>
                    <a:pt x="1011" y="64"/>
                    <a:pt x="1013" y="65"/>
                    <a:pt x="1013" y="65"/>
                  </a:cubicBezTo>
                  <a:cubicBezTo>
                    <a:pt x="1014" y="65"/>
                    <a:pt x="1016" y="66"/>
                    <a:pt x="1016" y="67"/>
                  </a:cubicBezTo>
                  <a:cubicBezTo>
                    <a:pt x="1016" y="67"/>
                    <a:pt x="1014" y="68"/>
                    <a:pt x="1014" y="69"/>
                  </a:cubicBezTo>
                  <a:cubicBezTo>
                    <a:pt x="1014" y="69"/>
                    <a:pt x="1013" y="71"/>
                    <a:pt x="1012" y="71"/>
                  </a:cubicBezTo>
                  <a:cubicBezTo>
                    <a:pt x="1012" y="71"/>
                    <a:pt x="1010" y="69"/>
                    <a:pt x="1010" y="69"/>
                  </a:cubicBezTo>
                  <a:cubicBezTo>
                    <a:pt x="1009" y="70"/>
                    <a:pt x="1009" y="71"/>
                    <a:pt x="1008" y="72"/>
                  </a:cubicBezTo>
                  <a:cubicBezTo>
                    <a:pt x="1009" y="72"/>
                    <a:pt x="1010" y="73"/>
                    <a:pt x="1011" y="73"/>
                  </a:cubicBezTo>
                  <a:cubicBezTo>
                    <a:pt x="1010" y="73"/>
                    <a:pt x="1009" y="76"/>
                    <a:pt x="1009" y="76"/>
                  </a:cubicBezTo>
                  <a:cubicBezTo>
                    <a:pt x="1008" y="76"/>
                    <a:pt x="1007" y="74"/>
                    <a:pt x="1007" y="74"/>
                  </a:cubicBezTo>
                  <a:cubicBezTo>
                    <a:pt x="1006" y="74"/>
                    <a:pt x="1004" y="72"/>
                    <a:pt x="1004" y="72"/>
                  </a:cubicBezTo>
                  <a:cubicBezTo>
                    <a:pt x="1004" y="72"/>
                    <a:pt x="1006" y="70"/>
                    <a:pt x="1006" y="70"/>
                  </a:cubicBezTo>
                  <a:cubicBezTo>
                    <a:pt x="1006" y="70"/>
                    <a:pt x="1008" y="68"/>
                    <a:pt x="1008" y="68"/>
                  </a:cubicBezTo>
                  <a:cubicBezTo>
                    <a:pt x="1008" y="67"/>
                    <a:pt x="1006" y="67"/>
                    <a:pt x="1006" y="66"/>
                  </a:cubicBezTo>
                  <a:cubicBezTo>
                    <a:pt x="1005" y="65"/>
                    <a:pt x="1007" y="64"/>
                    <a:pt x="1007" y="64"/>
                  </a:cubicBezTo>
                  <a:cubicBezTo>
                    <a:pt x="1007" y="63"/>
                    <a:pt x="1009" y="62"/>
                    <a:pt x="1009" y="62"/>
                  </a:cubicBezTo>
                  <a:cubicBezTo>
                    <a:pt x="1009" y="61"/>
                    <a:pt x="1007" y="60"/>
                    <a:pt x="1007" y="60"/>
                  </a:cubicBezTo>
                  <a:cubicBezTo>
                    <a:pt x="1007" y="59"/>
                    <a:pt x="1005" y="59"/>
                    <a:pt x="1005" y="58"/>
                  </a:cubicBezTo>
                  <a:cubicBezTo>
                    <a:pt x="1003" y="60"/>
                    <a:pt x="1002" y="61"/>
                    <a:pt x="1001" y="63"/>
                  </a:cubicBezTo>
                  <a:cubicBezTo>
                    <a:pt x="1001" y="63"/>
                    <a:pt x="1000" y="64"/>
                    <a:pt x="999" y="65"/>
                  </a:cubicBezTo>
                  <a:cubicBezTo>
                    <a:pt x="999" y="65"/>
                    <a:pt x="998" y="67"/>
                    <a:pt x="998" y="67"/>
                  </a:cubicBezTo>
                  <a:cubicBezTo>
                    <a:pt x="998" y="68"/>
                    <a:pt x="1000" y="68"/>
                    <a:pt x="1000" y="69"/>
                  </a:cubicBezTo>
                  <a:cubicBezTo>
                    <a:pt x="1000" y="70"/>
                    <a:pt x="998" y="70"/>
                    <a:pt x="998" y="71"/>
                  </a:cubicBezTo>
                  <a:cubicBezTo>
                    <a:pt x="997" y="70"/>
                    <a:pt x="997" y="70"/>
                    <a:pt x="996" y="69"/>
                  </a:cubicBezTo>
                  <a:cubicBezTo>
                    <a:pt x="996" y="69"/>
                    <a:pt x="994" y="68"/>
                    <a:pt x="994" y="68"/>
                  </a:cubicBezTo>
                  <a:cubicBezTo>
                    <a:pt x="994" y="67"/>
                    <a:pt x="996" y="66"/>
                    <a:pt x="995" y="65"/>
                  </a:cubicBezTo>
                  <a:cubicBezTo>
                    <a:pt x="995" y="65"/>
                    <a:pt x="994" y="64"/>
                    <a:pt x="993" y="64"/>
                  </a:cubicBezTo>
                  <a:cubicBezTo>
                    <a:pt x="993" y="63"/>
                    <a:pt x="991" y="62"/>
                    <a:pt x="991" y="62"/>
                  </a:cubicBezTo>
                  <a:cubicBezTo>
                    <a:pt x="991" y="61"/>
                    <a:pt x="993" y="60"/>
                    <a:pt x="993" y="60"/>
                  </a:cubicBezTo>
                  <a:cubicBezTo>
                    <a:pt x="993" y="59"/>
                    <a:pt x="991" y="59"/>
                    <a:pt x="990" y="58"/>
                  </a:cubicBezTo>
                  <a:cubicBezTo>
                    <a:pt x="990" y="57"/>
                    <a:pt x="992" y="56"/>
                    <a:pt x="992" y="56"/>
                  </a:cubicBezTo>
                  <a:cubicBezTo>
                    <a:pt x="992" y="55"/>
                    <a:pt x="990" y="55"/>
                    <a:pt x="990" y="54"/>
                  </a:cubicBezTo>
                  <a:cubicBezTo>
                    <a:pt x="990" y="55"/>
                    <a:pt x="988" y="56"/>
                    <a:pt x="988" y="56"/>
                  </a:cubicBezTo>
                  <a:cubicBezTo>
                    <a:pt x="988" y="57"/>
                    <a:pt x="991" y="58"/>
                    <a:pt x="990" y="58"/>
                  </a:cubicBezTo>
                  <a:cubicBezTo>
                    <a:pt x="990" y="59"/>
                    <a:pt x="989" y="60"/>
                    <a:pt x="989" y="60"/>
                  </a:cubicBezTo>
                  <a:cubicBezTo>
                    <a:pt x="988" y="61"/>
                    <a:pt x="987" y="62"/>
                    <a:pt x="987" y="62"/>
                  </a:cubicBezTo>
                  <a:cubicBezTo>
                    <a:pt x="987" y="63"/>
                    <a:pt x="985" y="64"/>
                    <a:pt x="985" y="65"/>
                  </a:cubicBezTo>
                  <a:cubicBezTo>
                    <a:pt x="985" y="65"/>
                    <a:pt x="988" y="66"/>
                    <a:pt x="988" y="66"/>
                  </a:cubicBezTo>
                  <a:cubicBezTo>
                    <a:pt x="987" y="67"/>
                    <a:pt x="986" y="68"/>
                    <a:pt x="986" y="69"/>
                  </a:cubicBezTo>
                  <a:cubicBezTo>
                    <a:pt x="985" y="69"/>
                    <a:pt x="985" y="70"/>
                    <a:pt x="984" y="71"/>
                  </a:cubicBezTo>
                  <a:cubicBezTo>
                    <a:pt x="984" y="71"/>
                    <a:pt x="982" y="69"/>
                    <a:pt x="982" y="69"/>
                  </a:cubicBezTo>
                  <a:cubicBezTo>
                    <a:pt x="981" y="69"/>
                    <a:pt x="981" y="71"/>
                    <a:pt x="980" y="71"/>
                  </a:cubicBezTo>
                  <a:cubicBezTo>
                    <a:pt x="979" y="71"/>
                    <a:pt x="979" y="70"/>
                    <a:pt x="978" y="70"/>
                  </a:cubicBezTo>
                  <a:cubicBezTo>
                    <a:pt x="977" y="70"/>
                    <a:pt x="977" y="71"/>
                    <a:pt x="976" y="72"/>
                  </a:cubicBezTo>
                  <a:cubicBezTo>
                    <a:pt x="976" y="72"/>
                    <a:pt x="974" y="70"/>
                    <a:pt x="974" y="70"/>
                  </a:cubicBezTo>
                  <a:cubicBezTo>
                    <a:pt x="974" y="70"/>
                    <a:pt x="976" y="68"/>
                    <a:pt x="976" y="68"/>
                  </a:cubicBezTo>
                  <a:cubicBezTo>
                    <a:pt x="976" y="68"/>
                    <a:pt x="977" y="66"/>
                    <a:pt x="977" y="66"/>
                  </a:cubicBezTo>
                  <a:cubicBezTo>
                    <a:pt x="978" y="66"/>
                    <a:pt x="980" y="68"/>
                    <a:pt x="980" y="67"/>
                  </a:cubicBezTo>
                  <a:cubicBezTo>
                    <a:pt x="980" y="67"/>
                    <a:pt x="981" y="66"/>
                    <a:pt x="981" y="65"/>
                  </a:cubicBezTo>
                  <a:cubicBezTo>
                    <a:pt x="982" y="64"/>
                    <a:pt x="983" y="64"/>
                    <a:pt x="983" y="63"/>
                  </a:cubicBezTo>
                  <a:cubicBezTo>
                    <a:pt x="983" y="63"/>
                    <a:pt x="985" y="61"/>
                    <a:pt x="985" y="61"/>
                  </a:cubicBezTo>
                  <a:cubicBezTo>
                    <a:pt x="985" y="61"/>
                    <a:pt x="983" y="59"/>
                    <a:pt x="983" y="59"/>
                  </a:cubicBezTo>
                  <a:cubicBezTo>
                    <a:pt x="982" y="59"/>
                    <a:pt x="981" y="61"/>
                    <a:pt x="981" y="61"/>
                  </a:cubicBezTo>
                  <a:cubicBezTo>
                    <a:pt x="980" y="61"/>
                    <a:pt x="979" y="60"/>
                    <a:pt x="979" y="60"/>
                  </a:cubicBezTo>
                  <a:cubicBezTo>
                    <a:pt x="978" y="59"/>
                    <a:pt x="977" y="58"/>
                    <a:pt x="976" y="58"/>
                  </a:cubicBezTo>
                  <a:cubicBezTo>
                    <a:pt x="976" y="58"/>
                    <a:pt x="975" y="56"/>
                    <a:pt x="974" y="56"/>
                  </a:cubicBezTo>
                  <a:cubicBezTo>
                    <a:pt x="974" y="56"/>
                    <a:pt x="973" y="58"/>
                    <a:pt x="972" y="58"/>
                  </a:cubicBezTo>
                  <a:cubicBezTo>
                    <a:pt x="972" y="58"/>
                    <a:pt x="971" y="57"/>
                    <a:pt x="970" y="57"/>
                  </a:cubicBezTo>
                  <a:cubicBezTo>
                    <a:pt x="970" y="57"/>
                    <a:pt x="969" y="58"/>
                    <a:pt x="969" y="59"/>
                  </a:cubicBezTo>
                  <a:cubicBezTo>
                    <a:pt x="968" y="60"/>
                    <a:pt x="967" y="60"/>
                    <a:pt x="967" y="61"/>
                  </a:cubicBezTo>
                  <a:cubicBezTo>
                    <a:pt x="966" y="62"/>
                    <a:pt x="966" y="63"/>
                    <a:pt x="965" y="63"/>
                  </a:cubicBezTo>
                  <a:cubicBezTo>
                    <a:pt x="965" y="64"/>
                    <a:pt x="964" y="65"/>
                    <a:pt x="963" y="66"/>
                  </a:cubicBezTo>
                  <a:cubicBezTo>
                    <a:pt x="963" y="66"/>
                    <a:pt x="962" y="68"/>
                    <a:pt x="962" y="68"/>
                  </a:cubicBezTo>
                  <a:cubicBezTo>
                    <a:pt x="961" y="68"/>
                    <a:pt x="961" y="70"/>
                    <a:pt x="960" y="70"/>
                  </a:cubicBezTo>
                  <a:cubicBezTo>
                    <a:pt x="960" y="70"/>
                    <a:pt x="958" y="69"/>
                    <a:pt x="958" y="68"/>
                  </a:cubicBezTo>
                  <a:cubicBezTo>
                    <a:pt x="958" y="68"/>
                    <a:pt x="959" y="67"/>
                    <a:pt x="960" y="66"/>
                  </a:cubicBezTo>
                  <a:cubicBezTo>
                    <a:pt x="960" y="65"/>
                    <a:pt x="961" y="65"/>
                    <a:pt x="961" y="64"/>
                  </a:cubicBezTo>
                  <a:cubicBezTo>
                    <a:pt x="962" y="63"/>
                    <a:pt x="962" y="62"/>
                    <a:pt x="963" y="62"/>
                  </a:cubicBezTo>
                  <a:cubicBezTo>
                    <a:pt x="962" y="61"/>
                    <a:pt x="961" y="61"/>
                    <a:pt x="961" y="60"/>
                  </a:cubicBezTo>
                  <a:cubicBezTo>
                    <a:pt x="960" y="60"/>
                    <a:pt x="959" y="58"/>
                    <a:pt x="958" y="58"/>
                  </a:cubicBezTo>
                  <a:cubicBezTo>
                    <a:pt x="958" y="58"/>
                    <a:pt x="957" y="60"/>
                    <a:pt x="957" y="61"/>
                  </a:cubicBezTo>
                  <a:cubicBezTo>
                    <a:pt x="956" y="61"/>
                    <a:pt x="955" y="59"/>
                    <a:pt x="955" y="59"/>
                  </a:cubicBezTo>
                  <a:cubicBezTo>
                    <a:pt x="954" y="59"/>
                    <a:pt x="953" y="61"/>
                    <a:pt x="953" y="61"/>
                  </a:cubicBezTo>
                  <a:cubicBezTo>
                    <a:pt x="952" y="61"/>
                    <a:pt x="951" y="60"/>
                    <a:pt x="951" y="59"/>
                  </a:cubicBezTo>
                  <a:cubicBezTo>
                    <a:pt x="950" y="59"/>
                    <a:pt x="949" y="58"/>
                    <a:pt x="948" y="58"/>
                  </a:cubicBezTo>
                  <a:cubicBezTo>
                    <a:pt x="948" y="58"/>
                    <a:pt x="947" y="56"/>
                    <a:pt x="946" y="56"/>
                  </a:cubicBezTo>
                  <a:cubicBezTo>
                    <a:pt x="946" y="56"/>
                    <a:pt x="945" y="58"/>
                    <a:pt x="944" y="58"/>
                  </a:cubicBezTo>
                  <a:cubicBezTo>
                    <a:pt x="944" y="58"/>
                    <a:pt x="943" y="56"/>
                    <a:pt x="942" y="56"/>
                  </a:cubicBezTo>
                  <a:cubicBezTo>
                    <a:pt x="942" y="57"/>
                    <a:pt x="941" y="59"/>
                    <a:pt x="940" y="59"/>
                  </a:cubicBezTo>
                  <a:cubicBezTo>
                    <a:pt x="940" y="59"/>
                    <a:pt x="939" y="57"/>
                    <a:pt x="938" y="57"/>
                  </a:cubicBezTo>
                  <a:cubicBezTo>
                    <a:pt x="938" y="57"/>
                    <a:pt x="937" y="59"/>
                    <a:pt x="937" y="59"/>
                  </a:cubicBezTo>
                  <a:cubicBezTo>
                    <a:pt x="936" y="59"/>
                    <a:pt x="935" y="57"/>
                    <a:pt x="934" y="58"/>
                  </a:cubicBezTo>
                  <a:cubicBezTo>
                    <a:pt x="934" y="58"/>
                    <a:pt x="933" y="60"/>
                    <a:pt x="933" y="60"/>
                  </a:cubicBezTo>
                  <a:cubicBezTo>
                    <a:pt x="932" y="60"/>
                    <a:pt x="931" y="58"/>
                    <a:pt x="930" y="58"/>
                  </a:cubicBezTo>
                  <a:cubicBezTo>
                    <a:pt x="930" y="58"/>
                    <a:pt x="929" y="60"/>
                    <a:pt x="929" y="60"/>
                  </a:cubicBezTo>
                  <a:cubicBezTo>
                    <a:pt x="929" y="61"/>
                    <a:pt x="931" y="61"/>
                    <a:pt x="931" y="62"/>
                  </a:cubicBezTo>
                  <a:cubicBezTo>
                    <a:pt x="931" y="62"/>
                    <a:pt x="929" y="64"/>
                    <a:pt x="929" y="64"/>
                  </a:cubicBezTo>
                  <a:cubicBezTo>
                    <a:pt x="929" y="64"/>
                    <a:pt x="927" y="62"/>
                    <a:pt x="927" y="63"/>
                  </a:cubicBezTo>
                  <a:cubicBezTo>
                    <a:pt x="926" y="63"/>
                    <a:pt x="926" y="65"/>
                    <a:pt x="925" y="65"/>
                  </a:cubicBezTo>
                  <a:cubicBezTo>
                    <a:pt x="925" y="64"/>
                    <a:pt x="923" y="64"/>
                    <a:pt x="923" y="63"/>
                  </a:cubicBezTo>
                  <a:cubicBezTo>
                    <a:pt x="923" y="63"/>
                    <a:pt x="925" y="61"/>
                    <a:pt x="925" y="61"/>
                  </a:cubicBezTo>
                  <a:cubicBezTo>
                    <a:pt x="925" y="60"/>
                    <a:pt x="926" y="59"/>
                    <a:pt x="926" y="59"/>
                  </a:cubicBezTo>
                  <a:cubicBezTo>
                    <a:pt x="927" y="58"/>
                    <a:pt x="928" y="57"/>
                    <a:pt x="928" y="56"/>
                  </a:cubicBezTo>
                  <a:cubicBezTo>
                    <a:pt x="928" y="56"/>
                    <a:pt x="926" y="55"/>
                    <a:pt x="926" y="55"/>
                  </a:cubicBezTo>
                  <a:cubicBezTo>
                    <a:pt x="926" y="54"/>
                    <a:pt x="928" y="53"/>
                    <a:pt x="928" y="52"/>
                  </a:cubicBezTo>
                  <a:cubicBezTo>
                    <a:pt x="928" y="52"/>
                    <a:pt x="925" y="51"/>
                    <a:pt x="925" y="51"/>
                  </a:cubicBezTo>
                  <a:cubicBezTo>
                    <a:pt x="926" y="50"/>
                    <a:pt x="927" y="49"/>
                    <a:pt x="927" y="48"/>
                  </a:cubicBezTo>
                  <a:cubicBezTo>
                    <a:pt x="928" y="48"/>
                    <a:pt x="928" y="47"/>
                    <a:pt x="929" y="46"/>
                  </a:cubicBezTo>
                  <a:cubicBezTo>
                    <a:pt x="929" y="46"/>
                    <a:pt x="930" y="44"/>
                    <a:pt x="930" y="44"/>
                  </a:cubicBezTo>
                  <a:cubicBezTo>
                    <a:pt x="930" y="44"/>
                    <a:pt x="929" y="42"/>
                    <a:pt x="928" y="42"/>
                  </a:cubicBezTo>
                  <a:cubicBezTo>
                    <a:pt x="928" y="42"/>
                    <a:pt x="927" y="44"/>
                    <a:pt x="927" y="45"/>
                  </a:cubicBezTo>
                  <a:cubicBezTo>
                    <a:pt x="926" y="45"/>
                    <a:pt x="924" y="43"/>
                    <a:pt x="924" y="43"/>
                  </a:cubicBezTo>
                  <a:cubicBezTo>
                    <a:pt x="924" y="43"/>
                    <a:pt x="923" y="45"/>
                    <a:pt x="923" y="45"/>
                  </a:cubicBezTo>
                  <a:cubicBezTo>
                    <a:pt x="923" y="46"/>
                    <a:pt x="925" y="46"/>
                    <a:pt x="925" y="47"/>
                  </a:cubicBezTo>
                  <a:cubicBezTo>
                    <a:pt x="925" y="47"/>
                    <a:pt x="923" y="48"/>
                    <a:pt x="923" y="49"/>
                  </a:cubicBezTo>
                  <a:cubicBezTo>
                    <a:pt x="923" y="50"/>
                    <a:pt x="925" y="50"/>
                    <a:pt x="925" y="51"/>
                  </a:cubicBezTo>
                  <a:cubicBezTo>
                    <a:pt x="925" y="51"/>
                    <a:pt x="924" y="52"/>
                    <a:pt x="924" y="53"/>
                  </a:cubicBezTo>
                  <a:cubicBezTo>
                    <a:pt x="924" y="53"/>
                    <a:pt x="926" y="54"/>
                    <a:pt x="926" y="55"/>
                  </a:cubicBezTo>
                  <a:cubicBezTo>
                    <a:pt x="926" y="55"/>
                    <a:pt x="925" y="56"/>
                    <a:pt x="924" y="57"/>
                  </a:cubicBezTo>
                  <a:cubicBezTo>
                    <a:pt x="924" y="57"/>
                    <a:pt x="923" y="59"/>
                    <a:pt x="923" y="59"/>
                  </a:cubicBezTo>
                  <a:cubicBezTo>
                    <a:pt x="922" y="59"/>
                    <a:pt x="920" y="58"/>
                    <a:pt x="920" y="57"/>
                  </a:cubicBezTo>
                  <a:cubicBezTo>
                    <a:pt x="920" y="57"/>
                    <a:pt x="919" y="56"/>
                    <a:pt x="918" y="56"/>
                  </a:cubicBezTo>
                  <a:cubicBezTo>
                    <a:pt x="918" y="56"/>
                    <a:pt x="916" y="54"/>
                    <a:pt x="916" y="54"/>
                  </a:cubicBezTo>
                  <a:cubicBezTo>
                    <a:pt x="915" y="54"/>
                    <a:pt x="914" y="56"/>
                    <a:pt x="914" y="56"/>
                  </a:cubicBezTo>
                  <a:cubicBezTo>
                    <a:pt x="914" y="57"/>
                    <a:pt x="913" y="58"/>
                    <a:pt x="912" y="58"/>
                  </a:cubicBezTo>
                  <a:cubicBezTo>
                    <a:pt x="912" y="59"/>
                    <a:pt x="910" y="57"/>
                    <a:pt x="910" y="57"/>
                  </a:cubicBezTo>
                  <a:cubicBezTo>
                    <a:pt x="910" y="57"/>
                    <a:pt x="908" y="55"/>
                    <a:pt x="908" y="55"/>
                  </a:cubicBezTo>
                  <a:cubicBezTo>
                    <a:pt x="908" y="55"/>
                    <a:pt x="906" y="57"/>
                    <a:pt x="906" y="57"/>
                  </a:cubicBezTo>
                  <a:cubicBezTo>
                    <a:pt x="906" y="57"/>
                    <a:pt x="905" y="60"/>
                    <a:pt x="905" y="60"/>
                  </a:cubicBezTo>
                  <a:cubicBezTo>
                    <a:pt x="904" y="59"/>
                    <a:pt x="903" y="58"/>
                    <a:pt x="902" y="58"/>
                  </a:cubicBezTo>
                  <a:cubicBezTo>
                    <a:pt x="902" y="57"/>
                    <a:pt x="901" y="57"/>
                    <a:pt x="900" y="56"/>
                  </a:cubicBezTo>
                  <a:cubicBezTo>
                    <a:pt x="900" y="56"/>
                    <a:pt x="898" y="55"/>
                    <a:pt x="898" y="54"/>
                  </a:cubicBezTo>
                  <a:cubicBezTo>
                    <a:pt x="898" y="54"/>
                    <a:pt x="899" y="52"/>
                    <a:pt x="900" y="52"/>
                  </a:cubicBezTo>
                  <a:cubicBezTo>
                    <a:pt x="899" y="52"/>
                    <a:pt x="898" y="50"/>
                    <a:pt x="897" y="50"/>
                  </a:cubicBezTo>
                  <a:cubicBezTo>
                    <a:pt x="897" y="51"/>
                    <a:pt x="896" y="52"/>
                    <a:pt x="896" y="53"/>
                  </a:cubicBezTo>
                  <a:cubicBezTo>
                    <a:pt x="895" y="53"/>
                    <a:pt x="895" y="54"/>
                    <a:pt x="894" y="55"/>
                  </a:cubicBezTo>
                  <a:cubicBezTo>
                    <a:pt x="893" y="56"/>
                    <a:pt x="893" y="56"/>
                    <a:pt x="892" y="57"/>
                  </a:cubicBezTo>
                  <a:cubicBezTo>
                    <a:pt x="892" y="58"/>
                    <a:pt x="891" y="59"/>
                    <a:pt x="890" y="59"/>
                  </a:cubicBezTo>
                  <a:cubicBezTo>
                    <a:pt x="890" y="59"/>
                    <a:pt x="889" y="58"/>
                    <a:pt x="888" y="58"/>
                  </a:cubicBezTo>
                  <a:cubicBezTo>
                    <a:pt x="888" y="58"/>
                    <a:pt x="886" y="56"/>
                    <a:pt x="886" y="56"/>
                  </a:cubicBezTo>
                  <a:cubicBezTo>
                    <a:pt x="886" y="56"/>
                    <a:pt x="888" y="54"/>
                    <a:pt x="888" y="54"/>
                  </a:cubicBezTo>
                  <a:cubicBezTo>
                    <a:pt x="887" y="54"/>
                    <a:pt x="886" y="52"/>
                    <a:pt x="885" y="52"/>
                  </a:cubicBezTo>
                  <a:cubicBezTo>
                    <a:pt x="885" y="52"/>
                    <a:pt x="884" y="54"/>
                    <a:pt x="884" y="54"/>
                  </a:cubicBezTo>
                  <a:cubicBezTo>
                    <a:pt x="883" y="55"/>
                    <a:pt x="883" y="56"/>
                    <a:pt x="882" y="57"/>
                  </a:cubicBezTo>
                  <a:cubicBezTo>
                    <a:pt x="882" y="57"/>
                    <a:pt x="881" y="59"/>
                    <a:pt x="880" y="59"/>
                  </a:cubicBezTo>
                  <a:cubicBezTo>
                    <a:pt x="880" y="59"/>
                    <a:pt x="878" y="57"/>
                    <a:pt x="878" y="57"/>
                  </a:cubicBezTo>
                  <a:cubicBezTo>
                    <a:pt x="878" y="57"/>
                    <a:pt x="876" y="59"/>
                    <a:pt x="876" y="59"/>
                  </a:cubicBezTo>
                  <a:cubicBezTo>
                    <a:pt x="877" y="60"/>
                    <a:pt x="879" y="61"/>
                    <a:pt x="879" y="61"/>
                  </a:cubicBezTo>
                  <a:cubicBezTo>
                    <a:pt x="879" y="62"/>
                    <a:pt x="877" y="63"/>
                    <a:pt x="877" y="63"/>
                  </a:cubicBezTo>
                  <a:cubicBezTo>
                    <a:pt x="876" y="64"/>
                    <a:pt x="876" y="65"/>
                    <a:pt x="875" y="65"/>
                  </a:cubicBezTo>
                  <a:cubicBezTo>
                    <a:pt x="875" y="66"/>
                    <a:pt x="874" y="68"/>
                    <a:pt x="874" y="68"/>
                  </a:cubicBezTo>
                  <a:cubicBezTo>
                    <a:pt x="873" y="68"/>
                    <a:pt x="872" y="66"/>
                    <a:pt x="871" y="66"/>
                  </a:cubicBezTo>
                  <a:cubicBezTo>
                    <a:pt x="871" y="66"/>
                    <a:pt x="870" y="68"/>
                    <a:pt x="870" y="68"/>
                  </a:cubicBezTo>
                  <a:cubicBezTo>
                    <a:pt x="868" y="67"/>
                    <a:pt x="867" y="66"/>
                    <a:pt x="865" y="65"/>
                  </a:cubicBezTo>
                  <a:cubicBezTo>
                    <a:pt x="866" y="64"/>
                    <a:pt x="866" y="63"/>
                    <a:pt x="867" y="63"/>
                  </a:cubicBezTo>
                  <a:cubicBezTo>
                    <a:pt x="867" y="62"/>
                    <a:pt x="869" y="61"/>
                    <a:pt x="869" y="60"/>
                  </a:cubicBezTo>
                  <a:cubicBezTo>
                    <a:pt x="869" y="60"/>
                    <a:pt x="866" y="59"/>
                    <a:pt x="866" y="59"/>
                  </a:cubicBezTo>
                  <a:cubicBezTo>
                    <a:pt x="867" y="58"/>
                    <a:pt x="868" y="56"/>
                    <a:pt x="868" y="56"/>
                  </a:cubicBezTo>
                  <a:cubicBezTo>
                    <a:pt x="869" y="56"/>
                    <a:pt x="870" y="58"/>
                    <a:pt x="870" y="58"/>
                  </a:cubicBezTo>
                  <a:cubicBezTo>
                    <a:pt x="871" y="58"/>
                    <a:pt x="872" y="59"/>
                    <a:pt x="873" y="60"/>
                  </a:cubicBezTo>
                  <a:cubicBezTo>
                    <a:pt x="873" y="60"/>
                    <a:pt x="874" y="61"/>
                    <a:pt x="875" y="62"/>
                  </a:cubicBezTo>
                  <a:cubicBezTo>
                    <a:pt x="875" y="61"/>
                    <a:pt x="877" y="60"/>
                    <a:pt x="876" y="59"/>
                  </a:cubicBezTo>
                  <a:cubicBezTo>
                    <a:pt x="876" y="59"/>
                    <a:pt x="874" y="58"/>
                    <a:pt x="874" y="58"/>
                  </a:cubicBezTo>
                  <a:cubicBezTo>
                    <a:pt x="874" y="57"/>
                    <a:pt x="876" y="56"/>
                    <a:pt x="876" y="55"/>
                  </a:cubicBezTo>
                  <a:cubicBezTo>
                    <a:pt x="876" y="55"/>
                    <a:pt x="874" y="54"/>
                    <a:pt x="874" y="54"/>
                  </a:cubicBezTo>
                  <a:cubicBezTo>
                    <a:pt x="874" y="53"/>
                    <a:pt x="876" y="52"/>
                    <a:pt x="875" y="51"/>
                  </a:cubicBezTo>
                  <a:cubicBezTo>
                    <a:pt x="875" y="51"/>
                    <a:pt x="874" y="50"/>
                    <a:pt x="873" y="50"/>
                  </a:cubicBezTo>
                  <a:cubicBezTo>
                    <a:pt x="873" y="50"/>
                    <a:pt x="872" y="52"/>
                    <a:pt x="871" y="52"/>
                  </a:cubicBezTo>
                  <a:cubicBezTo>
                    <a:pt x="871" y="52"/>
                    <a:pt x="870" y="50"/>
                    <a:pt x="869" y="50"/>
                  </a:cubicBezTo>
                  <a:cubicBezTo>
                    <a:pt x="869" y="51"/>
                    <a:pt x="868" y="52"/>
                    <a:pt x="868" y="52"/>
                  </a:cubicBezTo>
                  <a:cubicBezTo>
                    <a:pt x="867" y="53"/>
                    <a:pt x="866" y="55"/>
                    <a:pt x="866" y="55"/>
                  </a:cubicBezTo>
                  <a:cubicBezTo>
                    <a:pt x="865" y="55"/>
                    <a:pt x="864" y="53"/>
                    <a:pt x="864" y="53"/>
                  </a:cubicBezTo>
                  <a:cubicBezTo>
                    <a:pt x="863" y="52"/>
                    <a:pt x="862" y="52"/>
                    <a:pt x="861" y="51"/>
                  </a:cubicBezTo>
                  <a:cubicBezTo>
                    <a:pt x="861" y="51"/>
                    <a:pt x="859" y="50"/>
                    <a:pt x="859" y="50"/>
                  </a:cubicBezTo>
                  <a:cubicBezTo>
                    <a:pt x="859" y="50"/>
                    <a:pt x="858" y="51"/>
                    <a:pt x="857" y="52"/>
                  </a:cubicBezTo>
                  <a:cubicBezTo>
                    <a:pt x="857" y="53"/>
                    <a:pt x="856" y="53"/>
                    <a:pt x="856" y="54"/>
                  </a:cubicBezTo>
                  <a:cubicBezTo>
                    <a:pt x="855" y="55"/>
                    <a:pt x="855" y="56"/>
                    <a:pt x="854" y="56"/>
                  </a:cubicBezTo>
                  <a:cubicBezTo>
                    <a:pt x="853" y="57"/>
                    <a:pt x="853" y="58"/>
                    <a:pt x="852" y="59"/>
                  </a:cubicBezTo>
                  <a:cubicBezTo>
                    <a:pt x="852" y="59"/>
                    <a:pt x="851" y="61"/>
                    <a:pt x="851" y="61"/>
                  </a:cubicBezTo>
                  <a:cubicBezTo>
                    <a:pt x="850" y="61"/>
                    <a:pt x="849" y="59"/>
                    <a:pt x="848" y="59"/>
                  </a:cubicBezTo>
                  <a:cubicBezTo>
                    <a:pt x="848" y="58"/>
                    <a:pt x="847" y="58"/>
                    <a:pt x="846" y="57"/>
                  </a:cubicBezTo>
                  <a:cubicBezTo>
                    <a:pt x="846" y="57"/>
                    <a:pt x="844" y="56"/>
                    <a:pt x="844" y="56"/>
                  </a:cubicBezTo>
                  <a:cubicBezTo>
                    <a:pt x="843" y="56"/>
                    <a:pt x="842" y="54"/>
                    <a:pt x="842" y="54"/>
                  </a:cubicBezTo>
                  <a:cubicBezTo>
                    <a:pt x="841" y="54"/>
                    <a:pt x="840" y="56"/>
                    <a:pt x="840" y="56"/>
                  </a:cubicBezTo>
                  <a:cubicBezTo>
                    <a:pt x="840" y="57"/>
                    <a:pt x="839" y="58"/>
                    <a:pt x="838" y="58"/>
                  </a:cubicBezTo>
                  <a:cubicBezTo>
                    <a:pt x="838" y="59"/>
                    <a:pt x="837" y="57"/>
                    <a:pt x="836" y="57"/>
                  </a:cubicBezTo>
                  <a:cubicBezTo>
                    <a:pt x="835" y="57"/>
                    <a:pt x="835" y="59"/>
                    <a:pt x="834" y="59"/>
                  </a:cubicBezTo>
                  <a:cubicBezTo>
                    <a:pt x="834" y="59"/>
                    <a:pt x="833" y="57"/>
                    <a:pt x="832" y="57"/>
                  </a:cubicBezTo>
                  <a:cubicBezTo>
                    <a:pt x="832" y="57"/>
                    <a:pt x="831" y="59"/>
                    <a:pt x="830" y="59"/>
                  </a:cubicBezTo>
                  <a:cubicBezTo>
                    <a:pt x="830" y="60"/>
                    <a:pt x="829" y="62"/>
                    <a:pt x="829" y="62"/>
                  </a:cubicBezTo>
                  <a:cubicBezTo>
                    <a:pt x="828" y="62"/>
                    <a:pt x="827" y="60"/>
                    <a:pt x="826" y="60"/>
                  </a:cubicBezTo>
                  <a:cubicBezTo>
                    <a:pt x="826" y="60"/>
                    <a:pt x="825" y="62"/>
                    <a:pt x="825" y="62"/>
                  </a:cubicBezTo>
                  <a:cubicBezTo>
                    <a:pt x="824" y="62"/>
                    <a:pt x="823" y="60"/>
                    <a:pt x="823" y="61"/>
                  </a:cubicBezTo>
                  <a:cubicBezTo>
                    <a:pt x="822" y="61"/>
                    <a:pt x="822" y="62"/>
                    <a:pt x="821" y="63"/>
                  </a:cubicBezTo>
                  <a:cubicBezTo>
                    <a:pt x="820" y="63"/>
                    <a:pt x="820" y="64"/>
                    <a:pt x="819" y="65"/>
                  </a:cubicBezTo>
                  <a:cubicBezTo>
                    <a:pt x="819" y="65"/>
                    <a:pt x="817" y="63"/>
                    <a:pt x="817" y="63"/>
                  </a:cubicBezTo>
                  <a:cubicBezTo>
                    <a:pt x="817" y="63"/>
                    <a:pt x="818" y="61"/>
                    <a:pt x="819" y="61"/>
                  </a:cubicBezTo>
                  <a:cubicBezTo>
                    <a:pt x="819" y="61"/>
                    <a:pt x="820" y="59"/>
                    <a:pt x="820" y="59"/>
                  </a:cubicBezTo>
                  <a:cubicBezTo>
                    <a:pt x="821" y="59"/>
                    <a:pt x="822" y="61"/>
                    <a:pt x="823" y="61"/>
                  </a:cubicBezTo>
                  <a:cubicBezTo>
                    <a:pt x="823" y="60"/>
                    <a:pt x="824" y="59"/>
                    <a:pt x="824" y="58"/>
                  </a:cubicBezTo>
                  <a:cubicBezTo>
                    <a:pt x="825" y="58"/>
                    <a:pt x="825" y="57"/>
                    <a:pt x="826" y="56"/>
                  </a:cubicBezTo>
                  <a:cubicBezTo>
                    <a:pt x="826" y="55"/>
                    <a:pt x="827" y="55"/>
                    <a:pt x="828" y="54"/>
                  </a:cubicBezTo>
                  <a:cubicBezTo>
                    <a:pt x="828" y="53"/>
                    <a:pt x="829" y="52"/>
                    <a:pt x="829" y="52"/>
                  </a:cubicBezTo>
                  <a:cubicBezTo>
                    <a:pt x="830" y="52"/>
                    <a:pt x="831" y="53"/>
                    <a:pt x="832" y="53"/>
                  </a:cubicBezTo>
                  <a:cubicBezTo>
                    <a:pt x="832" y="53"/>
                    <a:pt x="834" y="55"/>
                    <a:pt x="834" y="55"/>
                  </a:cubicBezTo>
                  <a:cubicBezTo>
                    <a:pt x="834" y="54"/>
                    <a:pt x="835" y="53"/>
                    <a:pt x="836" y="53"/>
                  </a:cubicBezTo>
                  <a:cubicBezTo>
                    <a:pt x="836" y="53"/>
                    <a:pt x="837" y="51"/>
                    <a:pt x="837" y="51"/>
                  </a:cubicBezTo>
                  <a:cubicBezTo>
                    <a:pt x="837" y="50"/>
                    <a:pt x="835" y="49"/>
                    <a:pt x="835" y="49"/>
                  </a:cubicBezTo>
                  <a:cubicBezTo>
                    <a:pt x="835" y="48"/>
                    <a:pt x="836" y="47"/>
                    <a:pt x="837" y="47"/>
                  </a:cubicBezTo>
                  <a:cubicBezTo>
                    <a:pt x="837" y="46"/>
                    <a:pt x="838" y="45"/>
                    <a:pt x="838" y="44"/>
                  </a:cubicBezTo>
                  <a:cubicBezTo>
                    <a:pt x="839" y="44"/>
                    <a:pt x="840" y="43"/>
                    <a:pt x="840" y="42"/>
                  </a:cubicBezTo>
                  <a:cubicBezTo>
                    <a:pt x="839" y="41"/>
                    <a:pt x="837" y="40"/>
                    <a:pt x="836" y="39"/>
                  </a:cubicBezTo>
                  <a:cubicBezTo>
                    <a:pt x="835" y="38"/>
                    <a:pt x="834" y="38"/>
                    <a:pt x="833" y="37"/>
                  </a:cubicBezTo>
                  <a:cubicBezTo>
                    <a:pt x="833" y="38"/>
                    <a:pt x="832" y="39"/>
                    <a:pt x="832" y="39"/>
                  </a:cubicBezTo>
                  <a:cubicBezTo>
                    <a:pt x="832" y="40"/>
                    <a:pt x="834" y="40"/>
                    <a:pt x="834" y="41"/>
                  </a:cubicBezTo>
                  <a:cubicBezTo>
                    <a:pt x="834" y="42"/>
                    <a:pt x="832" y="43"/>
                    <a:pt x="832" y="43"/>
                  </a:cubicBezTo>
                  <a:cubicBezTo>
                    <a:pt x="832" y="43"/>
                    <a:pt x="834" y="45"/>
                    <a:pt x="834" y="45"/>
                  </a:cubicBezTo>
                  <a:cubicBezTo>
                    <a:pt x="834" y="45"/>
                    <a:pt x="833" y="47"/>
                    <a:pt x="833" y="47"/>
                  </a:cubicBezTo>
                  <a:cubicBezTo>
                    <a:pt x="832" y="47"/>
                    <a:pt x="831" y="46"/>
                    <a:pt x="831" y="45"/>
                  </a:cubicBezTo>
                  <a:cubicBezTo>
                    <a:pt x="830" y="45"/>
                    <a:pt x="829" y="44"/>
                    <a:pt x="828" y="44"/>
                  </a:cubicBezTo>
                  <a:cubicBezTo>
                    <a:pt x="828" y="44"/>
                    <a:pt x="827" y="46"/>
                    <a:pt x="827" y="46"/>
                  </a:cubicBezTo>
                  <a:cubicBezTo>
                    <a:pt x="826" y="46"/>
                    <a:pt x="825" y="44"/>
                    <a:pt x="824" y="44"/>
                  </a:cubicBezTo>
                  <a:cubicBezTo>
                    <a:pt x="824" y="44"/>
                    <a:pt x="823" y="46"/>
                    <a:pt x="823" y="46"/>
                  </a:cubicBezTo>
                  <a:cubicBezTo>
                    <a:pt x="822" y="47"/>
                    <a:pt x="821" y="49"/>
                    <a:pt x="821" y="49"/>
                  </a:cubicBezTo>
                  <a:cubicBezTo>
                    <a:pt x="821" y="49"/>
                    <a:pt x="819" y="47"/>
                    <a:pt x="819" y="47"/>
                  </a:cubicBezTo>
                  <a:cubicBezTo>
                    <a:pt x="818" y="47"/>
                    <a:pt x="817" y="49"/>
                    <a:pt x="817" y="49"/>
                  </a:cubicBezTo>
                  <a:cubicBezTo>
                    <a:pt x="816" y="50"/>
                    <a:pt x="816" y="51"/>
                    <a:pt x="815" y="51"/>
                  </a:cubicBezTo>
                  <a:cubicBezTo>
                    <a:pt x="815" y="52"/>
                    <a:pt x="814" y="53"/>
                    <a:pt x="814" y="54"/>
                  </a:cubicBezTo>
                  <a:cubicBezTo>
                    <a:pt x="813" y="54"/>
                    <a:pt x="812" y="56"/>
                    <a:pt x="812" y="56"/>
                  </a:cubicBezTo>
                  <a:cubicBezTo>
                    <a:pt x="811" y="56"/>
                    <a:pt x="810" y="54"/>
                    <a:pt x="810" y="54"/>
                  </a:cubicBezTo>
                  <a:cubicBezTo>
                    <a:pt x="809" y="54"/>
                    <a:pt x="809" y="56"/>
                    <a:pt x="808" y="56"/>
                  </a:cubicBezTo>
                  <a:cubicBezTo>
                    <a:pt x="808" y="57"/>
                    <a:pt x="806" y="55"/>
                    <a:pt x="806" y="55"/>
                  </a:cubicBezTo>
                  <a:cubicBezTo>
                    <a:pt x="805" y="55"/>
                    <a:pt x="804" y="53"/>
                    <a:pt x="803" y="53"/>
                  </a:cubicBezTo>
                  <a:cubicBezTo>
                    <a:pt x="803" y="53"/>
                    <a:pt x="805" y="51"/>
                    <a:pt x="805" y="51"/>
                  </a:cubicBezTo>
                  <a:cubicBezTo>
                    <a:pt x="806" y="50"/>
                    <a:pt x="806" y="49"/>
                    <a:pt x="807" y="49"/>
                  </a:cubicBezTo>
                  <a:cubicBezTo>
                    <a:pt x="807" y="48"/>
                    <a:pt x="808" y="47"/>
                    <a:pt x="809" y="46"/>
                  </a:cubicBezTo>
                  <a:cubicBezTo>
                    <a:pt x="808" y="46"/>
                    <a:pt x="807" y="45"/>
                    <a:pt x="806" y="45"/>
                  </a:cubicBezTo>
                  <a:cubicBezTo>
                    <a:pt x="806" y="45"/>
                    <a:pt x="805" y="47"/>
                    <a:pt x="805" y="47"/>
                  </a:cubicBezTo>
                  <a:cubicBezTo>
                    <a:pt x="804" y="47"/>
                    <a:pt x="803" y="45"/>
                    <a:pt x="802" y="45"/>
                  </a:cubicBezTo>
                  <a:cubicBezTo>
                    <a:pt x="802" y="45"/>
                    <a:pt x="801" y="47"/>
                    <a:pt x="801" y="47"/>
                  </a:cubicBezTo>
                  <a:cubicBezTo>
                    <a:pt x="800" y="48"/>
                    <a:pt x="800" y="49"/>
                    <a:pt x="799" y="50"/>
                  </a:cubicBezTo>
                  <a:cubicBezTo>
                    <a:pt x="798" y="50"/>
                    <a:pt x="798" y="51"/>
                    <a:pt x="797" y="52"/>
                  </a:cubicBezTo>
                  <a:cubicBezTo>
                    <a:pt x="797" y="51"/>
                    <a:pt x="796" y="51"/>
                    <a:pt x="795" y="50"/>
                  </a:cubicBezTo>
                  <a:cubicBezTo>
                    <a:pt x="795" y="50"/>
                    <a:pt x="793" y="48"/>
                    <a:pt x="793" y="48"/>
                  </a:cubicBezTo>
                  <a:cubicBezTo>
                    <a:pt x="792" y="49"/>
                    <a:pt x="792" y="50"/>
                    <a:pt x="791" y="51"/>
                  </a:cubicBezTo>
                  <a:cubicBezTo>
                    <a:pt x="793" y="52"/>
                    <a:pt x="794" y="53"/>
                    <a:pt x="796" y="54"/>
                  </a:cubicBezTo>
                  <a:cubicBezTo>
                    <a:pt x="796" y="55"/>
                    <a:pt x="797" y="55"/>
                    <a:pt x="798" y="56"/>
                  </a:cubicBezTo>
                  <a:cubicBezTo>
                    <a:pt x="799" y="56"/>
                    <a:pt x="799" y="57"/>
                    <a:pt x="800" y="58"/>
                  </a:cubicBezTo>
                  <a:cubicBezTo>
                    <a:pt x="800" y="58"/>
                    <a:pt x="802" y="59"/>
                    <a:pt x="802" y="59"/>
                  </a:cubicBezTo>
                  <a:cubicBezTo>
                    <a:pt x="802" y="59"/>
                    <a:pt x="804" y="57"/>
                    <a:pt x="804" y="57"/>
                  </a:cubicBezTo>
                  <a:cubicBezTo>
                    <a:pt x="804" y="57"/>
                    <a:pt x="806" y="58"/>
                    <a:pt x="806" y="59"/>
                  </a:cubicBezTo>
                  <a:cubicBezTo>
                    <a:pt x="806" y="59"/>
                    <a:pt x="805" y="61"/>
                    <a:pt x="805" y="61"/>
                  </a:cubicBezTo>
                  <a:cubicBezTo>
                    <a:pt x="804" y="61"/>
                    <a:pt x="803" y="63"/>
                    <a:pt x="803" y="63"/>
                  </a:cubicBezTo>
                  <a:cubicBezTo>
                    <a:pt x="802" y="63"/>
                    <a:pt x="801" y="62"/>
                    <a:pt x="801" y="61"/>
                  </a:cubicBezTo>
                  <a:cubicBezTo>
                    <a:pt x="800" y="62"/>
                    <a:pt x="799" y="63"/>
                    <a:pt x="799" y="64"/>
                  </a:cubicBezTo>
                  <a:cubicBezTo>
                    <a:pt x="799" y="64"/>
                    <a:pt x="797" y="66"/>
                    <a:pt x="797" y="66"/>
                  </a:cubicBezTo>
                  <a:cubicBezTo>
                    <a:pt x="796" y="66"/>
                    <a:pt x="796" y="64"/>
                    <a:pt x="795" y="64"/>
                  </a:cubicBezTo>
                  <a:cubicBezTo>
                    <a:pt x="795" y="64"/>
                    <a:pt x="793" y="67"/>
                    <a:pt x="793" y="66"/>
                  </a:cubicBezTo>
                  <a:cubicBezTo>
                    <a:pt x="793" y="66"/>
                    <a:pt x="791" y="65"/>
                    <a:pt x="791" y="65"/>
                  </a:cubicBezTo>
                  <a:cubicBezTo>
                    <a:pt x="791" y="64"/>
                    <a:pt x="793" y="63"/>
                    <a:pt x="793" y="63"/>
                  </a:cubicBezTo>
                  <a:cubicBezTo>
                    <a:pt x="793" y="62"/>
                    <a:pt x="795" y="60"/>
                    <a:pt x="794" y="60"/>
                  </a:cubicBezTo>
                  <a:cubicBezTo>
                    <a:pt x="794" y="60"/>
                    <a:pt x="792" y="59"/>
                    <a:pt x="792" y="59"/>
                  </a:cubicBezTo>
                  <a:cubicBezTo>
                    <a:pt x="792" y="59"/>
                    <a:pt x="791" y="61"/>
                    <a:pt x="791" y="61"/>
                  </a:cubicBezTo>
                  <a:cubicBezTo>
                    <a:pt x="790" y="61"/>
                    <a:pt x="789" y="60"/>
                    <a:pt x="788" y="59"/>
                  </a:cubicBezTo>
                  <a:cubicBezTo>
                    <a:pt x="788" y="59"/>
                    <a:pt x="786" y="58"/>
                    <a:pt x="786" y="57"/>
                  </a:cubicBezTo>
                  <a:cubicBezTo>
                    <a:pt x="786" y="57"/>
                    <a:pt x="788" y="55"/>
                    <a:pt x="788" y="55"/>
                  </a:cubicBezTo>
                  <a:cubicBezTo>
                    <a:pt x="788" y="54"/>
                    <a:pt x="789" y="54"/>
                    <a:pt x="789" y="53"/>
                  </a:cubicBezTo>
                  <a:cubicBezTo>
                    <a:pt x="790" y="52"/>
                    <a:pt x="791" y="51"/>
                    <a:pt x="791" y="51"/>
                  </a:cubicBezTo>
                  <a:cubicBezTo>
                    <a:pt x="791" y="50"/>
                    <a:pt x="789" y="49"/>
                    <a:pt x="789" y="49"/>
                  </a:cubicBezTo>
                  <a:cubicBezTo>
                    <a:pt x="789" y="48"/>
                    <a:pt x="791" y="47"/>
                    <a:pt x="791" y="47"/>
                  </a:cubicBezTo>
                  <a:cubicBezTo>
                    <a:pt x="791" y="46"/>
                    <a:pt x="788" y="46"/>
                    <a:pt x="788" y="45"/>
                  </a:cubicBezTo>
                  <a:cubicBezTo>
                    <a:pt x="788" y="46"/>
                    <a:pt x="787" y="47"/>
                    <a:pt x="787" y="47"/>
                  </a:cubicBezTo>
                  <a:cubicBezTo>
                    <a:pt x="786" y="48"/>
                    <a:pt x="785" y="49"/>
                    <a:pt x="785" y="50"/>
                  </a:cubicBezTo>
                  <a:cubicBezTo>
                    <a:pt x="785" y="50"/>
                    <a:pt x="787" y="51"/>
                    <a:pt x="787" y="51"/>
                  </a:cubicBezTo>
                  <a:cubicBezTo>
                    <a:pt x="787" y="52"/>
                    <a:pt x="786" y="53"/>
                    <a:pt x="786" y="53"/>
                  </a:cubicBezTo>
                  <a:cubicBezTo>
                    <a:pt x="785" y="54"/>
                    <a:pt x="784" y="52"/>
                    <a:pt x="783" y="52"/>
                  </a:cubicBezTo>
                  <a:cubicBezTo>
                    <a:pt x="782" y="53"/>
                    <a:pt x="781" y="55"/>
                    <a:pt x="780" y="56"/>
                  </a:cubicBezTo>
                  <a:cubicBezTo>
                    <a:pt x="778" y="55"/>
                    <a:pt x="777" y="54"/>
                    <a:pt x="775" y="53"/>
                  </a:cubicBezTo>
                  <a:cubicBezTo>
                    <a:pt x="777" y="51"/>
                    <a:pt x="778" y="50"/>
                    <a:pt x="779" y="48"/>
                  </a:cubicBezTo>
                  <a:cubicBezTo>
                    <a:pt x="779" y="48"/>
                    <a:pt x="780" y="50"/>
                    <a:pt x="781" y="50"/>
                  </a:cubicBezTo>
                  <a:cubicBezTo>
                    <a:pt x="781" y="50"/>
                    <a:pt x="783" y="48"/>
                    <a:pt x="783" y="48"/>
                  </a:cubicBezTo>
                  <a:cubicBezTo>
                    <a:pt x="783" y="48"/>
                    <a:pt x="781" y="46"/>
                    <a:pt x="781" y="46"/>
                  </a:cubicBezTo>
                  <a:cubicBezTo>
                    <a:pt x="780" y="46"/>
                    <a:pt x="782" y="44"/>
                    <a:pt x="782" y="44"/>
                  </a:cubicBezTo>
                  <a:cubicBezTo>
                    <a:pt x="782" y="43"/>
                    <a:pt x="780" y="43"/>
                    <a:pt x="780" y="42"/>
                  </a:cubicBezTo>
                  <a:cubicBezTo>
                    <a:pt x="779" y="44"/>
                    <a:pt x="778" y="45"/>
                    <a:pt x="777" y="47"/>
                  </a:cubicBezTo>
                  <a:cubicBezTo>
                    <a:pt x="776" y="47"/>
                    <a:pt x="776" y="48"/>
                    <a:pt x="775" y="49"/>
                  </a:cubicBezTo>
                  <a:cubicBezTo>
                    <a:pt x="775" y="49"/>
                    <a:pt x="773" y="47"/>
                    <a:pt x="773" y="47"/>
                  </a:cubicBezTo>
                  <a:cubicBezTo>
                    <a:pt x="772" y="47"/>
                    <a:pt x="771" y="49"/>
                    <a:pt x="771" y="49"/>
                  </a:cubicBezTo>
                  <a:cubicBezTo>
                    <a:pt x="771" y="50"/>
                    <a:pt x="770" y="52"/>
                    <a:pt x="769" y="52"/>
                  </a:cubicBezTo>
                  <a:cubicBezTo>
                    <a:pt x="769" y="52"/>
                    <a:pt x="767" y="50"/>
                    <a:pt x="767" y="50"/>
                  </a:cubicBezTo>
                  <a:cubicBezTo>
                    <a:pt x="767" y="50"/>
                    <a:pt x="765" y="48"/>
                    <a:pt x="765" y="48"/>
                  </a:cubicBezTo>
                  <a:cubicBezTo>
                    <a:pt x="765" y="48"/>
                    <a:pt x="763" y="50"/>
                    <a:pt x="763" y="50"/>
                  </a:cubicBezTo>
                  <a:cubicBezTo>
                    <a:pt x="763" y="51"/>
                    <a:pt x="765" y="52"/>
                    <a:pt x="765" y="52"/>
                  </a:cubicBezTo>
                  <a:cubicBezTo>
                    <a:pt x="765" y="53"/>
                    <a:pt x="764" y="54"/>
                    <a:pt x="764" y="54"/>
                  </a:cubicBezTo>
                  <a:cubicBezTo>
                    <a:pt x="763" y="55"/>
                    <a:pt x="763" y="56"/>
                    <a:pt x="762" y="57"/>
                  </a:cubicBezTo>
                  <a:cubicBezTo>
                    <a:pt x="762" y="57"/>
                    <a:pt x="760" y="55"/>
                    <a:pt x="760" y="55"/>
                  </a:cubicBezTo>
                  <a:cubicBezTo>
                    <a:pt x="759" y="55"/>
                    <a:pt x="758" y="57"/>
                    <a:pt x="758" y="57"/>
                  </a:cubicBezTo>
                  <a:cubicBezTo>
                    <a:pt x="758" y="58"/>
                    <a:pt x="756" y="59"/>
                    <a:pt x="756" y="59"/>
                  </a:cubicBezTo>
                  <a:cubicBezTo>
                    <a:pt x="756" y="60"/>
                    <a:pt x="759" y="61"/>
                    <a:pt x="758" y="61"/>
                  </a:cubicBezTo>
                  <a:cubicBezTo>
                    <a:pt x="758" y="62"/>
                    <a:pt x="757" y="63"/>
                    <a:pt x="757" y="63"/>
                  </a:cubicBezTo>
                  <a:cubicBezTo>
                    <a:pt x="756" y="64"/>
                    <a:pt x="756" y="65"/>
                    <a:pt x="755" y="66"/>
                  </a:cubicBezTo>
                  <a:cubicBezTo>
                    <a:pt x="755" y="66"/>
                    <a:pt x="753" y="64"/>
                    <a:pt x="753" y="64"/>
                  </a:cubicBezTo>
                  <a:cubicBezTo>
                    <a:pt x="753" y="64"/>
                    <a:pt x="754" y="62"/>
                    <a:pt x="755" y="62"/>
                  </a:cubicBezTo>
                  <a:cubicBezTo>
                    <a:pt x="755" y="61"/>
                    <a:pt x="756" y="60"/>
                    <a:pt x="756" y="59"/>
                  </a:cubicBezTo>
                  <a:cubicBezTo>
                    <a:pt x="756" y="59"/>
                    <a:pt x="754" y="58"/>
                    <a:pt x="754" y="58"/>
                  </a:cubicBezTo>
                  <a:cubicBezTo>
                    <a:pt x="754" y="57"/>
                    <a:pt x="756" y="56"/>
                    <a:pt x="756" y="55"/>
                  </a:cubicBezTo>
                  <a:cubicBezTo>
                    <a:pt x="756" y="55"/>
                    <a:pt x="754" y="54"/>
                    <a:pt x="753" y="54"/>
                  </a:cubicBezTo>
                  <a:cubicBezTo>
                    <a:pt x="753" y="53"/>
                    <a:pt x="752" y="53"/>
                    <a:pt x="751" y="52"/>
                  </a:cubicBezTo>
                  <a:cubicBezTo>
                    <a:pt x="751" y="53"/>
                    <a:pt x="749" y="54"/>
                    <a:pt x="750" y="54"/>
                  </a:cubicBezTo>
                  <a:cubicBezTo>
                    <a:pt x="750" y="55"/>
                    <a:pt x="752" y="55"/>
                    <a:pt x="752" y="56"/>
                  </a:cubicBezTo>
                  <a:cubicBezTo>
                    <a:pt x="752" y="56"/>
                    <a:pt x="750" y="58"/>
                    <a:pt x="750" y="58"/>
                  </a:cubicBezTo>
                  <a:cubicBezTo>
                    <a:pt x="750" y="58"/>
                    <a:pt x="748" y="56"/>
                    <a:pt x="748" y="57"/>
                  </a:cubicBezTo>
                  <a:cubicBezTo>
                    <a:pt x="747" y="57"/>
                    <a:pt x="747" y="59"/>
                    <a:pt x="746" y="59"/>
                  </a:cubicBezTo>
                  <a:cubicBezTo>
                    <a:pt x="747" y="59"/>
                    <a:pt x="748" y="61"/>
                    <a:pt x="748" y="60"/>
                  </a:cubicBezTo>
                  <a:cubicBezTo>
                    <a:pt x="748" y="61"/>
                    <a:pt x="747" y="63"/>
                    <a:pt x="747" y="63"/>
                  </a:cubicBezTo>
                  <a:cubicBezTo>
                    <a:pt x="746" y="63"/>
                    <a:pt x="745" y="61"/>
                    <a:pt x="744" y="61"/>
                  </a:cubicBezTo>
                  <a:cubicBezTo>
                    <a:pt x="744" y="61"/>
                    <a:pt x="742" y="60"/>
                    <a:pt x="742" y="59"/>
                  </a:cubicBezTo>
                  <a:cubicBezTo>
                    <a:pt x="742" y="59"/>
                    <a:pt x="744" y="58"/>
                    <a:pt x="744" y="57"/>
                  </a:cubicBezTo>
                  <a:cubicBezTo>
                    <a:pt x="744" y="56"/>
                    <a:pt x="742" y="56"/>
                    <a:pt x="742" y="55"/>
                  </a:cubicBezTo>
                  <a:cubicBezTo>
                    <a:pt x="742" y="55"/>
                    <a:pt x="744" y="54"/>
                    <a:pt x="743" y="53"/>
                  </a:cubicBezTo>
                  <a:cubicBezTo>
                    <a:pt x="743" y="52"/>
                    <a:pt x="742" y="52"/>
                    <a:pt x="741" y="51"/>
                  </a:cubicBezTo>
                  <a:cubicBezTo>
                    <a:pt x="740" y="53"/>
                    <a:pt x="739" y="54"/>
                    <a:pt x="738" y="56"/>
                  </a:cubicBezTo>
                  <a:cubicBezTo>
                    <a:pt x="737" y="57"/>
                    <a:pt x="736" y="57"/>
                    <a:pt x="736" y="58"/>
                  </a:cubicBezTo>
                  <a:cubicBezTo>
                    <a:pt x="736" y="58"/>
                    <a:pt x="738" y="59"/>
                    <a:pt x="738" y="60"/>
                  </a:cubicBezTo>
                  <a:cubicBezTo>
                    <a:pt x="738" y="60"/>
                    <a:pt x="737" y="62"/>
                    <a:pt x="737" y="62"/>
                  </a:cubicBezTo>
                  <a:cubicBezTo>
                    <a:pt x="736" y="63"/>
                    <a:pt x="735" y="64"/>
                    <a:pt x="735" y="64"/>
                  </a:cubicBezTo>
                  <a:cubicBezTo>
                    <a:pt x="732" y="62"/>
                    <a:pt x="729" y="60"/>
                    <a:pt x="726" y="57"/>
                  </a:cubicBezTo>
                  <a:cubicBezTo>
                    <a:pt x="727" y="57"/>
                    <a:pt x="727" y="55"/>
                    <a:pt x="728" y="55"/>
                  </a:cubicBezTo>
                  <a:cubicBezTo>
                    <a:pt x="728" y="55"/>
                    <a:pt x="729" y="57"/>
                    <a:pt x="730" y="57"/>
                  </a:cubicBezTo>
                  <a:cubicBezTo>
                    <a:pt x="730" y="57"/>
                    <a:pt x="731" y="55"/>
                    <a:pt x="732" y="55"/>
                  </a:cubicBezTo>
                  <a:cubicBezTo>
                    <a:pt x="732" y="54"/>
                    <a:pt x="733" y="53"/>
                    <a:pt x="733" y="52"/>
                  </a:cubicBezTo>
                  <a:cubicBezTo>
                    <a:pt x="734" y="52"/>
                    <a:pt x="734" y="51"/>
                    <a:pt x="735" y="50"/>
                  </a:cubicBezTo>
                  <a:cubicBezTo>
                    <a:pt x="735" y="50"/>
                    <a:pt x="737" y="49"/>
                    <a:pt x="737" y="48"/>
                  </a:cubicBezTo>
                  <a:cubicBezTo>
                    <a:pt x="737" y="48"/>
                    <a:pt x="735" y="47"/>
                    <a:pt x="734" y="46"/>
                  </a:cubicBezTo>
                  <a:cubicBezTo>
                    <a:pt x="734" y="47"/>
                    <a:pt x="733" y="48"/>
                    <a:pt x="733" y="49"/>
                  </a:cubicBezTo>
                  <a:cubicBezTo>
                    <a:pt x="733" y="49"/>
                    <a:pt x="731" y="51"/>
                    <a:pt x="731" y="51"/>
                  </a:cubicBezTo>
                  <a:cubicBezTo>
                    <a:pt x="731" y="51"/>
                    <a:pt x="729" y="49"/>
                    <a:pt x="729" y="49"/>
                  </a:cubicBezTo>
                  <a:cubicBezTo>
                    <a:pt x="729" y="49"/>
                    <a:pt x="731" y="47"/>
                    <a:pt x="731" y="47"/>
                  </a:cubicBezTo>
                  <a:cubicBezTo>
                    <a:pt x="730" y="47"/>
                    <a:pt x="729" y="45"/>
                    <a:pt x="728" y="45"/>
                  </a:cubicBezTo>
                  <a:cubicBezTo>
                    <a:pt x="728" y="45"/>
                    <a:pt x="727" y="47"/>
                    <a:pt x="727" y="47"/>
                  </a:cubicBezTo>
                  <a:cubicBezTo>
                    <a:pt x="726" y="47"/>
                    <a:pt x="725" y="46"/>
                    <a:pt x="724" y="46"/>
                  </a:cubicBezTo>
                  <a:cubicBezTo>
                    <a:pt x="724" y="46"/>
                    <a:pt x="723" y="44"/>
                    <a:pt x="722" y="44"/>
                  </a:cubicBezTo>
                  <a:cubicBezTo>
                    <a:pt x="722" y="44"/>
                    <a:pt x="721" y="46"/>
                    <a:pt x="720" y="46"/>
                  </a:cubicBezTo>
                  <a:cubicBezTo>
                    <a:pt x="720" y="46"/>
                    <a:pt x="719" y="44"/>
                    <a:pt x="718" y="44"/>
                  </a:cubicBezTo>
                  <a:cubicBezTo>
                    <a:pt x="718" y="45"/>
                    <a:pt x="717" y="47"/>
                    <a:pt x="716" y="47"/>
                  </a:cubicBezTo>
                  <a:cubicBezTo>
                    <a:pt x="716" y="47"/>
                    <a:pt x="715" y="45"/>
                    <a:pt x="714" y="45"/>
                  </a:cubicBezTo>
                  <a:cubicBezTo>
                    <a:pt x="714" y="45"/>
                    <a:pt x="713" y="47"/>
                    <a:pt x="713" y="47"/>
                  </a:cubicBezTo>
                  <a:cubicBezTo>
                    <a:pt x="713" y="48"/>
                    <a:pt x="715" y="48"/>
                    <a:pt x="715" y="49"/>
                  </a:cubicBezTo>
                  <a:cubicBezTo>
                    <a:pt x="715" y="50"/>
                    <a:pt x="713" y="50"/>
                    <a:pt x="713" y="51"/>
                  </a:cubicBezTo>
                  <a:cubicBezTo>
                    <a:pt x="715" y="52"/>
                    <a:pt x="716" y="53"/>
                    <a:pt x="718" y="55"/>
                  </a:cubicBezTo>
                  <a:cubicBezTo>
                    <a:pt x="718" y="55"/>
                    <a:pt x="719" y="56"/>
                    <a:pt x="720" y="56"/>
                  </a:cubicBezTo>
                  <a:cubicBezTo>
                    <a:pt x="719" y="58"/>
                    <a:pt x="717" y="59"/>
                    <a:pt x="716" y="61"/>
                  </a:cubicBezTo>
                  <a:cubicBezTo>
                    <a:pt x="715" y="60"/>
                    <a:pt x="713" y="58"/>
                    <a:pt x="712" y="57"/>
                  </a:cubicBezTo>
                  <a:cubicBezTo>
                    <a:pt x="712" y="57"/>
                    <a:pt x="714" y="56"/>
                    <a:pt x="714" y="55"/>
                  </a:cubicBezTo>
                  <a:cubicBezTo>
                    <a:pt x="714" y="55"/>
                    <a:pt x="712" y="54"/>
                    <a:pt x="711" y="53"/>
                  </a:cubicBezTo>
                  <a:cubicBezTo>
                    <a:pt x="711" y="53"/>
                    <a:pt x="710" y="52"/>
                    <a:pt x="709" y="52"/>
                  </a:cubicBezTo>
                  <a:cubicBezTo>
                    <a:pt x="708" y="53"/>
                    <a:pt x="707" y="55"/>
                    <a:pt x="706" y="56"/>
                  </a:cubicBezTo>
                  <a:cubicBezTo>
                    <a:pt x="705" y="57"/>
                    <a:pt x="705" y="58"/>
                    <a:pt x="704" y="58"/>
                  </a:cubicBezTo>
                  <a:cubicBezTo>
                    <a:pt x="704" y="58"/>
                    <a:pt x="702" y="57"/>
                    <a:pt x="702" y="57"/>
                  </a:cubicBezTo>
                  <a:cubicBezTo>
                    <a:pt x="702" y="56"/>
                    <a:pt x="700" y="55"/>
                    <a:pt x="700" y="55"/>
                  </a:cubicBezTo>
                  <a:cubicBezTo>
                    <a:pt x="699" y="55"/>
                    <a:pt x="698" y="57"/>
                    <a:pt x="698" y="57"/>
                  </a:cubicBezTo>
                  <a:cubicBezTo>
                    <a:pt x="698" y="57"/>
                    <a:pt x="696" y="56"/>
                    <a:pt x="696" y="56"/>
                  </a:cubicBezTo>
                  <a:cubicBezTo>
                    <a:pt x="696" y="55"/>
                    <a:pt x="697" y="53"/>
                    <a:pt x="697" y="53"/>
                  </a:cubicBezTo>
                  <a:cubicBezTo>
                    <a:pt x="698" y="53"/>
                    <a:pt x="699" y="55"/>
                    <a:pt x="700" y="55"/>
                  </a:cubicBezTo>
                  <a:cubicBezTo>
                    <a:pt x="700" y="54"/>
                    <a:pt x="701" y="53"/>
                    <a:pt x="701" y="53"/>
                  </a:cubicBezTo>
                  <a:cubicBezTo>
                    <a:pt x="701" y="52"/>
                    <a:pt x="699" y="51"/>
                    <a:pt x="699" y="51"/>
                  </a:cubicBezTo>
                  <a:cubicBezTo>
                    <a:pt x="699" y="50"/>
                    <a:pt x="697" y="50"/>
                    <a:pt x="697" y="49"/>
                  </a:cubicBezTo>
                  <a:cubicBezTo>
                    <a:pt x="696" y="49"/>
                    <a:pt x="695" y="48"/>
                    <a:pt x="695" y="48"/>
                  </a:cubicBezTo>
                  <a:cubicBezTo>
                    <a:pt x="694" y="47"/>
                    <a:pt x="693" y="47"/>
                    <a:pt x="692" y="46"/>
                  </a:cubicBezTo>
                  <a:cubicBezTo>
                    <a:pt x="692" y="47"/>
                    <a:pt x="691" y="47"/>
                    <a:pt x="691" y="48"/>
                  </a:cubicBezTo>
                  <a:cubicBezTo>
                    <a:pt x="690" y="48"/>
                    <a:pt x="689" y="50"/>
                    <a:pt x="689" y="50"/>
                  </a:cubicBezTo>
                  <a:cubicBezTo>
                    <a:pt x="689" y="51"/>
                    <a:pt x="691" y="52"/>
                    <a:pt x="691" y="52"/>
                  </a:cubicBezTo>
                  <a:cubicBezTo>
                    <a:pt x="691" y="52"/>
                    <a:pt x="690" y="54"/>
                    <a:pt x="689" y="54"/>
                  </a:cubicBezTo>
                  <a:cubicBezTo>
                    <a:pt x="689" y="54"/>
                    <a:pt x="688" y="53"/>
                    <a:pt x="687" y="53"/>
                  </a:cubicBezTo>
                  <a:cubicBezTo>
                    <a:pt x="686" y="52"/>
                    <a:pt x="686" y="51"/>
                    <a:pt x="685" y="51"/>
                  </a:cubicBezTo>
                  <a:cubicBezTo>
                    <a:pt x="685" y="51"/>
                    <a:pt x="683" y="49"/>
                    <a:pt x="683" y="49"/>
                  </a:cubicBezTo>
                  <a:cubicBezTo>
                    <a:pt x="682" y="49"/>
                    <a:pt x="681" y="51"/>
                    <a:pt x="681" y="51"/>
                  </a:cubicBezTo>
                  <a:cubicBezTo>
                    <a:pt x="680" y="52"/>
                    <a:pt x="680" y="53"/>
                    <a:pt x="679" y="54"/>
                  </a:cubicBezTo>
                  <a:cubicBezTo>
                    <a:pt x="679" y="54"/>
                    <a:pt x="678" y="56"/>
                    <a:pt x="678" y="56"/>
                  </a:cubicBezTo>
                  <a:cubicBezTo>
                    <a:pt x="677" y="56"/>
                    <a:pt x="676" y="54"/>
                    <a:pt x="675" y="54"/>
                  </a:cubicBezTo>
                  <a:cubicBezTo>
                    <a:pt x="675" y="54"/>
                    <a:pt x="674" y="53"/>
                    <a:pt x="673" y="53"/>
                  </a:cubicBezTo>
                  <a:cubicBezTo>
                    <a:pt x="673" y="52"/>
                    <a:pt x="672" y="55"/>
                    <a:pt x="671" y="55"/>
                  </a:cubicBezTo>
                  <a:cubicBezTo>
                    <a:pt x="671" y="55"/>
                    <a:pt x="670" y="53"/>
                    <a:pt x="669" y="53"/>
                  </a:cubicBezTo>
                  <a:cubicBezTo>
                    <a:pt x="669" y="54"/>
                    <a:pt x="668" y="55"/>
                    <a:pt x="668" y="55"/>
                  </a:cubicBezTo>
                  <a:cubicBezTo>
                    <a:pt x="668" y="55"/>
                    <a:pt x="665" y="54"/>
                    <a:pt x="665" y="54"/>
                  </a:cubicBezTo>
                  <a:cubicBezTo>
                    <a:pt x="665" y="53"/>
                    <a:pt x="667" y="52"/>
                    <a:pt x="667" y="51"/>
                  </a:cubicBezTo>
                  <a:cubicBezTo>
                    <a:pt x="667" y="51"/>
                    <a:pt x="668" y="50"/>
                    <a:pt x="669" y="49"/>
                  </a:cubicBezTo>
                  <a:cubicBezTo>
                    <a:pt x="669" y="49"/>
                    <a:pt x="670" y="47"/>
                    <a:pt x="670" y="47"/>
                  </a:cubicBezTo>
                  <a:cubicBezTo>
                    <a:pt x="670" y="46"/>
                    <a:pt x="668" y="46"/>
                    <a:pt x="668" y="45"/>
                  </a:cubicBezTo>
                  <a:cubicBezTo>
                    <a:pt x="668" y="45"/>
                    <a:pt x="670" y="43"/>
                    <a:pt x="670" y="43"/>
                  </a:cubicBezTo>
                  <a:cubicBezTo>
                    <a:pt x="670" y="42"/>
                    <a:pt x="668" y="42"/>
                    <a:pt x="668" y="41"/>
                  </a:cubicBezTo>
                  <a:cubicBezTo>
                    <a:pt x="668" y="41"/>
                    <a:pt x="666" y="40"/>
                    <a:pt x="665" y="40"/>
                  </a:cubicBezTo>
                  <a:cubicBezTo>
                    <a:pt x="665" y="40"/>
                    <a:pt x="664" y="41"/>
                    <a:pt x="664" y="42"/>
                  </a:cubicBezTo>
                  <a:cubicBezTo>
                    <a:pt x="664" y="42"/>
                    <a:pt x="666" y="43"/>
                    <a:pt x="666" y="43"/>
                  </a:cubicBezTo>
                  <a:cubicBezTo>
                    <a:pt x="666" y="44"/>
                    <a:pt x="665" y="45"/>
                    <a:pt x="664" y="46"/>
                  </a:cubicBezTo>
                  <a:cubicBezTo>
                    <a:pt x="664" y="46"/>
                    <a:pt x="663" y="47"/>
                    <a:pt x="663" y="48"/>
                  </a:cubicBezTo>
                  <a:cubicBezTo>
                    <a:pt x="662" y="48"/>
                    <a:pt x="665" y="49"/>
                    <a:pt x="665" y="50"/>
                  </a:cubicBezTo>
                  <a:cubicBezTo>
                    <a:pt x="665" y="50"/>
                    <a:pt x="663" y="51"/>
                    <a:pt x="663" y="52"/>
                  </a:cubicBezTo>
                  <a:cubicBezTo>
                    <a:pt x="663" y="53"/>
                    <a:pt x="661" y="53"/>
                    <a:pt x="661" y="54"/>
                  </a:cubicBezTo>
                  <a:cubicBezTo>
                    <a:pt x="661" y="55"/>
                    <a:pt x="663" y="55"/>
                    <a:pt x="664" y="56"/>
                  </a:cubicBezTo>
                  <a:cubicBezTo>
                    <a:pt x="662" y="57"/>
                    <a:pt x="661" y="59"/>
                    <a:pt x="660" y="60"/>
                  </a:cubicBezTo>
                  <a:cubicBezTo>
                    <a:pt x="660" y="61"/>
                    <a:pt x="659" y="62"/>
                    <a:pt x="659" y="63"/>
                  </a:cubicBezTo>
                  <a:cubicBezTo>
                    <a:pt x="657" y="61"/>
                    <a:pt x="656" y="60"/>
                    <a:pt x="654" y="59"/>
                  </a:cubicBezTo>
                  <a:cubicBezTo>
                    <a:pt x="655" y="58"/>
                    <a:pt x="655" y="58"/>
                    <a:pt x="656" y="57"/>
                  </a:cubicBezTo>
                  <a:cubicBezTo>
                    <a:pt x="656" y="56"/>
                    <a:pt x="657" y="55"/>
                    <a:pt x="657" y="55"/>
                  </a:cubicBezTo>
                  <a:cubicBezTo>
                    <a:pt x="657" y="54"/>
                    <a:pt x="655" y="53"/>
                    <a:pt x="655" y="53"/>
                  </a:cubicBezTo>
                  <a:cubicBezTo>
                    <a:pt x="655" y="53"/>
                    <a:pt x="653" y="52"/>
                    <a:pt x="653" y="51"/>
                  </a:cubicBezTo>
                  <a:cubicBezTo>
                    <a:pt x="653" y="51"/>
                    <a:pt x="655" y="50"/>
                    <a:pt x="655" y="49"/>
                  </a:cubicBezTo>
                  <a:cubicBezTo>
                    <a:pt x="654" y="48"/>
                    <a:pt x="653" y="48"/>
                    <a:pt x="652" y="47"/>
                  </a:cubicBezTo>
                  <a:cubicBezTo>
                    <a:pt x="652" y="47"/>
                    <a:pt x="651" y="46"/>
                    <a:pt x="650" y="46"/>
                  </a:cubicBezTo>
                  <a:cubicBezTo>
                    <a:pt x="650" y="46"/>
                    <a:pt x="649" y="47"/>
                    <a:pt x="649" y="48"/>
                  </a:cubicBezTo>
                  <a:cubicBezTo>
                    <a:pt x="648" y="48"/>
                    <a:pt x="647" y="50"/>
                    <a:pt x="647" y="50"/>
                  </a:cubicBezTo>
                  <a:cubicBezTo>
                    <a:pt x="647" y="50"/>
                    <a:pt x="649" y="51"/>
                    <a:pt x="649" y="52"/>
                  </a:cubicBezTo>
                  <a:cubicBezTo>
                    <a:pt x="649" y="52"/>
                    <a:pt x="648" y="53"/>
                    <a:pt x="647" y="54"/>
                  </a:cubicBezTo>
                  <a:cubicBezTo>
                    <a:pt x="647" y="54"/>
                    <a:pt x="646" y="56"/>
                    <a:pt x="646" y="56"/>
                  </a:cubicBezTo>
                  <a:cubicBezTo>
                    <a:pt x="646" y="57"/>
                    <a:pt x="648" y="57"/>
                    <a:pt x="648" y="58"/>
                  </a:cubicBezTo>
                  <a:cubicBezTo>
                    <a:pt x="648" y="59"/>
                    <a:pt x="646" y="59"/>
                    <a:pt x="646" y="60"/>
                  </a:cubicBezTo>
                  <a:cubicBezTo>
                    <a:pt x="646" y="60"/>
                    <a:pt x="644" y="59"/>
                    <a:pt x="644" y="58"/>
                  </a:cubicBezTo>
                  <a:cubicBezTo>
                    <a:pt x="644" y="58"/>
                    <a:pt x="646" y="57"/>
                    <a:pt x="646" y="56"/>
                  </a:cubicBezTo>
                  <a:cubicBezTo>
                    <a:pt x="645" y="56"/>
                    <a:pt x="644" y="55"/>
                    <a:pt x="643" y="55"/>
                  </a:cubicBezTo>
                  <a:cubicBezTo>
                    <a:pt x="643" y="54"/>
                    <a:pt x="642" y="53"/>
                    <a:pt x="641" y="53"/>
                  </a:cubicBezTo>
                  <a:cubicBezTo>
                    <a:pt x="641" y="53"/>
                    <a:pt x="639" y="51"/>
                    <a:pt x="639" y="51"/>
                  </a:cubicBezTo>
                  <a:cubicBezTo>
                    <a:pt x="638" y="51"/>
                    <a:pt x="638" y="53"/>
                    <a:pt x="637" y="53"/>
                  </a:cubicBezTo>
                  <a:cubicBezTo>
                    <a:pt x="637" y="53"/>
                    <a:pt x="636" y="51"/>
                    <a:pt x="635" y="52"/>
                  </a:cubicBezTo>
                  <a:cubicBezTo>
                    <a:pt x="634" y="52"/>
                    <a:pt x="634" y="54"/>
                    <a:pt x="633" y="54"/>
                  </a:cubicBezTo>
                  <a:cubicBezTo>
                    <a:pt x="634" y="55"/>
                    <a:pt x="635" y="55"/>
                    <a:pt x="636" y="56"/>
                  </a:cubicBezTo>
                  <a:cubicBezTo>
                    <a:pt x="636" y="56"/>
                    <a:pt x="634" y="57"/>
                    <a:pt x="634" y="58"/>
                  </a:cubicBezTo>
                  <a:cubicBezTo>
                    <a:pt x="633" y="58"/>
                    <a:pt x="632" y="59"/>
                    <a:pt x="632" y="60"/>
                  </a:cubicBezTo>
                  <a:cubicBezTo>
                    <a:pt x="632" y="60"/>
                    <a:pt x="634" y="61"/>
                    <a:pt x="634" y="62"/>
                  </a:cubicBezTo>
                  <a:cubicBezTo>
                    <a:pt x="634" y="62"/>
                    <a:pt x="633" y="64"/>
                    <a:pt x="633" y="64"/>
                  </a:cubicBezTo>
                  <a:cubicBezTo>
                    <a:pt x="632" y="65"/>
                    <a:pt x="631" y="65"/>
                    <a:pt x="631" y="66"/>
                  </a:cubicBezTo>
                  <a:cubicBezTo>
                    <a:pt x="631" y="66"/>
                    <a:pt x="629" y="65"/>
                    <a:pt x="629" y="64"/>
                  </a:cubicBezTo>
                  <a:cubicBezTo>
                    <a:pt x="629" y="64"/>
                    <a:pt x="631" y="63"/>
                    <a:pt x="630" y="62"/>
                  </a:cubicBezTo>
                  <a:cubicBezTo>
                    <a:pt x="630" y="62"/>
                    <a:pt x="628" y="61"/>
                    <a:pt x="628" y="61"/>
                  </a:cubicBezTo>
                  <a:cubicBezTo>
                    <a:pt x="628" y="60"/>
                    <a:pt x="626" y="60"/>
                    <a:pt x="626" y="59"/>
                  </a:cubicBezTo>
                  <a:cubicBezTo>
                    <a:pt x="626" y="58"/>
                    <a:pt x="628" y="57"/>
                    <a:pt x="628" y="57"/>
                  </a:cubicBezTo>
                  <a:cubicBezTo>
                    <a:pt x="628" y="56"/>
                    <a:pt x="629" y="55"/>
                    <a:pt x="629" y="54"/>
                  </a:cubicBezTo>
                  <a:cubicBezTo>
                    <a:pt x="629" y="54"/>
                    <a:pt x="627" y="53"/>
                    <a:pt x="627" y="53"/>
                  </a:cubicBezTo>
                  <a:cubicBezTo>
                    <a:pt x="627" y="52"/>
                    <a:pt x="629" y="51"/>
                    <a:pt x="629" y="50"/>
                  </a:cubicBezTo>
                  <a:cubicBezTo>
                    <a:pt x="629" y="50"/>
                    <a:pt x="627" y="49"/>
                    <a:pt x="627" y="49"/>
                  </a:cubicBezTo>
                  <a:cubicBezTo>
                    <a:pt x="626" y="48"/>
                    <a:pt x="625" y="48"/>
                    <a:pt x="624" y="47"/>
                  </a:cubicBezTo>
                  <a:cubicBezTo>
                    <a:pt x="624" y="48"/>
                    <a:pt x="623" y="49"/>
                    <a:pt x="623" y="49"/>
                  </a:cubicBezTo>
                  <a:cubicBezTo>
                    <a:pt x="623" y="50"/>
                    <a:pt x="625" y="51"/>
                    <a:pt x="625" y="51"/>
                  </a:cubicBezTo>
                  <a:cubicBezTo>
                    <a:pt x="625" y="52"/>
                    <a:pt x="624" y="53"/>
                    <a:pt x="623" y="53"/>
                  </a:cubicBezTo>
                  <a:cubicBezTo>
                    <a:pt x="623" y="54"/>
                    <a:pt x="622" y="55"/>
                    <a:pt x="621" y="55"/>
                  </a:cubicBezTo>
                  <a:cubicBezTo>
                    <a:pt x="621" y="56"/>
                    <a:pt x="624" y="57"/>
                    <a:pt x="624" y="57"/>
                  </a:cubicBezTo>
                  <a:cubicBezTo>
                    <a:pt x="624" y="58"/>
                    <a:pt x="622" y="59"/>
                    <a:pt x="622" y="59"/>
                  </a:cubicBezTo>
                  <a:cubicBezTo>
                    <a:pt x="622" y="60"/>
                    <a:pt x="621" y="61"/>
                    <a:pt x="620" y="62"/>
                  </a:cubicBezTo>
                  <a:cubicBezTo>
                    <a:pt x="620" y="62"/>
                    <a:pt x="618" y="60"/>
                    <a:pt x="618" y="60"/>
                  </a:cubicBezTo>
                  <a:cubicBezTo>
                    <a:pt x="618" y="60"/>
                    <a:pt x="620" y="58"/>
                    <a:pt x="620" y="58"/>
                  </a:cubicBezTo>
                  <a:cubicBezTo>
                    <a:pt x="619" y="57"/>
                    <a:pt x="618" y="56"/>
                    <a:pt x="618" y="56"/>
                  </a:cubicBezTo>
                  <a:cubicBezTo>
                    <a:pt x="617" y="56"/>
                    <a:pt x="616" y="54"/>
                    <a:pt x="615" y="54"/>
                  </a:cubicBezTo>
                  <a:cubicBezTo>
                    <a:pt x="615" y="54"/>
                    <a:pt x="614" y="56"/>
                    <a:pt x="614" y="57"/>
                  </a:cubicBezTo>
                  <a:cubicBezTo>
                    <a:pt x="613" y="57"/>
                    <a:pt x="612" y="58"/>
                    <a:pt x="612" y="59"/>
                  </a:cubicBezTo>
                  <a:cubicBezTo>
                    <a:pt x="612" y="59"/>
                    <a:pt x="614" y="60"/>
                    <a:pt x="614" y="60"/>
                  </a:cubicBezTo>
                  <a:cubicBezTo>
                    <a:pt x="614" y="61"/>
                    <a:pt x="616" y="62"/>
                    <a:pt x="616" y="62"/>
                  </a:cubicBezTo>
                  <a:cubicBezTo>
                    <a:pt x="616" y="62"/>
                    <a:pt x="615" y="64"/>
                    <a:pt x="615" y="64"/>
                  </a:cubicBezTo>
                  <a:cubicBezTo>
                    <a:pt x="614" y="64"/>
                    <a:pt x="613" y="62"/>
                    <a:pt x="612" y="63"/>
                  </a:cubicBezTo>
                  <a:cubicBezTo>
                    <a:pt x="612" y="63"/>
                    <a:pt x="611" y="65"/>
                    <a:pt x="611" y="65"/>
                  </a:cubicBezTo>
                  <a:cubicBezTo>
                    <a:pt x="610" y="64"/>
                    <a:pt x="609" y="64"/>
                    <a:pt x="609" y="63"/>
                  </a:cubicBezTo>
                  <a:cubicBezTo>
                    <a:pt x="608" y="63"/>
                    <a:pt x="606" y="62"/>
                    <a:pt x="606" y="62"/>
                  </a:cubicBezTo>
                  <a:cubicBezTo>
                    <a:pt x="606" y="61"/>
                    <a:pt x="608" y="60"/>
                    <a:pt x="608" y="59"/>
                  </a:cubicBezTo>
                  <a:cubicBezTo>
                    <a:pt x="608" y="59"/>
                    <a:pt x="606" y="58"/>
                    <a:pt x="606" y="58"/>
                  </a:cubicBezTo>
                  <a:cubicBezTo>
                    <a:pt x="606" y="57"/>
                    <a:pt x="608" y="56"/>
                    <a:pt x="607" y="55"/>
                  </a:cubicBezTo>
                  <a:cubicBezTo>
                    <a:pt x="607" y="55"/>
                    <a:pt x="605" y="54"/>
                    <a:pt x="605" y="54"/>
                  </a:cubicBezTo>
                  <a:cubicBezTo>
                    <a:pt x="605" y="53"/>
                    <a:pt x="607" y="52"/>
                    <a:pt x="607" y="51"/>
                  </a:cubicBezTo>
                  <a:cubicBezTo>
                    <a:pt x="607" y="51"/>
                    <a:pt x="609" y="49"/>
                    <a:pt x="609" y="49"/>
                  </a:cubicBezTo>
                  <a:cubicBezTo>
                    <a:pt x="609" y="49"/>
                    <a:pt x="606" y="48"/>
                    <a:pt x="606" y="47"/>
                  </a:cubicBezTo>
                  <a:cubicBezTo>
                    <a:pt x="607" y="47"/>
                    <a:pt x="608" y="46"/>
                    <a:pt x="608" y="45"/>
                  </a:cubicBezTo>
                  <a:cubicBezTo>
                    <a:pt x="609" y="44"/>
                    <a:pt x="609" y="44"/>
                    <a:pt x="610" y="43"/>
                  </a:cubicBezTo>
                  <a:cubicBezTo>
                    <a:pt x="609" y="43"/>
                    <a:pt x="608" y="41"/>
                    <a:pt x="608" y="41"/>
                  </a:cubicBezTo>
                  <a:cubicBezTo>
                    <a:pt x="607" y="41"/>
                    <a:pt x="607" y="43"/>
                    <a:pt x="606" y="44"/>
                  </a:cubicBezTo>
                  <a:cubicBezTo>
                    <a:pt x="605" y="44"/>
                    <a:pt x="604" y="42"/>
                    <a:pt x="604" y="42"/>
                  </a:cubicBezTo>
                  <a:cubicBezTo>
                    <a:pt x="603" y="42"/>
                    <a:pt x="602" y="44"/>
                    <a:pt x="602" y="44"/>
                  </a:cubicBezTo>
                  <a:cubicBezTo>
                    <a:pt x="602" y="44"/>
                    <a:pt x="604" y="46"/>
                    <a:pt x="604" y="46"/>
                  </a:cubicBezTo>
                  <a:cubicBezTo>
                    <a:pt x="604" y="46"/>
                    <a:pt x="603" y="48"/>
                    <a:pt x="602" y="48"/>
                  </a:cubicBezTo>
                  <a:cubicBezTo>
                    <a:pt x="602" y="49"/>
                    <a:pt x="601" y="50"/>
                    <a:pt x="601" y="50"/>
                  </a:cubicBezTo>
                  <a:cubicBezTo>
                    <a:pt x="600" y="51"/>
                    <a:pt x="600" y="52"/>
                    <a:pt x="599" y="52"/>
                  </a:cubicBezTo>
                  <a:cubicBezTo>
                    <a:pt x="599" y="53"/>
                    <a:pt x="597" y="51"/>
                    <a:pt x="597" y="51"/>
                  </a:cubicBezTo>
                  <a:cubicBezTo>
                    <a:pt x="596" y="51"/>
                    <a:pt x="596" y="53"/>
                    <a:pt x="595" y="53"/>
                  </a:cubicBezTo>
                  <a:cubicBezTo>
                    <a:pt x="594" y="53"/>
                    <a:pt x="594" y="55"/>
                    <a:pt x="593" y="55"/>
                  </a:cubicBezTo>
                  <a:cubicBezTo>
                    <a:pt x="593" y="55"/>
                    <a:pt x="591" y="53"/>
                    <a:pt x="591" y="54"/>
                  </a:cubicBezTo>
                  <a:cubicBezTo>
                    <a:pt x="591" y="54"/>
                    <a:pt x="590" y="55"/>
                    <a:pt x="589" y="56"/>
                  </a:cubicBezTo>
                  <a:cubicBezTo>
                    <a:pt x="589" y="56"/>
                    <a:pt x="588" y="57"/>
                    <a:pt x="588" y="58"/>
                  </a:cubicBezTo>
                  <a:cubicBezTo>
                    <a:pt x="587" y="59"/>
                    <a:pt x="587" y="59"/>
                    <a:pt x="586" y="60"/>
                  </a:cubicBezTo>
                  <a:cubicBezTo>
                    <a:pt x="586" y="61"/>
                    <a:pt x="585" y="62"/>
                    <a:pt x="584" y="62"/>
                  </a:cubicBezTo>
                  <a:cubicBezTo>
                    <a:pt x="584" y="62"/>
                    <a:pt x="586" y="64"/>
                    <a:pt x="587" y="64"/>
                  </a:cubicBezTo>
                  <a:cubicBezTo>
                    <a:pt x="587" y="64"/>
                    <a:pt x="588" y="62"/>
                    <a:pt x="588" y="62"/>
                  </a:cubicBezTo>
                  <a:cubicBezTo>
                    <a:pt x="588" y="62"/>
                    <a:pt x="590" y="63"/>
                    <a:pt x="591" y="64"/>
                  </a:cubicBezTo>
                  <a:cubicBezTo>
                    <a:pt x="591" y="64"/>
                    <a:pt x="589" y="66"/>
                    <a:pt x="589" y="66"/>
                  </a:cubicBezTo>
                  <a:cubicBezTo>
                    <a:pt x="589" y="66"/>
                    <a:pt x="587" y="64"/>
                    <a:pt x="587" y="64"/>
                  </a:cubicBezTo>
                  <a:cubicBezTo>
                    <a:pt x="586" y="64"/>
                    <a:pt x="586" y="66"/>
                    <a:pt x="585" y="66"/>
                  </a:cubicBezTo>
                  <a:cubicBezTo>
                    <a:pt x="584" y="66"/>
                    <a:pt x="583" y="65"/>
                    <a:pt x="583" y="65"/>
                  </a:cubicBezTo>
                  <a:cubicBezTo>
                    <a:pt x="582" y="64"/>
                    <a:pt x="580" y="63"/>
                    <a:pt x="580" y="63"/>
                  </a:cubicBezTo>
                  <a:cubicBezTo>
                    <a:pt x="580" y="63"/>
                    <a:pt x="582" y="61"/>
                    <a:pt x="582" y="61"/>
                  </a:cubicBezTo>
                  <a:cubicBezTo>
                    <a:pt x="582" y="61"/>
                    <a:pt x="584" y="59"/>
                    <a:pt x="584" y="59"/>
                  </a:cubicBezTo>
                  <a:cubicBezTo>
                    <a:pt x="584" y="58"/>
                    <a:pt x="582" y="57"/>
                    <a:pt x="582" y="57"/>
                  </a:cubicBezTo>
                  <a:cubicBezTo>
                    <a:pt x="581" y="57"/>
                    <a:pt x="580" y="59"/>
                    <a:pt x="580" y="59"/>
                  </a:cubicBezTo>
                  <a:cubicBezTo>
                    <a:pt x="579" y="59"/>
                    <a:pt x="578" y="58"/>
                    <a:pt x="578" y="57"/>
                  </a:cubicBezTo>
                  <a:cubicBezTo>
                    <a:pt x="577" y="57"/>
                    <a:pt x="576" y="56"/>
                    <a:pt x="575" y="56"/>
                  </a:cubicBezTo>
                  <a:cubicBezTo>
                    <a:pt x="575" y="55"/>
                    <a:pt x="577" y="54"/>
                    <a:pt x="577" y="53"/>
                  </a:cubicBezTo>
                  <a:cubicBezTo>
                    <a:pt x="577" y="53"/>
                    <a:pt x="579" y="51"/>
                    <a:pt x="579" y="51"/>
                  </a:cubicBezTo>
                  <a:cubicBezTo>
                    <a:pt x="579" y="50"/>
                    <a:pt x="577" y="50"/>
                    <a:pt x="577" y="49"/>
                  </a:cubicBezTo>
                  <a:cubicBezTo>
                    <a:pt x="576" y="49"/>
                    <a:pt x="575" y="48"/>
                    <a:pt x="574" y="48"/>
                  </a:cubicBezTo>
                  <a:cubicBezTo>
                    <a:pt x="573" y="49"/>
                    <a:pt x="572" y="51"/>
                    <a:pt x="571" y="52"/>
                  </a:cubicBezTo>
                  <a:cubicBezTo>
                    <a:pt x="570" y="54"/>
                    <a:pt x="569" y="55"/>
                    <a:pt x="568" y="57"/>
                  </a:cubicBezTo>
                  <a:cubicBezTo>
                    <a:pt x="566" y="58"/>
                    <a:pt x="565" y="60"/>
                    <a:pt x="564" y="61"/>
                  </a:cubicBezTo>
                  <a:cubicBezTo>
                    <a:pt x="564" y="62"/>
                    <a:pt x="563" y="63"/>
                    <a:pt x="562" y="63"/>
                  </a:cubicBezTo>
                  <a:cubicBezTo>
                    <a:pt x="562" y="64"/>
                    <a:pt x="561" y="65"/>
                    <a:pt x="561" y="66"/>
                  </a:cubicBezTo>
                  <a:cubicBezTo>
                    <a:pt x="561" y="66"/>
                    <a:pt x="559" y="64"/>
                    <a:pt x="559" y="64"/>
                  </a:cubicBezTo>
                  <a:cubicBezTo>
                    <a:pt x="558" y="63"/>
                    <a:pt x="560" y="62"/>
                    <a:pt x="560" y="62"/>
                  </a:cubicBezTo>
                  <a:cubicBezTo>
                    <a:pt x="559" y="61"/>
                    <a:pt x="559" y="60"/>
                    <a:pt x="558" y="60"/>
                  </a:cubicBezTo>
                  <a:cubicBezTo>
                    <a:pt x="557" y="60"/>
                    <a:pt x="556" y="58"/>
                    <a:pt x="556" y="58"/>
                  </a:cubicBezTo>
                  <a:cubicBezTo>
                    <a:pt x="555" y="58"/>
                    <a:pt x="555" y="61"/>
                    <a:pt x="554" y="60"/>
                  </a:cubicBezTo>
                  <a:cubicBezTo>
                    <a:pt x="553" y="60"/>
                    <a:pt x="553" y="59"/>
                    <a:pt x="552" y="59"/>
                  </a:cubicBezTo>
                  <a:cubicBezTo>
                    <a:pt x="551" y="59"/>
                    <a:pt x="551" y="61"/>
                    <a:pt x="550" y="61"/>
                  </a:cubicBezTo>
                  <a:cubicBezTo>
                    <a:pt x="550" y="61"/>
                    <a:pt x="548" y="60"/>
                    <a:pt x="548" y="59"/>
                  </a:cubicBezTo>
                  <a:cubicBezTo>
                    <a:pt x="547" y="59"/>
                    <a:pt x="546" y="58"/>
                    <a:pt x="546" y="58"/>
                  </a:cubicBezTo>
                  <a:cubicBezTo>
                    <a:pt x="546" y="58"/>
                    <a:pt x="547" y="56"/>
                    <a:pt x="547" y="55"/>
                  </a:cubicBezTo>
                  <a:cubicBezTo>
                    <a:pt x="548" y="55"/>
                    <a:pt x="549" y="54"/>
                    <a:pt x="549" y="53"/>
                  </a:cubicBezTo>
                  <a:cubicBezTo>
                    <a:pt x="549" y="53"/>
                    <a:pt x="547" y="51"/>
                    <a:pt x="547" y="51"/>
                  </a:cubicBezTo>
                  <a:cubicBezTo>
                    <a:pt x="546" y="51"/>
                    <a:pt x="546" y="54"/>
                    <a:pt x="545" y="54"/>
                  </a:cubicBezTo>
                  <a:cubicBezTo>
                    <a:pt x="544" y="54"/>
                    <a:pt x="544" y="52"/>
                    <a:pt x="543" y="52"/>
                  </a:cubicBezTo>
                  <a:cubicBezTo>
                    <a:pt x="541" y="51"/>
                    <a:pt x="540" y="50"/>
                    <a:pt x="538" y="49"/>
                  </a:cubicBezTo>
                  <a:cubicBezTo>
                    <a:pt x="538" y="49"/>
                    <a:pt x="537" y="50"/>
                    <a:pt x="537" y="51"/>
                  </a:cubicBezTo>
                  <a:cubicBezTo>
                    <a:pt x="537" y="51"/>
                    <a:pt x="539" y="52"/>
                    <a:pt x="539" y="53"/>
                  </a:cubicBezTo>
                  <a:cubicBezTo>
                    <a:pt x="539" y="53"/>
                    <a:pt x="541" y="54"/>
                    <a:pt x="541" y="54"/>
                  </a:cubicBezTo>
                  <a:cubicBezTo>
                    <a:pt x="541" y="55"/>
                    <a:pt x="540" y="56"/>
                    <a:pt x="539" y="56"/>
                  </a:cubicBezTo>
                  <a:cubicBezTo>
                    <a:pt x="540" y="57"/>
                    <a:pt x="541" y="58"/>
                    <a:pt x="542" y="58"/>
                  </a:cubicBezTo>
                  <a:cubicBezTo>
                    <a:pt x="542" y="58"/>
                    <a:pt x="540" y="60"/>
                    <a:pt x="540" y="60"/>
                  </a:cubicBezTo>
                  <a:cubicBezTo>
                    <a:pt x="540" y="60"/>
                    <a:pt x="538" y="59"/>
                    <a:pt x="538" y="59"/>
                  </a:cubicBezTo>
                  <a:cubicBezTo>
                    <a:pt x="537" y="58"/>
                    <a:pt x="536" y="57"/>
                    <a:pt x="536" y="57"/>
                  </a:cubicBezTo>
                  <a:cubicBezTo>
                    <a:pt x="535" y="56"/>
                    <a:pt x="534" y="56"/>
                    <a:pt x="533" y="55"/>
                  </a:cubicBezTo>
                  <a:cubicBezTo>
                    <a:pt x="533" y="55"/>
                    <a:pt x="531" y="53"/>
                    <a:pt x="531" y="54"/>
                  </a:cubicBezTo>
                  <a:cubicBezTo>
                    <a:pt x="531" y="54"/>
                    <a:pt x="529" y="56"/>
                    <a:pt x="529" y="56"/>
                  </a:cubicBezTo>
                  <a:cubicBezTo>
                    <a:pt x="529" y="56"/>
                    <a:pt x="532" y="57"/>
                    <a:pt x="532" y="57"/>
                  </a:cubicBezTo>
                  <a:cubicBezTo>
                    <a:pt x="532" y="58"/>
                    <a:pt x="530" y="59"/>
                    <a:pt x="530" y="60"/>
                  </a:cubicBezTo>
                  <a:cubicBezTo>
                    <a:pt x="530" y="60"/>
                    <a:pt x="529" y="61"/>
                    <a:pt x="528" y="62"/>
                  </a:cubicBezTo>
                  <a:cubicBezTo>
                    <a:pt x="528" y="63"/>
                    <a:pt x="527" y="63"/>
                    <a:pt x="526" y="64"/>
                  </a:cubicBezTo>
                  <a:cubicBezTo>
                    <a:pt x="526" y="64"/>
                    <a:pt x="525" y="66"/>
                    <a:pt x="525" y="66"/>
                  </a:cubicBezTo>
                  <a:cubicBezTo>
                    <a:pt x="525" y="66"/>
                    <a:pt x="523" y="65"/>
                    <a:pt x="523" y="65"/>
                  </a:cubicBezTo>
                  <a:cubicBezTo>
                    <a:pt x="522" y="64"/>
                    <a:pt x="524" y="63"/>
                    <a:pt x="524" y="62"/>
                  </a:cubicBezTo>
                  <a:cubicBezTo>
                    <a:pt x="524" y="62"/>
                    <a:pt x="526" y="61"/>
                    <a:pt x="526" y="60"/>
                  </a:cubicBezTo>
                  <a:cubicBezTo>
                    <a:pt x="526" y="60"/>
                    <a:pt x="524" y="59"/>
                    <a:pt x="524" y="59"/>
                  </a:cubicBezTo>
                  <a:cubicBezTo>
                    <a:pt x="523" y="58"/>
                    <a:pt x="522" y="57"/>
                    <a:pt x="522" y="57"/>
                  </a:cubicBezTo>
                  <a:cubicBezTo>
                    <a:pt x="521" y="57"/>
                    <a:pt x="520" y="59"/>
                    <a:pt x="520" y="59"/>
                  </a:cubicBezTo>
                  <a:cubicBezTo>
                    <a:pt x="519" y="60"/>
                    <a:pt x="519" y="61"/>
                    <a:pt x="518" y="61"/>
                  </a:cubicBezTo>
                  <a:cubicBezTo>
                    <a:pt x="517" y="63"/>
                    <a:pt x="516" y="64"/>
                    <a:pt x="515" y="66"/>
                  </a:cubicBezTo>
                  <a:cubicBezTo>
                    <a:pt x="513" y="65"/>
                    <a:pt x="512" y="64"/>
                    <a:pt x="510" y="62"/>
                  </a:cubicBezTo>
                  <a:cubicBezTo>
                    <a:pt x="511" y="61"/>
                    <a:pt x="512" y="59"/>
                    <a:pt x="514" y="58"/>
                  </a:cubicBezTo>
                  <a:cubicBezTo>
                    <a:pt x="515" y="56"/>
                    <a:pt x="516" y="55"/>
                    <a:pt x="517" y="53"/>
                  </a:cubicBezTo>
                  <a:cubicBezTo>
                    <a:pt x="516" y="53"/>
                    <a:pt x="515" y="52"/>
                    <a:pt x="515" y="52"/>
                  </a:cubicBezTo>
                  <a:cubicBezTo>
                    <a:pt x="514" y="52"/>
                    <a:pt x="514" y="54"/>
                    <a:pt x="513" y="54"/>
                  </a:cubicBezTo>
                  <a:cubicBezTo>
                    <a:pt x="512" y="54"/>
                    <a:pt x="512" y="52"/>
                    <a:pt x="511" y="52"/>
                  </a:cubicBezTo>
                  <a:cubicBezTo>
                    <a:pt x="510" y="52"/>
                    <a:pt x="510" y="54"/>
                    <a:pt x="509" y="54"/>
                  </a:cubicBezTo>
                  <a:cubicBezTo>
                    <a:pt x="509" y="55"/>
                    <a:pt x="508" y="53"/>
                    <a:pt x="507" y="53"/>
                  </a:cubicBezTo>
                  <a:cubicBezTo>
                    <a:pt x="506" y="53"/>
                    <a:pt x="506" y="55"/>
                    <a:pt x="505" y="55"/>
                  </a:cubicBezTo>
                  <a:cubicBezTo>
                    <a:pt x="505" y="55"/>
                    <a:pt x="503" y="53"/>
                    <a:pt x="503" y="53"/>
                  </a:cubicBezTo>
                  <a:cubicBezTo>
                    <a:pt x="502" y="54"/>
                    <a:pt x="502" y="55"/>
                    <a:pt x="501" y="56"/>
                  </a:cubicBezTo>
                  <a:cubicBezTo>
                    <a:pt x="501" y="56"/>
                    <a:pt x="500" y="57"/>
                    <a:pt x="500" y="58"/>
                  </a:cubicBezTo>
                  <a:cubicBezTo>
                    <a:pt x="499" y="57"/>
                    <a:pt x="498" y="57"/>
                    <a:pt x="497" y="56"/>
                  </a:cubicBezTo>
                  <a:cubicBezTo>
                    <a:pt x="497" y="56"/>
                    <a:pt x="495" y="55"/>
                    <a:pt x="495" y="54"/>
                  </a:cubicBezTo>
                  <a:cubicBezTo>
                    <a:pt x="495" y="54"/>
                    <a:pt x="497" y="53"/>
                    <a:pt x="497" y="52"/>
                  </a:cubicBezTo>
                  <a:cubicBezTo>
                    <a:pt x="497" y="52"/>
                    <a:pt x="495" y="51"/>
                    <a:pt x="495" y="50"/>
                  </a:cubicBezTo>
                  <a:cubicBezTo>
                    <a:pt x="495" y="50"/>
                    <a:pt x="496" y="49"/>
                    <a:pt x="496" y="48"/>
                  </a:cubicBezTo>
                  <a:cubicBezTo>
                    <a:pt x="496" y="47"/>
                    <a:pt x="494" y="47"/>
                    <a:pt x="494" y="47"/>
                  </a:cubicBezTo>
                  <a:cubicBezTo>
                    <a:pt x="493" y="48"/>
                    <a:pt x="492" y="49"/>
                    <a:pt x="491" y="51"/>
                  </a:cubicBezTo>
                  <a:cubicBezTo>
                    <a:pt x="491" y="52"/>
                    <a:pt x="492" y="52"/>
                    <a:pt x="493" y="53"/>
                  </a:cubicBezTo>
                  <a:cubicBezTo>
                    <a:pt x="493" y="53"/>
                    <a:pt x="495" y="54"/>
                    <a:pt x="495" y="54"/>
                  </a:cubicBezTo>
                  <a:cubicBezTo>
                    <a:pt x="495" y="55"/>
                    <a:pt x="493" y="56"/>
                    <a:pt x="493" y="57"/>
                  </a:cubicBezTo>
                  <a:cubicBezTo>
                    <a:pt x="493" y="57"/>
                    <a:pt x="496" y="58"/>
                    <a:pt x="496" y="58"/>
                  </a:cubicBezTo>
                  <a:cubicBezTo>
                    <a:pt x="496" y="59"/>
                    <a:pt x="494" y="61"/>
                    <a:pt x="494" y="61"/>
                  </a:cubicBezTo>
                  <a:cubicBezTo>
                    <a:pt x="493" y="61"/>
                    <a:pt x="492" y="59"/>
                    <a:pt x="492" y="59"/>
                  </a:cubicBezTo>
                  <a:cubicBezTo>
                    <a:pt x="492" y="58"/>
                    <a:pt x="490" y="58"/>
                    <a:pt x="489" y="57"/>
                  </a:cubicBezTo>
                  <a:cubicBezTo>
                    <a:pt x="489" y="57"/>
                    <a:pt x="491" y="55"/>
                    <a:pt x="491" y="55"/>
                  </a:cubicBezTo>
                  <a:cubicBezTo>
                    <a:pt x="491" y="54"/>
                    <a:pt x="490" y="54"/>
                    <a:pt x="489" y="53"/>
                  </a:cubicBezTo>
                  <a:cubicBezTo>
                    <a:pt x="489" y="53"/>
                    <a:pt x="487" y="51"/>
                    <a:pt x="487" y="52"/>
                  </a:cubicBezTo>
                  <a:cubicBezTo>
                    <a:pt x="486" y="52"/>
                    <a:pt x="485" y="54"/>
                    <a:pt x="485" y="54"/>
                  </a:cubicBezTo>
                  <a:cubicBezTo>
                    <a:pt x="484" y="54"/>
                    <a:pt x="483" y="52"/>
                    <a:pt x="483" y="52"/>
                  </a:cubicBezTo>
                  <a:cubicBezTo>
                    <a:pt x="482" y="52"/>
                    <a:pt x="481" y="51"/>
                    <a:pt x="481" y="50"/>
                  </a:cubicBezTo>
                  <a:cubicBezTo>
                    <a:pt x="481" y="50"/>
                    <a:pt x="482" y="48"/>
                    <a:pt x="482" y="48"/>
                  </a:cubicBezTo>
                  <a:cubicBezTo>
                    <a:pt x="483" y="47"/>
                    <a:pt x="483" y="47"/>
                    <a:pt x="484" y="46"/>
                  </a:cubicBezTo>
                  <a:cubicBezTo>
                    <a:pt x="484" y="45"/>
                    <a:pt x="486" y="44"/>
                    <a:pt x="486" y="44"/>
                  </a:cubicBezTo>
                  <a:cubicBezTo>
                    <a:pt x="486" y="43"/>
                    <a:pt x="484" y="42"/>
                    <a:pt x="483" y="42"/>
                  </a:cubicBezTo>
                  <a:cubicBezTo>
                    <a:pt x="483" y="43"/>
                    <a:pt x="482" y="43"/>
                    <a:pt x="482" y="44"/>
                  </a:cubicBezTo>
                  <a:cubicBezTo>
                    <a:pt x="481" y="44"/>
                    <a:pt x="480" y="46"/>
                    <a:pt x="480" y="46"/>
                  </a:cubicBezTo>
                  <a:cubicBezTo>
                    <a:pt x="480" y="46"/>
                    <a:pt x="478" y="45"/>
                    <a:pt x="478" y="45"/>
                  </a:cubicBezTo>
                  <a:cubicBezTo>
                    <a:pt x="478" y="45"/>
                    <a:pt x="476" y="43"/>
                    <a:pt x="476" y="43"/>
                  </a:cubicBezTo>
                  <a:cubicBezTo>
                    <a:pt x="475" y="43"/>
                    <a:pt x="474" y="45"/>
                    <a:pt x="474" y="45"/>
                  </a:cubicBezTo>
                  <a:cubicBezTo>
                    <a:pt x="473" y="46"/>
                    <a:pt x="473" y="47"/>
                    <a:pt x="472" y="47"/>
                  </a:cubicBezTo>
                  <a:cubicBezTo>
                    <a:pt x="472" y="48"/>
                    <a:pt x="471" y="49"/>
                    <a:pt x="470" y="50"/>
                  </a:cubicBezTo>
                  <a:cubicBezTo>
                    <a:pt x="470" y="50"/>
                    <a:pt x="473" y="51"/>
                    <a:pt x="473" y="51"/>
                  </a:cubicBezTo>
                  <a:cubicBezTo>
                    <a:pt x="473" y="52"/>
                    <a:pt x="471" y="53"/>
                    <a:pt x="471" y="54"/>
                  </a:cubicBezTo>
                  <a:cubicBezTo>
                    <a:pt x="470" y="54"/>
                    <a:pt x="470" y="55"/>
                    <a:pt x="469" y="56"/>
                  </a:cubicBezTo>
                  <a:cubicBezTo>
                    <a:pt x="469" y="57"/>
                    <a:pt x="468" y="57"/>
                    <a:pt x="468" y="58"/>
                  </a:cubicBezTo>
                  <a:cubicBezTo>
                    <a:pt x="467" y="58"/>
                    <a:pt x="466" y="60"/>
                    <a:pt x="466" y="60"/>
                  </a:cubicBezTo>
                  <a:cubicBezTo>
                    <a:pt x="466" y="60"/>
                    <a:pt x="464" y="59"/>
                    <a:pt x="464" y="59"/>
                  </a:cubicBezTo>
                  <a:cubicBezTo>
                    <a:pt x="464" y="58"/>
                    <a:pt x="466" y="57"/>
                    <a:pt x="465" y="56"/>
                  </a:cubicBezTo>
                  <a:cubicBezTo>
                    <a:pt x="465" y="56"/>
                    <a:pt x="463" y="55"/>
                    <a:pt x="463" y="55"/>
                  </a:cubicBezTo>
                  <a:cubicBezTo>
                    <a:pt x="464" y="54"/>
                    <a:pt x="464" y="53"/>
                    <a:pt x="465" y="52"/>
                  </a:cubicBezTo>
                  <a:cubicBezTo>
                    <a:pt x="465" y="52"/>
                    <a:pt x="466" y="51"/>
                    <a:pt x="467" y="50"/>
                  </a:cubicBezTo>
                  <a:cubicBezTo>
                    <a:pt x="467" y="50"/>
                    <a:pt x="468" y="48"/>
                    <a:pt x="468" y="48"/>
                  </a:cubicBezTo>
                  <a:cubicBezTo>
                    <a:pt x="468" y="48"/>
                    <a:pt x="466" y="47"/>
                    <a:pt x="466" y="46"/>
                  </a:cubicBezTo>
                  <a:cubicBezTo>
                    <a:pt x="465" y="46"/>
                    <a:pt x="464" y="45"/>
                    <a:pt x="464" y="45"/>
                  </a:cubicBezTo>
                  <a:cubicBezTo>
                    <a:pt x="464" y="45"/>
                    <a:pt x="462" y="46"/>
                    <a:pt x="462" y="47"/>
                  </a:cubicBezTo>
                  <a:cubicBezTo>
                    <a:pt x="462" y="47"/>
                    <a:pt x="464" y="48"/>
                    <a:pt x="464" y="49"/>
                  </a:cubicBezTo>
                  <a:cubicBezTo>
                    <a:pt x="464" y="49"/>
                    <a:pt x="463" y="51"/>
                    <a:pt x="463" y="51"/>
                  </a:cubicBezTo>
                  <a:cubicBezTo>
                    <a:pt x="462" y="51"/>
                    <a:pt x="460" y="49"/>
                    <a:pt x="460" y="49"/>
                  </a:cubicBezTo>
                  <a:cubicBezTo>
                    <a:pt x="460" y="49"/>
                    <a:pt x="459" y="51"/>
                    <a:pt x="459" y="51"/>
                  </a:cubicBezTo>
                  <a:cubicBezTo>
                    <a:pt x="459" y="52"/>
                    <a:pt x="461" y="52"/>
                    <a:pt x="461" y="53"/>
                  </a:cubicBezTo>
                  <a:cubicBezTo>
                    <a:pt x="461" y="54"/>
                    <a:pt x="459" y="54"/>
                    <a:pt x="459" y="55"/>
                  </a:cubicBezTo>
                  <a:cubicBezTo>
                    <a:pt x="458" y="57"/>
                    <a:pt x="457" y="58"/>
                    <a:pt x="456" y="60"/>
                  </a:cubicBezTo>
                  <a:cubicBezTo>
                    <a:pt x="455" y="60"/>
                    <a:pt x="454" y="62"/>
                    <a:pt x="454" y="62"/>
                  </a:cubicBezTo>
                  <a:cubicBezTo>
                    <a:pt x="454" y="62"/>
                    <a:pt x="452" y="60"/>
                    <a:pt x="452" y="60"/>
                  </a:cubicBezTo>
                  <a:cubicBezTo>
                    <a:pt x="452" y="60"/>
                    <a:pt x="453" y="58"/>
                    <a:pt x="454" y="58"/>
                  </a:cubicBezTo>
                  <a:cubicBezTo>
                    <a:pt x="454" y="57"/>
                    <a:pt x="455" y="56"/>
                    <a:pt x="455" y="56"/>
                  </a:cubicBezTo>
                  <a:cubicBezTo>
                    <a:pt x="456" y="55"/>
                    <a:pt x="456" y="54"/>
                    <a:pt x="457" y="53"/>
                  </a:cubicBezTo>
                  <a:cubicBezTo>
                    <a:pt x="456" y="53"/>
                    <a:pt x="455" y="52"/>
                    <a:pt x="455" y="52"/>
                  </a:cubicBezTo>
                  <a:cubicBezTo>
                    <a:pt x="454" y="52"/>
                    <a:pt x="453" y="50"/>
                    <a:pt x="452" y="50"/>
                  </a:cubicBezTo>
                  <a:cubicBezTo>
                    <a:pt x="452" y="50"/>
                    <a:pt x="454" y="48"/>
                    <a:pt x="454" y="48"/>
                  </a:cubicBezTo>
                  <a:cubicBezTo>
                    <a:pt x="455" y="47"/>
                    <a:pt x="455" y="46"/>
                    <a:pt x="456" y="46"/>
                  </a:cubicBezTo>
                  <a:cubicBezTo>
                    <a:pt x="456" y="45"/>
                    <a:pt x="457" y="44"/>
                    <a:pt x="458" y="43"/>
                  </a:cubicBezTo>
                  <a:cubicBezTo>
                    <a:pt x="458" y="43"/>
                    <a:pt x="455" y="42"/>
                    <a:pt x="455" y="42"/>
                  </a:cubicBezTo>
                  <a:cubicBezTo>
                    <a:pt x="455" y="41"/>
                    <a:pt x="457" y="40"/>
                    <a:pt x="457" y="39"/>
                  </a:cubicBezTo>
                  <a:cubicBezTo>
                    <a:pt x="457" y="39"/>
                    <a:pt x="455" y="38"/>
                    <a:pt x="455" y="38"/>
                  </a:cubicBezTo>
                  <a:cubicBezTo>
                    <a:pt x="455" y="38"/>
                    <a:pt x="453" y="39"/>
                    <a:pt x="453" y="40"/>
                  </a:cubicBezTo>
                  <a:cubicBezTo>
                    <a:pt x="453" y="41"/>
                    <a:pt x="455" y="41"/>
                    <a:pt x="455" y="42"/>
                  </a:cubicBezTo>
                  <a:cubicBezTo>
                    <a:pt x="455" y="42"/>
                    <a:pt x="454" y="43"/>
                    <a:pt x="454" y="44"/>
                  </a:cubicBezTo>
                  <a:cubicBezTo>
                    <a:pt x="453" y="45"/>
                    <a:pt x="453" y="45"/>
                    <a:pt x="452" y="46"/>
                  </a:cubicBezTo>
                  <a:cubicBezTo>
                    <a:pt x="452" y="46"/>
                    <a:pt x="451" y="48"/>
                    <a:pt x="450" y="48"/>
                  </a:cubicBezTo>
                  <a:cubicBezTo>
                    <a:pt x="450" y="48"/>
                    <a:pt x="448" y="47"/>
                    <a:pt x="448" y="47"/>
                  </a:cubicBezTo>
                  <a:cubicBezTo>
                    <a:pt x="448" y="47"/>
                    <a:pt x="446" y="49"/>
                    <a:pt x="446" y="49"/>
                  </a:cubicBezTo>
                  <a:cubicBezTo>
                    <a:pt x="446" y="49"/>
                    <a:pt x="449" y="50"/>
                    <a:pt x="449" y="51"/>
                  </a:cubicBezTo>
                  <a:cubicBezTo>
                    <a:pt x="448" y="51"/>
                    <a:pt x="447" y="52"/>
                    <a:pt x="447" y="53"/>
                  </a:cubicBezTo>
                  <a:cubicBezTo>
                    <a:pt x="447" y="53"/>
                    <a:pt x="445" y="55"/>
                    <a:pt x="445" y="55"/>
                  </a:cubicBezTo>
                  <a:cubicBezTo>
                    <a:pt x="445" y="55"/>
                    <a:pt x="443" y="53"/>
                    <a:pt x="443" y="53"/>
                  </a:cubicBezTo>
                  <a:cubicBezTo>
                    <a:pt x="443" y="54"/>
                    <a:pt x="441" y="55"/>
                    <a:pt x="441" y="56"/>
                  </a:cubicBezTo>
                  <a:cubicBezTo>
                    <a:pt x="441" y="56"/>
                    <a:pt x="443" y="57"/>
                    <a:pt x="443" y="57"/>
                  </a:cubicBezTo>
                  <a:cubicBezTo>
                    <a:pt x="444" y="58"/>
                    <a:pt x="442" y="59"/>
                    <a:pt x="442" y="60"/>
                  </a:cubicBezTo>
                  <a:cubicBezTo>
                    <a:pt x="442" y="60"/>
                    <a:pt x="444" y="61"/>
                    <a:pt x="444" y="61"/>
                  </a:cubicBezTo>
                  <a:cubicBezTo>
                    <a:pt x="444" y="62"/>
                    <a:pt x="443" y="63"/>
                    <a:pt x="442" y="63"/>
                  </a:cubicBezTo>
                  <a:cubicBezTo>
                    <a:pt x="442" y="64"/>
                    <a:pt x="441" y="62"/>
                    <a:pt x="440" y="62"/>
                  </a:cubicBezTo>
                  <a:cubicBezTo>
                    <a:pt x="439" y="62"/>
                    <a:pt x="439" y="64"/>
                    <a:pt x="438" y="64"/>
                  </a:cubicBezTo>
                  <a:cubicBezTo>
                    <a:pt x="438" y="64"/>
                    <a:pt x="437" y="62"/>
                    <a:pt x="436" y="62"/>
                  </a:cubicBezTo>
                  <a:cubicBezTo>
                    <a:pt x="436" y="62"/>
                    <a:pt x="435" y="64"/>
                    <a:pt x="434" y="65"/>
                  </a:cubicBezTo>
                  <a:cubicBezTo>
                    <a:pt x="434" y="65"/>
                    <a:pt x="432" y="63"/>
                    <a:pt x="432" y="63"/>
                  </a:cubicBezTo>
                  <a:cubicBezTo>
                    <a:pt x="432" y="63"/>
                    <a:pt x="434" y="61"/>
                    <a:pt x="434" y="61"/>
                  </a:cubicBezTo>
                  <a:cubicBezTo>
                    <a:pt x="434" y="60"/>
                    <a:pt x="432" y="59"/>
                    <a:pt x="432" y="59"/>
                  </a:cubicBezTo>
                  <a:cubicBezTo>
                    <a:pt x="432" y="59"/>
                    <a:pt x="430" y="61"/>
                    <a:pt x="430" y="61"/>
                  </a:cubicBezTo>
                  <a:cubicBezTo>
                    <a:pt x="430" y="62"/>
                    <a:pt x="432" y="62"/>
                    <a:pt x="432" y="63"/>
                  </a:cubicBezTo>
                  <a:cubicBezTo>
                    <a:pt x="432" y="63"/>
                    <a:pt x="430" y="64"/>
                    <a:pt x="430" y="65"/>
                  </a:cubicBezTo>
                  <a:cubicBezTo>
                    <a:pt x="430" y="65"/>
                    <a:pt x="433" y="67"/>
                    <a:pt x="433" y="67"/>
                  </a:cubicBezTo>
                  <a:cubicBezTo>
                    <a:pt x="432" y="67"/>
                    <a:pt x="432" y="69"/>
                    <a:pt x="431" y="69"/>
                  </a:cubicBezTo>
                  <a:cubicBezTo>
                    <a:pt x="430" y="69"/>
                    <a:pt x="429" y="67"/>
                    <a:pt x="429" y="67"/>
                  </a:cubicBezTo>
                  <a:cubicBezTo>
                    <a:pt x="429" y="67"/>
                    <a:pt x="427" y="66"/>
                    <a:pt x="427" y="66"/>
                  </a:cubicBezTo>
                  <a:cubicBezTo>
                    <a:pt x="426" y="65"/>
                    <a:pt x="428" y="64"/>
                    <a:pt x="428" y="63"/>
                  </a:cubicBezTo>
                  <a:cubicBezTo>
                    <a:pt x="428" y="63"/>
                    <a:pt x="426" y="62"/>
                    <a:pt x="426" y="62"/>
                  </a:cubicBezTo>
                  <a:cubicBezTo>
                    <a:pt x="426" y="61"/>
                    <a:pt x="428" y="60"/>
                    <a:pt x="428" y="59"/>
                  </a:cubicBezTo>
                  <a:cubicBezTo>
                    <a:pt x="428" y="59"/>
                    <a:pt x="426" y="58"/>
                    <a:pt x="425" y="58"/>
                  </a:cubicBezTo>
                  <a:cubicBezTo>
                    <a:pt x="425" y="58"/>
                    <a:pt x="423" y="56"/>
                    <a:pt x="423" y="56"/>
                  </a:cubicBezTo>
                  <a:cubicBezTo>
                    <a:pt x="423" y="56"/>
                    <a:pt x="425" y="54"/>
                    <a:pt x="425" y="54"/>
                  </a:cubicBezTo>
                  <a:cubicBezTo>
                    <a:pt x="425" y="53"/>
                    <a:pt x="423" y="52"/>
                    <a:pt x="423" y="52"/>
                  </a:cubicBezTo>
                  <a:cubicBezTo>
                    <a:pt x="422" y="52"/>
                    <a:pt x="421" y="51"/>
                    <a:pt x="420" y="50"/>
                  </a:cubicBezTo>
                  <a:cubicBezTo>
                    <a:pt x="420" y="50"/>
                    <a:pt x="418" y="49"/>
                    <a:pt x="418" y="49"/>
                  </a:cubicBezTo>
                  <a:cubicBezTo>
                    <a:pt x="418" y="48"/>
                    <a:pt x="420" y="47"/>
                    <a:pt x="420" y="46"/>
                  </a:cubicBezTo>
                  <a:cubicBezTo>
                    <a:pt x="420" y="46"/>
                    <a:pt x="418" y="45"/>
                    <a:pt x="418" y="45"/>
                  </a:cubicBezTo>
                  <a:cubicBezTo>
                    <a:pt x="417" y="45"/>
                    <a:pt x="416" y="47"/>
                    <a:pt x="416" y="47"/>
                  </a:cubicBezTo>
                  <a:cubicBezTo>
                    <a:pt x="416" y="47"/>
                    <a:pt x="418" y="48"/>
                    <a:pt x="418" y="49"/>
                  </a:cubicBezTo>
                  <a:cubicBezTo>
                    <a:pt x="418" y="49"/>
                    <a:pt x="417" y="50"/>
                    <a:pt x="417" y="51"/>
                  </a:cubicBezTo>
                  <a:cubicBezTo>
                    <a:pt x="416" y="51"/>
                    <a:pt x="415" y="52"/>
                    <a:pt x="415" y="53"/>
                  </a:cubicBezTo>
                  <a:cubicBezTo>
                    <a:pt x="415" y="54"/>
                    <a:pt x="413" y="55"/>
                    <a:pt x="413" y="55"/>
                  </a:cubicBezTo>
                  <a:cubicBezTo>
                    <a:pt x="413" y="56"/>
                    <a:pt x="415" y="57"/>
                    <a:pt x="415" y="57"/>
                  </a:cubicBezTo>
                  <a:cubicBezTo>
                    <a:pt x="415" y="58"/>
                    <a:pt x="414" y="59"/>
                    <a:pt x="414" y="59"/>
                  </a:cubicBezTo>
                  <a:cubicBezTo>
                    <a:pt x="413" y="60"/>
                    <a:pt x="413" y="61"/>
                    <a:pt x="412" y="62"/>
                  </a:cubicBezTo>
                  <a:cubicBezTo>
                    <a:pt x="411" y="63"/>
                    <a:pt x="410" y="65"/>
                    <a:pt x="409" y="66"/>
                  </a:cubicBezTo>
                  <a:cubicBezTo>
                    <a:pt x="407" y="65"/>
                    <a:pt x="406" y="64"/>
                    <a:pt x="404" y="63"/>
                  </a:cubicBezTo>
                  <a:cubicBezTo>
                    <a:pt x="404" y="62"/>
                    <a:pt x="402" y="62"/>
                    <a:pt x="402" y="61"/>
                  </a:cubicBezTo>
                  <a:cubicBezTo>
                    <a:pt x="402" y="60"/>
                    <a:pt x="404" y="59"/>
                    <a:pt x="404" y="59"/>
                  </a:cubicBezTo>
                  <a:cubicBezTo>
                    <a:pt x="403" y="58"/>
                    <a:pt x="401" y="58"/>
                    <a:pt x="401" y="57"/>
                  </a:cubicBezTo>
                  <a:cubicBezTo>
                    <a:pt x="401" y="57"/>
                    <a:pt x="403" y="55"/>
                    <a:pt x="403" y="55"/>
                  </a:cubicBezTo>
                  <a:cubicBezTo>
                    <a:pt x="403" y="54"/>
                    <a:pt x="401" y="53"/>
                    <a:pt x="401" y="53"/>
                  </a:cubicBezTo>
                  <a:cubicBezTo>
                    <a:pt x="400" y="53"/>
                    <a:pt x="399" y="55"/>
                    <a:pt x="399" y="55"/>
                  </a:cubicBezTo>
                  <a:cubicBezTo>
                    <a:pt x="399" y="55"/>
                    <a:pt x="398" y="58"/>
                    <a:pt x="397" y="57"/>
                  </a:cubicBezTo>
                  <a:cubicBezTo>
                    <a:pt x="397" y="57"/>
                    <a:pt x="395" y="56"/>
                    <a:pt x="395" y="56"/>
                  </a:cubicBezTo>
                  <a:cubicBezTo>
                    <a:pt x="395" y="55"/>
                    <a:pt x="397" y="54"/>
                    <a:pt x="397" y="54"/>
                  </a:cubicBezTo>
                  <a:cubicBezTo>
                    <a:pt x="397" y="53"/>
                    <a:pt x="395" y="53"/>
                    <a:pt x="395" y="52"/>
                  </a:cubicBezTo>
                  <a:cubicBezTo>
                    <a:pt x="393" y="53"/>
                    <a:pt x="392" y="55"/>
                    <a:pt x="391" y="56"/>
                  </a:cubicBezTo>
                  <a:cubicBezTo>
                    <a:pt x="391" y="57"/>
                    <a:pt x="390" y="58"/>
                    <a:pt x="390" y="59"/>
                  </a:cubicBezTo>
                  <a:cubicBezTo>
                    <a:pt x="389" y="59"/>
                    <a:pt x="392" y="60"/>
                    <a:pt x="392" y="60"/>
                  </a:cubicBezTo>
                  <a:cubicBezTo>
                    <a:pt x="392" y="61"/>
                    <a:pt x="390" y="62"/>
                    <a:pt x="390" y="62"/>
                  </a:cubicBezTo>
                  <a:cubicBezTo>
                    <a:pt x="390" y="63"/>
                    <a:pt x="389" y="65"/>
                    <a:pt x="388" y="65"/>
                  </a:cubicBezTo>
                  <a:cubicBezTo>
                    <a:pt x="388" y="65"/>
                    <a:pt x="386" y="63"/>
                    <a:pt x="386" y="63"/>
                  </a:cubicBezTo>
                  <a:cubicBezTo>
                    <a:pt x="386" y="62"/>
                    <a:pt x="388" y="61"/>
                    <a:pt x="388" y="61"/>
                  </a:cubicBezTo>
                  <a:cubicBezTo>
                    <a:pt x="387" y="60"/>
                    <a:pt x="386" y="60"/>
                    <a:pt x="386" y="59"/>
                  </a:cubicBezTo>
                  <a:cubicBezTo>
                    <a:pt x="385" y="59"/>
                    <a:pt x="383" y="58"/>
                    <a:pt x="383" y="57"/>
                  </a:cubicBezTo>
                  <a:cubicBezTo>
                    <a:pt x="383" y="57"/>
                    <a:pt x="385" y="55"/>
                    <a:pt x="385" y="55"/>
                  </a:cubicBezTo>
                  <a:cubicBezTo>
                    <a:pt x="385" y="55"/>
                    <a:pt x="383" y="54"/>
                    <a:pt x="383" y="53"/>
                  </a:cubicBezTo>
                  <a:cubicBezTo>
                    <a:pt x="382" y="53"/>
                    <a:pt x="381" y="52"/>
                    <a:pt x="381" y="52"/>
                  </a:cubicBezTo>
                  <a:cubicBezTo>
                    <a:pt x="381" y="51"/>
                    <a:pt x="382" y="50"/>
                    <a:pt x="382" y="49"/>
                  </a:cubicBezTo>
                  <a:cubicBezTo>
                    <a:pt x="383" y="49"/>
                    <a:pt x="384" y="48"/>
                    <a:pt x="384" y="47"/>
                  </a:cubicBezTo>
                  <a:cubicBezTo>
                    <a:pt x="384" y="47"/>
                    <a:pt x="382" y="46"/>
                    <a:pt x="382" y="46"/>
                  </a:cubicBezTo>
                  <a:cubicBezTo>
                    <a:pt x="382" y="45"/>
                    <a:pt x="383" y="44"/>
                    <a:pt x="383" y="43"/>
                  </a:cubicBezTo>
                  <a:cubicBezTo>
                    <a:pt x="384" y="43"/>
                    <a:pt x="381" y="42"/>
                    <a:pt x="381" y="42"/>
                  </a:cubicBezTo>
                  <a:cubicBezTo>
                    <a:pt x="381" y="42"/>
                    <a:pt x="379" y="43"/>
                    <a:pt x="380" y="44"/>
                  </a:cubicBezTo>
                  <a:cubicBezTo>
                    <a:pt x="380" y="44"/>
                    <a:pt x="382" y="45"/>
                    <a:pt x="382" y="46"/>
                  </a:cubicBezTo>
                  <a:cubicBezTo>
                    <a:pt x="382" y="46"/>
                    <a:pt x="380" y="47"/>
                    <a:pt x="380" y="48"/>
                  </a:cubicBezTo>
                  <a:cubicBezTo>
                    <a:pt x="380" y="49"/>
                    <a:pt x="379" y="49"/>
                    <a:pt x="378" y="50"/>
                  </a:cubicBezTo>
                  <a:cubicBezTo>
                    <a:pt x="378" y="51"/>
                    <a:pt x="377" y="52"/>
                    <a:pt x="377" y="52"/>
                  </a:cubicBezTo>
                  <a:cubicBezTo>
                    <a:pt x="376" y="54"/>
                    <a:pt x="374" y="55"/>
                    <a:pt x="373" y="57"/>
                  </a:cubicBezTo>
                  <a:cubicBezTo>
                    <a:pt x="372" y="58"/>
                    <a:pt x="371" y="60"/>
                    <a:pt x="370" y="61"/>
                  </a:cubicBezTo>
                  <a:cubicBezTo>
                    <a:pt x="369" y="62"/>
                    <a:pt x="369" y="63"/>
                    <a:pt x="368" y="63"/>
                  </a:cubicBezTo>
                  <a:cubicBezTo>
                    <a:pt x="368" y="64"/>
                    <a:pt x="367" y="65"/>
                    <a:pt x="366" y="66"/>
                  </a:cubicBezTo>
                  <a:cubicBezTo>
                    <a:pt x="366" y="66"/>
                    <a:pt x="364" y="64"/>
                    <a:pt x="364" y="64"/>
                  </a:cubicBezTo>
                  <a:cubicBezTo>
                    <a:pt x="364" y="64"/>
                    <a:pt x="362" y="62"/>
                    <a:pt x="362" y="62"/>
                  </a:cubicBezTo>
                  <a:cubicBezTo>
                    <a:pt x="361" y="62"/>
                    <a:pt x="361" y="64"/>
                    <a:pt x="360" y="64"/>
                  </a:cubicBezTo>
                  <a:cubicBezTo>
                    <a:pt x="360" y="64"/>
                    <a:pt x="359" y="63"/>
                    <a:pt x="358" y="63"/>
                  </a:cubicBezTo>
                  <a:cubicBezTo>
                    <a:pt x="358" y="63"/>
                    <a:pt x="356" y="65"/>
                    <a:pt x="356" y="65"/>
                  </a:cubicBezTo>
                  <a:cubicBezTo>
                    <a:pt x="356" y="65"/>
                    <a:pt x="354" y="64"/>
                    <a:pt x="354" y="63"/>
                  </a:cubicBezTo>
                  <a:cubicBezTo>
                    <a:pt x="354" y="63"/>
                    <a:pt x="356" y="62"/>
                    <a:pt x="356" y="61"/>
                  </a:cubicBezTo>
                  <a:cubicBezTo>
                    <a:pt x="356" y="60"/>
                    <a:pt x="357" y="59"/>
                    <a:pt x="357" y="59"/>
                  </a:cubicBezTo>
                  <a:cubicBezTo>
                    <a:pt x="358" y="58"/>
                    <a:pt x="359" y="57"/>
                    <a:pt x="359" y="57"/>
                  </a:cubicBezTo>
                  <a:cubicBezTo>
                    <a:pt x="360" y="56"/>
                    <a:pt x="360" y="55"/>
                    <a:pt x="361" y="54"/>
                  </a:cubicBezTo>
                  <a:cubicBezTo>
                    <a:pt x="361" y="54"/>
                    <a:pt x="362" y="52"/>
                    <a:pt x="363" y="52"/>
                  </a:cubicBezTo>
                  <a:cubicBezTo>
                    <a:pt x="363" y="52"/>
                    <a:pt x="365" y="54"/>
                    <a:pt x="365" y="54"/>
                  </a:cubicBezTo>
                  <a:cubicBezTo>
                    <a:pt x="365" y="53"/>
                    <a:pt x="367" y="52"/>
                    <a:pt x="367" y="52"/>
                  </a:cubicBezTo>
                  <a:cubicBezTo>
                    <a:pt x="366" y="51"/>
                    <a:pt x="365" y="51"/>
                    <a:pt x="364" y="50"/>
                  </a:cubicBezTo>
                  <a:cubicBezTo>
                    <a:pt x="364" y="49"/>
                    <a:pt x="362" y="49"/>
                    <a:pt x="362" y="48"/>
                  </a:cubicBezTo>
                  <a:cubicBezTo>
                    <a:pt x="362" y="48"/>
                    <a:pt x="364" y="47"/>
                    <a:pt x="364" y="46"/>
                  </a:cubicBezTo>
                  <a:cubicBezTo>
                    <a:pt x="363" y="46"/>
                    <a:pt x="362" y="44"/>
                    <a:pt x="362" y="44"/>
                  </a:cubicBezTo>
                  <a:cubicBezTo>
                    <a:pt x="361" y="44"/>
                    <a:pt x="360" y="46"/>
                    <a:pt x="360" y="46"/>
                  </a:cubicBezTo>
                  <a:cubicBezTo>
                    <a:pt x="360" y="47"/>
                    <a:pt x="358" y="48"/>
                    <a:pt x="358" y="49"/>
                  </a:cubicBezTo>
                  <a:cubicBezTo>
                    <a:pt x="358" y="49"/>
                    <a:pt x="360" y="50"/>
                    <a:pt x="360" y="50"/>
                  </a:cubicBezTo>
                  <a:cubicBezTo>
                    <a:pt x="360" y="51"/>
                    <a:pt x="359" y="53"/>
                    <a:pt x="359" y="53"/>
                  </a:cubicBezTo>
                  <a:cubicBezTo>
                    <a:pt x="358" y="53"/>
                    <a:pt x="357" y="51"/>
                    <a:pt x="356" y="51"/>
                  </a:cubicBezTo>
                  <a:cubicBezTo>
                    <a:pt x="356" y="51"/>
                    <a:pt x="355" y="53"/>
                    <a:pt x="355" y="53"/>
                  </a:cubicBezTo>
                  <a:cubicBezTo>
                    <a:pt x="354" y="54"/>
                    <a:pt x="354" y="55"/>
                    <a:pt x="353" y="55"/>
                  </a:cubicBezTo>
                  <a:cubicBezTo>
                    <a:pt x="353" y="56"/>
                    <a:pt x="352" y="58"/>
                    <a:pt x="351" y="58"/>
                  </a:cubicBezTo>
                  <a:cubicBezTo>
                    <a:pt x="351" y="58"/>
                    <a:pt x="349" y="56"/>
                    <a:pt x="349" y="56"/>
                  </a:cubicBezTo>
                  <a:cubicBezTo>
                    <a:pt x="348" y="56"/>
                    <a:pt x="348" y="58"/>
                    <a:pt x="347" y="58"/>
                  </a:cubicBezTo>
                  <a:cubicBezTo>
                    <a:pt x="347" y="59"/>
                    <a:pt x="346" y="60"/>
                    <a:pt x="346" y="60"/>
                  </a:cubicBezTo>
                  <a:cubicBezTo>
                    <a:pt x="346" y="60"/>
                    <a:pt x="343" y="59"/>
                    <a:pt x="343" y="59"/>
                  </a:cubicBezTo>
                  <a:cubicBezTo>
                    <a:pt x="343" y="58"/>
                    <a:pt x="345" y="57"/>
                    <a:pt x="345" y="56"/>
                  </a:cubicBezTo>
                  <a:cubicBezTo>
                    <a:pt x="345" y="56"/>
                    <a:pt x="343" y="55"/>
                    <a:pt x="343" y="55"/>
                  </a:cubicBezTo>
                  <a:cubicBezTo>
                    <a:pt x="342" y="55"/>
                    <a:pt x="342" y="57"/>
                    <a:pt x="341" y="57"/>
                  </a:cubicBezTo>
                  <a:cubicBezTo>
                    <a:pt x="341" y="57"/>
                    <a:pt x="340" y="55"/>
                    <a:pt x="339" y="55"/>
                  </a:cubicBezTo>
                  <a:cubicBezTo>
                    <a:pt x="338" y="55"/>
                    <a:pt x="338" y="57"/>
                    <a:pt x="337" y="58"/>
                  </a:cubicBezTo>
                  <a:cubicBezTo>
                    <a:pt x="337" y="58"/>
                    <a:pt x="336" y="56"/>
                    <a:pt x="335" y="56"/>
                  </a:cubicBezTo>
                  <a:cubicBezTo>
                    <a:pt x="334" y="56"/>
                    <a:pt x="334" y="58"/>
                    <a:pt x="333" y="58"/>
                  </a:cubicBezTo>
                  <a:cubicBezTo>
                    <a:pt x="332" y="57"/>
                    <a:pt x="330" y="56"/>
                    <a:pt x="329" y="55"/>
                  </a:cubicBezTo>
                  <a:cubicBezTo>
                    <a:pt x="330" y="53"/>
                    <a:pt x="331" y="52"/>
                    <a:pt x="332" y="50"/>
                  </a:cubicBezTo>
                  <a:cubicBezTo>
                    <a:pt x="333" y="49"/>
                    <a:pt x="333" y="49"/>
                    <a:pt x="334" y="48"/>
                  </a:cubicBezTo>
                  <a:cubicBezTo>
                    <a:pt x="334" y="48"/>
                    <a:pt x="336" y="46"/>
                    <a:pt x="336" y="46"/>
                  </a:cubicBezTo>
                  <a:cubicBezTo>
                    <a:pt x="336" y="46"/>
                    <a:pt x="334" y="44"/>
                    <a:pt x="333" y="44"/>
                  </a:cubicBezTo>
                  <a:cubicBezTo>
                    <a:pt x="333" y="44"/>
                    <a:pt x="332" y="46"/>
                    <a:pt x="332" y="46"/>
                  </a:cubicBezTo>
                  <a:cubicBezTo>
                    <a:pt x="331" y="47"/>
                    <a:pt x="331" y="48"/>
                    <a:pt x="330" y="48"/>
                  </a:cubicBezTo>
                  <a:cubicBezTo>
                    <a:pt x="329" y="49"/>
                    <a:pt x="329" y="50"/>
                    <a:pt x="328" y="51"/>
                  </a:cubicBezTo>
                  <a:cubicBezTo>
                    <a:pt x="328" y="51"/>
                    <a:pt x="327" y="52"/>
                    <a:pt x="327" y="53"/>
                  </a:cubicBezTo>
                  <a:cubicBezTo>
                    <a:pt x="326" y="54"/>
                    <a:pt x="325" y="55"/>
                    <a:pt x="325" y="55"/>
                  </a:cubicBezTo>
                  <a:cubicBezTo>
                    <a:pt x="325" y="56"/>
                    <a:pt x="327" y="57"/>
                    <a:pt x="327" y="57"/>
                  </a:cubicBezTo>
                  <a:cubicBezTo>
                    <a:pt x="328" y="57"/>
                    <a:pt x="329" y="58"/>
                    <a:pt x="329" y="59"/>
                  </a:cubicBezTo>
                  <a:cubicBezTo>
                    <a:pt x="330" y="59"/>
                    <a:pt x="328" y="60"/>
                    <a:pt x="328" y="61"/>
                  </a:cubicBezTo>
                  <a:cubicBezTo>
                    <a:pt x="327" y="60"/>
                    <a:pt x="326" y="60"/>
                    <a:pt x="325" y="59"/>
                  </a:cubicBezTo>
                  <a:cubicBezTo>
                    <a:pt x="325" y="59"/>
                    <a:pt x="324" y="57"/>
                    <a:pt x="323" y="57"/>
                  </a:cubicBezTo>
                  <a:cubicBezTo>
                    <a:pt x="323" y="57"/>
                    <a:pt x="322" y="59"/>
                    <a:pt x="322" y="60"/>
                  </a:cubicBezTo>
                  <a:cubicBezTo>
                    <a:pt x="321" y="60"/>
                    <a:pt x="320" y="61"/>
                    <a:pt x="320" y="62"/>
                  </a:cubicBezTo>
                  <a:cubicBezTo>
                    <a:pt x="320" y="61"/>
                    <a:pt x="318" y="61"/>
                    <a:pt x="318" y="60"/>
                  </a:cubicBezTo>
                  <a:cubicBezTo>
                    <a:pt x="318" y="60"/>
                    <a:pt x="319" y="58"/>
                    <a:pt x="319" y="58"/>
                  </a:cubicBezTo>
                  <a:cubicBezTo>
                    <a:pt x="320" y="57"/>
                    <a:pt x="320" y="56"/>
                    <a:pt x="321" y="56"/>
                  </a:cubicBezTo>
                  <a:cubicBezTo>
                    <a:pt x="322" y="55"/>
                    <a:pt x="322" y="54"/>
                    <a:pt x="323" y="53"/>
                  </a:cubicBezTo>
                  <a:cubicBezTo>
                    <a:pt x="323" y="53"/>
                    <a:pt x="324" y="52"/>
                    <a:pt x="324" y="51"/>
                  </a:cubicBezTo>
                  <a:cubicBezTo>
                    <a:pt x="324" y="51"/>
                    <a:pt x="323" y="49"/>
                    <a:pt x="322" y="50"/>
                  </a:cubicBezTo>
                  <a:cubicBezTo>
                    <a:pt x="322" y="50"/>
                    <a:pt x="321" y="52"/>
                    <a:pt x="320" y="52"/>
                  </a:cubicBezTo>
                  <a:cubicBezTo>
                    <a:pt x="320" y="52"/>
                    <a:pt x="319" y="50"/>
                    <a:pt x="318" y="50"/>
                  </a:cubicBezTo>
                  <a:cubicBezTo>
                    <a:pt x="318" y="50"/>
                    <a:pt x="317" y="52"/>
                    <a:pt x="317" y="52"/>
                  </a:cubicBezTo>
                  <a:cubicBezTo>
                    <a:pt x="316" y="53"/>
                    <a:pt x="315" y="54"/>
                    <a:pt x="315" y="55"/>
                  </a:cubicBezTo>
                  <a:cubicBezTo>
                    <a:pt x="315" y="55"/>
                    <a:pt x="314" y="57"/>
                    <a:pt x="313" y="57"/>
                  </a:cubicBezTo>
                  <a:cubicBezTo>
                    <a:pt x="313" y="57"/>
                    <a:pt x="311" y="55"/>
                    <a:pt x="311" y="55"/>
                  </a:cubicBezTo>
                  <a:cubicBezTo>
                    <a:pt x="310" y="55"/>
                    <a:pt x="310" y="57"/>
                    <a:pt x="309" y="57"/>
                  </a:cubicBezTo>
                  <a:cubicBezTo>
                    <a:pt x="309" y="57"/>
                    <a:pt x="308" y="56"/>
                    <a:pt x="307" y="56"/>
                  </a:cubicBezTo>
                  <a:cubicBezTo>
                    <a:pt x="306" y="56"/>
                    <a:pt x="306" y="58"/>
                    <a:pt x="305" y="58"/>
                  </a:cubicBezTo>
                  <a:cubicBezTo>
                    <a:pt x="305" y="58"/>
                    <a:pt x="304" y="56"/>
                    <a:pt x="303" y="56"/>
                  </a:cubicBezTo>
                  <a:cubicBezTo>
                    <a:pt x="302" y="56"/>
                    <a:pt x="302" y="58"/>
                    <a:pt x="301" y="58"/>
                  </a:cubicBezTo>
                  <a:cubicBezTo>
                    <a:pt x="301" y="58"/>
                    <a:pt x="300" y="57"/>
                    <a:pt x="299" y="57"/>
                  </a:cubicBezTo>
                  <a:cubicBezTo>
                    <a:pt x="299" y="57"/>
                    <a:pt x="298" y="59"/>
                    <a:pt x="297" y="59"/>
                  </a:cubicBezTo>
                  <a:cubicBezTo>
                    <a:pt x="297" y="59"/>
                    <a:pt x="295" y="57"/>
                    <a:pt x="295" y="57"/>
                  </a:cubicBezTo>
                  <a:cubicBezTo>
                    <a:pt x="295" y="57"/>
                    <a:pt x="294" y="59"/>
                    <a:pt x="293" y="59"/>
                  </a:cubicBezTo>
                  <a:cubicBezTo>
                    <a:pt x="293" y="60"/>
                    <a:pt x="292" y="61"/>
                    <a:pt x="292" y="62"/>
                  </a:cubicBezTo>
                  <a:cubicBezTo>
                    <a:pt x="291" y="61"/>
                    <a:pt x="290" y="61"/>
                    <a:pt x="290" y="60"/>
                  </a:cubicBezTo>
                  <a:cubicBezTo>
                    <a:pt x="289" y="60"/>
                    <a:pt x="287" y="59"/>
                    <a:pt x="287" y="58"/>
                  </a:cubicBezTo>
                  <a:cubicBezTo>
                    <a:pt x="287" y="58"/>
                    <a:pt x="289" y="56"/>
                    <a:pt x="289" y="56"/>
                  </a:cubicBezTo>
                  <a:cubicBezTo>
                    <a:pt x="290" y="55"/>
                    <a:pt x="290" y="55"/>
                    <a:pt x="291" y="54"/>
                  </a:cubicBezTo>
                  <a:cubicBezTo>
                    <a:pt x="291" y="54"/>
                    <a:pt x="292" y="55"/>
                    <a:pt x="293" y="55"/>
                  </a:cubicBezTo>
                  <a:cubicBezTo>
                    <a:pt x="293" y="56"/>
                    <a:pt x="295" y="57"/>
                    <a:pt x="295" y="57"/>
                  </a:cubicBezTo>
                  <a:cubicBezTo>
                    <a:pt x="296" y="57"/>
                    <a:pt x="296" y="55"/>
                    <a:pt x="297" y="55"/>
                  </a:cubicBezTo>
                  <a:cubicBezTo>
                    <a:pt x="298" y="55"/>
                    <a:pt x="298" y="57"/>
                    <a:pt x="299" y="57"/>
                  </a:cubicBezTo>
                  <a:cubicBezTo>
                    <a:pt x="300" y="57"/>
                    <a:pt x="300" y="54"/>
                    <a:pt x="301" y="54"/>
                  </a:cubicBezTo>
                  <a:cubicBezTo>
                    <a:pt x="301" y="54"/>
                    <a:pt x="303" y="56"/>
                    <a:pt x="303" y="56"/>
                  </a:cubicBezTo>
                  <a:cubicBezTo>
                    <a:pt x="304" y="56"/>
                    <a:pt x="304" y="54"/>
                    <a:pt x="305" y="54"/>
                  </a:cubicBezTo>
                  <a:cubicBezTo>
                    <a:pt x="304" y="53"/>
                    <a:pt x="303" y="53"/>
                    <a:pt x="303" y="52"/>
                  </a:cubicBezTo>
                  <a:cubicBezTo>
                    <a:pt x="302" y="52"/>
                    <a:pt x="300" y="51"/>
                    <a:pt x="300" y="50"/>
                  </a:cubicBezTo>
                  <a:cubicBezTo>
                    <a:pt x="300" y="50"/>
                    <a:pt x="302" y="49"/>
                    <a:pt x="302" y="48"/>
                  </a:cubicBezTo>
                  <a:cubicBezTo>
                    <a:pt x="303" y="48"/>
                    <a:pt x="303" y="47"/>
                    <a:pt x="304" y="46"/>
                  </a:cubicBezTo>
                  <a:cubicBezTo>
                    <a:pt x="304" y="45"/>
                    <a:pt x="305" y="45"/>
                    <a:pt x="305" y="44"/>
                  </a:cubicBezTo>
                  <a:cubicBezTo>
                    <a:pt x="305" y="44"/>
                    <a:pt x="304" y="42"/>
                    <a:pt x="303" y="42"/>
                  </a:cubicBezTo>
                  <a:cubicBezTo>
                    <a:pt x="303" y="42"/>
                    <a:pt x="302" y="44"/>
                    <a:pt x="301" y="44"/>
                  </a:cubicBezTo>
                  <a:cubicBezTo>
                    <a:pt x="301" y="45"/>
                    <a:pt x="300" y="46"/>
                    <a:pt x="300" y="47"/>
                  </a:cubicBezTo>
                  <a:cubicBezTo>
                    <a:pt x="299" y="47"/>
                    <a:pt x="299" y="48"/>
                    <a:pt x="298" y="49"/>
                  </a:cubicBezTo>
                  <a:cubicBezTo>
                    <a:pt x="298" y="49"/>
                    <a:pt x="297" y="51"/>
                    <a:pt x="296" y="51"/>
                  </a:cubicBezTo>
                  <a:cubicBezTo>
                    <a:pt x="296" y="51"/>
                    <a:pt x="295" y="49"/>
                    <a:pt x="294" y="49"/>
                  </a:cubicBezTo>
                  <a:cubicBezTo>
                    <a:pt x="294" y="49"/>
                    <a:pt x="293" y="52"/>
                    <a:pt x="292" y="52"/>
                  </a:cubicBezTo>
                  <a:cubicBezTo>
                    <a:pt x="292" y="52"/>
                    <a:pt x="290" y="50"/>
                    <a:pt x="290" y="50"/>
                  </a:cubicBezTo>
                  <a:cubicBezTo>
                    <a:pt x="290" y="50"/>
                    <a:pt x="289" y="51"/>
                    <a:pt x="288" y="52"/>
                  </a:cubicBezTo>
                  <a:cubicBezTo>
                    <a:pt x="288" y="53"/>
                    <a:pt x="287" y="54"/>
                    <a:pt x="287" y="54"/>
                  </a:cubicBezTo>
                  <a:cubicBezTo>
                    <a:pt x="286" y="55"/>
                    <a:pt x="286" y="56"/>
                    <a:pt x="285" y="57"/>
                  </a:cubicBezTo>
                  <a:cubicBezTo>
                    <a:pt x="284" y="57"/>
                    <a:pt x="284" y="58"/>
                    <a:pt x="283" y="59"/>
                  </a:cubicBezTo>
                  <a:cubicBezTo>
                    <a:pt x="283" y="60"/>
                    <a:pt x="282" y="60"/>
                    <a:pt x="282" y="61"/>
                  </a:cubicBezTo>
                  <a:cubicBezTo>
                    <a:pt x="281" y="62"/>
                    <a:pt x="280" y="63"/>
                    <a:pt x="280" y="63"/>
                  </a:cubicBezTo>
                  <a:cubicBezTo>
                    <a:pt x="280" y="64"/>
                    <a:pt x="282" y="65"/>
                    <a:pt x="282" y="65"/>
                  </a:cubicBezTo>
                  <a:cubicBezTo>
                    <a:pt x="282" y="65"/>
                    <a:pt x="281" y="67"/>
                    <a:pt x="280" y="67"/>
                  </a:cubicBezTo>
                  <a:cubicBezTo>
                    <a:pt x="280" y="67"/>
                    <a:pt x="279" y="69"/>
                    <a:pt x="279" y="69"/>
                  </a:cubicBezTo>
                  <a:cubicBezTo>
                    <a:pt x="278" y="69"/>
                    <a:pt x="277" y="68"/>
                    <a:pt x="277" y="68"/>
                  </a:cubicBezTo>
                  <a:cubicBezTo>
                    <a:pt x="276" y="68"/>
                    <a:pt x="275" y="70"/>
                    <a:pt x="275" y="70"/>
                  </a:cubicBezTo>
                  <a:cubicBezTo>
                    <a:pt x="275" y="70"/>
                    <a:pt x="273" y="68"/>
                    <a:pt x="273" y="68"/>
                  </a:cubicBezTo>
                  <a:cubicBezTo>
                    <a:pt x="273" y="67"/>
                    <a:pt x="274" y="67"/>
                    <a:pt x="274" y="66"/>
                  </a:cubicBezTo>
                  <a:cubicBezTo>
                    <a:pt x="275" y="65"/>
                    <a:pt x="276" y="64"/>
                    <a:pt x="276" y="64"/>
                  </a:cubicBezTo>
                  <a:cubicBezTo>
                    <a:pt x="276" y="63"/>
                    <a:pt x="274" y="62"/>
                    <a:pt x="274" y="62"/>
                  </a:cubicBezTo>
                  <a:cubicBezTo>
                    <a:pt x="274" y="62"/>
                    <a:pt x="275" y="60"/>
                    <a:pt x="275" y="60"/>
                  </a:cubicBezTo>
                  <a:cubicBezTo>
                    <a:pt x="276" y="59"/>
                    <a:pt x="277" y="58"/>
                    <a:pt x="277" y="58"/>
                  </a:cubicBezTo>
                  <a:cubicBezTo>
                    <a:pt x="278" y="57"/>
                    <a:pt x="278" y="56"/>
                    <a:pt x="279" y="55"/>
                  </a:cubicBezTo>
                  <a:cubicBezTo>
                    <a:pt x="279" y="55"/>
                    <a:pt x="280" y="54"/>
                    <a:pt x="281" y="53"/>
                  </a:cubicBezTo>
                  <a:cubicBezTo>
                    <a:pt x="281" y="54"/>
                    <a:pt x="282" y="54"/>
                    <a:pt x="283" y="55"/>
                  </a:cubicBezTo>
                  <a:cubicBezTo>
                    <a:pt x="283" y="55"/>
                    <a:pt x="285" y="53"/>
                    <a:pt x="285" y="53"/>
                  </a:cubicBezTo>
                  <a:cubicBezTo>
                    <a:pt x="285" y="52"/>
                    <a:pt x="282" y="51"/>
                    <a:pt x="282" y="51"/>
                  </a:cubicBezTo>
                  <a:cubicBezTo>
                    <a:pt x="282" y="51"/>
                    <a:pt x="281" y="53"/>
                    <a:pt x="281" y="53"/>
                  </a:cubicBezTo>
                  <a:cubicBezTo>
                    <a:pt x="280" y="53"/>
                    <a:pt x="279" y="51"/>
                    <a:pt x="278" y="51"/>
                  </a:cubicBezTo>
                  <a:cubicBezTo>
                    <a:pt x="278" y="51"/>
                    <a:pt x="277" y="54"/>
                    <a:pt x="277" y="54"/>
                  </a:cubicBezTo>
                  <a:cubicBezTo>
                    <a:pt x="276" y="54"/>
                    <a:pt x="274" y="52"/>
                    <a:pt x="274" y="52"/>
                  </a:cubicBezTo>
                  <a:cubicBezTo>
                    <a:pt x="274" y="51"/>
                    <a:pt x="276" y="50"/>
                    <a:pt x="276" y="50"/>
                  </a:cubicBezTo>
                  <a:cubicBezTo>
                    <a:pt x="276" y="50"/>
                    <a:pt x="274" y="48"/>
                    <a:pt x="274" y="48"/>
                  </a:cubicBezTo>
                  <a:cubicBezTo>
                    <a:pt x="274" y="48"/>
                    <a:pt x="272" y="50"/>
                    <a:pt x="272" y="50"/>
                  </a:cubicBezTo>
                  <a:cubicBezTo>
                    <a:pt x="272" y="51"/>
                    <a:pt x="275" y="52"/>
                    <a:pt x="274" y="52"/>
                  </a:cubicBezTo>
                  <a:cubicBezTo>
                    <a:pt x="274" y="52"/>
                    <a:pt x="273" y="54"/>
                    <a:pt x="273" y="54"/>
                  </a:cubicBezTo>
                  <a:cubicBezTo>
                    <a:pt x="272" y="54"/>
                    <a:pt x="271" y="52"/>
                    <a:pt x="270" y="52"/>
                  </a:cubicBezTo>
                  <a:cubicBezTo>
                    <a:pt x="270" y="53"/>
                    <a:pt x="269" y="55"/>
                    <a:pt x="269" y="55"/>
                  </a:cubicBezTo>
                  <a:cubicBezTo>
                    <a:pt x="268" y="55"/>
                    <a:pt x="267" y="53"/>
                    <a:pt x="267" y="53"/>
                  </a:cubicBezTo>
                  <a:cubicBezTo>
                    <a:pt x="266" y="54"/>
                    <a:pt x="265" y="54"/>
                    <a:pt x="265" y="55"/>
                  </a:cubicBezTo>
                  <a:cubicBezTo>
                    <a:pt x="265" y="56"/>
                    <a:pt x="263" y="57"/>
                    <a:pt x="263" y="57"/>
                  </a:cubicBezTo>
                  <a:cubicBezTo>
                    <a:pt x="263" y="58"/>
                    <a:pt x="265" y="59"/>
                    <a:pt x="265" y="59"/>
                  </a:cubicBezTo>
                  <a:cubicBezTo>
                    <a:pt x="265" y="60"/>
                    <a:pt x="264" y="61"/>
                    <a:pt x="264" y="61"/>
                  </a:cubicBezTo>
                  <a:cubicBezTo>
                    <a:pt x="264" y="62"/>
                    <a:pt x="266" y="63"/>
                    <a:pt x="266" y="63"/>
                  </a:cubicBezTo>
                  <a:cubicBezTo>
                    <a:pt x="266" y="64"/>
                    <a:pt x="264" y="65"/>
                    <a:pt x="264" y="65"/>
                  </a:cubicBezTo>
                  <a:cubicBezTo>
                    <a:pt x="264" y="66"/>
                    <a:pt x="262" y="67"/>
                    <a:pt x="262" y="68"/>
                  </a:cubicBezTo>
                  <a:cubicBezTo>
                    <a:pt x="262" y="67"/>
                    <a:pt x="260" y="67"/>
                    <a:pt x="260" y="66"/>
                  </a:cubicBezTo>
                  <a:cubicBezTo>
                    <a:pt x="260" y="65"/>
                    <a:pt x="262" y="64"/>
                    <a:pt x="262" y="64"/>
                  </a:cubicBezTo>
                  <a:cubicBezTo>
                    <a:pt x="262" y="63"/>
                    <a:pt x="260" y="63"/>
                    <a:pt x="260" y="62"/>
                  </a:cubicBezTo>
                  <a:cubicBezTo>
                    <a:pt x="260" y="62"/>
                    <a:pt x="262" y="60"/>
                    <a:pt x="261" y="60"/>
                  </a:cubicBezTo>
                  <a:cubicBezTo>
                    <a:pt x="261" y="59"/>
                    <a:pt x="259" y="58"/>
                    <a:pt x="259" y="58"/>
                  </a:cubicBezTo>
                  <a:cubicBezTo>
                    <a:pt x="259" y="58"/>
                    <a:pt x="258" y="60"/>
                    <a:pt x="257" y="60"/>
                  </a:cubicBezTo>
                  <a:cubicBezTo>
                    <a:pt x="257" y="60"/>
                    <a:pt x="256" y="59"/>
                    <a:pt x="255" y="59"/>
                  </a:cubicBezTo>
                  <a:cubicBezTo>
                    <a:pt x="254" y="60"/>
                    <a:pt x="253" y="62"/>
                    <a:pt x="252" y="63"/>
                  </a:cubicBezTo>
                  <a:cubicBezTo>
                    <a:pt x="251" y="64"/>
                    <a:pt x="251" y="64"/>
                    <a:pt x="250" y="65"/>
                  </a:cubicBezTo>
                  <a:cubicBezTo>
                    <a:pt x="249" y="64"/>
                    <a:pt x="247" y="63"/>
                    <a:pt x="246" y="62"/>
                  </a:cubicBezTo>
                  <a:cubicBezTo>
                    <a:pt x="246" y="61"/>
                    <a:pt x="247" y="60"/>
                    <a:pt x="247" y="60"/>
                  </a:cubicBezTo>
                  <a:cubicBezTo>
                    <a:pt x="247" y="59"/>
                    <a:pt x="245" y="58"/>
                    <a:pt x="245" y="58"/>
                  </a:cubicBezTo>
                  <a:cubicBezTo>
                    <a:pt x="245" y="57"/>
                    <a:pt x="247" y="56"/>
                    <a:pt x="247" y="56"/>
                  </a:cubicBezTo>
                  <a:cubicBezTo>
                    <a:pt x="247" y="55"/>
                    <a:pt x="248" y="53"/>
                    <a:pt x="249" y="53"/>
                  </a:cubicBezTo>
                  <a:cubicBezTo>
                    <a:pt x="249" y="53"/>
                    <a:pt x="250" y="55"/>
                    <a:pt x="251" y="55"/>
                  </a:cubicBezTo>
                  <a:cubicBezTo>
                    <a:pt x="251" y="55"/>
                    <a:pt x="253" y="57"/>
                    <a:pt x="253" y="57"/>
                  </a:cubicBezTo>
                  <a:cubicBezTo>
                    <a:pt x="253" y="56"/>
                    <a:pt x="255" y="55"/>
                    <a:pt x="255" y="55"/>
                  </a:cubicBezTo>
                  <a:cubicBezTo>
                    <a:pt x="255" y="54"/>
                    <a:pt x="253" y="54"/>
                    <a:pt x="253" y="53"/>
                  </a:cubicBezTo>
                  <a:cubicBezTo>
                    <a:pt x="252" y="52"/>
                    <a:pt x="254" y="51"/>
                    <a:pt x="254" y="51"/>
                  </a:cubicBezTo>
                  <a:cubicBezTo>
                    <a:pt x="254" y="50"/>
                    <a:pt x="252" y="49"/>
                    <a:pt x="252" y="49"/>
                  </a:cubicBezTo>
                  <a:cubicBezTo>
                    <a:pt x="252" y="49"/>
                    <a:pt x="251" y="51"/>
                    <a:pt x="250" y="51"/>
                  </a:cubicBezTo>
                  <a:cubicBezTo>
                    <a:pt x="250" y="51"/>
                    <a:pt x="249" y="50"/>
                    <a:pt x="248" y="49"/>
                  </a:cubicBezTo>
                  <a:cubicBezTo>
                    <a:pt x="248" y="49"/>
                    <a:pt x="250" y="48"/>
                    <a:pt x="250" y="47"/>
                  </a:cubicBezTo>
                  <a:cubicBezTo>
                    <a:pt x="250" y="47"/>
                    <a:pt x="247" y="46"/>
                    <a:pt x="248" y="46"/>
                  </a:cubicBezTo>
                  <a:cubicBezTo>
                    <a:pt x="247" y="46"/>
                    <a:pt x="246" y="47"/>
                    <a:pt x="246" y="48"/>
                  </a:cubicBezTo>
                  <a:cubicBezTo>
                    <a:pt x="246" y="48"/>
                    <a:pt x="248" y="49"/>
                    <a:pt x="248" y="49"/>
                  </a:cubicBezTo>
                  <a:cubicBezTo>
                    <a:pt x="248" y="50"/>
                    <a:pt x="247" y="51"/>
                    <a:pt x="246" y="52"/>
                  </a:cubicBezTo>
                  <a:cubicBezTo>
                    <a:pt x="246" y="52"/>
                    <a:pt x="245" y="53"/>
                    <a:pt x="245" y="54"/>
                  </a:cubicBezTo>
                  <a:cubicBezTo>
                    <a:pt x="244" y="55"/>
                    <a:pt x="244" y="56"/>
                    <a:pt x="243" y="56"/>
                  </a:cubicBezTo>
                  <a:cubicBezTo>
                    <a:pt x="243" y="56"/>
                    <a:pt x="241" y="54"/>
                    <a:pt x="241" y="54"/>
                  </a:cubicBezTo>
                  <a:cubicBezTo>
                    <a:pt x="240" y="55"/>
                    <a:pt x="240" y="56"/>
                    <a:pt x="239" y="57"/>
                  </a:cubicBezTo>
                  <a:cubicBezTo>
                    <a:pt x="239" y="57"/>
                    <a:pt x="241" y="58"/>
                    <a:pt x="241" y="58"/>
                  </a:cubicBezTo>
                  <a:cubicBezTo>
                    <a:pt x="241" y="59"/>
                    <a:pt x="240" y="61"/>
                    <a:pt x="240" y="61"/>
                  </a:cubicBezTo>
                  <a:cubicBezTo>
                    <a:pt x="239" y="61"/>
                    <a:pt x="237" y="59"/>
                    <a:pt x="237" y="59"/>
                  </a:cubicBezTo>
                  <a:cubicBezTo>
                    <a:pt x="237" y="59"/>
                    <a:pt x="239" y="57"/>
                    <a:pt x="239" y="57"/>
                  </a:cubicBezTo>
                  <a:cubicBezTo>
                    <a:pt x="239" y="56"/>
                    <a:pt x="237" y="55"/>
                    <a:pt x="237" y="55"/>
                  </a:cubicBezTo>
                  <a:cubicBezTo>
                    <a:pt x="236" y="54"/>
                    <a:pt x="235" y="54"/>
                    <a:pt x="235" y="53"/>
                  </a:cubicBezTo>
                  <a:cubicBezTo>
                    <a:pt x="234" y="53"/>
                    <a:pt x="233" y="52"/>
                    <a:pt x="232" y="52"/>
                  </a:cubicBezTo>
                  <a:cubicBezTo>
                    <a:pt x="231" y="53"/>
                    <a:pt x="230" y="55"/>
                    <a:pt x="229" y="56"/>
                  </a:cubicBezTo>
                  <a:cubicBezTo>
                    <a:pt x="228" y="57"/>
                    <a:pt x="228" y="58"/>
                    <a:pt x="227" y="58"/>
                  </a:cubicBezTo>
                  <a:cubicBezTo>
                    <a:pt x="227" y="58"/>
                    <a:pt x="225" y="57"/>
                    <a:pt x="225" y="57"/>
                  </a:cubicBezTo>
                  <a:cubicBezTo>
                    <a:pt x="224" y="57"/>
                    <a:pt x="224" y="59"/>
                    <a:pt x="223" y="59"/>
                  </a:cubicBezTo>
                  <a:cubicBezTo>
                    <a:pt x="222" y="59"/>
                    <a:pt x="222" y="57"/>
                    <a:pt x="221" y="57"/>
                  </a:cubicBezTo>
                  <a:cubicBezTo>
                    <a:pt x="220" y="57"/>
                    <a:pt x="219" y="55"/>
                    <a:pt x="219" y="55"/>
                  </a:cubicBezTo>
                  <a:cubicBezTo>
                    <a:pt x="218" y="55"/>
                    <a:pt x="218" y="57"/>
                    <a:pt x="217" y="58"/>
                  </a:cubicBezTo>
                  <a:cubicBezTo>
                    <a:pt x="216" y="57"/>
                    <a:pt x="216" y="57"/>
                    <a:pt x="215" y="56"/>
                  </a:cubicBezTo>
                  <a:cubicBezTo>
                    <a:pt x="214" y="56"/>
                    <a:pt x="213" y="55"/>
                    <a:pt x="213" y="54"/>
                  </a:cubicBezTo>
                  <a:cubicBezTo>
                    <a:pt x="213" y="54"/>
                    <a:pt x="214" y="52"/>
                    <a:pt x="214" y="52"/>
                  </a:cubicBezTo>
                  <a:cubicBezTo>
                    <a:pt x="215" y="52"/>
                    <a:pt x="216" y="54"/>
                    <a:pt x="217" y="54"/>
                  </a:cubicBezTo>
                  <a:cubicBezTo>
                    <a:pt x="217" y="53"/>
                    <a:pt x="218" y="52"/>
                    <a:pt x="218" y="51"/>
                  </a:cubicBezTo>
                  <a:cubicBezTo>
                    <a:pt x="217" y="50"/>
                    <a:pt x="215" y="49"/>
                    <a:pt x="214" y="48"/>
                  </a:cubicBezTo>
                  <a:cubicBezTo>
                    <a:pt x="213" y="49"/>
                    <a:pt x="213" y="50"/>
                    <a:pt x="212" y="50"/>
                  </a:cubicBezTo>
                  <a:cubicBezTo>
                    <a:pt x="212" y="51"/>
                    <a:pt x="211" y="53"/>
                    <a:pt x="210" y="53"/>
                  </a:cubicBezTo>
                  <a:cubicBezTo>
                    <a:pt x="210" y="53"/>
                    <a:pt x="208" y="51"/>
                    <a:pt x="208" y="51"/>
                  </a:cubicBezTo>
                  <a:cubicBezTo>
                    <a:pt x="208" y="51"/>
                    <a:pt x="207" y="52"/>
                    <a:pt x="206" y="53"/>
                  </a:cubicBezTo>
                  <a:cubicBezTo>
                    <a:pt x="206" y="54"/>
                    <a:pt x="205" y="55"/>
                    <a:pt x="205" y="55"/>
                  </a:cubicBezTo>
                  <a:cubicBezTo>
                    <a:pt x="205" y="56"/>
                    <a:pt x="203" y="57"/>
                    <a:pt x="203" y="58"/>
                  </a:cubicBezTo>
                  <a:cubicBezTo>
                    <a:pt x="203" y="58"/>
                    <a:pt x="205" y="59"/>
                    <a:pt x="205" y="59"/>
                  </a:cubicBezTo>
                  <a:cubicBezTo>
                    <a:pt x="205" y="59"/>
                    <a:pt x="204" y="61"/>
                    <a:pt x="204" y="61"/>
                  </a:cubicBezTo>
                  <a:cubicBezTo>
                    <a:pt x="203" y="62"/>
                    <a:pt x="202" y="60"/>
                    <a:pt x="201" y="60"/>
                  </a:cubicBezTo>
                  <a:cubicBezTo>
                    <a:pt x="201" y="60"/>
                    <a:pt x="199" y="58"/>
                    <a:pt x="199" y="58"/>
                  </a:cubicBezTo>
                  <a:cubicBezTo>
                    <a:pt x="199" y="57"/>
                    <a:pt x="201" y="56"/>
                    <a:pt x="201" y="56"/>
                  </a:cubicBezTo>
                  <a:cubicBezTo>
                    <a:pt x="201" y="55"/>
                    <a:pt x="203" y="54"/>
                    <a:pt x="203" y="54"/>
                  </a:cubicBezTo>
                  <a:cubicBezTo>
                    <a:pt x="202" y="53"/>
                    <a:pt x="200" y="53"/>
                    <a:pt x="200" y="52"/>
                  </a:cubicBezTo>
                  <a:cubicBezTo>
                    <a:pt x="200" y="51"/>
                    <a:pt x="202" y="50"/>
                    <a:pt x="202" y="50"/>
                  </a:cubicBezTo>
                  <a:cubicBezTo>
                    <a:pt x="202" y="49"/>
                    <a:pt x="200" y="49"/>
                    <a:pt x="200" y="48"/>
                  </a:cubicBezTo>
                  <a:cubicBezTo>
                    <a:pt x="199" y="49"/>
                    <a:pt x="197" y="51"/>
                    <a:pt x="196" y="52"/>
                  </a:cubicBezTo>
                  <a:cubicBezTo>
                    <a:pt x="197" y="53"/>
                    <a:pt x="198" y="53"/>
                    <a:pt x="199" y="54"/>
                  </a:cubicBezTo>
                  <a:cubicBezTo>
                    <a:pt x="199" y="54"/>
                    <a:pt x="197" y="56"/>
                    <a:pt x="197" y="56"/>
                  </a:cubicBezTo>
                  <a:cubicBezTo>
                    <a:pt x="196" y="57"/>
                    <a:pt x="196" y="58"/>
                    <a:pt x="195" y="59"/>
                  </a:cubicBezTo>
                  <a:cubicBezTo>
                    <a:pt x="195" y="59"/>
                    <a:pt x="194" y="60"/>
                    <a:pt x="193" y="61"/>
                  </a:cubicBezTo>
                  <a:cubicBezTo>
                    <a:pt x="193" y="61"/>
                    <a:pt x="192" y="63"/>
                    <a:pt x="192" y="63"/>
                  </a:cubicBezTo>
                  <a:cubicBezTo>
                    <a:pt x="192" y="63"/>
                    <a:pt x="190" y="61"/>
                    <a:pt x="190" y="61"/>
                  </a:cubicBezTo>
                  <a:cubicBezTo>
                    <a:pt x="189" y="61"/>
                    <a:pt x="188" y="60"/>
                    <a:pt x="187" y="60"/>
                  </a:cubicBezTo>
                  <a:cubicBezTo>
                    <a:pt x="187" y="60"/>
                    <a:pt x="186" y="62"/>
                    <a:pt x="186" y="62"/>
                  </a:cubicBezTo>
                  <a:cubicBezTo>
                    <a:pt x="185" y="63"/>
                    <a:pt x="184" y="63"/>
                    <a:pt x="184" y="64"/>
                  </a:cubicBezTo>
                  <a:cubicBezTo>
                    <a:pt x="183" y="65"/>
                    <a:pt x="183" y="66"/>
                    <a:pt x="182" y="66"/>
                  </a:cubicBezTo>
                  <a:cubicBezTo>
                    <a:pt x="182" y="67"/>
                    <a:pt x="181" y="68"/>
                    <a:pt x="180" y="69"/>
                  </a:cubicBezTo>
                  <a:cubicBezTo>
                    <a:pt x="180" y="69"/>
                    <a:pt x="179" y="67"/>
                    <a:pt x="178" y="67"/>
                  </a:cubicBezTo>
                  <a:cubicBezTo>
                    <a:pt x="178" y="67"/>
                    <a:pt x="177" y="69"/>
                    <a:pt x="177" y="69"/>
                  </a:cubicBezTo>
                  <a:cubicBezTo>
                    <a:pt x="176" y="69"/>
                    <a:pt x="174" y="68"/>
                    <a:pt x="174" y="67"/>
                  </a:cubicBezTo>
                  <a:cubicBezTo>
                    <a:pt x="174" y="67"/>
                    <a:pt x="176" y="65"/>
                    <a:pt x="176" y="65"/>
                  </a:cubicBezTo>
                  <a:cubicBezTo>
                    <a:pt x="176" y="65"/>
                    <a:pt x="178" y="67"/>
                    <a:pt x="178" y="67"/>
                  </a:cubicBezTo>
                  <a:cubicBezTo>
                    <a:pt x="179" y="66"/>
                    <a:pt x="179" y="65"/>
                    <a:pt x="180" y="65"/>
                  </a:cubicBezTo>
                  <a:cubicBezTo>
                    <a:pt x="181" y="64"/>
                    <a:pt x="181" y="63"/>
                    <a:pt x="182" y="62"/>
                  </a:cubicBezTo>
                  <a:cubicBezTo>
                    <a:pt x="182" y="62"/>
                    <a:pt x="183" y="61"/>
                    <a:pt x="183" y="60"/>
                  </a:cubicBezTo>
                  <a:cubicBezTo>
                    <a:pt x="184" y="59"/>
                    <a:pt x="184" y="59"/>
                    <a:pt x="185" y="58"/>
                  </a:cubicBezTo>
                  <a:cubicBezTo>
                    <a:pt x="185" y="58"/>
                    <a:pt x="187" y="60"/>
                    <a:pt x="187" y="60"/>
                  </a:cubicBezTo>
                  <a:cubicBezTo>
                    <a:pt x="188" y="60"/>
                    <a:pt x="189" y="58"/>
                    <a:pt x="189" y="57"/>
                  </a:cubicBezTo>
                  <a:cubicBezTo>
                    <a:pt x="190" y="57"/>
                    <a:pt x="190" y="56"/>
                    <a:pt x="191" y="55"/>
                  </a:cubicBezTo>
                  <a:cubicBezTo>
                    <a:pt x="191" y="55"/>
                    <a:pt x="192" y="53"/>
                    <a:pt x="192" y="53"/>
                  </a:cubicBezTo>
                  <a:cubicBezTo>
                    <a:pt x="192" y="52"/>
                    <a:pt x="190" y="52"/>
                    <a:pt x="190" y="51"/>
                  </a:cubicBezTo>
                  <a:cubicBezTo>
                    <a:pt x="190" y="51"/>
                    <a:pt x="192" y="50"/>
                    <a:pt x="192" y="49"/>
                  </a:cubicBezTo>
                  <a:cubicBezTo>
                    <a:pt x="192" y="49"/>
                    <a:pt x="190" y="48"/>
                    <a:pt x="190" y="47"/>
                  </a:cubicBezTo>
                  <a:cubicBezTo>
                    <a:pt x="189" y="49"/>
                    <a:pt x="187" y="50"/>
                    <a:pt x="186" y="52"/>
                  </a:cubicBezTo>
                  <a:cubicBezTo>
                    <a:pt x="186" y="52"/>
                    <a:pt x="185" y="54"/>
                    <a:pt x="185" y="54"/>
                  </a:cubicBezTo>
                  <a:cubicBezTo>
                    <a:pt x="184" y="54"/>
                    <a:pt x="183" y="52"/>
                    <a:pt x="182" y="52"/>
                  </a:cubicBezTo>
                  <a:cubicBezTo>
                    <a:pt x="182" y="52"/>
                    <a:pt x="181" y="55"/>
                    <a:pt x="181" y="55"/>
                  </a:cubicBezTo>
                  <a:cubicBezTo>
                    <a:pt x="180" y="55"/>
                    <a:pt x="178" y="53"/>
                    <a:pt x="178" y="53"/>
                  </a:cubicBezTo>
                  <a:cubicBezTo>
                    <a:pt x="178" y="53"/>
                    <a:pt x="177" y="55"/>
                    <a:pt x="177" y="55"/>
                  </a:cubicBezTo>
                  <a:cubicBezTo>
                    <a:pt x="177" y="56"/>
                    <a:pt x="179" y="56"/>
                    <a:pt x="179" y="57"/>
                  </a:cubicBezTo>
                  <a:cubicBezTo>
                    <a:pt x="179" y="57"/>
                    <a:pt x="177" y="58"/>
                    <a:pt x="177" y="59"/>
                  </a:cubicBezTo>
                  <a:cubicBezTo>
                    <a:pt x="177" y="60"/>
                    <a:pt x="176" y="61"/>
                    <a:pt x="175" y="61"/>
                  </a:cubicBezTo>
                  <a:cubicBezTo>
                    <a:pt x="175" y="62"/>
                    <a:pt x="174" y="63"/>
                    <a:pt x="174" y="63"/>
                  </a:cubicBezTo>
                  <a:cubicBezTo>
                    <a:pt x="174" y="64"/>
                    <a:pt x="172" y="62"/>
                    <a:pt x="172" y="62"/>
                  </a:cubicBezTo>
                  <a:cubicBezTo>
                    <a:pt x="171" y="62"/>
                    <a:pt x="171" y="64"/>
                    <a:pt x="170" y="64"/>
                  </a:cubicBezTo>
                  <a:cubicBezTo>
                    <a:pt x="169" y="64"/>
                    <a:pt x="168" y="62"/>
                    <a:pt x="168" y="62"/>
                  </a:cubicBezTo>
                  <a:cubicBezTo>
                    <a:pt x="167" y="62"/>
                    <a:pt x="167" y="64"/>
                    <a:pt x="166" y="65"/>
                  </a:cubicBezTo>
                  <a:cubicBezTo>
                    <a:pt x="164" y="63"/>
                    <a:pt x="163" y="62"/>
                    <a:pt x="161" y="61"/>
                  </a:cubicBezTo>
                  <a:cubicBezTo>
                    <a:pt x="162" y="60"/>
                    <a:pt x="163" y="60"/>
                    <a:pt x="163" y="59"/>
                  </a:cubicBezTo>
                  <a:cubicBezTo>
                    <a:pt x="163" y="59"/>
                    <a:pt x="165" y="57"/>
                    <a:pt x="165" y="57"/>
                  </a:cubicBezTo>
                  <a:cubicBezTo>
                    <a:pt x="165" y="57"/>
                    <a:pt x="167" y="58"/>
                    <a:pt x="167" y="58"/>
                  </a:cubicBezTo>
                  <a:cubicBezTo>
                    <a:pt x="167" y="58"/>
                    <a:pt x="169" y="56"/>
                    <a:pt x="169" y="56"/>
                  </a:cubicBezTo>
                  <a:cubicBezTo>
                    <a:pt x="169" y="56"/>
                    <a:pt x="167" y="55"/>
                    <a:pt x="167" y="54"/>
                  </a:cubicBezTo>
                  <a:cubicBezTo>
                    <a:pt x="167" y="54"/>
                    <a:pt x="168" y="53"/>
                    <a:pt x="168" y="52"/>
                  </a:cubicBezTo>
                  <a:cubicBezTo>
                    <a:pt x="168" y="52"/>
                    <a:pt x="170" y="51"/>
                    <a:pt x="170" y="50"/>
                  </a:cubicBezTo>
                  <a:cubicBezTo>
                    <a:pt x="170" y="49"/>
                    <a:pt x="168" y="49"/>
                    <a:pt x="168" y="48"/>
                  </a:cubicBezTo>
                  <a:cubicBezTo>
                    <a:pt x="168" y="47"/>
                    <a:pt x="169" y="47"/>
                    <a:pt x="169" y="46"/>
                  </a:cubicBezTo>
                  <a:cubicBezTo>
                    <a:pt x="169" y="45"/>
                    <a:pt x="171" y="44"/>
                    <a:pt x="171" y="44"/>
                  </a:cubicBezTo>
                  <a:cubicBezTo>
                    <a:pt x="171" y="43"/>
                    <a:pt x="169" y="43"/>
                    <a:pt x="169" y="42"/>
                  </a:cubicBezTo>
                  <a:cubicBezTo>
                    <a:pt x="169" y="41"/>
                    <a:pt x="167" y="41"/>
                    <a:pt x="167" y="40"/>
                  </a:cubicBezTo>
                  <a:cubicBezTo>
                    <a:pt x="167" y="40"/>
                    <a:pt x="169" y="39"/>
                    <a:pt x="168" y="38"/>
                  </a:cubicBezTo>
                  <a:cubicBezTo>
                    <a:pt x="168" y="38"/>
                    <a:pt x="166" y="37"/>
                    <a:pt x="166" y="36"/>
                  </a:cubicBezTo>
                  <a:cubicBezTo>
                    <a:pt x="166" y="36"/>
                    <a:pt x="168" y="35"/>
                    <a:pt x="168" y="34"/>
                  </a:cubicBezTo>
                  <a:cubicBezTo>
                    <a:pt x="168" y="34"/>
                    <a:pt x="166" y="33"/>
                    <a:pt x="166" y="32"/>
                  </a:cubicBezTo>
                  <a:cubicBezTo>
                    <a:pt x="165" y="32"/>
                    <a:pt x="164" y="31"/>
                    <a:pt x="163" y="31"/>
                  </a:cubicBezTo>
                  <a:cubicBezTo>
                    <a:pt x="163" y="31"/>
                    <a:pt x="162" y="32"/>
                    <a:pt x="162" y="33"/>
                  </a:cubicBezTo>
                  <a:cubicBezTo>
                    <a:pt x="162" y="34"/>
                    <a:pt x="164" y="34"/>
                    <a:pt x="164" y="35"/>
                  </a:cubicBezTo>
                  <a:cubicBezTo>
                    <a:pt x="164" y="35"/>
                    <a:pt x="162" y="36"/>
                    <a:pt x="162" y="37"/>
                  </a:cubicBezTo>
                  <a:cubicBezTo>
                    <a:pt x="162" y="38"/>
                    <a:pt x="164" y="38"/>
                    <a:pt x="164" y="39"/>
                  </a:cubicBezTo>
                  <a:cubicBezTo>
                    <a:pt x="165" y="39"/>
                    <a:pt x="167" y="40"/>
                    <a:pt x="167" y="40"/>
                  </a:cubicBezTo>
                  <a:cubicBezTo>
                    <a:pt x="167" y="41"/>
                    <a:pt x="165" y="42"/>
                    <a:pt x="165" y="43"/>
                  </a:cubicBezTo>
                  <a:cubicBezTo>
                    <a:pt x="165" y="43"/>
                    <a:pt x="167" y="44"/>
                    <a:pt x="167" y="44"/>
                  </a:cubicBezTo>
                  <a:cubicBezTo>
                    <a:pt x="167" y="45"/>
                    <a:pt x="166" y="46"/>
                    <a:pt x="166" y="47"/>
                  </a:cubicBezTo>
                  <a:cubicBezTo>
                    <a:pt x="165" y="47"/>
                    <a:pt x="164" y="48"/>
                    <a:pt x="164" y="49"/>
                  </a:cubicBezTo>
                  <a:cubicBezTo>
                    <a:pt x="164" y="49"/>
                    <a:pt x="166" y="50"/>
                    <a:pt x="166" y="50"/>
                  </a:cubicBezTo>
                  <a:cubicBezTo>
                    <a:pt x="166" y="51"/>
                    <a:pt x="165" y="53"/>
                    <a:pt x="164" y="53"/>
                  </a:cubicBezTo>
                  <a:cubicBezTo>
                    <a:pt x="164" y="53"/>
                    <a:pt x="163" y="51"/>
                    <a:pt x="162" y="51"/>
                  </a:cubicBezTo>
                  <a:cubicBezTo>
                    <a:pt x="162" y="51"/>
                    <a:pt x="161" y="53"/>
                    <a:pt x="160" y="53"/>
                  </a:cubicBezTo>
                  <a:cubicBezTo>
                    <a:pt x="160" y="54"/>
                    <a:pt x="159" y="55"/>
                    <a:pt x="159" y="55"/>
                  </a:cubicBezTo>
                  <a:cubicBezTo>
                    <a:pt x="158" y="56"/>
                    <a:pt x="157" y="57"/>
                    <a:pt x="157" y="58"/>
                  </a:cubicBezTo>
                  <a:cubicBezTo>
                    <a:pt x="157" y="58"/>
                    <a:pt x="159" y="59"/>
                    <a:pt x="159" y="59"/>
                  </a:cubicBezTo>
                  <a:cubicBezTo>
                    <a:pt x="159" y="60"/>
                    <a:pt x="158" y="61"/>
                    <a:pt x="158" y="62"/>
                  </a:cubicBezTo>
                  <a:cubicBezTo>
                    <a:pt x="157" y="62"/>
                    <a:pt x="160" y="63"/>
                    <a:pt x="160" y="63"/>
                  </a:cubicBezTo>
                  <a:cubicBezTo>
                    <a:pt x="160" y="64"/>
                    <a:pt x="158" y="65"/>
                    <a:pt x="158" y="66"/>
                  </a:cubicBezTo>
                  <a:cubicBezTo>
                    <a:pt x="158" y="66"/>
                    <a:pt x="157" y="67"/>
                    <a:pt x="156" y="68"/>
                  </a:cubicBezTo>
                  <a:cubicBezTo>
                    <a:pt x="156" y="68"/>
                    <a:pt x="154" y="66"/>
                    <a:pt x="154" y="66"/>
                  </a:cubicBezTo>
                  <a:cubicBezTo>
                    <a:pt x="154" y="65"/>
                    <a:pt x="156" y="65"/>
                    <a:pt x="156" y="64"/>
                  </a:cubicBezTo>
                  <a:cubicBezTo>
                    <a:pt x="156" y="63"/>
                    <a:pt x="154" y="63"/>
                    <a:pt x="154" y="62"/>
                  </a:cubicBezTo>
                  <a:cubicBezTo>
                    <a:pt x="154" y="62"/>
                    <a:pt x="155" y="60"/>
                    <a:pt x="155" y="60"/>
                  </a:cubicBezTo>
                  <a:cubicBezTo>
                    <a:pt x="155" y="59"/>
                    <a:pt x="154" y="59"/>
                    <a:pt x="153" y="58"/>
                  </a:cubicBezTo>
                  <a:cubicBezTo>
                    <a:pt x="153" y="58"/>
                    <a:pt x="151" y="57"/>
                    <a:pt x="151" y="57"/>
                  </a:cubicBezTo>
                  <a:cubicBezTo>
                    <a:pt x="151" y="56"/>
                    <a:pt x="152" y="55"/>
                    <a:pt x="153" y="54"/>
                  </a:cubicBezTo>
                  <a:cubicBezTo>
                    <a:pt x="153" y="54"/>
                    <a:pt x="154" y="53"/>
                    <a:pt x="154" y="52"/>
                  </a:cubicBezTo>
                  <a:cubicBezTo>
                    <a:pt x="154" y="52"/>
                    <a:pt x="156" y="50"/>
                    <a:pt x="156" y="50"/>
                  </a:cubicBezTo>
                  <a:cubicBezTo>
                    <a:pt x="156" y="49"/>
                    <a:pt x="154" y="49"/>
                    <a:pt x="154" y="48"/>
                  </a:cubicBezTo>
                  <a:cubicBezTo>
                    <a:pt x="154" y="48"/>
                    <a:pt x="152" y="47"/>
                    <a:pt x="151" y="46"/>
                  </a:cubicBezTo>
                  <a:cubicBezTo>
                    <a:pt x="151" y="47"/>
                    <a:pt x="150" y="48"/>
                    <a:pt x="150" y="49"/>
                  </a:cubicBezTo>
                  <a:cubicBezTo>
                    <a:pt x="150" y="49"/>
                    <a:pt x="148" y="51"/>
                    <a:pt x="148" y="51"/>
                  </a:cubicBezTo>
                  <a:cubicBezTo>
                    <a:pt x="148" y="51"/>
                    <a:pt x="150" y="52"/>
                    <a:pt x="150" y="53"/>
                  </a:cubicBezTo>
                  <a:cubicBezTo>
                    <a:pt x="150" y="53"/>
                    <a:pt x="149" y="54"/>
                    <a:pt x="149" y="55"/>
                  </a:cubicBezTo>
                  <a:cubicBezTo>
                    <a:pt x="148" y="56"/>
                    <a:pt x="147" y="56"/>
                    <a:pt x="147" y="57"/>
                  </a:cubicBezTo>
                  <a:cubicBezTo>
                    <a:pt x="146" y="58"/>
                    <a:pt x="146" y="59"/>
                    <a:pt x="145" y="59"/>
                  </a:cubicBezTo>
                  <a:cubicBezTo>
                    <a:pt x="145" y="59"/>
                    <a:pt x="143" y="58"/>
                    <a:pt x="143" y="58"/>
                  </a:cubicBezTo>
                  <a:cubicBezTo>
                    <a:pt x="143" y="57"/>
                    <a:pt x="145" y="56"/>
                    <a:pt x="145" y="55"/>
                  </a:cubicBezTo>
                  <a:cubicBezTo>
                    <a:pt x="144" y="55"/>
                    <a:pt x="143" y="54"/>
                    <a:pt x="142" y="54"/>
                  </a:cubicBezTo>
                  <a:cubicBezTo>
                    <a:pt x="142" y="54"/>
                    <a:pt x="141" y="56"/>
                    <a:pt x="141" y="56"/>
                  </a:cubicBezTo>
                  <a:cubicBezTo>
                    <a:pt x="140" y="56"/>
                    <a:pt x="139" y="54"/>
                    <a:pt x="138" y="54"/>
                  </a:cubicBezTo>
                  <a:cubicBezTo>
                    <a:pt x="138" y="54"/>
                    <a:pt x="137" y="56"/>
                    <a:pt x="137" y="56"/>
                  </a:cubicBezTo>
                  <a:cubicBezTo>
                    <a:pt x="136" y="57"/>
                    <a:pt x="136" y="58"/>
                    <a:pt x="135" y="59"/>
                  </a:cubicBezTo>
                  <a:cubicBezTo>
                    <a:pt x="134" y="60"/>
                    <a:pt x="133" y="62"/>
                    <a:pt x="132" y="63"/>
                  </a:cubicBezTo>
                  <a:cubicBezTo>
                    <a:pt x="130" y="62"/>
                    <a:pt x="129" y="61"/>
                    <a:pt x="127" y="60"/>
                  </a:cubicBezTo>
                  <a:cubicBezTo>
                    <a:pt x="128" y="59"/>
                    <a:pt x="128" y="58"/>
                    <a:pt x="129" y="57"/>
                  </a:cubicBezTo>
                  <a:cubicBezTo>
                    <a:pt x="129" y="57"/>
                    <a:pt x="131" y="56"/>
                    <a:pt x="131" y="55"/>
                  </a:cubicBezTo>
                  <a:cubicBezTo>
                    <a:pt x="131" y="55"/>
                    <a:pt x="128" y="54"/>
                    <a:pt x="128" y="54"/>
                  </a:cubicBezTo>
                  <a:cubicBezTo>
                    <a:pt x="129" y="53"/>
                    <a:pt x="130" y="51"/>
                    <a:pt x="130" y="51"/>
                  </a:cubicBezTo>
                  <a:cubicBezTo>
                    <a:pt x="130" y="51"/>
                    <a:pt x="132" y="53"/>
                    <a:pt x="132" y="53"/>
                  </a:cubicBezTo>
                  <a:cubicBezTo>
                    <a:pt x="133" y="53"/>
                    <a:pt x="134" y="51"/>
                    <a:pt x="134" y="51"/>
                  </a:cubicBezTo>
                  <a:cubicBezTo>
                    <a:pt x="135" y="50"/>
                    <a:pt x="135" y="49"/>
                    <a:pt x="136" y="49"/>
                  </a:cubicBezTo>
                  <a:cubicBezTo>
                    <a:pt x="136" y="48"/>
                    <a:pt x="137" y="47"/>
                    <a:pt x="137" y="46"/>
                  </a:cubicBezTo>
                  <a:cubicBezTo>
                    <a:pt x="138" y="46"/>
                    <a:pt x="139" y="45"/>
                    <a:pt x="139" y="44"/>
                  </a:cubicBezTo>
                  <a:cubicBezTo>
                    <a:pt x="140" y="43"/>
                    <a:pt x="140" y="43"/>
                    <a:pt x="141" y="42"/>
                  </a:cubicBezTo>
                  <a:cubicBezTo>
                    <a:pt x="141" y="42"/>
                    <a:pt x="139" y="40"/>
                    <a:pt x="139" y="40"/>
                  </a:cubicBezTo>
                  <a:cubicBezTo>
                    <a:pt x="138" y="40"/>
                    <a:pt x="138" y="42"/>
                    <a:pt x="137" y="42"/>
                  </a:cubicBezTo>
                  <a:cubicBezTo>
                    <a:pt x="136" y="42"/>
                    <a:pt x="135" y="40"/>
                    <a:pt x="135" y="41"/>
                  </a:cubicBezTo>
                  <a:cubicBezTo>
                    <a:pt x="134" y="41"/>
                    <a:pt x="133" y="42"/>
                    <a:pt x="133" y="43"/>
                  </a:cubicBezTo>
                  <a:cubicBezTo>
                    <a:pt x="133" y="43"/>
                    <a:pt x="135" y="44"/>
                    <a:pt x="135" y="45"/>
                  </a:cubicBezTo>
                  <a:cubicBezTo>
                    <a:pt x="135" y="45"/>
                    <a:pt x="134" y="47"/>
                    <a:pt x="133" y="47"/>
                  </a:cubicBezTo>
                  <a:cubicBezTo>
                    <a:pt x="133" y="47"/>
                    <a:pt x="131" y="45"/>
                    <a:pt x="131" y="45"/>
                  </a:cubicBezTo>
                  <a:cubicBezTo>
                    <a:pt x="131" y="46"/>
                    <a:pt x="130" y="47"/>
                    <a:pt x="130" y="47"/>
                  </a:cubicBezTo>
                  <a:cubicBezTo>
                    <a:pt x="129" y="48"/>
                    <a:pt x="128" y="49"/>
                    <a:pt x="128" y="50"/>
                  </a:cubicBezTo>
                  <a:cubicBezTo>
                    <a:pt x="127" y="50"/>
                    <a:pt x="127" y="51"/>
                    <a:pt x="126" y="52"/>
                  </a:cubicBezTo>
                  <a:cubicBezTo>
                    <a:pt x="126" y="52"/>
                    <a:pt x="125" y="54"/>
                    <a:pt x="124" y="54"/>
                  </a:cubicBezTo>
                  <a:cubicBezTo>
                    <a:pt x="124" y="54"/>
                    <a:pt x="122" y="52"/>
                    <a:pt x="122" y="52"/>
                  </a:cubicBezTo>
                  <a:cubicBezTo>
                    <a:pt x="122" y="52"/>
                    <a:pt x="121" y="54"/>
                    <a:pt x="121" y="55"/>
                  </a:cubicBezTo>
                  <a:cubicBezTo>
                    <a:pt x="120" y="55"/>
                    <a:pt x="119" y="56"/>
                    <a:pt x="119" y="57"/>
                  </a:cubicBezTo>
                  <a:cubicBezTo>
                    <a:pt x="118" y="57"/>
                    <a:pt x="118" y="59"/>
                    <a:pt x="117" y="59"/>
                  </a:cubicBezTo>
                  <a:cubicBezTo>
                    <a:pt x="117" y="59"/>
                    <a:pt x="115" y="57"/>
                    <a:pt x="115" y="57"/>
                  </a:cubicBezTo>
                  <a:cubicBezTo>
                    <a:pt x="114" y="57"/>
                    <a:pt x="114" y="59"/>
                    <a:pt x="113" y="60"/>
                  </a:cubicBezTo>
                  <a:cubicBezTo>
                    <a:pt x="113" y="60"/>
                    <a:pt x="112" y="58"/>
                    <a:pt x="111" y="58"/>
                  </a:cubicBezTo>
                  <a:cubicBezTo>
                    <a:pt x="111" y="58"/>
                    <a:pt x="110" y="60"/>
                    <a:pt x="109" y="60"/>
                  </a:cubicBezTo>
                  <a:cubicBezTo>
                    <a:pt x="109" y="60"/>
                    <a:pt x="108" y="59"/>
                    <a:pt x="107" y="58"/>
                  </a:cubicBezTo>
                  <a:cubicBezTo>
                    <a:pt x="106" y="58"/>
                    <a:pt x="106" y="57"/>
                    <a:pt x="105" y="57"/>
                  </a:cubicBezTo>
                  <a:cubicBezTo>
                    <a:pt x="104" y="56"/>
                    <a:pt x="103" y="55"/>
                    <a:pt x="103" y="55"/>
                  </a:cubicBezTo>
                  <a:cubicBezTo>
                    <a:pt x="102" y="55"/>
                    <a:pt x="101" y="57"/>
                    <a:pt x="101" y="57"/>
                  </a:cubicBezTo>
                  <a:cubicBezTo>
                    <a:pt x="101" y="57"/>
                    <a:pt x="103" y="59"/>
                    <a:pt x="103" y="59"/>
                  </a:cubicBezTo>
                  <a:cubicBezTo>
                    <a:pt x="103" y="59"/>
                    <a:pt x="102" y="61"/>
                    <a:pt x="101" y="61"/>
                  </a:cubicBezTo>
                  <a:cubicBezTo>
                    <a:pt x="101" y="61"/>
                    <a:pt x="99" y="60"/>
                    <a:pt x="99" y="59"/>
                  </a:cubicBezTo>
                  <a:cubicBezTo>
                    <a:pt x="99" y="59"/>
                    <a:pt x="101" y="57"/>
                    <a:pt x="101" y="57"/>
                  </a:cubicBezTo>
                  <a:cubicBezTo>
                    <a:pt x="101" y="57"/>
                    <a:pt x="99" y="56"/>
                    <a:pt x="99" y="56"/>
                  </a:cubicBezTo>
                  <a:cubicBezTo>
                    <a:pt x="98" y="55"/>
                    <a:pt x="97" y="54"/>
                    <a:pt x="96" y="54"/>
                  </a:cubicBezTo>
                  <a:cubicBezTo>
                    <a:pt x="96" y="53"/>
                    <a:pt x="95" y="53"/>
                    <a:pt x="94" y="52"/>
                  </a:cubicBezTo>
                  <a:cubicBezTo>
                    <a:pt x="93" y="52"/>
                    <a:pt x="93" y="51"/>
                    <a:pt x="92" y="50"/>
                  </a:cubicBezTo>
                  <a:cubicBezTo>
                    <a:pt x="91" y="50"/>
                    <a:pt x="90" y="49"/>
                    <a:pt x="90" y="49"/>
                  </a:cubicBezTo>
                  <a:cubicBezTo>
                    <a:pt x="89" y="49"/>
                    <a:pt x="89" y="50"/>
                    <a:pt x="88" y="51"/>
                  </a:cubicBezTo>
                  <a:cubicBezTo>
                    <a:pt x="88" y="51"/>
                    <a:pt x="87" y="53"/>
                    <a:pt x="86" y="53"/>
                  </a:cubicBezTo>
                  <a:cubicBezTo>
                    <a:pt x="86" y="53"/>
                    <a:pt x="84" y="51"/>
                    <a:pt x="84" y="51"/>
                  </a:cubicBezTo>
                  <a:cubicBezTo>
                    <a:pt x="83" y="52"/>
                    <a:pt x="83" y="53"/>
                    <a:pt x="82" y="54"/>
                  </a:cubicBezTo>
                  <a:cubicBezTo>
                    <a:pt x="82" y="54"/>
                    <a:pt x="81" y="55"/>
                    <a:pt x="81" y="56"/>
                  </a:cubicBezTo>
                  <a:cubicBezTo>
                    <a:pt x="80" y="57"/>
                    <a:pt x="79" y="57"/>
                    <a:pt x="79" y="58"/>
                  </a:cubicBezTo>
                  <a:cubicBezTo>
                    <a:pt x="78" y="59"/>
                    <a:pt x="78" y="60"/>
                    <a:pt x="77" y="60"/>
                  </a:cubicBezTo>
                  <a:cubicBezTo>
                    <a:pt x="77" y="61"/>
                    <a:pt x="76" y="63"/>
                    <a:pt x="76" y="63"/>
                  </a:cubicBezTo>
                  <a:cubicBezTo>
                    <a:pt x="75" y="63"/>
                    <a:pt x="73" y="61"/>
                    <a:pt x="73" y="61"/>
                  </a:cubicBezTo>
                  <a:cubicBezTo>
                    <a:pt x="73" y="61"/>
                    <a:pt x="75" y="59"/>
                    <a:pt x="75" y="59"/>
                  </a:cubicBezTo>
                  <a:cubicBezTo>
                    <a:pt x="75" y="58"/>
                    <a:pt x="73" y="57"/>
                    <a:pt x="73" y="57"/>
                  </a:cubicBezTo>
                  <a:cubicBezTo>
                    <a:pt x="72" y="57"/>
                    <a:pt x="71" y="59"/>
                    <a:pt x="71" y="59"/>
                  </a:cubicBezTo>
                  <a:cubicBezTo>
                    <a:pt x="70" y="59"/>
                    <a:pt x="69" y="58"/>
                    <a:pt x="69" y="58"/>
                  </a:cubicBezTo>
                  <a:cubicBezTo>
                    <a:pt x="68" y="57"/>
                    <a:pt x="67" y="56"/>
                    <a:pt x="67" y="56"/>
                  </a:cubicBezTo>
                  <a:cubicBezTo>
                    <a:pt x="66" y="55"/>
                    <a:pt x="65" y="55"/>
                    <a:pt x="64" y="54"/>
                  </a:cubicBezTo>
                  <a:cubicBezTo>
                    <a:pt x="64" y="55"/>
                    <a:pt x="63" y="56"/>
                    <a:pt x="63" y="56"/>
                  </a:cubicBezTo>
                  <a:close/>
                  <a:moveTo>
                    <a:pt x="163" y="13"/>
                  </a:moveTo>
                  <a:cubicBezTo>
                    <a:pt x="163" y="13"/>
                    <a:pt x="162" y="15"/>
                    <a:pt x="161" y="15"/>
                  </a:cubicBezTo>
                  <a:cubicBezTo>
                    <a:pt x="161" y="16"/>
                    <a:pt x="160" y="17"/>
                    <a:pt x="160" y="17"/>
                  </a:cubicBezTo>
                  <a:cubicBezTo>
                    <a:pt x="159" y="18"/>
                    <a:pt x="162" y="19"/>
                    <a:pt x="162" y="19"/>
                  </a:cubicBezTo>
                  <a:cubicBezTo>
                    <a:pt x="162" y="19"/>
                    <a:pt x="160" y="21"/>
                    <a:pt x="160" y="21"/>
                  </a:cubicBezTo>
                  <a:cubicBezTo>
                    <a:pt x="160" y="21"/>
                    <a:pt x="162" y="23"/>
                    <a:pt x="162" y="23"/>
                  </a:cubicBezTo>
                  <a:cubicBezTo>
                    <a:pt x="163" y="23"/>
                    <a:pt x="164" y="21"/>
                    <a:pt x="164" y="21"/>
                  </a:cubicBezTo>
                  <a:cubicBezTo>
                    <a:pt x="165" y="20"/>
                    <a:pt x="165" y="19"/>
                    <a:pt x="166" y="18"/>
                  </a:cubicBezTo>
                  <a:cubicBezTo>
                    <a:pt x="166" y="18"/>
                    <a:pt x="164" y="17"/>
                    <a:pt x="164" y="17"/>
                  </a:cubicBezTo>
                  <a:cubicBezTo>
                    <a:pt x="163" y="16"/>
                    <a:pt x="165" y="15"/>
                    <a:pt x="165" y="15"/>
                  </a:cubicBezTo>
                  <a:cubicBezTo>
                    <a:pt x="165" y="15"/>
                    <a:pt x="163" y="13"/>
                    <a:pt x="163" y="13"/>
                  </a:cubicBezTo>
                  <a:close/>
                  <a:moveTo>
                    <a:pt x="367" y="24"/>
                  </a:moveTo>
                  <a:cubicBezTo>
                    <a:pt x="367" y="24"/>
                    <a:pt x="368" y="21"/>
                    <a:pt x="368" y="21"/>
                  </a:cubicBezTo>
                  <a:cubicBezTo>
                    <a:pt x="368" y="21"/>
                    <a:pt x="367" y="20"/>
                    <a:pt x="366" y="20"/>
                  </a:cubicBezTo>
                  <a:cubicBezTo>
                    <a:pt x="366" y="19"/>
                    <a:pt x="364" y="18"/>
                    <a:pt x="364" y="18"/>
                  </a:cubicBezTo>
                  <a:cubicBezTo>
                    <a:pt x="364" y="18"/>
                    <a:pt x="363" y="20"/>
                    <a:pt x="362" y="20"/>
                  </a:cubicBezTo>
                  <a:cubicBezTo>
                    <a:pt x="362" y="21"/>
                    <a:pt x="361" y="22"/>
                    <a:pt x="361" y="22"/>
                  </a:cubicBezTo>
                  <a:cubicBezTo>
                    <a:pt x="360" y="23"/>
                    <a:pt x="359" y="24"/>
                    <a:pt x="359" y="25"/>
                  </a:cubicBezTo>
                  <a:cubicBezTo>
                    <a:pt x="359" y="25"/>
                    <a:pt x="357" y="26"/>
                    <a:pt x="357" y="27"/>
                  </a:cubicBezTo>
                  <a:cubicBezTo>
                    <a:pt x="357" y="27"/>
                    <a:pt x="359" y="29"/>
                    <a:pt x="359" y="29"/>
                  </a:cubicBezTo>
                  <a:cubicBezTo>
                    <a:pt x="360" y="28"/>
                    <a:pt x="361" y="27"/>
                    <a:pt x="361" y="26"/>
                  </a:cubicBezTo>
                  <a:cubicBezTo>
                    <a:pt x="362" y="25"/>
                    <a:pt x="363" y="23"/>
                    <a:pt x="365" y="22"/>
                  </a:cubicBezTo>
                  <a:cubicBezTo>
                    <a:pt x="365" y="22"/>
                    <a:pt x="366" y="24"/>
                    <a:pt x="367" y="24"/>
                  </a:cubicBezTo>
                  <a:close/>
                  <a:moveTo>
                    <a:pt x="592" y="15"/>
                  </a:moveTo>
                  <a:cubicBezTo>
                    <a:pt x="592" y="16"/>
                    <a:pt x="591" y="17"/>
                    <a:pt x="590" y="18"/>
                  </a:cubicBezTo>
                  <a:cubicBezTo>
                    <a:pt x="590" y="18"/>
                    <a:pt x="593" y="19"/>
                    <a:pt x="593" y="19"/>
                  </a:cubicBezTo>
                  <a:cubicBezTo>
                    <a:pt x="593" y="20"/>
                    <a:pt x="591" y="21"/>
                    <a:pt x="591" y="21"/>
                  </a:cubicBezTo>
                  <a:cubicBezTo>
                    <a:pt x="591" y="22"/>
                    <a:pt x="590" y="23"/>
                    <a:pt x="589" y="24"/>
                  </a:cubicBezTo>
                  <a:cubicBezTo>
                    <a:pt x="589" y="24"/>
                    <a:pt x="588" y="25"/>
                    <a:pt x="587" y="26"/>
                  </a:cubicBezTo>
                  <a:cubicBezTo>
                    <a:pt x="588" y="26"/>
                    <a:pt x="589" y="28"/>
                    <a:pt x="590" y="28"/>
                  </a:cubicBezTo>
                  <a:cubicBezTo>
                    <a:pt x="590" y="27"/>
                    <a:pt x="591" y="26"/>
                    <a:pt x="591" y="25"/>
                  </a:cubicBezTo>
                  <a:cubicBezTo>
                    <a:pt x="592" y="25"/>
                    <a:pt x="593" y="24"/>
                    <a:pt x="593" y="23"/>
                  </a:cubicBezTo>
                  <a:cubicBezTo>
                    <a:pt x="594" y="22"/>
                    <a:pt x="594" y="22"/>
                    <a:pt x="595" y="21"/>
                  </a:cubicBezTo>
                  <a:cubicBezTo>
                    <a:pt x="596" y="19"/>
                    <a:pt x="597" y="18"/>
                    <a:pt x="598" y="16"/>
                  </a:cubicBezTo>
                  <a:cubicBezTo>
                    <a:pt x="597" y="15"/>
                    <a:pt x="595" y="14"/>
                    <a:pt x="594" y="13"/>
                  </a:cubicBezTo>
                  <a:cubicBezTo>
                    <a:pt x="593" y="14"/>
                    <a:pt x="593" y="15"/>
                    <a:pt x="592" y="15"/>
                  </a:cubicBezTo>
                  <a:close/>
                  <a:moveTo>
                    <a:pt x="554" y="57"/>
                  </a:moveTo>
                  <a:cubicBezTo>
                    <a:pt x="554" y="56"/>
                    <a:pt x="555" y="55"/>
                    <a:pt x="555" y="54"/>
                  </a:cubicBezTo>
                  <a:cubicBezTo>
                    <a:pt x="555" y="54"/>
                    <a:pt x="553" y="53"/>
                    <a:pt x="553" y="53"/>
                  </a:cubicBezTo>
                  <a:cubicBezTo>
                    <a:pt x="553" y="52"/>
                    <a:pt x="555" y="51"/>
                    <a:pt x="555" y="50"/>
                  </a:cubicBezTo>
                  <a:cubicBezTo>
                    <a:pt x="555" y="50"/>
                    <a:pt x="553" y="49"/>
                    <a:pt x="552" y="49"/>
                  </a:cubicBezTo>
                  <a:cubicBezTo>
                    <a:pt x="552" y="48"/>
                    <a:pt x="554" y="47"/>
                    <a:pt x="554" y="46"/>
                  </a:cubicBezTo>
                  <a:cubicBezTo>
                    <a:pt x="554" y="46"/>
                    <a:pt x="556" y="45"/>
                    <a:pt x="556" y="44"/>
                  </a:cubicBezTo>
                  <a:cubicBezTo>
                    <a:pt x="556" y="44"/>
                    <a:pt x="554" y="43"/>
                    <a:pt x="554" y="43"/>
                  </a:cubicBezTo>
                  <a:cubicBezTo>
                    <a:pt x="553" y="43"/>
                    <a:pt x="553" y="44"/>
                    <a:pt x="552" y="45"/>
                  </a:cubicBezTo>
                  <a:cubicBezTo>
                    <a:pt x="551" y="45"/>
                    <a:pt x="551" y="46"/>
                    <a:pt x="550" y="47"/>
                  </a:cubicBezTo>
                  <a:cubicBezTo>
                    <a:pt x="550" y="48"/>
                    <a:pt x="549" y="49"/>
                    <a:pt x="549" y="49"/>
                  </a:cubicBezTo>
                  <a:cubicBezTo>
                    <a:pt x="548" y="50"/>
                    <a:pt x="551" y="50"/>
                    <a:pt x="551" y="51"/>
                  </a:cubicBezTo>
                  <a:cubicBezTo>
                    <a:pt x="551" y="52"/>
                    <a:pt x="549" y="52"/>
                    <a:pt x="549" y="53"/>
                  </a:cubicBezTo>
                  <a:cubicBezTo>
                    <a:pt x="549" y="54"/>
                    <a:pt x="551" y="54"/>
                    <a:pt x="551" y="55"/>
                  </a:cubicBezTo>
                  <a:cubicBezTo>
                    <a:pt x="551" y="55"/>
                    <a:pt x="550" y="57"/>
                    <a:pt x="550" y="57"/>
                  </a:cubicBezTo>
                  <a:cubicBezTo>
                    <a:pt x="550" y="58"/>
                    <a:pt x="552" y="58"/>
                    <a:pt x="552" y="59"/>
                  </a:cubicBezTo>
                  <a:cubicBezTo>
                    <a:pt x="552" y="58"/>
                    <a:pt x="553" y="57"/>
                    <a:pt x="554" y="57"/>
                  </a:cubicBezTo>
                  <a:close/>
                  <a:moveTo>
                    <a:pt x="352" y="51"/>
                  </a:moveTo>
                  <a:cubicBezTo>
                    <a:pt x="351" y="50"/>
                    <a:pt x="350" y="49"/>
                    <a:pt x="348" y="48"/>
                  </a:cubicBezTo>
                  <a:cubicBezTo>
                    <a:pt x="347" y="50"/>
                    <a:pt x="346" y="51"/>
                    <a:pt x="345" y="53"/>
                  </a:cubicBezTo>
                  <a:cubicBezTo>
                    <a:pt x="346" y="54"/>
                    <a:pt x="348" y="55"/>
                    <a:pt x="349" y="56"/>
                  </a:cubicBezTo>
                  <a:cubicBezTo>
                    <a:pt x="350" y="54"/>
                    <a:pt x="351" y="53"/>
                    <a:pt x="352" y="51"/>
                  </a:cubicBezTo>
                  <a:close/>
                  <a:moveTo>
                    <a:pt x="11" y="45"/>
                  </a:moveTo>
                  <a:cubicBezTo>
                    <a:pt x="11" y="45"/>
                    <a:pt x="13" y="47"/>
                    <a:pt x="13" y="47"/>
                  </a:cubicBezTo>
                  <a:cubicBezTo>
                    <a:pt x="14" y="47"/>
                    <a:pt x="15" y="45"/>
                    <a:pt x="15" y="45"/>
                  </a:cubicBezTo>
                  <a:cubicBezTo>
                    <a:pt x="15" y="44"/>
                    <a:pt x="13" y="43"/>
                    <a:pt x="13" y="43"/>
                  </a:cubicBezTo>
                  <a:cubicBezTo>
                    <a:pt x="12" y="43"/>
                    <a:pt x="11" y="41"/>
                    <a:pt x="11" y="41"/>
                  </a:cubicBezTo>
                  <a:cubicBezTo>
                    <a:pt x="10" y="41"/>
                    <a:pt x="9" y="43"/>
                    <a:pt x="9" y="44"/>
                  </a:cubicBezTo>
                  <a:cubicBezTo>
                    <a:pt x="9" y="44"/>
                    <a:pt x="7" y="45"/>
                    <a:pt x="7" y="46"/>
                  </a:cubicBezTo>
                  <a:cubicBezTo>
                    <a:pt x="7" y="46"/>
                    <a:pt x="9" y="47"/>
                    <a:pt x="9" y="47"/>
                  </a:cubicBezTo>
                  <a:cubicBezTo>
                    <a:pt x="10" y="47"/>
                    <a:pt x="10" y="45"/>
                    <a:pt x="11" y="45"/>
                  </a:cubicBezTo>
                  <a:close/>
                  <a:moveTo>
                    <a:pt x="51" y="44"/>
                  </a:moveTo>
                  <a:cubicBezTo>
                    <a:pt x="51" y="44"/>
                    <a:pt x="52" y="42"/>
                    <a:pt x="53" y="42"/>
                  </a:cubicBezTo>
                  <a:cubicBezTo>
                    <a:pt x="53" y="42"/>
                    <a:pt x="55" y="44"/>
                    <a:pt x="55" y="43"/>
                  </a:cubicBezTo>
                  <a:cubicBezTo>
                    <a:pt x="55" y="43"/>
                    <a:pt x="56" y="42"/>
                    <a:pt x="57" y="41"/>
                  </a:cubicBezTo>
                  <a:cubicBezTo>
                    <a:pt x="57" y="40"/>
                    <a:pt x="58" y="40"/>
                    <a:pt x="58" y="39"/>
                  </a:cubicBezTo>
                  <a:cubicBezTo>
                    <a:pt x="57" y="39"/>
                    <a:pt x="57" y="37"/>
                    <a:pt x="56" y="37"/>
                  </a:cubicBezTo>
                  <a:cubicBezTo>
                    <a:pt x="56" y="37"/>
                    <a:pt x="55" y="39"/>
                    <a:pt x="54" y="39"/>
                  </a:cubicBezTo>
                  <a:cubicBezTo>
                    <a:pt x="54" y="39"/>
                    <a:pt x="52" y="38"/>
                    <a:pt x="52" y="38"/>
                  </a:cubicBezTo>
                  <a:cubicBezTo>
                    <a:pt x="52" y="38"/>
                    <a:pt x="51" y="39"/>
                    <a:pt x="50" y="40"/>
                  </a:cubicBezTo>
                  <a:cubicBezTo>
                    <a:pt x="50" y="41"/>
                    <a:pt x="49" y="41"/>
                    <a:pt x="49" y="42"/>
                  </a:cubicBezTo>
                  <a:cubicBezTo>
                    <a:pt x="50" y="42"/>
                    <a:pt x="50" y="44"/>
                    <a:pt x="51" y="44"/>
                  </a:cubicBezTo>
                  <a:close/>
                  <a:moveTo>
                    <a:pt x="63" y="28"/>
                  </a:moveTo>
                  <a:cubicBezTo>
                    <a:pt x="63" y="28"/>
                    <a:pt x="61" y="27"/>
                    <a:pt x="61" y="27"/>
                  </a:cubicBezTo>
                  <a:cubicBezTo>
                    <a:pt x="60" y="26"/>
                    <a:pt x="59" y="25"/>
                    <a:pt x="58" y="25"/>
                  </a:cubicBezTo>
                  <a:cubicBezTo>
                    <a:pt x="58" y="25"/>
                    <a:pt x="57" y="27"/>
                    <a:pt x="57" y="27"/>
                  </a:cubicBezTo>
                  <a:cubicBezTo>
                    <a:pt x="56" y="27"/>
                    <a:pt x="55" y="29"/>
                    <a:pt x="55" y="29"/>
                  </a:cubicBezTo>
                  <a:cubicBezTo>
                    <a:pt x="55" y="30"/>
                    <a:pt x="57" y="31"/>
                    <a:pt x="57" y="31"/>
                  </a:cubicBezTo>
                  <a:cubicBezTo>
                    <a:pt x="58" y="31"/>
                    <a:pt x="59" y="33"/>
                    <a:pt x="59" y="33"/>
                  </a:cubicBezTo>
                  <a:cubicBezTo>
                    <a:pt x="60" y="33"/>
                    <a:pt x="61" y="31"/>
                    <a:pt x="61" y="30"/>
                  </a:cubicBezTo>
                  <a:cubicBezTo>
                    <a:pt x="61" y="30"/>
                    <a:pt x="63" y="29"/>
                    <a:pt x="63" y="28"/>
                  </a:cubicBezTo>
                  <a:close/>
                  <a:moveTo>
                    <a:pt x="108" y="48"/>
                  </a:moveTo>
                  <a:cubicBezTo>
                    <a:pt x="108" y="48"/>
                    <a:pt x="106" y="47"/>
                    <a:pt x="105" y="47"/>
                  </a:cubicBezTo>
                  <a:cubicBezTo>
                    <a:pt x="105" y="46"/>
                    <a:pt x="103" y="45"/>
                    <a:pt x="103" y="45"/>
                  </a:cubicBezTo>
                  <a:cubicBezTo>
                    <a:pt x="103" y="45"/>
                    <a:pt x="102" y="47"/>
                    <a:pt x="101" y="47"/>
                  </a:cubicBezTo>
                  <a:cubicBezTo>
                    <a:pt x="101" y="47"/>
                    <a:pt x="100" y="49"/>
                    <a:pt x="100" y="49"/>
                  </a:cubicBezTo>
                  <a:cubicBezTo>
                    <a:pt x="100" y="50"/>
                    <a:pt x="102" y="51"/>
                    <a:pt x="102" y="51"/>
                  </a:cubicBezTo>
                  <a:cubicBezTo>
                    <a:pt x="102" y="51"/>
                    <a:pt x="104" y="53"/>
                    <a:pt x="104" y="53"/>
                  </a:cubicBezTo>
                  <a:cubicBezTo>
                    <a:pt x="105" y="53"/>
                    <a:pt x="106" y="51"/>
                    <a:pt x="106" y="51"/>
                  </a:cubicBezTo>
                  <a:cubicBezTo>
                    <a:pt x="106" y="50"/>
                    <a:pt x="108" y="49"/>
                    <a:pt x="108" y="48"/>
                  </a:cubicBezTo>
                  <a:close/>
                  <a:moveTo>
                    <a:pt x="116" y="51"/>
                  </a:moveTo>
                  <a:cubicBezTo>
                    <a:pt x="116" y="51"/>
                    <a:pt x="117" y="49"/>
                    <a:pt x="118" y="49"/>
                  </a:cubicBezTo>
                  <a:cubicBezTo>
                    <a:pt x="118" y="48"/>
                    <a:pt x="119" y="47"/>
                    <a:pt x="119" y="47"/>
                  </a:cubicBezTo>
                  <a:cubicBezTo>
                    <a:pt x="120" y="46"/>
                    <a:pt x="121" y="45"/>
                    <a:pt x="121" y="44"/>
                  </a:cubicBezTo>
                  <a:cubicBezTo>
                    <a:pt x="121" y="44"/>
                    <a:pt x="119" y="43"/>
                    <a:pt x="119" y="43"/>
                  </a:cubicBezTo>
                  <a:cubicBezTo>
                    <a:pt x="119" y="43"/>
                    <a:pt x="117" y="41"/>
                    <a:pt x="117" y="41"/>
                  </a:cubicBezTo>
                  <a:cubicBezTo>
                    <a:pt x="116" y="41"/>
                    <a:pt x="115" y="43"/>
                    <a:pt x="115" y="43"/>
                  </a:cubicBezTo>
                  <a:cubicBezTo>
                    <a:pt x="114" y="44"/>
                    <a:pt x="114" y="45"/>
                    <a:pt x="113" y="46"/>
                  </a:cubicBezTo>
                  <a:cubicBezTo>
                    <a:pt x="113" y="46"/>
                    <a:pt x="115" y="47"/>
                    <a:pt x="116" y="47"/>
                  </a:cubicBezTo>
                  <a:cubicBezTo>
                    <a:pt x="116" y="48"/>
                    <a:pt x="114" y="49"/>
                    <a:pt x="114" y="49"/>
                  </a:cubicBezTo>
                  <a:cubicBezTo>
                    <a:pt x="114" y="49"/>
                    <a:pt x="116" y="51"/>
                    <a:pt x="116" y="51"/>
                  </a:cubicBezTo>
                  <a:close/>
                  <a:moveTo>
                    <a:pt x="177" y="27"/>
                  </a:moveTo>
                  <a:cubicBezTo>
                    <a:pt x="178" y="27"/>
                    <a:pt x="178" y="29"/>
                    <a:pt x="179" y="29"/>
                  </a:cubicBezTo>
                  <a:cubicBezTo>
                    <a:pt x="180" y="29"/>
                    <a:pt x="180" y="27"/>
                    <a:pt x="181" y="26"/>
                  </a:cubicBezTo>
                  <a:cubicBezTo>
                    <a:pt x="181" y="26"/>
                    <a:pt x="182" y="24"/>
                    <a:pt x="183" y="24"/>
                  </a:cubicBezTo>
                  <a:cubicBezTo>
                    <a:pt x="183" y="24"/>
                    <a:pt x="185" y="26"/>
                    <a:pt x="185" y="26"/>
                  </a:cubicBezTo>
                  <a:cubicBezTo>
                    <a:pt x="185" y="25"/>
                    <a:pt x="186" y="24"/>
                    <a:pt x="186" y="24"/>
                  </a:cubicBezTo>
                  <a:cubicBezTo>
                    <a:pt x="188" y="22"/>
                    <a:pt x="189" y="21"/>
                    <a:pt x="190" y="19"/>
                  </a:cubicBezTo>
                  <a:cubicBezTo>
                    <a:pt x="191" y="19"/>
                    <a:pt x="191" y="21"/>
                    <a:pt x="192" y="21"/>
                  </a:cubicBezTo>
                  <a:cubicBezTo>
                    <a:pt x="192" y="21"/>
                    <a:pt x="194" y="19"/>
                    <a:pt x="194" y="19"/>
                  </a:cubicBezTo>
                  <a:cubicBezTo>
                    <a:pt x="194" y="19"/>
                    <a:pt x="192" y="17"/>
                    <a:pt x="192" y="17"/>
                  </a:cubicBezTo>
                  <a:cubicBezTo>
                    <a:pt x="191" y="17"/>
                    <a:pt x="190" y="19"/>
                    <a:pt x="190" y="19"/>
                  </a:cubicBezTo>
                  <a:cubicBezTo>
                    <a:pt x="189" y="19"/>
                    <a:pt x="188" y="17"/>
                    <a:pt x="188" y="18"/>
                  </a:cubicBezTo>
                  <a:cubicBezTo>
                    <a:pt x="187" y="18"/>
                    <a:pt x="186" y="20"/>
                    <a:pt x="186" y="20"/>
                  </a:cubicBezTo>
                  <a:cubicBezTo>
                    <a:pt x="185" y="20"/>
                    <a:pt x="184" y="18"/>
                    <a:pt x="184" y="18"/>
                  </a:cubicBezTo>
                  <a:cubicBezTo>
                    <a:pt x="183" y="18"/>
                    <a:pt x="182" y="16"/>
                    <a:pt x="181" y="16"/>
                  </a:cubicBezTo>
                  <a:cubicBezTo>
                    <a:pt x="181" y="17"/>
                    <a:pt x="180" y="18"/>
                    <a:pt x="180" y="19"/>
                  </a:cubicBezTo>
                  <a:cubicBezTo>
                    <a:pt x="179" y="19"/>
                    <a:pt x="179" y="20"/>
                    <a:pt x="178" y="21"/>
                  </a:cubicBezTo>
                  <a:cubicBezTo>
                    <a:pt x="178" y="22"/>
                    <a:pt x="177" y="22"/>
                    <a:pt x="176" y="23"/>
                  </a:cubicBezTo>
                  <a:cubicBezTo>
                    <a:pt x="176" y="24"/>
                    <a:pt x="175" y="25"/>
                    <a:pt x="175" y="25"/>
                  </a:cubicBezTo>
                  <a:cubicBezTo>
                    <a:pt x="174" y="26"/>
                    <a:pt x="173" y="27"/>
                    <a:pt x="173" y="27"/>
                  </a:cubicBezTo>
                  <a:cubicBezTo>
                    <a:pt x="173" y="28"/>
                    <a:pt x="175" y="29"/>
                    <a:pt x="175" y="29"/>
                  </a:cubicBezTo>
                  <a:cubicBezTo>
                    <a:pt x="176" y="28"/>
                    <a:pt x="176" y="28"/>
                    <a:pt x="177" y="27"/>
                  </a:cubicBezTo>
                  <a:close/>
                  <a:moveTo>
                    <a:pt x="206" y="49"/>
                  </a:moveTo>
                  <a:cubicBezTo>
                    <a:pt x="206" y="49"/>
                    <a:pt x="207" y="47"/>
                    <a:pt x="208" y="47"/>
                  </a:cubicBezTo>
                  <a:cubicBezTo>
                    <a:pt x="208" y="47"/>
                    <a:pt x="205" y="45"/>
                    <a:pt x="205" y="45"/>
                  </a:cubicBezTo>
                  <a:cubicBezTo>
                    <a:pt x="205" y="45"/>
                    <a:pt x="207" y="44"/>
                    <a:pt x="207" y="43"/>
                  </a:cubicBezTo>
                  <a:cubicBezTo>
                    <a:pt x="207" y="42"/>
                    <a:pt x="208" y="41"/>
                    <a:pt x="209" y="41"/>
                  </a:cubicBezTo>
                  <a:cubicBezTo>
                    <a:pt x="209" y="40"/>
                    <a:pt x="210" y="39"/>
                    <a:pt x="211" y="38"/>
                  </a:cubicBezTo>
                  <a:cubicBezTo>
                    <a:pt x="211" y="38"/>
                    <a:pt x="208" y="37"/>
                    <a:pt x="208" y="37"/>
                  </a:cubicBezTo>
                  <a:cubicBezTo>
                    <a:pt x="208" y="36"/>
                    <a:pt x="210" y="35"/>
                    <a:pt x="210" y="35"/>
                  </a:cubicBezTo>
                  <a:cubicBezTo>
                    <a:pt x="210" y="35"/>
                    <a:pt x="208" y="33"/>
                    <a:pt x="208" y="33"/>
                  </a:cubicBezTo>
                  <a:cubicBezTo>
                    <a:pt x="207" y="33"/>
                    <a:pt x="207" y="34"/>
                    <a:pt x="206" y="35"/>
                  </a:cubicBezTo>
                  <a:cubicBezTo>
                    <a:pt x="206" y="35"/>
                    <a:pt x="204" y="37"/>
                    <a:pt x="204" y="37"/>
                  </a:cubicBezTo>
                  <a:cubicBezTo>
                    <a:pt x="204" y="38"/>
                    <a:pt x="207" y="39"/>
                    <a:pt x="207" y="39"/>
                  </a:cubicBezTo>
                  <a:cubicBezTo>
                    <a:pt x="206" y="40"/>
                    <a:pt x="205" y="41"/>
                    <a:pt x="205" y="41"/>
                  </a:cubicBezTo>
                  <a:cubicBezTo>
                    <a:pt x="204" y="42"/>
                    <a:pt x="203" y="43"/>
                    <a:pt x="203" y="43"/>
                  </a:cubicBezTo>
                  <a:cubicBezTo>
                    <a:pt x="203" y="44"/>
                    <a:pt x="201" y="45"/>
                    <a:pt x="201" y="46"/>
                  </a:cubicBezTo>
                  <a:cubicBezTo>
                    <a:pt x="202" y="46"/>
                    <a:pt x="203" y="47"/>
                    <a:pt x="204" y="47"/>
                  </a:cubicBezTo>
                  <a:cubicBezTo>
                    <a:pt x="204" y="47"/>
                    <a:pt x="205" y="49"/>
                    <a:pt x="206" y="49"/>
                  </a:cubicBezTo>
                  <a:close/>
                  <a:moveTo>
                    <a:pt x="240" y="51"/>
                  </a:moveTo>
                  <a:cubicBezTo>
                    <a:pt x="240" y="50"/>
                    <a:pt x="242" y="52"/>
                    <a:pt x="242" y="52"/>
                  </a:cubicBezTo>
                  <a:cubicBezTo>
                    <a:pt x="243" y="52"/>
                    <a:pt x="244" y="50"/>
                    <a:pt x="244" y="50"/>
                  </a:cubicBezTo>
                  <a:cubicBezTo>
                    <a:pt x="244" y="50"/>
                    <a:pt x="242" y="48"/>
                    <a:pt x="242" y="48"/>
                  </a:cubicBezTo>
                  <a:cubicBezTo>
                    <a:pt x="241" y="48"/>
                    <a:pt x="240" y="47"/>
                    <a:pt x="240" y="47"/>
                  </a:cubicBezTo>
                  <a:cubicBezTo>
                    <a:pt x="239" y="47"/>
                    <a:pt x="238" y="49"/>
                    <a:pt x="238" y="49"/>
                  </a:cubicBezTo>
                  <a:cubicBezTo>
                    <a:pt x="238" y="49"/>
                    <a:pt x="236" y="51"/>
                    <a:pt x="236" y="51"/>
                  </a:cubicBezTo>
                  <a:cubicBezTo>
                    <a:pt x="236" y="52"/>
                    <a:pt x="238" y="52"/>
                    <a:pt x="238" y="53"/>
                  </a:cubicBezTo>
                  <a:cubicBezTo>
                    <a:pt x="239" y="53"/>
                    <a:pt x="240" y="51"/>
                    <a:pt x="240" y="51"/>
                  </a:cubicBezTo>
                  <a:close/>
                  <a:moveTo>
                    <a:pt x="233" y="45"/>
                  </a:moveTo>
                  <a:cubicBezTo>
                    <a:pt x="234" y="46"/>
                    <a:pt x="235" y="43"/>
                    <a:pt x="235" y="43"/>
                  </a:cubicBezTo>
                  <a:cubicBezTo>
                    <a:pt x="236" y="43"/>
                    <a:pt x="237" y="45"/>
                    <a:pt x="237" y="45"/>
                  </a:cubicBezTo>
                  <a:cubicBezTo>
                    <a:pt x="238" y="45"/>
                    <a:pt x="239" y="43"/>
                    <a:pt x="239" y="43"/>
                  </a:cubicBezTo>
                  <a:cubicBezTo>
                    <a:pt x="240" y="42"/>
                    <a:pt x="240" y="41"/>
                    <a:pt x="241" y="40"/>
                  </a:cubicBezTo>
                  <a:cubicBezTo>
                    <a:pt x="240" y="40"/>
                    <a:pt x="239" y="39"/>
                    <a:pt x="239" y="39"/>
                  </a:cubicBezTo>
                  <a:cubicBezTo>
                    <a:pt x="238" y="39"/>
                    <a:pt x="237" y="41"/>
                    <a:pt x="237" y="41"/>
                  </a:cubicBezTo>
                  <a:cubicBezTo>
                    <a:pt x="236" y="41"/>
                    <a:pt x="235" y="39"/>
                    <a:pt x="235" y="39"/>
                  </a:cubicBezTo>
                  <a:cubicBezTo>
                    <a:pt x="234" y="40"/>
                    <a:pt x="233" y="41"/>
                    <a:pt x="233" y="41"/>
                  </a:cubicBezTo>
                  <a:cubicBezTo>
                    <a:pt x="232" y="42"/>
                    <a:pt x="232" y="43"/>
                    <a:pt x="231" y="44"/>
                  </a:cubicBezTo>
                  <a:cubicBezTo>
                    <a:pt x="232" y="44"/>
                    <a:pt x="233" y="45"/>
                    <a:pt x="233" y="45"/>
                  </a:cubicBezTo>
                  <a:close/>
                  <a:moveTo>
                    <a:pt x="241" y="30"/>
                  </a:moveTo>
                  <a:cubicBezTo>
                    <a:pt x="242" y="30"/>
                    <a:pt x="243" y="32"/>
                    <a:pt x="244" y="32"/>
                  </a:cubicBezTo>
                  <a:cubicBezTo>
                    <a:pt x="244" y="32"/>
                    <a:pt x="245" y="30"/>
                    <a:pt x="245" y="30"/>
                  </a:cubicBezTo>
                  <a:cubicBezTo>
                    <a:pt x="246" y="30"/>
                    <a:pt x="247" y="32"/>
                    <a:pt x="248" y="32"/>
                  </a:cubicBezTo>
                  <a:cubicBezTo>
                    <a:pt x="248" y="31"/>
                    <a:pt x="249" y="29"/>
                    <a:pt x="249" y="29"/>
                  </a:cubicBezTo>
                  <a:cubicBezTo>
                    <a:pt x="248" y="28"/>
                    <a:pt x="246" y="27"/>
                    <a:pt x="245" y="26"/>
                  </a:cubicBezTo>
                  <a:cubicBezTo>
                    <a:pt x="244" y="25"/>
                    <a:pt x="243" y="25"/>
                    <a:pt x="243" y="24"/>
                  </a:cubicBezTo>
                  <a:cubicBezTo>
                    <a:pt x="242" y="25"/>
                    <a:pt x="242" y="26"/>
                    <a:pt x="241" y="26"/>
                  </a:cubicBezTo>
                  <a:cubicBezTo>
                    <a:pt x="240" y="27"/>
                    <a:pt x="240" y="28"/>
                    <a:pt x="239" y="29"/>
                  </a:cubicBezTo>
                  <a:cubicBezTo>
                    <a:pt x="239" y="29"/>
                    <a:pt x="237" y="30"/>
                    <a:pt x="238" y="31"/>
                  </a:cubicBezTo>
                  <a:cubicBezTo>
                    <a:pt x="238" y="32"/>
                    <a:pt x="240" y="32"/>
                    <a:pt x="240" y="33"/>
                  </a:cubicBezTo>
                  <a:cubicBezTo>
                    <a:pt x="240" y="32"/>
                    <a:pt x="241" y="30"/>
                    <a:pt x="241" y="30"/>
                  </a:cubicBezTo>
                  <a:close/>
                  <a:moveTo>
                    <a:pt x="283" y="41"/>
                  </a:moveTo>
                  <a:cubicBezTo>
                    <a:pt x="284" y="40"/>
                    <a:pt x="284" y="39"/>
                    <a:pt x="285" y="39"/>
                  </a:cubicBezTo>
                  <a:cubicBezTo>
                    <a:pt x="285" y="38"/>
                    <a:pt x="286" y="37"/>
                    <a:pt x="286" y="36"/>
                  </a:cubicBezTo>
                  <a:cubicBezTo>
                    <a:pt x="286" y="36"/>
                    <a:pt x="284" y="35"/>
                    <a:pt x="284" y="35"/>
                  </a:cubicBezTo>
                  <a:cubicBezTo>
                    <a:pt x="284" y="34"/>
                    <a:pt x="286" y="33"/>
                    <a:pt x="286" y="32"/>
                  </a:cubicBezTo>
                  <a:cubicBezTo>
                    <a:pt x="286" y="32"/>
                    <a:pt x="287" y="31"/>
                    <a:pt x="288" y="30"/>
                  </a:cubicBezTo>
                  <a:cubicBezTo>
                    <a:pt x="288" y="30"/>
                    <a:pt x="285" y="29"/>
                    <a:pt x="285" y="28"/>
                  </a:cubicBezTo>
                  <a:cubicBezTo>
                    <a:pt x="285" y="28"/>
                    <a:pt x="287" y="27"/>
                    <a:pt x="287" y="26"/>
                  </a:cubicBezTo>
                  <a:cubicBezTo>
                    <a:pt x="287" y="26"/>
                    <a:pt x="289" y="25"/>
                    <a:pt x="289" y="24"/>
                  </a:cubicBezTo>
                  <a:cubicBezTo>
                    <a:pt x="289" y="23"/>
                    <a:pt x="287" y="23"/>
                    <a:pt x="286" y="22"/>
                  </a:cubicBezTo>
                  <a:cubicBezTo>
                    <a:pt x="286" y="23"/>
                    <a:pt x="285" y="24"/>
                    <a:pt x="285" y="25"/>
                  </a:cubicBezTo>
                  <a:cubicBezTo>
                    <a:pt x="285" y="25"/>
                    <a:pt x="283" y="26"/>
                    <a:pt x="283" y="27"/>
                  </a:cubicBezTo>
                  <a:cubicBezTo>
                    <a:pt x="283" y="27"/>
                    <a:pt x="285" y="28"/>
                    <a:pt x="285" y="28"/>
                  </a:cubicBezTo>
                  <a:cubicBezTo>
                    <a:pt x="285" y="29"/>
                    <a:pt x="284" y="30"/>
                    <a:pt x="284" y="31"/>
                  </a:cubicBezTo>
                  <a:cubicBezTo>
                    <a:pt x="283" y="31"/>
                    <a:pt x="282" y="32"/>
                    <a:pt x="282" y="33"/>
                  </a:cubicBezTo>
                  <a:cubicBezTo>
                    <a:pt x="282" y="33"/>
                    <a:pt x="284" y="34"/>
                    <a:pt x="284" y="35"/>
                  </a:cubicBezTo>
                  <a:cubicBezTo>
                    <a:pt x="284" y="35"/>
                    <a:pt x="283" y="37"/>
                    <a:pt x="282" y="37"/>
                  </a:cubicBezTo>
                  <a:cubicBezTo>
                    <a:pt x="282" y="37"/>
                    <a:pt x="281" y="38"/>
                    <a:pt x="281" y="39"/>
                  </a:cubicBezTo>
                  <a:cubicBezTo>
                    <a:pt x="281" y="40"/>
                    <a:pt x="279" y="41"/>
                    <a:pt x="279" y="41"/>
                  </a:cubicBezTo>
                  <a:cubicBezTo>
                    <a:pt x="279" y="42"/>
                    <a:pt x="281" y="42"/>
                    <a:pt x="281" y="43"/>
                  </a:cubicBezTo>
                  <a:cubicBezTo>
                    <a:pt x="282" y="42"/>
                    <a:pt x="282" y="42"/>
                    <a:pt x="283" y="41"/>
                  </a:cubicBezTo>
                  <a:close/>
                  <a:moveTo>
                    <a:pt x="270" y="34"/>
                  </a:moveTo>
                  <a:cubicBezTo>
                    <a:pt x="270" y="35"/>
                    <a:pt x="271" y="32"/>
                    <a:pt x="272" y="32"/>
                  </a:cubicBezTo>
                  <a:cubicBezTo>
                    <a:pt x="272" y="32"/>
                    <a:pt x="274" y="34"/>
                    <a:pt x="274" y="34"/>
                  </a:cubicBezTo>
                  <a:cubicBezTo>
                    <a:pt x="275" y="34"/>
                    <a:pt x="275" y="32"/>
                    <a:pt x="276" y="32"/>
                  </a:cubicBezTo>
                  <a:cubicBezTo>
                    <a:pt x="276" y="31"/>
                    <a:pt x="277" y="30"/>
                    <a:pt x="277" y="30"/>
                  </a:cubicBezTo>
                  <a:cubicBezTo>
                    <a:pt x="277" y="29"/>
                    <a:pt x="276" y="28"/>
                    <a:pt x="275" y="28"/>
                  </a:cubicBezTo>
                  <a:cubicBezTo>
                    <a:pt x="275" y="28"/>
                    <a:pt x="273" y="26"/>
                    <a:pt x="273" y="26"/>
                  </a:cubicBezTo>
                  <a:cubicBezTo>
                    <a:pt x="273" y="26"/>
                    <a:pt x="271" y="28"/>
                    <a:pt x="271" y="28"/>
                  </a:cubicBezTo>
                  <a:cubicBezTo>
                    <a:pt x="271" y="29"/>
                    <a:pt x="270" y="30"/>
                    <a:pt x="270" y="31"/>
                  </a:cubicBezTo>
                  <a:cubicBezTo>
                    <a:pt x="269" y="31"/>
                    <a:pt x="268" y="32"/>
                    <a:pt x="268" y="33"/>
                  </a:cubicBezTo>
                  <a:cubicBezTo>
                    <a:pt x="269" y="33"/>
                    <a:pt x="269" y="34"/>
                    <a:pt x="270" y="34"/>
                  </a:cubicBezTo>
                  <a:close/>
                  <a:moveTo>
                    <a:pt x="295" y="25"/>
                  </a:moveTo>
                  <a:cubicBezTo>
                    <a:pt x="295" y="25"/>
                    <a:pt x="293" y="27"/>
                    <a:pt x="293" y="27"/>
                  </a:cubicBezTo>
                  <a:cubicBezTo>
                    <a:pt x="293" y="28"/>
                    <a:pt x="295" y="29"/>
                    <a:pt x="295" y="29"/>
                  </a:cubicBezTo>
                  <a:cubicBezTo>
                    <a:pt x="296" y="29"/>
                    <a:pt x="297" y="31"/>
                    <a:pt x="298" y="31"/>
                  </a:cubicBezTo>
                  <a:cubicBezTo>
                    <a:pt x="298" y="31"/>
                    <a:pt x="299" y="29"/>
                    <a:pt x="299" y="29"/>
                  </a:cubicBezTo>
                  <a:cubicBezTo>
                    <a:pt x="300" y="28"/>
                    <a:pt x="301" y="27"/>
                    <a:pt x="301" y="26"/>
                  </a:cubicBezTo>
                  <a:cubicBezTo>
                    <a:pt x="301" y="26"/>
                    <a:pt x="303" y="25"/>
                    <a:pt x="303" y="24"/>
                  </a:cubicBezTo>
                  <a:cubicBezTo>
                    <a:pt x="303" y="23"/>
                    <a:pt x="301" y="23"/>
                    <a:pt x="301" y="22"/>
                  </a:cubicBezTo>
                  <a:cubicBezTo>
                    <a:pt x="299" y="24"/>
                    <a:pt x="298" y="25"/>
                    <a:pt x="297" y="27"/>
                  </a:cubicBezTo>
                  <a:cubicBezTo>
                    <a:pt x="296" y="27"/>
                    <a:pt x="296" y="25"/>
                    <a:pt x="295" y="25"/>
                  </a:cubicBezTo>
                  <a:close/>
                  <a:moveTo>
                    <a:pt x="373" y="39"/>
                  </a:moveTo>
                  <a:cubicBezTo>
                    <a:pt x="373" y="38"/>
                    <a:pt x="374" y="37"/>
                    <a:pt x="375" y="37"/>
                  </a:cubicBezTo>
                  <a:cubicBezTo>
                    <a:pt x="375" y="36"/>
                    <a:pt x="376" y="38"/>
                    <a:pt x="377" y="38"/>
                  </a:cubicBezTo>
                  <a:cubicBezTo>
                    <a:pt x="377" y="38"/>
                    <a:pt x="378" y="36"/>
                    <a:pt x="378" y="36"/>
                  </a:cubicBezTo>
                  <a:cubicBezTo>
                    <a:pt x="379" y="36"/>
                    <a:pt x="380" y="37"/>
                    <a:pt x="381" y="38"/>
                  </a:cubicBezTo>
                  <a:cubicBezTo>
                    <a:pt x="381" y="38"/>
                    <a:pt x="383" y="39"/>
                    <a:pt x="383" y="39"/>
                  </a:cubicBezTo>
                  <a:cubicBezTo>
                    <a:pt x="384" y="39"/>
                    <a:pt x="384" y="37"/>
                    <a:pt x="385" y="37"/>
                  </a:cubicBezTo>
                  <a:cubicBezTo>
                    <a:pt x="384" y="37"/>
                    <a:pt x="383" y="36"/>
                    <a:pt x="382" y="35"/>
                  </a:cubicBezTo>
                  <a:cubicBezTo>
                    <a:pt x="382" y="35"/>
                    <a:pt x="381" y="34"/>
                    <a:pt x="380" y="34"/>
                  </a:cubicBezTo>
                  <a:cubicBezTo>
                    <a:pt x="380" y="33"/>
                    <a:pt x="379" y="32"/>
                    <a:pt x="378" y="32"/>
                  </a:cubicBezTo>
                  <a:cubicBezTo>
                    <a:pt x="378" y="32"/>
                    <a:pt x="377" y="34"/>
                    <a:pt x="376" y="34"/>
                  </a:cubicBezTo>
                  <a:cubicBezTo>
                    <a:pt x="376" y="34"/>
                    <a:pt x="374" y="32"/>
                    <a:pt x="374" y="33"/>
                  </a:cubicBezTo>
                  <a:cubicBezTo>
                    <a:pt x="373" y="33"/>
                    <a:pt x="373" y="34"/>
                    <a:pt x="372" y="35"/>
                  </a:cubicBezTo>
                  <a:cubicBezTo>
                    <a:pt x="372" y="35"/>
                    <a:pt x="371" y="36"/>
                    <a:pt x="371" y="37"/>
                  </a:cubicBezTo>
                  <a:cubicBezTo>
                    <a:pt x="370" y="38"/>
                    <a:pt x="369" y="39"/>
                    <a:pt x="369" y="39"/>
                  </a:cubicBezTo>
                  <a:cubicBezTo>
                    <a:pt x="369" y="40"/>
                    <a:pt x="371" y="40"/>
                    <a:pt x="371" y="41"/>
                  </a:cubicBezTo>
                  <a:cubicBezTo>
                    <a:pt x="372" y="40"/>
                    <a:pt x="372" y="39"/>
                    <a:pt x="373" y="39"/>
                  </a:cubicBezTo>
                  <a:close/>
                  <a:moveTo>
                    <a:pt x="410" y="50"/>
                  </a:moveTo>
                  <a:cubicBezTo>
                    <a:pt x="411" y="49"/>
                    <a:pt x="412" y="48"/>
                    <a:pt x="412" y="47"/>
                  </a:cubicBezTo>
                  <a:cubicBezTo>
                    <a:pt x="412" y="47"/>
                    <a:pt x="410" y="46"/>
                    <a:pt x="410" y="46"/>
                  </a:cubicBezTo>
                  <a:cubicBezTo>
                    <a:pt x="410" y="46"/>
                    <a:pt x="408" y="44"/>
                    <a:pt x="408" y="44"/>
                  </a:cubicBezTo>
                  <a:cubicBezTo>
                    <a:pt x="407" y="44"/>
                    <a:pt x="406" y="46"/>
                    <a:pt x="406" y="46"/>
                  </a:cubicBezTo>
                  <a:cubicBezTo>
                    <a:pt x="405" y="47"/>
                    <a:pt x="405" y="48"/>
                    <a:pt x="404" y="49"/>
                  </a:cubicBezTo>
                  <a:cubicBezTo>
                    <a:pt x="404" y="49"/>
                    <a:pt x="402" y="50"/>
                    <a:pt x="402" y="51"/>
                  </a:cubicBezTo>
                  <a:cubicBezTo>
                    <a:pt x="402" y="51"/>
                    <a:pt x="404" y="52"/>
                    <a:pt x="405" y="52"/>
                  </a:cubicBezTo>
                  <a:cubicBezTo>
                    <a:pt x="405" y="53"/>
                    <a:pt x="406" y="54"/>
                    <a:pt x="407" y="54"/>
                  </a:cubicBezTo>
                  <a:cubicBezTo>
                    <a:pt x="408" y="53"/>
                    <a:pt x="409" y="51"/>
                    <a:pt x="410" y="50"/>
                  </a:cubicBezTo>
                  <a:close/>
                  <a:moveTo>
                    <a:pt x="399" y="41"/>
                  </a:moveTo>
                  <a:cubicBezTo>
                    <a:pt x="400" y="40"/>
                    <a:pt x="400" y="40"/>
                    <a:pt x="401" y="39"/>
                  </a:cubicBezTo>
                  <a:cubicBezTo>
                    <a:pt x="402" y="37"/>
                    <a:pt x="403" y="36"/>
                    <a:pt x="404" y="35"/>
                  </a:cubicBezTo>
                  <a:cubicBezTo>
                    <a:pt x="403" y="33"/>
                    <a:pt x="401" y="32"/>
                    <a:pt x="400" y="31"/>
                  </a:cubicBezTo>
                  <a:cubicBezTo>
                    <a:pt x="399" y="32"/>
                    <a:pt x="399" y="33"/>
                    <a:pt x="398" y="33"/>
                  </a:cubicBezTo>
                  <a:cubicBezTo>
                    <a:pt x="397" y="35"/>
                    <a:pt x="396" y="36"/>
                    <a:pt x="395" y="38"/>
                  </a:cubicBezTo>
                  <a:cubicBezTo>
                    <a:pt x="394" y="39"/>
                    <a:pt x="392" y="41"/>
                    <a:pt x="391" y="42"/>
                  </a:cubicBezTo>
                  <a:cubicBezTo>
                    <a:pt x="393" y="43"/>
                    <a:pt x="394" y="45"/>
                    <a:pt x="396" y="46"/>
                  </a:cubicBezTo>
                  <a:cubicBezTo>
                    <a:pt x="397" y="44"/>
                    <a:pt x="398" y="43"/>
                    <a:pt x="399" y="41"/>
                  </a:cubicBezTo>
                  <a:close/>
                  <a:moveTo>
                    <a:pt x="433" y="53"/>
                  </a:moveTo>
                  <a:cubicBezTo>
                    <a:pt x="434" y="53"/>
                    <a:pt x="434" y="54"/>
                    <a:pt x="435" y="54"/>
                  </a:cubicBezTo>
                  <a:cubicBezTo>
                    <a:pt x="436" y="55"/>
                    <a:pt x="437" y="56"/>
                    <a:pt x="437" y="56"/>
                  </a:cubicBezTo>
                  <a:cubicBezTo>
                    <a:pt x="438" y="56"/>
                    <a:pt x="439" y="54"/>
                    <a:pt x="439" y="54"/>
                  </a:cubicBezTo>
                  <a:cubicBezTo>
                    <a:pt x="440" y="53"/>
                    <a:pt x="440" y="52"/>
                    <a:pt x="441" y="52"/>
                  </a:cubicBezTo>
                  <a:cubicBezTo>
                    <a:pt x="441" y="51"/>
                    <a:pt x="442" y="50"/>
                    <a:pt x="442" y="49"/>
                  </a:cubicBezTo>
                  <a:cubicBezTo>
                    <a:pt x="442" y="49"/>
                    <a:pt x="440" y="48"/>
                    <a:pt x="440" y="48"/>
                  </a:cubicBezTo>
                  <a:cubicBezTo>
                    <a:pt x="440" y="48"/>
                    <a:pt x="439" y="50"/>
                    <a:pt x="438" y="50"/>
                  </a:cubicBezTo>
                  <a:cubicBezTo>
                    <a:pt x="438" y="50"/>
                    <a:pt x="437" y="48"/>
                    <a:pt x="436" y="48"/>
                  </a:cubicBezTo>
                  <a:cubicBezTo>
                    <a:pt x="436" y="48"/>
                    <a:pt x="435" y="46"/>
                    <a:pt x="434" y="47"/>
                  </a:cubicBezTo>
                  <a:cubicBezTo>
                    <a:pt x="433" y="47"/>
                    <a:pt x="433" y="48"/>
                    <a:pt x="432" y="49"/>
                  </a:cubicBezTo>
                  <a:cubicBezTo>
                    <a:pt x="432" y="49"/>
                    <a:pt x="431" y="50"/>
                    <a:pt x="431" y="51"/>
                  </a:cubicBezTo>
                  <a:cubicBezTo>
                    <a:pt x="430" y="51"/>
                    <a:pt x="429" y="53"/>
                    <a:pt x="429" y="53"/>
                  </a:cubicBezTo>
                  <a:cubicBezTo>
                    <a:pt x="429" y="54"/>
                    <a:pt x="431" y="54"/>
                    <a:pt x="431" y="55"/>
                  </a:cubicBezTo>
                  <a:cubicBezTo>
                    <a:pt x="432" y="54"/>
                    <a:pt x="432" y="53"/>
                    <a:pt x="433" y="53"/>
                  </a:cubicBezTo>
                  <a:close/>
                  <a:moveTo>
                    <a:pt x="464" y="31"/>
                  </a:moveTo>
                  <a:cubicBezTo>
                    <a:pt x="464" y="30"/>
                    <a:pt x="466" y="32"/>
                    <a:pt x="466" y="32"/>
                  </a:cubicBezTo>
                  <a:cubicBezTo>
                    <a:pt x="466" y="32"/>
                    <a:pt x="468" y="30"/>
                    <a:pt x="468" y="30"/>
                  </a:cubicBezTo>
                  <a:cubicBezTo>
                    <a:pt x="468" y="30"/>
                    <a:pt x="466" y="28"/>
                    <a:pt x="466" y="28"/>
                  </a:cubicBezTo>
                  <a:cubicBezTo>
                    <a:pt x="465" y="28"/>
                    <a:pt x="463" y="27"/>
                    <a:pt x="463" y="27"/>
                  </a:cubicBezTo>
                  <a:cubicBezTo>
                    <a:pt x="463" y="26"/>
                    <a:pt x="465" y="25"/>
                    <a:pt x="465" y="24"/>
                  </a:cubicBezTo>
                  <a:cubicBezTo>
                    <a:pt x="465" y="24"/>
                    <a:pt x="466" y="23"/>
                    <a:pt x="467" y="22"/>
                  </a:cubicBezTo>
                  <a:cubicBezTo>
                    <a:pt x="467" y="22"/>
                    <a:pt x="469" y="20"/>
                    <a:pt x="468" y="20"/>
                  </a:cubicBezTo>
                  <a:cubicBezTo>
                    <a:pt x="468" y="19"/>
                    <a:pt x="467" y="19"/>
                    <a:pt x="466" y="18"/>
                  </a:cubicBezTo>
                  <a:cubicBezTo>
                    <a:pt x="466" y="18"/>
                    <a:pt x="465" y="20"/>
                    <a:pt x="465" y="20"/>
                  </a:cubicBezTo>
                  <a:cubicBezTo>
                    <a:pt x="464" y="21"/>
                    <a:pt x="463" y="19"/>
                    <a:pt x="462" y="19"/>
                  </a:cubicBezTo>
                  <a:cubicBezTo>
                    <a:pt x="462" y="19"/>
                    <a:pt x="461" y="20"/>
                    <a:pt x="461" y="21"/>
                  </a:cubicBezTo>
                  <a:cubicBezTo>
                    <a:pt x="461" y="21"/>
                    <a:pt x="463" y="22"/>
                    <a:pt x="463" y="23"/>
                  </a:cubicBezTo>
                  <a:cubicBezTo>
                    <a:pt x="463" y="23"/>
                    <a:pt x="461" y="24"/>
                    <a:pt x="461" y="25"/>
                  </a:cubicBezTo>
                  <a:cubicBezTo>
                    <a:pt x="461" y="25"/>
                    <a:pt x="463" y="26"/>
                    <a:pt x="463" y="27"/>
                  </a:cubicBezTo>
                  <a:cubicBezTo>
                    <a:pt x="463" y="27"/>
                    <a:pt x="462" y="28"/>
                    <a:pt x="462" y="29"/>
                  </a:cubicBezTo>
                  <a:cubicBezTo>
                    <a:pt x="462" y="29"/>
                    <a:pt x="460" y="30"/>
                    <a:pt x="460" y="31"/>
                  </a:cubicBezTo>
                  <a:cubicBezTo>
                    <a:pt x="460" y="32"/>
                    <a:pt x="462" y="32"/>
                    <a:pt x="462" y="33"/>
                  </a:cubicBezTo>
                  <a:cubicBezTo>
                    <a:pt x="463" y="32"/>
                    <a:pt x="463" y="31"/>
                    <a:pt x="464" y="31"/>
                  </a:cubicBezTo>
                  <a:close/>
                  <a:moveTo>
                    <a:pt x="483" y="38"/>
                  </a:moveTo>
                  <a:cubicBezTo>
                    <a:pt x="483" y="38"/>
                    <a:pt x="485" y="40"/>
                    <a:pt x="485" y="40"/>
                  </a:cubicBezTo>
                  <a:cubicBezTo>
                    <a:pt x="485" y="39"/>
                    <a:pt x="487" y="38"/>
                    <a:pt x="487" y="37"/>
                  </a:cubicBezTo>
                  <a:cubicBezTo>
                    <a:pt x="487" y="37"/>
                    <a:pt x="485" y="36"/>
                    <a:pt x="485" y="36"/>
                  </a:cubicBezTo>
                  <a:cubicBezTo>
                    <a:pt x="484" y="36"/>
                    <a:pt x="483" y="34"/>
                    <a:pt x="482" y="34"/>
                  </a:cubicBezTo>
                  <a:cubicBezTo>
                    <a:pt x="482" y="34"/>
                    <a:pt x="481" y="36"/>
                    <a:pt x="481" y="36"/>
                  </a:cubicBezTo>
                  <a:cubicBezTo>
                    <a:pt x="480" y="37"/>
                    <a:pt x="479" y="38"/>
                    <a:pt x="479" y="39"/>
                  </a:cubicBezTo>
                  <a:cubicBezTo>
                    <a:pt x="479" y="39"/>
                    <a:pt x="481" y="40"/>
                    <a:pt x="481" y="40"/>
                  </a:cubicBezTo>
                  <a:cubicBezTo>
                    <a:pt x="482" y="40"/>
                    <a:pt x="482" y="38"/>
                    <a:pt x="483" y="38"/>
                  </a:cubicBezTo>
                  <a:close/>
                  <a:moveTo>
                    <a:pt x="498" y="32"/>
                  </a:moveTo>
                  <a:cubicBezTo>
                    <a:pt x="499" y="32"/>
                    <a:pt x="500" y="34"/>
                    <a:pt x="500" y="34"/>
                  </a:cubicBezTo>
                  <a:cubicBezTo>
                    <a:pt x="501" y="34"/>
                    <a:pt x="502" y="32"/>
                    <a:pt x="502" y="31"/>
                  </a:cubicBezTo>
                  <a:cubicBezTo>
                    <a:pt x="502" y="31"/>
                    <a:pt x="500" y="30"/>
                    <a:pt x="500" y="30"/>
                  </a:cubicBezTo>
                  <a:cubicBezTo>
                    <a:pt x="500" y="29"/>
                    <a:pt x="501" y="28"/>
                    <a:pt x="502" y="27"/>
                  </a:cubicBezTo>
                  <a:cubicBezTo>
                    <a:pt x="501" y="27"/>
                    <a:pt x="500" y="26"/>
                    <a:pt x="499" y="26"/>
                  </a:cubicBezTo>
                  <a:cubicBezTo>
                    <a:pt x="499" y="26"/>
                    <a:pt x="498" y="28"/>
                    <a:pt x="498" y="28"/>
                  </a:cubicBezTo>
                  <a:cubicBezTo>
                    <a:pt x="497" y="29"/>
                    <a:pt x="496" y="29"/>
                    <a:pt x="496" y="30"/>
                  </a:cubicBezTo>
                  <a:cubicBezTo>
                    <a:pt x="496" y="31"/>
                    <a:pt x="494" y="32"/>
                    <a:pt x="494" y="32"/>
                  </a:cubicBezTo>
                  <a:cubicBezTo>
                    <a:pt x="494" y="33"/>
                    <a:pt x="496" y="34"/>
                    <a:pt x="496" y="34"/>
                  </a:cubicBezTo>
                  <a:cubicBezTo>
                    <a:pt x="497" y="34"/>
                    <a:pt x="497" y="32"/>
                    <a:pt x="498" y="32"/>
                  </a:cubicBezTo>
                  <a:close/>
                  <a:moveTo>
                    <a:pt x="527" y="36"/>
                  </a:moveTo>
                  <a:cubicBezTo>
                    <a:pt x="526" y="36"/>
                    <a:pt x="525" y="34"/>
                    <a:pt x="525" y="34"/>
                  </a:cubicBezTo>
                  <a:cubicBezTo>
                    <a:pt x="524" y="34"/>
                    <a:pt x="523" y="36"/>
                    <a:pt x="523" y="37"/>
                  </a:cubicBezTo>
                  <a:cubicBezTo>
                    <a:pt x="523" y="37"/>
                    <a:pt x="525" y="38"/>
                    <a:pt x="525" y="38"/>
                  </a:cubicBezTo>
                  <a:cubicBezTo>
                    <a:pt x="525" y="39"/>
                    <a:pt x="527" y="40"/>
                    <a:pt x="527" y="40"/>
                  </a:cubicBezTo>
                  <a:cubicBezTo>
                    <a:pt x="528" y="40"/>
                    <a:pt x="529" y="38"/>
                    <a:pt x="529" y="38"/>
                  </a:cubicBezTo>
                  <a:cubicBezTo>
                    <a:pt x="530" y="37"/>
                    <a:pt x="530" y="36"/>
                    <a:pt x="531" y="36"/>
                  </a:cubicBezTo>
                  <a:cubicBezTo>
                    <a:pt x="530" y="35"/>
                    <a:pt x="529" y="35"/>
                    <a:pt x="528" y="34"/>
                  </a:cubicBezTo>
                  <a:cubicBezTo>
                    <a:pt x="528" y="34"/>
                    <a:pt x="530" y="32"/>
                    <a:pt x="530" y="32"/>
                  </a:cubicBezTo>
                  <a:cubicBezTo>
                    <a:pt x="530" y="31"/>
                    <a:pt x="528" y="30"/>
                    <a:pt x="528" y="30"/>
                  </a:cubicBezTo>
                  <a:cubicBezTo>
                    <a:pt x="528" y="30"/>
                    <a:pt x="526" y="32"/>
                    <a:pt x="526" y="32"/>
                  </a:cubicBezTo>
                  <a:cubicBezTo>
                    <a:pt x="526" y="33"/>
                    <a:pt x="528" y="33"/>
                    <a:pt x="528" y="34"/>
                  </a:cubicBezTo>
                  <a:cubicBezTo>
                    <a:pt x="528" y="34"/>
                    <a:pt x="527" y="36"/>
                    <a:pt x="527" y="36"/>
                  </a:cubicBezTo>
                  <a:close/>
                  <a:moveTo>
                    <a:pt x="567" y="49"/>
                  </a:moveTo>
                  <a:cubicBezTo>
                    <a:pt x="567" y="49"/>
                    <a:pt x="568" y="47"/>
                    <a:pt x="568" y="47"/>
                  </a:cubicBezTo>
                  <a:cubicBezTo>
                    <a:pt x="569" y="46"/>
                    <a:pt x="569" y="45"/>
                    <a:pt x="570" y="44"/>
                  </a:cubicBezTo>
                  <a:cubicBezTo>
                    <a:pt x="571" y="43"/>
                    <a:pt x="572" y="41"/>
                    <a:pt x="573" y="40"/>
                  </a:cubicBezTo>
                  <a:cubicBezTo>
                    <a:pt x="573" y="40"/>
                    <a:pt x="572" y="38"/>
                    <a:pt x="571" y="38"/>
                  </a:cubicBezTo>
                  <a:cubicBezTo>
                    <a:pt x="571" y="38"/>
                    <a:pt x="570" y="40"/>
                    <a:pt x="569" y="40"/>
                  </a:cubicBezTo>
                  <a:cubicBezTo>
                    <a:pt x="569" y="41"/>
                    <a:pt x="568" y="42"/>
                    <a:pt x="568" y="43"/>
                  </a:cubicBezTo>
                  <a:cubicBezTo>
                    <a:pt x="567" y="44"/>
                    <a:pt x="565" y="46"/>
                    <a:pt x="564" y="47"/>
                  </a:cubicBezTo>
                  <a:cubicBezTo>
                    <a:pt x="565" y="47"/>
                    <a:pt x="566" y="49"/>
                    <a:pt x="567" y="49"/>
                  </a:cubicBezTo>
                  <a:close/>
                  <a:moveTo>
                    <a:pt x="614" y="28"/>
                  </a:moveTo>
                  <a:cubicBezTo>
                    <a:pt x="614" y="28"/>
                    <a:pt x="615" y="26"/>
                    <a:pt x="616" y="26"/>
                  </a:cubicBezTo>
                  <a:cubicBezTo>
                    <a:pt x="616" y="26"/>
                    <a:pt x="618" y="28"/>
                    <a:pt x="618" y="28"/>
                  </a:cubicBezTo>
                  <a:cubicBezTo>
                    <a:pt x="618" y="28"/>
                    <a:pt x="620" y="30"/>
                    <a:pt x="620" y="30"/>
                  </a:cubicBezTo>
                  <a:cubicBezTo>
                    <a:pt x="620" y="30"/>
                    <a:pt x="622" y="28"/>
                    <a:pt x="622" y="27"/>
                  </a:cubicBezTo>
                  <a:cubicBezTo>
                    <a:pt x="622" y="27"/>
                    <a:pt x="620" y="26"/>
                    <a:pt x="619" y="26"/>
                  </a:cubicBezTo>
                  <a:cubicBezTo>
                    <a:pt x="619" y="25"/>
                    <a:pt x="621" y="24"/>
                    <a:pt x="621" y="23"/>
                  </a:cubicBezTo>
                  <a:cubicBezTo>
                    <a:pt x="621" y="23"/>
                    <a:pt x="620" y="22"/>
                    <a:pt x="619" y="22"/>
                  </a:cubicBezTo>
                  <a:cubicBezTo>
                    <a:pt x="618" y="22"/>
                    <a:pt x="618" y="24"/>
                    <a:pt x="617" y="24"/>
                  </a:cubicBezTo>
                  <a:cubicBezTo>
                    <a:pt x="617" y="24"/>
                    <a:pt x="616" y="22"/>
                    <a:pt x="615" y="22"/>
                  </a:cubicBezTo>
                  <a:cubicBezTo>
                    <a:pt x="615" y="22"/>
                    <a:pt x="614" y="24"/>
                    <a:pt x="613" y="24"/>
                  </a:cubicBezTo>
                  <a:cubicBezTo>
                    <a:pt x="613" y="25"/>
                    <a:pt x="612" y="26"/>
                    <a:pt x="612" y="27"/>
                  </a:cubicBezTo>
                  <a:cubicBezTo>
                    <a:pt x="611" y="27"/>
                    <a:pt x="610" y="28"/>
                    <a:pt x="610" y="29"/>
                  </a:cubicBezTo>
                  <a:cubicBezTo>
                    <a:pt x="610" y="30"/>
                    <a:pt x="612" y="30"/>
                    <a:pt x="612" y="31"/>
                  </a:cubicBezTo>
                  <a:cubicBezTo>
                    <a:pt x="613" y="30"/>
                    <a:pt x="613" y="29"/>
                    <a:pt x="614" y="28"/>
                  </a:cubicBezTo>
                  <a:close/>
                  <a:moveTo>
                    <a:pt x="628" y="29"/>
                  </a:moveTo>
                  <a:cubicBezTo>
                    <a:pt x="629" y="27"/>
                    <a:pt x="630" y="26"/>
                    <a:pt x="631" y="24"/>
                  </a:cubicBezTo>
                  <a:cubicBezTo>
                    <a:pt x="631" y="24"/>
                    <a:pt x="630" y="22"/>
                    <a:pt x="629" y="22"/>
                  </a:cubicBezTo>
                  <a:cubicBezTo>
                    <a:pt x="629" y="22"/>
                    <a:pt x="628" y="24"/>
                    <a:pt x="627" y="25"/>
                  </a:cubicBezTo>
                  <a:cubicBezTo>
                    <a:pt x="627" y="25"/>
                    <a:pt x="626" y="26"/>
                    <a:pt x="626" y="27"/>
                  </a:cubicBezTo>
                  <a:cubicBezTo>
                    <a:pt x="625" y="27"/>
                    <a:pt x="624" y="29"/>
                    <a:pt x="624" y="29"/>
                  </a:cubicBezTo>
                  <a:cubicBezTo>
                    <a:pt x="624" y="30"/>
                    <a:pt x="626" y="30"/>
                    <a:pt x="626" y="31"/>
                  </a:cubicBezTo>
                  <a:cubicBezTo>
                    <a:pt x="627" y="30"/>
                    <a:pt x="627" y="29"/>
                    <a:pt x="628" y="29"/>
                  </a:cubicBezTo>
                  <a:close/>
                  <a:moveTo>
                    <a:pt x="650" y="32"/>
                  </a:moveTo>
                  <a:cubicBezTo>
                    <a:pt x="651" y="32"/>
                    <a:pt x="652" y="33"/>
                    <a:pt x="653" y="33"/>
                  </a:cubicBezTo>
                  <a:cubicBezTo>
                    <a:pt x="653" y="33"/>
                    <a:pt x="654" y="31"/>
                    <a:pt x="654" y="31"/>
                  </a:cubicBezTo>
                  <a:cubicBezTo>
                    <a:pt x="655" y="31"/>
                    <a:pt x="655" y="29"/>
                    <a:pt x="656" y="29"/>
                  </a:cubicBezTo>
                  <a:cubicBezTo>
                    <a:pt x="656" y="29"/>
                    <a:pt x="658" y="31"/>
                    <a:pt x="658" y="30"/>
                  </a:cubicBezTo>
                  <a:cubicBezTo>
                    <a:pt x="659" y="30"/>
                    <a:pt x="660" y="29"/>
                    <a:pt x="660" y="28"/>
                  </a:cubicBezTo>
                  <a:cubicBezTo>
                    <a:pt x="660" y="28"/>
                    <a:pt x="662" y="26"/>
                    <a:pt x="662" y="26"/>
                  </a:cubicBezTo>
                  <a:cubicBezTo>
                    <a:pt x="662" y="25"/>
                    <a:pt x="660" y="25"/>
                    <a:pt x="659" y="24"/>
                  </a:cubicBezTo>
                  <a:cubicBezTo>
                    <a:pt x="659" y="25"/>
                    <a:pt x="658" y="26"/>
                    <a:pt x="658" y="27"/>
                  </a:cubicBezTo>
                  <a:cubicBezTo>
                    <a:pt x="657" y="27"/>
                    <a:pt x="656" y="25"/>
                    <a:pt x="655" y="25"/>
                  </a:cubicBezTo>
                  <a:cubicBezTo>
                    <a:pt x="655" y="25"/>
                    <a:pt x="653" y="23"/>
                    <a:pt x="653" y="23"/>
                  </a:cubicBezTo>
                  <a:cubicBezTo>
                    <a:pt x="653" y="23"/>
                    <a:pt x="652" y="25"/>
                    <a:pt x="652" y="25"/>
                  </a:cubicBezTo>
                  <a:cubicBezTo>
                    <a:pt x="651" y="26"/>
                    <a:pt x="650" y="27"/>
                    <a:pt x="650" y="28"/>
                  </a:cubicBezTo>
                  <a:cubicBezTo>
                    <a:pt x="649" y="28"/>
                    <a:pt x="649" y="29"/>
                    <a:pt x="648" y="30"/>
                  </a:cubicBezTo>
                  <a:cubicBezTo>
                    <a:pt x="649" y="30"/>
                    <a:pt x="650" y="31"/>
                    <a:pt x="650" y="32"/>
                  </a:cubicBezTo>
                  <a:close/>
                  <a:moveTo>
                    <a:pt x="695" y="38"/>
                  </a:moveTo>
                  <a:cubicBezTo>
                    <a:pt x="696" y="37"/>
                    <a:pt x="696" y="36"/>
                    <a:pt x="697" y="35"/>
                  </a:cubicBezTo>
                  <a:cubicBezTo>
                    <a:pt x="697" y="35"/>
                    <a:pt x="699" y="34"/>
                    <a:pt x="699" y="33"/>
                  </a:cubicBezTo>
                  <a:cubicBezTo>
                    <a:pt x="699" y="33"/>
                    <a:pt x="697" y="32"/>
                    <a:pt x="696" y="31"/>
                  </a:cubicBezTo>
                  <a:cubicBezTo>
                    <a:pt x="696" y="31"/>
                    <a:pt x="698" y="30"/>
                    <a:pt x="698" y="29"/>
                  </a:cubicBezTo>
                  <a:cubicBezTo>
                    <a:pt x="698" y="29"/>
                    <a:pt x="696" y="27"/>
                    <a:pt x="696" y="27"/>
                  </a:cubicBezTo>
                  <a:cubicBezTo>
                    <a:pt x="695" y="28"/>
                    <a:pt x="694" y="29"/>
                    <a:pt x="694" y="30"/>
                  </a:cubicBezTo>
                  <a:cubicBezTo>
                    <a:pt x="694" y="30"/>
                    <a:pt x="693" y="31"/>
                    <a:pt x="692" y="32"/>
                  </a:cubicBezTo>
                  <a:cubicBezTo>
                    <a:pt x="693" y="33"/>
                    <a:pt x="695" y="33"/>
                    <a:pt x="695" y="34"/>
                  </a:cubicBezTo>
                  <a:cubicBezTo>
                    <a:pt x="695" y="34"/>
                    <a:pt x="693" y="35"/>
                    <a:pt x="693" y="36"/>
                  </a:cubicBezTo>
                  <a:cubicBezTo>
                    <a:pt x="694" y="36"/>
                    <a:pt x="695" y="38"/>
                    <a:pt x="695" y="38"/>
                  </a:cubicBezTo>
                  <a:close/>
                  <a:moveTo>
                    <a:pt x="720" y="28"/>
                  </a:moveTo>
                  <a:cubicBezTo>
                    <a:pt x="721" y="27"/>
                    <a:pt x="721" y="27"/>
                    <a:pt x="722" y="26"/>
                  </a:cubicBezTo>
                  <a:cubicBezTo>
                    <a:pt x="720" y="25"/>
                    <a:pt x="719" y="24"/>
                    <a:pt x="717" y="23"/>
                  </a:cubicBezTo>
                  <a:cubicBezTo>
                    <a:pt x="717" y="23"/>
                    <a:pt x="716" y="24"/>
                    <a:pt x="716" y="25"/>
                  </a:cubicBezTo>
                  <a:cubicBezTo>
                    <a:pt x="715" y="25"/>
                    <a:pt x="718" y="26"/>
                    <a:pt x="718" y="26"/>
                  </a:cubicBezTo>
                  <a:cubicBezTo>
                    <a:pt x="718" y="27"/>
                    <a:pt x="716" y="28"/>
                    <a:pt x="716" y="29"/>
                  </a:cubicBezTo>
                  <a:cubicBezTo>
                    <a:pt x="716" y="29"/>
                    <a:pt x="714" y="30"/>
                    <a:pt x="714" y="31"/>
                  </a:cubicBezTo>
                  <a:cubicBezTo>
                    <a:pt x="714" y="32"/>
                    <a:pt x="716" y="32"/>
                    <a:pt x="717" y="33"/>
                  </a:cubicBezTo>
                  <a:cubicBezTo>
                    <a:pt x="718" y="31"/>
                    <a:pt x="719" y="30"/>
                    <a:pt x="720" y="28"/>
                  </a:cubicBezTo>
                  <a:close/>
                  <a:moveTo>
                    <a:pt x="736" y="44"/>
                  </a:moveTo>
                  <a:cubicBezTo>
                    <a:pt x="737" y="44"/>
                    <a:pt x="738" y="46"/>
                    <a:pt x="738" y="46"/>
                  </a:cubicBezTo>
                  <a:cubicBezTo>
                    <a:pt x="739" y="46"/>
                    <a:pt x="739" y="44"/>
                    <a:pt x="740" y="44"/>
                  </a:cubicBezTo>
                  <a:cubicBezTo>
                    <a:pt x="741" y="43"/>
                    <a:pt x="741" y="42"/>
                    <a:pt x="742" y="41"/>
                  </a:cubicBezTo>
                  <a:cubicBezTo>
                    <a:pt x="742" y="41"/>
                    <a:pt x="743" y="43"/>
                    <a:pt x="744" y="43"/>
                  </a:cubicBezTo>
                  <a:cubicBezTo>
                    <a:pt x="745" y="43"/>
                    <a:pt x="745" y="41"/>
                    <a:pt x="746" y="41"/>
                  </a:cubicBezTo>
                  <a:cubicBezTo>
                    <a:pt x="746" y="40"/>
                    <a:pt x="748" y="39"/>
                    <a:pt x="747" y="39"/>
                  </a:cubicBezTo>
                  <a:cubicBezTo>
                    <a:pt x="747" y="38"/>
                    <a:pt x="745" y="37"/>
                    <a:pt x="745" y="37"/>
                  </a:cubicBezTo>
                  <a:cubicBezTo>
                    <a:pt x="745" y="37"/>
                    <a:pt x="744" y="39"/>
                    <a:pt x="744" y="39"/>
                  </a:cubicBezTo>
                  <a:cubicBezTo>
                    <a:pt x="743" y="39"/>
                    <a:pt x="742" y="37"/>
                    <a:pt x="741" y="37"/>
                  </a:cubicBezTo>
                  <a:cubicBezTo>
                    <a:pt x="741" y="37"/>
                    <a:pt x="740" y="39"/>
                    <a:pt x="740" y="40"/>
                  </a:cubicBezTo>
                  <a:cubicBezTo>
                    <a:pt x="739" y="40"/>
                    <a:pt x="739" y="42"/>
                    <a:pt x="738" y="42"/>
                  </a:cubicBezTo>
                  <a:cubicBezTo>
                    <a:pt x="737" y="42"/>
                    <a:pt x="736" y="40"/>
                    <a:pt x="736" y="40"/>
                  </a:cubicBezTo>
                  <a:cubicBezTo>
                    <a:pt x="735" y="40"/>
                    <a:pt x="735" y="42"/>
                    <a:pt x="734" y="42"/>
                  </a:cubicBezTo>
                  <a:cubicBezTo>
                    <a:pt x="735" y="43"/>
                    <a:pt x="735" y="44"/>
                    <a:pt x="736" y="44"/>
                  </a:cubicBezTo>
                  <a:close/>
                  <a:moveTo>
                    <a:pt x="758" y="43"/>
                  </a:moveTo>
                  <a:cubicBezTo>
                    <a:pt x="758" y="43"/>
                    <a:pt x="760" y="41"/>
                    <a:pt x="760" y="41"/>
                  </a:cubicBezTo>
                  <a:cubicBezTo>
                    <a:pt x="760" y="40"/>
                    <a:pt x="761" y="39"/>
                    <a:pt x="761" y="39"/>
                  </a:cubicBezTo>
                  <a:cubicBezTo>
                    <a:pt x="762" y="38"/>
                    <a:pt x="763" y="37"/>
                    <a:pt x="763" y="36"/>
                  </a:cubicBezTo>
                  <a:cubicBezTo>
                    <a:pt x="763" y="36"/>
                    <a:pt x="761" y="35"/>
                    <a:pt x="761" y="35"/>
                  </a:cubicBezTo>
                  <a:cubicBezTo>
                    <a:pt x="761" y="34"/>
                    <a:pt x="762" y="33"/>
                    <a:pt x="763" y="32"/>
                  </a:cubicBezTo>
                  <a:cubicBezTo>
                    <a:pt x="763" y="32"/>
                    <a:pt x="765" y="34"/>
                    <a:pt x="765" y="34"/>
                  </a:cubicBezTo>
                  <a:cubicBezTo>
                    <a:pt x="765" y="34"/>
                    <a:pt x="766" y="32"/>
                    <a:pt x="767" y="32"/>
                  </a:cubicBezTo>
                  <a:cubicBezTo>
                    <a:pt x="767" y="31"/>
                    <a:pt x="768" y="30"/>
                    <a:pt x="768" y="30"/>
                  </a:cubicBezTo>
                  <a:cubicBezTo>
                    <a:pt x="767" y="29"/>
                    <a:pt x="765" y="27"/>
                    <a:pt x="764" y="26"/>
                  </a:cubicBezTo>
                  <a:cubicBezTo>
                    <a:pt x="763" y="27"/>
                    <a:pt x="763" y="28"/>
                    <a:pt x="762" y="29"/>
                  </a:cubicBezTo>
                  <a:cubicBezTo>
                    <a:pt x="762" y="29"/>
                    <a:pt x="760" y="27"/>
                    <a:pt x="760" y="27"/>
                  </a:cubicBezTo>
                  <a:cubicBezTo>
                    <a:pt x="760" y="27"/>
                    <a:pt x="758" y="29"/>
                    <a:pt x="758" y="29"/>
                  </a:cubicBezTo>
                  <a:cubicBezTo>
                    <a:pt x="758" y="29"/>
                    <a:pt x="761" y="30"/>
                    <a:pt x="760" y="31"/>
                  </a:cubicBezTo>
                  <a:cubicBezTo>
                    <a:pt x="760" y="31"/>
                    <a:pt x="759" y="32"/>
                    <a:pt x="759" y="33"/>
                  </a:cubicBezTo>
                  <a:cubicBezTo>
                    <a:pt x="759" y="33"/>
                    <a:pt x="761" y="34"/>
                    <a:pt x="761" y="35"/>
                  </a:cubicBezTo>
                  <a:cubicBezTo>
                    <a:pt x="761" y="35"/>
                    <a:pt x="760" y="36"/>
                    <a:pt x="759" y="37"/>
                  </a:cubicBezTo>
                  <a:cubicBezTo>
                    <a:pt x="759" y="37"/>
                    <a:pt x="758" y="39"/>
                    <a:pt x="758" y="39"/>
                  </a:cubicBezTo>
                  <a:cubicBezTo>
                    <a:pt x="757" y="40"/>
                    <a:pt x="756" y="41"/>
                    <a:pt x="756" y="41"/>
                  </a:cubicBezTo>
                  <a:cubicBezTo>
                    <a:pt x="757" y="42"/>
                    <a:pt x="757" y="43"/>
                    <a:pt x="758" y="43"/>
                  </a:cubicBezTo>
                  <a:close/>
                  <a:moveTo>
                    <a:pt x="750" y="30"/>
                  </a:moveTo>
                  <a:cubicBezTo>
                    <a:pt x="750" y="30"/>
                    <a:pt x="752" y="28"/>
                    <a:pt x="752" y="28"/>
                  </a:cubicBezTo>
                  <a:cubicBezTo>
                    <a:pt x="752" y="28"/>
                    <a:pt x="750" y="26"/>
                    <a:pt x="750" y="26"/>
                  </a:cubicBezTo>
                  <a:cubicBezTo>
                    <a:pt x="749" y="26"/>
                    <a:pt x="749" y="28"/>
                    <a:pt x="748" y="28"/>
                  </a:cubicBezTo>
                  <a:cubicBezTo>
                    <a:pt x="748" y="29"/>
                    <a:pt x="746" y="30"/>
                    <a:pt x="746" y="31"/>
                  </a:cubicBezTo>
                  <a:cubicBezTo>
                    <a:pt x="746" y="31"/>
                    <a:pt x="748" y="32"/>
                    <a:pt x="749" y="32"/>
                  </a:cubicBezTo>
                  <a:cubicBezTo>
                    <a:pt x="749" y="33"/>
                    <a:pt x="751" y="34"/>
                    <a:pt x="751" y="34"/>
                  </a:cubicBezTo>
                  <a:cubicBezTo>
                    <a:pt x="752" y="34"/>
                    <a:pt x="752" y="32"/>
                    <a:pt x="753" y="32"/>
                  </a:cubicBezTo>
                  <a:cubicBezTo>
                    <a:pt x="752" y="31"/>
                    <a:pt x="750" y="31"/>
                    <a:pt x="750" y="30"/>
                  </a:cubicBezTo>
                  <a:close/>
                  <a:moveTo>
                    <a:pt x="787" y="37"/>
                  </a:moveTo>
                  <a:cubicBezTo>
                    <a:pt x="787" y="37"/>
                    <a:pt x="789" y="36"/>
                    <a:pt x="789" y="35"/>
                  </a:cubicBezTo>
                  <a:cubicBezTo>
                    <a:pt x="789" y="35"/>
                    <a:pt x="787" y="34"/>
                    <a:pt x="787" y="33"/>
                  </a:cubicBezTo>
                  <a:cubicBezTo>
                    <a:pt x="787" y="33"/>
                    <a:pt x="788" y="32"/>
                    <a:pt x="789" y="31"/>
                  </a:cubicBezTo>
                  <a:cubicBezTo>
                    <a:pt x="789" y="31"/>
                    <a:pt x="790" y="29"/>
                    <a:pt x="790" y="29"/>
                  </a:cubicBezTo>
                  <a:cubicBezTo>
                    <a:pt x="790" y="28"/>
                    <a:pt x="788" y="27"/>
                    <a:pt x="788" y="27"/>
                  </a:cubicBezTo>
                  <a:cubicBezTo>
                    <a:pt x="787" y="27"/>
                    <a:pt x="786" y="26"/>
                    <a:pt x="786" y="25"/>
                  </a:cubicBezTo>
                  <a:cubicBezTo>
                    <a:pt x="785" y="25"/>
                    <a:pt x="784" y="27"/>
                    <a:pt x="784" y="28"/>
                  </a:cubicBezTo>
                  <a:cubicBezTo>
                    <a:pt x="784" y="28"/>
                    <a:pt x="782" y="26"/>
                    <a:pt x="782" y="26"/>
                  </a:cubicBezTo>
                  <a:cubicBezTo>
                    <a:pt x="781" y="26"/>
                    <a:pt x="781" y="28"/>
                    <a:pt x="780" y="28"/>
                  </a:cubicBezTo>
                  <a:cubicBezTo>
                    <a:pt x="780" y="29"/>
                    <a:pt x="778" y="30"/>
                    <a:pt x="778" y="30"/>
                  </a:cubicBezTo>
                  <a:cubicBezTo>
                    <a:pt x="778" y="31"/>
                    <a:pt x="780" y="32"/>
                    <a:pt x="781" y="32"/>
                  </a:cubicBezTo>
                  <a:cubicBezTo>
                    <a:pt x="781" y="32"/>
                    <a:pt x="782" y="30"/>
                    <a:pt x="782" y="30"/>
                  </a:cubicBezTo>
                  <a:cubicBezTo>
                    <a:pt x="783" y="30"/>
                    <a:pt x="784" y="31"/>
                    <a:pt x="785" y="32"/>
                  </a:cubicBezTo>
                  <a:cubicBezTo>
                    <a:pt x="785" y="32"/>
                    <a:pt x="786" y="33"/>
                    <a:pt x="787" y="33"/>
                  </a:cubicBezTo>
                  <a:cubicBezTo>
                    <a:pt x="786" y="34"/>
                    <a:pt x="786" y="35"/>
                    <a:pt x="785" y="35"/>
                  </a:cubicBezTo>
                  <a:cubicBezTo>
                    <a:pt x="785" y="36"/>
                    <a:pt x="783" y="37"/>
                    <a:pt x="783" y="38"/>
                  </a:cubicBezTo>
                  <a:cubicBezTo>
                    <a:pt x="783" y="38"/>
                    <a:pt x="785" y="39"/>
                    <a:pt x="786" y="39"/>
                  </a:cubicBezTo>
                  <a:cubicBezTo>
                    <a:pt x="786" y="39"/>
                    <a:pt x="787" y="38"/>
                    <a:pt x="787" y="37"/>
                  </a:cubicBezTo>
                  <a:close/>
                  <a:moveTo>
                    <a:pt x="772" y="25"/>
                  </a:moveTo>
                  <a:cubicBezTo>
                    <a:pt x="772" y="25"/>
                    <a:pt x="773" y="23"/>
                    <a:pt x="773" y="23"/>
                  </a:cubicBezTo>
                  <a:cubicBezTo>
                    <a:pt x="774" y="23"/>
                    <a:pt x="775" y="21"/>
                    <a:pt x="775" y="21"/>
                  </a:cubicBezTo>
                  <a:cubicBezTo>
                    <a:pt x="776" y="19"/>
                    <a:pt x="777" y="18"/>
                    <a:pt x="779" y="16"/>
                  </a:cubicBezTo>
                  <a:cubicBezTo>
                    <a:pt x="778" y="16"/>
                    <a:pt x="777" y="15"/>
                    <a:pt x="776" y="15"/>
                  </a:cubicBezTo>
                  <a:cubicBezTo>
                    <a:pt x="776" y="15"/>
                    <a:pt x="775" y="17"/>
                    <a:pt x="775" y="17"/>
                  </a:cubicBezTo>
                  <a:cubicBezTo>
                    <a:pt x="774" y="17"/>
                    <a:pt x="773" y="18"/>
                    <a:pt x="773" y="19"/>
                  </a:cubicBezTo>
                  <a:cubicBezTo>
                    <a:pt x="772" y="21"/>
                    <a:pt x="771" y="22"/>
                    <a:pt x="769" y="24"/>
                  </a:cubicBezTo>
                  <a:cubicBezTo>
                    <a:pt x="770" y="24"/>
                    <a:pt x="771" y="25"/>
                    <a:pt x="772" y="25"/>
                  </a:cubicBezTo>
                  <a:close/>
                  <a:moveTo>
                    <a:pt x="801" y="37"/>
                  </a:moveTo>
                  <a:cubicBezTo>
                    <a:pt x="801" y="37"/>
                    <a:pt x="804" y="39"/>
                    <a:pt x="804" y="39"/>
                  </a:cubicBezTo>
                  <a:cubicBezTo>
                    <a:pt x="804" y="39"/>
                    <a:pt x="805" y="37"/>
                    <a:pt x="805" y="37"/>
                  </a:cubicBezTo>
                  <a:cubicBezTo>
                    <a:pt x="805" y="36"/>
                    <a:pt x="807" y="35"/>
                    <a:pt x="807" y="35"/>
                  </a:cubicBezTo>
                  <a:cubicBezTo>
                    <a:pt x="807" y="34"/>
                    <a:pt x="805" y="33"/>
                    <a:pt x="805" y="33"/>
                  </a:cubicBezTo>
                  <a:cubicBezTo>
                    <a:pt x="805" y="32"/>
                    <a:pt x="806" y="31"/>
                    <a:pt x="806" y="31"/>
                  </a:cubicBezTo>
                  <a:cubicBezTo>
                    <a:pt x="807" y="30"/>
                    <a:pt x="808" y="29"/>
                    <a:pt x="808" y="28"/>
                  </a:cubicBezTo>
                  <a:cubicBezTo>
                    <a:pt x="809" y="28"/>
                    <a:pt x="809" y="26"/>
                    <a:pt x="810" y="26"/>
                  </a:cubicBezTo>
                  <a:cubicBezTo>
                    <a:pt x="810" y="26"/>
                    <a:pt x="812" y="28"/>
                    <a:pt x="812" y="28"/>
                  </a:cubicBezTo>
                  <a:cubicBezTo>
                    <a:pt x="813" y="28"/>
                    <a:pt x="813" y="26"/>
                    <a:pt x="814" y="26"/>
                  </a:cubicBezTo>
                  <a:cubicBezTo>
                    <a:pt x="814" y="25"/>
                    <a:pt x="816" y="27"/>
                    <a:pt x="816" y="27"/>
                  </a:cubicBezTo>
                  <a:cubicBezTo>
                    <a:pt x="816" y="27"/>
                    <a:pt x="818" y="25"/>
                    <a:pt x="818" y="25"/>
                  </a:cubicBezTo>
                  <a:cubicBezTo>
                    <a:pt x="818" y="25"/>
                    <a:pt x="820" y="23"/>
                    <a:pt x="819" y="23"/>
                  </a:cubicBezTo>
                  <a:cubicBezTo>
                    <a:pt x="819" y="22"/>
                    <a:pt x="817" y="22"/>
                    <a:pt x="817" y="21"/>
                  </a:cubicBezTo>
                  <a:cubicBezTo>
                    <a:pt x="817" y="21"/>
                    <a:pt x="816" y="23"/>
                    <a:pt x="816" y="23"/>
                  </a:cubicBezTo>
                  <a:cubicBezTo>
                    <a:pt x="815" y="23"/>
                    <a:pt x="814" y="22"/>
                    <a:pt x="813" y="22"/>
                  </a:cubicBezTo>
                  <a:cubicBezTo>
                    <a:pt x="813" y="22"/>
                    <a:pt x="812" y="24"/>
                    <a:pt x="812" y="24"/>
                  </a:cubicBezTo>
                  <a:cubicBezTo>
                    <a:pt x="811" y="24"/>
                    <a:pt x="810" y="22"/>
                    <a:pt x="809" y="22"/>
                  </a:cubicBezTo>
                  <a:cubicBezTo>
                    <a:pt x="809" y="22"/>
                    <a:pt x="808" y="24"/>
                    <a:pt x="808" y="24"/>
                  </a:cubicBezTo>
                  <a:cubicBezTo>
                    <a:pt x="807" y="25"/>
                    <a:pt x="806" y="26"/>
                    <a:pt x="806" y="27"/>
                  </a:cubicBezTo>
                  <a:cubicBezTo>
                    <a:pt x="805" y="27"/>
                    <a:pt x="805" y="28"/>
                    <a:pt x="804" y="29"/>
                  </a:cubicBezTo>
                  <a:cubicBezTo>
                    <a:pt x="804" y="29"/>
                    <a:pt x="803" y="31"/>
                    <a:pt x="803" y="31"/>
                  </a:cubicBezTo>
                  <a:cubicBezTo>
                    <a:pt x="802" y="31"/>
                    <a:pt x="801" y="29"/>
                    <a:pt x="800" y="29"/>
                  </a:cubicBezTo>
                  <a:cubicBezTo>
                    <a:pt x="800" y="29"/>
                    <a:pt x="799" y="31"/>
                    <a:pt x="799" y="32"/>
                  </a:cubicBezTo>
                  <a:cubicBezTo>
                    <a:pt x="799" y="32"/>
                    <a:pt x="801" y="33"/>
                    <a:pt x="801" y="33"/>
                  </a:cubicBezTo>
                  <a:cubicBezTo>
                    <a:pt x="802" y="34"/>
                    <a:pt x="802" y="35"/>
                    <a:pt x="803" y="35"/>
                  </a:cubicBezTo>
                  <a:cubicBezTo>
                    <a:pt x="803" y="36"/>
                    <a:pt x="801" y="37"/>
                    <a:pt x="801" y="37"/>
                  </a:cubicBezTo>
                  <a:close/>
                  <a:moveTo>
                    <a:pt x="853" y="52"/>
                  </a:moveTo>
                  <a:cubicBezTo>
                    <a:pt x="853" y="52"/>
                    <a:pt x="852" y="51"/>
                    <a:pt x="851" y="51"/>
                  </a:cubicBezTo>
                  <a:cubicBezTo>
                    <a:pt x="851" y="50"/>
                    <a:pt x="849" y="49"/>
                    <a:pt x="849" y="49"/>
                  </a:cubicBezTo>
                  <a:cubicBezTo>
                    <a:pt x="849" y="49"/>
                    <a:pt x="848" y="51"/>
                    <a:pt x="847" y="51"/>
                  </a:cubicBezTo>
                  <a:cubicBezTo>
                    <a:pt x="847" y="51"/>
                    <a:pt x="846" y="53"/>
                    <a:pt x="846" y="53"/>
                  </a:cubicBezTo>
                  <a:cubicBezTo>
                    <a:pt x="846" y="54"/>
                    <a:pt x="847" y="55"/>
                    <a:pt x="848" y="55"/>
                  </a:cubicBezTo>
                  <a:cubicBezTo>
                    <a:pt x="848" y="55"/>
                    <a:pt x="850" y="57"/>
                    <a:pt x="850" y="57"/>
                  </a:cubicBezTo>
                  <a:cubicBezTo>
                    <a:pt x="850" y="57"/>
                    <a:pt x="852" y="55"/>
                    <a:pt x="852" y="55"/>
                  </a:cubicBezTo>
                  <a:cubicBezTo>
                    <a:pt x="852" y="54"/>
                    <a:pt x="853" y="53"/>
                    <a:pt x="853" y="52"/>
                  </a:cubicBezTo>
                  <a:close/>
                  <a:moveTo>
                    <a:pt x="883" y="46"/>
                  </a:moveTo>
                  <a:cubicBezTo>
                    <a:pt x="883" y="46"/>
                    <a:pt x="884" y="45"/>
                    <a:pt x="884" y="44"/>
                  </a:cubicBezTo>
                  <a:cubicBezTo>
                    <a:pt x="884" y="44"/>
                    <a:pt x="886" y="43"/>
                    <a:pt x="886" y="42"/>
                  </a:cubicBezTo>
                  <a:cubicBezTo>
                    <a:pt x="886" y="41"/>
                    <a:pt x="884" y="41"/>
                    <a:pt x="884" y="40"/>
                  </a:cubicBezTo>
                  <a:cubicBezTo>
                    <a:pt x="883" y="40"/>
                    <a:pt x="883" y="42"/>
                    <a:pt x="882" y="42"/>
                  </a:cubicBezTo>
                  <a:cubicBezTo>
                    <a:pt x="882" y="43"/>
                    <a:pt x="880" y="41"/>
                    <a:pt x="880" y="41"/>
                  </a:cubicBezTo>
                  <a:cubicBezTo>
                    <a:pt x="880" y="41"/>
                    <a:pt x="878" y="43"/>
                    <a:pt x="878" y="43"/>
                  </a:cubicBezTo>
                  <a:cubicBezTo>
                    <a:pt x="878" y="44"/>
                    <a:pt x="880" y="44"/>
                    <a:pt x="881" y="45"/>
                  </a:cubicBezTo>
                  <a:cubicBezTo>
                    <a:pt x="880" y="45"/>
                    <a:pt x="879" y="46"/>
                    <a:pt x="879" y="47"/>
                  </a:cubicBezTo>
                  <a:cubicBezTo>
                    <a:pt x="879" y="47"/>
                    <a:pt x="881" y="48"/>
                    <a:pt x="881" y="49"/>
                  </a:cubicBezTo>
                  <a:cubicBezTo>
                    <a:pt x="881" y="49"/>
                    <a:pt x="883" y="50"/>
                    <a:pt x="883" y="50"/>
                  </a:cubicBezTo>
                  <a:cubicBezTo>
                    <a:pt x="884" y="50"/>
                    <a:pt x="884" y="48"/>
                    <a:pt x="885" y="48"/>
                  </a:cubicBezTo>
                  <a:cubicBezTo>
                    <a:pt x="885" y="47"/>
                    <a:pt x="883" y="47"/>
                    <a:pt x="883" y="46"/>
                  </a:cubicBezTo>
                  <a:close/>
                  <a:moveTo>
                    <a:pt x="883" y="32"/>
                  </a:moveTo>
                  <a:cubicBezTo>
                    <a:pt x="883" y="32"/>
                    <a:pt x="884" y="31"/>
                    <a:pt x="885" y="30"/>
                  </a:cubicBezTo>
                  <a:cubicBezTo>
                    <a:pt x="884" y="30"/>
                    <a:pt x="883" y="29"/>
                    <a:pt x="882" y="28"/>
                  </a:cubicBezTo>
                  <a:cubicBezTo>
                    <a:pt x="882" y="28"/>
                    <a:pt x="880" y="27"/>
                    <a:pt x="880" y="27"/>
                  </a:cubicBezTo>
                  <a:cubicBezTo>
                    <a:pt x="880" y="26"/>
                    <a:pt x="882" y="25"/>
                    <a:pt x="882" y="25"/>
                  </a:cubicBezTo>
                  <a:cubicBezTo>
                    <a:pt x="881" y="24"/>
                    <a:pt x="880" y="23"/>
                    <a:pt x="880" y="23"/>
                  </a:cubicBezTo>
                  <a:cubicBezTo>
                    <a:pt x="879" y="23"/>
                    <a:pt x="878" y="25"/>
                    <a:pt x="878" y="25"/>
                  </a:cubicBezTo>
                  <a:cubicBezTo>
                    <a:pt x="878" y="25"/>
                    <a:pt x="876" y="27"/>
                    <a:pt x="876" y="27"/>
                  </a:cubicBezTo>
                  <a:cubicBezTo>
                    <a:pt x="876" y="28"/>
                    <a:pt x="878" y="28"/>
                    <a:pt x="878" y="29"/>
                  </a:cubicBezTo>
                  <a:cubicBezTo>
                    <a:pt x="878" y="30"/>
                    <a:pt x="877" y="30"/>
                    <a:pt x="877" y="31"/>
                  </a:cubicBezTo>
                  <a:cubicBezTo>
                    <a:pt x="877" y="32"/>
                    <a:pt x="879" y="33"/>
                    <a:pt x="879" y="33"/>
                  </a:cubicBezTo>
                  <a:cubicBezTo>
                    <a:pt x="880" y="33"/>
                    <a:pt x="880" y="34"/>
                    <a:pt x="881" y="35"/>
                  </a:cubicBezTo>
                  <a:cubicBezTo>
                    <a:pt x="882" y="34"/>
                    <a:pt x="882" y="33"/>
                    <a:pt x="883" y="32"/>
                  </a:cubicBezTo>
                  <a:close/>
                  <a:moveTo>
                    <a:pt x="900" y="42"/>
                  </a:moveTo>
                  <a:cubicBezTo>
                    <a:pt x="901" y="42"/>
                    <a:pt x="901" y="40"/>
                    <a:pt x="902" y="40"/>
                  </a:cubicBezTo>
                  <a:cubicBezTo>
                    <a:pt x="902" y="39"/>
                    <a:pt x="904" y="38"/>
                    <a:pt x="904" y="38"/>
                  </a:cubicBezTo>
                  <a:cubicBezTo>
                    <a:pt x="904" y="38"/>
                    <a:pt x="902" y="36"/>
                    <a:pt x="901" y="36"/>
                  </a:cubicBezTo>
                  <a:cubicBezTo>
                    <a:pt x="901" y="36"/>
                    <a:pt x="900" y="38"/>
                    <a:pt x="900" y="38"/>
                  </a:cubicBezTo>
                  <a:cubicBezTo>
                    <a:pt x="899" y="39"/>
                    <a:pt x="899" y="40"/>
                    <a:pt x="898" y="40"/>
                  </a:cubicBezTo>
                  <a:cubicBezTo>
                    <a:pt x="898" y="41"/>
                    <a:pt x="896" y="39"/>
                    <a:pt x="896" y="39"/>
                  </a:cubicBezTo>
                  <a:cubicBezTo>
                    <a:pt x="896" y="39"/>
                    <a:pt x="894" y="41"/>
                    <a:pt x="894" y="41"/>
                  </a:cubicBezTo>
                  <a:cubicBezTo>
                    <a:pt x="894" y="41"/>
                    <a:pt x="896" y="43"/>
                    <a:pt x="896" y="43"/>
                  </a:cubicBezTo>
                  <a:cubicBezTo>
                    <a:pt x="897" y="43"/>
                    <a:pt x="897" y="41"/>
                    <a:pt x="898" y="40"/>
                  </a:cubicBezTo>
                  <a:cubicBezTo>
                    <a:pt x="898" y="40"/>
                    <a:pt x="900" y="42"/>
                    <a:pt x="900" y="42"/>
                  </a:cubicBezTo>
                  <a:close/>
                  <a:moveTo>
                    <a:pt x="899" y="30"/>
                  </a:moveTo>
                  <a:cubicBezTo>
                    <a:pt x="900" y="31"/>
                    <a:pt x="902" y="33"/>
                    <a:pt x="903" y="34"/>
                  </a:cubicBezTo>
                  <a:cubicBezTo>
                    <a:pt x="904" y="33"/>
                    <a:pt x="904" y="32"/>
                    <a:pt x="905" y="31"/>
                  </a:cubicBezTo>
                  <a:cubicBezTo>
                    <a:pt x="905" y="31"/>
                    <a:pt x="906" y="33"/>
                    <a:pt x="907" y="33"/>
                  </a:cubicBezTo>
                  <a:cubicBezTo>
                    <a:pt x="907" y="32"/>
                    <a:pt x="909" y="32"/>
                    <a:pt x="909" y="31"/>
                  </a:cubicBezTo>
                  <a:cubicBezTo>
                    <a:pt x="909" y="30"/>
                    <a:pt x="907" y="30"/>
                    <a:pt x="906" y="29"/>
                  </a:cubicBezTo>
                  <a:cubicBezTo>
                    <a:pt x="906" y="29"/>
                    <a:pt x="908" y="28"/>
                    <a:pt x="908" y="27"/>
                  </a:cubicBezTo>
                  <a:cubicBezTo>
                    <a:pt x="907" y="26"/>
                    <a:pt x="905" y="25"/>
                    <a:pt x="904" y="24"/>
                  </a:cubicBezTo>
                  <a:cubicBezTo>
                    <a:pt x="903" y="25"/>
                    <a:pt x="901" y="27"/>
                    <a:pt x="900" y="28"/>
                  </a:cubicBezTo>
                  <a:cubicBezTo>
                    <a:pt x="900" y="29"/>
                    <a:pt x="899" y="30"/>
                    <a:pt x="899" y="30"/>
                  </a:cubicBezTo>
                  <a:close/>
                  <a:moveTo>
                    <a:pt x="961" y="50"/>
                  </a:moveTo>
                  <a:cubicBezTo>
                    <a:pt x="962" y="48"/>
                    <a:pt x="964" y="47"/>
                    <a:pt x="965" y="45"/>
                  </a:cubicBezTo>
                  <a:cubicBezTo>
                    <a:pt x="964" y="45"/>
                    <a:pt x="963" y="44"/>
                    <a:pt x="963" y="44"/>
                  </a:cubicBezTo>
                  <a:cubicBezTo>
                    <a:pt x="962" y="44"/>
                    <a:pt x="961" y="46"/>
                    <a:pt x="961" y="46"/>
                  </a:cubicBezTo>
                  <a:cubicBezTo>
                    <a:pt x="960" y="46"/>
                    <a:pt x="960" y="48"/>
                    <a:pt x="959" y="48"/>
                  </a:cubicBezTo>
                  <a:cubicBezTo>
                    <a:pt x="959" y="49"/>
                    <a:pt x="957" y="50"/>
                    <a:pt x="957" y="50"/>
                  </a:cubicBezTo>
                  <a:cubicBezTo>
                    <a:pt x="957" y="51"/>
                    <a:pt x="959" y="52"/>
                    <a:pt x="960" y="52"/>
                  </a:cubicBezTo>
                  <a:cubicBezTo>
                    <a:pt x="960" y="51"/>
                    <a:pt x="961" y="51"/>
                    <a:pt x="961" y="50"/>
                  </a:cubicBezTo>
                  <a:close/>
                  <a:moveTo>
                    <a:pt x="971" y="51"/>
                  </a:moveTo>
                  <a:cubicBezTo>
                    <a:pt x="972" y="51"/>
                    <a:pt x="973" y="52"/>
                    <a:pt x="974" y="52"/>
                  </a:cubicBezTo>
                  <a:cubicBezTo>
                    <a:pt x="974" y="52"/>
                    <a:pt x="975" y="51"/>
                    <a:pt x="975" y="50"/>
                  </a:cubicBezTo>
                  <a:cubicBezTo>
                    <a:pt x="976" y="49"/>
                    <a:pt x="976" y="48"/>
                    <a:pt x="977" y="48"/>
                  </a:cubicBezTo>
                  <a:cubicBezTo>
                    <a:pt x="977" y="48"/>
                    <a:pt x="979" y="50"/>
                    <a:pt x="979" y="49"/>
                  </a:cubicBezTo>
                  <a:cubicBezTo>
                    <a:pt x="980" y="49"/>
                    <a:pt x="981" y="48"/>
                    <a:pt x="981" y="47"/>
                  </a:cubicBezTo>
                  <a:cubicBezTo>
                    <a:pt x="981" y="47"/>
                    <a:pt x="979" y="46"/>
                    <a:pt x="979" y="46"/>
                  </a:cubicBezTo>
                  <a:cubicBezTo>
                    <a:pt x="979" y="45"/>
                    <a:pt x="980" y="44"/>
                    <a:pt x="980" y="43"/>
                  </a:cubicBezTo>
                  <a:cubicBezTo>
                    <a:pt x="981" y="43"/>
                    <a:pt x="982" y="42"/>
                    <a:pt x="982" y="41"/>
                  </a:cubicBezTo>
                  <a:cubicBezTo>
                    <a:pt x="982" y="40"/>
                    <a:pt x="980" y="40"/>
                    <a:pt x="980" y="39"/>
                  </a:cubicBezTo>
                  <a:cubicBezTo>
                    <a:pt x="980" y="39"/>
                    <a:pt x="982" y="38"/>
                    <a:pt x="982" y="37"/>
                  </a:cubicBezTo>
                  <a:cubicBezTo>
                    <a:pt x="982" y="37"/>
                    <a:pt x="979" y="35"/>
                    <a:pt x="979" y="35"/>
                  </a:cubicBezTo>
                  <a:cubicBezTo>
                    <a:pt x="979" y="36"/>
                    <a:pt x="978" y="37"/>
                    <a:pt x="978" y="38"/>
                  </a:cubicBezTo>
                  <a:cubicBezTo>
                    <a:pt x="977" y="38"/>
                    <a:pt x="976" y="39"/>
                    <a:pt x="976" y="40"/>
                  </a:cubicBezTo>
                  <a:cubicBezTo>
                    <a:pt x="976" y="40"/>
                    <a:pt x="978" y="41"/>
                    <a:pt x="978" y="42"/>
                  </a:cubicBezTo>
                  <a:cubicBezTo>
                    <a:pt x="978" y="42"/>
                    <a:pt x="977" y="44"/>
                    <a:pt x="977" y="44"/>
                  </a:cubicBezTo>
                  <a:cubicBezTo>
                    <a:pt x="976" y="44"/>
                    <a:pt x="975" y="46"/>
                    <a:pt x="975" y="46"/>
                  </a:cubicBezTo>
                  <a:cubicBezTo>
                    <a:pt x="974" y="46"/>
                    <a:pt x="973" y="44"/>
                    <a:pt x="973" y="44"/>
                  </a:cubicBezTo>
                  <a:cubicBezTo>
                    <a:pt x="972" y="44"/>
                    <a:pt x="971" y="46"/>
                    <a:pt x="971" y="47"/>
                  </a:cubicBezTo>
                  <a:cubicBezTo>
                    <a:pt x="970" y="47"/>
                    <a:pt x="970" y="48"/>
                    <a:pt x="969" y="49"/>
                  </a:cubicBezTo>
                  <a:cubicBezTo>
                    <a:pt x="969" y="49"/>
                    <a:pt x="967" y="51"/>
                    <a:pt x="968" y="51"/>
                  </a:cubicBezTo>
                  <a:cubicBezTo>
                    <a:pt x="968" y="52"/>
                    <a:pt x="970" y="52"/>
                    <a:pt x="970" y="53"/>
                  </a:cubicBezTo>
                  <a:cubicBezTo>
                    <a:pt x="970" y="52"/>
                    <a:pt x="971" y="51"/>
                    <a:pt x="971" y="51"/>
                  </a:cubicBezTo>
                  <a:close/>
                  <a:moveTo>
                    <a:pt x="951" y="31"/>
                  </a:moveTo>
                  <a:cubicBezTo>
                    <a:pt x="952" y="32"/>
                    <a:pt x="952" y="32"/>
                    <a:pt x="953" y="33"/>
                  </a:cubicBezTo>
                  <a:cubicBezTo>
                    <a:pt x="953" y="33"/>
                    <a:pt x="955" y="35"/>
                    <a:pt x="955" y="35"/>
                  </a:cubicBezTo>
                  <a:cubicBezTo>
                    <a:pt x="956" y="35"/>
                    <a:pt x="957" y="33"/>
                    <a:pt x="957" y="32"/>
                  </a:cubicBezTo>
                  <a:cubicBezTo>
                    <a:pt x="957" y="32"/>
                    <a:pt x="955" y="31"/>
                    <a:pt x="955" y="31"/>
                  </a:cubicBezTo>
                  <a:cubicBezTo>
                    <a:pt x="955" y="30"/>
                    <a:pt x="956" y="29"/>
                    <a:pt x="956" y="29"/>
                  </a:cubicBezTo>
                  <a:cubicBezTo>
                    <a:pt x="957" y="28"/>
                    <a:pt x="958" y="27"/>
                    <a:pt x="958" y="26"/>
                  </a:cubicBezTo>
                  <a:cubicBezTo>
                    <a:pt x="958" y="26"/>
                    <a:pt x="960" y="24"/>
                    <a:pt x="960" y="24"/>
                  </a:cubicBezTo>
                  <a:cubicBezTo>
                    <a:pt x="960" y="23"/>
                    <a:pt x="958" y="23"/>
                    <a:pt x="958" y="22"/>
                  </a:cubicBezTo>
                  <a:cubicBezTo>
                    <a:pt x="957" y="23"/>
                    <a:pt x="957" y="24"/>
                    <a:pt x="956" y="25"/>
                  </a:cubicBezTo>
                  <a:cubicBezTo>
                    <a:pt x="955" y="25"/>
                    <a:pt x="955" y="26"/>
                    <a:pt x="954" y="27"/>
                  </a:cubicBezTo>
                  <a:cubicBezTo>
                    <a:pt x="954" y="28"/>
                    <a:pt x="953" y="28"/>
                    <a:pt x="953" y="29"/>
                  </a:cubicBezTo>
                  <a:cubicBezTo>
                    <a:pt x="952" y="29"/>
                    <a:pt x="951" y="27"/>
                    <a:pt x="950" y="27"/>
                  </a:cubicBezTo>
                  <a:cubicBezTo>
                    <a:pt x="950" y="27"/>
                    <a:pt x="949" y="29"/>
                    <a:pt x="949" y="30"/>
                  </a:cubicBezTo>
                  <a:cubicBezTo>
                    <a:pt x="948" y="30"/>
                    <a:pt x="947" y="31"/>
                    <a:pt x="947" y="32"/>
                  </a:cubicBezTo>
                  <a:cubicBezTo>
                    <a:pt x="947" y="32"/>
                    <a:pt x="949" y="33"/>
                    <a:pt x="949" y="34"/>
                  </a:cubicBezTo>
                  <a:cubicBezTo>
                    <a:pt x="950" y="33"/>
                    <a:pt x="950" y="32"/>
                    <a:pt x="951" y="31"/>
                  </a:cubicBezTo>
                  <a:close/>
                  <a:moveTo>
                    <a:pt x="994" y="54"/>
                  </a:moveTo>
                  <a:cubicBezTo>
                    <a:pt x="994" y="54"/>
                    <a:pt x="996" y="55"/>
                    <a:pt x="996" y="55"/>
                  </a:cubicBezTo>
                  <a:cubicBezTo>
                    <a:pt x="997" y="55"/>
                    <a:pt x="997" y="53"/>
                    <a:pt x="998" y="53"/>
                  </a:cubicBezTo>
                  <a:cubicBezTo>
                    <a:pt x="998" y="53"/>
                    <a:pt x="999" y="55"/>
                    <a:pt x="1000" y="55"/>
                  </a:cubicBezTo>
                  <a:cubicBezTo>
                    <a:pt x="1001" y="55"/>
                    <a:pt x="1001" y="53"/>
                    <a:pt x="1002" y="52"/>
                  </a:cubicBezTo>
                  <a:cubicBezTo>
                    <a:pt x="1002" y="52"/>
                    <a:pt x="1003" y="51"/>
                    <a:pt x="1003" y="50"/>
                  </a:cubicBezTo>
                  <a:cubicBezTo>
                    <a:pt x="1004" y="50"/>
                    <a:pt x="1005" y="49"/>
                    <a:pt x="1005" y="48"/>
                  </a:cubicBezTo>
                  <a:cubicBezTo>
                    <a:pt x="1006" y="49"/>
                    <a:pt x="1007" y="49"/>
                    <a:pt x="1007" y="50"/>
                  </a:cubicBezTo>
                  <a:cubicBezTo>
                    <a:pt x="1007" y="49"/>
                    <a:pt x="1009" y="48"/>
                    <a:pt x="1009" y="48"/>
                  </a:cubicBezTo>
                  <a:cubicBezTo>
                    <a:pt x="1009" y="47"/>
                    <a:pt x="1007" y="46"/>
                    <a:pt x="1007" y="46"/>
                  </a:cubicBezTo>
                  <a:cubicBezTo>
                    <a:pt x="1007" y="46"/>
                    <a:pt x="1006" y="48"/>
                    <a:pt x="1005" y="48"/>
                  </a:cubicBezTo>
                  <a:cubicBezTo>
                    <a:pt x="1005" y="48"/>
                    <a:pt x="1003" y="46"/>
                    <a:pt x="1003" y="46"/>
                  </a:cubicBezTo>
                  <a:cubicBezTo>
                    <a:pt x="1002" y="46"/>
                    <a:pt x="1002" y="48"/>
                    <a:pt x="1001" y="49"/>
                  </a:cubicBezTo>
                  <a:cubicBezTo>
                    <a:pt x="1001" y="49"/>
                    <a:pt x="1000" y="51"/>
                    <a:pt x="1000" y="51"/>
                  </a:cubicBezTo>
                  <a:cubicBezTo>
                    <a:pt x="999" y="51"/>
                    <a:pt x="998" y="49"/>
                    <a:pt x="997" y="49"/>
                  </a:cubicBezTo>
                  <a:cubicBezTo>
                    <a:pt x="997" y="49"/>
                    <a:pt x="996" y="51"/>
                    <a:pt x="996" y="51"/>
                  </a:cubicBezTo>
                  <a:cubicBezTo>
                    <a:pt x="996" y="52"/>
                    <a:pt x="994" y="53"/>
                    <a:pt x="994" y="54"/>
                  </a:cubicBezTo>
                  <a:close/>
                  <a:moveTo>
                    <a:pt x="1013" y="43"/>
                  </a:moveTo>
                  <a:cubicBezTo>
                    <a:pt x="1013" y="43"/>
                    <a:pt x="1014" y="41"/>
                    <a:pt x="1014" y="41"/>
                  </a:cubicBezTo>
                  <a:cubicBezTo>
                    <a:pt x="1015" y="41"/>
                    <a:pt x="1016" y="43"/>
                    <a:pt x="1016" y="43"/>
                  </a:cubicBezTo>
                  <a:cubicBezTo>
                    <a:pt x="1017" y="42"/>
                    <a:pt x="1018" y="44"/>
                    <a:pt x="1019" y="44"/>
                  </a:cubicBezTo>
                  <a:cubicBezTo>
                    <a:pt x="1019" y="44"/>
                    <a:pt x="1020" y="42"/>
                    <a:pt x="1020" y="42"/>
                  </a:cubicBezTo>
                  <a:cubicBezTo>
                    <a:pt x="1021" y="41"/>
                    <a:pt x="1022" y="40"/>
                    <a:pt x="1022" y="40"/>
                  </a:cubicBezTo>
                  <a:cubicBezTo>
                    <a:pt x="1021" y="40"/>
                    <a:pt x="1021" y="38"/>
                    <a:pt x="1020" y="38"/>
                  </a:cubicBezTo>
                  <a:cubicBezTo>
                    <a:pt x="1019" y="38"/>
                    <a:pt x="1019" y="40"/>
                    <a:pt x="1018" y="40"/>
                  </a:cubicBezTo>
                  <a:cubicBezTo>
                    <a:pt x="1018" y="40"/>
                    <a:pt x="1017" y="38"/>
                    <a:pt x="1016" y="39"/>
                  </a:cubicBezTo>
                  <a:cubicBezTo>
                    <a:pt x="1015" y="39"/>
                    <a:pt x="1015" y="41"/>
                    <a:pt x="1014" y="41"/>
                  </a:cubicBezTo>
                  <a:cubicBezTo>
                    <a:pt x="1014" y="41"/>
                    <a:pt x="1013" y="39"/>
                    <a:pt x="1012" y="39"/>
                  </a:cubicBezTo>
                  <a:cubicBezTo>
                    <a:pt x="1011" y="39"/>
                    <a:pt x="1011" y="41"/>
                    <a:pt x="1010" y="41"/>
                  </a:cubicBezTo>
                  <a:cubicBezTo>
                    <a:pt x="1011" y="42"/>
                    <a:pt x="1012" y="43"/>
                    <a:pt x="1013" y="43"/>
                  </a:cubicBezTo>
                  <a:close/>
                </a:path>
              </a:pathLst>
            </a:custGeom>
            <a:solidFill>
              <a:schemeClr val="bg1"/>
            </a:solidFill>
            <a:ln>
              <a:noFill/>
            </a:ln>
          </p:spPr>
          <p:txBody>
            <a:bodyPr vert="horz" wrap="square" lIns="68580" tIns="34290" rIns="68580" bIns="34290" numCol="1" anchor="t" anchorCtr="0" compatLnSpc="1"/>
            <a:lstStyle/>
            <a:p>
              <a:endParaRPr lang="zh-CN" altLang="en-US" sz="1350"/>
            </a:p>
          </p:txBody>
        </p:sp>
        <p:sp>
          <p:nvSpPr>
            <p:cNvPr id="46" name="Freeform 334"/>
            <p:cNvSpPr>
              <a:spLocks noEditPoints="1"/>
            </p:cNvSpPr>
            <p:nvPr/>
          </p:nvSpPr>
          <p:spPr bwMode="auto">
            <a:xfrm rot="10800000" flipH="1">
              <a:off x="6258539" y="4450982"/>
              <a:ext cx="3624526" cy="223551"/>
            </a:xfrm>
            <a:custGeom>
              <a:avLst/>
              <a:gdLst>
                <a:gd name="T0" fmla="*/ 32 w 1069"/>
                <a:gd name="T1" fmla="*/ 50 h 77"/>
                <a:gd name="T2" fmla="*/ 29 w 1069"/>
                <a:gd name="T3" fmla="*/ 17 h 77"/>
                <a:gd name="T4" fmla="*/ 87 w 1069"/>
                <a:gd name="T5" fmla="*/ 15 h 77"/>
                <a:gd name="T6" fmla="*/ 108 w 1069"/>
                <a:gd name="T7" fmla="*/ 20 h 77"/>
                <a:gd name="T8" fmla="*/ 148 w 1069"/>
                <a:gd name="T9" fmla="*/ 19 h 77"/>
                <a:gd name="T10" fmla="*/ 191 w 1069"/>
                <a:gd name="T11" fmla="*/ 13 h 77"/>
                <a:gd name="T12" fmla="*/ 241 w 1069"/>
                <a:gd name="T13" fmla="*/ 12 h 77"/>
                <a:gd name="T14" fmla="*/ 285 w 1069"/>
                <a:gd name="T15" fmla="*/ 10 h 77"/>
                <a:gd name="T16" fmla="*/ 325 w 1069"/>
                <a:gd name="T17" fmla="*/ 23 h 77"/>
                <a:gd name="T18" fmla="*/ 385 w 1069"/>
                <a:gd name="T19" fmla="*/ 9 h 77"/>
                <a:gd name="T20" fmla="*/ 405 w 1069"/>
                <a:gd name="T21" fmla="*/ 24 h 77"/>
                <a:gd name="T22" fmla="*/ 449 w 1069"/>
                <a:gd name="T23" fmla="*/ 12 h 77"/>
                <a:gd name="T24" fmla="*/ 488 w 1069"/>
                <a:gd name="T25" fmla="*/ 17 h 77"/>
                <a:gd name="T26" fmla="*/ 530 w 1069"/>
                <a:gd name="T27" fmla="*/ 14 h 77"/>
                <a:gd name="T28" fmla="*/ 587 w 1069"/>
                <a:gd name="T29" fmla="*/ 8 h 77"/>
                <a:gd name="T30" fmla="*/ 621 w 1069"/>
                <a:gd name="T31" fmla="*/ 19 h 77"/>
                <a:gd name="T32" fmla="*/ 677 w 1069"/>
                <a:gd name="T33" fmla="*/ 20 h 77"/>
                <a:gd name="T34" fmla="*/ 716 w 1069"/>
                <a:gd name="T35" fmla="*/ 15 h 77"/>
                <a:gd name="T36" fmla="*/ 761 w 1069"/>
                <a:gd name="T37" fmla="*/ 17 h 77"/>
                <a:gd name="T38" fmla="*/ 816 w 1069"/>
                <a:gd name="T39" fmla="*/ 9 h 77"/>
                <a:gd name="T40" fmla="*/ 850 w 1069"/>
                <a:gd name="T41" fmla="*/ 15 h 77"/>
                <a:gd name="T42" fmla="*/ 890 w 1069"/>
                <a:gd name="T43" fmla="*/ 9 h 77"/>
                <a:gd name="T44" fmla="*/ 939 w 1069"/>
                <a:gd name="T45" fmla="*/ 15 h 77"/>
                <a:gd name="T46" fmla="*/ 981 w 1069"/>
                <a:gd name="T47" fmla="*/ 29 h 77"/>
                <a:gd name="T48" fmla="*/ 1010 w 1069"/>
                <a:gd name="T49" fmla="*/ 27 h 77"/>
                <a:gd name="T50" fmla="*/ 1044 w 1069"/>
                <a:gd name="T51" fmla="*/ 53 h 77"/>
                <a:gd name="T52" fmla="*/ 1051 w 1069"/>
                <a:gd name="T53" fmla="*/ 58 h 77"/>
                <a:gd name="T54" fmla="*/ 1010 w 1069"/>
                <a:gd name="T55" fmla="*/ 69 h 77"/>
                <a:gd name="T56" fmla="*/ 981 w 1069"/>
                <a:gd name="T57" fmla="*/ 61 h 77"/>
                <a:gd name="T58" fmla="*/ 928 w 1069"/>
                <a:gd name="T59" fmla="*/ 42 h 77"/>
                <a:gd name="T60" fmla="*/ 866 w 1069"/>
                <a:gd name="T61" fmla="*/ 59 h 77"/>
                <a:gd name="T62" fmla="*/ 832 w 1069"/>
                <a:gd name="T63" fmla="*/ 53 h 77"/>
                <a:gd name="T64" fmla="*/ 806 w 1069"/>
                <a:gd name="T65" fmla="*/ 59 h 77"/>
                <a:gd name="T66" fmla="*/ 756 w 1069"/>
                <a:gd name="T67" fmla="*/ 59 h 77"/>
                <a:gd name="T68" fmla="*/ 716 w 1069"/>
                <a:gd name="T69" fmla="*/ 47 h 77"/>
                <a:gd name="T70" fmla="*/ 665 w 1069"/>
                <a:gd name="T71" fmla="*/ 40 h 77"/>
                <a:gd name="T72" fmla="*/ 629 w 1069"/>
                <a:gd name="T73" fmla="*/ 50 h 77"/>
                <a:gd name="T74" fmla="*/ 584 w 1069"/>
                <a:gd name="T75" fmla="*/ 62 h 77"/>
                <a:gd name="T76" fmla="*/ 533 w 1069"/>
                <a:gd name="T77" fmla="*/ 55 h 77"/>
                <a:gd name="T78" fmla="*/ 481 w 1069"/>
                <a:gd name="T79" fmla="*/ 50 h 77"/>
                <a:gd name="T80" fmla="*/ 455 w 1069"/>
                <a:gd name="T81" fmla="*/ 42 h 77"/>
                <a:gd name="T82" fmla="*/ 412 w 1069"/>
                <a:gd name="T83" fmla="*/ 62 h 77"/>
                <a:gd name="T84" fmla="*/ 359 w 1069"/>
                <a:gd name="T85" fmla="*/ 57 h 77"/>
                <a:gd name="T86" fmla="*/ 321 w 1069"/>
                <a:gd name="T87" fmla="*/ 56 h 77"/>
                <a:gd name="T88" fmla="*/ 283 w 1069"/>
                <a:gd name="T89" fmla="*/ 59 h 77"/>
                <a:gd name="T90" fmla="*/ 246 w 1069"/>
                <a:gd name="T91" fmla="*/ 62 h 77"/>
                <a:gd name="T92" fmla="*/ 203 w 1069"/>
                <a:gd name="T93" fmla="*/ 58 h 77"/>
                <a:gd name="T94" fmla="*/ 174 w 1069"/>
                <a:gd name="T95" fmla="*/ 63 h 77"/>
                <a:gd name="T96" fmla="*/ 153 w 1069"/>
                <a:gd name="T97" fmla="*/ 58 h 77"/>
                <a:gd name="T98" fmla="*/ 115 w 1069"/>
                <a:gd name="T99" fmla="*/ 57 h 77"/>
                <a:gd name="T100" fmla="*/ 364 w 1069"/>
                <a:gd name="T101" fmla="*/ 18 h 77"/>
                <a:gd name="T102" fmla="*/ 13 w 1069"/>
                <a:gd name="T103" fmla="*/ 43 h 77"/>
                <a:gd name="T104" fmla="*/ 179 w 1069"/>
                <a:gd name="T105" fmla="*/ 29 h 77"/>
                <a:gd name="T106" fmla="*/ 233 w 1069"/>
                <a:gd name="T107" fmla="*/ 45 h 77"/>
                <a:gd name="T108" fmla="*/ 276 w 1069"/>
                <a:gd name="T109" fmla="*/ 32 h 77"/>
                <a:gd name="T110" fmla="*/ 404 w 1069"/>
                <a:gd name="T111" fmla="*/ 35 h 77"/>
                <a:gd name="T112" fmla="*/ 479 w 1069"/>
                <a:gd name="T113" fmla="*/ 39 h 77"/>
                <a:gd name="T114" fmla="*/ 612 w 1069"/>
                <a:gd name="T115" fmla="*/ 27 h 77"/>
                <a:gd name="T116" fmla="*/ 736 w 1069"/>
                <a:gd name="T117" fmla="*/ 44 h 77"/>
                <a:gd name="T118" fmla="*/ 789 w 1069"/>
                <a:gd name="T119" fmla="*/ 31 h 77"/>
                <a:gd name="T120" fmla="*/ 800 w 1069"/>
                <a:gd name="T121" fmla="*/ 29 h 77"/>
                <a:gd name="T122" fmla="*/ 894 w 1069"/>
                <a:gd name="T123" fmla="*/ 41 h 77"/>
                <a:gd name="T124" fmla="*/ 955 w 1069"/>
                <a:gd name="T125" fmla="*/ 3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69" h="77">
                  <a:moveTo>
                    <a:pt x="63" y="56"/>
                  </a:moveTo>
                  <a:cubicBezTo>
                    <a:pt x="62" y="56"/>
                    <a:pt x="60" y="55"/>
                    <a:pt x="60" y="55"/>
                  </a:cubicBezTo>
                  <a:cubicBezTo>
                    <a:pt x="60" y="55"/>
                    <a:pt x="62" y="52"/>
                    <a:pt x="62" y="52"/>
                  </a:cubicBezTo>
                  <a:cubicBezTo>
                    <a:pt x="62" y="52"/>
                    <a:pt x="64" y="54"/>
                    <a:pt x="64" y="54"/>
                  </a:cubicBezTo>
                  <a:cubicBezTo>
                    <a:pt x="65" y="54"/>
                    <a:pt x="66" y="52"/>
                    <a:pt x="66" y="52"/>
                  </a:cubicBezTo>
                  <a:cubicBezTo>
                    <a:pt x="66" y="52"/>
                    <a:pt x="67" y="50"/>
                    <a:pt x="68" y="50"/>
                  </a:cubicBezTo>
                  <a:cubicBezTo>
                    <a:pt x="68" y="50"/>
                    <a:pt x="70" y="51"/>
                    <a:pt x="70" y="51"/>
                  </a:cubicBezTo>
                  <a:cubicBezTo>
                    <a:pt x="70" y="51"/>
                    <a:pt x="72" y="53"/>
                    <a:pt x="72" y="53"/>
                  </a:cubicBezTo>
                  <a:cubicBezTo>
                    <a:pt x="72" y="53"/>
                    <a:pt x="74" y="51"/>
                    <a:pt x="74" y="51"/>
                  </a:cubicBezTo>
                  <a:cubicBezTo>
                    <a:pt x="74" y="50"/>
                    <a:pt x="72" y="50"/>
                    <a:pt x="72" y="49"/>
                  </a:cubicBezTo>
                  <a:cubicBezTo>
                    <a:pt x="72" y="49"/>
                    <a:pt x="73" y="47"/>
                    <a:pt x="73" y="47"/>
                  </a:cubicBezTo>
                  <a:cubicBezTo>
                    <a:pt x="73" y="47"/>
                    <a:pt x="71" y="45"/>
                    <a:pt x="71" y="45"/>
                  </a:cubicBezTo>
                  <a:cubicBezTo>
                    <a:pt x="71" y="46"/>
                    <a:pt x="70" y="47"/>
                    <a:pt x="69" y="47"/>
                  </a:cubicBezTo>
                  <a:cubicBezTo>
                    <a:pt x="69" y="48"/>
                    <a:pt x="68" y="50"/>
                    <a:pt x="68" y="50"/>
                  </a:cubicBezTo>
                  <a:cubicBezTo>
                    <a:pt x="67" y="50"/>
                    <a:pt x="66" y="48"/>
                    <a:pt x="66" y="48"/>
                  </a:cubicBezTo>
                  <a:cubicBezTo>
                    <a:pt x="65" y="48"/>
                    <a:pt x="64" y="50"/>
                    <a:pt x="64" y="50"/>
                  </a:cubicBezTo>
                  <a:cubicBezTo>
                    <a:pt x="63" y="51"/>
                    <a:pt x="63" y="52"/>
                    <a:pt x="62" y="52"/>
                  </a:cubicBezTo>
                  <a:cubicBezTo>
                    <a:pt x="62" y="53"/>
                    <a:pt x="60" y="51"/>
                    <a:pt x="60" y="51"/>
                  </a:cubicBezTo>
                  <a:cubicBezTo>
                    <a:pt x="60" y="51"/>
                    <a:pt x="58" y="53"/>
                    <a:pt x="58" y="53"/>
                  </a:cubicBezTo>
                  <a:cubicBezTo>
                    <a:pt x="58" y="53"/>
                    <a:pt x="57" y="55"/>
                    <a:pt x="56" y="55"/>
                  </a:cubicBezTo>
                  <a:cubicBezTo>
                    <a:pt x="56" y="55"/>
                    <a:pt x="55" y="54"/>
                    <a:pt x="54" y="53"/>
                  </a:cubicBezTo>
                  <a:cubicBezTo>
                    <a:pt x="54" y="53"/>
                    <a:pt x="52" y="52"/>
                    <a:pt x="52" y="52"/>
                  </a:cubicBezTo>
                  <a:cubicBezTo>
                    <a:pt x="52" y="52"/>
                    <a:pt x="51" y="54"/>
                    <a:pt x="50" y="54"/>
                  </a:cubicBezTo>
                  <a:cubicBezTo>
                    <a:pt x="50" y="54"/>
                    <a:pt x="49" y="56"/>
                    <a:pt x="49" y="56"/>
                  </a:cubicBezTo>
                  <a:cubicBezTo>
                    <a:pt x="48" y="56"/>
                    <a:pt x="47" y="54"/>
                    <a:pt x="46" y="55"/>
                  </a:cubicBezTo>
                  <a:cubicBezTo>
                    <a:pt x="46" y="55"/>
                    <a:pt x="45" y="56"/>
                    <a:pt x="45" y="57"/>
                  </a:cubicBezTo>
                  <a:cubicBezTo>
                    <a:pt x="44" y="57"/>
                    <a:pt x="43" y="59"/>
                    <a:pt x="43" y="59"/>
                  </a:cubicBezTo>
                  <a:cubicBezTo>
                    <a:pt x="42" y="59"/>
                    <a:pt x="41" y="57"/>
                    <a:pt x="41" y="57"/>
                  </a:cubicBezTo>
                  <a:cubicBezTo>
                    <a:pt x="40" y="57"/>
                    <a:pt x="39" y="60"/>
                    <a:pt x="39" y="60"/>
                  </a:cubicBezTo>
                  <a:cubicBezTo>
                    <a:pt x="38" y="59"/>
                    <a:pt x="37" y="58"/>
                    <a:pt x="37" y="58"/>
                  </a:cubicBezTo>
                  <a:cubicBezTo>
                    <a:pt x="37" y="58"/>
                    <a:pt x="35" y="56"/>
                    <a:pt x="35" y="56"/>
                  </a:cubicBezTo>
                  <a:cubicBezTo>
                    <a:pt x="34" y="56"/>
                    <a:pt x="33" y="58"/>
                    <a:pt x="33" y="58"/>
                  </a:cubicBezTo>
                  <a:cubicBezTo>
                    <a:pt x="32" y="59"/>
                    <a:pt x="32" y="60"/>
                    <a:pt x="31" y="61"/>
                  </a:cubicBezTo>
                  <a:cubicBezTo>
                    <a:pt x="31" y="61"/>
                    <a:pt x="30" y="63"/>
                    <a:pt x="29" y="63"/>
                  </a:cubicBezTo>
                  <a:cubicBezTo>
                    <a:pt x="29" y="63"/>
                    <a:pt x="27" y="61"/>
                    <a:pt x="27" y="61"/>
                  </a:cubicBezTo>
                  <a:cubicBezTo>
                    <a:pt x="27" y="61"/>
                    <a:pt x="25" y="59"/>
                    <a:pt x="25" y="59"/>
                  </a:cubicBezTo>
                  <a:cubicBezTo>
                    <a:pt x="25" y="59"/>
                    <a:pt x="24" y="61"/>
                    <a:pt x="23" y="62"/>
                  </a:cubicBezTo>
                  <a:cubicBezTo>
                    <a:pt x="23" y="62"/>
                    <a:pt x="22" y="63"/>
                    <a:pt x="22" y="64"/>
                  </a:cubicBezTo>
                  <a:cubicBezTo>
                    <a:pt x="20" y="63"/>
                    <a:pt x="19" y="62"/>
                    <a:pt x="17" y="60"/>
                  </a:cubicBezTo>
                  <a:cubicBezTo>
                    <a:pt x="18" y="60"/>
                    <a:pt x="18" y="58"/>
                    <a:pt x="19" y="58"/>
                  </a:cubicBezTo>
                  <a:cubicBezTo>
                    <a:pt x="19" y="58"/>
                    <a:pt x="21" y="60"/>
                    <a:pt x="21" y="60"/>
                  </a:cubicBezTo>
                  <a:cubicBezTo>
                    <a:pt x="22" y="60"/>
                    <a:pt x="22" y="58"/>
                    <a:pt x="23" y="58"/>
                  </a:cubicBezTo>
                  <a:cubicBezTo>
                    <a:pt x="23" y="57"/>
                    <a:pt x="24" y="56"/>
                    <a:pt x="24" y="55"/>
                  </a:cubicBezTo>
                  <a:cubicBezTo>
                    <a:pt x="25" y="55"/>
                    <a:pt x="26" y="57"/>
                    <a:pt x="27" y="57"/>
                  </a:cubicBezTo>
                  <a:cubicBezTo>
                    <a:pt x="27" y="57"/>
                    <a:pt x="28" y="55"/>
                    <a:pt x="28" y="55"/>
                  </a:cubicBezTo>
                  <a:cubicBezTo>
                    <a:pt x="29" y="54"/>
                    <a:pt x="30" y="53"/>
                    <a:pt x="30" y="53"/>
                  </a:cubicBezTo>
                  <a:cubicBezTo>
                    <a:pt x="31" y="52"/>
                    <a:pt x="31" y="51"/>
                    <a:pt x="32" y="50"/>
                  </a:cubicBezTo>
                  <a:cubicBezTo>
                    <a:pt x="31" y="50"/>
                    <a:pt x="30" y="49"/>
                    <a:pt x="30" y="49"/>
                  </a:cubicBezTo>
                  <a:cubicBezTo>
                    <a:pt x="29" y="49"/>
                    <a:pt x="28" y="51"/>
                    <a:pt x="28" y="51"/>
                  </a:cubicBezTo>
                  <a:cubicBezTo>
                    <a:pt x="28" y="51"/>
                    <a:pt x="26" y="53"/>
                    <a:pt x="26" y="53"/>
                  </a:cubicBezTo>
                  <a:cubicBezTo>
                    <a:pt x="26" y="53"/>
                    <a:pt x="24" y="52"/>
                    <a:pt x="24" y="52"/>
                  </a:cubicBezTo>
                  <a:cubicBezTo>
                    <a:pt x="24" y="51"/>
                    <a:pt x="26" y="50"/>
                    <a:pt x="26" y="49"/>
                  </a:cubicBezTo>
                  <a:cubicBezTo>
                    <a:pt x="26" y="49"/>
                    <a:pt x="23" y="48"/>
                    <a:pt x="23" y="48"/>
                  </a:cubicBezTo>
                  <a:cubicBezTo>
                    <a:pt x="23" y="47"/>
                    <a:pt x="25" y="46"/>
                    <a:pt x="25" y="45"/>
                  </a:cubicBezTo>
                  <a:cubicBezTo>
                    <a:pt x="25" y="45"/>
                    <a:pt x="23" y="44"/>
                    <a:pt x="23" y="44"/>
                  </a:cubicBezTo>
                  <a:cubicBezTo>
                    <a:pt x="22" y="44"/>
                    <a:pt x="22" y="45"/>
                    <a:pt x="21" y="46"/>
                  </a:cubicBezTo>
                  <a:cubicBezTo>
                    <a:pt x="21" y="46"/>
                    <a:pt x="20" y="48"/>
                    <a:pt x="19" y="48"/>
                  </a:cubicBezTo>
                  <a:cubicBezTo>
                    <a:pt x="19" y="48"/>
                    <a:pt x="18" y="46"/>
                    <a:pt x="17" y="46"/>
                  </a:cubicBezTo>
                  <a:cubicBezTo>
                    <a:pt x="17" y="47"/>
                    <a:pt x="16" y="48"/>
                    <a:pt x="16" y="49"/>
                  </a:cubicBezTo>
                  <a:cubicBezTo>
                    <a:pt x="15" y="49"/>
                    <a:pt x="14" y="51"/>
                    <a:pt x="14" y="51"/>
                  </a:cubicBezTo>
                  <a:cubicBezTo>
                    <a:pt x="14" y="51"/>
                    <a:pt x="12" y="49"/>
                    <a:pt x="12" y="49"/>
                  </a:cubicBezTo>
                  <a:cubicBezTo>
                    <a:pt x="11" y="50"/>
                    <a:pt x="10" y="51"/>
                    <a:pt x="10" y="51"/>
                  </a:cubicBezTo>
                  <a:cubicBezTo>
                    <a:pt x="9" y="52"/>
                    <a:pt x="9" y="53"/>
                    <a:pt x="8" y="54"/>
                  </a:cubicBezTo>
                  <a:cubicBezTo>
                    <a:pt x="7" y="55"/>
                    <a:pt x="6" y="57"/>
                    <a:pt x="5" y="58"/>
                  </a:cubicBezTo>
                  <a:cubicBezTo>
                    <a:pt x="3" y="57"/>
                    <a:pt x="2" y="56"/>
                    <a:pt x="0" y="55"/>
                  </a:cubicBezTo>
                  <a:cubicBezTo>
                    <a:pt x="0" y="54"/>
                    <a:pt x="2" y="53"/>
                    <a:pt x="2" y="52"/>
                  </a:cubicBezTo>
                  <a:cubicBezTo>
                    <a:pt x="2" y="52"/>
                    <a:pt x="0" y="51"/>
                    <a:pt x="0" y="51"/>
                  </a:cubicBezTo>
                  <a:cubicBezTo>
                    <a:pt x="0" y="50"/>
                    <a:pt x="1" y="49"/>
                    <a:pt x="1" y="49"/>
                  </a:cubicBezTo>
                  <a:cubicBezTo>
                    <a:pt x="2" y="48"/>
                    <a:pt x="3" y="47"/>
                    <a:pt x="3" y="46"/>
                  </a:cubicBezTo>
                  <a:cubicBezTo>
                    <a:pt x="3" y="46"/>
                    <a:pt x="1" y="45"/>
                    <a:pt x="1" y="45"/>
                  </a:cubicBezTo>
                  <a:cubicBezTo>
                    <a:pt x="1" y="44"/>
                    <a:pt x="3" y="43"/>
                    <a:pt x="3" y="42"/>
                  </a:cubicBezTo>
                  <a:cubicBezTo>
                    <a:pt x="3" y="42"/>
                    <a:pt x="4" y="41"/>
                    <a:pt x="4" y="40"/>
                  </a:cubicBezTo>
                  <a:cubicBezTo>
                    <a:pt x="4" y="40"/>
                    <a:pt x="2" y="39"/>
                    <a:pt x="2" y="38"/>
                  </a:cubicBezTo>
                  <a:cubicBezTo>
                    <a:pt x="2" y="38"/>
                    <a:pt x="4" y="36"/>
                    <a:pt x="4" y="36"/>
                  </a:cubicBezTo>
                  <a:cubicBezTo>
                    <a:pt x="4" y="36"/>
                    <a:pt x="6" y="38"/>
                    <a:pt x="6" y="38"/>
                  </a:cubicBezTo>
                  <a:cubicBezTo>
                    <a:pt x="6" y="38"/>
                    <a:pt x="8" y="40"/>
                    <a:pt x="8" y="40"/>
                  </a:cubicBezTo>
                  <a:cubicBezTo>
                    <a:pt x="9" y="39"/>
                    <a:pt x="10" y="38"/>
                    <a:pt x="10" y="37"/>
                  </a:cubicBezTo>
                  <a:cubicBezTo>
                    <a:pt x="10" y="37"/>
                    <a:pt x="8" y="36"/>
                    <a:pt x="8" y="36"/>
                  </a:cubicBezTo>
                  <a:cubicBezTo>
                    <a:pt x="8" y="35"/>
                    <a:pt x="10" y="34"/>
                    <a:pt x="9" y="33"/>
                  </a:cubicBezTo>
                  <a:cubicBezTo>
                    <a:pt x="9" y="33"/>
                    <a:pt x="7" y="32"/>
                    <a:pt x="7" y="32"/>
                  </a:cubicBezTo>
                  <a:cubicBezTo>
                    <a:pt x="7" y="31"/>
                    <a:pt x="9" y="30"/>
                    <a:pt x="9" y="29"/>
                  </a:cubicBezTo>
                  <a:cubicBezTo>
                    <a:pt x="9" y="29"/>
                    <a:pt x="7" y="28"/>
                    <a:pt x="7" y="28"/>
                  </a:cubicBezTo>
                  <a:cubicBezTo>
                    <a:pt x="7" y="27"/>
                    <a:pt x="8" y="26"/>
                    <a:pt x="8" y="26"/>
                  </a:cubicBezTo>
                  <a:cubicBezTo>
                    <a:pt x="9" y="25"/>
                    <a:pt x="9" y="24"/>
                    <a:pt x="10" y="23"/>
                  </a:cubicBezTo>
                  <a:cubicBezTo>
                    <a:pt x="10" y="23"/>
                    <a:pt x="12" y="25"/>
                    <a:pt x="12" y="25"/>
                  </a:cubicBezTo>
                  <a:cubicBezTo>
                    <a:pt x="13" y="26"/>
                    <a:pt x="14" y="26"/>
                    <a:pt x="15" y="27"/>
                  </a:cubicBezTo>
                  <a:cubicBezTo>
                    <a:pt x="15" y="27"/>
                    <a:pt x="16" y="28"/>
                    <a:pt x="17" y="28"/>
                  </a:cubicBezTo>
                  <a:cubicBezTo>
                    <a:pt x="17" y="28"/>
                    <a:pt x="18" y="26"/>
                    <a:pt x="19" y="26"/>
                  </a:cubicBezTo>
                  <a:cubicBezTo>
                    <a:pt x="19" y="26"/>
                    <a:pt x="20" y="24"/>
                    <a:pt x="20" y="24"/>
                  </a:cubicBezTo>
                  <a:cubicBezTo>
                    <a:pt x="21" y="24"/>
                    <a:pt x="21" y="22"/>
                    <a:pt x="22" y="22"/>
                  </a:cubicBezTo>
                  <a:cubicBezTo>
                    <a:pt x="22" y="22"/>
                    <a:pt x="24" y="24"/>
                    <a:pt x="24" y="23"/>
                  </a:cubicBezTo>
                  <a:cubicBezTo>
                    <a:pt x="25" y="23"/>
                    <a:pt x="25" y="22"/>
                    <a:pt x="26" y="21"/>
                  </a:cubicBezTo>
                  <a:cubicBezTo>
                    <a:pt x="26" y="20"/>
                    <a:pt x="27" y="20"/>
                    <a:pt x="28" y="19"/>
                  </a:cubicBezTo>
                  <a:cubicBezTo>
                    <a:pt x="28" y="18"/>
                    <a:pt x="29" y="17"/>
                    <a:pt x="29" y="17"/>
                  </a:cubicBezTo>
                  <a:cubicBezTo>
                    <a:pt x="30" y="16"/>
                    <a:pt x="30" y="15"/>
                    <a:pt x="31" y="14"/>
                  </a:cubicBezTo>
                  <a:cubicBezTo>
                    <a:pt x="32" y="14"/>
                    <a:pt x="32" y="13"/>
                    <a:pt x="33" y="12"/>
                  </a:cubicBezTo>
                  <a:cubicBezTo>
                    <a:pt x="33" y="12"/>
                    <a:pt x="35" y="14"/>
                    <a:pt x="35" y="14"/>
                  </a:cubicBezTo>
                  <a:cubicBezTo>
                    <a:pt x="35" y="15"/>
                    <a:pt x="33" y="16"/>
                    <a:pt x="33" y="16"/>
                  </a:cubicBezTo>
                  <a:cubicBezTo>
                    <a:pt x="34" y="16"/>
                    <a:pt x="35" y="18"/>
                    <a:pt x="35" y="18"/>
                  </a:cubicBezTo>
                  <a:cubicBezTo>
                    <a:pt x="36" y="18"/>
                    <a:pt x="37" y="16"/>
                    <a:pt x="37" y="16"/>
                  </a:cubicBezTo>
                  <a:cubicBezTo>
                    <a:pt x="37" y="16"/>
                    <a:pt x="39" y="13"/>
                    <a:pt x="39" y="13"/>
                  </a:cubicBezTo>
                  <a:cubicBezTo>
                    <a:pt x="39" y="14"/>
                    <a:pt x="41" y="15"/>
                    <a:pt x="41" y="15"/>
                  </a:cubicBezTo>
                  <a:cubicBezTo>
                    <a:pt x="41" y="16"/>
                    <a:pt x="40" y="17"/>
                    <a:pt x="39" y="17"/>
                  </a:cubicBezTo>
                  <a:cubicBezTo>
                    <a:pt x="39" y="18"/>
                    <a:pt x="38" y="19"/>
                    <a:pt x="38" y="20"/>
                  </a:cubicBezTo>
                  <a:cubicBezTo>
                    <a:pt x="38" y="20"/>
                    <a:pt x="40" y="21"/>
                    <a:pt x="40" y="21"/>
                  </a:cubicBezTo>
                  <a:cubicBezTo>
                    <a:pt x="40" y="22"/>
                    <a:pt x="42" y="23"/>
                    <a:pt x="42" y="23"/>
                  </a:cubicBezTo>
                  <a:cubicBezTo>
                    <a:pt x="42" y="23"/>
                    <a:pt x="40" y="25"/>
                    <a:pt x="40" y="25"/>
                  </a:cubicBezTo>
                  <a:cubicBezTo>
                    <a:pt x="41" y="26"/>
                    <a:pt x="42" y="26"/>
                    <a:pt x="43" y="27"/>
                  </a:cubicBezTo>
                  <a:cubicBezTo>
                    <a:pt x="43" y="26"/>
                    <a:pt x="44" y="25"/>
                    <a:pt x="44" y="25"/>
                  </a:cubicBezTo>
                  <a:cubicBezTo>
                    <a:pt x="45" y="24"/>
                    <a:pt x="46" y="23"/>
                    <a:pt x="46" y="22"/>
                  </a:cubicBezTo>
                  <a:cubicBezTo>
                    <a:pt x="46" y="22"/>
                    <a:pt x="48" y="21"/>
                    <a:pt x="48" y="20"/>
                  </a:cubicBezTo>
                  <a:cubicBezTo>
                    <a:pt x="48" y="20"/>
                    <a:pt x="46" y="19"/>
                    <a:pt x="46" y="19"/>
                  </a:cubicBezTo>
                  <a:cubicBezTo>
                    <a:pt x="46" y="18"/>
                    <a:pt x="47" y="16"/>
                    <a:pt x="47" y="16"/>
                  </a:cubicBezTo>
                  <a:cubicBezTo>
                    <a:pt x="48" y="16"/>
                    <a:pt x="49" y="18"/>
                    <a:pt x="49" y="18"/>
                  </a:cubicBezTo>
                  <a:cubicBezTo>
                    <a:pt x="50" y="18"/>
                    <a:pt x="51" y="20"/>
                    <a:pt x="52" y="20"/>
                  </a:cubicBezTo>
                  <a:cubicBezTo>
                    <a:pt x="52" y="20"/>
                    <a:pt x="53" y="18"/>
                    <a:pt x="53" y="17"/>
                  </a:cubicBezTo>
                  <a:cubicBezTo>
                    <a:pt x="54" y="17"/>
                    <a:pt x="55" y="19"/>
                    <a:pt x="56" y="19"/>
                  </a:cubicBezTo>
                  <a:cubicBezTo>
                    <a:pt x="56" y="19"/>
                    <a:pt x="57" y="17"/>
                    <a:pt x="57" y="17"/>
                  </a:cubicBezTo>
                  <a:cubicBezTo>
                    <a:pt x="58" y="17"/>
                    <a:pt x="59" y="15"/>
                    <a:pt x="59" y="15"/>
                  </a:cubicBezTo>
                  <a:cubicBezTo>
                    <a:pt x="60" y="15"/>
                    <a:pt x="61" y="16"/>
                    <a:pt x="61" y="16"/>
                  </a:cubicBezTo>
                  <a:cubicBezTo>
                    <a:pt x="62" y="17"/>
                    <a:pt x="63" y="18"/>
                    <a:pt x="64" y="18"/>
                  </a:cubicBezTo>
                  <a:cubicBezTo>
                    <a:pt x="64" y="19"/>
                    <a:pt x="65" y="19"/>
                    <a:pt x="66" y="20"/>
                  </a:cubicBezTo>
                  <a:cubicBezTo>
                    <a:pt x="66" y="20"/>
                    <a:pt x="64" y="22"/>
                    <a:pt x="64" y="22"/>
                  </a:cubicBezTo>
                  <a:cubicBezTo>
                    <a:pt x="64" y="23"/>
                    <a:pt x="66" y="23"/>
                    <a:pt x="66" y="24"/>
                  </a:cubicBezTo>
                  <a:cubicBezTo>
                    <a:pt x="66" y="23"/>
                    <a:pt x="68" y="22"/>
                    <a:pt x="68" y="22"/>
                  </a:cubicBezTo>
                  <a:cubicBezTo>
                    <a:pt x="68" y="21"/>
                    <a:pt x="66" y="21"/>
                    <a:pt x="66" y="20"/>
                  </a:cubicBezTo>
                  <a:cubicBezTo>
                    <a:pt x="66" y="19"/>
                    <a:pt x="68" y="18"/>
                    <a:pt x="67" y="18"/>
                  </a:cubicBezTo>
                  <a:cubicBezTo>
                    <a:pt x="67" y="17"/>
                    <a:pt x="65" y="16"/>
                    <a:pt x="65" y="16"/>
                  </a:cubicBezTo>
                  <a:cubicBezTo>
                    <a:pt x="65" y="16"/>
                    <a:pt x="67" y="14"/>
                    <a:pt x="67" y="14"/>
                  </a:cubicBezTo>
                  <a:cubicBezTo>
                    <a:pt x="67" y="14"/>
                    <a:pt x="69" y="15"/>
                    <a:pt x="69" y="15"/>
                  </a:cubicBezTo>
                  <a:cubicBezTo>
                    <a:pt x="70" y="16"/>
                    <a:pt x="71" y="17"/>
                    <a:pt x="71" y="17"/>
                  </a:cubicBezTo>
                  <a:cubicBezTo>
                    <a:pt x="72" y="17"/>
                    <a:pt x="73" y="19"/>
                    <a:pt x="74" y="19"/>
                  </a:cubicBezTo>
                  <a:cubicBezTo>
                    <a:pt x="74" y="19"/>
                    <a:pt x="75" y="17"/>
                    <a:pt x="75" y="17"/>
                  </a:cubicBezTo>
                  <a:cubicBezTo>
                    <a:pt x="75" y="16"/>
                    <a:pt x="73" y="15"/>
                    <a:pt x="73" y="15"/>
                  </a:cubicBezTo>
                  <a:cubicBezTo>
                    <a:pt x="73" y="15"/>
                    <a:pt x="74" y="13"/>
                    <a:pt x="75" y="13"/>
                  </a:cubicBezTo>
                  <a:cubicBezTo>
                    <a:pt x="75" y="13"/>
                    <a:pt x="77" y="15"/>
                    <a:pt x="77" y="14"/>
                  </a:cubicBezTo>
                  <a:cubicBezTo>
                    <a:pt x="78" y="14"/>
                    <a:pt x="78" y="12"/>
                    <a:pt x="79" y="12"/>
                  </a:cubicBezTo>
                  <a:cubicBezTo>
                    <a:pt x="79" y="12"/>
                    <a:pt x="80" y="14"/>
                    <a:pt x="81" y="14"/>
                  </a:cubicBezTo>
                  <a:cubicBezTo>
                    <a:pt x="82" y="14"/>
                    <a:pt x="82" y="12"/>
                    <a:pt x="83" y="12"/>
                  </a:cubicBezTo>
                  <a:cubicBezTo>
                    <a:pt x="83" y="12"/>
                    <a:pt x="84" y="13"/>
                    <a:pt x="85" y="13"/>
                  </a:cubicBezTo>
                  <a:cubicBezTo>
                    <a:pt x="85" y="13"/>
                    <a:pt x="87" y="15"/>
                    <a:pt x="87" y="15"/>
                  </a:cubicBezTo>
                  <a:cubicBezTo>
                    <a:pt x="87" y="15"/>
                    <a:pt x="86" y="17"/>
                    <a:pt x="85" y="17"/>
                  </a:cubicBezTo>
                  <a:cubicBezTo>
                    <a:pt x="85" y="17"/>
                    <a:pt x="84" y="16"/>
                    <a:pt x="83" y="16"/>
                  </a:cubicBezTo>
                  <a:cubicBezTo>
                    <a:pt x="83" y="16"/>
                    <a:pt x="81" y="14"/>
                    <a:pt x="81" y="14"/>
                  </a:cubicBezTo>
                  <a:cubicBezTo>
                    <a:pt x="80" y="14"/>
                    <a:pt x="80" y="16"/>
                    <a:pt x="79" y="16"/>
                  </a:cubicBezTo>
                  <a:cubicBezTo>
                    <a:pt x="79" y="17"/>
                    <a:pt x="78" y="18"/>
                    <a:pt x="78" y="18"/>
                  </a:cubicBezTo>
                  <a:cubicBezTo>
                    <a:pt x="77" y="19"/>
                    <a:pt x="80" y="20"/>
                    <a:pt x="80" y="20"/>
                  </a:cubicBezTo>
                  <a:cubicBezTo>
                    <a:pt x="80" y="21"/>
                    <a:pt x="78" y="22"/>
                    <a:pt x="78" y="22"/>
                  </a:cubicBezTo>
                  <a:cubicBezTo>
                    <a:pt x="78" y="23"/>
                    <a:pt x="80" y="23"/>
                    <a:pt x="80" y="24"/>
                  </a:cubicBezTo>
                  <a:cubicBezTo>
                    <a:pt x="81" y="24"/>
                    <a:pt x="82" y="26"/>
                    <a:pt x="83" y="26"/>
                  </a:cubicBezTo>
                  <a:cubicBezTo>
                    <a:pt x="83" y="26"/>
                    <a:pt x="84" y="24"/>
                    <a:pt x="84" y="23"/>
                  </a:cubicBezTo>
                  <a:cubicBezTo>
                    <a:pt x="85" y="23"/>
                    <a:pt x="85" y="22"/>
                    <a:pt x="86" y="21"/>
                  </a:cubicBezTo>
                  <a:cubicBezTo>
                    <a:pt x="86" y="21"/>
                    <a:pt x="87" y="19"/>
                    <a:pt x="88" y="19"/>
                  </a:cubicBezTo>
                  <a:cubicBezTo>
                    <a:pt x="88" y="19"/>
                    <a:pt x="89" y="21"/>
                    <a:pt x="90" y="21"/>
                  </a:cubicBezTo>
                  <a:cubicBezTo>
                    <a:pt x="91" y="20"/>
                    <a:pt x="91" y="19"/>
                    <a:pt x="92" y="18"/>
                  </a:cubicBezTo>
                  <a:cubicBezTo>
                    <a:pt x="92" y="18"/>
                    <a:pt x="93" y="17"/>
                    <a:pt x="93" y="16"/>
                  </a:cubicBezTo>
                  <a:cubicBezTo>
                    <a:pt x="94" y="16"/>
                    <a:pt x="95" y="14"/>
                    <a:pt x="95" y="14"/>
                  </a:cubicBezTo>
                  <a:cubicBezTo>
                    <a:pt x="96" y="14"/>
                    <a:pt x="97" y="16"/>
                    <a:pt x="97" y="16"/>
                  </a:cubicBezTo>
                  <a:cubicBezTo>
                    <a:pt x="98" y="16"/>
                    <a:pt x="98" y="13"/>
                    <a:pt x="99" y="13"/>
                  </a:cubicBezTo>
                  <a:cubicBezTo>
                    <a:pt x="99" y="13"/>
                    <a:pt x="101" y="15"/>
                    <a:pt x="101" y="15"/>
                  </a:cubicBezTo>
                  <a:cubicBezTo>
                    <a:pt x="102" y="16"/>
                    <a:pt x="103" y="16"/>
                    <a:pt x="103" y="17"/>
                  </a:cubicBezTo>
                  <a:cubicBezTo>
                    <a:pt x="102" y="18"/>
                    <a:pt x="101" y="20"/>
                    <a:pt x="100" y="21"/>
                  </a:cubicBezTo>
                  <a:cubicBezTo>
                    <a:pt x="100" y="22"/>
                    <a:pt x="98" y="23"/>
                    <a:pt x="98" y="23"/>
                  </a:cubicBezTo>
                  <a:cubicBezTo>
                    <a:pt x="98" y="24"/>
                    <a:pt x="101" y="25"/>
                    <a:pt x="101" y="25"/>
                  </a:cubicBezTo>
                  <a:cubicBezTo>
                    <a:pt x="100" y="25"/>
                    <a:pt x="99" y="27"/>
                    <a:pt x="99" y="27"/>
                  </a:cubicBezTo>
                  <a:cubicBezTo>
                    <a:pt x="98" y="27"/>
                    <a:pt x="97" y="26"/>
                    <a:pt x="97" y="26"/>
                  </a:cubicBezTo>
                  <a:cubicBezTo>
                    <a:pt x="96" y="26"/>
                    <a:pt x="94" y="24"/>
                    <a:pt x="94" y="24"/>
                  </a:cubicBezTo>
                  <a:cubicBezTo>
                    <a:pt x="94" y="24"/>
                    <a:pt x="93" y="26"/>
                    <a:pt x="93" y="26"/>
                  </a:cubicBezTo>
                  <a:cubicBezTo>
                    <a:pt x="93" y="27"/>
                    <a:pt x="95" y="27"/>
                    <a:pt x="95" y="28"/>
                  </a:cubicBezTo>
                  <a:cubicBezTo>
                    <a:pt x="95" y="29"/>
                    <a:pt x="93" y="30"/>
                    <a:pt x="93" y="30"/>
                  </a:cubicBezTo>
                  <a:cubicBezTo>
                    <a:pt x="93" y="31"/>
                    <a:pt x="96" y="32"/>
                    <a:pt x="95" y="32"/>
                  </a:cubicBezTo>
                  <a:cubicBezTo>
                    <a:pt x="95" y="33"/>
                    <a:pt x="94" y="34"/>
                    <a:pt x="94" y="34"/>
                  </a:cubicBezTo>
                  <a:cubicBezTo>
                    <a:pt x="93" y="35"/>
                    <a:pt x="93" y="36"/>
                    <a:pt x="92" y="36"/>
                  </a:cubicBezTo>
                  <a:cubicBezTo>
                    <a:pt x="91" y="37"/>
                    <a:pt x="91" y="38"/>
                    <a:pt x="90" y="39"/>
                  </a:cubicBezTo>
                  <a:cubicBezTo>
                    <a:pt x="91" y="39"/>
                    <a:pt x="92" y="40"/>
                    <a:pt x="93" y="40"/>
                  </a:cubicBezTo>
                  <a:cubicBezTo>
                    <a:pt x="93" y="40"/>
                    <a:pt x="94" y="38"/>
                    <a:pt x="94" y="38"/>
                  </a:cubicBezTo>
                  <a:cubicBezTo>
                    <a:pt x="95" y="38"/>
                    <a:pt x="95" y="36"/>
                    <a:pt x="96" y="36"/>
                  </a:cubicBezTo>
                  <a:cubicBezTo>
                    <a:pt x="96" y="35"/>
                    <a:pt x="97" y="34"/>
                    <a:pt x="98" y="34"/>
                  </a:cubicBezTo>
                  <a:cubicBezTo>
                    <a:pt x="98" y="33"/>
                    <a:pt x="99" y="32"/>
                    <a:pt x="99" y="31"/>
                  </a:cubicBezTo>
                  <a:cubicBezTo>
                    <a:pt x="100" y="31"/>
                    <a:pt x="101" y="29"/>
                    <a:pt x="101" y="29"/>
                  </a:cubicBezTo>
                  <a:cubicBezTo>
                    <a:pt x="101" y="29"/>
                    <a:pt x="103" y="31"/>
                    <a:pt x="103" y="31"/>
                  </a:cubicBezTo>
                  <a:cubicBezTo>
                    <a:pt x="103" y="30"/>
                    <a:pt x="105" y="29"/>
                    <a:pt x="105" y="29"/>
                  </a:cubicBezTo>
                  <a:cubicBezTo>
                    <a:pt x="105" y="28"/>
                    <a:pt x="103" y="27"/>
                    <a:pt x="103" y="27"/>
                  </a:cubicBezTo>
                  <a:cubicBezTo>
                    <a:pt x="103" y="27"/>
                    <a:pt x="101" y="25"/>
                    <a:pt x="101" y="25"/>
                  </a:cubicBezTo>
                  <a:cubicBezTo>
                    <a:pt x="101" y="24"/>
                    <a:pt x="102" y="24"/>
                    <a:pt x="102" y="23"/>
                  </a:cubicBezTo>
                  <a:cubicBezTo>
                    <a:pt x="103" y="22"/>
                    <a:pt x="103" y="21"/>
                    <a:pt x="104" y="21"/>
                  </a:cubicBezTo>
                  <a:cubicBezTo>
                    <a:pt x="104" y="20"/>
                    <a:pt x="105" y="19"/>
                    <a:pt x="106" y="19"/>
                  </a:cubicBezTo>
                  <a:cubicBezTo>
                    <a:pt x="106" y="18"/>
                    <a:pt x="107" y="20"/>
                    <a:pt x="108" y="20"/>
                  </a:cubicBezTo>
                  <a:cubicBezTo>
                    <a:pt x="108" y="20"/>
                    <a:pt x="110" y="18"/>
                    <a:pt x="110" y="18"/>
                  </a:cubicBezTo>
                  <a:cubicBezTo>
                    <a:pt x="110" y="17"/>
                    <a:pt x="111" y="16"/>
                    <a:pt x="111" y="16"/>
                  </a:cubicBezTo>
                  <a:cubicBezTo>
                    <a:pt x="111" y="16"/>
                    <a:pt x="109" y="14"/>
                    <a:pt x="109" y="14"/>
                  </a:cubicBezTo>
                  <a:cubicBezTo>
                    <a:pt x="109" y="14"/>
                    <a:pt x="107" y="16"/>
                    <a:pt x="107" y="16"/>
                  </a:cubicBezTo>
                  <a:cubicBezTo>
                    <a:pt x="107" y="16"/>
                    <a:pt x="105" y="15"/>
                    <a:pt x="105" y="15"/>
                  </a:cubicBezTo>
                  <a:cubicBezTo>
                    <a:pt x="105" y="14"/>
                    <a:pt x="107" y="13"/>
                    <a:pt x="107" y="12"/>
                  </a:cubicBezTo>
                  <a:cubicBezTo>
                    <a:pt x="107" y="12"/>
                    <a:pt x="108" y="11"/>
                    <a:pt x="109" y="10"/>
                  </a:cubicBezTo>
                  <a:cubicBezTo>
                    <a:pt x="109" y="10"/>
                    <a:pt x="106" y="9"/>
                    <a:pt x="106" y="8"/>
                  </a:cubicBezTo>
                  <a:cubicBezTo>
                    <a:pt x="106" y="8"/>
                    <a:pt x="108" y="7"/>
                    <a:pt x="108" y="6"/>
                  </a:cubicBezTo>
                  <a:cubicBezTo>
                    <a:pt x="108" y="5"/>
                    <a:pt x="109" y="5"/>
                    <a:pt x="110" y="4"/>
                  </a:cubicBezTo>
                  <a:cubicBezTo>
                    <a:pt x="110" y="4"/>
                    <a:pt x="107" y="2"/>
                    <a:pt x="107" y="2"/>
                  </a:cubicBezTo>
                  <a:cubicBezTo>
                    <a:pt x="108" y="2"/>
                    <a:pt x="109" y="0"/>
                    <a:pt x="109" y="0"/>
                  </a:cubicBezTo>
                  <a:cubicBezTo>
                    <a:pt x="109" y="0"/>
                    <a:pt x="111" y="2"/>
                    <a:pt x="111" y="2"/>
                  </a:cubicBezTo>
                  <a:cubicBezTo>
                    <a:pt x="111" y="2"/>
                    <a:pt x="110" y="4"/>
                    <a:pt x="110" y="4"/>
                  </a:cubicBezTo>
                  <a:cubicBezTo>
                    <a:pt x="110" y="5"/>
                    <a:pt x="111" y="5"/>
                    <a:pt x="112" y="6"/>
                  </a:cubicBezTo>
                  <a:cubicBezTo>
                    <a:pt x="112" y="6"/>
                    <a:pt x="114" y="7"/>
                    <a:pt x="114" y="7"/>
                  </a:cubicBezTo>
                  <a:cubicBezTo>
                    <a:pt x="114" y="8"/>
                    <a:pt x="113" y="9"/>
                    <a:pt x="112" y="10"/>
                  </a:cubicBezTo>
                  <a:cubicBezTo>
                    <a:pt x="113" y="10"/>
                    <a:pt x="114" y="11"/>
                    <a:pt x="115" y="11"/>
                  </a:cubicBezTo>
                  <a:cubicBezTo>
                    <a:pt x="115" y="11"/>
                    <a:pt x="116" y="9"/>
                    <a:pt x="116" y="9"/>
                  </a:cubicBezTo>
                  <a:cubicBezTo>
                    <a:pt x="116" y="9"/>
                    <a:pt x="114" y="8"/>
                    <a:pt x="114" y="7"/>
                  </a:cubicBezTo>
                  <a:cubicBezTo>
                    <a:pt x="114" y="7"/>
                    <a:pt x="115" y="6"/>
                    <a:pt x="116" y="5"/>
                  </a:cubicBezTo>
                  <a:cubicBezTo>
                    <a:pt x="116" y="5"/>
                    <a:pt x="117" y="3"/>
                    <a:pt x="118" y="3"/>
                  </a:cubicBezTo>
                  <a:cubicBezTo>
                    <a:pt x="118" y="3"/>
                    <a:pt x="120" y="4"/>
                    <a:pt x="120" y="5"/>
                  </a:cubicBezTo>
                  <a:cubicBezTo>
                    <a:pt x="120" y="5"/>
                    <a:pt x="118" y="6"/>
                    <a:pt x="118" y="7"/>
                  </a:cubicBezTo>
                  <a:cubicBezTo>
                    <a:pt x="118" y="8"/>
                    <a:pt x="120" y="8"/>
                    <a:pt x="120" y="9"/>
                  </a:cubicBezTo>
                  <a:cubicBezTo>
                    <a:pt x="119" y="10"/>
                    <a:pt x="118" y="11"/>
                    <a:pt x="117" y="13"/>
                  </a:cubicBezTo>
                  <a:cubicBezTo>
                    <a:pt x="116" y="14"/>
                    <a:pt x="115" y="16"/>
                    <a:pt x="114" y="17"/>
                  </a:cubicBezTo>
                  <a:cubicBezTo>
                    <a:pt x="115" y="19"/>
                    <a:pt x="116" y="20"/>
                    <a:pt x="118" y="21"/>
                  </a:cubicBezTo>
                  <a:cubicBezTo>
                    <a:pt x="119" y="21"/>
                    <a:pt x="119" y="22"/>
                    <a:pt x="120" y="23"/>
                  </a:cubicBezTo>
                  <a:cubicBezTo>
                    <a:pt x="121" y="22"/>
                    <a:pt x="121" y="20"/>
                    <a:pt x="122" y="20"/>
                  </a:cubicBezTo>
                  <a:cubicBezTo>
                    <a:pt x="122" y="20"/>
                    <a:pt x="124" y="22"/>
                    <a:pt x="124" y="22"/>
                  </a:cubicBezTo>
                  <a:cubicBezTo>
                    <a:pt x="124" y="22"/>
                    <a:pt x="126" y="24"/>
                    <a:pt x="126" y="24"/>
                  </a:cubicBezTo>
                  <a:cubicBezTo>
                    <a:pt x="127" y="24"/>
                    <a:pt x="128" y="22"/>
                    <a:pt x="128" y="22"/>
                  </a:cubicBezTo>
                  <a:cubicBezTo>
                    <a:pt x="129" y="21"/>
                    <a:pt x="130" y="20"/>
                    <a:pt x="130" y="19"/>
                  </a:cubicBezTo>
                  <a:cubicBezTo>
                    <a:pt x="130" y="19"/>
                    <a:pt x="128" y="18"/>
                    <a:pt x="128" y="18"/>
                  </a:cubicBezTo>
                  <a:cubicBezTo>
                    <a:pt x="128" y="17"/>
                    <a:pt x="129" y="16"/>
                    <a:pt x="129" y="15"/>
                  </a:cubicBezTo>
                  <a:cubicBezTo>
                    <a:pt x="129" y="15"/>
                    <a:pt x="131" y="17"/>
                    <a:pt x="131" y="17"/>
                  </a:cubicBezTo>
                  <a:cubicBezTo>
                    <a:pt x="132" y="17"/>
                    <a:pt x="133" y="15"/>
                    <a:pt x="133" y="15"/>
                  </a:cubicBezTo>
                  <a:cubicBezTo>
                    <a:pt x="134" y="14"/>
                    <a:pt x="134" y="13"/>
                    <a:pt x="135" y="13"/>
                  </a:cubicBezTo>
                  <a:cubicBezTo>
                    <a:pt x="135" y="13"/>
                    <a:pt x="137" y="14"/>
                    <a:pt x="137" y="14"/>
                  </a:cubicBezTo>
                  <a:cubicBezTo>
                    <a:pt x="137" y="15"/>
                    <a:pt x="135" y="16"/>
                    <a:pt x="135" y="17"/>
                  </a:cubicBezTo>
                  <a:cubicBezTo>
                    <a:pt x="136" y="17"/>
                    <a:pt x="137" y="18"/>
                    <a:pt x="138" y="18"/>
                  </a:cubicBezTo>
                  <a:cubicBezTo>
                    <a:pt x="138" y="19"/>
                    <a:pt x="139" y="20"/>
                    <a:pt x="140" y="20"/>
                  </a:cubicBezTo>
                  <a:cubicBezTo>
                    <a:pt x="140" y="20"/>
                    <a:pt x="142" y="22"/>
                    <a:pt x="142" y="22"/>
                  </a:cubicBezTo>
                  <a:cubicBezTo>
                    <a:pt x="142" y="22"/>
                    <a:pt x="144" y="20"/>
                    <a:pt x="144" y="19"/>
                  </a:cubicBezTo>
                  <a:cubicBezTo>
                    <a:pt x="144" y="19"/>
                    <a:pt x="146" y="17"/>
                    <a:pt x="146" y="17"/>
                  </a:cubicBezTo>
                  <a:cubicBezTo>
                    <a:pt x="146" y="17"/>
                    <a:pt x="148" y="18"/>
                    <a:pt x="148" y="19"/>
                  </a:cubicBezTo>
                  <a:cubicBezTo>
                    <a:pt x="148" y="19"/>
                    <a:pt x="146" y="21"/>
                    <a:pt x="146" y="21"/>
                  </a:cubicBezTo>
                  <a:cubicBezTo>
                    <a:pt x="146" y="22"/>
                    <a:pt x="145" y="23"/>
                    <a:pt x="144" y="23"/>
                  </a:cubicBezTo>
                  <a:cubicBezTo>
                    <a:pt x="144" y="24"/>
                    <a:pt x="143" y="25"/>
                    <a:pt x="143" y="26"/>
                  </a:cubicBezTo>
                  <a:cubicBezTo>
                    <a:pt x="143" y="26"/>
                    <a:pt x="145" y="27"/>
                    <a:pt x="145" y="27"/>
                  </a:cubicBezTo>
                  <a:cubicBezTo>
                    <a:pt x="145" y="28"/>
                    <a:pt x="143" y="29"/>
                    <a:pt x="143" y="29"/>
                  </a:cubicBezTo>
                  <a:cubicBezTo>
                    <a:pt x="143" y="30"/>
                    <a:pt x="145" y="31"/>
                    <a:pt x="145" y="31"/>
                  </a:cubicBezTo>
                  <a:cubicBezTo>
                    <a:pt x="146" y="31"/>
                    <a:pt x="147" y="29"/>
                    <a:pt x="147" y="29"/>
                  </a:cubicBezTo>
                  <a:cubicBezTo>
                    <a:pt x="148" y="29"/>
                    <a:pt x="149" y="31"/>
                    <a:pt x="149" y="31"/>
                  </a:cubicBezTo>
                  <a:cubicBezTo>
                    <a:pt x="150" y="30"/>
                    <a:pt x="150" y="29"/>
                    <a:pt x="151" y="28"/>
                  </a:cubicBezTo>
                  <a:cubicBezTo>
                    <a:pt x="151" y="28"/>
                    <a:pt x="153" y="27"/>
                    <a:pt x="153" y="26"/>
                  </a:cubicBezTo>
                  <a:cubicBezTo>
                    <a:pt x="153" y="26"/>
                    <a:pt x="151" y="25"/>
                    <a:pt x="151" y="24"/>
                  </a:cubicBezTo>
                  <a:cubicBezTo>
                    <a:pt x="150" y="24"/>
                    <a:pt x="152" y="23"/>
                    <a:pt x="152" y="22"/>
                  </a:cubicBezTo>
                  <a:cubicBezTo>
                    <a:pt x="152" y="22"/>
                    <a:pt x="153" y="21"/>
                    <a:pt x="154" y="20"/>
                  </a:cubicBezTo>
                  <a:cubicBezTo>
                    <a:pt x="154" y="20"/>
                    <a:pt x="156" y="18"/>
                    <a:pt x="156" y="18"/>
                  </a:cubicBezTo>
                  <a:cubicBezTo>
                    <a:pt x="156" y="18"/>
                    <a:pt x="153" y="16"/>
                    <a:pt x="153" y="16"/>
                  </a:cubicBezTo>
                  <a:cubicBezTo>
                    <a:pt x="154" y="15"/>
                    <a:pt x="155" y="15"/>
                    <a:pt x="155" y="14"/>
                  </a:cubicBezTo>
                  <a:cubicBezTo>
                    <a:pt x="156" y="13"/>
                    <a:pt x="156" y="12"/>
                    <a:pt x="157" y="12"/>
                  </a:cubicBezTo>
                  <a:cubicBezTo>
                    <a:pt x="157" y="11"/>
                    <a:pt x="159" y="13"/>
                    <a:pt x="159" y="13"/>
                  </a:cubicBezTo>
                  <a:cubicBezTo>
                    <a:pt x="160" y="13"/>
                    <a:pt x="160" y="11"/>
                    <a:pt x="161" y="11"/>
                  </a:cubicBezTo>
                  <a:cubicBezTo>
                    <a:pt x="161" y="11"/>
                    <a:pt x="162" y="13"/>
                    <a:pt x="163" y="13"/>
                  </a:cubicBezTo>
                  <a:cubicBezTo>
                    <a:pt x="164" y="13"/>
                    <a:pt x="164" y="11"/>
                    <a:pt x="165" y="11"/>
                  </a:cubicBezTo>
                  <a:cubicBezTo>
                    <a:pt x="165" y="11"/>
                    <a:pt x="166" y="12"/>
                    <a:pt x="167" y="12"/>
                  </a:cubicBezTo>
                  <a:cubicBezTo>
                    <a:pt x="168" y="11"/>
                    <a:pt x="169" y="9"/>
                    <a:pt x="170" y="8"/>
                  </a:cubicBezTo>
                  <a:cubicBezTo>
                    <a:pt x="171" y="8"/>
                    <a:pt x="172" y="9"/>
                    <a:pt x="173" y="10"/>
                  </a:cubicBezTo>
                  <a:cubicBezTo>
                    <a:pt x="173" y="10"/>
                    <a:pt x="171" y="11"/>
                    <a:pt x="171" y="12"/>
                  </a:cubicBezTo>
                  <a:cubicBezTo>
                    <a:pt x="170" y="12"/>
                    <a:pt x="169" y="13"/>
                    <a:pt x="169" y="14"/>
                  </a:cubicBezTo>
                  <a:cubicBezTo>
                    <a:pt x="169" y="15"/>
                    <a:pt x="167" y="16"/>
                    <a:pt x="167" y="16"/>
                  </a:cubicBezTo>
                  <a:cubicBezTo>
                    <a:pt x="168" y="17"/>
                    <a:pt x="170" y="17"/>
                    <a:pt x="170" y="18"/>
                  </a:cubicBezTo>
                  <a:cubicBezTo>
                    <a:pt x="170" y="18"/>
                    <a:pt x="168" y="20"/>
                    <a:pt x="168" y="20"/>
                  </a:cubicBezTo>
                  <a:cubicBezTo>
                    <a:pt x="168" y="20"/>
                    <a:pt x="170" y="22"/>
                    <a:pt x="170" y="22"/>
                  </a:cubicBezTo>
                  <a:cubicBezTo>
                    <a:pt x="171" y="22"/>
                    <a:pt x="171" y="20"/>
                    <a:pt x="172" y="20"/>
                  </a:cubicBezTo>
                  <a:cubicBezTo>
                    <a:pt x="173" y="20"/>
                    <a:pt x="173" y="21"/>
                    <a:pt x="174" y="21"/>
                  </a:cubicBezTo>
                  <a:cubicBezTo>
                    <a:pt x="174" y="21"/>
                    <a:pt x="176" y="20"/>
                    <a:pt x="176" y="19"/>
                  </a:cubicBezTo>
                  <a:cubicBezTo>
                    <a:pt x="176" y="19"/>
                    <a:pt x="174" y="18"/>
                    <a:pt x="174" y="17"/>
                  </a:cubicBezTo>
                  <a:cubicBezTo>
                    <a:pt x="174" y="17"/>
                    <a:pt x="175" y="16"/>
                    <a:pt x="175" y="15"/>
                  </a:cubicBezTo>
                  <a:cubicBezTo>
                    <a:pt x="176" y="14"/>
                    <a:pt x="176" y="14"/>
                    <a:pt x="177" y="13"/>
                  </a:cubicBezTo>
                  <a:cubicBezTo>
                    <a:pt x="178" y="12"/>
                    <a:pt x="178" y="11"/>
                    <a:pt x="179" y="11"/>
                  </a:cubicBezTo>
                  <a:cubicBezTo>
                    <a:pt x="179" y="10"/>
                    <a:pt x="180" y="9"/>
                    <a:pt x="180" y="8"/>
                  </a:cubicBezTo>
                  <a:cubicBezTo>
                    <a:pt x="181" y="8"/>
                    <a:pt x="182" y="6"/>
                    <a:pt x="182" y="6"/>
                  </a:cubicBezTo>
                  <a:cubicBezTo>
                    <a:pt x="182" y="6"/>
                    <a:pt x="184" y="8"/>
                    <a:pt x="184" y="8"/>
                  </a:cubicBezTo>
                  <a:cubicBezTo>
                    <a:pt x="184" y="8"/>
                    <a:pt x="183" y="10"/>
                    <a:pt x="183" y="10"/>
                  </a:cubicBezTo>
                  <a:cubicBezTo>
                    <a:pt x="183" y="10"/>
                    <a:pt x="181" y="12"/>
                    <a:pt x="181" y="12"/>
                  </a:cubicBezTo>
                  <a:cubicBezTo>
                    <a:pt x="182" y="13"/>
                    <a:pt x="183" y="14"/>
                    <a:pt x="183" y="14"/>
                  </a:cubicBezTo>
                  <a:cubicBezTo>
                    <a:pt x="184" y="14"/>
                    <a:pt x="185" y="12"/>
                    <a:pt x="185" y="12"/>
                  </a:cubicBezTo>
                  <a:cubicBezTo>
                    <a:pt x="186" y="12"/>
                    <a:pt x="187" y="13"/>
                    <a:pt x="187" y="14"/>
                  </a:cubicBezTo>
                  <a:cubicBezTo>
                    <a:pt x="188" y="14"/>
                    <a:pt x="189" y="15"/>
                    <a:pt x="189" y="15"/>
                  </a:cubicBezTo>
                  <a:cubicBezTo>
                    <a:pt x="190" y="15"/>
                    <a:pt x="190" y="13"/>
                    <a:pt x="191" y="13"/>
                  </a:cubicBezTo>
                  <a:cubicBezTo>
                    <a:pt x="192" y="13"/>
                    <a:pt x="193" y="15"/>
                    <a:pt x="193" y="15"/>
                  </a:cubicBezTo>
                  <a:cubicBezTo>
                    <a:pt x="194" y="15"/>
                    <a:pt x="195" y="12"/>
                    <a:pt x="195" y="13"/>
                  </a:cubicBezTo>
                  <a:cubicBezTo>
                    <a:pt x="196" y="13"/>
                    <a:pt x="197" y="14"/>
                    <a:pt x="197" y="14"/>
                  </a:cubicBezTo>
                  <a:cubicBezTo>
                    <a:pt x="198" y="15"/>
                    <a:pt x="199" y="15"/>
                    <a:pt x="199" y="16"/>
                  </a:cubicBezTo>
                  <a:cubicBezTo>
                    <a:pt x="200" y="16"/>
                    <a:pt x="201" y="18"/>
                    <a:pt x="202" y="18"/>
                  </a:cubicBezTo>
                  <a:cubicBezTo>
                    <a:pt x="202" y="18"/>
                    <a:pt x="203" y="15"/>
                    <a:pt x="203" y="15"/>
                  </a:cubicBezTo>
                  <a:cubicBezTo>
                    <a:pt x="204" y="16"/>
                    <a:pt x="206" y="17"/>
                    <a:pt x="206" y="17"/>
                  </a:cubicBezTo>
                  <a:cubicBezTo>
                    <a:pt x="206" y="18"/>
                    <a:pt x="204" y="19"/>
                    <a:pt x="204" y="19"/>
                  </a:cubicBezTo>
                  <a:cubicBezTo>
                    <a:pt x="204" y="20"/>
                    <a:pt x="206" y="21"/>
                    <a:pt x="206" y="21"/>
                  </a:cubicBezTo>
                  <a:cubicBezTo>
                    <a:pt x="206" y="22"/>
                    <a:pt x="205" y="23"/>
                    <a:pt x="204" y="23"/>
                  </a:cubicBezTo>
                  <a:cubicBezTo>
                    <a:pt x="204" y="24"/>
                    <a:pt x="203" y="25"/>
                    <a:pt x="203" y="26"/>
                  </a:cubicBezTo>
                  <a:cubicBezTo>
                    <a:pt x="203" y="26"/>
                    <a:pt x="205" y="27"/>
                    <a:pt x="205" y="27"/>
                  </a:cubicBezTo>
                  <a:cubicBezTo>
                    <a:pt x="206" y="26"/>
                    <a:pt x="207" y="24"/>
                    <a:pt x="208" y="23"/>
                  </a:cubicBezTo>
                  <a:cubicBezTo>
                    <a:pt x="209" y="22"/>
                    <a:pt x="210" y="21"/>
                    <a:pt x="210" y="21"/>
                  </a:cubicBezTo>
                  <a:cubicBezTo>
                    <a:pt x="210" y="20"/>
                    <a:pt x="208" y="19"/>
                    <a:pt x="208" y="19"/>
                  </a:cubicBezTo>
                  <a:cubicBezTo>
                    <a:pt x="208" y="18"/>
                    <a:pt x="209" y="17"/>
                    <a:pt x="210" y="17"/>
                  </a:cubicBezTo>
                  <a:cubicBezTo>
                    <a:pt x="210" y="16"/>
                    <a:pt x="211" y="14"/>
                    <a:pt x="211" y="14"/>
                  </a:cubicBezTo>
                  <a:cubicBezTo>
                    <a:pt x="212" y="14"/>
                    <a:pt x="213" y="16"/>
                    <a:pt x="214" y="16"/>
                  </a:cubicBezTo>
                  <a:cubicBezTo>
                    <a:pt x="212" y="18"/>
                    <a:pt x="211" y="19"/>
                    <a:pt x="210" y="21"/>
                  </a:cubicBezTo>
                  <a:cubicBezTo>
                    <a:pt x="210" y="21"/>
                    <a:pt x="212" y="22"/>
                    <a:pt x="212" y="22"/>
                  </a:cubicBezTo>
                  <a:cubicBezTo>
                    <a:pt x="212" y="23"/>
                    <a:pt x="211" y="24"/>
                    <a:pt x="211" y="24"/>
                  </a:cubicBezTo>
                  <a:cubicBezTo>
                    <a:pt x="210" y="25"/>
                    <a:pt x="209" y="26"/>
                    <a:pt x="209" y="27"/>
                  </a:cubicBezTo>
                  <a:cubicBezTo>
                    <a:pt x="208" y="27"/>
                    <a:pt x="207" y="28"/>
                    <a:pt x="207" y="29"/>
                  </a:cubicBezTo>
                  <a:cubicBezTo>
                    <a:pt x="207" y="29"/>
                    <a:pt x="209" y="30"/>
                    <a:pt x="209" y="31"/>
                  </a:cubicBezTo>
                  <a:cubicBezTo>
                    <a:pt x="210" y="30"/>
                    <a:pt x="211" y="29"/>
                    <a:pt x="211" y="28"/>
                  </a:cubicBezTo>
                  <a:cubicBezTo>
                    <a:pt x="212" y="28"/>
                    <a:pt x="213" y="27"/>
                    <a:pt x="213" y="26"/>
                  </a:cubicBezTo>
                  <a:cubicBezTo>
                    <a:pt x="213" y="26"/>
                    <a:pt x="215" y="24"/>
                    <a:pt x="215" y="24"/>
                  </a:cubicBezTo>
                  <a:cubicBezTo>
                    <a:pt x="215" y="24"/>
                    <a:pt x="212" y="22"/>
                    <a:pt x="212" y="22"/>
                  </a:cubicBezTo>
                  <a:cubicBezTo>
                    <a:pt x="213" y="22"/>
                    <a:pt x="214" y="20"/>
                    <a:pt x="214" y="20"/>
                  </a:cubicBezTo>
                  <a:cubicBezTo>
                    <a:pt x="214" y="20"/>
                    <a:pt x="216" y="21"/>
                    <a:pt x="216" y="22"/>
                  </a:cubicBezTo>
                  <a:cubicBezTo>
                    <a:pt x="217" y="22"/>
                    <a:pt x="218" y="23"/>
                    <a:pt x="218" y="23"/>
                  </a:cubicBezTo>
                  <a:cubicBezTo>
                    <a:pt x="219" y="23"/>
                    <a:pt x="220" y="21"/>
                    <a:pt x="220" y="21"/>
                  </a:cubicBezTo>
                  <a:cubicBezTo>
                    <a:pt x="220" y="21"/>
                    <a:pt x="222" y="19"/>
                    <a:pt x="222" y="19"/>
                  </a:cubicBezTo>
                  <a:cubicBezTo>
                    <a:pt x="222" y="19"/>
                    <a:pt x="224" y="21"/>
                    <a:pt x="224" y="21"/>
                  </a:cubicBezTo>
                  <a:cubicBezTo>
                    <a:pt x="224" y="20"/>
                    <a:pt x="226" y="19"/>
                    <a:pt x="226" y="18"/>
                  </a:cubicBezTo>
                  <a:cubicBezTo>
                    <a:pt x="226" y="18"/>
                    <a:pt x="224" y="17"/>
                    <a:pt x="224" y="17"/>
                  </a:cubicBezTo>
                  <a:cubicBezTo>
                    <a:pt x="224" y="16"/>
                    <a:pt x="225" y="15"/>
                    <a:pt x="225" y="14"/>
                  </a:cubicBezTo>
                  <a:cubicBezTo>
                    <a:pt x="226" y="14"/>
                    <a:pt x="227" y="12"/>
                    <a:pt x="227" y="12"/>
                  </a:cubicBezTo>
                  <a:cubicBezTo>
                    <a:pt x="227" y="12"/>
                    <a:pt x="229" y="14"/>
                    <a:pt x="229" y="14"/>
                  </a:cubicBezTo>
                  <a:cubicBezTo>
                    <a:pt x="230" y="14"/>
                    <a:pt x="231" y="15"/>
                    <a:pt x="231" y="16"/>
                  </a:cubicBezTo>
                  <a:cubicBezTo>
                    <a:pt x="232" y="16"/>
                    <a:pt x="233" y="17"/>
                    <a:pt x="234" y="17"/>
                  </a:cubicBezTo>
                  <a:cubicBezTo>
                    <a:pt x="234" y="17"/>
                    <a:pt x="235" y="15"/>
                    <a:pt x="235" y="15"/>
                  </a:cubicBezTo>
                  <a:cubicBezTo>
                    <a:pt x="236" y="15"/>
                    <a:pt x="237" y="16"/>
                    <a:pt x="238" y="17"/>
                  </a:cubicBezTo>
                  <a:cubicBezTo>
                    <a:pt x="238" y="17"/>
                    <a:pt x="240" y="19"/>
                    <a:pt x="240" y="19"/>
                  </a:cubicBezTo>
                  <a:cubicBezTo>
                    <a:pt x="240" y="18"/>
                    <a:pt x="241" y="17"/>
                    <a:pt x="242" y="16"/>
                  </a:cubicBezTo>
                  <a:cubicBezTo>
                    <a:pt x="242" y="16"/>
                    <a:pt x="243" y="14"/>
                    <a:pt x="243" y="14"/>
                  </a:cubicBezTo>
                  <a:cubicBezTo>
                    <a:pt x="243" y="14"/>
                    <a:pt x="241" y="12"/>
                    <a:pt x="241" y="12"/>
                  </a:cubicBezTo>
                  <a:cubicBezTo>
                    <a:pt x="241" y="12"/>
                    <a:pt x="242" y="10"/>
                    <a:pt x="243" y="10"/>
                  </a:cubicBezTo>
                  <a:cubicBezTo>
                    <a:pt x="243" y="10"/>
                    <a:pt x="245" y="12"/>
                    <a:pt x="245" y="12"/>
                  </a:cubicBezTo>
                  <a:cubicBezTo>
                    <a:pt x="245" y="12"/>
                    <a:pt x="247" y="13"/>
                    <a:pt x="247" y="14"/>
                  </a:cubicBezTo>
                  <a:cubicBezTo>
                    <a:pt x="247" y="14"/>
                    <a:pt x="246" y="15"/>
                    <a:pt x="246" y="16"/>
                  </a:cubicBezTo>
                  <a:cubicBezTo>
                    <a:pt x="245" y="16"/>
                    <a:pt x="244" y="17"/>
                    <a:pt x="244" y="18"/>
                  </a:cubicBezTo>
                  <a:cubicBezTo>
                    <a:pt x="244" y="18"/>
                    <a:pt x="246" y="19"/>
                    <a:pt x="246" y="20"/>
                  </a:cubicBezTo>
                  <a:cubicBezTo>
                    <a:pt x="247" y="19"/>
                    <a:pt x="247" y="18"/>
                    <a:pt x="248" y="17"/>
                  </a:cubicBezTo>
                  <a:cubicBezTo>
                    <a:pt x="248" y="17"/>
                    <a:pt x="249" y="15"/>
                    <a:pt x="249" y="15"/>
                  </a:cubicBezTo>
                  <a:cubicBezTo>
                    <a:pt x="250" y="15"/>
                    <a:pt x="252" y="17"/>
                    <a:pt x="252" y="17"/>
                  </a:cubicBezTo>
                  <a:cubicBezTo>
                    <a:pt x="252" y="17"/>
                    <a:pt x="253" y="15"/>
                    <a:pt x="253" y="15"/>
                  </a:cubicBezTo>
                  <a:cubicBezTo>
                    <a:pt x="253" y="14"/>
                    <a:pt x="251" y="14"/>
                    <a:pt x="251" y="13"/>
                  </a:cubicBezTo>
                  <a:cubicBezTo>
                    <a:pt x="251" y="12"/>
                    <a:pt x="253" y="11"/>
                    <a:pt x="253" y="11"/>
                  </a:cubicBezTo>
                  <a:cubicBezTo>
                    <a:pt x="253" y="10"/>
                    <a:pt x="254" y="9"/>
                    <a:pt x="255" y="9"/>
                  </a:cubicBezTo>
                  <a:cubicBezTo>
                    <a:pt x="255" y="8"/>
                    <a:pt x="256" y="10"/>
                    <a:pt x="257" y="10"/>
                  </a:cubicBezTo>
                  <a:cubicBezTo>
                    <a:pt x="258" y="10"/>
                    <a:pt x="258" y="8"/>
                    <a:pt x="258" y="8"/>
                  </a:cubicBezTo>
                  <a:cubicBezTo>
                    <a:pt x="259" y="8"/>
                    <a:pt x="260" y="10"/>
                    <a:pt x="261" y="10"/>
                  </a:cubicBezTo>
                  <a:cubicBezTo>
                    <a:pt x="261" y="10"/>
                    <a:pt x="259" y="11"/>
                    <a:pt x="259" y="12"/>
                  </a:cubicBezTo>
                  <a:cubicBezTo>
                    <a:pt x="259" y="12"/>
                    <a:pt x="261" y="13"/>
                    <a:pt x="261" y="14"/>
                  </a:cubicBezTo>
                  <a:cubicBezTo>
                    <a:pt x="261" y="14"/>
                    <a:pt x="260" y="15"/>
                    <a:pt x="260" y="16"/>
                  </a:cubicBezTo>
                  <a:cubicBezTo>
                    <a:pt x="259" y="17"/>
                    <a:pt x="258" y="18"/>
                    <a:pt x="258" y="18"/>
                  </a:cubicBezTo>
                  <a:cubicBezTo>
                    <a:pt x="258" y="18"/>
                    <a:pt x="256" y="16"/>
                    <a:pt x="256" y="16"/>
                  </a:cubicBezTo>
                  <a:cubicBezTo>
                    <a:pt x="255" y="16"/>
                    <a:pt x="255" y="19"/>
                    <a:pt x="254" y="19"/>
                  </a:cubicBezTo>
                  <a:cubicBezTo>
                    <a:pt x="253" y="19"/>
                    <a:pt x="252" y="17"/>
                    <a:pt x="252" y="17"/>
                  </a:cubicBezTo>
                  <a:cubicBezTo>
                    <a:pt x="251" y="17"/>
                    <a:pt x="251" y="19"/>
                    <a:pt x="250" y="19"/>
                  </a:cubicBezTo>
                  <a:cubicBezTo>
                    <a:pt x="251" y="20"/>
                    <a:pt x="253" y="21"/>
                    <a:pt x="254" y="23"/>
                  </a:cubicBezTo>
                  <a:cubicBezTo>
                    <a:pt x="255" y="23"/>
                    <a:pt x="256" y="24"/>
                    <a:pt x="257" y="24"/>
                  </a:cubicBezTo>
                  <a:cubicBezTo>
                    <a:pt x="257" y="24"/>
                    <a:pt x="258" y="22"/>
                    <a:pt x="258" y="22"/>
                  </a:cubicBezTo>
                  <a:cubicBezTo>
                    <a:pt x="259" y="22"/>
                    <a:pt x="260" y="24"/>
                    <a:pt x="261" y="24"/>
                  </a:cubicBezTo>
                  <a:cubicBezTo>
                    <a:pt x="261" y="24"/>
                    <a:pt x="263" y="26"/>
                    <a:pt x="263" y="25"/>
                  </a:cubicBezTo>
                  <a:cubicBezTo>
                    <a:pt x="263" y="25"/>
                    <a:pt x="265" y="23"/>
                    <a:pt x="265" y="23"/>
                  </a:cubicBezTo>
                  <a:cubicBezTo>
                    <a:pt x="264" y="23"/>
                    <a:pt x="262" y="22"/>
                    <a:pt x="262" y="22"/>
                  </a:cubicBezTo>
                  <a:cubicBezTo>
                    <a:pt x="262" y="21"/>
                    <a:pt x="264" y="20"/>
                    <a:pt x="264" y="19"/>
                  </a:cubicBezTo>
                  <a:cubicBezTo>
                    <a:pt x="264" y="19"/>
                    <a:pt x="265" y="18"/>
                    <a:pt x="266" y="17"/>
                  </a:cubicBezTo>
                  <a:cubicBezTo>
                    <a:pt x="266" y="16"/>
                    <a:pt x="267" y="15"/>
                    <a:pt x="267" y="15"/>
                  </a:cubicBezTo>
                  <a:cubicBezTo>
                    <a:pt x="268" y="15"/>
                    <a:pt x="269" y="17"/>
                    <a:pt x="270" y="17"/>
                  </a:cubicBezTo>
                  <a:cubicBezTo>
                    <a:pt x="270" y="16"/>
                    <a:pt x="271" y="14"/>
                    <a:pt x="271" y="14"/>
                  </a:cubicBezTo>
                  <a:cubicBezTo>
                    <a:pt x="272" y="14"/>
                    <a:pt x="273" y="16"/>
                    <a:pt x="274" y="16"/>
                  </a:cubicBezTo>
                  <a:cubicBezTo>
                    <a:pt x="274" y="16"/>
                    <a:pt x="275" y="14"/>
                    <a:pt x="275" y="14"/>
                  </a:cubicBezTo>
                  <a:cubicBezTo>
                    <a:pt x="275" y="14"/>
                    <a:pt x="273" y="12"/>
                    <a:pt x="273" y="12"/>
                  </a:cubicBezTo>
                  <a:cubicBezTo>
                    <a:pt x="273" y="12"/>
                    <a:pt x="274" y="10"/>
                    <a:pt x="275" y="10"/>
                  </a:cubicBezTo>
                  <a:cubicBezTo>
                    <a:pt x="275" y="10"/>
                    <a:pt x="276" y="12"/>
                    <a:pt x="277" y="12"/>
                  </a:cubicBezTo>
                  <a:cubicBezTo>
                    <a:pt x="278" y="11"/>
                    <a:pt x="278" y="10"/>
                    <a:pt x="279" y="9"/>
                  </a:cubicBezTo>
                  <a:cubicBezTo>
                    <a:pt x="279" y="9"/>
                    <a:pt x="280" y="11"/>
                    <a:pt x="281" y="11"/>
                  </a:cubicBezTo>
                  <a:cubicBezTo>
                    <a:pt x="281" y="11"/>
                    <a:pt x="282" y="9"/>
                    <a:pt x="283" y="9"/>
                  </a:cubicBezTo>
                  <a:cubicBezTo>
                    <a:pt x="283" y="8"/>
                    <a:pt x="284" y="7"/>
                    <a:pt x="284" y="7"/>
                  </a:cubicBezTo>
                  <a:cubicBezTo>
                    <a:pt x="285" y="7"/>
                    <a:pt x="286" y="8"/>
                    <a:pt x="287" y="8"/>
                  </a:cubicBezTo>
                  <a:cubicBezTo>
                    <a:pt x="287" y="9"/>
                    <a:pt x="285" y="10"/>
                    <a:pt x="285" y="10"/>
                  </a:cubicBezTo>
                  <a:cubicBezTo>
                    <a:pt x="284" y="11"/>
                    <a:pt x="284" y="12"/>
                    <a:pt x="283" y="13"/>
                  </a:cubicBezTo>
                  <a:cubicBezTo>
                    <a:pt x="283" y="13"/>
                    <a:pt x="281" y="11"/>
                    <a:pt x="281" y="11"/>
                  </a:cubicBezTo>
                  <a:cubicBezTo>
                    <a:pt x="281" y="11"/>
                    <a:pt x="280" y="13"/>
                    <a:pt x="279" y="13"/>
                  </a:cubicBezTo>
                  <a:cubicBezTo>
                    <a:pt x="279" y="14"/>
                    <a:pt x="278" y="15"/>
                    <a:pt x="278" y="15"/>
                  </a:cubicBezTo>
                  <a:cubicBezTo>
                    <a:pt x="278" y="16"/>
                    <a:pt x="280" y="17"/>
                    <a:pt x="280" y="17"/>
                  </a:cubicBezTo>
                  <a:cubicBezTo>
                    <a:pt x="280" y="17"/>
                    <a:pt x="278" y="19"/>
                    <a:pt x="278" y="19"/>
                  </a:cubicBezTo>
                  <a:cubicBezTo>
                    <a:pt x="279" y="20"/>
                    <a:pt x="280" y="21"/>
                    <a:pt x="280" y="21"/>
                  </a:cubicBezTo>
                  <a:cubicBezTo>
                    <a:pt x="281" y="21"/>
                    <a:pt x="281" y="19"/>
                    <a:pt x="282" y="19"/>
                  </a:cubicBezTo>
                  <a:cubicBezTo>
                    <a:pt x="283" y="19"/>
                    <a:pt x="284" y="21"/>
                    <a:pt x="284" y="21"/>
                  </a:cubicBezTo>
                  <a:cubicBezTo>
                    <a:pt x="285" y="20"/>
                    <a:pt x="285" y="19"/>
                    <a:pt x="286" y="18"/>
                  </a:cubicBezTo>
                  <a:cubicBezTo>
                    <a:pt x="287" y="18"/>
                    <a:pt x="287" y="16"/>
                    <a:pt x="288" y="16"/>
                  </a:cubicBezTo>
                  <a:cubicBezTo>
                    <a:pt x="288" y="16"/>
                    <a:pt x="289" y="18"/>
                    <a:pt x="290" y="18"/>
                  </a:cubicBezTo>
                  <a:cubicBezTo>
                    <a:pt x="291" y="18"/>
                    <a:pt x="291" y="16"/>
                    <a:pt x="292" y="16"/>
                  </a:cubicBezTo>
                  <a:cubicBezTo>
                    <a:pt x="292" y="16"/>
                    <a:pt x="294" y="17"/>
                    <a:pt x="294" y="17"/>
                  </a:cubicBezTo>
                  <a:cubicBezTo>
                    <a:pt x="294" y="18"/>
                    <a:pt x="292" y="19"/>
                    <a:pt x="292" y="20"/>
                  </a:cubicBezTo>
                  <a:cubicBezTo>
                    <a:pt x="292" y="20"/>
                    <a:pt x="294" y="21"/>
                    <a:pt x="294" y="21"/>
                  </a:cubicBezTo>
                  <a:cubicBezTo>
                    <a:pt x="295" y="21"/>
                    <a:pt x="295" y="19"/>
                    <a:pt x="296" y="19"/>
                  </a:cubicBezTo>
                  <a:cubicBezTo>
                    <a:pt x="296" y="19"/>
                    <a:pt x="298" y="21"/>
                    <a:pt x="298" y="21"/>
                  </a:cubicBezTo>
                  <a:cubicBezTo>
                    <a:pt x="299" y="20"/>
                    <a:pt x="300" y="19"/>
                    <a:pt x="300" y="18"/>
                  </a:cubicBezTo>
                  <a:cubicBezTo>
                    <a:pt x="301" y="18"/>
                    <a:pt x="301" y="17"/>
                    <a:pt x="302" y="16"/>
                  </a:cubicBezTo>
                  <a:cubicBezTo>
                    <a:pt x="302" y="15"/>
                    <a:pt x="303" y="15"/>
                    <a:pt x="303" y="14"/>
                  </a:cubicBezTo>
                  <a:cubicBezTo>
                    <a:pt x="304" y="14"/>
                    <a:pt x="305" y="12"/>
                    <a:pt x="305" y="12"/>
                  </a:cubicBezTo>
                  <a:cubicBezTo>
                    <a:pt x="305" y="12"/>
                    <a:pt x="307" y="13"/>
                    <a:pt x="307" y="13"/>
                  </a:cubicBezTo>
                  <a:cubicBezTo>
                    <a:pt x="307" y="14"/>
                    <a:pt x="306" y="15"/>
                    <a:pt x="306" y="16"/>
                  </a:cubicBezTo>
                  <a:cubicBezTo>
                    <a:pt x="306" y="16"/>
                    <a:pt x="308" y="17"/>
                    <a:pt x="308" y="17"/>
                  </a:cubicBezTo>
                  <a:cubicBezTo>
                    <a:pt x="308" y="18"/>
                    <a:pt x="306" y="20"/>
                    <a:pt x="306" y="20"/>
                  </a:cubicBezTo>
                  <a:cubicBezTo>
                    <a:pt x="307" y="20"/>
                    <a:pt x="308" y="21"/>
                    <a:pt x="308" y="21"/>
                  </a:cubicBezTo>
                  <a:cubicBezTo>
                    <a:pt x="309" y="21"/>
                    <a:pt x="310" y="19"/>
                    <a:pt x="310" y="19"/>
                  </a:cubicBezTo>
                  <a:cubicBezTo>
                    <a:pt x="311" y="19"/>
                    <a:pt x="311" y="18"/>
                    <a:pt x="312" y="17"/>
                  </a:cubicBezTo>
                  <a:cubicBezTo>
                    <a:pt x="312" y="17"/>
                    <a:pt x="313" y="15"/>
                    <a:pt x="313" y="15"/>
                  </a:cubicBezTo>
                  <a:cubicBezTo>
                    <a:pt x="314" y="15"/>
                    <a:pt x="315" y="16"/>
                    <a:pt x="316" y="16"/>
                  </a:cubicBezTo>
                  <a:cubicBezTo>
                    <a:pt x="316" y="17"/>
                    <a:pt x="318" y="18"/>
                    <a:pt x="318" y="18"/>
                  </a:cubicBezTo>
                  <a:cubicBezTo>
                    <a:pt x="318" y="18"/>
                    <a:pt x="316" y="20"/>
                    <a:pt x="316" y="20"/>
                  </a:cubicBezTo>
                  <a:cubicBezTo>
                    <a:pt x="316" y="20"/>
                    <a:pt x="314" y="22"/>
                    <a:pt x="315" y="23"/>
                  </a:cubicBezTo>
                  <a:cubicBezTo>
                    <a:pt x="315" y="23"/>
                    <a:pt x="316" y="24"/>
                    <a:pt x="317" y="24"/>
                  </a:cubicBezTo>
                  <a:cubicBezTo>
                    <a:pt x="317" y="23"/>
                    <a:pt x="318" y="23"/>
                    <a:pt x="318" y="22"/>
                  </a:cubicBezTo>
                  <a:cubicBezTo>
                    <a:pt x="319" y="21"/>
                    <a:pt x="320" y="20"/>
                    <a:pt x="320" y="20"/>
                  </a:cubicBezTo>
                  <a:cubicBezTo>
                    <a:pt x="320" y="19"/>
                    <a:pt x="318" y="18"/>
                    <a:pt x="318" y="18"/>
                  </a:cubicBezTo>
                  <a:cubicBezTo>
                    <a:pt x="318" y="17"/>
                    <a:pt x="320" y="16"/>
                    <a:pt x="320" y="16"/>
                  </a:cubicBezTo>
                  <a:cubicBezTo>
                    <a:pt x="320" y="15"/>
                    <a:pt x="321" y="14"/>
                    <a:pt x="321" y="14"/>
                  </a:cubicBezTo>
                  <a:cubicBezTo>
                    <a:pt x="321" y="14"/>
                    <a:pt x="324" y="15"/>
                    <a:pt x="324" y="15"/>
                  </a:cubicBezTo>
                  <a:cubicBezTo>
                    <a:pt x="324" y="16"/>
                    <a:pt x="322" y="17"/>
                    <a:pt x="322" y="18"/>
                  </a:cubicBezTo>
                  <a:cubicBezTo>
                    <a:pt x="322" y="18"/>
                    <a:pt x="324" y="19"/>
                    <a:pt x="324" y="19"/>
                  </a:cubicBezTo>
                  <a:cubicBezTo>
                    <a:pt x="324" y="20"/>
                    <a:pt x="323" y="21"/>
                    <a:pt x="322" y="21"/>
                  </a:cubicBezTo>
                  <a:cubicBezTo>
                    <a:pt x="322" y="22"/>
                    <a:pt x="321" y="24"/>
                    <a:pt x="321" y="24"/>
                  </a:cubicBezTo>
                  <a:cubicBezTo>
                    <a:pt x="321" y="24"/>
                    <a:pt x="323" y="25"/>
                    <a:pt x="323" y="25"/>
                  </a:cubicBezTo>
                  <a:cubicBezTo>
                    <a:pt x="324" y="25"/>
                    <a:pt x="324" y="23"/>
                    <a:pt x="325" y="23"/>
                  </a:cubicBezTo>
                  <a:cubicBezTo>
                    <a:pt x="325" y="23"/>
                    <a:pt x="327" y="25"/>
                    <a:pt x="327" y="25"/>
                  </a:cubicBezTo>
                  <a:cubicBezTo>
                    <a:pt x="328" y="25"/>
                    <a:pt x="328" y="26"/>
                    <a:pt x="329" y="27"/>
                  </a:cubicBezTo>
                  <a:cubicBezTo>
                    <a:pt x="329" y="26"/>
                    <a:pt x="331" y="25"/>
                    <a:pt x="331" y="24"/>
                  </a:cubicBezTo>
                  <a:cubicBezTo>
                    <a:pt x="331" y="24"/>
                    <a:pt x="329" y="23"/>
                    <a:pt x="329" y="23"/>
                  </a:cubicBezTo>
                  <a:cubicBezTo>
                    <a:pt x="329" y="22"/>
                    <a:pt x="330" y="21"/>
                    <a:pt x="330" y="20"/>
                  </a:cubicBezTo>
                  <a:cubicBezTo>
                    <a:pt x="330" y="20"/>
                    <a:pt x="328" y="19"/>
                    <a:pt x="328" y="19"/>
                  </a:cubicBezTo>
                  <a:cubicBezTo>
                    <a:pt x="328" y="18"/>
                    <a:pt x="330" y="17"/>
                    <a:pt x="330" y="16"/>
                  </a:cubicBezTo>
                  <a:cubicBezTo>
                    <a:pt x="330" y="16"/>
                    <a:pt x="331" y="15"/>
                    <a:pt x="331" y="14"/>
                  </a:cubicBezTo>
                  <a:cubicBezTo>
                    <a:pt x="331" y="14"/>
                    <a:pt x="330" y="13"/>
                    <a:pt x="329" y="13"/>
                  </a:cubicBezTo>
                  <a:cubicBezTo>
                    <a:pt x="329" y="13"/>
                    <a:pt x="331" y="10"/>
                    <a:pt x="331" y="10"/>
                  </a:cubicBezTo>
                  <a:cubicBezTo>
                    <a:pt x="331" y="10"/>
                    <a:pt x="333" y="12"/>
                    <a:pt x="333" y="12"/>
                  </a:cubicBezTo>
                  <a:cubicBezTo>
                    <a:pt x="333" y="12"/>
                    <a:pt x="335" y="10"/>
                    <a:pt x="335" y="10"/>
                  </a:cubicBezTo>
                  <a:cubicBezTo>
                    <a:pt x="335" y="10"/>
                    <a:pt x="337" y="11"/>
                    <a:pt x="337" y="11"/>
                  </a:cubicBezTo>
                  <a:cubicBezTo>
                    <a:pt x="337" y="12"/>
                    <a:pt x="335" y="14"/>
                    <a:pt x="335" y="14"/>
                  </a:cubicBezTo>
                  <a:cubicBezTo>
                    <a:pt x="336" y="14"/>
                    <a:pt x="337" y="15"/>
                    <a:pt x="338" y="15"/>
                  </a:cubicBezTo>
                  <a:cubicBezTo>
                    <a:pt x="338" y="15"/>
                    <a:pt x="339" y="13"/>
                    <a:pt x="339" y="13"/>
                  </a:cubicBezTo>
                  <a:cubicBezTo>
                    <a:pt x="340" y="13"/>
                    <a:pt x="341" y="14"/>
                    <a:pt x="342" y="15"/>
                  </a:cubicBezTo>
                  <a:cubicBezTo>
                    <a:pt x="342" y="15"/>
                    <a:pt x="343" y="17"/>
                    <a:pt x="344" y="17"/>
                  </a:cubicBezTo>
                  <a:cubicBezTo>
                    <a:pt x="344" y="17"/>
                    <a:pt x="345" y="18"/>
                    <a:pt x="346" y="18"/>
                  </a:cubicBezTo>
                  <a:cubicBezTo>
                    <a:pt x="346" y="18"/>
                    <a:pt x="347" y="16"/>
                    <a:pt x="348" y="16"/>
                  </a:cubicBezTo>
                  <a:cubicBezTo>
                    <a:pt x="348" y="15"/>
                    <a:pt x="349" y="14"/>
                    <a:pt x="349" y="14"/>
                  </a:cubicBezTo>
                  <a:cubicBezTo>
                    <a:pt x="350" y="14"/>
                    <a:pt x="351" y="12"/>
                    <a:pt x="351" y="12"/>
                  </a:cubicBezTo>
                  <a:cubicBezTo>
                    <a:pt x="352" y="12"/>
                    <a:pt x="353" y="13"/>
                    <a:pt x="353" y="13"/>
                  </a:cubicBezTo>
                  <a:cubicBezTo>
                    <a:pt x="354" y="13"/>
                    <a:pt x="354" y="11"/>
                    <a:pt x="355" y="11"/>
                  </a:cubicBezTo>
                  <a:cubicBezTo>
                    <a:pt x="355" y="12"/>
                    <a:pt x="357" y="12"/>
                    <a:pt x="357" y="13"/>
                  </a:cubicBezTo>
                  <a:cubicBezTo>
                    <a:pt x="357" y="13"/>
                    <a:pt x="355" y="14"/>
                    <a:pt x="356" y="15"/>
                  </a:cubicBezTo>
                  <a:cubicBezTo>
                    <a:pt x="356" y="16"/>
                    <a:pt x="358" y="16"/>
                    <a:pt x="358" y="17"/>
                  </a:cubicBezTo>
                  <a:cubicBezTo>
                    <a:pt x="358" y="17"/>
                    <a:pt x="356" y="18"/>
                    <a:pt x="356" y="19"/>
                  </a:cubicBezTo>
                  <a:cubicBezTo>
                    <a:pt x="356" y="20"/>
                    <a:pt x="358" y="20"/>
                    <a:pt x="358" y="21"/>
                  </a:cubicBezTo>
                  <a:cubicBezTo>
                    <a:pt x="359" y="20"/>
                    <a:pt x="360" y="19"/>
                    <a:pt x="360" y="18"/>
                  </a:cubicBezTo>
                  <a:cubicBezTo>
                    <a:pt x="360" y="18"/>
                    <a:pt x="362" y="16"/>
                    <a:pt x="362" y="16"/>
                  </a:cubicBezTo>
                  <a:cubicBezTo>
                    <a:pt x="362" y="16"/>
                    <a:pt x="360" y="14"/>
                    <a:pt x="360" y="14"/>
                  </a:cubicBezTo>
                  <a:cubicBezTo>
                    <a:pt x="360" y="14"/>
                    <a:pt x="361" y="12"/>
                    <a:pt x="361" y="12"/>
                  </a:cubicBezTo>
                  <a:cubicBezTo>
                    <a:pt x="361" y="12"/>
                    <a:pt x="363" y="14"/>
                    <a:pt x="363" y="14"/>
                  </a:cubicBezTo>
                  <a:cubicBezTo>
                    <a:pt x="363" y="14"/>
                    <a:pt x="362" y="16"/>
                    <a:pt x="362" y="16"/>
                  </a:cubicBezTo>
                  <a:cubicBezTo>
                    <a:pt x="362" y="16"/>
                    <a:pt x="364" y="18"/>
                    <a:pt x="364" y="18"/>
                  </a:cubicBezTo>
                  <a:cubicBezTo>
                    <a:pt x="365" y="18"/>
                    <a:pt x="365" y="16"/>
                    <a:pt x="366" y="16"/>
                  </a:cubicBezTo>
                  <a:cubicBezTo>
                    <a:pt x="366" y="16"/>
                    <a:pt x="367" y="17"/>
                    <a:pt x="368" y="17"/>
                  </a:cubicBezTo>
                  <a:cubicBezTo>
                    <a:pt x="369" y="17"/>
                    <a:pt x="369" y="15"/>
                    <a:pt x="370" y="15"/>
                  </a:cubicBezTo>
                  <a:cubicBezTo>
                    <a:pt x="370" y="15"/>
                    <a:pt x="371" y="17"/>
                    <a:pt x="372" y="17"/>
                  </a:cubicBezTo>
                  <a:cubicBezTo>
                    <a:pt x="372" y="17"/>
                    <a:pt x="373" y="15"/>
                    <a:pt x="374" y="15"/>
                  </a:cubicBezTo>
                  <a:cubicBezTo>
                    <a:pt x="374" y="15"/>
                    <a:pt x="375" y="16"/>
                    <a:pt x="376" y="16"/>
                  </a:cubicBezTo>
                  <a:cubicBezTo>
                    <a:pt x="376" y="16"/>
                    <a:pt x="377" y="14"/>
                    <a:pt x="378" y="14"/>
                  </a:cubicBezTo>
                  <a:cubicBezTo>
                    <a:pt x="378" y="14"/>
                    <a:pt x="379" y="12"/>
                    <a:pt x="379" y="12"/>
                  </a:cubicBezTo>
                  <a:cubicBezTo>
                    <a:pt x="380" y="12"/>
                    <a:pt x="381" y="14"/>
                    <a:pt x="381" y="14"/>
                  </a:cubicBezTo>
                  <a:cubicBezTo>
                    <a:pt x="382" y="13"/>
                    <a:pt x="383" y="12"/>
                    <a:pt x="383" y="11"/>
                  </a:cubicBezTo>
                  <a:cubicBezTo>
                    <a:pt x="384" y="11"/>
                    <a:pt x="384" y="9"/>
                    <a:pt x="385" y="9"/>
                  </a:cubicBezTo>
                  <a:cubicBezTo>
                    <a:pt x="385" y="9"/>
                    <a:pt x="387" y="11"/>
                    <a:pt x="387" y="11"/>
                  </a:cubicBezTo>
                  <a:cubicBezTo>
                    <a:pt x="387" y="12"/>
                    <a:pt x="386" y="12"/>
                    <a:pt x="385" y="13"/>
                  </a:cubicBezTo>
                  <a:cubicBezTo>
                    <a:pt x="385" y="13"/>
                    <a:pt x="384" y="15"/>
                    <a:pt x="384" y="15"/>
                  </a:cubicBezTo>
                  <a:cubicBezTo>
                    <a:pt x="384" y="15"/>
                    <a:pt x="386" y="17"/>
                    <a:pt x="386" y="17"/>
                  </a:cubicBezTo>
                  <a:cubicBezTo>
                    <a:pt x="385" y="18"/>
                    <a:pt x="385" y="18"/>
                    <a:pt x="384" y="19"/>
                  </a:cubicBezTo>
                  <a:cubicBezTo>
                    <a:pt x="384" y="20"/>
                    <a:pt x="383" y="21"/>
                    <a:pt x="383" y="21"/>
                  </a:cubicBezTo>
                  <a:cubicBezTo>
                    <a:pt x="382" y="22"/>
                    <a:pt x="381" y="20"/>
                    <a:pt x="380" y="20"/>
                  </a:cubicBezTo>
                  <a:cubicBezTo>
                    <a:pt x="380" y="20"/>
                    <a:pt x="379" y="22"/>
                    <a:pt x="379" y="22"/>
                  </a:cubicBezTo>
                  <a:cubicBezTo>
                    <a:pt x="378" y="22"/>
                    <a:pt x="377" y="20"/>
                    <a:pt x="376" y="20"/>
                  </a:cubicBezTo>
                  <a:cubicBezTo>
                    <a:pt x="376" y="20"/>
                    <a:pt x="375" y="22"/>
                    <a:pt x="375" y="22"/>
                  </a:cubicBezTo>
                  <a:cubicBezTo>
                    <a:pt x="375" y="23"/>
                    <a:pt x="377" y="24"/>
                    <a:pt x="377" y="24"/>
                  </a:cubicBezTo>
                  <a:cubicBezTo>
                    <a:pt x="377" y="25"/>
                    <a:pt x="375" y="26"/>
                    <a:pt x="375" y="26"/>
                  </a:cubicBezTo>
                  <a:cubicBezTo>
                    <a:pt x="376" y="26"/>
                    <a:pt x="377" y="28"/>
                    <a:pt x="377" y="28"/>
                  </a:cubicBezTo>
                  <a:cubicBezTo>
                    <a:pt x="378" y="28"/>
                    <a:pt x="379" y="26"/>
                    <a:pt x="379" y="26"/>
                  </a:cubicBezTo>
                  <a:cubicBezTo>
                    <a:pt x="380" y="26"/>
                    <a:pt x="381" y="28"/>
                    <a:pt x="381" y="28"/>
                  </a:cubicBezTo>
                  <a:cubicBezTo>
                    <a:pt x="382" y="28"/>
                    <a:pt x="382" y="25"/>
                    <a:pt x="383" y="25"/>
                  </a:cubicBezTo>
                  <a:cubicBezTo>
                    <a:pt x="384" y="25"/>
                    <a:pt x="385" y="27"/>
                    <a:pt x="385" y="27"/>
                  </a:cubicBezTo>
                  <a:cubicBezTo>
                    <a:pt x="385" y="26"/>
                    <a:pt x="387" y="25"/>
                    <a:pt x="387" y="25"/>
                  </a:cubicBezTo>
                  <a:cubicBezTo>
                    <a:pt x="387" y="24"/>
                    <a:pt x="385" y="24"/>
                    <a:pt x="385" y="23"/>
                  </a:cubicBezTo>
                  <a:cubicBezTo>
                    <a:pt x="385" y="22"/>
                    <a:pt x="386" y="22"/>
                    <a:pt x="386" y="21"/>
                  </a:cubicBezTo>
                  <a:cubicBezTo>
                    <a:pt x="387" y="20"/>
                    <a:pt x="388" y="19"/>
                    <a:pt x="388" y="19"/>
                  </a:cubicBezTo>
                  <a:cubicBezTo>
                    <a:pt x="388" y="18"/>
                    <a:pt x="386" y="17"/>
                    <a:pt x="386" y="17"/>
                  </a:cubicBezTo>
                  <a:cubicBezTo>
                    <a:pt x="386" y="17"/>
                    <a:pt x="387" y="15"/>
                    <a:pt x="388" y="15"/>
                  </a:cubicBezTo>
                  <a:cubicBezTo>
                    <a:pt x="388" y="15"/>
                    <a:pt x="390" y="17"/>
                    <a:pt x="390" y="16"/>
                  </a:cubicBezTo>
                  <a:cubicBezTo>
                    <a:pt x="390" y="16"/>
                    <a:pt x="392" y="14"/>
                    <a:pt x="392" y="14"/>
                  </a:cubicBezTo>
                  <a:cubicBezTo>
                    <a:pt x="392" y="14"/>
                    <a:pt x="389" y="12"/>
                    <a:pt x="389" y="12"/>
                  </a:cubicBezTo>
                  <a:cubicBezTo>
                    <a:pt x="390" y="12"/>
                    <a:pt x="391" y="10"/>
                    <a:pt x="391" y="10"/>
                  </a:cubicBezTo>
                  <a:cubicBezTo>
                    <a:pt x="392" y="10"/>
                    <a:pt x="393" y="12"/>
                    <a:pt x="393" y="12"/>
                  </a:cubicBezTo>
                  <a:cubicBezTo>
                    <a:pt x="393" y="13"/>
                    <a:pt x="391" y="14"/>
                    <a:pt x="392" y="14"/>
                  </a:cubicBezTo>
                  <a:cubicBezTo>
                    <a:pt x="392" y="15"/>
                    <a:pt x="394" y="15"/>
                    <a:pt x="394" y="16"/>
                  </a:cubicBezTo>
                  <a:cubicBezTo>
                    <a:pt x="394" y="17"/>
                    <a:pt x="396" y="17"/>
                    <a:pt x="396" y="18"/>
                  </a:cubicBezTo>
                  <a:cubicBezTo>
                    <a:pt x="396" y="18"/>
                    <a:pt x="395" y="19"/>
                    <a:pt x="394" y="20"/>
                  </a:cubicBezTo>
                  <a:cubicBezTo>
                    <a:pt x="394" y="20"/>
                    <a:pt x="392" y="18"/>
                    <a:pt x="392" y="18"/>
                  </a:cubicBezTo>
                  <a:cubicBezTo>
                    <a:pt x="392" y="18"/>
                    <a:pt x="391" y="20"/>
                    <a:pt x="390" y="20"/>
                  </a:cubicBezTo>
                  <a:cubicBezTo>
                    <a:pt x="390" y="21"/>
                    <a:pt x="389" y="22"/>
                    <a:pt x="389" y="23"/>
                  </a:cubicBezTo>
                  <a:cubicBezTo>
                    <a:pt x="389" y="23"/>
                    <a:pt x="390" y="24"/>
                    <a:pt x="391" y="24"/>
                  </a:cubicBezTo>
                  <a:cubicBezTo>
                    <a:pt x="391" y="24"/>
                    <a:pt x="392" y="22"/>
                    <a:pt x="393" y="22"/>
                  </a:cubicBezTo>
                  <a:cubicBezTo>
                    <a:pt x="393" y="22"/>
                    <a:pt x="394" y="24"/>
                    <a:pt x="395" y="24"/>
                  </a:cubicBezTo>
                  <a:cubicBezTo>
                    <a:pt x="395" y="24"/>
                    <a:pt x="396" y="22"/>
                    <a:pt x="397" y="22"/>
                  </a:cubicBezTo>
                  <a:cubicBezTo>
                    <a:pt x="397" y="21"/>
                    <a:pt x="398" y="23"/>
                    <a:pt x="399" y="23"/>
                  </a:cubicBezTo>
                  <a:cubicBezTo>
                    <a:pt x="399" y="23"/>
                    <a:pt x="400" y="22"/>
                    <a:pt x="400" y="21"/>
                  </a:cubicBezTo>
                  <a:cubicBezTo>
                    <a:pt x="401" y="20"/>
                    <a:pt x="402" y="20"/>
                    <a:pt x="402" y="19"/>
                  </a:cubicBezTo>
                  <a:cubicBezTo>
                    <a:pt x="402" y="19"/>
                    <a:pt x="404" y="17"/>
                    <a:pt x="404" y="17"/>
                  </a:cubicBezTo>
                  <a:cubicBezTo>
                    <a:pt x="404" y="17"/>
                    <a:pt x="406" y="18"/>
                    <a:pt x="406" y="18"/>
                  </a:cubicBezTo>
                  <a:cubicBezTo>
                    <a:pt x="406" y="19"/>
                    <a:pt x="404" y="20"/>
                    <a:pt x="404" y="20"/>
                  </a:cubicBezTo>
                  <a:cubicBezTo>
                    <a:pt x="405" y="21"/>
                    <a:pt x="407" y="22"/>
                    <a:pt x="407" y="22"/>
                  </a:cubicBezTo>
                  <a:cubicBezTo>
                    <a:pt x="407" y="23"/>
                    <a:pt x="405" y="24"/>
                    <a:pt x="405" y="24"/>
                  </a:cubicBezTo>
                  <a:cubicBezTo>
                    <a:pt x="405" y="25"/>
                    <a:pt x="407" y="26"/>
                    <a:pt x="407" y="26"/>
                  </a:cubicBezTo>
                  <a:cubicBezTo>
                    <a:pt x="408" y="26"/>
                    <a:pt x="408" y="24"/>
                    <a:pt x="409" y="24"/>
                  </a:cubicBezTo>
                  <a:cubicBezTo>
                    <a:pt x="409" y="23"/>
                    <a:pt x="407" y="23"/>
                    <a:pt x="407" y="22"/>
                  </a:cubicBezTo>
                  <a:cubicBezTo>
                    <a:pt x="407" y="22"/>
                    <a:pt x="408" y="20"/>
                    <a:pt x="408" y="20"/>
                  </a:cubicBezTo>
                  <a:cubicBezTo>
                    <a:pt x="409" y="19"/>
                    <a:pt x="410" y="18"/>
                    <a:pt x="410" y="18"/>
                  </a:cubicBezTo>
                  <a:cubicBezTo>
                    <a:pt x="410" y="17"/>
                    <a:pt x="408" y="17"/>
                    <a:pt x="408" y="16"/>
                  </a:cubicBezTo>
                  <a:cubicBezTo>
                    <a:pt x="408" y="16"/>
                    <a:pt x="409" y="14"/>
                    <a:pt x="410" y="14"/>
                  </a:cubicBezTo>
                  <a:cubicBezTo>
                    <a:pt x="410" y="14"/>
                    <a:pt x="412" y="15"/>
                    <a:pt x="412" y="15"/>
                  </a:cubicBezTo>
                  <a:cubicBezTo>
                    <a:pt x="412" y="16"/>
                    <a:pt x="410" y="17"/>
                    <a:pt x="410" y="18"/>
                  </a:cubicBezTo>
                  <a:cubicBezTo>
                    <a:pt x="410" y="18"/>
                    <a:pt x="412" y="19"/>
                    <a:pt x="412" y="19"/>
                  </a:cubicBezTo>
                  <a:cubicBezTo>
                    <a:pt x="412" y="20"/>
                    <a:pt x="410" y="21"/>
                    <a:pt x="411" y="22"/>
                  </a:cubicBezTo>
                  <a:cubicBezTo>
                    <a:pt x="411" y="22"/>
                    <a:pt x="413" y="23"/>
                    <a:pt x="413" y="23"/>
                  </a:cubicBezTo>
                  <a:cubicBezTo>
                    <a:pt x="413" y="24"/>
                    <a:pt x="415" y="25"/>
                    <a:pt x="415" y="25"/>
                  </a:cubicBezTo>
                  <a:cubicBezTo>
                    <a:pt x="415" y="25"/>
                    <a:pt x="416" y="23"/>
                    <a:pt x="417" y="23"/>
                  </a:cubicBezTo>
                  <a:cubicBezTo>
                    <a:pt x="417" y="22"/>
                    <a:pt x="418" y="21"/>
                    <a:pt x="418" y="21"/>
                  </a:cubicBezTo>
                  <a:cubicBezTo>
                    <a:pt x="419" y="20"/>
                    <a:pt x="420" y="19"/>
                    <a:pt x="420" y="18"/>
                  </a:cubicBezTo>
                  <a:cubicBezTo>
                    <a:pt x="420" y="18"/>
                    <a:pt x="421" y="16"/>
                    <a:pt x="422" y="16"/>
                  </a:cubicBezTo>
                  <a:cubicBezTo>
                    <a:pt x="422" y="16"/>
                    <a:pt x="424" y="18"/>
                    <a:pt x="424" y="18"/>
                  </a:cubicBezTo>
                  <a:cubicBezTo>
                    <a:pt x="425" y="18"/>
                    <a:pt x="425" y="16"/>
                    <a:pt x="426" y="16"/>
                  </a:cubicBezTo>
                  <a:cubicBezTo>
                    <a:pt x="426" y="16"/>
                    <a:pt x="428" y="17"/>
                    <a:pt x="428" y="17"/>
                  </a:cubicBezTo>
                  <a:cubicBezTo>
                    <a:pt x="428" y="18"/>
                    <a:pt x="426" y="19"/>
                    <a:pt x="426" y="20"/>
                  </a:cubicBezTo>
                  <a:cubicBezTo>
                    <a:pt x="426" y="20"/>
                    <a:pt x="428" y="21"/>
                    <a:pt x="429" y="21"/>
                  </a:cubicBezTo>
                  <a:cubicBezTo>
                    <a:pt x="429" y="21"/>
                    <a:pt x="430" y="23"/>
                    <a:pt x="431" y="23"/>
                  </a:cubicBezTo>
                  <a:cubicBezTo>
                    <a:pt x="431" y="22"/>
                    <a:pt x="433" y="21"/>
                    <a:pt x="433" y="21"/>
                  </a:cubicBezTo>
                  <a:cubicBezTo>
                    <a:pt x="432" y="20"/>
                    <a:pt x="430" y="20"/>
                    <a:pt x="430" y="19"/>
                  </a:cubicBezTo>
                  <a:cubicBezTo>
                    <a:pt x="430" y="18"/>
                    <a:pt x="432" y="18"/>
                    <a:pt x="432" y="17"/>
                  </a:cubicBezTo>
                  <a:cubicBezTo>
                    <a:pt x="432" y="16"/>
                    <a:pt x="430" y="16"/>
                    <a:pt x="430" y="15"/>
                  </a:cubicBezTo>
                  <a:cubicBezTo>
                    <a:pt x="430" y="15"/>
                    <a:pt x="431" y="13"/>
                    <a:pt x="431" y="13"/>
                  </a:cubicBezTo>
                  <a:cubicBezTo>
                    <a:pt x="432" y="12"/>
                    <a:pt x="433" y="11"/>
                    <a:pt x="433" y="11"/>
                  </a:cubicBezTo>
                  <a:cubicBezTo>
                    <a:pt x="435" y="12"/>
                    <a:pt x="436" y="13"/>
                    <a:pt x="438" y="14"/>
                  </a:cubicBezTo>
                  <a:cubicBezTo>
                    <a:pt x="438" y="15"/>
                    <a:pt x="436" y="16"/>
                    <a:pt x="436" y="16"/>
                  </a:cubicBezTo>
                  <a:cubicBezTo>
                    <a:pt x="436" y="17"/>
                    <a:pt x="438" y="17"/>
                    <a:pt x="438" y="18"/>
                  </a:cubicBezTo>
                  <a:cubicBezTo>
                    <a:pt x="438" y="18"/>
                    <a:pt x="436" y="20"/>
                    <a:pt x="436" y="20"/>
                  </a:cubicBezTo>
                  <a:cubicBezTo>
                    <a:pt x="437" y="21"/>
                    <a:pt x="438" y="21"/>
                    <a:pt x="439" y="22"/>
                  </a:cubicBezTo>
                  <a:cubicBezTo>
                    <a:pt x="439" y="22"/>
                    <a:pt x="440" y="23"/>
                    <a:pt x="441" y="24"/>
                  </a:cubicBezTo>
                  <a:cubicBezTo>
                    <a:pt x="442" y="22"/>
                    <a:pt x="443" y="21"/>
                    <a:pt x="444" y="19"/>
                  </a:cubicBezTo>
                  <a:cubicBezTo>
                    <a:pt x="444" y="18"/>
                    <a:pt x="442" y="18"/>
                    <a:pt x="442" y="17"/>
                  </a:cubicBezTo>
                  <a:cubicBezTo>
                    <a:pt x="442" y="17"/>
                    <a:pt x="444" y="16"/>
                    <a:pt x="444" y="15"/>
                  </a:cubicBezTo>
                  <a:cubicBezTo>
                    <a:pt x="444" y="14"/>
                    <a:pt x="442" y="14"/>
                    <a:pt x="442" y="13"/>
                  </a:cubicBezTo>
                  <a:cubicBezTo>
                    <a:pt x="441" y="13"/>
                    <a:pt x="443" y="12"/>
                    <a:pt x="443" y="11"/>
                  </a:cubicBezTo>
                  <a:cubicBezTo>
                    <a:pt x="443" y="11"/>
                    <a:pt x="441" y="10"/>
                    <a:pt x="441" y="10"/>
                  </a:cubicBezTo>
                  <a:cubicBezTo>
                    <a:pt x="442" y="9"/>
                    <a:pt x="442" y="8"/>
                    <a:pt x="443" y="7"/>
                  </a:cubicBezTo>
                  <a:cubicBezTo>
                    <a:pt x="443" y="7"/>
                    <a:pt x="444" y="5"/>
                    <a:pt x="444" y="5"/>
                  </a:cubicBezTo>
                  <a:cubicBezTo>
                    <a:pt x="445" y="5"/>
                    <a:pt x="447" y="7"/>
                    <a:pt x="447" y="7"/>
                  </a:cubicBezTo>
                  <a:cubicBezTo>
                    <a:pt x="447" y="7"/>
                    <a:pt x="445" y="8"/>
                    <a:pt x="445" y="9"/>
                  </a:cubicBezTo>
                  <a:cubicBezTo>
                    <a:pt x="446" y="10"/>
                    <a:pt x="446" y="10"/>
                    <a:pt x="447" y="11"/>
                  </a:cubicBezTo>
                  <a:cubicBezTo>
                    <a:pt x="448" y="11"/>
                    <a:pt x="449" y="12"/>
                    <a:pt x="449" y="12"/>
                  </a:cubicBezTo>
                  <a:cubicBezTo>
                    <a:pt x="450" y="13"/>
                    <a:pt x="448" y="14"/>
                    <a:pt x="448" y="15"/>
                  </a:cubicBezTo>
                  <a:cubicBezTo>
                    <a:pt x="447" y="15"/>
                    <a:pt x="446" y="17"/>
                    <a:pt x="446" y="17"/>
                  </a:cubicBezTo>
                  <a:cubicBezTo>
                    <a:pt x="446" y="17"/>
                    <a:pt x="448" y="18"/>
                    <a:pt x="448" y="19"/>
                  </a:cubicBezTo>
                  <a:cubicBezTo>
                    <a:pt x="449" y="19"/>
                    <a:pt x="450" y="20"/>
                    <a:pt x="450" y="20"/>
                  </a:cubicBezTo>
                  <a:cubicBezTo>
                    <a:pt x="451" y="21"/>
                    <a:pt x="449" y="22"/>
                    <a:pt x="449" y="23"/>
                  </a:cubicBezTo>
                  <a:cubicBezTo>
                    <a:pt x="449" y="23"/>
                    <a:pt x="447" y="24"/>
                    <a:pt x="447" y="25"/>
                  </a:cubicBezTo>
                  <a:cubicBezTo>
                    <a:pt x="447" y="25"/>
                    <a:pt x="449" y="26"/>
                    <a:pt x="449" y="26"/>
                  </a:cubicBezTo>
                  <a:cubicBezTo>
                    <a:pt x="449" y="27"/>
                    <a:pt x="451" y="28"/>
                    <a:pt x="452" y="28"/>
                  </a:cubicBezTo>
                  <a:cubicBezTo>
                    <a:pt x="452" y="27"/>
                    <a:pt x="453" y="27"/>
                    <a:pt x="453" y="26"/>
                  </a:cubicBezTo>
                  <a:cubicBezTo>
                    <a:pt x="453" y="26"/>
                    <a:pt x="451" y="25"/>
                    <a:pt x="451" y="24"/>
                  </a:cubicBezTo>
                  <a:cubicBezTo>
                    <a:pt x="451" y="24"/>
                    <a:pt x="452" y="23"/>
                    <a:pt x="453" y="22"/>
                  </a:cubicBezTo>
                  <a:cubicBezTo>
                    <a:pt x="453" y="21"/>
                    <a:pt x="454" y="20"/>
                    <a:pt x="454" y="20"/>
                  </a:cubicBezTo>
                  <a:cubicBezTo>
                    <a:pt x="455" y="20"/>
                    <a:pt x="456" y="22"/>
                    <a:pt x="457" y="21"/>
                  </a:cubicBezTo>
                  <a:cubicBezTo>
                    <a:pt x="457" y="21"/>
                    <a:pt x="458" y="20"/>
                    <a:pt x="458" y="19"/>
                  </a:cubicBezTo>
                  <a:cubicBezTo>
                    <a:pt x="459" y="19"/>
                    <a:pt x="460" y="18"/>
                    <a:pt x="460" y="17"/>
                  </a:cubicBezTo>
                  <a:cubicBezTo>
                    <a:pt x="461" y="16"/>
                    <a:pt x="461" y="16"/>
                    <a:pt x="462" y="15"/>
                  </a:cubicBezTo>
                  <a:cubicBezTo>
                    <a:pt x="462" y="14"/>
                    <a:pt x="464" y="13"/>
                    <a:pt x="463" y="13"/>
                  </a:cubicBezTo>
                  <a:cubicBezTo>
                    <a:pt x="463" y="12"/>
                    <a:pt x="462" y="11"/>
                    <a:pt x="461" y="11"/>
                  </a:cubicBezTo>
                  <a:cubicBezTo>
                    <a:pt x="461" y="11"/>
                    <a:pt x="459" y="9"/>
                    <a:pt x="459" y="9"/>
                  </a:cubicBezTo>
                  <a:cubicBezTo>
                    <a:pt x="459" y="9"/>
                    <a:pt x="460" y="7"/>
                    <a:pt x="461" y="7"/>
                  </a:cubicBezTo>
                  <a:cubicBezTo>
                    <a:pt x="461" y="7"/>
                    <a:pt x="462" y="9"/>
                    <a:pt x="463" y="9"/>
                  </a:cubicBezTo>
                  <a:cubicBezTo>
                    <a:pt x="463" y="8"/>
                    <a:pt x="464" y="6"/>
                    <a:pt x="465" y="6"/>
                  </a:cubicBezTo>
                  <a:cubicBezTo>
                    <a:pt x="465" y="7"/>
                    <a:pt x="466" y="8"/>
                    <a:pt x="467" y="8"/>
                  </a:cubicBezTo>
                  <a:cubicBezTo>
                    <a:pt x="467" y="8"/>
                    <a:pt x="469" y="10"/>
                    <a:pt x="469" y="10"/>
                  </a:cubicBezTo>
                  <a:cubicBezTo>
                    <a:pt x="470" y="10"/>
                    <a:pt x="471" y="12"/>
                    <a:pt x="471" y="11"/>
                  </a:cubicBezTo>
                  <a:cubicBezTo>
                    <a:pt x="472" y="11"/>
                    <a:pt x="473" y="10"/>
                    <a:pt x="473" y="9"/>
                  </a:cubicBezTo>
                  <a:cubicBezTo>
                    <a:pt x="474" y="9"/>
                    <a:pt x="474" y="8"/>
                    <a:pt x="475" y="7"/>
                  </a:cubicBezTo>
                  <a:cubicBezTo>
                    <a:pt x="475" y="6"/>
                    <a:pt x="476" y="6"/>
                    <a:pt x="476" y="5"/>
                  </a:cubicBezTo>
                  <a:cubicBezTo>
                    <a:pt x="477" y="5"/>
                    <a:pt x="479" y="6"/>
                    <a:pt x="479" y="6"/>
                  </a:cubicBezTo>
                  <a:cubicBezTo>
                    <a:pt x="479" y="7"/>
                    <a:pt x="477" y="8"/>
                    <a:pt x="477" y="9"/>
                  </a:cubicBezTo>
                  <a:cubicBezTo>
                    <a:pt x="477" y="9"/>
                    <a:pt x="479" y="10"/>
                    <a:pt x="479" y="10"/>
                  </a:cubicBezTo>
                  <a:cubicBezTo>
                    <a:pt x="479" y="11"/>
                    <a:pt x="478" y="12"/>
                    <a:pt x="478" y="13"/>
                  </a:cubicBezTo>
                  <a:cubicBezTo>
                    <a:pt x="477" y="13"/>
                    <a:pt x="476" y="14"/>
                    <a:pt x="476" y="15"/>
                  </a:cubicBezTo>
                  <a:cubicBezTo>
                    <a:pt x="476" y="15"/>
                    <a:pt x="474" y="17"/>
                    <a:pt x="474" y="17"/>
                  </a:cubicBezTo>
                  <a:cubicBezTo>
                    <a:pt x="474" y="17"/>
                    <a:pt x="476" y="19"/>
                    <a:pt x="476" y="19"/>
                  </a:cubicBezTo>
                  <a:cubicBezTo>
                    <a:pt x="477" y="19"/>
                    <a:pt x="478" y="20"/>
                    <a:pt x="479" y="21"/>
                  </a:cubicBezTo>
                  <a:cubicBezTo>
                    <a:pt x="479" y="21"/>
                    <a:pt x="481" y="22"/>
                    <a:pt x="481" y="22"/>
                  </a:cubicBezTo>
                  <a:cubicBezTo>
                    <a:pt x="481" y="22"/>
                    <a:pt x="479" y="24"/>
                    <a:pt x="479" y="24"/>
                  </a:cubicBezTo>
                  <a:cubicBezTo>
                    <a:pt x="479" y="25"/>
                    <a:pt x="477" y="26"/>
                    <a:pt x="477" y="27"/>
                  </a:cubicBezTo>
                  <a:cubicBezTo>
                    <a:pt x="478" y="27"/>
                    <a:pt x="479" y="28"/>
                    <a:pt x="480" y="28"/>
                  </a:cubicBezTo>
                  <a:cubicBezTo>
                    <a:pt x="480" y="29"/>
                    <a:pt x="481" y="29"/>
                    <a:pt x="482" y="30"/>
                  </a:cubicBezTo>
                  <a:cubicBezTo>
                    <a:pt x="482" y="29"/>
                    <a:pt x="483" y="29"/>
                    <a:pt x="484" y="28"/>
                  </a:cubicBezTo>
                  <a:cubicBezTo>
                    <a:pt x="484" y="27"/>
                    <a:pt x="485" y="26"/>
                    <a:pt x="485" y="26"/>
                  </a:cubicBezTo>
                  <a:cubicBezTo>
                    <a:pt x="485" y="25"/>
                    <a:pt x="487" y="24"/>
                    <a:pt x="487" y="23"/>
                  </a:cubicBezTo>
                  <a:cubicBezTo>
                    <a:pt x="487" y="23"/>
                    <a:pt x="485" y="22"/>
                    <a:pt x="485" y="22"/>
                  </a:cubicBezTo>
                  <a:cubicBezTo>
                    <a:pt x="485" y="21"/>
                    <a:pt x="486" y="20"/>
                    <a:pt x="486" y="19"/>
                  </a:cubicBezTo>
                  <a:cubicBezTo>
                    <a:pt x="487" y="19"/>
                    <a:pt x="488" y="18"/>
                    <a:pt x="488" y="17"/>
                  </a:cubicBezTo>
                  <a:cubicBezTo>
                    <a:pt x="488" y="17"/>
                    <a:pt x="486" y="16"/>
                    <a:pt x="486" y="16"/>
                  </a:cubicBezTo>
                  <a:cubicBezTo>
                    <a:pt x="486" y="15"/>
                    <a:pt x="487" y="13"/>
                    <a:pt x="488" y="13"/>
                  </a:cubicBezTo>
                  <a:cubicBezTo>
                    <a:pt x="488" y="13"/>
                    <a:pt x="489" y="15"/>
                    <a:pt x="490" y="15"/>
                  </a:cubicBezTo>
                  <a:cubicBezTo>
                    <a:pt x="490" y="15"/>
                    <a:pt x="491" y="13"/>
                    <a:pt x="492" y="13"/>
                  </a:cubicBezTo>
                  <a:cubicBezTo>
                    <a:pt x="492" y="12"/>
                    <a:pt x="493" y="11"/>
                    <a:pt x="493" y="11"/>
                  </a:cubicBezTo>
                  <a:cubicBezTo>
                    <a:pt x="493" y="10"/>
                    <a:pt x="491" y="9"/>
                    <a:pt x="491" y="9"/>
                  </a:cubicBezTo>
                  <a:cubicBezTo>
                    <a:pt x="492" y="7"/>
                    <a:pt x="493" y="6"/>
                    <a:pt x="494" y="4"/>
                  </a:cubicBezTo>
                  <a:cubicBezTo>
                    <a:pt x="496" y="6"/>
                    <a:pt x="497" y="7"/>
                    <a:pt x="499" y="8"/>
                  </a:cubicBezTo>
                  <a:cubicBezTo>
                    <a:pt x="499" y="8"/>
                    <a:pt x="501" y="9"/>
                    <a:pt x="501" y="9"/>
                  </a:cubicBezTo>
                  <a:cubicBezTo>
                    <a:pt x="501" y="10"/>
                    <a:pt x="499" y="11"/>
                    <a:pt x="499" y="12"/>
                  </a:cubicBezTo>
                  <a:cubicBezTo>
                    <a:pt x="500" y="12"/>
                    <a:pt x="501" y="13"/>
                    <a:pt x="502" y="13"/>
                  </a:cubicBezTo>
                  <a:cubicBezTo>
                    <a:pt x="502" y="14"/>
                    <a:pt x="500" y="15"/>
                    <a:pt x="500" y="16"/>
                  </a:cubicBezTo>
                  <a:cubicBezTo>
                    <a:pt x="500" y="16"/>
                    <a:pt x="502" y="17"/>
                    <a:pt x="502" y="17"/>
                  </a:cubicBezTo>
                  <a:cubicBezTo>
                    <a:pt x="502" y="18"/>
                    <a:pt x="500" y="19"/>
                    <a:pt x="500" y="20"/>
                  </a:cubicBezTo>
                  <a:cubicBezTo>
                    <a:pt x="501" y="20"/>
                    <a:pt x="503" y="21"/>
                    <a:pt x="503" y="21"/>
                  </a:cubicBezTo>
                  <a:cubicBezTo>
                    <a:pt x="503" y="22"/>
                    <a:pt x="501" y="23"/>
                    <a:pt x="501" y="24"/>
                  </a:cubicBezTo>
                  <a:cubicBezTo>
                    <a:pt x="501" y="24"/>
                    <a:pt x="503" y="25"/>
                    <a:pt x="503" y="25"/>
                  </a:cubicBezTo>
                  <a:cubicBezTo>
                    <a:pt x="504" y="26"/>
                    <a:pt x="505" y="26"/>
                    <a:pt x="505" y="27"/>
                  </a:cubicBezTo>
                  <a:cubicBezTo>
                    <a:pt x="506" y="26"/>
                    <a:pt x="507" y="25"/>
                    <a:pt x="507" y="25"/>
                  </a:cubicBezTo>
                  <a:cubicBezTo>
                    <a:pt x="508" y="24"/>
                    <a:pt x="509" y="23"/>
                    <a:pt x="509" y="22"/>
                  </a:cubicBezTo>
                  <a:cubicBezTo>
                    <a:pt x="509" y="22"/>
                    <a:pt x="507" y="21"/>
                    <a:pt x="507" y="21"/>
                  </a:cubicBezTo>
                  <a:cubicBezTo>
                    <a:pt x="507" y="20"/>
                    <a:pt x="508" y="19"/>
                    <a:pt x="508" y="19"/>
                  </a:cubicBezTo>
                  <a:cubicBezTo>
                    <a:pt x="509" y="18"/>
                    <a:pt x="510" y="17"/>
                    <a:pt x="510" y="16"/>
                  </a:cubicBezTo>
                  <a:cubicBezTo>
                    <a:pt x="511" y="16"/>
                    <a:pt x="511" y="15"/>
                    <a:pt x="512" y="14"/>
                  </a:cubicBezTo>
                  <a:cubicBezTo>
                    <a:pt x="513" y="13"/>
                    <a:pt x="514" y="11"/>
                    <a:pt x="515" y="10"/>
                  </a:cubicBezTo>
                  <a:cubicBezTo>
                    <a:pt x="516" y="10"/>
                    <a:pt x="517" y="11"/>
                    <a:pt x="517" y="11"/>
                  </a:cubicBezTo>
                  <a:cubicBezTo>
                    <a:pt x="518" y="12"/>
                    <a:pt x="519" y="12"/>
                    <a:pt x="520" y="13"/>
                  </a:cubicBezTo>
                  <a:cubicBezTo>
                    <a:pt x="520" y="14"/>
                    <a:pt x="521" y="14"/>
                    <a:pt x="522" y="15"/>
                  </a:cubicBezTo>
                  <a:cubicBezTo>
                    <a:pt x="522" y="14"/>
                    <a:pt x="523" y="13"/>
                    <a:pt x="524" y="12"/>
                  </a:cubicBezTo>
                  <a:cubicBezTo>
                    <a:pt x="523" y="13"/>
                    <a:pt x="526" y="14"/>
                    <a:pt x="526" y="14"/>
                  </a:cubicBezTo>
                  <a:cubicBezTo>
                    <a:pt x="526" y="14"/>
                    <a:pt x="524" y="16"/>
                    <a:pt x="524" y="16"/>
                  </a:cubicBezTo>
                  <a:cubicBezTo>
                    <a:pt x="524" y="16"/>
                    <a:pt x="522" y="15"/>
                    <a:pt x="522" y="15"/>
                  </a:cubicBezTo>
                  <a:cubicBezTo>
                    <a:pt x="522" y="15"/>
                    <a:pt x="520" y="17"/>
                    <a:pt x="520" y="17"/>
                  </a:cubicBezTo>
                  <a:cubicBezTo>
                    <a:pt x="520" y="17"/>
                    <a:pt x="522" y="19"/>
                    <a:pt x="522" y="19"/>
                  </a:cubicBezTo>
                  <a:cubicBezTo>
                    <a:pt x="522" y="19"/>
                    <a:pt x="521" y="20"/>
                    <a:pt x="521" y="21"/>
                  </a:cubicBezTo>
                  <a:cubicBezTo>
                    <a:pt x="520" y="22"/>
                    <a:pt x="520" y="22"/>
                    <a:pt x="519" y="23"/>
                  </a:cubicBezTo>
                  <a:cubicBezTo>
                    <a:pt x="518" y="24"/>
                    <a:pt x="518" y="25"/>
                    <a:pt x="517" y="25"/>
                  </a:cubicBezTo>
                  <a:cubicBezTo>
                    <a:pt x="517" y="26"/>
                    <a:pt x="516" y="27"/>
                    <a:pt x="516" y="28"/>
                  </a:cubicBezTo>
                  <a:cubicBezTo>
                    <a:pt x="515" y="28"/>
                    <a:pt x="518" y="29"/>
                    <a:pt x="518" y="29"/>
                  </a:cubicBezTo>
                  <a:cubicBezTo>
                    <a:pt x="519" y="28"/>
                    <a:pt x="520" y="26"/>
                    <a:pt x="521" y="25"/>
                  </a:cubicBezTo>
                  <a:cubicBezTo>
                    <a:pt x="522" y="24"/>
                    <a:pt x="522" y="23"/>
                    <a:pt x="523" y="23"/>
                  </a:cubicBezTo>
                  <a:cubicBezTo>
                    <a:pt x="523" y="22"/>
                    <a:pt x="525" y="24"/>
                    <a:pt x="525" y="24"/>
                  </a:cubicBezTo>
                  <a:cubicBezTo>
                    <a:pt x="526" y="24"/>
                    <a:pt x="527" y="22"/>
                    <a:pt x="527" y="22"/>
                  </a:cubicBezTo>
                  <a:cubicBezTo>
                    <a:pt x="527" y="21"/>
                    <a:pt x="528" y="21"/>
                    <a:pt x="529" y="20"/>
                  </a:cubicBezTo>
                  <a:cubicBezTo>
                    <a:pt x="529" y="19"/>
                    <a:pt x="530" y="18"/>
                    <a:pt x="530" y="18"/>
                  </a:cubicBezTo>
                  <a:cubicBezTo>
                    <a:pt x="530" y="17"/>
                    <a:pt x="528" y="16"/>
                    <a:pt x="528" y="16"/>
                  </a:cubicBezTo>
                  <a:cubicBezTo>
                    <a:pt x="528" y="15"/>
                    <a:pt x="530" y="14"/>
                    <a:pt x="530" y="14"/>
                  </a:cubicBezTo>
                  <a:cubicBezTo>
                    <a:pt x="529" y="14"/>
                    <a:pt x="528" y="12"/>
                    <a:pt x="528" y="12"/>
                  </a:cubicBezTo>
                  <a:cubicBezTo>
                    <a:pt x="528" y="12"/>
                    <a:pt x="529" y="10"/>
                    <a:pt x="529" y="10"/>
                  </a:cubicBezTo>
                  <a:cubicBezTo>
                    <a:pt x="530" y="10"/>
                    <a:pt x="531" y="11"/>
                    <a:pt x="531" y="11"/>
                  </a:cubicBezTo>
                  <a:cubicBezTo>
                    <a:pt x="532" y="12"/>
                    <a:pt x="534" y="13"/>
                    <a:pt x="534" y="13"/>
                  </a:cubicBezTo>
                  <a:cubicBezTo>
                    <a:pt x="534" y="14"/>
                    <a:pt x="532" y="15"/>
                    <a:pt x="532" y="15"/>
                  </a:cubicBezTo>
                  <a:cubicBezTo>
                    <a:pt x="532" y="16"/>
                    <a:pt x="534" y="16"/>
                    <a:pt x="534" y="17"/>
                  </a:cubicBezTo>
                  <a:cubicBezTo>
                    <a:pt x="534" y="18"/>
                    <a:pt x="532" y="19"/>
                    <a:pt x="532" y="19"/>
                  </a:cubicBezTo>
                  <a:cubicBezTo>
                    <a:pt x="533" y="20"/>
                    <a:pt x="535" y="20"/>
                    <a:pt x="535" y="21"/>
                  </a:cubicBezTo>
                  <a:cubicBezTo>
                    <a:pt x="535" y="22"/>
                    <a:pt x="537" y="22"/>
                    <a:pt x="537" y="23"/>
                  </a:cubicBezTo>
                  <a:cubicBezTo>
                    <a:pt x="537" y="22"/>
                    <a:pt x="539" y="21"/>
                    <a:pt x="539" y="20"/>
                  </a:cubicBezTo>
                  <a:cubicBezTo>
                    <a:pt x="539" y="20"/>
                    <a:pt x="536" y="19"/>
                    <a:pt x="536" y="19"/>
                  </a:cubicBezTo>
                  <a:cubicBezTo>
                    <a:pt x="536" y="18"/>
                    <a:pt x="538" y="17"/>
                    <a:pt x="538" y="17"/>
                  </a:cubicBezTo>
                  <a:cubicBezTo>
                    <a:pt x="538" y="16"/>
                    <a:pt x="539" y="14"/>
                    <a:pt x="540" y="14"/>
                  </a:cubicBezTo>
                  <a:cubicBezTo>
                    <a:pt x="540" y="14"/>
                    <a:pt x="542" y="16"/>
                    <a:pt x="542" y="16"/>
                  </a:cubicBezTo>
                  <a:cubicBezTo>
                    <a:pt x="543" y="16"/>
                    <a:pt x="543" y="14"/>
                    <a:pt x="544" y="14"/>
                  </a:cubicBezTo>
                  <a:cubicBezTo>
                    <a:pt x="545" y="14"/>
                    <a:pt x="545" y="15"/>
                    <a:pt x="546" y="15"/>
                  </a:cubicBezTo>
                  <a:cubicBezTo>
                    <a:pt x="547" y="16"/>
                    <a:pt x="548" y="17"/>
                    <a:pt x="548" y="17"/>
                  </a:cubicBezTo>
                  <a:cubicBezTo>
                    <a:pt x="548" y="18"/>
                    <a:pt x="546" y="19"/>
                    <a:pt x="547" y="19"/>
                  </a:cubicBezTo>
                  <a:cubicBezTo>
                    <a:pt x="547" y="20"/>
                    <a:pt x="549" y="21"/>
                    <a:pt x="549" y="21"/>
                  </a:cubicBezTo>
                  <a:cubicBezTo>
                    <a:pt x="549" y="21"/>
                    <a:pt x="550" y="23"/>
                    <a:pt x="551" y="23"/>
                  </a:cubicBezTo>
                  <a:cubicBezTo>
                    <a:pt x="551" y="23"/>
                    <a:pt x="552" y="21"/>
                    <a:pt x="553" y="21"/>
                  </a:cubicBezTo>
                  <a:cubicBezTo>
                    <a:pt x="553" y="20"/>
                    <a:pt x="554" y="19"/>
                    <a:pt x="554" y="18"/>
                  </a:cubicBezTo>
                  <a:cubicBezTo>
                    <a:pt x="554" y="18"/>
                    <a:pt x="552" y="17"/>
                    <a:pt x="552" y="17"/>
                  </a:cubicBezTo>
                  <a:cubicBezTo>
                    <a:pt x="553" y="16"/>
                    <a:pt x="553" y="15"/>
                    <a:pt x="554" y="14"/>
                  </a:cubicBezTo>
                  <a:cubicBezTo>
                    <a:pt x="554" y="14"/>
                    <a:pt x="556" y="16"/>
                    <a:pt x="556" y="16"/>
                  </a:cubicBezTo>
                  <a:cubicBezTo>
                    <a:pt x="557" y="17"/>
                    <a:pt x="558" y="18"/>
                    <a:pt x="558" y="18"/>
                  </a:cubicBezTo>
                  <a:cubicBezTo>
                    <a:pt x="559" y="18"/>
                    <a:pt x="560" y="20"/>
                    <a:pt x="561" y="20"/>
                  </a:cubicBezTo>
                  <a:cubicBezTo>
                    <a:pt x="561" y="20"/>
                    <a:pt x="562" y="17"/>
                    <a:pt x="562" y="17"/>
                  </a:cubicBezTo>
                  <a:cubicBezTo>
                    <a:pt x="563" y="18"/>
                    <a:pt x="564" y="19"/>
                    <a:pt x="565" y="19"/>
                  </a:cubicBezTo>
                  <a:cubicBezTo>
                    <a:pt x="565" y="20"/>
                    <a:pt x="563" y="21"/>
                    <a:pt x="563" y="21"/>
                  </a:cubicBezTo>
                  <a:cubicBezTo>
                    <a:pt x="563" y="22"/>
                    <a:pt x="561" y="23"/>
                    <a:pt x="561" y="23"/>
                  </a:cubicBezTo>
                  <a:cubicBezTo>
                    <a:pt x="561" y="24"/>
                    <a:pt x="563" y="25"/>
                    <a:pt x="563" y="25"/>
                  </a:cubicBezTo>
                  <a:cubicBezTo>
                    <a:pt x="564" y="26"/>
                    <a:pt x="565" y="26"/>
                    <a:pt x="566" y="27"/>
                  </a:cubicBezTo>
                  <a:cubicBezTo>
                    <a:pt x="567" y="25"/>
                    <a:pt x="568" y="24"/>
                    <a:pt x="569" y="22"/>
                  </a:cubicBezTo>
                  <a:cubicBezTo>
                    <a:pt x="570" y="22"/>
                    <a:pt x="570" y="21"/>
                    <a:pt x="571" y="20"/>
                  </a:cubicBezTo>
                  <a:cubicBezTo>
                    <a:pt x="572" y="19"/>
                    <a:pt x="573" y="17"/>
                    <a:pt x="574" y="16"/>
                  </a:cubicBezTo>
                  <a:cubicBezTo>
                    <a:pt x="575" y="15"/>
                    <a:pt x="575" y="14"/>
                    <a:pt x="576" y="14"/>
                  </a:cubicBezTo>
                  <a:cubicBezTo>
                    <a:pt x="577" y="14"/>
                    <a:pt x="577" y="15"/>
                    <a:pt x="578" y="15"/>
                  </a:cubicBezTo>
                  <a:cubicBezTo>
                    <a:pt x="579" y="16"/>
                    <a:pt x="580" y="16"/>
                    <a:pt x="580" y="17"/>
                  </a:cubicBezTo>
                  <a:cubicBezTo>
                    <a:pt x="580" y="17"/>
                    <a:pt x="578" y="19"/>
                    <a:pt x="579" y="19"/>
                  </a:cubicBezTo>
                  <a:cubicBezTo>
                    <a:pt x="579" y="19"/>
                    <a:pt x="581" y="21"/>
                    <a:pt x="581" y="21"/>
                  </a:cubicBezTo>
                  <a:cubicBezTo>
                    <a:pt x="581" y="21"/>
                    <a:pt x="582" y="19"/>
                    <a:pt x="582" y="19"/>
                  </a:cubicBezTo>
                  <a:cubicBezTo>
                    <a:pt x="583" y="18"/>
                    <a:pt x="584" y="17"/>
                    <a:pt x="584" y="16"/>
                  </a:cubicBezTo>
                  <a:cubicBezTo>
                    <a:pt x="584" y="16"/>
                    <a:pt x="582" y="15"/>
                    <a:pt x="582" y="15"/>
                  </a:cubicBezTo>
                  <a:cubicBezTo>
                    <a:pt x="582" y="14"/>
                    <a:pt x="583" y="13"/>
                    <a:pt x="584" y="12"/>
                  </a:cubicBezTo>
                  <a:cubicBezTo>
                    <a:pt x="584" y="12"/>
                    <a:pt x="585" y="11"/>
                    <a:pt x="585" y="10"/>
                  </a:cubicBezTo>
                  <a:cubicBezTo>
                    <a:pt x="586" y="9"/>
                    <a:pt x="587" y="9"/>
                    <a:pt x="587" y="8"/>
                  </a:cubicBezTo>
                  <a:cubicBezTo>
                    <a:pt x="587" y="8"/>
                    <a:pt x="588" y="6"/>
                    <a:pt x="589" y="6"/>
                  </a:cubicBezTo>
                  <a:cubicBezTo>
                    <a:pt x="589" y="6"/>
                    <a:pt x="591" y="7"/>
                    <a:pt x="591" y="7"/>
                  </a:cubicBezTo>
                  <a:cubicBezTo>
                    <a:pt x="591" y="8"/>
                    <a:pt x="590" y="9"/>
                    <a:pt x="589" y="10"/>
                  </a:cubicBezTo>
                  <a:cubicBezTo>
                    <a:pt x="589" y="10"/>
                    <a:pt x="588" y="12"/>
                    <a:pt x="588" y="12"/>
                  </a:cubicBezTo>
                  <a:cubicBezTo>
                    <a:pt x="588" y="12"/>
                    <a:pt x="590" y="14"/>
                    <a:pt x="590" y="14"/>
                  </a:cubicBezTo>
                  <a:cubicBezTo>
                    <a:pt x="590" y="14"/>
                    <a:pt x="591" y="11"/>
                    <a:pt x="592" y="11"/>
                  </a:cubicBezTo>
                  <a:cubicBezTo>
                    <a:pt x="592" y="11"/>
                    <a:pt x="593" y="13"/>
                    <a:pt x="594" y="13"/>
                  </a:cubicBezTo>
                  <a:cubicBezTo>
                    <a:pt x="594" y="13"/>
                    <a:pt x="595" y="11"/>
                    <a:pt x="595" y="11"/>
                  </a:cubicBezTo>
                  <a:cubicBezTo>
                    <a:pt x="596" y="11"/>
                    <a:pt x="597" y="13"/>
                    <a:pt x="598" y="13"/>
                  </a:cubicBezTo>
                  <a:cubicBezTo>
                    <a:pt x="598" y="12"/>
                    <a:pt x="599" y="11"/>
                    <a:pt x="599" y="10"/>
                  </a:cubicBezTo>
                  <a:cubicBezTo>
                    <a:pt x="600" y="10"/>
                    <a:pt x="601" y="9"/>
                    <a:pt x="601" y="8"/>
                  </a:cubicBezTo>
                  <a:cubicBezTo>
                    <a:pt x="601" y="8"/>
                    <a:pt x="603" y="6"/>
                    <a:pt x="603" y="6"/>
                  </a:cubicBezTo>
                  <a:cubicBezTo>
                    <a:pt x="603" y="6"/>
                    <a:pt x="601" y="4"/>
                    <a:pt x="601" y="4"/>
                  </a:cubicBezTo>
                  <a:cubicBezTo>
                    <a:pt x="601" y="4"/>
                    <a:pt x="602" y="2"/>
                    <a:pt x="602" y="2"/>
                  </a:cubicBezTo>
                  <a:cubicBezTo>
                    <a:pt x="603" y="2"/>
                    <a:pt x="604" y="4"/>
                    <a:pt x="605" y="4"/>
                  </a:cubicBezTo>
                  <a:cubicBezTo>
                    <a:pt x="605" y="4"/>
                    <a:pt x="607" y="5"/>
                    <a:pt x="607" y="5"/>
                  </a:cubicBezTo>
                  <a:cubicBezTo>
                    <a:pt x="607" y="6"/>
                    <a:pt x="605" y="7"/>
                    <a:pt x="605" y="8"/>
                  </a:cubicBezTo>
                  <a:cubicBezTo>
                    <a:pt x="605" y="8"/>
                    <a:pt x="603" y="9"/>
                    <a:pt x="603" y="10"/>
                  </a:cubicBezTo>
                  <a:cubicBezTo>
                    <a:pt x="603" y="10"/>
                    <a:pt x="606" y="11"/>
                    <a:pt x="606" y="12"/>
                  </a:cubicBezTo>
                  <a:cubicBezTo>
                    <a:pt x="605" y="12"/>
                    <a:pt x="604" y="14"/>
                    <a:pt x="604" y="14"/>
                  </a:cubicBezTo>
                  <a:cubicBezTo>
                    <a:pt x="603" y="14"/>
                    <a:pt x="602" y="12"/>
                    <a:pt x="602" y="12"/>
                  </a:cubicBezTo>
                  <a:cubicBezTo>
                    <a:pt x="601" y="12"/>
                    <a:pt x="600" y="14"/>
                    <a:pt x="600" y="14"/>
                  </a:cubicBezTo>
                  <a:cubicBezTo>
                    <a:pt x="600" y="15"/>
                    <a:pt x="598" y="16"/>
                    <a:pt x="598" y="16"/>
                  </a:cubicBezTo>
                  <a:cubicBezTo>
                    <a:pt x="598" y="17"/>
                    <a:pt x="601" y="18"/>
                    <a:pt x="600" y="18"/>
                  </a:cubicBezTo>
                  <a:cubicBezTo>
                    <a:pt x="600" y="19"/>
                    <a:pt x="599" y="20"/>
                    <a:pt x="599" y="20"/>
                  </a:cubicBezTo>
                  <a:cubicBezTo>
                    <a:pt x="598" y="21"/>
                    <a:pt x="597" y="22"/>
                    <a:pt x="597" y="23"/>
                  </a:cubicBezTo>
                  <a:cubicBezTo>
                    <a:pt x="597" y="23"/>
                    <a:pt x="599" y="24"/>
                    <a:pt x="599" y="24"/>
                  </a:cubicBezTo>
                  <a:cubicBezTo>
                    <a:pt x="599" y="25"/>
                    <a:pt x="598" y="26"/>
                    <a:pt x="598" y="27"/>
                  </a:cubicBezTo>
                  <a:cubicBezTo>
                    <a:pt x="597" y="27"/>
                    <a:pt x="596" y="28"/>
                    <a:pt x="596" y="29"/>
                  </a:cubicBezTo>
                  <a:cubicBezTo>
                    <a:pt x="597" y="29"/>
                    <a:pt x="597" y="31"/>
                    <a:pt x="598" y="31"/>
                  </a:cubicBezTo>
                  <a:cubicBezTo>
                    <a:pt x="598" y="30"/>
                    <a:pt x="600" y="29"/>
                    <a:pt x="600" y="28"/>
                  </a:cubicBezTo>
                  <a:cubicBezTo>
                    <a:pt x="600" y="28"/>
                    <a:pt x="601" y="27"/>
                    <a:pt x="602" y="26"/>
                  </a:cubicBezTo>
                  <a:cubicBezTo>
                    <a:pt x="602" y="25"/>
                    <a:pt x="603" y="25"/>
                    <a:pt x="603" y="24"/>
                  </a:cubicBezTo>
                  <a:cubicBezTo>
                    <a:pt x="604" y="23"/>
                    <a:pt x="604" y="22"/>
                    <a:pt x="605" y="22"/>
                  </a:cubicBezTo>
                  <a:cubicBezTo>
                    <a:pt x="605" y="21"/>
                    <a:pt x="607" y="20"/>
                    <a:pt x="607" y="19"/>
                  </a:cubicBezTo>
                  <a:cubicBezTo>
                    <a:pt x="607" y="19"/>
                    <a:pt x="604" y="18"/>
                    <a:pt x="604" y="18"/>
                  </a:cubicBezTo>
                  <a:cubicBezTo>
                    <a:pt x="605" y="17"/>
                    <a:pt x="606" y="16"/>
                    <a:pt x="606" y="15"/>
                  </a:cubicBezTo>
                  <a:cubicBezTo>
                    <a:pt x="607" y="15"/>
                    <a:pt x="607" y="14"/>
                    <a:pt x="608" y="13"/>
                  </a:cubicBezTo>
                  <a:cubicBezTo>
                    <a:pt x="608" y="13"/>
                    <a:pt x="610" y="15"/>
                    <a:pt x="610" y="15"/>
                  </a:cubicBezTo>
                  <a:cubicBezTo>
                    <a:pt x="611" y="13"/>
                    <a:pt x="612" y="12"/>
                    <a:pt x="613" y="10"/>
                  </a:cubicBezTo>
                  <a:cubicBezTo>
                    <a:pt x="614" y="11"/>
                    <a:pt x="616" y="12"/>
                    <a:pt x="616" y="12"/>
                  </a:cubicBezTo>
                  <a:cubicBezTo>
                    <a:pt x="616" y="13"/>
                    <a:pt x="614" y="14"/>
                    <a:pt x="614" y="14"/>
                  </a:cubicBezTo>
                  <a:cubicBezTo>
                    <a:pt x="614" y="15"/>
                    <a:pt x="616" y="16"/>
                    <a:pt x="616" y="16"/>
                  </a:cubicBezTo>
                  <a:cubicBezTo>
                    <a:pt x="616" y="16"/>
                    <a:pt x="618" y="14"/>
                    <a:pt x="618" y="14"/>
                  </a:cubicBezTo>
                  <a:cubicBezTo>
                    <a:pt x="618" y="14"/>
                    <a:pt x="620" y="15"/>
                    <a:pt x="620" y="16"/>
                  </a:cubicBezTo>
                  <a:cubicBezTo>
                    <a:pt x="620" y="16"/>
                    <a:pt x="618" y="18"/>
                    <a:pt x="618" y="18"/>
                  </a:cubicBezTo>
                  <a:cubicBezTo>
                    <a:pt x="619" y="18"/>
                    <a:pt x="620" y="19"/>
                    <a:pt x="621" y="19"/>
                  </a:cubicBezTo>
                  <a:cubicBezTo>
                    <a:pt x="621" y="20"/>
                    <a:pt x="622" y="17"/>
                    <a:pt x="622" y="17"/>
                  </a:cubicBezTo>
                  <a:cubicBezTo>
                    <a:pt x="623" y="17"/>
                    <a:pt x="624" y="19"/>
                    <a:pt x="625" y="19"/>
                  </a:cubicBezTo>
                  <a:cubicBezTo>
                    <a:pt x="626" y="17"/>
                    <a:pt x="627" y="16"/>
                    <a:pt x="628" y="15"/>
                  </a:cubicBezTo>
                  <a:cubicBezTo>
                    <a:pt x="629" y="14"/>
                    <a:pt x="629" y="13"/>
                    <a:pt x="630" y="12"/>
                  </a:cubicBezTo>
                  <a:cubicBezTo>
                    <a:pt x="630" y="12"/>
                    <a:pt x="631" y="11"/>
                    <a:pt x="631" y="10"/>
                  </a:cubicBezTo>
                  <a:cubicBezTo>
                    <a:pt x="632" y="10"/>
                    <a:pt x="633" y="8"/>
                    <a:pt x="633" y="8"/>
                  </a:cubicBezTo>
                  <a:cubicBezTo>
                    <a:pt x="633" y="7"/>
                    <a:pt x="631" y="6"/>
                    <a:pt x="631" y="6"/>
                  </a:cubicBezTo>
                  <a:cubicBezTo>
                    <a:pt x="631" y="5"/>
                    <a:pt x="632" y="4"/>
                    <a:pt x="633" y="4"/>
                  </a:cubicBezTo>
                  <a:cubicBezTo>
                    <a:pt x="633" y="3"/>
                    <a:pt x="634" y="2"/>
                    <a:pt x="634" y="2"/>
                  </a:cubicBezTo>
                  <a:cubicBezTo>
                    <a:pt x="636" y="3"/>
                    <a:pt x="637" y="4"/>
                    <a:pt x="639" y="5"/>
                  </a:cubicBezTo>
                  <a:cubicBezTo>
                    <a:pt x="639" y="6"/>
                    <a:pt x="637" y="7"/>
                    <a:pt x="637" y="7"/>
                  </a:cubicBezTo>
                  <a:cubicBezTo>
                    <a:pt x="637" y="8"/>
                    <a:pt x="639" y="9"/>
                    <a:pt x="639" y="9"/>
                  </a:cubicBezTo>
                  <a:cubicBezTo>
                    <a:pt x="640" y="10"/>
                    <a:pt x="641" y="10"/>
                    <a:pt x="642" y="11"/>
                  </a:cubicBezTo>
                  <a:cubicBezTo>
                    <a:pt x="642" y="11"/>
                    <a:pt x="643" y="12"/>
                    <a:pt x="644" y="12"/>
                  </a:cubicBezTo>
                  <a:cubicBezTo>
                    <a:pt x="645" y="13"/>
                    <a:pt x="645" y="14"/>
                    <a:pt x="646" y="14"/>
                  </a:cubicBezTo>
                  <a:cubicBezTo>
                    <a:pt x="646" y="14"/>
                    <a:pt x="648" y="16"/>
                    <a:pt x="648" y="16"/>
                  </a:cubicBezTo>
                  <a:cubicBezTo>
                    <a:pt x="648" y="16"/>
                    <a:pt x="647" y="18"/>
                    <a:pt x="647" y="18"/>
                  </a:cubicBezTo>
                  <a:cubicBezTo>
                    <a:pt x="646" y="19"/>
                    <a:pt x="645" y="20"/>
                    <a:pt x="645" y="20"/>
                  </a:cubicBezTo>
                  <a:cubicBezTo>
                    <a:pt x="644" y="20"/>
                    <a:pt x="643" y="19"/>
                    <a:pt x="643" y="19"/>
                  </a:cubicBezTo>
                  <a:cubicBezTo>
                    <a:pt x="642" y="19"/>
                    <a:pt x="642" y="21"/>
                    <a:pt x="641" y="21"/>
                  </a:cubicBezTo>
                  <a:cubicBezTo>
                    <a:pt x="642" y="22"/>
                    <a:pt x="644" y="23"/>
                    <a:pt x="645" y="24"/>
                  </a:cubicBezTo>
                  <a:cubicBezTo>
                    <a:pt x="646" y="24"/>
                    <a:pt x="646" y="22"/>
                    <a:pt x="647" y="22"/>
                  </a:cubicBezTo>
                  <a:cubicBezTo>
                    <a:pt x="647" y="22"/>
                    <a:pt x="649" y="24"/>
                    <a:pt x="649" y="24"/>
                  </a:cubicBezTo>
                  <a:cubicBezTo>
                    <a:pt x="650" y="23"/>
                    <a:pt x="651" y="22"/>
                    <a:pt x="651" y="21"/>
                  </a:cubicBezTo>
                  <a:cubicBezTo>
                    <a:pt x="652" y="21"/>
                    <a:pt x="652" y="20"/>
                    <a:pt x="653" y="19"/>
                  </a:cubicBezTo>
                  <a:cubicBezTo>
                    <a:pt x="653" y="18"/>
                    <a:pt x="654" y="18"/>
                    <a:pt x="654" y="17"/>
                  </a:cubicBezTo>
                  <a:cubicBezTo>
                    <a:pt x="655" y="16"/>
                    <a:pt x="656" y="15"/>
                    <a:pt x="656" y="15"/>
                  </a:cubicBezTo>
                  <a:cubicBezTo>
                    <a:pt x="656" y="14"/>
                    <a:pt x="658" y="13"/>
                    <a:pt x="658" y="13"/>
                  </a:cubicBezTo>
                  <a:cubicBezTo>
                    <a:pt x="658" y="12"/>
                    <a:pt x="656" y="11"/>
                    <a:pt x="656" y="11"/>
                  </a:cubicBezTo>
                  <a:cubicBezTo>
                    <a:pt x="655" y="11"/>
                    <a:pt x="653" y="9"/>
                    <a:pt x="653" y="9"/>
                  </a:cubicBezTo>
                  <a:cubicBezTo>
                    <a:pt x="654" y="9"/>
                    <a:pt x="655" y="7"/>
                    <a:pt x="655" y="7"/>
                  </a:cubicBezTo>
                  <a:cubicBezTo>
                    <a:pt x="656" y="7"/>
                    <a:pt x="657" y="8"/>
                    <a:pt x="657" y="9"/>
                  </a:cubicBezTo>
                  <a:cubicBezTo>
                    <a:pt x="658" y="9"/>
                    <a:pt x="659" y="10"/>
                    <a:pt x="660" y="10"/>
                  </a:cubicBezTo>
                  <a:cubicBezTo>
                    <a:pt x="660" y="11"/>
                    <a:pt x="661" y="12"/>
                    <a:pt x="662" y="12"/>
                  </a:cubicBezTo>
                  <a:cubicBezTo>
                    <a:pt x="662" y="12"/>
                    <a:pt x="663" y="14"/>
                    <a:pt x="664" y="14"/>
                  </a:cubicBezTo>
                  <a:cubicBezTo>
                    <a:pt x="664" y="14"/>
                    <a:pt x="665" y="12"/>
                    <a:pt x="666" y="11"/>
                  </a:cubicBezTo>
                  <a:cubicBezTo>
                    <a:pt x="666" y="11"/>
                    <a:pt x="667" y="9"/>
                    <a:pt x="667" y="9"/>
                  </a:cubicBezTo>
                  <a:cubicBezTo>
                    <a:pt x="668" y="9"/>
                    <a:pt x="669" y="11"/>
                    <a:pt x="670" y="11"/>
                  </a:cubicBezTo>
                  <a:cubicBezTo>
                    <a:pt x="670" y="11"/>
                    <a:pt x="671" y="13"/>
                    <a:pt x="672" y="13"/>
                  </a:cubicBezTo>
                  <a:cubicBezTo>
                    <a:pt x="672" y="13"/>
                    <a:pt x="673" y="11"/>
                    <a:pt x="674" y="10"/>
                  </a:cubicBezTo>
                  <a:cubicBezTo>
                    <a:pt x="674" y="10"/>
                    <a:pt x="675" y="8"/>
                    <a:pt x="675" y="8"/>
                  </a:cubicBezTo>
                  <a:cubicBezTo>
                    <a:pt x="676" y="8"/>
                    <a:pt x="677" y="9"/>
                    <a:pt x="677" y="10"/>
                  </a:cubicBezTo>
                  <a:cubicBezTo>
                    <a:pt x="678" y="10"/>
                    <a:pt x="676" y="12"/>
                    <a:pt x="676" y="12"/>
                  </a:cubicBezTo>
                  <a:cubicBezTo>
                    <a:pt x="675" y="13"/>
                    <a:pt x="674" y="14"/>
                    <a:pt x="674" y="14"/>
                  </a:cubicBezTo>
                  <a:cubicBezTo>
                    <a:pt x="674" y="15"/>
                    <a:pt x="676" y="16"/>
                    <a:pt x="676" y="16"/>
                  </a:cubicBezTo>
                  <a:cubicBezTo>
                    <a:pt x="676" y="17"/>
                    <a:pt x="675" y="18"/>
                    <a:pt x="675" y="18"/>
                  </a:cubicBezTo>
                  <a:cubicBezTo>
                    <a:pt x="675" y="19"/>
                    <a:pt x="677" y="19"/>
                    <a:pt x="677" y="20"/>
                  </a:cubicBezTo>
                  <a:cubicBezTo>
                    <a:pt x="677" y="21"/>
                    <a:pt x="675" y="22"/>
                    <a:pt x="675" y="22"/>
                  </a:cubicBezTo>
                  <a:cubicBezTo>
                    <a:pt x="675" y="23"/>
                    <a:pt x="677" y="23"/>
                    <a:pt x="677" y="24"/>
                  </a:cubicBezTo>
                  <a:cubicBezTo>
                    <a:pt x="677" y="25"/>
                    <a:pt x="676" y="26"/>
                    <a:pt x="676" y="26"/>
                  </a:cubicBezTo>
                  <a:cubicBezTo>
                    <a:pt x="676" y="27"/>
                    <a:pt x="678" y="27"/>
                    <a:pt x="678" y="28"/>
                  </a:cubicBezTo>
                  <a:cubicBezTo>
                    <a:pt x="678" y="27"/>
                    <a:pt x="679" y="26"/>
                    <a:pt x="680" y="26"/>
                  </a:cubicBezTo>
                  <a:cubicBezTo>
                    <a:pt x="680" y="25"/>
                    <a:pt x="681" y="24"/>
                    <a:pt x="681" y="23"/>
                  </a:cubicBezTo>
                  <a:cubicBezTo>
                    <a:pt x="682" y="23"/>
                    <a:pt x="683" y="22"/>
                    <a:pt x="683" y="21"/>
                  </a:cubicBezTo>
                  <a:cubicBezTo>
                    <a:pt x="683" y="21"/>
                    <a:pt x="681" y="20"/>
                    <a:pt x="681" y="19"/>
                  </a:cubicBezTo>
                  <a:cubicBezTo>
                    <a:pt x="681" y="19"/>
                    <a:pt x="683" y="18"/>
                    <a:pt x="682" y="17"/>
                  </a:cubicBezTo>
                  <a:cubicBezTo>
                    <a:pt x="682" y="17"/>
                    <a:pt x="680" y="16"/>
                    <a:pt x="680" y="16"/>
                  </a:cubicBezTo>
                  <a:cubicBezTo>
                    <a:pt x="680" y="15"/>
                    <a:pt x="682" y="14"/>
                    <a:pt x="682" y="13"/>
                  </a:cubicBezTo>
                  <a:cubicBezTo>
                    <a:pt x="682" y="13"/>
                    <a:pt x="680" y="12"/>
                    <a:pt x="680" y="12"/>
                  </a:cubicBezTo>
                  <a:cubicBezTo>
                    <a:pt x="680" y="11"/>
                    <a:pt x="681" y="9"/>
                    <a:pt x="681" y="9"/>
                  </a:cubicBezTo>
                  <a:cubicBezTo>
                    <a:pt x="682" y="9"/>
                    <a:pt x="683" y="11"/>
                    <a:pt x="684" y="11"/>
                  </a:cubicBezTo>
                  <a:cubicBezTo>
                    <a:pt x="684" y="11"/>
                    <a:pt x="685" y="13"/>
                    <a:pt x="686" y="13"/>
                  </a:cubicBezTo>
                  <a:cubicBezTo>
                    <a:pt x="686" y="13"/>
                    <a:pt x="687" y="10"/>
                    <a:pt x="688" y="11"/>
                  </a:cubicBezTo>
                  <a:cubicBezTo>
                    <a:pt x="688" y="11"/>
                    <a:pt x="689" y="12"/>
                    <a:pt x="690" y="12"/>
                  </a:cubicBezTo>
                  <a:cubicBezTo>
                    <a:pt x="691" y="13"/>
                    <a:pt x="691" y="13"/>
                    <a:pt x="692" y="14"/>
                  </a:cubicBezTo>
                  <a:cubicBezTo>
                    <a:pt x="693" y="14"/>
                    <a:pt x="694" y="15"/>
                    <a:pt x="694" y="16"/>
                  </a:cubicBezTo>
                  <a:cubicBezTo>
                    <a:pt x="695" y="16"/>
                    <a:pt x="696" y="17"/>
                    <a:pt x="697" y="17"/>
                  </a:cubicBezTo>
                  <a:cubicBezTo>
                    <a:pt x="697" y="17"/>
                    <a:pt x="698" y="15"/>
                    <a:pt x="698" y="15"/>
                  </a:cubicBezTo>
                  <a:cubicBezTo>
                    <a:pt x="699" y="15"/>
                    <a:pt x="700" y="17"/>
                    <a:pt x="700" y="17"/>
                  </a:cubicBezTo>
                  <a:cubicBezTo>
                    <a:pt x="701" y="17"/>
                    <a:pt x="702" y="15"/>
                    <a:pt x="702" y="15"/>
                  </a:cubicBezTo>
                  <a:cubicBezTo>
                    <a:pt x="702" y="14"/>
                    <a:pt x="700" y="13"/>
                    <a:pt x="700" y="13"/>
                  </a:cubicBezTo>
                  <a:cubicBezTo>
                    <a:pt x="700" y="12"/>
                    <a:pt x="701" y="11"/>
                    <a:pt x="702" y="11"/>
                  </a:cubicBezTo>
                  <a:cubicBezTo>
                    <a:pt x="702" y="10"/>
                    <a:pt x="703" y="9"/>
                    <a:pt x="703" y="8"/>
                  </a:cubicBezTo>
                  <a:cubicBezTo>
                    <a:pt x="705" y="10"/>
                    <a:pt x="706" y="11"/>
                    <a:pt x="708" y="12"/>
                  </a:cubicBezTo>
                  <a:cubicBezTo>
                    <a:pt x="707" y="13"/>
                    <a:pt x="707" y="13"/>
                    <a:pt x="706" y="14"/>
                  </a:cubicBezTo>
                  <a:cubicBezTo>
                    <a:pt x="706" y="14"/>
                    <a:pt x="704" y="16"/>
                    <a:pt x="704" y="16"/>
                  </a:cubicBezTo>
                  <a:cubicBezTo>
                    <a:pt x="704" y="17"/>
                    <a:pt x="706" y="18"/>
                    <a:pt x="707" y="18"/>
                  </a:cubicBezTo>
                  <a:cubicBezTo>
                    <a:pt x="707" y="18"/>
                    <a:pt x="709" y="19"/>
                    <a:pt x="709" y="20"/>
                  </a:cubicBezTo>
                  <a:cubicBezTo>
                    <a:pt x="709" y="20"/>
                    <a:pt x="707" y="21"/>
                    <a:pt x="707" y="22"/>
                  </a:cubicBezTo>
                  <a:cubicBezTo>
                    <a:pt x="707" y="22"/>
                    <a:pt x="709" y="23"/>
                    <a:pt x="709" y="24"/>
                  </a:cubicBezTo>
                  <a:cubicBezTo>
                    <a:pt x="709" y="24"/>
                    <a:pt x="708" y="25"/>
                    <a:pt x="708" y="26"/>
                  </a:cubicBezTo>
                  <a:cubicBezTo>
                    <a:pt x="707" y="26"/>
                    <a:pt x="706" y="28"/>
                    <a:pt x="706" y="28"/>
                  </a:cubicBezTo>
                  <a:cubicBezTo>
                    <a:pt x="706" y="29"/>
                    <a:pt x="708" y="29"/>
                    <a:pt x="708" y="30"/>
                  </a:cubicBezTo>
                  <a:cubicBezTo>
                    <a:pt x="709" y="28"/>
                    <a:pt x="710" y="27"/>
                    <a:pt x="712" y="25"/>
                  </a:cubicBezTo>
                  <a:cubicBezTo>
                    <a:pt x="712" y="25"/>
                    <a:pt x="713" y="23"/>
                    <a:pt x="713" y="23"/>
                  </a:cubicBezTo>
                  <a:cubicBezTo>
                    <a:pt x="713" y="23"/>
                    <a:pt x="711" y="22"/>
                    <a:pt x="711" y="21"/>
                  </a:cubicBezTo>
                  <a:cubicBezTo>
                    <a:pt x="711" y="21"/>
                    <a:pt x="709" y="20"/>
                    <a:pt x="709" y="20"/>
                  </a:cubicBezTo>
                  <a:cubicBezTo>
                    <a:pt x="709" y="19"/>
                    <a:pt x="710" y="18"/>
                    <a:pt x="711" y="17"/>
                  </a:cubicBezTo>
                  <a:cubicBezTo>
                    <a:pt x="711" y="17"/>
                    <a:pt x="712" y="16"/>
                    <a:pt x="712" y="15"/>
                  </a:cubicBezTo>
                  <a:cubicBezTo>
                    <a:pt x="712" y="15"/>
                    <a:pt x="710" y="14"/>
                    <a:pt x="710" y="14"/>
                  </a:cubicBezTo>
                  <a:cubicBezTo>
                    <a:pt x="711" y="12"/>
                    <a:pt x="712" y="11"/>
                    <a:pt x="713" y="9"/>
                  </a:cubicBezTo>
                  <a:cubicBezTo>
                    <a:pt x="714" y="10"/>
                    <a:pt x="715" y="10"/>
                    <a:pt x="716" y="11"/>
                  </a:cubicBezTo>
                  <a:cubicBezTo>
                    <a:pt x="716" y="11"/>
                    <a:pt x="718" y="12"/>
                    <a:pt x="718" y="12"/>
                  </a:cubicBezTo>
                  <a:cubicBezTo>
                    <a:pt x="718" y="13"/>
                    <a:pt x="716" y="14"/>
                    <a:pt x="716" y="15"/>
                  </a:cubicBezTo>
                  <a:cubicBezTo>
                    <a:pt x="716" y="15"/>
                    <a:pt x="714" y="13"/>
                    <a:pt x="714" y="13"/>
                  </a:cubicBezTo>
                  <a:cubicBezTo>
                    <a:pt x="713" y="13"/>
                    <a:pt x="713" y="15"/>
                    <a:pt x="712" y="15"/>
                  </a:cubicBezTo>
                  <a:cubicBezTo>
                    <a:pt x="714" y="16"/>
                    <a:pt x="715" y="17"/>
                    <a:pt x="717" y="19"/>
                  </a:cubicBezTo>
                  <a:cubicBezTo>
                    <a:pt x="717" y="18"/>
                    <a:pt x="718" y="17"/>
                    <a:pt x="718" y="16"/>
                  </a:cubicBezTo>
                  <a:cubicBezTo>
                    <a:pt x="719" y="16"/>
                    <a:pt x="719" y="15"/>
                    <a:pt x="720" y="14"/>
                  </a:cubicBezTo>
                  <a:cubicBezTo>
                    <a:pt x="721" y="14"/>
                    <a:pt x="721" y="12"/>
                    <a:pt x="722" y="12"/>
                  </a:cubicBezTo>
                  <a:cubicBezTo>
                    <a:pt x="722" y="12"/>
                    <a:pt x="724" y="14"/>
                    <a:pt x="724" y="14"/>
                  </a:cubicBezTo>
                  <a:cubicBezTo>
                    <a:pt x="724" y="13"/>
                    <a:pt x="726" y="12"/>
                    <a:pt x="726" y="11"/>
                  </a:cubicBezTo>
                  <a:cubicBezTo>
                    <a:pt x="726" y="11"/>
                    <a:pt x="723" y="10"/>
                    <a:pt x="724" y="10"/>
                  </a:cubicBezTo>
                  <a:cubicBezTo>
                    <a:pt x="724" y="9"/>
                    <a:pt x="725" y="8"/>
                    <a:pt x="725" y="7"/>
                  </a:cubicBezTo>
                  <a:cubicBezTo>
                    <a:pt x="726" y="7"/>
                    <a:pt x="727" y="9"/>
                    <a:pt x="727" y="9"/>
                  </a:cubicBezTo>
                  <a:cubicBezTo>
                    <a:pt x="728" y="10"/>
                    <a:pt x="730" y="10"/>
                    <a:pt x="730" y="11"/>
                  </a:cubicBezTo>
                  <a:cubicBezTo>
                    <a:pt x="730" y="11"/>
                    <a:pt x="728" y="13"/>
                    <a:pt x="728" y="13"/>
                  </a:cubicBezTo>
                  <a:cubicBezTo>
                    <a:pt x="727" y="14"/>
                    <a:pt x="727" y="15"/>
                    <a:pt x="726" y="15"/>
                  </a:cubicBezTo>
                  <a:cubicBezTo>
                    <a:pt x="726" y="15"/>
                    <a:pt x="725" y="14"/>
                    <a:pt x="724" y="14"/>
                  </a:cubicBezTo>
                  <a:cubicBezTo>
                    <a:pt x="724" y="14"/>
                    <a:pt x="722" y="16"/>
                    <a:pt x="722" y="16"/>
                  </a:cubicBezTo>
                  <a:cubicBezTo>
                    <a:pt x="722" y="16"/>
                    <a:pt x="725" y="17"/>
                    <a:pt x="725" y="18"/>
                  </a:cubicBezTo>
                  <a:cubicBezTo>
                    <a:pt x="725" y="18"/>
                    <a:pt x="723" y="19"/>
                    <a:pt x="723" y="20"/>
                  </a:cubicBezTo>
                  <a:cubicBezTo>
                    <a:pt x="724" y="20"/>
                    <a:pt x="724" y="21"/>
                    <a:pt x="725" y="22"/>
                  </a:cubicBezTo>
                  <a:cubicBezTo>
                    <a:pt x="726" y="22"/>
                    <a:pt x="727" y="23"/>
                    <a:pt x="727" y="23"/>
                  </a:cubicBezTo>
                  <a:cubicBezTo>
                    <a:pt x="728" y="23"/>
                    <a:pt x="729" y="21"/>
                    <a:pt x="729" y="21"/>
                  </a:cubicBezTo>
                  <a:cubicBezTo>
                    <a:pt x="730" y="20"/>
                    <a:pt x="730" y="19"/>
                    <a:pt x="731" y="19"/>
                  </a:cubicBezTo>
                  <a:cubicBezTo>
                    <a:pt x="731" y="18"/>
                    <a:pt x="732" y="17"/>
                    <a:pt x="732" y="17"/>
                  </a:cubicBezTo>
                  <a:cubicBezTo>
                    <a:pt x="733" y="16"/>
                    <a:pt x="734" y="14"/>
                    <a:pt x="734" y="14"/>
                  </a:cubicBezTo>
                  <a:cubicBezTo>
                    <a:pt x="735" y="14"/>
                    <a:pt x="736" y="16"/>
                    <a:pt x="736" y="16"/>
                  </a:cubicBezTo>
                  <a:cubicBezTo>
                    <a:pt x="737" y="16"/>
                    <a:pt x="738" y="17"/>
                    <a:pt x="739" y="18"/>
                  </a:cubicBezTo>
                  <a:cubicBezTo>
                    <a:pt x="739" y="18"/>
                    <a:pt x="737" y="20"/>
                    <a:pt x="737" y="20"/>
                  </a:cubicBezTo>
                  <a:cubicBezTo>
                    <a:pt x="737" y="20"/>
                    <a:pt x="739" y="22"/>
                    <a:pt x="739" y="22"/>
                  </a:cubicBezTo>
                  <a:cubicBezTo>
                    <a:pt x="739" y="21"/>
                    <a:pt x="741" y="20"/>
                    <a:pt x="741" y="19"/>
                  </a:cubicBezTo>
                  <a:cubicBezTo>
                    <a:pt x="741" y="19"/>
                    <a:pt x="739" y="18"/>
                    <a:pt x="739" y="18"/>
                  </a:cubicBezTo>
                  <a:cubicBezTo>
                    <a:pt x="739" y="17"/>
                    <a:pt x="740" y="16"/>
                    <a:pt x="740" y="15"/>
                  </a:cubicBezTo>
                  <a:cubicBezTo>
                    <a:pt x="741" y="15"/>
                    <a:pt x="742" y="14"/>
                    <a:pt x="742" y="13"/>
                  </a:cubicBezTo>
                  <a:cubicBezTo>
                    <a:pt x="742" y="13"/>
                    <a:pt x="744" y="12"/>
                    <a:pt x="744" y="11"/>
                  </a:cubicBezTo>
                  <a:cubicBezTo>
                    <a:pt x="744" y="11"/>
                    <a:pt x="741" y="10"/>
                    <a:pt x="742" y="9"/>
                  </a:cubicBezTo>
                  <a:cubicBezTo>
                    <a:pt x="742" y="9"/>
                    <a:pt x="743" y="8"/>
                    <a:pt x="743" y="7"/>
                  </a:cubicBezTo>
                  <a:cubicBezTo>
                    <a:pt x="744" y="6"/>
                    <a:pt x="744" y="5"/>
                    <a:pt x="745" y="5"/>
                  </a:cubicBezTo>
                  <a:cubicBezTo>
                    <a:pt x="745" y="5"/>
                    <a:pt x="747" y="7"/>
                    <a:pt x="747" y="7"/>
                  </a:cubicBezTo>
                  <a:cubicBezTo>
                    <a:pt x="748" y="6"/>
                    <a:pt x="748" y="5"/>
                    <a:pt x="749" y="4"/>
                  </a:cubicBezTo>
                  <a:cubicBezTo>
                    <a:pt x="750" y="5"/>
                    <a:pt x="750" y="5"/>
                    <a:pt x="751" y="6"/>
                  </a:cubicBezTo>
                  <a:cubicBezTo>
                    <a:pt x="752" y="7"/>
                    <a:pt x="753" y="7"/>
                    <a:pt x="753" y="8"/>
                  </a:cubicBezTo>
                  <a:cubicBezTo>
                    <a:pt x="754" y="8"/>
                    <a:pt x="755" y="9"/>
                    <a:pt x="756" y="9"/>
                  </a:cubicBezTo>
                  <a:cubicBezTo>
                    <a:pt x="756" y="10"/>
                    <a:pt x="754" y="11"/>
                    <a:pt x="754" y="12"/>
                  </a:cubicBezTo>
                  <a:cubicBezTo>
                    <a:pt x="754" y="12"/>
                    <a:pt x="756" y="13"/>
                    <a:pt x="756" y="13"/>
                  </a:cubicBezTo>
                  <a:cubicBezTo>
                    <a:pt x="756" y="14"/>
                    <a:pt x="758" y="15"/>
                    <a:pt x="758" y="15"/>
                  </a:cubicBezTo>
                  <a:cubicBezTo>
                    <a:pt x="758" y="15"/>
                    <a:pt x="756" y="17"/>
                    <a:pt x="757" y="17"/>
                  </a:cubicBezTo>
                  <a:cubicBezTo>
                    <a:pt x="757" y="18"/>
                    <a:pt x="758" y="19"/>
                    <a:pt x="759" y="19"/>
                  </a:cubicBezTo>
                  <a:cubicBezTo>
                    <a:pt x="759" y="19"/>
                    <a:pt x="760" y="17"/>
                    <a:pt x="761" y="17"/>
                  </a:cubicBezTo>
                  <a:cubicBezTo>
                    <a:pt x="761" y="17"/>
                    <a:pt x="762" y="18"/>
                    <a:pt x="763" y="18"/>
                  </a:cubicBezTo>
                  <a:cubicBezTo>
                    <a:pt x="763" y="18"/>
                    <a:pt x="765" y="20"/>
                    <a:pt x="765" y="20"/>
                  </a:cubicBezTo>
                  <a:cubicBezTo>
                    <a:pt x="766" y="20"/>
                    <a:pt x="766" y="19"/>
                    <a:pt x="767" y="18"/>
                  </a:cubicBezTo>
                  <a:cubicBezTo>
                    <a:pt x="767" y="17"/>
                    <a:pt x="768" y="16"/>
                    <a:pt x="768" y="16"/>
                  </a:cubicBezTo>
                  <a:cubicBezTo>
                    <a:pt x="769" y="15"/>
                    <a:pt x="770" y="14"/>
                    <a:pt x="770" y="13"/>
                  </a:cubicBezTo>
                  <a:cubicBezTo>
                    <a:pt x="771" y="13"/>
                    <a:pt x="771" y="12"/>
                    <a:pt x="772" y="11"/>
                  </a:cubicBezTo>
                  <a:cubicBezTo>
                    <a:pt x="772" y="11"/>
                    <a:pt x="774" y="13"/>
                    <a:pt x="774" y="13"/>
                  </a:cubicBezTo>
                  <a:cubicBezTo>
                    <a:pt x="775" y="13"/>
                    <a:pt x="775" y="11"/>
                    <a:pt x="776" y="11"/>
                  </a:cubicBezTo>
                  <a:cubicBezTo>
                    <a:pt x="776" y="11"/>
                    <a:pt x="778" y="13"/>
                    <a:pt x="778" y="12"/>
                  </a:cubicBezTo>
                  <a:cubicBezTo>
                    <a:pt x="779" y="12"/>
                    <a:pt x="779" y="11"/>
                    <a:pt x="780" y="10"/>
                  </a:cubicBezTo>
                  <a:cubicBezTo>
                    <a:pt x="780" y="10"/>
                    <a:pt x="781" y="8"/>
                    <a:pt x="781" y="8"/>
                  </a:cubicBezTo>
                  <a:cubicBezTo>
                    <a:pt x="782" y="8"/>
                    <a:pt x="783" y="9"/>
                    <a:pt x="784" y="10"/>
                  </a:cubicBezTo>
                  <a:cubicBezTo>
                    <a:pt x="784" y="10"/>
                    <a:pt x="785" y="11"/>
                    <a:pt x="786" y="11"/>
                  </a:cubicBezTo>
                  <a:cubicBezTo>
                    <a:pt x="786" y="11"/>
                    <a:pt x="787" y="9"/>
                    <a:pt x="788" y="9"/>
                  </a:cubicBezTo>
                  <a:cubicBezTo>
                    <a:pt x="788" y="9"/>
                    <a:pt x="790" y="11"/>
                    <a:pt x="790" y="11"/>
                  </a:cubicBezTo>
                  <a:cubicBezTo>
                    <a:pt x="790" y="11"/>
                    <a:pt x="788" y="13"/>
                    <a:pt x="788" y="13"/>
                  </a:cubicBezTo>
                  <a:cubicBezTo>
                    <a:pt x="788" y="13"/>
                    <a:pt x="786" y="11"/>
                    <a:pt x="786" y="11"/>
                  </a:cubicBezTo>
                  <a:cubicBezTo>
                    <a:pt x="785" y="11"/>
                    <a:pt x="784" y="13"/>
                    <a:pt x="784" y="14"/>
                  </a:cubicBezTo>
                  <a:cubicBezTo>
                    <a:pt x="784" y="14"/>
                    <a:pt x="783" y="15"/>
                    <a:pt x="782" y="16"/>
                  </a:cubicBezTo>
                  <a:cubicBezTo>
                    <a:pt x="782" y="17"/>
                    <a:pt x="781" y="17"/>
                    <a:pt x="781" y="18"/>
                  </a:cubicBezTo>
                  <a:cubicBezTo>
                    <a:pt x="780" y="19"/>
                    <a:pt x="780" y="20"/>
                    <a:pt x="779" y="20"/>
                  </a:cubicBezTo>
                  <a:cubicBezTo>
                    <a:pt x="781" y="21"/>
                    <a:pt x="782" y="23"/>
                    <a:pt x="784" y="24"/>
                  </a:cubicBezTo>
                  <a:cubicBezTo>
                    <a:pt x="784" y="23"/>
                    <a:pt x="785" y="22"/>
                    <a:pt x="785" y="21"/>
                  </a:cubicBezTo>
                  <a:cubicBezTo>
                    <a:pt x="785" y="21"/>
                    <a:pt x="787" y="19"/>
                    <a:pt x="787" y="19"/>
                  </a:cubicBezTo>
                  <a:cubicBezTo>
                    <a:pt x="788" y="19"/>
                    <a:pt x="789" y="21"/>
                    <a:pt x="789" y="21"/>
                  </a:cubicBezTo>
                  <a:cubicBezTo>
                    <a:pt x="790" y="21"/>
                    <a:pt x="790" y="19"/>
                    <a:pt x="791" y="19"/>
                  </a:cubicBezTo>
                  <a:cubicBezTo>
                    <a:pt x="791" y="19"/>
                    <a:pt x="793" y="21"/>
                    <a:pt x="793" y="20"/>
                  </a:cubicBezTo>
                  <a:cubicBezTo>
                    <a:pt x="794" y="20"/>
                    <a:pt x="794" y="19"/>
                    <a:pt x="795" y="18"/>
                  </a:cubicBezTo>
                  <a:cubicBezTo>
                    <a:pt x="795" y="17"/>
                    <a:pt x="796" y="17"/>
                    <a:pt x="797" y="16"/>
                  </a:cubicBezTo>
                  <a:cubicBezTo>
                    <a:pt x="797" y="15"/>
                    <a:pt x="798" y="14"/>
                    <a:pt x="798" y="14"/>
                  </a:cubicBezTo>
                  <a:cubicBezTo>
                    <a:pt x="799" y="13"/>
                    <a:pt x="799" y="12"/>
                    <a:pt x="800" y="11"/>
                  </a:cubicBezTo>
                  <a:cubicBezTo>
                    <a:pt x="800" y="11"/>
                    <a:pt x="802" y="13"/>
                    <a:pt x="802" y="13"/>
                  </a:cubicBezTo>
                  <a:cubicBezTo>
                    <a:pt x="803" y="13"/>
                    <a:pt x="803" y="11"/>
                    <a:pt x="804" y="11"/>
                  </a:cubicBezTo>
                  <a:cubicBezTo>
                    <a:pt x="805" y="12"/>
                    <a:pt x="805" y="12"/>
                    <a:pt x="806" y="13"/>
                  </a:cubicBezTo>
                  <a:cubicBezTo>
                    <a:pt x="806" y="13"/>
                    <a:pt x="808" y="14"/>
                    <a:pt x="808" y="14"/>
                  </a:cubicBezTo>
                  <a:cubicBezTo>
                    <a:pt x="808" y="15"/>
                    <a:pt x="806" y="16"/>
                    <a:pt x="807" y="17"/>
                  </a:cubicBezTo>
                  <a:cubicBezTo>
                    <a:pt x="807" y="17"/>
                    <a:pt x="808" y="18"/>
                    <a:pt x="809" y="18"/>
                  </a:cubicBezTo>
                  <a:cubicBezTo>
                    <a:pt x="810" y="19"/>
                    <a:pt x="810" y="19"/>
                    <a:pt x="811" y="20"/>
                  </a:cubicBezTo>
                  <a:cubicBezTo>
                    <a:pt x="812" y="20"/>
                    <a:pt x="812" y="18"/>
                    <a:pt x="813" y="18"/>
                  </a:cubicBezTo>
                  <a:cubicBezTo>
                    <a:pt x="813" y="18"/>
                    <a:pt x="815" y="20"/>
                    <a:pt x="815" y="19"/>
                  </a:cubicBezTo>
                  <a:cubicBezTo>
                    <a:pt x="815" y="19"/>
                    <a:pt x="817" y="17"/>
                    <a:pt x="817" y="17"/>
                  </a:cubicBezTo>
                  <a:cubicBezTo>
                    <a:pt x="817" y="17"/>
                    <a:pt x="815" y="15"/>
                    <a:pt x="814" y="16"/>
                  </a:cubicBezTo>
                  <a:cubicBezTo>
                    <a:pt x="814" y="16"/>
                    <a:pt x="813" y="18"/>
                    <a:pt x="813" y="18"/>
                  </a:cubicBezTo>
                  <a:cubicBezTo>
                    <a:pt x="812" y="17"/>
                    <a:pt x="811" y="16"/>
                    <a:pt x="811" y="16"/>
                  </a:cubicBezTo>
                  <a:cubicBezTo>
                    <a:pt x="811" y="16"/>
                    <a:pt x="812" y="14"/>
                    <a:pt x="812" y="14"/>
                  </a:cubicBezTo>
                  <a:cubicBezTo>
                    <a:pt x="813" y="13"/>
                    <a:pt x="813" y="12"/>
                    <a:pt x="814" y="12"/>
                  </a:cubicBezTo>
                  <a:cubicBezTo>
                    <a:pt x="814" y="11"/>
                    <a:pt x="815" y="9"/>
                    <a:pt x="816" y="9"/>
                  </a:cubicBezTo>
                  <a:cubicBezTo>
                    <a:pt x="816" y="9"/>
                    <a:pt x="817" y="11"/>
                    <a:pt x="818" y="11"/>
                  </a:cubicBezTo>
                  <a:cubicBezTo>
                    <a:pt x="818" y="11"/>
                    <a:pt x="816" y="13"/>
                    <a:pt x="816" y="13"/>
                  </a:cubicBezTo>
                  <a:cubicBezTo>
                    <a:pt x="816" y="14"/>
                    <a:pt x="818" y="15"/>
                    <a:pt x="818" y="15"/>
                  </a:cubicBezTo>
                  <a:cubicBezTo>
                    <a:pt x="819" y="16"/>
                    <a:pt x="820" y="16"/>
                    <a:pt x="821" y="17"/>
                  </a:cubicBezTo>
                  <a:cubicBezTo>
                    <a:pt x="821" y="16"/>
                    <a:pt x="822" y="15"/>
                    <a:pt x="822" y="14"/>
                  </a:cubicBezTo>
                  <a:cubicBezTo>
                    <a:pt x="823" y="14"/>
                    <a:pt x="824" y="13"/>
                    <a:pt x="824" y="12"/>
                  </a:cubicBezTo>
                  <a:cubicBezTo>
                    <a:pt x="824" y="12"/>
                    <a:pt x="822" y="11"/>
                    <a:pt x="822" y="11"/>
                  </a:cubicBezTo>
                  <a:cubicBezTo>
                    <a:pt x="822" y="10"/>
                    <a:pt x="823" y="9"/>
                    <a:pt x="824" y="8"/>
                  </a:cubicBezTo>
                  <a:cubicBezTo>
                    <a:pt x="824" y="8"/>
                    <a:pt x="825" y="7"/>
                    <a:pt x="825" y="6"/>
                  </a:cubicBezTo>
                  <a:cubicBezTo>
                    <a:pt x="825" y="5"/>
                    <a:pt x="827" y="4"/>
                    <a:pt x="827" y="4"/>
                  </a:cubicBezTo>
                  <a:cubicBezTo>
                    <a:pt x="827" y="5"/>
                    <a:pt x="829" y="5"/>
                    <a:pt x="829" y="6"/>
                  </a:cubicBezTo>
                  <a:cubicBezTo>
                    <a:pt x="829" y="6"/>
                    <a:pt x="827" y="7"/>
                    <a:pt x="827" y="8"/>
                  </a:cubicBezTo>
                  <a:cubicBezTo>
                    <a:pt x="828" y="8"/>
                    <a:pt x="830" y="9"/>
                    <a:pt x="830" y="9"/>
                  </a:cubicBezTo>
                  <a:cubicBezTo>
                    <a:pt x="830" y="10"/>
                    <a:pt x="828" y="11"/>
                    <a:pt x="828" y="12"/>
                  </a:cubicBezTo>
                  <a:cubicBezTo>
                    <a:pt x="827" y="12"/>
                    <a:pt x="827" y="13"/>
                    <a:pt x="826" y="14"/>
                  </a:cubicBezTo>
                  <a:cubicBezTo>
                    <a:pt x="826" y="14"/>
                    <a:pt x="825" y="16"/>
                    <a:pt x="825" y="16"/>
                  </a:cubicBezTo>
                  <a:cubicBezTo>
                    <a:pt x="825" y="16"/>
                    <a:pt x="827" y="18"/>
                    <a:pt x="827" y="18"/>
                  </a:cubicBezTo>
                  <a:cubicBezTo>
                    <a:pt x="827" y="18"/>
                    <a:pt x="828" y="16"/>
                    <a:pt x="829" y="16"/>
                  </a:cubicBezTo>
                  <a:cubicBezTo>
                    <a:pt x="829" y="16"/>
                    <a:pt x="830" y="17"/>
                    <a:pt x="831" y="17"/>
                  </a:cubicBezTo>
                  <a:cubicBezTo>
                    <a:pt x="831" y="18"/>
                    <a:pt x="832" y="18"/>
                    <a:pt x="833" y="19"/>
                  </a:cubicBezTo>
                  <a:cubicBezTo>
                    <a:pt x="833" y="19"/>
                    <a:pt x="831" y="21"/>
                    <a:pt x="831" y="21"/>
                  </a:cubicBezTo>
                  <a:cubicBezTo>
                    <a:pt x="831" y="22"/>
                    <a:pt x="834" y="22"/>
                    <a:pt x="834" y="23"/>
                  </a:cubicBezTo>
                  <a:cubicBezTo>
                    <a:pt x="833" y="24"/>
                    <a:pt x="832" y="24"/>
                    <a:pt x="832" y="25"/>
                  </a:cubicBezTo>
                  <a:cubicBezTo>
                    <a:pt x="832" y="26"/>
                    <a:pt x="834" y="26"/>
                    <a:pt x="834" y="27"/>
                  </a:cubicBezTo>
                  <a:cubicBezTo>
                    <a:pt x="834" y="27"/>
                    <a:pt x="833" y="29"/>
                    <a:pt x="832" y="29"/>
                  </a:cubicBezTo>
                  <a:cubicBezTo>
                    <a:pt x="832" y="29"/>
                    <a:pt x="831" y="31"/>
                    <a:pt x="831" y="31"/>
                  </a:cubicBezTo>
                  <a:cubicBezTo>
                    <a:pt x="831" y="32"/>
                    <a:pt x="833" y="32"/>
                    <a:pt x="833" y="33"/>
                  </a:cubicBezTo>
                  <a:cubicBezTo>
                    <a:pt x="833" y="32"/>
                    <a:pt x="834" y="32"/>
                    <a:pt x="835" y="31"/>
                  </a:cubicBezTo>
                  <a:cubicBezTo>
                    <a:pt x="835" y="30"/>
                    <a:pt x="836" y="29"/>
                    <a:pt x="836" y="29"/>
                  </a:cubicBezTo>
                  <a:cubicBezTo>
                    <a:pt x="836" y="28"/>
                    <a:pt x="838" y="27"/>
                    <a:pt x="838" y="26"/>
                  </a:cubicBezTo>
                  <a:cubicBezTo>
                    <a:pt x="838" y="26"/>
                    <a:pt x="836" y="25"/>
                    <a:pt x="836" y="25"/>
                  </a:cubicBezTo>
                  <a:cubicBezTo>
                    <a:pt x="836" y="24"/>
                    <a:pt x="837" y="23"/>
                    <a:pt x="837" y="22"/>
                  </a:cubicBezTo>
                  <a:cubicBezTo>
                    <a:pt x="838" y="22"/>
                    <a:pt x="839" y="20"/>
                    <a:pt x="839" y="20"/>
                  </a:cubicBezTo>
                  <a:cubicBezTo>
                    <a:pt x="839" y="20"/>
                    <a:pt x="841" y="22"/>
                    <a:pt x="841" y="22"/>
                  </a:cubicBezTo>
                  <a:cubicBezTo>
                    <a:pt x="842" y="21"/>
                    <a:pt x="843" y="20"/>
                    <a:pt x="843" y="20"/>
                  </a:cubicBezTo>
                  <a:cubicBezTo>
                    <a:pt x="843" y="19"/>
                    <a:pt x="841" y="19"/>
                    <a:pt x="841" y="18"/>
                  </a:cubicBezTo>
                  <a:cubicBezTo>
                    <a:pt x="841" y="17"/>
                    <a:pt x="843" y="16"/>
                    <a:pt x="843" y="16"/>
                  </a:cubicBezTo>
                  <a:cubicBezTo>
                    <a:pt x="842" y="15"/>
                    <a:pt x="840" y="15"/>
                    <a:pt x="840" y="14"/>
                  </a:cubicBezTo>
                  <a:cubicBezTo>
                    <a:pt x="840" y="14"/>
                    <a:pt x="842" y="12"/>
                    <a:pt x="842" y="12"/>
                  </a:cubicBezTo>
                  <a:cubicBezTo>
                    <a:pt x="842" y="12"/>
                    <a:pt x="844" y="10"/>
                    <a:pt x="844" y="10"/>
                  </a:cubicBezTo>
                  <a:cubicBezTo>
                    <a:pt x="844" y="9"/>
                    <a:pt x="842" y="9"/>
                    <a:pt x="842" y="8"/>
                  </a:cubicBezTo>
                  <a:cubicBezTo>
                    <a:pt x="843" y="6"/>
                    <a:pt x="844" y="5"/>
                    <a:pt x="845" y="3"/>
                  </a:cubicBezTo>
                  <a:cubicBezTo>
                    <a:pt x="846" y="5"/>
                    <a:pt x="848" y="6"/>
                    <a:pt x="849" y="7"/>
                  </a:cubicBezTo>
                  <a:cubicBezTo>
                    <a:pt x="849" y="8"/>
                    <a:pt x="848" y="8"/>
                    <a:pt x="848" y="9"/>
                  </a:cubicBezTo>
                  <a:cubicBezTo>
                    <a:pt x="848" y="10"/>
                    <a:pt x="850" y="10"/>
                    <a:pt x="850" y="11"/>
                  </a:cubicBezTo>
                  <a:cubicBezTo>
                    <a:pt x="850" y="11"/>
                    <a:pt x="848" y="13"/>
                    <a:pt x="848" y="13"/>
                  </a:cubicBezTo>
                  <a:cubicBezTo>
                    <a:pt x="848" y="14"/>
                    <a:pt x="850" y="14"/>
                    <a:pt x="850" y="15"/>
                  </a:cubicBezTo>
                  <a:cubicBezTo>
                    <a:pt x="851" y="15"/>
                    <a:pt x="852" y="16"/>
                    <a:pt x="853" y="16"/>
                  </a:cubicBezTo>
                  <a:cubicBezTo>
                    <a:pt x="853" y="17"/>
                    <a:pt x="855" y="18"/>
                    <a:pt x="855" y="18"/>
                  </a:cubicBezTo>
                  <a:cubicBezTo>
                    <a:pt x="855" y="18"/>
                    <a:pt x="853" y="20"/>
                    <a:pt x="853" y="20"/>
                  </a:cubicBezTo>
                  <a:cubicBezTo>
                    <a:pt x="853" y="21"/>
                    <a:pt x="851" y="22"/>
                    <a:pt x="851" y="23"/>
                  </a:cubicBezTo>
                  <a:cubicBezTo>
                    <a:pt x="852" y="23"/>
                    <a:pt x="853" y="24"/>
                    <a:pt x="854" y="24"/>
                  </a:cubicBezTo>
                  <a:cubicBezTo>
                    <a:pt x="854" y="24"/>
                    <a:pt x="855" y="23"/>
                    <a:pt x="855" y="22"/>
                  </a:cubicBezTo>
                  <a:cubicBezTo>
                    <a:pt x="856" y="22"/>
                    <a:pt x="857" y="20"/>
                    <a:pt x="857" y="20"/>
                  </a:cubicBezTo>
                  <a:cubicBezTo>
                    <a:pt x="857" y="19"/>
                    <a:pt x="855" y="19"/>
                    <a:pt x="855" y="18"/>
                  </a:cubicBezTo>
                  <a:cubicBezTo>
                    <a:pt x="855" y="17"/>
                    <a:pt x="857" y="17"/>
                    <a:pt x="857" y="16"/>
                  </a:cubicBezTo>
                  <a:cubicBezTo>
                    <a:pt x="857" y="15"/>
                    <a:pt x="854" y="15"/>
                    <a:pt x="854" y="14"/>
                  </a:cubicBezTo>
                  <a:cubicBezTo>
                    <a:pt x="854" y="14"/>
                    <a:pt x="856" y="13"/>
                    <a:pt x="856" y="12"/>
                  </a:cubicBezTo>
                  <a:cubicBezTo>
                    <a:pt x="856" y="11"/>
                    <a:pt x="854" y="11"/>
                    <a:pt x="854" y="10"/>
                  </a:cubicBezTo>
                  <a:cubicBezTo>
                    <a:pt x="854" y="10"/>
                    <a:pt x="856" y="9"/>
                    <a:pt x="856" y="8"/>
                  </a:cubicBezTo>
                  <a:cubicBezTo>
                    <a:pt x="855" y="7"/>
                    <a:pt x="853" y="7"/>
                    <a:pt x="853" y="6"/>
                  </a:cubicBezTo>
                  <a:cubicBezTo>
                    <a:pt x="853" y="6"/>
                    <a:pt x="855" y="4"/>
                    <a:pt x="855" y="4"/>
                  </a:cubicBezTo>
                  <a:cubicBezTo>
                    <a:pt x="856" y="4"/>
                    <a:pt x="857" y="6"/>
                    <a:pt x="857" y="6"/>
                  </a:cubicBezTo>
                  <a:cubicBezTo>
                    <a:pt x="857" y="6"/>
                    <a:pt x="859" y="7"/>
                    <a:pt x="859" y="7"/>
                  </a:cubicBezTo>
                  <a:cubicBezTo>
                    <a:pt x="860" y="8"/>
                    <a:pt x="858" y="9"/>
                    <a:pt x="858" y="10"/>
                  </a:cubicBezTo>
                  <a:cubicBezTo>
                    <a:pt x="858" y="10"/>
                    <a:pt x="860" y="11"/>
                    <a:pt x="860" y="11"/>
                  </a:cubicBezTo>
                  <a:cubicBezTo>
                    <a:pt x="860" y="12"/>
                    <a:pt x="859" y="13"/>
                    <a:pt x="858" y="14"/>
                  </a:cubicBezTo>
                  <a:cubicBezTo>
                    <a:pt x="858" y="14"/>
                    <a:pt x="857" y="16"/>
                    <a:pt x="857" y="16"/>
                  </a:cubicBezTo>
                  <a:cubicBezTo>
                    <a:pt x="857" y="16"/>
                    <a:pt x="859" y="18"/>
                    <a:pt x="859" y="18"/>
                  </a:cubicBezTo>
                  <a:cubicBezTo>
                    <a:pt x="859" y="18"/>
                    <a:pt x="860" y="16"/>
                    <a:pt x="861" y="15"/>
                  </a:cubicBezTo>
                  <a:cubicBezTo>
                    <a:pt x="861" y="15"/>
                    <a:pt x="862" y="13"/>
                    <a:pt x="862" y="13"/>
                  </a:cubicBezTo>
                  <a:cubicBezTo>
                    <a:pt x="862" y="13"/>
                    <a:pt x="864" y="15"/>
                    <a:pt x="864" y="15"/>
                  </a:cubicBezTo>
                  <a:cubicBezTo>
                    <a:pt x="865" y="15"/>
                    <a:pt x="863" y="17"/>
                    <a:pt x="863" y="17"/>
                  </a:cubicBezTo>
                  <a:cubicBezTo>
                    <a:pt x="863" y="18"/>
                    <a:pt x="865" y="18"/>
                    <a:pt x="865" y="19"/>
                  </a:cubicBezTo>
                  <a:cubicBezTo>
                    <a:pt x="865" y="19"/>
                    <a:pt x="863" y="20"/>
                    <a:pt x="863" y="21"/>
                  </a:cubicBezTo>
                  <a:cubicBezTo>
                    <a:pt x="863" y="21"/>
                    <a:pt x="865" y="22"/>
                    <a:pt x="866" y="23"/>
                  </a:cubicBezTo>
                  <a:cubicBezTo>
                    <a:pt x="866" y="23"/>
                    <a:pt x="867" y="24"/>
                    <a:pt x="868" y="24"/>
                  </a:cubicBezTo>
                  <a:cubicBezTo>
                    <a:pt x="869" y="23"/>
                    <a:pt x="870" y="21"/>
                    <a:pt x="871" y="20"/>
                  </a:cubicBezTo>
                  <a:cubicBezTo>
                    <a:pt x="872" y="19"/>
                    <a:pt x="872" y="18"/>
                    <a:pt x="873" y="18"/>
                  </a:cubicBezTo>
                  <a:cubicBezTo>
                    <a:pt x="874" y="16"/>
                    <a:pt x="875" y="15"/>
                    <a:pt x="876" y="13"/>
                  </a:cubicBezTo>
                  <a:cubicBezTo>
                    <a:pt x="877" y="12"/>
                    <a:pt x="877" y="12"/>
                    <a:pt x="878" y="11"/>
                  </a:cubicBezTo>
                  <a:cubicBezTo>
                    <a:pt x="879" y="12"/>
                    <a:pt x="881" y="13"/>
                    <a:pt x="882" y="14"/>
                  </a:cubicBezTo>
                  <a:cubicBezTo>
                    <a:pt x="882" y="15"/>
                    <a:pt x="881" y="16"/>
                    <a:pt x="881" y="17"/>
                  </a:cubicBezTo>
                  <a:cubicBezTo>
                    <a:pt x="881" y="17"/>
                    <a:pt x="879" y="19"/>
                    <a:pt x="879" y="19"/>
                  </a:cubicBezTo>
                  <a:cubicBezTo>
                    <a:pt x="879" y="19"/>
                    <a:pt x="881" y="20"/>
                    <a:pt x="881" y="21"/>
                  </a:cubicBezTo>
                  <a:cubicBezTo>
                    <a:pt x="882" y="21"/>
                    <a:pt x="883" y="22"/>
                    <a:pt x="884" y="22"/>
                  </a:cubicBezTo>
                  <a:cubicBezTo>
                    <a:pt x="884" y="22"/>
                    <a:pt x="885" y="20"/>
                    <a:pt x="885" y="20"/>
                  </a:cubicBezTo>
                  <a:cubicBezTo>
                    <a:pt x="885" y="20"/>
                    <a:pt x="887" y="22"/>
                    <a:pt x="887" y="22"/>
                  </a:cubicBezTo>
                  <a:cubicBezTo>
                    <a:pt x="888" y="21"/>
                    <a:pt x="889" y="20"/>
                    <a:pt x="889" y="20"/>
                  </a:cubicBezTo>
                  <a:cubicBezTo>
                    <a:pt x="889" y="19"/>
                    <a:pt x="887" y="18"/>
                    <a:pt x="887" y="18"/>
                  </a:cubicBezTo>
                  <a:cubicBezTo>
                    <a:pt x="887" y="17"/>
                    <a:pt x="889" y="16"/>
                    <a:pt x="889" y="16"/>
                  </a:cubicBezTo>
                  <a:cubicBezTo>
                    <a:pt x="889" y="15"/>
                    <a:pt x="886" y="14"/>
                    <a:pt x="886" y="14"/>
                  </a:cubicBezTo>
                  <a:cubicBezTo>
                    <a:pt x="886" y="14"/>
                    <a:pt x="888" y="12"/>
                    <a:pt x="888" y="12"/>
                  </a:cubicBezTo>
                  <a:cubicBezTo>
                    <a:pt x="889" y="11"/>
                    <a:pt x="889" y="10"/>
                    <a:pt x="890" y="9"/>
                  </a:cubicBezTo>
                  <a:cubicBezTo>
                    <a:pt x="890" y="10"/>
                    <a:pt x="892" y="11"/>
                    <a:pt x="892" y="11"/>
                  </a:cubicBezTo>
                  <a:cubicBezTo>
                    <a:pt x="892" y="12"/>
                    <a:pt x="890" y="13"/>
                    <a:pt x="890" y="13"/>
                  </a:cubicBezTo>
                  <a:cubicBezTo>
                    <a:pt x="891" y="14"/>
                    <a:pt x="892" y="14"/>
                    <a:pt x="893" y="15"/>
                  </a:cubicBezTo>
                  <a:cubicBezTo>
                    <a:pt x="893" y="15"/>
                    <a:pt x="891" y="17"/>
                    <a:pt x="891" y="17"/>
                  </a:cubicBezTo>
                  <a:cubicBezTo>
                    <a:pt x="891" y="17"/>
                    <a:pt x="893" y="19"/>
                    <a:pt x="893" y="19"/>
                  </a:cubicBezTo>
                  <a:cubicBezTo>
                    <a:pt x="893" y="19"/>
                    <a:pt x="895" y="17"/>
                    <a:pt x="895" y="17"/>
                  </a:cubicBezTo>
                  <a:cubicBezTo>
                    <a:pt x="895" y="17"/>
                    <a:pt x="896" y="15"/>
                    <a:pt x="896" y="15"/>
                  </a:cubicBezTo>
                  <a:cubicBezTo>
                    <a:pt x="897" y="15"/>
                    <a:pt x="898" y="16"/>
                    <a:pt x="899" y="16"/>
                  </a:cubicBezTo>
                  <a:cubicBezTo>
                    <a:pt x="899" y="17"/>
                    <a:pt x="901" y="17"/>
                    <a:pt x="901" y="18"/>
                  </a:cubicBezTo>
                  <a:cubicBezTo>
                    <a:pt x="901" y="18"/>
                    <a:pt x="899" y="20"/>
                    <a:pt x="899" y="20"/>
                  </a:cubicBezTo>
                  <a:cubicBezTo>
                    <a:pt x="899" y="20"/>
                    <a:pt x="901" y="22"/>
                    <a:pt x="901" y="22"/>
                  </a:cubicBezTo>
                  <a:cubicBezTo>
                    <a:pt x="902" y="22"/>
                    <a:pt x="903" y="20"/>
                    <a:pt x="903" y="20"/>
                  </a:cubicBezTo>
                  <a:cubicBezTo>
                    <a:pt x="903" y="19"/>
                    <a:pt x="905" y="18"/>
                    <a:pt x="905" y="17"/>
                  </a:cubicBezTo>
                  <a:cubicBezTo>
                    <a:pt x="905" y="17"/>
                    <a:pt x="903" y="16"/>
                    <a:pt x="903" y="16"/>
                  </a:cubicBezTo>
                  <a:cubicBezTo>
                    <a:pt x="903" y="15"/>
                    <a:pt x="904" y="14"/>
                    <a:pt x="904" y="13"/>
                  </a:cubicBezTo>
                  <a:cubicBezTo>
                    <a:pt x="905" y="14"/>
                    <a:pt x="906" y="15"/>
                    <a:pt x="907" y="15"/>
                  </a:cubicBezTo>
                  <a:cubicBezTo>
                    <a:pt x="907" y="15"/>
                    <a:pt x="909" y="17"/>
                    <a:pt x="909" y="17"/>
                  </a:cubicBezTo>
                  <a:cubicBezTo>
                    <a:pt x="909" y="18"/>
                    <a:pt x="907" y="18"/>
                    <a:pt x="907" y="19"/>
                  </a:cubicBezTo>
                  <a:cubicBezTo>
                    <a:pt x="907" y="20"/>
                    <a:pt x="909" y="20"/>
                    <a:pt x="909" y="21"/>
                  </a:cubicBezTo>
                  <a:cubicBezTo>
                    <a:pt x="909" y="21"/>
                    <a:pt x="908" y="22"/>
                    <a:pt x="908" y="23"/>
                  </a:cubicBezTo>
                  <a:cubicBezTo>
                    <a:pt x="908" y="24"/>
                    <a:pt x="910" y="24"/>
                    <a:pt x="910" y="25"/>
                  </a:cubicBezTo>
                  <a:cubicBezTo>
                    <a:pt x="911" y="23"/>
                    <a:pt x="912" y="22"/>
                    <a:pt x="913" y="20"/>
                  </a:cubicBezTo>
                  <a:cubicBezTo>
                    <a:pt x="914" y="20"/>
                    <a:pt x="914" y="19"/>
                    <a:pt x="915" y="18"/>
                  </a:cubicBezTo>
                  <a:cubicBezTo>
                    <a:pt x="916" y="17"/>
                    <a:pt x="916" y="17"/>
                    <a:pt x="917" y="16"/>
                  </a:cubicBezTo>
                  <a:cubicBezTo>
                    <a:pt x="917" y="16"/>
                    <a:pt x="914" y="14"/>
                    <a:pt x="914" y="14"/>
                  </a:cubicBezTo>
                  <a:cubicBezTo>
                    <a:pt x="914" y="14"/>
                    <a:pt x="916" y="12"/>
                    <a:pt x="916" y="12"/>
                  </a:cubicBezTo>
                  <a:cubicBezTo>
                    <a:pt x="917" y="12"/>
                    <a:pt x="918" y="13"/>
                    <a:pt x="918" y="14"/>
                  </a:cubicBezTo>
                  <a:cubicBezTo>
                    <a:pt x="918" y="13"/>
                    <a:pt x="920" y="12"/>
                    <a:pt x="920" y="11"/>
                  </a:cubicBezTo>
                  <a:cubicBezTo>
                    <a:pt x="920" y="12"/>
                    <a:pt x="922" y="12"/>
                    <a:pt x="922" y="13"/>
                  </a:cubicBezTo>
                  <a:cubicBezTo>
                    <a:pt x="922" y="13"/>
                    <a:pt x="921" y="15"/>
                    <a:pt x="921" y="15"/>
                  </a:cubicBezTo>
                  <a:cubicBezTo>
                    <a:pt x="920" y="16"/>
                    <a:pt x="919" y="17"/>
                    <a:pt x="919" y="18"/>
                  </a:cubicBezTo>
                  <a:cubicBezTo>
                    <a:pt x="919" y="18"/>
                    <a:pt x="921" y="19"/>
                    <a:pt x="921" y="19"/>
                  </a:cubicBezTo>
                  <a:cubicBezTo>
                    <a:pt x="921" y="20"/>
                    <a:pt x="920" y="21"/>
                    <a:pt x="919" y="21"/>
                  </a:cubicBezTo>
                  <a:cubicBezTo>
                    <a:pt x="919" y="22"/>
                    <a:pt x="918" y="23"/>
                    <a:pt x="918" y="24"/>
                  </a:cubicBezTo>
                  <a:cubicBezTo>
                    <a:pt x="918" y="24"/>
                    <a:pt x="920" y="25"/>
                    <a:pt x="920" y="25"/>
                  </a:cubicBezTo>
                  <a:cubicBezTo>
                    <a:pt x="921" y="25"/>
                    <a:pt x="921" y="24"/>
                    <a:pt x="922" y="23"/>
                  </a:cubicBezTo>
                  <a:cubicBezTo>
                    <a:pt x="922" y="23"/>
                    <a:pt x="923" y="21"/>
                    <a:pt x="923" y="21"/>
                  </a:cubicBezTo>
                  <a:cubicBezTo>
                    <a:pt x="924" y="21"/>
                    <a:pt x="925" y="22"/>
                    <a:pt x="926" y="23"/>
                  </a:cubicBezTo>
                  <a:cubicBezTo>
                    <a:pt x="926" y="23"/>
                    <a:pt x="927" y="24"/>
                    <a:pt x="928" y="24"/>
                  </a:cubicBezTo>
                  <a:cubicBezTo>
                    <a:pt x="928" y="24"/>
                    <a:pt x="929" y="22"/>
                    <a:pt x="930" y="22"/>
                  </a:cubicBezTo>
                  <a:cubicBezTo>
                    <a:pt x="930" y="22"/>
                    <a:pt x="931" y="24"/>
                    <a:pt x="932" y="24"/>
                  </a:cubicBezTo>
                  <a:cubicBezTo>
                    <a:pt x="932" y="24"/>
                    <a:pt x="934" y="22"/>
                    <a:pt x="933" y="22"/>
                  </a:cubicBezTo>
                  <a:cubicBezTo>
                    <a:pt x="933" y="21"/>
                    <a:pt x="931" y="20"/>
                    <a:pt x="931" y="20"/>
                  </a:cubicBezTo>
                  <a:cubicBezTo>
                    <a:pt x="931" y="19"/>
                    <a:pt x="933" y="18"/>
                    <a:pt x="933" y="18"/>
                  </a:cubicBezTo>
                  <a:cubicBezTo>
                    <a:pt x="933" y="17"/>
                    <a:pt x="934" y="16"/>
                    <a:pt x="935" y="15"/>
                  </a:cubicBezTo>
                  <a:cubicBezTo>
                    <a:pt x="935" y="15"/>
                    <a:pt x="936" y="17"/>
                    <a:pt x="937" y="17"/>
                  </a:cubicBezTo>
                  <a:cubicBezTo>
                    <a:pt x="937" y="17"/>
                    <a:pt x="938" y="15"/>
                    <a:pt x="939" y="15"/>
                  </a:cubicBezTo>
                  <a:cubicBezTo>
                    <a:pt x="939" y="15"/>
                    <a:pt x="940" y="16"/>
                    <a:pt x="941" y="17"/>
                  </a:cubicBezTo>
                  <a:cubicBezTo>
                    <a:pt x="941" y="16"/>
                    <a:pt x="943" y="14"/>
                    <a:pt x="943" y="14"/>
                  </a:cubicBezTo>
                  <a:cubicBezTo>
                    <a:pt x="943" y="15"/>
                    <a:pt x="945" y="16"/>
                    <a:pt x="945" y="16"/>
                  </a:cubicBezTo>
                  <a:cubicBezTo>
                    <a:pt x="945" y="16"/>
                    <a:pt x="943" y="18"/>
                    <a:pt x="943" y="18"/>
                  </a:cubicBezTo>
                  <a:cubicBezTo>
                    <a:pt x="943" y="19"/>
                    <a:pt x="942" y="20"/>
                    <a:pt x="941" y="21"/>
                  </a:cubicBezTo>
                  <a:cubicBezTo>
                    <a:pt x="941" y="21"/>
                    <a:pt x="939" y="19"/>
                    <a:pt x="939" y="19"/>
                  </a:cubicBezTo>
                  <a:cubicBezTo>
                    <a:pt x="939" y="19"/>
                    <a:pt x="938" y="21"/>
                    <a:pt x="937" y="21"/>
                  </a:cubicBezTo>
                  <a:cubicBezTo>
                    <a:pt x="937" y="22"/>
                    <a:pt x="936" y="23"/>
                    <a:pt x="936" y="23"/>
                  </a:cubicBezTo>
                  <a:cubicBezTo>
                    <a:pt x="936" y="23"/>
                    <a:pt x="937" y="25"/>
                    <a:pt x="938" y="25"/>
                  </a:cubicBezTo>
                  <a:cubicBezTo>
                    <a:pt x="938" y="25"/>
                    <a:pt x="939" y="23"/>
                    <a:pt x="940" y="23"/>
                  </a:cubicBezTo>
                  <a:cubicBezTo>
                    <a:pt x="940" y="22"/>
                    <a:pt x="941" y="21"/>
                    <a:pt x="941" y="21"/>
                  </a:cubicBezTo>
                  <a:cubicBezTo>
                    <a:pt x="942" y="20"/>
                    <a:pt x="943" y="22"/>
                    <a:pt x="944" y="22"/>
                  </a:cubicBezTo>
                  <a:cubicBezTo>
                    <a:pt x="944" y="22"/>
                    <a:pt x="945" y="20"/>
                    <a:pt x="945" y="20"/>
                  </a:cubicBezTo>
                  <a:cubicBezTo>
                    <a:pt x="946" y="20"/>
                    <a:pt x="947" y="22"/>
                    <a:pt x="948" y="22"/>
                  </a:cubicBezTo>
                  <a:cubicBezTo>
                    <a:pt x="948" y="22"/>
                    <a:pt x="949" y="20"/>
                    <a:pt x="949" y="19"/>
                  </a:cubicBezTo>
                  <a:cubicBezTo>
                    <a:pt x="950" y="19"/>
                    <a:pt x="951" y="21"/>
                    <a:pt x="951" y="21"/>
                  </a:cubicBezTo>
                  <a:cubicBezTo>
                    <a:pt x="952" y="21"/>
                    <a:pt x="953" y="19"/>
                    <a:pt x="953" y="19"/>
                  </a:cubicBezTo>
                  <a:cubicBezTo>
                    <a:pt x="954" y="19"/>
                    <a:pt x="955" y="21"/>
                    <a:pt x="955" y="21"/>
                  </a:cubicBezTo>
                  <a:cubicBezTo>
                    <a:pt x="956" y="21"/>
                    <a:pt x="957" y="18"/>
                    <a:pt x="957" y="18"/>
                  </a:cubicBezTo>
                  <a:cubicBezTo>
                    <a:pt x="957" y="18"/>
                    <a:pt x="959" y="20"/>
                    <a:pt x="959" y="20"/>
                  </a:cubicBezTo>
                  <a:cubicBezTo>
                    <a:pt x="960" y="20"/>
                    <a:pt x="961" y="18"/>
                    <a:pt x="961" y="18"/>
                  </a:cubicBezTo>
                  <a:cubicBezTo>
                    <a:pt x="962" y="17"/>
                    <a:pt x="962" y="16"/>
                    <a:pt x="963" y="16"/>
                  </a:cubicBezTo>
                  <a:cubicBezTo>
                    <a:pt x="963" y="15"/>
                    <a:pt x="965" y="14"/>
                    <a:pt x="964" y="13"/>
                  </a:cubicBezTo>
                  <a:cubicBezTo>
                    <a:pt x="964" y="13"/>
                    <a:pt x="962" y="12"/>
                    <a:pt x="962" y="12"/>
                  </a:cubicBezTo>
                  <a:cubicBezTo>
                    <a:pt x="963" y="11"/>
                    <a:pt x="964" y="10"/>
                    <a:pt x="964" y="9"/>
                  </a:cubicBezTo>
                  <a:cubicBezTo>
                    <a:pt x="965" y="9"/>
                    <a:pt x="965" y="11"/>
                    <a:pt x="966" y="11"/>
                  </a:cubicBezTo>
                  <a:cubicBezTo>
                    <a:pt x="966" y="12"/>
                    <a:pt x="968" y="12"/>
                    <a:pt x="968" y="13"/>
                  </a:cubicBezTo>
                  <a:cubicBezTo>
                    <a:pt x="968" y="13"/>
                    <a:pt x="967" y="15"/>
                    <a:pt x="967" y="15"/>
                  </a:cubicBezTo>
                  <a:cubicBezTo>
                    <a:pt x="966" y="16"/>
                    <a:pt x="965" y="17"/>
                    <a:pt x="965" y="17"/>
                  </a:cubicBezTo>
                  <a:cubicBezTo>
                    <a:pt x="965" y="18"/>
                    <a:pt x="964" y="19"/>
                    <a:pt x="963" y="20"/>
                  </a:cubicBezTo>
                  <a:cubicBezTo>
                    <a:pt x="963" y="20"/>
                    <a:pt x="962" y="21"/>
                    <a:pt x="962" y="22"/>
                  </a:cubicBezTo>
                  <a:cubicBezTo>
                    <a:pt x="962" y="22"/>
                    <a:pt x="964" y="23"/>
                    <a:pt x="964" y="24"/>
                  </a:cubicBezTo>
                  <a:cubicBezTo>
                    <a:pt x="964" y="24"/>
                    <a:pt x="962" y="25"/>
                    <a:pt x="962" y="26"/>
                  </a:cubicBezTo>
                  <a:cubicBezTo>
                    <a:pt x="962" y="26"/>
                    <a:pt x="964" y="27"/>
                    <a:pt x="964" y="27"/>
                  </a:cubicBezTo>
                  <a:cubicBezTo>
                    <a:pt x="965" y="26"/>
                    <a:pt x="967" y="24"/>
                    <a:pt x="968" y="23"/>
                  </a:cubicBezTo>
                  <a:cubicBezTo>
                    <a:pt x="968" y="22"/>
                    <a:pt x="969" y="22"/>
                    <a:pt x="969" y="21"/>
                  </a:cubicBezTo>
                  <a:cubicBezTo>
                    <a:pt x="971" y="19"/>
                    <a:pt x="972" y="18"/>
                    <a:pt x="973" y="16"/>
                  </a:cubicBezTo>
                  <a:cubicBezTo>
                    <a:pt x="974" y="17"/>
                    <a:pt x="976" y="19"/>
                    <a:pt x="977" y="20"/>
                  </a:cubicBezTo>
                  <a:cubicBezTo>
                    <a:pt x="977" y="20"/>
                    <a:pt x="976" y="21"/>
                    <a:pt x="976" y="22"/>
                  </a:cubicBezTo>
                  <a:cubicBezTo>
                    <a:pt x="976" y="22"/>
                    <a:pt x="978" y="23"/>
                    <a:pt x="978" y="24"/>
                  </a:cubicBezTo>
                  <a:cubicBezTo>
                    <a:pt x="978" y="24"/>
                    <a:pt x="976" y="26"/>
                    <a:pt x="976" y="26"/>
                  </a:cubicBezTo>
                  <a:cubicBezTo>
                    <a:pt x="976" y="26"/>
                    <a:pt x="974" y="24"/>
                    <a:pt x="974" y="24"/>
                  </a:cubicBezTo>
                  <a:cubicBezTo>
                    <a:pt x="974" y="24"/>
                    <a:pt x="972" y="26"/>
                    <a:pt x="972" y="26"/>
                  </a:cubicBezTo>
                  <a:cubicBezTo>
                    <a:pt x="972" y="27"/>
                    <a:pt x="971" y="28"/>
                    <a:pt x="971" y="29"/>
                  </a:cubicBezTo>
                  <a:cubicBezTo>
                    <a:pt x="972" y="30"/>
                    <a:pt x="973" y="31"/>
                    <a:pt x="975" y="32"/>
                  </a:cubicBezTo>
                  <a:cubicBezTo>
                    <a:pt x="976" y="33"/>
                    <a:pt x="976" y="33"/>
                    <a:pt x="977" y="34"/>
                  </a:cubicBezTo>
                  <a:cubicBezTo>
                    <a:pt x="978" y="32"/>
                    <a:pt x="979" y="31"/>
                    <a:pt x="981" y="29"/>
                  </a:cubicBezTo>
                  <a:cubicBezTo>
                    <a:pt x="981" y="29"/>
                    <a:pt x="982" y="28"/>
                    <a:pt x="982" y="27"/>
                  </a:cubicBezTo>
                  <a:cubicBezTo>
                    <a:pt x="983" y="27"/>
                    <a:pt x="984" y="25"/>
                    <a:pt x="984" y="25"/>
                  </a:cubicBezTo>
                  <a:cubicBezTo>
                    <a:pt x="984" y="25"/>
                    <a:pt x="982" y="23"/>
                    <a:pt x="982" y="23"/>
                  </a:cubicBezTo>
                  <a:cubicBezTo>
                    <a:pt x="982" y="23"/>
                    <a:pt x="983" y="21"/>
                    <a:pt x="983" y="21"/>
                  </a:cubicBezTo>
                  <a:cubicBezTo>
                    <a:pt x="984" y="21"/>
                    <a:pt x="985" y="23"/>
                    <a:pt x="986" y="23"/>
                  </a:cubicBezTo>
                  <a:cubicBezTo>
                    <a:pt x="986" y="22"/>
                    <a:pt x="987" y="21"/>
                    <a:pt x="987" y="20"/>
                  </a:cubicBezTo>
                  <a:cubicBezTo>
                    <a:pt x="989" y="19"/>
                    <a:pt x="990" y="17"/>
                    <a:pt x="991" y="16"/>
                  </a:cubicBezTo>
                  <a:cubicBezTo>
                    <a:pt x="991" y="15"/>
                    <a:pt x="992" y="14"/>
                    <a:pt x="993" y="14"/>
                  </a:cubicBezTo>
                  <a:cubicBezTo>
                    <a:pt x="993" y="13"/>
                    <a:pt x="994" y="12"/>
                    <a:pt x="994" y="11"/>
                  </a:cubicBezTo>
                  <a:cubicBezTo>
                    <a:pt x="994" y="12"/>
                    <a:pt x="996" y="12"/>
                    <a:pt x="996" y="13"/>
                  </a:cubicBezTo>
                  <a:cubicBezTo>
                    <a:pt x="997" y="14"/>
                    <a:pt x="995" y="15"/>
                    <a:pt x="995" y="15"/>
                  </a:cubicBezTo>
                  <a:cubicBezTo>
                    <a:pt x="994" y="16"/>
                    <a:pt x="994" y="17"/>
                    <a:pt x="993" y="18"/>
                  </a:cubicBezTo>
                  <a:cubicBezTo>
                    <a:pt x="993" y="18"/>
                    <a:pt x="992" y="19"/>
                    <a:pt x="991" y="20"/>
                  </a:cubicBezTo>
                  <a:cubicBezTo>
                    <a:pt x="991" y="21"/>
                    <a:pt x="990" y="21"/>
                    <a:pt x="990" y="22"/>
                  </a:cubicBezTo>
                  <a:cubicBezTo>
                    <a:pt x="989" y="23"/>
                    <a:pt x="988" y="24"/>
                    <a:pt x="988" y="24"/>
                  </a:cubicBezTo>
                  <a:cubicBezTo>
                    <a:pt x="988" y="25"/>
                    <a:pt x="990" y="26"/>
                    <a:pt x="990" y="26"/>
                  </a:cubicBezTo>
                  <a:cubicBezTo>
                    <a:pt x="990" y="26"/>
                    <a:pt x="988" y="28"/>
                    <a:pt x="988" y="28"/>
                  </a:cubicBezTo>
                  <a:cubicBezTo>
                    <a:pt x="989" y="28"/>
                    <a:pt x="990" y="30"/>
                    <a:pt x="991" y="30"/>
                  </a:cubicBezTo>
                  <a:cubicBezTo>
                    <a:pt x="991" y="30"/>
                    <a:pt x="992" y="28"/>
                    <a:pt x="992" y="28"/>
                  </a:cubicBezTo>
                  <a:cubicBezTo>
                    <a:pt x="993" y="28"/>
                    <a:pt x="994" y="29"/>
                    <a:pt x="995" y="29"/>
                  </a:cubicBezTo>
                  <a:cubicBezTo>
                    <a:pt x="995" y="30"/>
                    <a:pt x="996" y="31"/>
                    <a:pt x="997" y="31"/>
                  </a:cubicBezTo>
                  <a:cubicBezTo>
                    <a:pt x="997" y="30"/>
                    <a:pt x="998" y="30"/>
                    <a:pt x="999" y="29"/>
                  </a:cubicBezTo>
                  <a:cubicBezTo>
                    <a:pt x="999" y="29"/>
                    <a:pt x="1000" y="27"/>
                    <a:pt x="1000" y="27"/>
                  </a:cubicBezTo>
                  <a:cubicBezTo>
                    <a:pt x="1000" y="26"/>
                    <a:pt x="998" y="25"/>
                    <a:pt x="998" y="25"/>
                  </a:cubicBezTo>
                  <a:cubicBezTo>
                    <a:pt x="997" y="24"/>
                    <a:pt x="997" y="24"/>
                    <a:pt x="996" y="23"/>
                  </a:cubicBezTo>
                  <a:cubicBezTo>
                    <a:pt x="997" y="22"/>
                    <a:pt x="998" y="20"/>
                    <a:pt x="999" y="19"/>
                  </a:cubicBezTo>
                  <a:cubicBezTo>
                    <a:pt x="1000" y="18"/>
                    <a:pt x="1000" y="17"/>
                    <a:pt x="1001" y="17"/>
                  </a:cubicBezTo>
                  <a:cubicBezTo>
                    <a:pt x="1001" y="16"/>
                    <a:pt x="1002" y="14"/>
                    <a:pt x="1003" y="14"/>
                  </a:cubicBezTo>
                  <a:cubicBezTo>
                    <a:pt x="1003" y="14"/>
                    <a:pt x="1005" y="16"/>
                    <a:pt x="1005" y="16"/>
                  </a:cubicBezTo>
                  <a:cubicBezTo>
                    <a:pt x="1005" y="16"/>
                    <a:pt x="1003" y="18"/>
                    <a:pt x="1003" y="18"/>
                  </a:cubicBezTo>
                  <a:cubicBezTo>
                    <a:pt x="1003" y="19"/>
                    <a:pt x="1002" y="20"/>
                    <a:pt x="1001" y="20"/>
                  </a:cubicBezTo>
                  <a:cubicBezTo>
                    <a:pt x="1001" y="21"/>
                    <a:pt x="1000" y="22"/>
                    <a:pt x="1000" y="23"/>
                  </a:cubicBezTo>
                  <a:cubicBezTo>
                    <a:pt x="1000" y="23"/>
                    <a:pt x="1002" y="24"/>
                    <a:pt x="1002" y="24"/>
                  </a:cubicBezTo>
                  <a:cubicBezTo>
                    <a:pt x="1002" y="25"/>
                    <a:pt x="1000" y="26"/>
                    <a:pt x="1000" y="27"/>
                  </a:cubicBezTo>
                  <a:cubicBezTo>
                    <a:pt x="1001" y="27"/>
                    <a:pt x="1002" y="28"/>
                    <a:pt x="1003" y="28"/>
                  </a:cubicBezTo>
                  <a:cubicBezTo>
                    <a:pt x="1003" y="29"/>
                    <a:pt x="1005" y="30"/>
                    <a:pt x="1005" y="30"/>
                  </a:cubicBezTo>
                  <a:cubicBezTo>
                    <a:pt x="1005" y="31"/>
                    <a:pt x="1003" y="32"/>
                    <a:pt x="1003" y="32"/>
                  </a:cubicBezTo>
                  <a:cubicBezTo>
                    <a:pt x="1003" y="33"/>
                    <a:pt x="1005" y="33"/>
                    <a:pt x="1005" y="34"/>
                  </a:cubicBezTo>
                  <a:cubicBezTo>
                    <a:pt x="1005" y="35"/>
                    <a:pt x="1003" y="36"/>
                    <a:pt x="1004" y="36"/>
                  </a:cubicBezTo>
                  <a:cubicBezTo>
                    <a:pt x="1004" y="37"/>
                    <a:pt x="1006" y="37"/>
                    <a:pt x="1006" y="38"/>
                  </a:cubicBezTo>
                  <a:cubicBezTo>
                    <a:pt x="1006" y="37"/>
                    <a:pt x="1007" y="36"/>
                    <a:pt x="1008" y="36"/>
                  </a:cubicBezTo>
                  <a:cubicBezTo>
                    <a:pt x="1008" y="35"/>
                    <a:pt x="1009" y="34"/>
                    <a:pt x="1009" y="33"/>
                  </a:cubicBezTo>
                  <a:cubicBezTo>
                    <a:pt x="1009" y="33"/>
                    <a:pt x="1007" y="32"/>
                    <a:pt x="1007" y="32"/>
                  </a:cubicBezTo>
                  <a:cubicBezTo>
                    <a:pt x="1007" y="31"/>
                    <a:pt x="1005" y="31"/>
                    <a:pt x="1005" y="30"/>
                  </a:cubicBezTo>
                  <a:cubicBezTo>
                    <a:pt x="1005" y="30"/>
                    <a:pt x="1006" y="28"/>
                    <a:pt x="1006" y="28"/>
                  </a:cubicBezTo>
                  <a:cubicBezTo>
                    <a:pt x="1007" y="27"/>
                    <a:pt x="1008" y="26"/>
                    <a:pt x="1008" y="26"/>
                  </a:cubicBezTo>
                  <a:cubicBezTo>
                    <a:pt x="1009" y="26"/>
                    <a:pt x="1010" y="27"/>
                    <a:pt x="1010" y="27"/>
                  </a:cubicBezTo>
                  <a:cubicBezTo>
                    <a:pt x="1011" y="28"/>
                    <a:pt x="1012" y="29"/>
                    <a:pt x="1013" y="29"/>
                  </a:cubicBezTo>
                  <a:cubicBezTo>
                    <a:pt x="1013" y="29"/>
                    <a:pt x="1014" y="31"/>
                    <a:pt x="1015" y="31"/>
                  </a:cubicBezTo>
                  <a:cubicBezTo>
                    <a:pt x="1015" y="31"/>
                    <a:pt x="1016" y="29"/>
                    <a:pt x="1017" y="28"/>
                  </a:cubicBezTo>
                  <a:cubicBezTo>
                    <a:pt x="1017" y="28"/>
                    <a:pt x="1018" y="27"/>
                    <a:pt x="1018" y="26"/>
                  </a:cubicBezTo>
                  <a:cubicBezTo>
                    <a:pt x="1019" y="26"/>
                    <a:pt x="1020" y="28"/>
                    <a:pt x="1021" y="28"/>
                  </a:cubicBezTo>
                  <a:cubicBezTo>
                    <a:pt x="1021" y="28"/>
                    <a:pt x="1022" y="26"/>
                    <a:pt x="1022" y="26"/>
                  </a:cubicBezTo>
                  <a:cubicBezTo>
                    <a:pt x="1022" y="26"/>
                    <a:pt x="1024" y="23"/>
                    <a:pt x="1024" y="23"/>
                  </a:cubicBezTo>
                  <a:cubicBezTo>
                    <a:pt x="1024" y="24"/>
                    <a:pt x="1026" y="25"/>
                    <a:pt x="1026" y="25"/>
                  </a:cubicBezTo>
                  <a:cubicBezTo>
                    <a:pt x="1026" y="26"/>
                    <a:pt x="1024" y="27"/>
                    <a:pt x="1024" y="27"/>
                  </a:cubicBezTo>
                  <a:cubicBezTo>
                    <a:pt x="1025" y="28"/>
                    <a:pt x="1027" y="28"/>
                    <a:pt x="1027" y="29"/>
                  </a:cubicBezTo>
                  <a:cubicBezTo>
                    <a:pt x="1027" y="30"/>
                    <a:pt x="1025" y="31"/>
                    <a:pt x="1025" y="31"/>
                  </a:cubicBezTo>
                  <a:cubicBezTo>
                    <a:pt x="1025" y="32"/>
                    <a:pt x="1027" y="32"/>
                    <a:pt x="1027" y="33"/>
                  </a:cubicBezTo>
                  <a:cubicBezTo>
                    <a:pt x="1028" y="32"/>
                    <a:pt x="1028" y="32"/>
                    <a:pt x="1029" y="31"/>
                  </a:cubicBezTo>
                  <a:cubicBezTo>
                    <a:pt x="1029" y="31"/>
                    <a:pt x="1030" y="29"/>
                    <a:pt x="1031" y="29"/>
                  </a:cubicBezTo>
                  <a:cubicBezTo>
                    <a:pt x="1031" y="29"/>
                    <a:pt x="1033" y="30"/>
                    <a:pt x="1033" y="30"/>
                  </a:cubicBezTo>
                  <a:cubicBezTo>
                    <a:pt x="1033" y="30"/>
                    <a:pt x="1034" y="29"/>
                    <a:pt x="1035" y="28"/>
                  </a:cubicBezTo>
                  <a:cubicBezTo>
                    <a:pt x="1035" y="27"/>
                    <a:pt x="1036" y="27"/>
                    <a:pt x="1036" y="26"/>
                  </a:cubicBezTo>
                  <a:cubicBezTo>
                    <a:pt x="1037" y="25"/>
                    <a:pt x="1037" y="24"/>
                    <a:pt x="1038" y="24"/>
                  </a:cubicBezTo>
                  <a:cubicBezTo>
                    <a:pt x="1038" y="23"/>
                    <a:pt x="1039" y="21"/>
                    <a:pt x="1040" y="21"/>
                  </a:cubicBezTo>
                  <a:cubicBezTo>
                    <a:pt x="1040" y="21"/>
                    <a:pt x="1041" y="23"/>
                    <a:pt x="1042" y="23"/>
                  </a:cubicBezTo>
                  <a:cubicBezTo>
                    <a:pt x="1042" y="24"/>
                    <a:pt x="1044" y="24"/>
                    <a:pt x="1044" y="25"/>
                  </a:cubicBezTo>
                  <a:cubicBezTo>
                    <a:pt x="1044" y="25"/>
                    <a:pt x="1043" y="27"/>
                    <a:pt x="1042" y="27"/>
                  </a:cubicBezTo>
                  <a:cubicBezTo>
                    <a:pt x="1042" y="28"/>
                    <a:pt x="1041" y="28"/>
                    <a:pt x="1041" y="29"/>
                  </a:cubicBezTo>
                  <a:cubicBezTo>
                    <a:pt x="1040" y="29"/>
                    <a:pt x="1039" y="27"/>
                    <a:pt x="1038" y="28"/>
                  </a:cubicBezTo>
                  <a:cubicBezTo>
                    <a:pt x="1038" y="28"/>
                    <a:pt x="1037" y="29"/>
                    <a:pt x="1037" y="30"/>
                  </a:cubicBezTo>
                  <a:cubicBezTo>
                    <a:pt x="1036" y="30"/>
                    <a:pt x="1035" y="32"/>
                    <a:pt x="1035" y="32"/>
                  </a:cubicBezTo>
                  <a:cubicBezTo>
                    <a:pt x="1035" y="33"/>
                    <a:pt x="1037" y="33"/>
                    <a:pt x="1037" y="34"/>
                  </a:cubicBezTo>
                  <a:cubicBezTo>
                    <a:pt x="1037" y="34"/>
                    <a:pt x="1036" y="36"/>
                    <a:pt x="1036" y="36"/>
                  </a:cubicBezTo>
                  <a:cubicBezTo>
                    <a:pt x="1035" y="37"/>
                    <a:pt x="1034" y="37"/>
                    <a:pt x="1034" y="38"/>
                  </a:cubicBezTo>
                  <a:cubicBezTo>
                    <a:pt x="1035" y="38"/>
                    <a:pt x="1035" y="40"/>
                    <a:pt x="1036" y="40"/>
                  </a:cubicBezTo>
                  <a:cubicBezTo>
                    <a:pt x="1036" y="40"/>
                    <a:pt x="1038" y="38"/>
                    <a:pt x="1038" y="38"/>
                  </a:cubicBezTo>
                  <a:cubicBezTo>
                    <a:pt x="1038" y="37"/>
                    <a:pt x="1039" y="35"/>
                    <a:pt x="1040" y="35"/>
                  </a:cubicBezTo>
                  <a:cubicBezTo>
                    <a:pt x="1040" y="35"/>
                    <a:pt x="1041" y="37"/>
                    <a:pt x="1042" y="37"/>
                  </a:cubicBezTo>
                  <a:cubicBezTo>
                    <a:pt x="1042" y="38"/>
                    <a:pt x="1043" y="39"/>
                    <a:pt x="1044" y="39"/>
                  </a:cubicBezTo>
                  <a:cubicBezTo>
                    <a:pt x="1044" y="39"/>
                    <a:pt x="1046" y="41"/>
                    <a:pt x="1046" y="41"/>
                  </a:cubicBezTo>
                  <a:cubicBezTo>
                    <a:pt x="1047" y="40"/>
                    <a:pt x="1048" y="39"/>
                    <a:pt x="1048" y="38"/>
                  </a:cubicBezTo>
                  <a:cubicBezTo>
                    <a:pt x="1049" y="38"/>
                    <a:pt x="1049" y="37"/>
                    <a:pt x="1050" y="36"/>
                  </a:cubicBezTo>
                  <a:cubicBezTo>
                    <a:pt x="1051" y="37"/>
                    <a:pt x="1053" y="38"/>
                    <a:pt x="1054" y="39"/>
                  </a:cubicBezTo>
                  <a:cubicBezTo>
                    <a:pt x="1053" y="41"/>
                    <a:pt x="1052" y="42"/>
                    <a:pt x="1051" y="44"/>
                  </a:cubicBezTo>
                  <a:cubicBezTo>
                    <a:pt x="1050" y="44"/>
                    <a:pt x="1050" y="46"/>
                    <a:pt x="1049" y="46"/>
                  </a:cubicBezTo>
                  <a:cubicBezTo>
                    <a:pt x="1048" y="46"/>
                    <a:pt x="1047" y="44"/>
                    <a:pt x="1047" y="44"/>
                  </a:cubicBezTo>
                  <a:cubicBezTo>
                    <a:pt x="1046" y="45"/>
                    <a:pt x="1046" y="47"/>
                    <a:pt x="1045" y="47"/>
                  </a:cubicBezTo>
                  <a:cubicBezTo>
                    <a:pt x="1044" y="47"/>
                    <a:pt x="1043" y="45"/>
                    <a:pt x="1043" y="45"/>
                  </a:cubicBezTo>
                  <a:cubicBezTo>
                    <a:pt x="1042" y="45"/>
                    <a:pt x="1042" y="47"/>
                    <a:pt x="1041" y="47"/>
                  </a:cubicBezTo>
                  <a:cubicBezTo>
                    <a:pt x="1041" y="48"/>
                    <a:pt x="1043" y="48"/>
                    <a:pt x="1043" y="49"/>
                  </a:cubicBezTo>
                  <a:cubicBezTo>
                    <a:pt x="1043" y="49"/>
                    <a:pt x="1041" y="51"/>
                    <a:pt x="1042" y="51"/>
                  </a:cubicBezTo>
                  <a:cubicBezTo>
                    <a:pt x="1042" y="51"/>
                    <a:pt x="1044" y="53"/>
                    <a:pt x="1044" y="53"/>
                  </a:cubicBezTo>
                  <a:cubicBezTo>
                    <a:pt x="1044" y="53"/>
                    <a:pt x="1045" y="51"/>
                    <a:pt x="1046" y="51"/>
                  </a:cubicBezTo>
                  <a:cubicBezTo>
                    <a:pt x="1046" y="51"/>
                    <a:pt x="1047" y="52"/>
                    <a:pt x="1048" y="52"/>
                  </a:cubicBezTo>
                  <a:cubicBezTo>
                    <a:pt x="1048" y="52"/>
                    <a:pt x="1049" y="50"/>
                    <a:pt x="1050" y="50"/>
                  </a:cubicBezTo>
                  <a:cubicBezTo>
                    <a:pt x="1050" y="50"/>
                    <a:pt x="1051" y="52"/>
                    <a:pt x="1052" y="52"/>
                  </a:cubicBezTo>
                  <a:cubicBezTo>
                    <a:pt x="1052" y="52"/>
                    <a:pt x="1053" y="50"/>
                    <a:pt x="1053" y="50"/>
                  </a:cubicBezTo>
                  <a:cubicBezTo>
                    <a:pt x="1054" y="49"/>
                    <a:pt x="1055" y="48"/>
                    <a:pt x="1055" y="47"/>
                  </a:cubicBezTo>
                  <a:cubicBezTo>
                    <a:pt x="1056" y="47"/>
                    <a:pt x="1057" y="46"/>
                    <a:pt x="1057" y="45"/>
                  </a:cubicBezTo>
                  <a:cubicBezTo>
                    <a:pt x="1057" y="45"/>
                    <a:pt x="1055" y="44"/>
                    <a:pt x="1055" y="43"/>
                  </a:cubicBezTo>
                  <a:cubicBezTo>
                    <a:pt x="1055" y="43"/>
                    <a:pt x="1056" y="42"/>
                    <a:pt x="1056" y="41"/>
                  </a:cubicBezTo>
                  <a:cubicBezTo>
                    <a:pt x="1056" y="41"/>
                    <a:pt x="1054" y="40"/>
                    <a:pt x="1054" y="39"/>
                  </a:cubicBezTo>
                  <a:cubicBezTo>
                    <a:pt x="1054" y="39"/>
                    <a:pt x="1056" y="38"/>
                    <a:pt x="1056" y="37"/>
                  </a:cubicBezTo>
                  <a:cubicBezTo>
                    <a:pt x="1056" y="36"/>
                    <a:pt x="1057" y="36"/>
                    <a:pt x="1058" y="35"/>
                  </a:cubicBezTo>
                  <a:cubicBezTo>
                    <a:pt x="1058" y="35"/>
                    <a:pt x="1060" y="37"/>
                    <a:pt x="1060" y="37"/>
                  </a:cubicBezTo>
                  <a:cubicBezTo>
                    <a:pt x="1060" y="37"/>
                    <a:pt x="1062" y="38"/>
                    <a:pt x="1062" y="38"/>
                  </a:cubicBezTo>
                  <a:cubicBezTo>
                    <a:pt x="1062" y="38"/>
                    <a:pt x="1064" y="36"/>
                    <a:pt x="1064" y="36"/>
                  </a:cubicBezTo>
                  <a:cubicBezTo>
                    <a:pt x="1064" y="36"/>
                    <a:pt x="1061" y="35"/>
                    <a:pt x="1061" y="34"/>
                  </a:cubicBezTo>
                  <a:cubicBezTo>
                    <a:pt x="1061" y="34"/>
                    <a:pt x="1063" y="33"/>
                    <a:pt x="1063" y="32"/>
                  </a:cubicBezTo>
                  <a:cubicBezTo>
                    <a:pt x="1064" y="31"/>
                    <a:pt x="1065" y="29"/>
                    <a:pt x="1067" y="28"/>
                  </a:cubicBezTo>
                  <a:cubicBezTo>
                    <a:pt x="1067" y="28"/>
                    <a:pt x="1069" y="29"/>
                    <a:pt x="1069" y="29"/>
                  </a:cubicBezTo>
                  <a:cubicBezTo>
                    <a:pt x="1069" y="30"/>
                    <a:pt x="1067" y="31"/>
                    <a:pt x="1067" y="32"/>
                  </a:cubicBezTo>
                  <a:cubicBezTo>
                    <a:pt x="1067" y="32"/>
                    <a:pt x="1069" y="33"/>
                    <a:pt x="1069" y="33"/>
                  </a:cubicBezTo>
                  <a:cubicBezTo>
                    <a:pt x="1069" y="34"/>
                    <a:pt x="1068" y="35"/>
                    <a:pt x="1068" y="36"/>
                  </a:cubicBezTo>
                  <a:cubicBezTo>
                    <a:pt x="1067" y="36"/>
                    <a:pt x="1066" y="37"/>
                    <a:pt x="1066" y="38"/>
                  </a:cubicBezTo>
                  <a:cubicBezTo>
                    <a:pt x="1065" y="39"/>
                    <a:pt x="1065" y="40"/>
                    <a:pt x="1064" y="40"/>
                  </a:cubicBezTo>
                  <a:cubicBezTo>
                    <a:pt x="1064" y="40"/>
                    <a:pt x="1063" y="42"/>
                    <a:pt x="1063" y="42"/>
                  </a:cubicBezTo>
                  <a:cubicBezTo>
                    <a:pt x="1062" y="42"/>
                    <a:pt x="1060" y="41"/>
                    <a:pt x="1060" y="41"/>
                  </a:cubicBezTo>
                  <a:cubicBezTo>
                    <a:pt x="1060" y="41"/>
                    <a:pt x="1058" y="42"/>
                    <a:pt x="1059" y="43"/>
                  </a:cubicBezTo>
                  <a:cubicBezTo>
                    <a:pt x="1059" y="43"/>
                    <a:pt x="1060" y="44"/>
                    <a:pt x="1061" y="45"/>
                  </a:cubicBezTo>
                  <a:cubicBezTo>
                    <a:pt x="1061" y="45"/>
                    <a:pt x="1063" y="46"/>
                    <a:pt x="1063" y="46"/>
                  </a:cubicBezTo>
                  <a:cubicBezTo>
                    <a:pt x="1063" y="47"/>
                    <a:pt x="1062" y="48"/>
                    <a:pt x="1061" y="49"/>
                  </a:cubicBezTo>
                  <a:cubicBezTo>
                    <a:pt x="1061" y="49"/>
                    <a:pt x="1060" y="50"/>
                    <a:pt x="1060" y="51"/>
                  </a:cubicBezTo>
                  <a:cubicBezTo>
                    <a:pt x="1059" y="51"/>
                    <a:pt x="1058" y="53"/>
                    <a:pt x="1058" y="53"/>
                  </a:cubicBezTo>
                  <a:cubicBezTo>
                    <a:pt x="1058" y="54"/>
                    <a:pt x="1056" y="55"/>
                    <a:pt x="1056" y="55"/>
                  </a:cubicBezTo>
                  <a:cubicBezTo>
                    <a:pt x="1056" y="55"/>
                    <a:pt x="1058" y="57"/>
                    <a:pt x="1058" y="57"/>
                  </a:cubicBezTo>
                  <a:cubicBezTo>
                    <a:pt x="1059" y="57"/>
                    <a:pt x="1060" y="55"/>
                    <a:pt x="1060" y="55"/>
                  </a:cubicBezTo>
                  <a:cubicBezTo>
                    <a:pt x="1061" y="55"/>
                    <a:pt x="1062" y="56"/>
                    <a:pt x="1062" y="56"/>
                  </a:cubicBezTo>
                  <a:cubicBezTo>
                    <a:pt x="1063" y="57"/>
                    <a:pt x="1065" y="58"/>
                    <a:pt x="1065" y="58"/>
                  </a:cubicBezTo>
                  <a:cubicBezTo>
                    <a:pt x="1065" y="59"/>
                    <a:pt x="1063" y="60"/>
                    <a:pt x="1063" y="60"/>
                  </a:cubicBezTo>
                  <a:cubicBezTo>
                    <a:pt x="1062" y="62"/>
                    <a:pt x="1061" y="63"/>
                    <a:pt x="1060" y="65"/>
                  </a:cubicBezTo>
                  <a:cubicBezTo>
                    <a:pt x="1058" y="64"/>
                    <a:pt x="1057" y="63"/>
                    <a:pt x="1055" y="61"/>
                  </a:cubicBezTo>
                  <a:cubicBezTo>
                    <a:pt x="1055" y="61"/>
                    <a:pt x="1057" y="60"/>
                    <a:pt x="1057" y="59"/>
                  </a:cubicBezTo>
                  <a:cubicBezTo>
                    <a:pt x="1057" y="59"/>
                    <a:pt x="1054" y="58"/>
                    <a:pt x="1055" y="57"/>
                  </a:cubicBezTo>
                  <a:cubicBezTo>
                    <a:pt x="1055" y="57"/>
                    <a:pt x="1056" y="56"/>
                    <a:pt x="1056" y="55"/>
                  </a:cubicBezTo>
                  <a:cubicBezTo>
                    <a:pt x="1056" y="55"/>
                    <a:pt x="1055" y="54"/>
                    <a:pt x="1054" y="53"/>
                  </a:cubicBezTo>
                  <a:cubicBezTo>
                    <a:pt x="1053" y="53"/>
                    <a:pt x="1052" y="52"/>
                    <a:pt x="1052" y="52"/>
                  </a:cubicBezTo>
                  <a:cubicBezTo>
                    <a:pt x="1051" y="53"/>
                    <a:pt x="1049" y="55"/>
                    <a:pt x="1048" y="56"/>
                  </a:cubicBezTo>
                  <a:cubicBezTo>
                    <a:pt x="1049" y="57"/>
                    <a:pt x="1050" y="57"/>
                    <a:pt x="1051" y="58"/>
                  </a:cubicBezTo>
                  <a:cubicBezTo>
                    <a:pt x="1051" y="58"/>
                    <a:pt x="1053" y="59"/>
                    <a:pt x="1053" y="60"/>
                  </a:cubicBezTo>
                  <a:cubicBezTo>
                    <a:pt x="1053" y="60"/>
                    <a:pt x="1051" y="62"/>
                    <a:pt x="1051" y="62"/>
                  </a:cubicBezTo>
                  <a:cubicBezTo>
                    <a:pt x="1051" y="62"/>
                    <a:pt x="1049" y="64"/>
                    <a:pt x="1049" y="64"/>
                  </a:cubicBezTo>
                  <a:cubicBezTo>
                    <a:pt x="1049" y="64"/>
                    <a:pt x="1051" y="66"/>
                    <a:pt x="1052" y="66"/>
                  </a:cubicBezTo>
                  <a:cubicBezTo>
                    <a:pt x="1052" y="66"/>
                    <a:pt x="1054" y="67"/>
                    <a:pt x="1054" y="68"/>
                  </a:cubicBezTo>
                  <a:cubicBezTo>
                    <a:pt x="1054" y="68"/>
                    <a:pt x="1052" y="70"/>
                    <a:pt x="1052" y="70"/>
                  </a:cubicBezTo>
                  <a:cubicBezTo>
                    <a:pt x="1052" y="70"/>
                    <a:pt x="1050" y="68"/>
                    <a:pt x="1050" y="68"/>
                  </a:cubicBezTo>
                  <a:cubicBezTo>
                    <a:pt x="1049" y="68"/>
                    <a:pt x="1049" y="70"/>
                    <a:pt x="1048" y="70"/>
                  </a:cubicBezTo>
                  <a:cubicBezTo>
                    <a:pt x="1048" y="71"/>
                    <a:pt x="1047" y="72"/>
                    <a:pt x="1047" y="73"/>
                  </a:cubicBezTo>
                  <a:cubicBezTo>
                    <a:pt x="1047" y="73"/>
                    <a:pt x="1048" y="74"/>
                    <a:pt x="1049" y="74"/>
                  </a:cubicBezTo>
                  <a:cubicBezTo>
                    <a:pt x="1049" y="74"/>
                    <a:pt x="1047" y="76"/>
                    <a:pt x="1047" y="76"/>
                  </a:cubicBezTo>
                  <a:cubicBezTo>
                    <a:pt x="1047" y="76"/>
                    <a:pt x="1045" y="75"/>
                    <a:pt x="1045" y="75"/>
                  </a:cubicBezTo>
                  <a:cubicBezTo>
                    <a:pt x="1045" y="74"/>
                    <a:pt x="1047" y="73"/>
                    <a:pt x="1047" y="73"/>
                  </a:cubicBezTo>
                  <a:cubicBezTo>
                    <a:pt x="1046" y="72"/>
                    <a:pt x="1044" y="71"/>
                    <a:pt x="1044" y="71"/>
                  </a:cubicBezTo>
                  <a:cubicBezTo>
                    <a:pt x="1044" y="70"/>
                    <a:pt x="1046" y="69"/>
                    <a:pt x="1046" y="69"/>
                  </a:cubicBezTo>
                  <a:cubicBezTo>
                    <a:pt x="1046" y="68"/>
                    <a:pt x="1044" y="68"/>
                    <a:pt x="1044" y="67"/>
                  </a:cubicBezTo>
                  <a:cubicBezTo>
                    <a:pt x="1044" y="66"/>
                    <a:pt x="1046" y="65"/>
                    <a:pt x="1045" y="65"/>
                  </a:cubicBezTo>
                  <a:cubicBezTo>
                    <a:pt x="1045" y="64"/>
                    <a:pt x="1043" y="64"/>
                    <a:pt x="1043" y="63"/>
                  </a:cubicBezTo>
                  <a:cubicBezTo>
                    <a:pt x="1043" y="62"/>
                    <a:pt x="1045" y="61"/>
                    <a:pt x="1045" y="61"/>
                  </a:cubicBezTo>
                  <a:cubicBezTo>
                    <a:pt x="1045" y="60"/>
                    <a:pt x="1043" y="60"/>
                    <a:pt x="1043" y="59"/>
                  </a:cubicBezTo>
                  <a:cubicBezTo>
                    <a:pt x="1042" y="61"/>
                    <a:pt x="1040" y="62"/>
                    <a:pt x="1039" y="63"/>
                  </a:cubicBezTo>
                  <a:cubicBezTo>
                    <a:pt x="1039" y="64"/>
                    <a:pt x="1038" y="65"/>
                    <a:pt x="1038" y="66"/>
                  </a:cubicBezTo>
                  <a:cubicBezTo>
                    <a:pt x="1037" y="66"/>
                    <a:pt x="1036" y="68"/>
                    <a:pt x="1036" y="68"/>
                  </a:cubicBezTo>
                  <a:cubicBezTo>
                    <a:pt x="1036" y="68"/>
                    <a:pt x="1034" y="66"/>
                    <a:pt x="1034" y="66"/>
                  </a:cubicBezTo>
                  <a:cubicBezTo>
                    <a:pt x="1033" y="67"/>
                    <a:pt x="1032" y="68"/>
                    <a:pt x="1032" y="68"/>
                  </a:cubicBezTo>
                  <a:cubicBezTo>
                    <a:pt x="1032" y="69"/>
                    <a:pt x="1034" y="70"/>
                    <a:pt x="1034" y="70"/>
                  </a:cubicBezTo>
                  <a:cubicBezTo>
                    <a:pt x="1034" y="71"/>
                    <a:pt x="1033" y="72"/>
                    <a:pt x="1032" y="72"/>
                  </a:cubicBezTo>
                  <a:cubicBezTo>
                    <a:pt x="1032" y="73"/>
                    <a:pt x="1031" y="74"/>
                    <a:pt x="1031" y="75"/>
                  </a:cubicBezTo>
                  <a:cubicBezTo>
                    <a:pt x="1030" y="75"/>
                    <a:pt x="1030" y="76"/>
                    <a:pt x="1029" y="77"/>
                  </a:cubicBezTo>
                  <a:cubicBezTo>
                    <a:pt x="1028" y="76"/>
                    <a:pt x="1026" y="75"/>
                    <a:pt x="1025" y="73"/>
                  </a:cubicBezTo>
                  <a:cubicBezTo>
                    <a:pt x="1025" y="73"/>
                    <a:pt x="1026" y="72"/>
                    <a:pt x="1026" y="71"/>
                  </a:cubicBezTo>
                  <a:cubicBezTo>
                    <a:pt x="1027" y="71"/>
                    <a:pt x="1028" y="69"/>
                    <a:pt x="1028" y="69"/>
                  </a:cubicBezTo>
                  <a:cubicBezTo>
                    <a:pt x="1028" y="69"/>
                    <a:pt x="1026" y="68"/>
                    <a:pt x="1026" y="67"/>
                  </a:cubicBezTo>
                  <a:cubicBezTo>
                    <a:pt x="1025" y="67"/>
                    <a:pt x="1024" y="66"/>
                    <a:pt x="1024" y="66"/>
                  </a:cubicBezTo>
                  <a:cubicBezTo>
                    <a:pt x="1023" y="66"/>
                    <a:pt x="1022" y="68"/>
                    <a:pt x="1022" y="68"/>
                  </a:cubicBezTo>
                  <a:cubicBezTo>
                    <a:pt x="1022" y="68"/>
                    <a:pt x="1020" y="70"/>
                    <a:pt x="1020" y="70"/>
                  </a:cubicBezTo>
                  <a:cubicBezTo>
                    <a:pt x="1020" y="70"/>
                    <a:pt x="1018" y="69"/>
                    <a:pt x="1018" y="68"/>
                  </a:cubicBezTo>
                  <a:cubicBezTo>
                    <a:pt x="1018" y="68"/>
                    <a:pt x="1016" y="67"/>
                    <a:pt x="1016" y="67"/>
                  </a:cubicBezTo>
                  <a:cubicBezTo>
                    <a:pt x="1016" y="66"/>
                    <a:pt x="1018" y="65"/>
                    <a:pt x="1017" y="64"/>
                  </a:cubicBezTo>
                  <a:cubicBezTo>
                    <a:pt x="1017" y="64"/>
                    <a:pt x="1016" y="63"/>
                    <a:pt x="1015" y="63"/>
                  </a:cubicBezTo>
                  <a:cubicBezTo>
                    <a:pt x="1014" y="62"/>
                    <a:pt x="1014" y="62"/>
                    <a:pt x="1013" y="61"/>
                  </a:cubicBezTo>
                  <a:cubicBezTo>
                    <a:pt x="1013" y="62"/>
                    <a:pt x="1011" y="63"/>
                    <a:pt x="1011" y="63"/>
                  </a:cubicBezTo>
                  <a:cubicBezTo>
                    <a:pt x="1011" y="64"/>
                    <a:pt x="1013" y="65"/>
                    <a:pt x="1013" y="65"/>
                  </a:cubicBezTo>
                  <a:cubicBezTo>
                    <a:pt x="1014" y="65"/>
                    <a:pt x="1016" y="66"/>
                    <a:pt x="1016" y="67"/>
                  </a:cubicBezTo>
                  <a:cubicBezTo>
                    <a:pt x="1016" y="67"/>
                    <a:pt x="1014" y="68"/>
                    <a:pt x="1014" y="69"/>
                  </a:cubicBezTo>
                  <a:cubicBezTo>
                    <a:pt x="1014" y="69"/>
                    <a:pt x="1013" y="71"/>
                    <a:pt x="1012" y="71"/>
                  </a:cubicBezTo>
                  <a:cubicBezTo>
                    <a:pt x="1012" y="71"/>
                    <a:pt x="1010" y="69"/>
                    <a:pt x="1010" y="69"/>
                  </a:cubicBezTo>
                  <a:cubicBezTo>
                    <a:pt x="1009" y="70"/>
                    <a:pt x="1009" y="71"/>
                    <a:pt x="1008" y="72"/>
                  </a:cubicBezTo>
                  <a:cubicBezTo>
                    <a:pt x="1009" y="72"/>
                    <a:pt x="1010" y="73"/>
                    <a:pt x="1011" y="73"/>
                  </a:cubicBezTo>
                  <a:cubicBezTo>
                    <a:pt x="1010" y="73"/>
                    <a:pt x="1009" y="76"/>
                    <a:pt x="1009" y="76"/>
                  </a:cubicBezTo>
                  <a:cubicBezTo>
                    <a:pt x="1008" y="76"/>
                    <a:pt x="1007" y="74"/>
                    <a:pt x="1007" y="74"/>
                  </a:cubicBezTo>
                  <a:cubicBezTo>
                    <a:pt x="1006" y="74"/>
                    <a:pt x="1004" y="72"/>
                    <a:pt x="1004" y="72"/>
                  </a:cubicBezTo>
                  <a:cubicBezTo>
                    <a:pt x="1004" y="72"/>
                    <a:pt x="1006" y="70"/>
                    <a:pt x="1006" y="70"/>
                  </a:cubicBezTo>
                  <a:cubicBezTo>
                    <a:pt x="1006" y="70"/>
                    <a:pt x="1008" y="68"/>
                    <a:pt x="1008" y="68"/>
                  </a:cubicBezTo>
                  <a:cubicBezTo>
                    <a:pt x="1008" y="67"/>
                    <a:pt x="1006" y="67"/>
                    <a:pt x="1006" y="66"/>
                  </a:cubicBezTo>
                  <a:cubicBezTo>
                    <a:pt x="1005" y="65"/>
                    <a:pt x="1007" y="64"/>
                    <a:pt x="1007" y="64"/>
                  </a:cubicBezTo>
                  <a:cubicBezTo>
                    <a:pt x="1007" y="63"/>
                    <a:pt x="1009" y="62"/>
                    <a:pt x="1009" y="62"/>
                  </a:cubicBezTo>
                  <a:cubicBezTo>
                    <a:pt x="1009" y="61"/>
                    <a:pt x="1007" y="60"/>
                    <a:pt x="1007" y="60"/>
                  </a:cubicBezTo>
                  <a:cubicBezTo>
                    <a:pt x="1007" y="59"/>
                    <a:pt x="1005" y="59"/>
                    <a:pt x="1005" y="58"/>
                  </a:cubicBezTo>
                  <a:cubicBezTo>
                    <a:pt x="1003" y="60"/>
                    <a:pt x="1002" y="61"/>
                    <a:pt x="1001" y="63"/>
                  </a:cubicBezTo>
                  <a:cubicBezTo>
                    <a:pt x="1001" y="63"/>
                    <a:pt x="1000" y="64"/>
                    <a:pt x="999" y="65"/>
                  </a:cubicBezTo>
                  <a:cubicBezTo>
                    <a:pt x="999" y="65"/>
                    <a:pt x="998" y="67"/>
                    <a:pt x="998" y="67"/>
                  </a:cubicBezTo>
                  <a:cubicBezTo>
                    <a:pt x="998" y="68"/>
                    <a:pt x="1000" y="68"/>
                    <a:pt x="1000" y="69"/>
                  </a:cubicBezTo>
                  <a:cubicBezTo>
                    <a:pt x="1000" y="70"/>
                    <a:pt x="998" y="70"/>
                    <a:pt x="998" y="71"/>
                  </a:cubicBezTo>
                  <a:cubicBezTo>
                    <a:pt x="997" y="70"/>
                    <a:pt x="997" y="70"/>
                    <a:pt x="996" y="69"/>
                  </a:cubicBezTo>
                  <a:cubicBezTo>
                    <a:pt x="996" y="69"/>
                    <a:pt x="994" y="68"/>
                    <a:pt x="994" y="68"/>
                  </a:cubicBezTo>
                  <a:cubicBezTo>
                    <a:pt x="994" y="67"/>
                    <a:pt x="996" y="66"/>
                    <a:pt x="995" y="65"/>
                  </a:cubicBezTo>
                  <a:cubicBezTo>
                    <a:pt x="995" y="65"/>
                    <a:pt x="994" y="64"/>
                    <a:pt x="993" y="64"/>
                  </a:cubicBezTo>
                  <a:cubicBezTo>
                    <a:pt x="993" y="63"/>
                    <a:pt x="991" y="62"/>
                    <a:pt x="991" y="62"/>
                  </a:cubicBezTo>
                  <a:cubicBezTo>
                    <a:pt x="991" y="61"/>
                    <a:pt x="993" y="60"/>
                    <a:pt x="993" y="60"/>
                  </a:cubicBezTo>
                  <a:cubicBezTo>
                    <a:pt x="993" y="59"/>
                    <a:pt x="991" y="59"/>
                    <a:pt x="990" y="58"/>
                  </a:cubicBezTo>
                  <a:cubicBezTo>
                    <a:pt x="990" y="57"/>
                    <a:pt x="992" y="56"/>
                    <a:pt x="992" y="56"/>
                  </a:cubicBezTo>
                  <a:cubicBezTo>
                    <a:pt x="992" y="55"/>
                    <a:pt x="990" y="55"/>
                    <a:pt x="990" y="54"/>
                  </a:cubicBezTo>
                  <a:cubicBezTo>
                    <a:pt x="990" y="55"/>
                    <a:pt x="988" y="56"/>
                    <a:pt x="988" y="56"/>
                  </a:cubicBezTo>
                  <a:cubicBezTo>
                    <a:pt x="988" y="57"/>
                    <a:pt x="991" y="58"/>
                    <a:pt x="990" y="58"/>
                  </a:cubicBezTo>
                  <a:cubicBezTo>
                    <a:pt x="990" y="59"/>
                    <a:pt x="989" y="60"/>
                    <a:pt x="989" y="60"/>
                  </a:cubicBezTo>
                  <a:cubicBezTo>
                    <a:pt x="988" y="61"/>
                    <a:pt x="987" y="62"/>
                    <a:pt x="987" y="62"/>
                  </a:cubicBezTo>
                  <a:cubicBezTo>
                    <a:pt x="987" y="63"/>
                    <a:pt x="985" y="64"/>
                    <a:pt x="985" y="65"/>
                  </a:cubicBezTo>
                  <a:cubicBezTo>
                    <a:pt x="985" y="65"/>
                    <a:pt x="988" y="66"/>
                    <a:pt x="988" y="66"/>
                  </a:cubicBezTo>
                  <a:cubicBezTo>
                    <a:pt x="987" y="67"/>
                    <a:pt x="986" y="68"/>
                    <a:pt x="986" y="69"/>
                  </a:cubicBezTo>
                  <a:cubicBezTo>
                    <a:pt x="985" y="69"/>
                    <a:pt x="985" y="70"/>
                    <a:pt x="984" y="71"/>
                  </a:cubicBezTo>
                  <a:cubicBezTo>
                    <a:pt x="984" y="71"/>
                    <a:pt x="982" y="69"/>
                    <a:pt x="982" y="69"/>
                  </a:cubicBezTo>
                  <a:cubicBezTo>
                    <a:pt x="981" y="69"/>
                    <a:pt x="981" y="71"/>
                    <a:pt x="980" y="71"/>
                  </a:cubicBezTo>
                  <a:cubicBezTo>
                    <a:pt x="979" y="71"/>
                    <a:pt x="979" y="70"/>
                    <a:pt x="978" y="70"/>
                  </a:cubicBezTo>
                  <a:cubicBezTo>
                    <a:pt x="977" y="70"/>
                    <a:pt x="977" y="71"/>
                    <a:pt x="976" y="72"/>
                  </a:cubicBezTo>
                  <a:cubicBezTo>
                    <a:pt x="976" y="72"/>
                    <a:pt x="974" y="70"/>
                    <a:pt x="974" y="70"/>
                  </a:cubicBezTo>
                  <a:cubicBezTo>
                    <a:pt x="974" y="70"/>
                    <a:pt x="976" y="68"/>
                    <a:pt x="976" y="68"/>
                  </a:cubicBezTo>
                  <a:cubicBezTo>
                    <a:pt x="976" y="68"/>
                    <a:pt x="977" y="66"/>
                    <a:pt x="977" y="66"/>
                  </a:cubicBezTo>
                  <a:cubicBezTo>
                    <a:pt x="978" y="66"/>
                    <a:pt x="980" y="68"/>
                    <a:pt x="980" y="67"/>
                  </a:cubicBezTo>
                  <a:cubicBezTo>
                    <a:pt x="980" y="67"/>
                    <a:pt x="981" y="66"/>
                    <a:pt x="981" y="65"/>
                  </a:cubicBezTo>
                  <a:cubicBezTo>
                    <a:pt x="982" y="64"/>
                    <a:pt x="983" y="64"/>
                    <a:pt x="983" y="63"/>
                  </a:cubicBezTo>
                  <a:cubicBezTo>
                    <a:pt x="983" y="63"/>
                    <a:pt x="985" y="61"/>
                    <a:pt x="985" y="61"/>
                  </a:cubicBezTo>
                  <a:cubicBezTo>
                    <a:pt x="985" y="61"/>
                    <a:pt x="983" y="59"/>
                    <a:pt x="983" y="59"/>
                  </a:cubicBezTo>
                  <a:cubicBezTo>
                    <a:pt x="982" y="59"/>
                    <a:pt x="981" y="61"/>
                    <a:pt x="981" y="61"/>
                  </a:cubicBezTo>
                  <a:cubicBezTo>
                    <a:pt x="980" y="61"/>
                    <a:pt x="979" y="60"/>
                    <a:pt x="979" y="60"/>
                  </a:cubicBezTo>
                  <a:cubicBezTo>
                    <a:pt x="978" y="59"/>
                    <a:pt x="977" y="58"/>
                    <a:pt x="976" y="58"/>
                  </a:cubicBezTo>
                  <a:cubicBezTo>
                    <a:pt x="976" y="58"/>
                    <a:pt x="975" y="56"/>
                    <a:pt x="974" y="56"/>
                  </a:cubicBezTo>
                  <a:cubicBezTo>
                    <a:pt x="974" y="56"/>
                    <a:pt x="973" y="58"/>
                    <a:pt x="972" y="58"/>
                  </a:cubicBezTo>
                  <a:cubicBezTo>
                    <a:pt x="972" y="58"/>
                    <a:pt x="971" y="57"/>
                    <a:pt x="970" y="57"/>
                  </a:cubicBezTo>
                  <a:cubicBezTo>
                    <a:pt x="970" y="57"/>
                    <a:pt x="969" y="58"/>
                    <a:pt x="969" y="59"/>
                  </a:cubicBezTo>
                  <a:cubicBezTo>
                    <a:pt x="968" y="60"/>
                    <a:pt x="967" y="60"/>
                    <a:pt x="967" y="61"/>
                  </a:cubicBezTo>
                  <a:cubicBezTo>
                    <a:pt x="966" y="62"/>
                    <a:pt x="966" y="63"/>
                    <a:pt x="965" y="63"/>
                  </a:cubicBezTo>
                  <a:cubicBezTo>
                    <a:pt x="965" y="64"/>
                    <a:pt x="964" y="65"/>
                    <a:pt x="963" y="66"/>
                  </a:cubicBezTo>
                  <a:cubicBezTo>
                    <a:pt x="963" y="66"/>
                    <a:pt x="962" y="68"/>
                    <a:pt x="962" y="68"/>
                  </a:cubicBezTo>
                  <a:cubicBezTo>
                    <a:pt x="961" y="68"/>
                    <a:pt x="961" y="70"/>
                    <a:pt x="960" y="70"/>
                  </a:cubicBezTo>
                  <a:cubicBezTo>
                    <a:pt x="960" y="70"/>
                    <a:pt x="958" y="69"/>
                    <a:pt x="958" y="68"/>
                  </a:cubicBezTo>
                  <a:cubicBezTo>
                    <a:pt x="958" y="68"/>
                    <a:pt x="959" y="67"/>
                    <a:pt x="960" y="66"/>
                  </a:cubicBezTo>
                  <a:cubicBezTo>
                    <a:pt x="960" y="65"/>
                    <a:pt x="961" y="65"/>
                    <a:pt x="961" y="64"/>
                  </a:cubicBezTo>
                  <a:cubicBezTo>
                    <a:pt x="962" y="63"/>
                    <a:pt x="962" y="62"/>
                    <a:pt x="963" y="62"/>
                  </a:cubicBezTo>
                  <a:cubicBezTo>
                    <a:pt x="962" y="61"/>
                    <a:pt x="961" y="61"/>
                    <a:pt x="961" y="60"/>
                  </a:cubicBezTo>
                  <a:cubicBezTo>
                    <a:pt x="960" y="60"/>
                    <a:pt x="959" y="58"/>
                    <a:pt x="958" y="58"/>
                  </a:cubicBezTo>
                  <a:cubicBezTo>
                    <a:pt x="958" y="58"/>
                    <a:pt x="957" y="60"/>
                    <a:pt x="957" y="61"/>
                  </a:cubicBezTo>
                  <a:cubicBezTo>
                    <a:pt x="956" y="61"/>
                    <a:pt x="955" y="59"/>
                    <a:pt x="955" y="59"/>
                  </a:cubicBezTo>
                  <a:cubicBezTo>
                    <a:pt x="954" y="59"/>
                    <a:pt x="953" y="61"/>
                    <a:pt x="953" y="61"/>
                  </a:cubicBezTo>
                  <a:cubicBezTo>
                    <a:pt x="952" y="61"/>
                    <a:pt x="951" y="60"/>
                    <a:pt x="951" y="59"/>
                  </a:cubicBezTo>
                  <a:cubicBezTo>
                    <a:pt x="950" y="59"/>
                    <a:pt x="949" y="58"/>
                    <a:pt x="948" y="58"/>
                  </a:cubicBezTo>
                  <a:cubicBezTo>
                    <a:pt x="948" y="58"/>
                    <a:pt x="947" y="56"/>
                    <a:pt x="946" y="56"/>
                  </a:cubicBezTo>
                  <a:cubicBezTo>
                    <a:pt x="946" y="56"/>
                    <a:pt x="945" y="58"/>
                    <a:pt x="944" y="58"/>
                  </a:cubicBezTo>
                  <a:cubicBezTo>
                    <a:pt x="944" y="58"/>
                    <a:pt x="943" y="56"/>
                    <a:pt x="942" y="56"/>
                  </a:cubicBezTo>
                  <a:cubicBezTo>
                    <a:pt x="942" y="57"/>
                    <a:pt x="941" y="59"/>
                    <a:pt x="940" y="59"/>
                  </a:cubicBezTo>
                  <a:cubicBezTo>
                    <a:pt x="940" y="59"/>
                    <a:pt x="939" y="57"/>
                    <a:pt x="938" y="57"/>
                  </a:cubicBezTo>
                  <a:cubicBezTo>
                    <a:pt x="938" y="57"/>
                    <a:pt x="937" y="59"/>
                    <a:pt x="937" y="59"/>
                  </a:cubicBezTo>
                  <a:cubicBezTo>
                    <a:pt x="936" y="59"/>
                    <a:pt x="935" y="57"/>
                    <a:pt x="934" y="58"/>
                  </a:cubicBezTo>
                  <a:cubicBezTo>
                    <a:pt x="934" y="58"/>
                    <a:pt x="933" y="60"/>
                    <a:pt x="933" y="60"/>
                  </a:cubicBezTo>
                  <a:cubicBezTo>
                    <a:pt x="932" y="60"/>
                    <a:pt x="931" y="58"/>
                    <a:pt x="930" y="58"/>
                  </a:cubicBezTo>
                  <a:cubicBezTo>
                    <a:pt x="930" y="58"/>
                    <a:pt x="929" y="60"/>
                    <a:pt x="929" y="60"/>
                  </a:cubicBezTo>
                  <a:cubicBezTo>
                    <a:pt x="929" y="61"/>
                    <a:pt x="931" y="61"/>
                    <a:pt x="931" y="62"/>
                  </a:cubicBezTo>
                  <a:cubicBezTo>
                    <a:pt x="931" y="62"/>
                    <a:pt x="929" y="64"/>
                    <a:pt x="929" y="64"/>
                  </a:cubicBezTo>
                  <a:cubicBezTo>
                    <a:pt x="929" y="64"/>
                    <a:pt x="927" y="62"/>
                    <a:pt x="927" y="63"/>
                  </a:cubicBezTo>
                  <a:cubicBezTo>
                    <a:pt x="926" y="63"/>
                    <a:pt x="926" y="65"/>
                    <a:pt x="925" y="65"/>
                  </a:cubicBezTo>
                  <a:cubicBezTo>
                    <a:pt x="925" y="64"/>
                    <a:pt x="923" y="64"/>
                    <a:pt x="923" y="63"/>
                  </a:cubicBezTo>
                  <a:cubicBezTo>
                    <a:pt x="923" y="63"/>
                    <a:pt x="925" y="61"/>
                    <a:pt x="925" y="61"/>
                  </a:cubicBezTo>
                  <a:cubicBezTo>
                    <a:pt x="925" y="60"/>
                    <a:pt x="926" y="59"/>
                    <a:pt x="926" y="59"/>
                  </a:cubicBezTo>
                  <a:cubicBezTo>
                    <a:pt x="927" y="58"/>
                    <a:pt x="928" y="57"/>
                    <a:pt x="928" y="56"/>
                  </a:cubicBezTo>
                  <a:cubicBezTo>
                    <a:pt x="928" y="56"/>
                    <a:pt x="926" y="55"/>
                    <a:pt x="926" y="55"/>
                  </a:cubicBezTo>
                  <a:cubicBezTo>
                    <a:pt x="926" y="54"/>
                    <a:pt x="928" y="53"/>
                    <a:pt x="928" y="52"/>
                  </a:cubicBezTo>
                  <a:cubicBezTo>
                    <a:pt x="928" y="52"/>
                    <a:pt x="925" y="51"/>
                    <a:pt x="925" y="51"/>
                  </a:cubicBezTo>
                  <a:cubicBezTo>
                    <a:pt x="926" y="50"/>
                    <a:pt x="927" y="49"/>
                    <a:pt x="927" y="48"/>
                  </a:cubicBezTo>
                  <a:cubicBezTo>
                    <a:pt x="928" y="48"/>
                    <a:pt x="928" y="47"/>
                    <a:pt x="929" y="46"/>
                  </a:cubicBezTo>
                  <a:cubicBezTo>
                    <a:pt x="929" y="46"/>
                    <a:pt x="930" y="44"/>
                    <a:pt x="930" y="44"/>
                  </a:cubicBezTo>
                  <a:cubicBezTo>
                    <a:pt x="930" y="44"/>
                    <a:pt x="929" y="42"/>
                    <a:pt x="928" y="42"/>
                  </a:cubicBezTo>
                  <a:cubicBezTo>
                    <a:pt x="928" y="42"/>
                    <a:pt x="927" y="44"/>
                    <a:pt x="927" y="45"/>
                  </a:cubicBezTo>
                  <a:cubicBezTo>
                    <a:pt x="926" y="45"/>
                    <a:pt x="924" y="43"/>
                    <a:pt x="924" y="43"/>
                  </a:cubicBezTo>
                  <a:cubicBezTo>
                    <a:pt x="924" y="43"/>
                    <a:pt x="923" y="45"/>
                    <a:pt x="923" y="45"/>
                  </a:cubicBezTo>
                  <a:cubicBezTo>
                    <a:pt x="923" y="46"/>
                    <a:pt x="925" y="46"/>
                    <a:pt x="925" y="47"/>
                  </a:cubicBezTo>
                  <a:cubicBezTo>
                    <a:pt x="925" y="47"/>
                    <a:pt x="923" y="48"/>
                    <a:pt x="923" y="49"/>
                  </a:cubicBezTo>
                  <a:cubicBezTo>
                    <a:pt x="923" y="50"/>
                    <a:pt x="925" y="50"/>
                    <a:pt x="925" y="51"/>
                  </a:cubicBezTo>
                  <a:cubicBezTo>
                    <a:pt x="925" y="51"/>
                    <a:pt x="924" y="52"/>
                    <a:pt x="924" y="53"/>
                  </a:cubicBezTo>
                  <a:cubicBezTo>
                    <a:pt x="924" y="53"/>
                    <a:pt x="926" y="54"/>
                    <a:pt x="926" y="55"/>
                  </a:cubicBezTo>
                  <a:cubicBezTo>
                    <a:pt x="926" y="55"/>
                    <a:pt x="925" y="56"/>
                    <a:pt x="924" y="57"/>
                  </a:cubicBezTo>
                  <a:cubicBezTo>
                    <a:pt x="924" y="57"/>
                    <a:pt x="923" y="59"/>
                    <a:pt x="923" y="59"/>
                  </a:cubicBezTo>
                  <a:cubicBezTo>
                    <a:pt x="922" y="59"/>
                    <a:pt x="920" y="58"/>
                    <a:pt x="920" y="57"/>
                  </a:cubicBezTo>
                  <a:cubicBezTo>
                    <a:pt x="920" y="57"/>
                    <a:pt x="919" y="56"/>
                    <a:pt x="918" y="56"/>
                  </a:cubicBezTo>
                  <a:cubicBezTo>
                    <a:pt x="918" y="56"/>
                    <a:pt x="916" y="54"/>
                    <a:pt x="916" y="54"/>
                  </a:cubicBezTo>
                  <a:cubicBezTo>
                    <a:pt x="915" y="54"/>
                    <a:pt x="914" y="56"/>
                    <a:pt x="914" y="56"/>
                  </a:cubicBezTo>
                  <a:cubicBezTo>
                    <a:pt x="914" y="57"/>
                    <a:pt x="913" y="58"/>
                    <a:pt x="912" y="58"/>
                  </a:cubicBezTo>
                  <a:cubicBezTo>
                    <a:pt x="912" y="59"/>
                    <a:pt x="910" y="57"/>
                    <a:pt x="910" y="57"/>
                  </a:cubicBezTo>
                  <a:cubicBezTo>
                    <a:pt x="910" y="57"/>
                    <a:pt x="908" y="55"/>
                    <a:pt x="908" y="55"/>
                  </a:cubicBezTo>
                  <a:cubicBezTo>
                    <a:pt x="908" y="55"/>
                    <a:pt x="906" y="57"/>
                    <a:pt x="906" y="57"/>
                  </a:cubicBezTo>
                  <a:cubicBezTo>
                    <a:pt x="906" y="57"/>
                    <a:pt x="905" y="60"/>
                    <a:pt x="905" y="60"/>
                  </a:cubicBezTo>
                  <a:cubicBezTo>
                    <a:pt x="904" y="59"/>
                    <a:pt x="903" y="58"/>
                    <a:pt x="902" y="58"/>
                  </a:cubicBezTo>
                  <a:cubicBezTo>
                    <a:pt x="902" y="57"/>
                    <a:pt x="901" y="57"/>
                    <a:pt x="900" y="56"/>
                  </a:cubicBezTo>
                  <a:cubicBezTo>
                    <a:pt x="900" y="56"/>
                    <a:pt x="898" y="55"/>
                    <a:pt x="898" y="54"/>
                  </a:cubicBezTo>
                  <a:cubicBezTo>
                    <a:pt x="898" y="54"/>
                    <a:pt x="899" y="52"/>
                    <a:pt x="900" y="52"/>
                  </a:cubicBezTo>
                  <a:cubicBezTo>
                    <a:pt x="899" y="52"/>
                    <a:pt x="898" y="50"/>
                    <a:pt x="897" y="50"/>
                  </a:cubicBezTo>
                  <a:cubicBezTo>
                    <a:pt x="897" y="51"/>
                    <a:pt x="896" y="52"/>
                    <a:pt x="896" y="53"/>
                  </a:cubicBezTo>
                  <a:cubicBezTo>
                    <a:pt x="895" y="53"/>
                    <a:pt x="895" y="54"/>
                    <a:pt x="894" y="55"/>
                  </a:cubicBezTo>
                  <a:cubicBezTo>
                    <a:pt x="893" y="56"/>
                    <a:pt x="893" y="56"/>
                    <a:pt x="892" y="57"/>
                  </a:cubicBezTo>
                  <a:cubicBezTo>
                    <a:pt x="892" y="58"/>
                    <a:pt x="891" y="59"/>
                    <a:pt x="890" y="59"/>
                  </a:cubicBezTo>
                  <a:cubicBezTo>
                    <a:pt x="890" y="59"/>
                    <a:pt x="889" y="58"/>
                    <a:pt x="888" y="58"/>
                  </a:cubicBezTo>
                  <a:cubicBezTo>
                    <a:pt x="888" y="58"/>
                    <a:pt x="886" y="56"/>
                    <a:pt x="886" y="56"/>
                  </a:cubicBezTo>
                  <a:cubicBezTo>
                    <a:pt x="886" y="56"/>
                    <a:pt x="888" y="54"/>
                    <a:pt x="888" y="54"/>
                  </a:cubicBezTo>
                  <a:cubicBezTo>
                    <a:pt x="887" y="54"/>
                    <a:pt x="886" y="52"/>
                    <a:pt x="885" y="52"/>
                  </a:cubicBezTo>
                  <a:cubicBezTo>
                    <a:pt x="885" y="52"/>
                    <a:pt x="884" y="54"/>
                    <a:pt x="884" y="54"/>
                  </a:cubicBezTo>
                  <a:cubicBezTo>
                    <a:pt x="883" y="55"/>
                    <a:pt x="883" y="56"/>
                    <a:pt x="882" y="57"/>
                  </a:cubicBezTo>
                  <a:cubicBezTo>
                    <a:pt x="882" y="57"/>
                    <a:pt x="881" y="59"/>
                    <a:pt x="880" y="59"/>
                  </a:cubicBezTo>
                  <a:cubicBezTo>
                    <a:pt x="880" y="59"/>
                    <a:pt x="878" y="57"/>
                    <a:pt x="878" y="57"/>
                  </a:cubicBezTo>
                  <a:cubicBezTo>
                    <a:pt x="878" y="57"/>
                    <a:pt x="876" y="59"/>
                    <a:pt x="876" y="59"/>
                  </a:cubicBezTo>
                  <a:cubicBezTo>
                    <a:pt x="877" y="60"/>
                    <a:pt x="879" y="61"/>
                    <a:pt x="879" y="61"/>
                  </a:cubicBezTo>
                  <a:cubicBezTo>
                    <a:pt x="879" y="62"/>
                    <a:pt x="877" y="63"/>
                    <a:pt x="877" y="63"/>
                  </a:cubicBezTo>
                  <a:cubicBezTo>
                    <a:pt x="876" y="64"/>
                    <a:pt x="876" y="65"/>
                    <a:pt x="875" y="65"/>
                  </a:cubicBezTo>
                  <a:cubicBezTo>
                    <a:pt x="875" y="66"/>
                    <a:pt x="874" y="68"/>
                    <a:pt x="874" y="68"/>
                  </a:cubicBezTo>
                  <a:cubicBezTo>
                    <a:pt x="873" y="68"/>
                    <a:pt x="872" y="66"/>
                    <a:pt x="871" y="66"/>
                  </a:cubicBezTo>
                  <a:cubicBezTo>
                    <a:pt x="871" y="66"/>
                    <a:pt x="870" y="68"/>
                    <a:pt x="870" y="68"/>
                  </a:cubicBezTo>
                  <a:cubicBezTo>
                    <a:pt x="868" y="67"/>
                    <a:pt x="867" y="66"/>
                    <a:pt x="865" y="65"/>
                  </a:cubicBezTo>
                  <a:cubicBezTo>
                    <a:pt x="866" y="64"/>
                    <a:pt x="866" y="63"/>
                    <a:pt x="867" y="63"/>
                  </a:cubicBezTo>
                  <a:cubicBezTo>
                    <a:pt x="867" y="62"/>
                    <a:pt x="869" y="61"/>
                    <a:pt x="869" y="60"/>
                  </a:cubicBezTo>
                  <a:cubicBezTo>
                    <a:pt x="869" y="60"/>
                    <a:pt x="866" y="59"/>
                    <a:pt x="866" y="59"/>
                  </a:cubicBezTo>
                  <a:cubicBezTo>
                    <a:pt x="867" y="58"/>
                    <a:pt x="868" y="56"/>
                    <a:pt x="868" y="56"/>
                  </a:cubicBezTo>
                  <a:cubicBezTo>
                    <a:pt x="869" y="56"/>
                    <a:pt x="870" y="58"/>
                    <a:pt x="870" y="58"/>
                  </a:cubicBezTo>
                  <a:cubicBezTo>
                    <a:pt x="871" y="58"/>
                    <a:pt x="872" y="59"/>
                    <a:pt x="873" y="60"/>
                  </a:cubicBezTo>
                  <a:cubicBezTo>
                    <a:pt x="873" y="60"/>
                    <a:pt x="874" y="61"/>
                    <a:pt x="875" y="62"/>
                  </a:cubicBezTo>
                  <a:cubicBezTo>
                    <a:pt x="875" y="61"/>
                    <a:pt x="877" y="60"/>
                    <a:pt x="876" y="59"/>
                  </a:cubicBezTo>
                  <a:cubicBezTo>
                    <a:pt x="876" y="59"/>
                    <a:pt x="874" y="58"/>
                    <a:pt x="874" y="58"/>
                  </a:cubicBezTo>
                  <a:cubicBezTo>
                    <a:pt x="874" y="57"/>
                    <a:pt x="876" y="56"/>
                    <a:pt x="876" y="55"/>
                  </a:cubicBezTo>
                  <a:cubicBezTo>
                    <a:pt x="876" y="55"/>
                    <a:pt x="874" y="54"/>
                    <a:pt x="874" y="54"/>
                  </a:cubicBezTo>
                  <a:cubicBezTo>
                    <a:pt x="874" y="53"/>
                    <a:pt x="876" y="52"/>
                    <a:pt x="875" y="51"/>
                  </a:cubicBezTo>
                  <a:cubicBezTo>
                    <a:pt x="875" y="51"/>
                    <a:pt x="874" y="50"/>
                    <a:pt x="873" y="50"/>
                  </a:cubicBezTo>
                  <a:cubicBezTo>
                    <a:pt x="873" y="50"/>
                    <a:pt x="872" y="52"/>
                    <a:pt x="871" y="52"/>
                  </a:cubicBezTo>
                  <a:cubicBezTo>
                    <a:pt x="871" y="52"/>
                    <a:pt x="870" y="50"/>
                    <a:pt x="869" y="50"/>
                  </a:cubicBezTo>
                  <a:cubicBezTo>
                    <a:pt x="869" y="51"/>
                    <a:pt x="868" y="52"/>
                    <a:pt x="868" y="52"/>
                  </a:cubicBezTo>
                  <a:cubicBezTo>
                    <a:pt x="867" y="53"/>
                    <a:pt x="866" y="55"/>
                    <a:pt x="866" y="55"/>
                  </a:cubicBezTo>
                  <a:cubicBezTo>
                    <a:pt x="865" y="55"/>
                    <a:pt x="864" y="53"/>
                    <a:pt x="864" y="53"/>
                  </a:cubicBezTo>
                  <a:cubicBezTo>
                    <a:pt x="863" y="52"/>
                    <a:pt x="862" y="52"/>
                    <a:pt x="861" y="51"/>
                  </a:cubicBezTo>
                  <a:cubicBezTo>
                    <a:pt x="861" y="51"/>
                    <a:pt x="859" y="50"/>
                    <a:pt x="859" y="50"/>
                  </a:cubicBezTo>
                  <a:cubicBezTo>
                    <a:pt x="859" y="50"/>
                    <a:pt x="858" y="51"/>
                    <a:pt x="857" y="52"/>
                  </a:cubicBezTo>
                  <a:cubicBezTo>
                    <a:pt x="857" y="53"/>
                    <a:pt x="856" y="53"/>
                    <a:pt x="856" y="54"/>
                  </a:cubicBezTo>
                  <a:cubicBezTo>
                    <a:pt x="855" y="55"/>
                    <a:pt x="855" y="56"/>
                    <a:pt x="854" y="56"/>
                  </a:cubicBezTo>
                  <a:cubicBezTo>
                    <a:pt x="853" y="57"/>
                    <a:pt x="853" y="58"/>
                    <a:pt x="852" y="59"/>
                  </a:cubicBezTo>
                  <a:cubicBezTo>
                    <a:pt x="852" y="59"/>
                    <a:pt x="851" y="61"/>
                    <a:pt x="851" y="61"/>
                  </a:cubicBezTo>
                  <a:cubicBezTo>
                    <a:pt x="850" y="61"/>
                    <a:pt x="849" y="59"/>
                    <a:pt x="848" y="59"/>
                  </a:cubicBezTo>
                  <a:cubicBezTo>
                    <a:pt x="848" y="58"/>
                    <a:pt x="847" y="58"/>
                    <a:pt x="846" y="57"/>
                  </a:cubicBezTo>
                  <a:cubicBezTo>
                    <a:pt x="846" y="57"/>
                    <a:pt x="844" y="56"/>
                    <a:pt x="844" y="56"/>
                  </a:cubicBezTo>
                  <a:cubicBezTo>
                    <a:pt x="843" y="56"/>
                    <a:pt x="842" y="54"/>
                    <a:pt x="842" y="54"/>
                  </a:cubicBezTo>
                  <a:cubicBezTo>
                    <a:pt x="841" y="54"/>
                    <a:pt x="840" y="56"/>
                    <a:pt x="840" y="56"/>
                  </a:cubicBezTo>
                  <a:cubicBezTo>
                    <a:pt x="840" y="57"/>
                    <a:pt x="839" y="58"/>
                    <a:pt x="838" y="58"/>
                  </a:cubicBezTo>
                  <a:cubicBezTo>
                    <a:pt x="838" y="59"/>
                    <a:pt x="837" y="57"/>
                    <a:pt x="836" y="57"/>
                  </a:cubicBezTo>
                  <a:cubicBezTo>
                    <a:pt x="835" y="57"/>
                    <a:pt x="835" y="59"/>
                    <a:pt x="834" y="59"/>
                  </a:cubicBezTo>
                  <a:cubicBezTo>
                    <a:pt x="834" y="59"/>
                    <a:pt x="833" y="57"/>
                    <a:pt x="832" y="57"/>
                  </a:cubicBezTo>
                  <a:cubicBezTo>
                    <a:pt x="832" y="57"/>
                    <a:pt x="831" y="59"/>
                    <a:pt x="830" y="59"/>
                  </a:cubicBezTo>
                  <a:cubicBezTo>
                    <a:pt x="830" y="60"/>
                    <a:pt x="829" y="62"/>
                    <a:pt x="829" y="62"/>
                  </a:cubicBezTo>
                  <a:cubicBezTo>
                    <a:pt x="828" y="62"/>
                    <a:pt x="827" y="60"/>
                    <a:pt x="826" y="60"/>
                  </a:cubicBezTo>
                  <a:cubicBezTo>
                    <a:pt x="826" y="60"/>
                    <a:pt x="825" y="62"/>
                    <a:pt x="825" y="62"/>
                  </a:cubicBezTo>
                  <a:cubicBezTo>
                    <a:pt x="824" y="62"/>
                    <a:pt x="823" y="60"/>
                    <a:pt x="823" y="61"/>
                  </a:cubicBezTo>
                  <a:cubicBezTo>
                    <a:pt x="822" y="61"/>
                    <a:pt x="822" y="62"/>
                    <a:pt x="821" y="63"/>
                  </a:cubicBezTo>
                  <a:cubicBezTo>
                    <a:pt x="820" y="63"/>
                    <a:pt x="820" y="64"/>
                    <a:pt x="819" y="65"/>
                  </a:cubicBezTo>
                  <a:cubicBezTo>
                    <a:pt x="819" y="65"/>
                    <a:pt x="817" y="63"/>
                    <a:pt x="817" y="63"/>
                  </a:cubicBezTo>
                  <a:cubicBezTo>
                    <a:pt x="817" y="63"/>
                    <a:pt x="818" y="61"/>
                    <a:pt x="819" y="61"/>
                  </a:cubicBezTo>
                  <a:cubicBezTo>
                    <a:pt x="819" y="61"/>
                    <a:pt x="820" y="59"/>
                    <a:pt x="820" y="59"/>
                  </a:cubicBezTo>
                  <a:cubicBezTo>
                    <a:pt x="821" y="59"/>
                    <a:pt x="822" y="61"/>
                    <a:pt x="823" y="61"/>
                  </a:cubicBezTo>
                  <a:cubicBezTo>
                    <a:pt x="823" y="60"/>
                    <a:pt x="824" y="59"/>
                    <a:pt x="824" y="58"/>
                  </a:cubicBezTo>
                  <a:cubicBezTo>
                    <a:pt x="825" y="58"/>
                    <a:pt x="825" y="57"/>
                    <a:pt x="826" y="56"/>
                  </a:cubicBezTo>
                  <a:cubicBezTo>
                    <a:pt x="826" y="55"/>
                    <a:pt x="827" y="55"/>
                    <a:pt x="828" y="54"/>
                  </a:cubicBezTo>
                  <a:cubicBezTo>
                    <a:pt x="828" y="53"/>
                    <a:pt x="829" y="52"/>
                    <a:pt x="829" y="52"/>
                  </a:cubicBezTo>
                  <a:cubicBezTo>
                    <a:pt x="830" y="52"/>
                    <a:pt x="831" y="53"/>
                    <a:pt x="832" y="53"/>
                  </a:cubicBezTo>
                  <a:cubicBezTo>
                    <a:pt x="832" y="53"/>
                    <a:pt x="834" y="55"/>
                    <a:pt x="834" y="55"/>
                  </a:cubicBezTo>
                  <a:cubicBezTo>
                    <a:pt x="834" y="54"/>
                    <a:pt x="835" y="53"/>
                    <a:pt x="836" y="53"/>
                  </a:cubicBezTo>
                  <a:cubicBezTo>
                    <a:pt x="836" y="53"/>
                    <a:pt x="837" y="51"/>
                    <a:pt x="837" y="51"/>
                  </a:cubicBezTo>
                  <a:cubicBezTo>
                    <a:pt x="837" y="50"/>
                    <a:pt x="835" y="49"/>
                    <a:pt x="835" y="49"/>
                  </a:cubicBezTo>
                  <a:cubicBezTo>
                    <a:pt x="835" y="48"/>
                    <a:pt x="836" y="47"/>
                    <a:pt x="837" y="47"/>
                  </a:cubicBezTo>
                  <a:cubicBezTo>
                    <a:pt x="837" y="46"/>
                    <a:pt x="838" y="45"/>
                    <a:pt x="838" y="44"/>
                  </a:cubicBezTo>
                  <a:cubicBezTo>
                    <a:pt x="839" y="44"/>
                    <a:pt x="840" y="43"/>
                    <a:pt x="840" y="42"/>
                  </a:cubicBezTo>
                  <a:cubicBezTo>
                    <a:pt x="839" y="41"/>
                    <a:pt x="837" y="40"/>
                    <a:pt x="836" y="39"/>
                  </a:cubicBezTo>
                  <a:cubicBezTo>
                    <a:pt x="835" y="38"/>
                    <a:pt x="834" y="38"/>
                    <a:pt x="833" y="37"/>
                  </a:cubicBezTo>
                  <a:cubicBezTo>
                    <a:pt x="833" y="38"/>
                    <a:pt x="832" y="39"/>
                    <a:pt x="832" y="39"/>
                  </a:cubicBezTo>
                  <a:cubicBezTo>
                    <a:pt x="832" y="40"/>
                    <a:pt x="834" y="40"/>
                    <a:pt x="834" y="41"/>
                  </a:cubicBezTo>
                  <a:cubicBezTo>
                    <a:pt x="834" y="42"/>
                    <a:pt x="832" y="43"/>
                    <a:pt x="832" y="43"/>
                  </a:cubicBezTo>
                  <a:cubicBezTo>
                    <a:pt x="832" y="43"/>
                    <a:pt x="834" y="45"/>
                    <a:pt x="834" y="45"/>
                  </a:cubicBezTo>
                  <a:cubicBezTo>
                    <a:pt x="834" y="45"/>
                    <a:pt x="833" y="47"/>
                    <a:pt x="833" y="47"/>
                  </a:cubicBezTo>
                  <a:cubicBezTo>
                    <a:pt x="832" y="47"/>
                    <a:pt x="831" y="46"/>
                    <a:pt x="831" y="45"/>
                  </a:cubicBezTo>
                  <a:cubicBezTo>
                    <a:pt x="830" y="45"/>
                    <a:pt x="829" y="44"/>
                    <a:pt x="828" y="44"/>
                  </a:cubicBezTo>
                  <a:cubicBezTo>
                    <a:pt x="828" y="44"/>
                    <a:pt x="827" y="46"/>
                    <a:pt x="827" y="46"/>
                  </a:cubicBezTo>
                  <a:cubicBezTo>
                    <a:pt x="826" y="46"/>
                    <a:pt x="825" y="44"/>
                    <a:pt x="824" y="44"/>
                  </a:cubicBezTo>
                  <a:cubicBezTo>
                    <a:pt x="824" y="44"/>
                    <a:pt x="823" y="46"/>
                    <a:pt x="823" y="46"/>
                  </a:cubicBezTo>
                  <a:cubicBezTo>
                    <a:pt x="822" y="47"/>
                    <a:pt x="821" y="49"/>
                    <a:pt x="821" y="49"/>
                  </a:cubicBezTo>
                  <a:cubicBezTo>
                    <a:pt x="821" y="49"/>
                    <a:pt x="819" y="47"/>
                    <a:pt x="819" y="47"/>
                  </a:cubicBezTo>
                  <a:cubicBezTo>
                    <a:pt x="818" y="47"/>
                    <a:pt x="817" y="49"/>
                    <a:pt x="817" y="49"/>
                  </a:cubicBezTo>
                  <a:cubicBezTo>
                    <a:pt x="816" y="50"/>
                    <a:pt x="816" y="51"/>
                    <a:pt x="815" y="51"/>
                  </a:cubicBezTo>
                  <a:cubicBezTo>
                    <a:pt x="815" y="52"/>
                    <a:pt x="814" y="53"/>
                    <a:pt x="814" y="54"/>
                  </a:cubicBezTo>
                  <a:cubicBezTo>
                    <a:pt x="813" y="54"/>
                    <a:pt x="812" y="56"/>
                    <a:pt x="812" y="56"/>
                  </a:cubicBezTo>
                  <a:cubicBezTo>
                    <a:pt x="811" y="56"/>
                    <a:pt x="810" y="54"/>
                    <a:pt x="810" y="54"/>
                  </a:cubicBezTo>
                  <a:cubicBezTo>
                    <a:pt x="809" y="54"/>
                    <a:pt x="809" y="56"/>
                    <a:pt x="808" y="56"/>
                  </a:cubicBezTo>
                  <a:cubicBezTo>
                    <a:pt x="808" y="57"/>
                    <a:pt x="806" y="55"/>
                    <a:pt x="806" y="55"/>
                  </a:cubicBezTo>
                  <a:cubicBezTo>
                    <a:pt x="805" y="55"/>
                    <a:pt x="804" y="53"/>
                    <a:pt x="803" y="53"/>
                  </a:cubicBezTo>
                  <a:cubicBezTo>
                    <a:pt x="803" y="53"/>
                    <a:pt x="805" y="51"/>
                    <a:pt x="805" y="51"/>
                  </a:cubicBezTo>
                  <a:cubicBezTo>
                    <a:pt x="806" y="50"/>
                    <a:pt x="806" y="49"/>
                    <a:pt x="807" y="49"/>
                  </a:cubicBezTo>
                  <a:cubicBezTo>
                    <a:pt x="807" y="48"/>
                    <a:pt x="808" y="47"/>
                    <a:pt x="809" y="46"/>
                  </a:cubicBezTo>
                  <a:cubicBezTo>
                    <a:pt x="808" y="46"/>
                    <a:pt x="807" y="45"/>
                    <a:pt x="806" y="45"/>
                  </a:cubicBezTo>
                  <a:cubicBezTo>
                    <a:pt x="806" y="45"/>
                    <a:pt x="805" y="47"/>
                    <a:pt x="805" y="47"/>
                  </a:cubicBezTo>
                  <a:cubicBezTo>
                    <a:pt x="804" y="47"/>
                    <a:pt x="803" y="45"/>
                    <a:pt x="802" y="45"/>
                  </a:cubicBezTo>
                  <a:cubicBezTo>
                    <a:pt x="802" y="45"/>
                    <a:pt x="801" y="47"/>
                    <a:pt x="801" y="47"/>
                  </a:cubicBezTo>
                  <a:cubicBezTo>
                    <a:pt x="800" y="48"/>
                    <a:pt x="800" y="49"/>
                    <a:pt x="799" y="50"/>
                  </a:cubicBezTo>
                  <a:cubicBezTo>
                    <a:pt x="798" y="50"/>
                    <a:pt x="798" y="51"/>
                    <a:pt x="797" y="52"/>
                  </a:cubicBezTo>
                  <a:cubicBezTo>
                    <a:pt x="797" y="51"/>
                    <a:pt x="796" y="51"/>
                    <a:pt x="795" y="50"/>
                  </a:cubicBezTo>
                  <a:cubicBezTo>
                    <a:pt x="795" y="50"/>
                    <a:pt x="793" y="48"/>
                    <a:pt x="793" y="48"/>
                  </a:cubicBezTo>
                  <a:cubicBezTo>
                    <a:pt x="792" y="49"/>
                    <a:pt x="792" y="50"/>
                    <a:pt x="791" y="51"/>
                  </a:cubicBezTo>
                  <a:cubicBezTo>
                    <a:pt x="793" y="52"/>
                    <a:pt x="794" y="53"/>
                    <a:pt x="796" y="54"/>
                  </a:cubicBezTo>
                  <a:cubicBezTo>
                    <a:pt x="796" y="55"/>
                    <a:pt x="797" y="55"/>
                    <a:pt x="798" y="56"/>
                  </a:cubicBezTo>
                  <a:cubicBezTo>
                    <a:pt x="799" y="56"/>
                    <a:pt x="799" y="57"/>
                    <a:pt x="800" y="58"/>
                  </a:cubicBezTo>
                  <a:cubicBezTo>
                    <a:pt x="800" y="58"/>
                    <a:pt x="802" y="59"/>
                    <a:pt x="802" y="59"/>
                  </a:cubicBezTo>
                  <a:cubicBezTo>
                    <a:pt x="802" y="59"/>
                    <a:pt x="804" y="57"/>
                    <a:pt x="804" y="57"/>
                  </a:cubicBezTo>
                  <a:cubicBezTo>
                    <a:pt x="804" y="57"/>
                    <a:pt x="806" y="58"/>
                    <a:pt x="806" y="59"/>
                  </a:cubicBezTo>
                  <a:cubicBezTo>
                    <a:pt x="806" y="59"/>
                    <a:pt x="805" y="61"/>
                    <a:pt x="805" y="61"/>
                  </a:cubicBezTo>
                  <a:cubicBezTo>
                    <a:pt x="804" y="61"/>
                    <a:pt x="803" y="63"/>
                    <a:pt x="803" y="63"/>
                  </a:cubicBezTo>
                  <a:cubicBezTo>
                    <a:pt x="802" y="63"/>
                    <a:pt x="801" y="62"/>
                    <a:pt x="801" y="61"/>
                  </a:cubicBezTo>
                  <a:cubicBezTo>
                    <a:pt x="800" y="62"/>
                    <a:pt x="799" y="63"/>
                    <a:pt x="799" y="64"/>
                  </a:cubicBezTo>
                  <a:cubicBezTo>
                    <a:pt x="799" y="64"/>
                    <a:pt x="797" y="66"/>
                    <a:pt x="797" y="66"/>
                  </a:cubicBezTo>
                  <a:cubicBezTo>
                    <a:pt x="796" y="66"/>
                    <a:pt x="796" y="64"/>
                    <a:pt x="795" y="64"/>
                  </a:cubicBezTo>
                  <a:cubicBezTo>
                    <a:pt x="795" y="64"/>
                    <a:pt x="793" y="67"/>
                    <a:pt x="793" y="66"/>
                  </a:cubicBezTo>
                  <a:cubicBezTo>
                    <a:pt x="793" y="66"/>
                    <a:pt x="791" y="65"/>
                    <a:pt x="791" y="65"/>
                  </a:cubicBezTo>
                  <a:cubicBezTo>
                    <a:pt x="791" y="64"/>
                    <a:pt x="793" y="63"/>
                    <a:pt x="793" y="63"/>
                  </a:cubicBezTo>
                  <a:cubicBezTo>
                    <a:pt x="793" y="62"/>
                    <a:pt x="795" y="60"/>
                    <a:pt x="794" y="60"/>
                  </a:cubicBezTo>
                  <a:cubicBezTo>
                    <a:pt x="794" y="60"/>
                    <a:pt x="792" y="59"/>
                    <a:pt x="792" y="59"/>
                  </a:cubicBezTo>
                  <a:cubicBezTo>
                    <a:pt x="792" y="59"/>
                    <a:pt x="791" y="61"/>
                    <a:pt x="791" y="61"/>
                  </a:cubicBezTo>
                  <a:cubicBezTo>
                    <a:pt x="790" y="61"/>
                    <a:pt x="789" y="60"/>
                    <a:pt x="788" y="59"/>
                  </a:cubicBezTo>
                  <a:cubicBezTo>
                    <a:pt x="788" y="59"/>
                    <a:pt x="786" y="58"/>
                    <a:pt x="786" y="57"/>
                  </a:cubicBezTo>
                  <a:cubicBezTo>
                    <a:pt x="786" y="57"/>
                    <a:pt x="788" y="55"/>
                    <a:pt x="788" y="55"/>
                  </a:cubicBezTo>
                  <a:cubicBezTo>
                    <a:pt x="788" y="54"/>
                    <a:pt x="789" y="54"/>
                    <a:pt x="789" y="53"/>
                  </a:cubicBezTo>
                  <a:cubicBezTo>
                    <a:pt x="790" y="52"/>
                    <a:pt x="791" y="51"/>
                    <a:pt x="791" y="51"/>
                  </a:cubicBezTo>
                  <a:cubicBezTo>
                    <a:pt x="791" y="50"/>
                    <a:pt x="789" y="49"/>
                    <a:pt x="789" y="49"/>
                  </a:cubicBezTo>
                  <a:cubicBezTo>
                    <a:pt x="789" y="48"/>
                    <a:pt x="791" y="47"/>
                    <a:pt x="791" y="47"/>
                  </a:cubicBezTo>
                  <a:cubicBezTo>
                    <a:pt x="791" y="46"/>
                    <a:pt x="788" y="46"/>
                    <a:pt x="788" y="45"/>
                  </a:cubicBezTo>
                  <a:cubicBezTo>
                    <a:pt x="788" y="46"/>
                    <a:pt x="787" y="47"/>
                    <a:pt x="787" y="47"/>
                  </a:cubicBezTo>
                  <a:cubicBezTo>
                    <a:pt x="786" y="48"/>
                    <a:pt x="785" y="49"/>
                    <a:pt x="785" y="50"/>
                  </a:cubicBezTo>
                  <a:cubicBezTo>
                    <a:pt x="785" y="50"/>
                    <a:pt x="787" y="51"/>
                    <a:pt x="787" y="51"/>
                  </a:cubicBezTo>
                  <a:cubicBezTo>
                    <a:pt x="787" y="52"/>
                    <a:pt x="786" y="53"/>
                    <a:pt x="786" y="53"/>
                  </a:cubicBezTo>
                  <a:cubicBezTo>
                    <a:pt x="785" y="54"/>
                    <a:pt x="784" y="52"/>
                    <a:pt x="783" y="52"/>
                  </a:cubicBezTo>
                  <a:cubicBezTo>
                    <a:pt x="782" y="53"/>
                    <a:pt x="781" y="55"/>
                    <a:pt x="780" y="56"/>
                  </a:cubicBezTo>
                  <a:cubicBezTo>
                    <a:pt x="778" y="55"/>
                    <a:pt x="777" y="54"/>
                    <a:pt x="775" y="53"/>
                  </a:cubicBezTo>
                  <a:cubicBezTo>
                    <a:pt x="777" y="51"/>
                    <a:pt x="778" y="50"/>
                    <a:pt x="779" y="48"/>
                  </a:cubicBezTo>
                  <a:cubicBezTo>
                    <a:pt x="779" y="48"/>
                    <a:pt x="780" y="50"/>
                    <a:pt x="781" y="50"/>
                  </a:cubicBezTo>
                  <a:cubicBezTo>
                    <a:pt x="781" y="50"/>
                    <a:pt x="783" y="48"/>
                    <a:pt x="783" y="48"/>
                  </a:cubicBezTo>
                  <a:cubicBezTo>
                    <a:pt x="783" y="48"/>
                    <a:pt x="781" y="46"/>
                    <a:pt x="781" y="46"/>
                  </a:cubicBezTo>
                  <a:cubicBezTo>
                    <a:pt x="780" y="46"/>
                    <a:pt x="782" y="44"/>
                    <a:pt x="782" y="44"/>
                  </a:cubicBezTo>
                  <a:cubicBezTo>
                    <a:pt x="782" y="43"/>
                    <a:pt x="780" y="43"/>
                    <a:pt x="780" y="42"/>
                  </a:cubicBezTo>
                  <a:cubicBezTo>
                    <a:pt x="779" y="44"/>
                    <a:pt x="778" y="45"/>
                    <a:pt x="777" y="47"/>
                  </a:cubicBezTo>
                  <a:cubicBezTo>
                    <a:pt x="776" y="47"/>
                    <a:pt x="776" y="48"/>
                    <a:pt x="775" y="49"/>
                  </a:cubicBezTo>
                  <a:cubicBezTo>
                    <a:pt x="775" y="49"/>
                    <a:pt x="773" y="47"/>
                    <a:pt x="773" y="47"/>
                  </a:cubicBezTo>
                  <a:cubicBezTo>
                    <a:pt x="772" y="47"/>
                    <a:pt x="771" y="49"/>
                    <a:pt x="771" y="49"/>
                  </a:cubicBezTo>
                  <a:cubicBezTo>
                    <a:pt x="771" y="50"/>
                    <a:pt x="770" y="52"/>
                    <a:pt x="769" y="52"/>
                  </a:cubicBezTo>
                  <a:cubicBezTo>
                    <a:pt x="769" y="52"/>
                    <a:pt x="767" y="50"/>
                    <a:pt x="767" y="50"/>
                  </a:cubicBezTo>
                  <a:cubicBezTo>
                    <a:pt x="767" y="50"/>
                    <a:pt x="765" y="48"/>
                    <a:pt x="765" y="48"/>
                  </a:cubicBezTo>
                  <a:cubicBezTo>
                    <a:pt x="765" y="48"/>
                    <a:pt x="763" y="50"/>
                    <a:pt x="763" y="50"/>
                  </a:cubicBezTo>
                  <a:cubicBezTo>
                    <a:pt x="763" y="51"/>
                    <a:pt x="765" y="52"/>
                    <a:pt x="765" y="52"/>
                  </a:cubicBezTo>
                  <a:cubicBezTo>
                    <a:pt x="765" y="53"/>
                    <a:pt x="764" y="54"/>
                    <a:pt x="764" y="54"/>
                  </a:cubicBezTo>
                  <a:cubicBezTo>
                    <a:pt x="763" y="55"/>
                    <a:pt x="763" y="56"/>
                    <a:pt x="762" y="57"/>
                  </a:cubicBezTo>
                  <a:cubicBezTo>
                    <a:pt x="762" y="57"/>
                    <a:pt x="760" y="55"/>
                    <a:pt x="760" y="55"/>
                  </a:cubicBezTo>
                  <a:cubicBezTo>
                    <a:pt x="759" y="55"/>
                    <a:pt x="758" y="57"/>
                    <a:pt x="758" y="57"/>
                  </a:cubicBezTo>
                  <a:cubicBezTo>
                    <a:pt x="758" y="58"/>
                    <a:pt x="756" y="59"/>
                    <a:pt x="756" y="59"/>
                  </a:cubicBezTo>
                  <a:cubicBezTo>
                    <a:pt x="756" y="60"/>
                    <a:pt x="759" y="61"/>
                    <a:pt x="758" y="61"/>
                  </a:cubicBezTo>
                  <a:cubicBezTo>
                    <a:pt x="758" y="62"/>
                    <a:pt x="757" y="63"/>
                    <a:pt x="757" y="63"/>
                  </a:cubicBezTo>
                  <a:cubicBezTo>
                    <a:pt x="756" y="64"/>
                    <a:pt x="756" y="65"/>
                    <a:pt x="755" y="66"/>
                  </a:cubicBezTo>
                  <a:cubicBezTo>
                    <a:pt x="755" y="66"/>
                    <a:pt x="753" y="64"/>
                    <a:pt x="753" y="64"/>
                  </a:cubicBezTo>
                  <a:cubicBezTo>
                    <a:pt x="753" y="64"/>
                    <a:pt x="754" y="62"/>
                    <a:pt x="755" y="62"/>
                  </a:cubicBezTo>
                  <a:cubicBezTo>
                    <a:pt x="755" y="61"/>
                    <a:pt x="756" y="60"/>
                    <a:pt x="756" y="59"/>
                  </a:cubicBezTo>
                  <a:cubicBezTo>
                    <a:pt x="756" y="59"/>
                    <a:pt x="754" y="58"/>
                    <a:pt x="754" y="58"/>
                  </a:cubicBezTo>
                  <a:cubicBezTo>
                    <a:pt x="754" y="57"/>
                    <a:pt x="756" y="56"/>
                    <a:pt x="756" y="55"/>
                  </a:cubicBezTo>
                  <a:cubicBezTo>
                    <a:pt x="756" y="55"/>
                    <a:pt x="754" y="54"/>
                    <a:pt x="753" y="54"/>
                  </a:cubicBezTo>
                  <a:cubicBezTo>
                    <a:pt x="753" y="53"/>
                    <a:pt x="752" y="53"/>
                    <a:pt x="751" y="52"/>
                  </a:cubicBezTo>
                  <a:cubicBezTo>
                    <a:pt x="751" y="53"/>
                    <a:pt x="749" y="54"/>
                    <a:pt x="750" y="54"/>
                  </a:cubicBezTo>
                  <a:cubicBezTo>
                    <a:pt x="750" y="55"/>
                    <a:pt x="752" y="55"/>
                    <a:pt x="752" y="56"/>
                  </a:cubicBezTo>
                  <a:cubicBezTo>
                    <a:pt x="752" y="56"/>
                    <a:pt x="750" y="58"/>
                    <a:pt x="750" y="58"/>
                  </a:cubicBezTo>
                  <a:cubicBezTo>
                    <a:pt x="750" y="58"/>
                    <a:pt x="748" y="56"/>
                    <a:pt x="748" y="57"/>
                  </a:cubicBezTo>
                  <a:cubicBezTo>
                    <a:pt x="747" y="57"/>
                    <a:pt x="747" y="59"/>
                    <a:pt x="746" y="59"/>
                  </a:cubicBezTo>
                  <a:cubicBezTo>
                    <a:pt x="747" y="59"/>
                    <a:pt x="748" y="61"/>
                    <a:pt x="748" y="60"/>
                  </a:cubicBezTo>
                  <a:cubicBezTo>
                    <a:pt x="748" y="61"/>
                    <a:pt x="747" y="63"/>
                    <a:pt x="747" y="63"/>
                  </a:cubicBezTo>
                  <a:cubicBezTo>
                    <a:pt x="746" y="63"/>
                    <a:pt x="745" y="61"/>
                    <a:pt x="744" y="61"/>
                  </a:cubicBezTo>
                  <a:cubicBezTo>
                    <a:pt x="744" y="61"/>
                    <a:pt x="742" y="60"/>
                    <a:pt x="742" y="59"/>
                  </a:cubicBezTo>
                  <a:cubicBezTo>
                    <a:pt x="742" y="59"/>
                    <a:pt x="744" y="58"/>
                    <a:pt x="744" y="57"/>
                  </a:cubicBezTo>
                  <a:cubicBezTo>
                    <a:pt x="744" y="56"/>
                    <a:pt x="742" y="56"/>
                    <a:pt x="742" y="55"/>
                  </a:cubicBezTo>
                  <a:cubicBezTo>
                    <a:pt x="742" y="55"/>
                    <a:pt x="744" y="54"/>
                    <a:pt x="743" y="53"/>
                  </a:cubicBezTo>
                  <a:cubicBezTo>
                    <a:pt x="743" y="52"/>
                    <a:pt x="742" y="52"/>
                    <a:pt x="741" y="51"/>
                  </a:cubicBezTo>
                  <a:cubicBezTo>
                    <a:pt x="740" y="53"/>
                    <a:pt x="739" y="54"/>
                    <a:pt x="738" y="56"/>
                  </a:cubicBezTo>
                  <a:cubicBezTo>
                    <a:pt x="737" y="57"/>
                    <a:pt x="736" y="57"/>
                    <a:pt x="736" y="58"/>
                  </a:cubicBezTo>
                  <a:cubicBezTo>
                    <a:pt x="736" y="58"/>
                    <a:pt x="738" y="59"/>
                    <a:pt x="738" y="60"/>
                  </a:cubicBezTo>
                  <a:cubicBezTo>
                    <a:pt x="738" y="60"/>
                    <a:pt x="737" y="62"/>
                    <a:pt x="737" y="62"/>
                  </a:cubicBezTo>
                  <a:cubicBezTo>
                    <a:pt x="736" y="63"/>
                    <a:pt x="735" y="64"/>
                    <a:pt x="735" y="64"/>
                  </a:cubicBezTo>
                  <a:cubicBezTo>
                    <a:pt x="732" y="62"/>
                    <a:pt x="729" y="60"/>
                    <a:pt x="726" y="57"/>
                  </a:cubicBezTo>
                  <a:cubicBezTo>
                    <a:pt x="727" y="57"/>
                    <a:pt x="727" y="55"/>
                    <a:pt x="728" y="55"/>
                  </a:cubicBezTo>
                  <a:cubicBezTo>
                    <a:pt x="728" y="55"/>
                    <a:pt x="729" y="57"/>
                    <a:pt x="730" y="57"/>
                  </a:cubicBezTo>
                  <a:cubicBezTo>
                    <a:pt x="730" y="57"/>
                    <a:pt x="731" y="55"/>
                    <a:pt x="732" y="55"/>
                  </a:cubicBezTo>
                  <a:cubicBezTo>
                    <a:pt x="732" y="54"/>
                    <a:pt x="733" y="53"/>
                    <a:pt x="733" y="52"/>
                  </a:cubicBezTo>
                  <a:cubicBezTo>
                    <a:pt x="734" y="52"/>
                    <a:pt x="734" y="51"/>
                    <a:pt x="735" y="50"/>
                  </a:cubicBezTo>
                  <a:cubicBezTo>
                    <a:pt x="735" y="50"/>
                    <a:pt x="737" y="49"/>
                    <a:pt x="737" y="48"/>
                  </a:cubicBezTo>
                  <a:cubicBezTo>
                    <a:pt x="737" y="48"/>
                    <a:pt x="735" y="47"/>
                    <a:pt x="734" y="46"/>
                  </a:cubicBezTo>
                  <a:cubicBezTo>
                    <a:pt x="734" y="47"/>
                    <a:pt x="733" y="48"/>
                    <a:pt x="733" y="49"/>
                  </a:cubicBezTo>
                  <a:cubicBezTo>
                    <a:pt x="733" y="49"/>
                    <a:pt x="731" y="51"/>
                    <a:pt x="731" y="51"/>
                  </a:cubicBezTo>
                  <a:cubicBezTo>
                    <a:pt x="731" y="51"/>
                    <a:pt x="729" y="49"/>
                    <a:pt x="729" y="49"/>
                  </a:cubicBezTo>
                  <a:cubicBezTo>
                    <a:pt x="729" y="49"/>
                    <a:pt x="731" y="47"/>
                    <a:pt x="731" y="47"/>
                  </a:cubicBezTo>
                  <a:cubicBezTo>
                    <a:pt x="730" y="47"/>
                    <a:pt x="729" y="45"/>
                    <a:pt x="728" y="45"/>
                  </a:cubicBezTo>
                  <a:cubicBezTo>
                    <a:pt x="728" y="45"/>
                    <a:pt x="727" y="47"/>
                    <a:pt x="727" y="47"/>
                  </a:cubicBezTo>
                  <a:cubicBezTo>
                    <a:pt x="726" y="47"/>
                    <a:pt x="725" y="46"/>
                    <a:pt x="724" y="46"/>
                  </a:cubicBezTo>
                  <a:cubicBezTo>
                    <a:pt x="724" y="46"/>
                    <a:pt x="723" y="44"/>
                    <a:pt x="722" y="44"/>
                  </a:cubicBezTo>
                  <a:cubicBezTo>
                    <a:pt x="722" y="44"/>
                    <a:pt x="721" y="46"/>
                    <a:pt x="720" y="46"/>
                  </a:cubicBezTo>
                  <a:cubicBezTo>
                    <a:pt x="720" y="46"/>
                    <a:pt x="719" y="44"/>
                    <a:pt x="718" y="44"/>
                  </a:cubicBezTo>
                  <a:cubicBezTo>
                    <a:pt x="718" y="45"/>
                    <a:pt x="717" y="47"/>
                    <a:pt x="716" y="47"/>
                  </a:cubicBezTo>
                  <a:cubicBezTo>
                    <a:pt x="716" y="47"/>
                    <a:pt x="715" y="45"/>
                    <a:pt x="714" y="45"/>
                  </a:cubicBezTo>
                  <a:cubicBezTo>
                    <a:pt x="714" y="45"/>
                    <a:pt x="713" y="47"/>
                    <a:pt x="713" y="47"/>
                  </a:cubicBezTo>
                  <a:cubicBezTo>
                    <a:pt x="713" y="48"/>
                    <a:pt x="715" y="48"/>
                    <a:pt x="715" y="49"/>
                  </a:cubicBezTo>
                  <a:cubicBezTo>
                    <a:pt x="715" y="50"/>
                    <a:pt x="713" y="50"/>
                    <a:pt x="713" y="51"/>
                  </a:cubicBezTo>
                  <a:cubicBezTo>
                    <a:pt x="715" y="52"/>
                    <a:pt x="716" y="53"/>
                    <a:pt x="718" y="55"/>
                  </a:cubicBezTo>
                  <a:cubicBezTo>
                    <a:pt x="718" y="55"/>
                    <a:pt x="719" y="56"/>
                    <a:pt x="720" y="56"/>
                  </a:cubicBezTo>
                  <a:cubicBezTo>
                    <a:pt x="719" y="58"/>
                    <a:pt x="717" y="59"/>
                    <a:pt x="716" y="61"/>
                  </a:cubicBezTo>
                  <a:cubicBezTo>
                    <a:pt x="715" y="60"/>
                    <a:pt x="713" y="58"/>
                    <a:pt x="712" y="57"/>
                  </a:cubicBezTo>
                  <a:cubicBezTo>
                    <a:pt x="712" y="57"/>
                    <a:pt x="714" y="56"/>
                    <a:pt x="714" y="55"/>
                  </a:cubicBezTo>
                  <a:cubicBezTo>
                    <a:pt x="714" y="55"/>
                    <a:pt x="712" y="54"/>
                    <a:pt x="711" y="53"/>
                  </a:cubicBezTo>
                  <a:cubicBezTo>
                    <a:pt x="711" y="53"/>
                    <a:pt x="710" y="52"/>
                    <a:pt x="709" y="52"/>
                  </a:cubicBezTo>
                  <a:cubicBezTo>
                    <a:pt x="708" y="53"/>
                    <a:pt x="707" y="55"/>
                    <a:pt x="706" y="56"/>
                  </a:cubicBezTo>
                  <a:cubicBezTo>
                    <a:pt x="705" y="57"/>
                    <a:pt x="705" y="58"/>
                    <a:pt x="704" y="58"/>
                  </a:cubicBezTo>
                  <a:cubicBezTo>
                    <a:pt x="704" y="58"/>
                    <a:pt x="702" y="57"/>
                    <a:pt x="702" y="57"/>
                  </a:cubicBezTo>
                  <a:cubicBezTo>
                    <a:pt x="702" y="56"/>
                    <a:pt x="700" y="55"/>
                    <a:pt x="700" y="55"/>
                  </a:cubicBezTo>
                  <a:cubicBezTo>
                    <a:pt x="699" y="55"/>
                    <a:pt x="698" y="57"/>
                    <a:pt x="698" y="57"/>
                  </a:cubicBezTo>
                  <a:cubicBezTo>
                    <a:pt x="698" y="57"/>
                    <a:pt x="696" y="56"/>
                    <a:pt x="696" y="56"/>
                  </a:cubicBezTo>
                  <a:cubicBezTo>
                    <a:pt x="696" y="55"/>
                    <a:pt x="697" y="53"/>
                    <a:pt x="697" y="53"/>
                  </a:cubicBezTo>
                  <a:cubicBezTo>
                    <a:pt x="698" y="53"/>
                    <a:pt x="699" y="55"/>
                    <a:pt x="700" y="55"/>
                  </a:cubicBezTo>
                  <a:cubicBezTo>
                    <a:pt x="700" y="54"/>
                    <a:pt x="701" y="53"/>
                    <a:pt x="701" y="53"/>
                  </a:cubicBezTo>
                  <a:cubicBezTo>
                    <a:pt x="701" y="52"/>
                    <a:pt x="699" y="51"/>
                    <a:pt x="699" y="51"/>
                  </a:cubicBezTo>
                  <a:cubicBezTo>
                    <a:pt x="699" y="50"/>
                    <a:pt x="697" y="50"/>
                    <a:pt x="697" y="49"/>
                  </a:cubicBezTo>
                  <a:cubicBezTo>
                    <a:pt x="696" y="49"/>
                    <a:pt x="695" y="48"/>
                    <a:pt x="695" y="48"/>
                  </a:cubicBezTo>
                  <a:cubicBezTo>
                    <a:pt x="694" y="47"/>
                    <a:pt x="693" y="47"/>
                    <a:pt x="692" y="46"/>
                  </a:cubicBezTo>
                  <a:cubicBezTo>
                    <a:pt x="692" y="47"/>
                    <a:pt x="691" y="47"/>
                    <a:pt x="691" y="48"/>
                  </a:cubicBezTo>
                  <a:cubicBezTo>
                    <a:pt x="690" y="48"/>
                    <a:pt x="689" y="50"/>
                    <a:pt x="689" y="50"/>
                  </a:cubicBezTo>
                  <a:cubicBezTo>
                    <a:pt x="689" y="51"/>
                    <a:pt x="691" y="52"/>
                    <a:pt x="691" y="52"/>
                  </a:cubicBezTo>
                  <a:cubicBezTo>
                    <a:pt x="691" y="52"/>
                    <a:pt x="690" y="54"/>
                    <a:pt x="689" y="54"/>
                  </a:cubicBezTo>
                  <a:cubicBezTo>
                    <a:pt x="689" y="54"/>
                    <a:pt x="688" y="53"/>
                    <a:pt x="687" y="53"/>
                  </a:cubicBezTo>
                  <a:cubicBezTo>
                    <a:pt x="686" y="52"/>
                    <a:pt x="686" y="51"/>
                    <a:pt x="685" y="51"/>
                  </a:cubicBezTo>
                  <a:cubicBezTo>
                    <a:pt x="685" y="51"/>
                    <a:pt x="683" y="49"/>
                    <a:pt x="683" y="49"/>
                  </a:cubicBezTo>
                  <a:cubicBezTo>
                    <a:pt x="682" y="49"/>
                    <a:pt x="681" y="51"/>
                    <a:pt x="681" y="51"/>
                  </a:cubicBezTo>
                  <a:cubicBezTo>
                    <a:pt x="680" y="52"/>
                    <a:pt x="680" y="53"/>
                    <a:pt x="679" y="54"/>
                  </a:cubicBezTo>
                  <a:cubicBezTo>
                    <a:pt x="679" y="54"/>
                    <a:pt x="678" y="56"/>
                    <a:pt x="678" y="56"/>
                  </a:cubicBezTo>
                  <a:cubicBezTo>
                    <a:pt x="677" y="56"/>
                    <a:pt x="676" y="54"/>
                    <a:pt x="675" y="54"/>
                  </a:cubicBezTo>
                  <a:cubicBezTo>
                    <a:pt x="675" y="54"/>
                    <a:pt x="674" y="53"/>
                    <a:pt x="673" y="53"/>
                  </a:cubicBezTo>
                  <a:cubicBezTo>
                    <a:pt x="673" y="52"/>
                    <a:pt x="672" y="55"/>
                    <a:pt x="671" y="55"/>
                  </a:cubicBezTo>
                  <a:cubicBezTo>
                    <a:pt x="671" y="55"/>
                    <a:pt x="670" y="53"/>
                    <a:pt x="669" y="53"/>
                  </a:cubicBezTo>
                  <a:cubicBezTo>
                    <a:pt x="669" y="54"/>
                    <a:pt x="668" y="55"/>
                    <a:pt x="668" y="55"/>
                  </a:cubicBezTo>
                  <a:cubicBezTo>
                    <a:pt x="668" y="55"/>
                    <a:pt x="665" y="54"/>
                    <a:pt x="665" y="54"/>
                  </a:cubicBezTo>
                  <a:cubicBezTo>
                    <a:pt x="665" y="53"/>
                    <a:pt x="667" y="52"/>
                    <a:pt x="667" y="51"/>
                  </a:cubicBezTo>
                  <a:cubicBezTo>
                    <a:pt x="667" y="51"/>
                    <a:pt x="668" y="50"/>
                    <a:pt x="669" y="49"/>
                  </a:cubicBezTo>
                  <a:cubicBezTo>
                    <a:pt x="669" y="49"/>
                    <a:pt x="670" y="47"/>
                    <a:pt x="670" y="47"/>
                  </a:cubicBezTo>
                  <a:cubicBezTo>
                    <a:pt x="670" y="46"/>
                    <a:pt x="668" y="46"/>
                    <a:pt x="668" y="45"/>
                  </a:cubicBezTo>
                  <a:cubicBezTo>
                    <a:pt x="668" y="45"/>
                    <a:pt x="670" y="43"/>
                    <a:pt x="670" y="43"/>
                  </a:cubicBezTo>
                  <a:cubicBezTo>
                    <a:pt x="670" y="42"/>
                    <a:pt x="668" y="42"/>
                    <a:pt x="668" y="41"/>
                  </a:cubicBezTo>
                  <a:cubicBezTo>
                    <a:pt x="668" y="41"/>
                    <a:pt x="666" y="40"/>
                    <a:pt x="665" y="40"/>
                  </a:cubicBezTo>
                  <a:cubicBezTo>
                    <a:pt x="665" y="40"/>
                    <a:pt x="664" y="41"/>
                    <a:pt x="664" y="42"/>
                  </a:cubicBezTo>
                  <a:cubicBezTo>
                    <a:pt x="664" y="42"/>
                    <a:pt x="666" y="43"/>
                    <a:pt x="666" y="43"/>
                  </a:cubicBezTo>
                  <a:cubicBezTo>
                    <a:pt x="666" y="44"/>
                    <a:pt x="665" y="45"/>
                    <a:pt x="664" y="46"/>
                  </a:cubicBezTo>
                  <a:cubicBezTo>
                    <a:pt x="664" y="46"/>
                    <a:pt x="663" y="47"/>
                    <a:pt x="663" y="48"/>
                  </a:cubicBezTo>
                  <a:cubicBezTo>
                    <a:pt x="662" y="48"/>
                    <a:pt x="665" y="49"/>
                    <a:pt x="665" y="50"/>
                  </a:cubicBezTo>
                  <a:cubicBezTo>
                    <a:pt x="665" y="50"/>
                    <a:pt x="663" y="51"/>
                    <a:pt x="663" y="52"/>
                  </a:cubicBezTo>
                  <a:cubicBezTo>
                    <a:pt x="663" y="53"/>
                    <a:pt x="661" y="53"/>
                    <a:pt x="661" y="54"/>
                  </a:cubicBezTo>
                  <a:cubicBezTo>
                    <a:pt x="661" y="55"/>
                    <a:pt x="663" y="55"/>
                    <a:pt x="664" y="56"/>
                  </a:cubicBezTo>
                  <a:cubicBezTo>
                    <a:pt x="662" y="57"/>
                    <a:pt x="661" y="59"/>
                    <a:pt x="660" y="60"/>
                  </a:cubicBezTo>
                  <a:cubicBezTo>
                    <a:pt x="660" y="61"/>
                    <a:pt x="659" y="62"/>
                    <a:pt x="659" y="63"/>
                  </a:cubicBezTo>
                  <a:cubicBezTo>
                    <a:pt x="657" y="61"/>
                    <a:pt x="656" y="60"/>
                    <a:pt x="654" y="59"/>
                  </a:cubicBezTo>
                  <a:cubicBezTo>
                    <a:pt x="655" y="58"/>
                    <a:pt x="655" y="58"/>
                    <a:pt x="656" y="57"/>
                  </a:cubicBezTo>
                  <a:cubicBezTo>
                    <a:pt x="656" y="56"/>
                    <a:pt x="657" y="55"/>
                    <a:pt x="657" y="55"/>
                  </a:cubicBezTo>
                  <a:cubicBezTo>
                    <a:pt x="657" y="54"/>
                    <a:pt x="655" y="53"/>
                    <a:pt x="655" y="53"/>
                  </a:cubicBezTo>
                  <a:cubicBezTo>
                    <a:pt x="655" y="53"/>
                    <a:pt x="653" y="52"/>
                    <a:pt x="653" y="51"/>
                  </a:cubicBezTo>
                  <a:cubicBezTo>
                    <a:pt x="653" y="51"/>
                    <a:pt x="655" y="50"/>
                    <a:pt x="655" y="49"/>
                  </a:cubicBezTo>
                  <a:cubicBezTo>
                    <a:pt x="654" y="48"/>
                    <a:pt x="653" y="48"/>
                    <a:pt x="652" y="47"/>
                  </a:cubicBezTo>
                  <a:cubicBezTo>
                    <a:pt x="652" y="47"/>
                    <a:pt x="651" y="46"/>
                    <a:pt x="650" y="46"/>
                  </a:cubicBezTo>
                  <a:cubicBezTo>
                    <a:pt x="650" y="46"/>
                    <a:pt x="649" y="47"/>
                    <a:pt x="649" y="48"/>
                  </a:cubicBezTo>
                  <a:cubicBezTo>
                    <a:pt x="648" y="48"/>
                    <a:pt x="647" y="50"/>
                    <a:pt x="647" y="50"/>
                  </a:cubicBezTo>
                  <a:cubicBezTo>
                    <a:pt x="647" y="50"/>
                    <a:pt x="649" y="51"/>
                    <a:pt x="649" y="52"/>
                  </a:cubicBezTo>
                  <a:cubicBezTo>
                    <a:pt x="649" y="52"/>
                    <a:pt x="648" y="53"/>
                    <a:pt x="647" y="54"/>
                  </a:cubicBezTo>
                  <a:cubicBezTo>
                    <a:pt x="647" y="54"/>
                    <a:pt x="646" y="56"/>
                    <a:pt x="646" y="56"/>
                  </a:cubicBezTo>
                  <a:cubicBezTo>
                    <a:pt x="646" y="57"/>
                    <a:pt x="648" y="57"/>
                    <a:pt x="648" y="58"/>
                  </a:cubicBezTo>
                  <a:cubicBezTo>
                    <a:pt x="648" y="59"/>
                    <a:pt x="646" y="59"/>
                    <a:pt x="646" y="60"/>
                  </a:cubicBezTo>
                  <a:cubicBezTo>
                    <a:pt x="646" y="60"/>
                    <a:pt x="644" y="59"/>
                    <a:pt x="644" y="58"/>
                  </a:cubicBezTo>
                  <a:cubicBezTo>
                    <a:pt x="644" y="58"/>
                    <a:pt x="646" y="57"/>
                    <a:pt x="646" y="56"/>
                  </a:cubicBezTo>
                  <a:cubicBezTo>
                    <a:pt x="645" y="56"/>
                    <a:pt x="644" y="55"/>
                    <a:pt x="643" y="55"/>
                  </a:cubicBezTo>
                  <a:cubicBezTo>
                    <a:pt x="643" y="54"/>
                    <a:pt x="642" y="53"/>
                    <a:pt x="641" y="53"/>
                  </a:cubicBezTo>
                  <a:cubicBezTo>
                    <a:pt x="641" y="53"/>
                    <a:pt x="639" y="51"/>
                    <a:pt x="639" y="51"/>
                  </a:cubicBezTo>
                  <a:cubicBezTo>
                    <a:pt x="638" y="51"/>
                    <a:pt x="638" y="53"/>
                    <a:pt x="637" y="53"/>
                  </a:cubicBezTo>
                  <a:cubicBezTo>
                    <a:pt x="637" y="53"/>
                    <a:pt x="636" y="51"/>
                    <a:pt x="635" y="52"/>
                  </a:cubicBezTo>
                  <a:cubicBezTo>
                    <a:pt x="634" y="52"/>
                    <a:pt x="634" y="54"/>
                    <a:pt x="633" y="54"/>
                  </a:cubicBezTo>
                  <a:cubicBezTo>
                    <a:pt x="634" y="55"/>
                    <a:pt x="635" y="55"/>
                    <a:pt x="636" y="56"/>
                  </a:cubicBezTo>
                  <a:cubicBezTo>
                    <a:pt x="636" y="56"/>
                    <a:pt x="634" y="57"/>
                    <a:pt x="634" y="58"/>
                  </a:cubicBezTo>
                  <a:cubicBezTo>
                    <a:pt x="633" y="58"/>
                    <a:pt x="632" y="59"/>
                    <a:pt x="632" y="60"/>
                  </a:cubicBezTo>
                  <a:cubicBezTo>
                    <a:pt x="632" y="60"/>
                    <a:pt x="634" y="61"/>
                    <a:pt x="634" y="62"/>
                  </a:cubicBezTo>
                  <a:cubicBezTo>
                    <a:pt x="634" y="62"/>
                    <a:pt x="633" y="64"/>
                    <a:pt x="633" y="64"/>
                  </a:cubicBezTo>
                  <a:cubicBezTo>
                    <a:pt x="632" y="65"/>
                    <a:pt x="631" y="65"/>
                    <a:pt x="631" y="66"/>
                  </a:cubicBezTo>
                  <a:cubicBezTo>
                    <a:pt x="631" y="66"/>
                    <a:pt x="629" y="65"/>
                    <a:pt x="629" y="64"/>
                  </a:cubicBezTo>
                  <a:cubicBezTo>
                    <a:pt x="629" y="64"/>
                    <a:pt x="631" y="63"/>
                    <a:pt x="630" y="62"/>
                  </a:cubicBezTo>
                  <a:cubicBezTo>
                    <a:pt x="630" y="62"/>
                    <a:pt x="628" y="61"/>
                    <a:pt x="628" y="61"/>
                  </a:cubicBezTo>
                  <a:cubicBezTo>
                    <a:pt x="628" y="60"/>
                    <a:pt x="626" y="60"/>
                    <a:pt x="626" y="59"/>
                  </a:cubicBezTo>
                  <a:cubicBezTo>
                    <a:pt x="626" y="58"/>
                    <a:pt x="628" y="57"/>
                    <a:pt x="628" y="57"/>
                  </a:cubicBezTo>
                  <a:cubicBezTo>
                    <a:pt x="628" y="56"/>
                    <a:pt x="629" y="55"/>
                    <a:pt x="629" y="54"/>
                  </a:cubicBezTo>
                  <a:cubicBezTo>
                    <a:pt x="629" y="54"/>
                    <a:pt x="627" y="53"/>
                    <a:pt x="627" y="53"/>
                  </a:cubicBezTo>
                  <a:cubicBezTo>
                    <a:pt x="627" y="52"/>
                    <a:pt x="629" y="51"/>
                    <a:pt x="629" y="50"/>
                  </a:cubicBezTo>
                  <a:cubicBezTo>
                    <a:pt x="629" y="50"/>
                    <a:pt x="627" y="49"/>
                    <a:pt x="627" y="49"/>
                  </a:cubicBezTo>
                  <a:cubicBezTo>
                    <a:pt x="626" y="48"/>
                    <a:pt x="625" y="48"/>
                    <a:pt x="624" y="47"/>
                  </a:cubicBezTo>
                  <a:cubicBezTo>
                    <a:pt x="624" y="48"/>
                    <a:pt x="623" y="49"/>
                    <a:pt x="623" y="49"/>
                  </a:cubicBezTo>
                  <a:cubicBezTo>
                    <a:pt x="623" y="50"/>
                    <a:pt x="625" y="51"/>
                    <a:pt x="625" y="51"/>
                  </a:cubicBezTo>
                  <a:cubicBezTo>
                    <a:pt x="625" y="52"/>
                    <a:pt x="624" y="53"/>
                    <a:pt x="623" y="53"/>
                  </a:cubicBezTo>
                  <a:cubicBezTo>
                    <a:pt x="623" y="54"/>
                    <a:pt x="622" y="55"/>
                    <a:pt x="621" y="55"/>
                  </a:cubicBezTo>
                  <a:cubicBezTo>
                    <a:pt x="621" y="56"/>
                    <a:pt x="624" y="57"/>
                    <a:pt x="624" y="57"/>
                  </a:cubicBezTo>
                  <a:cubicBezTo>
                    <a:pt x="624" y="58"/>
                    <a:pt x="622" y="59"/>
                    <a:pt x="622" y="59"/>
                  </a:cubicBezTo>
                  <a:cubicBezTo>
                    <a:pt x="622" y="60"/>
                    <a:pt x="621" y="61"/>
                    <a:pt x="620" y="62"/>
                  </a:cubicBezTo>
                  <a:cubicBezTo>
                    <a:pt x="620" y="62"/>
                    <a:pt x="618" y="60"/>
                    <a:pt x="618" y="60"/>
                  </a:cubicBezTo>
                  <a:cubicBezTo>
                    <a:pt x="618" y="60"/>
                    <a:pt x="620" y="58"/>
                    <a:pt x="620" y="58"/>
                  </a:cubicBezTo>
                  <a:cubicBezTo>
                    <a:pt x="619" y="57"/>
                    <a:pt x="618" y="56"/>
                    <a:pt x="618" y="56"/>
                  </a:cubicBezTo>
                  <a:cubicBezTo>
                    <a:pt x="617" y="56"/>
                    <a:pt x="616" y="54"/>
                    <a:pt x="615" y="54"/>
                  </a:cubicBezTo>
                  <a:cubicBezTo>
                    <a:pt x="615" y="54"/>
                    <a:pt x="614" y="56"/>
                    <a:pt x="614" y="57"/>
                  </a:cubicBezTo>
                  <a:cubicBezTo>
                    <a:pt x="613" y="57"/>
                    <a:pt x="612" y="58"/>
                    <a:pt x="612" y="59"/>
                  </a:cubicBezTo>
                  <a:cubicBezTo>
                    <a:pt x="612" y="59"/>
                    <a:pt x="614" y="60"/>
                    <a:pt x="614" y="60"/>
                  </a:cubicBezTo>
                  <a:cubicBezTo>
                    <a:pt x="614" y="61"/>
                    <a:pt x="616" y="62"/>
                    <a:pt x="616" y="62"/>
                  </a:cubicBezTo>
                  <a:cubicBezTo>
                    <a:pt x="616" y="62"/>
                    <a:pt x="615" y="64"/>
                    <a:pt x="615" y="64"/>
                  </a:cubicBezTo>
                  <a:cubicBezTo>
                    <a:pt x="614" y="64"/>
                    <a:pt x="613" y="62"/>
                    <a:pt x="612" y="63"/>
                  </a:cubicBezTo>
                  <a:cubicBezTo>
                    <a:pt x="612" y="63"/>
                    <a:pt x="611" y="65"/>
                    <a:pt x="611" y="65"/>
                  </a:cubicBezTo>
                  <a:cubicBezTo>
                    <a:pt x="610" y="64"/>
                    <a:pt x="609" y="64"/>
                    <a:pt x="609" y="63"/>
                  </a:cubicBezTo>
                  <a:cubicBezTo>
                    <a:pt x="608" y="63"/>
                    <a:pt x="606" y="62"/>
                    <a:pt x="606" y="62"/>
                  </a:cubicBezTo>
                  <a:cubicBezTo>
                    <a:pt x="606" y="61"/>
                    <a:pt x="608" y="60"/>
                    <a:pt x="608" y="59"/>
                  </a:cubicBezTo>
                  <a:cubicBezTo>
                    <a:pt x="608" y="59"/>
                    <a:pt x="606" y="58"/>
                    <a:pt x="606" y="58"/>
                  </a:cubicBezTo>
                  <a:cubicBezTo>
                    <a:pt x="606" y="57"/>
                    <a:pt x="608" y="56"/>
                    <a:pt x="607" y="55"/>
                  </a:cubicBezTo>
                  <a:cubicBezTo>
                    <a:pt x="607" y="55"/>
                    <a:pt x="605" y="54"/>
                    <a:pt x="605" y="54"/>
                  </a:cubicBezTo>
                  <a:cubicBezTo>
                    <a:pt x="605" y="53"/>
                    <a:pt x="607" y="52"/>
                    <a:pt x="607" y="51"/>
                  </a:cubicBezTo>
                  <a:cubicBezTo>
                    <a:pt x="607" y="51"/>
                    <a:pt x="609" y="49"/>
                    <a:pt x="609" y="49"/>
                  </a:cubicBezTo>
                  <a:cubicBezTo>
                    <a:pt x="609" y="49"/>
                    <a:pt x="606" y="48"/>
                    <a:pt x="606" y="47"/>
                  </a:cubicBezTo>
                  <a:cubicBezTo>
                    <a:pt x="607" y="47"/>
                    <a:pt x="608" y="46"/>
                    <a:pt x="608" y="45"/>
                  </a:cubicBezTo>
                  <a:cubicBezTo>
                    <a:pt x="609" y="44"/>
                    <a:pt x="609" y="44"/>
                    <a:pt x="610" y="43"/>
                  </a:cubicBezTo>
                  <a:cubicBezTo>
                    <a:pt x="609" y="43"/>
                    <a:pt x="608" y="41"/>
                    <a:pt x="608" y="41"/>
                  </a:cubicBezTo>
                  <a:cubicBezTo>
                    <a:pt x="607" y="41"/>
                    <a:pt x="607" y="43"/>
                    <a:pt x="606" y="44"/>
                  </a:cubicBezTo>
                  <a:cubicBezTo>
                    <a:pt x="605" y="44"/>
                    <a:pt x="604" y="42"/>
                    <a:pt x="604" y="42"/>
                  </a:cubicBezTo>
                  <a:cubicBezTo>
                    <a:pt x="603" y="42"/>
                    <a:pt x="602" y="44"/>
                    <a:pt x="602" y="44"/>
                  </a:cubicBezTo>
                  <a:cubicBezTo>
                    <a:pt x="602" y="44"/>
                    <a:pt x="604" y="46"/>
                    <a:pt x="604" y="46"/>
                  </a:cubicBezTo>
                  <a:cubicBezTo>
                    <a:pt x="604" y="46"/>
                    <a:pt x="603" y="48"/>
                    <a:pt x="602" y="48"/>
                  </a:cubicBezTo>
                  <a:cubicBezTo>
                    <a:pt x="602" y="49"/>
                    <a:pt x="601" y="50"/>
                    <a:pt x="601" y="50"/>
                  </a:cubicBezTo>
                  <a:cubicBezTo>
                    <a:pt x="600" y="51"/>
                    <a:pt x="600" y="52"/>
                    <a:pt x="599" y="52"/>
                  </a:cubicBezTo>
                  <a:cubicBezTo>
                    <a:pt x="599" y="53"/>
                    <a:pt x="597" y="51"/>
                    <a:pt x="597" y="51"/>
                  </a:cubicBezTo>
                  <a:cubicBezTo>
                    <a:pt x="596" y="51"/>
                    <a:pt x="596" y="53"/>
                    <a:pt x="595" y="53"/>
                  </a:cubicBezTo>
                  <a:cubicBezTo>
                    <a:pt x="594" y="53"/>
                    <a:pt x="594" y="55"/>
                    <a:pt x="593" y="55"/>
                  </a:cubicBezTo>
                  <a:cubicBezTo>
                    <a:pt x="593" y="55"/>
                    <a:pt x="591" y="53"/>
                    <a:pt x="591" y="54"/>
                  </a:cubicBezTo>
                  <a:cubicBezTo>
                    <a:pt x="591" y="54"/>
                    <a:pt x="590" y="55"/>
                    <a:pt x="589" y="56"/>
                  </a:cubicBezTo>
                  <a:cubicBezTo>
                    <a:pt x="589" y="56"/>
                    <a:pt x="588" y="57"/>
                    <a:pt x="588" y="58"/>
                  </a:cubicBezTo>
                  <a:cubicBezTo>
                    <a:pt x="587" y="59"/>
                    <a:pt x="587" y="59"/>
                    <a:pt x="586" y="60"/>
                  </a:cubicBezTo>
                  <a:cubicBezTo>
                    <a:pt x="586" y="61"/>
                    <a:pt x="585" y="62"/>
                    <a:pt x="584" y="62"/>
                  </a:cubicBezTo>
                  <a:cubicBezTo>
                    <a:pt x="584" y="62"/>
                    <a:pt x="586" y="64"/>
                    <a:pt x="587" y="64"/>
                  </a:cubicBezTo>
                  <a:cubicBezTo>
                    <a:pt x="587" y="64"/>
                    <a:pt x="588" y="62"/>
                    <a:pt x="588" y="62"/>
                  </a:cubicBezTo>
                  <a:cubicBezTo>
                    <a:pt x="588" y="62"/>
                    <a:pt x="590" y="63"/>
                    <a:pt x="591" y="64"/>
                  </a:cubicBezTo>
                  <a:cubicBezTo>
                    <a:pt x="591" y="64"/>
                    <a:pt x="589" y="66"/>
                    <a:pt x="589" y="66"/>
                  </a:cubicBezTo>
                  <a:cubicBezTo>
                    <a:pt x="589" y="66"/>
                    <a:pt x="587" y="64"/>
                    <a:pt x="587" y="64"/>
                  </a:cubicBezTo>
                  <a:cubicBezTo>
                    <a:pt x="586" y="64"/>
                    <a:pt x="586" y="66"/>
                    <a:pt x="585" y="66"/>
                  </a:cubicBezTo>
                  <a:cubicBezTo>
                    <a:pt x="584" y="66"/>
                    <a:pt x="583" y="65"/>
                    <a:pt x="583" y="65"/>
                  </a:cubicBezTo>
                  <a:cubicBezTo>
                    <a:pt x="582" y="64"/>
                    <a:pt x="580" y="63"/>
                    <a:pt x="580" y="63"/>
                  </a:cubicBezTo>
                  <a:cubicBezTo>
                    <a:pt x="580" y="63"/>
                    <a:pt x="582" y="61"/>
                    <a:pt x="582" y="61"/>
                  </a:cubicBezTo>
                  <a:cubicBezTo>
                    <a:pt x="582" y="61"/>
                    <a:pt x="584" y="59"/>
                    <a:pt x="584" y="59"/>
                  </a:cubicBezTo>
                  <a:cubicBezTo>
                    <a:pt x="584" y="58"/>
                    <a:pt x="582" y="57"/>
                    <a:pt x="582" y="57"/>
                  </a:cubicBezTo>
                  <a:cubicBezTo>
                    <a:pt x="581" y="57"/>
                    <a:pt x="580" y="59"/>
                    <a:pt x="580" y="59"/>
                  </a:cubicBezTo>
                  <a:cubicBezTo>
                    <a:pt x="579" y="59"/>
                    <a:pt x="578" y="58"/>
                    <a:pt x="578" y="57"/>
                  </a:cubicBezTo>
                  <a:cubicBezTo>
                    <a:pt x="577" y="57"/>
                    <a:pt x="576" y="56"/>
                    <a:pt x="575" y="56"/>
                  </a:cubicBezTo>
                  <a:cubicBezTo>
                    <a:pt x="575" y="55"/>
                    <a:pt x="577" y="54"/>
                    <a:pt x="577" y="53"/>
                  </a:cubicBezTo>
                  <a:cubicBezTo>
                    <a:pt x="577" y="53"/>
                    <a:pt x="579" y="51"/>
                    <a:pt x="579" y="51"/>
                  </a:cubicBezTo>
                  <a:cubicBezTo>
                    <a:pt x="579" y="50"/>
                    <a:pt x="577" y="50"/>
                    <a:pt x="577" y="49"/>
                  </a:cubicBezTo>
                  <a:cubicBezTo>
                    <a:pt x="576" y="49"/>
                    <a:pt x="575" y="48"/>
                    <a:pt x="574" y="48"/>
                  </a:cubicBezTo>
                  <a:cubicBezTo>
                    <a:pt x="573" y="49"/>
                    <a:pt x="572" y="51"/>
                    <a:pt x="571" y="52"/>
                  </a:cubicBezTo>
                  <a:cubicBezTo>
                    <a:pt x="570" y="54"/>
                    <a:pt x="569" y="55"/>
                    <a:pt x="568" y="57"/>
                  </a:cubicBezTo>
                  <a:cubicBezTo>
                    <a:pt x="566" y="58"/>
                    <a:pt x="565" y="60"/>
                    <a:pt x="564" y="61"/>
                  </a:cubicBezTo>
                  <a:cubicBezTo>
                    <a:pt x="564" y="62"/>
                    <a:pt x="563" y="63"/>
                    <a:pt x="562" y="63"/>
                  </a:cubicBezTo>
                  <a:cubicBezTo>
                    <a:pt x="562" y="64"/>
                    <a:pt x="561" y="65"/>
                    <a:pt x="561" y="66"/>
                  </a:cubicBezTo>
                  <a:cubicBezTo>
                    <a:pt x="561" y="66"/>
                    <a:pt x="559" y="64"/>
                    <a:pt x="559" y="64"/>
                  </a:cubicBezTo>
                  <a:cubicBezTo>
                    <a:pt x="558" y="63"/>
                    <a:pt x="560" y="62"/>
                    <a:pt x="560" y="62"/>
                  </a:cubicBezTo>
                  <a:cubicBezTo>
                    <a:pt x="559" y="61"/>
                    <a:pt x="559" y="60"/>
                    <a:pt x="558" y="60"/>
                  </a:cubicBezTo>
                  <a:cubicBezTo>
                    <a:pt x="557" y="60"/>
                    <a:pt x="556" y="58"/>
                    <a:pt x="556" y="58"/>
                  </a:cubicBezTo>
                  <a:cubicBezTo>
                    <a:pt x="555" y="58"/>
                    <a:pt x="555" y="61"/>
                    <a:pt x="554" y="60"/>
                  </a:cubicBezTo>
                  <a:cubicBezTo>
                    <a:pt x="553" y="60"/>
                    <a:pt x="553" y="59"/>
                    <a:pt x="552" y="59"/>
                  </a:cubicBezTo>
                  <a:cubicBezTo>
                    <a:pt x="551" y="59"/>
                    <a:pt x="551" y="61"/>
                    <a:pt x="550" y="61"/>
                  </a:cubicBezTo>
                  <a:cubicBezTo>
                    <a:pt x="550" y="61"/>
                    <a:pt x="548" y="60"/>
                    <a:pt x="548" y="59"/>
                  </a:cubicBezTo>
                  <a:cubicBezTo>
                    <a:pt x="547" y="59"/>
                    <a:pt x="546" y="58"/>
                    <a:pt x="546" y="58"/>
                  </a:cubicBezTo>
                  <a:cubicBezTo>
                    <a:pt x="546" y="58"/>
                    <a:pt x="547" y="56"/>
                    <a:pt x="547" y="55"/>
                  </a:cubicBezTo>
                  <a:cubicBezTo>
                    <a:pt x="548" y="55"/>
                    <a:pt x="549" y="54"/>
                    <a:pt x="549" y="53"/>
                  </a:cubicBezTo>
                  <a:cubicBezTo>
                    <a:pt x="549" y="53"/>
                    <a:pt x="547" y="51"/>
                    <a:pt x="547" y="51"/>
                  </a:cubicBezTo>
                  <a:cubicBezTo>
                    <a:pt x="546" y="51"/>
                    <a:pt x="546" y="54"/>
                    <a:pt x="545" y="54"/>
                  </a:cubicBezTo>
                  <a:cubicBezTo>
                    <a:pt x="544" y="54"/>
                    <a:pt x="544" y="52"/>
                    <a:pt x="543" y="52"/>
                  </a:cubicBezTo>
                  <a:cubicBezTo>
                    <a:pt x="541" y="51"/>
                    <a:pt x="540" y="50"/>
                    <a:pt x="538" y="49"/>
                  </a:cubicBezTo>
                  <a:cubicBezTo>
                    <a:pt x="538" y="49"/>
                    <a:pt x="537" y="50"/>
                    <a:pt x="537" y="51"/>
                  </a:cubicBezTo>
                  <a:cubicBezTo>
                    <a:pt x="537" y="51"/>
                    <a:pt x="539" y="52"/>
                    <a:pt x="539" y="53"/>
                  </a:cubicBezTo>
                  <a:cubicBezTo>
                    <a:pt x="539" y="53"/>
                    <a:pt x="541" y="54"/>
                    <a:pt x="541" y="54"/>
                  </a:cubicBezTo>
                  <a:cubicBezTo>
                    <a:pt x="541" y="55"/>
                    <a:pt x="540" y="56"/>
                    <a:pt x="539" y="56"/>
                  </a:cubicBezTo>
                  <a:cubicBezTo>
                    <a:pt x="540" y="57"/>
                    <a:pt x="541" y="58"/>
                    <a:pt x="542" y="58"/>
                  </a:cubicBezTo>
                  <a:cubicBezTo>
                    <a:pt x="542" y="58"/>
                    <a:pt x="540" y="60"/>
                    <a:pt x="540" y="60"/>
                  </a:cubicBezTo>
                  <a:cubicBezTo>
                    <a:pt x="540" y="60"/>
                    <a:pt x="538" y="59"/>
                    <a:pt x="538" y="59"/>
                  </a:cubicBezTo>
                  <a:cubicBezTo>
                    <a:pt x="537" y="58"/>
                    <a:pt x="536" y="57"/>
                    <a:pt x="536" y="57"/>
                  </a:cubicBezTo>
                  <a:cubicBezTo>
                    <a:pt x="535" y="56"/>
                    <a:pt x="534" y="56"/>
                    <a:pt x="533" y="55"/>
                  </a:cubicBezTo>
                  <a:cubicBezTo>
                    <a:pt x="533" y="55"/>
                    <a:pt x="531" y="53"/>
                    <a:pt x="531" y="54"/>
                  </a:cubicBezTo>
                  <a:cubicBezTo>
                    <a:pt x="531" y="54"/>
                    <a:pt x="529" y="56"/>
                    <a:pt x="529" y="56"/>
                  </a:cubicBezTo>
                  <a:cubicBezTo>
                    <a:pt x="529" y="56"/>
                    <a:pt x="532" y="57"/>
                    <a:pt x="532" y="57"/>
                  </a:cubicBezTo>
                  <a:cubicBezTo>
                    <a:pt x="532" y="58"/>
                    <a:pt x="530" y="59"/>
                    <a:pt x="530" y="60"/>
                  </a:cubicBezTo>
                  <a:cubicBezTo>
                    <a:pt x="530" y="60"/>
                    <a:pt x="529" y="61"/>
                    <a:pt x="528" y="62"/>
                  </a:cubicBezTo>
                  <a:cubicBezTo>
                    <a:pt x="528" y="63"/>
                    <a:pt x="527" y="63"/>
                    <a:pt x="526" y="64"/>
                  </a:cubicBezTo>
                  <a:cubicBezTo>
                    <a:pt x="526" y="64"/>
                    <a:pt x="525" y="66"/>
                    <a:pt x="525" y="66"/>
                  </a:cubicBezTo>
                  <a:cubicBezTo>
                    <a:pt x="525" y="66"/>
                    <a:pt x="523" y="65"/>
                    <a:pt x="523" y="65"/>
                  </a:cubicBezTo>
                  <a:cubicBezTo>
                    <a:pt x="522" y="64"/>
                    <a:pt x="524" y="63"/>
                    <a:pt x="524" y="62"/>
                  </a:cubicBezTo>
                  <a:cubicBezTo>
                    <a:pt x="524" y="62"/>
                    <a:pt x="526" y="61"/>
                    <a:pt x="526" y="60"/>
                  </a:cubicBezTo>
                  <a:cubicBezTo>
                    <a:pt x="526" y="60"/>
                    <a:pt x="524" y="59"/>
                    <a:pt x="524" y="59"/>
                  </a:cubicBezTo>
                  <a:cubicBezTo>
                    <a:pt x="523" y="58"/>
                    <a:pt x="522" y="57"/>
                    <a:pt x="522" y="57"/>
                  </a:cubicBezTo>
                  <a:cubicBezTo>
                    <a:pt x="521" y="57"/>
                    <a:pt x="520" y="59"/>
                    <a:pt x="520" y="59"/>
                  </a:cubicBezTo>
                  <a:cubicBezTo>
                    <a:pt x="519" y="60"/>
                    <a:pt x="519" y="61"/>
                    <a:pt x="518" y="61"/>
                  </a:cubicBezTo>
                  <a:cubicBezTo>
                    <a:pt x="517" y="63"/>
                    <a:pt x="516" y="64"/>
                    <a:pt x="515" y="66"/>
                  </a:cubicBezTo>
                  <a:cubicBezTo>
                    <a:pt x="513" y="65"/>
                    <a:pt x="512" y="64"/>
                    <a:pt x="510" y="62"/>
                  </a:cubicBezTo>
                  <a:cubicBezTo>
                    <a:pt x="511" y="61"/>
                    <a:pt x="512" y="59"/>
                    <a:pt x="514" y="58"/>
                  </a:cubicBezTo>
                  <a:cubicBezTo>
                    <a:pt x="515" y="56"/>
                    <a:pt x="516" y="55"/>
                    <a:pt x="517" y="53"/>
                  </a:cubicBezTo>
                  <a:cubicBezTo>
                    <a:pt x="516" y="53"/>
                    <a:pt x="515" y="52"/>
                    <a:pt x="515" y="52"/>
                  </a:cubicBezTo>
                  <a:cubicBezTo>
                    <a:pt x="514" y="52"/>
                    <a:pt x="514" y="54"/>
                    <a:pt x="513" y="54"/>
                  </a:cubicBezTo>
                  <a:cubicBezTo>
                    <a:pt x="512" y="54"/>
                    <a:pt x="512" y="52"/>
                    <a:pt x="511" y="52"/>
                  </a:cubicBezTo>
                  <a:cubicBezTo>
                    <a:pt x="510" y="52"/>
                    <a:pt x="510" y="54"/>
                    <a:pt x="509" y="54"/>
                  </a:cubicBezTo>
                  <a:cubicBezTo>
                    <a:pt x="509" y="55"/>
                    <a:pt x="508" y="53"/>
                    <a:pt x="507" y="53"/>
                  </a:cubicBezTo>
                  <a:cubicBezTo>
                    <a:pt x="506" y="53"/>
                    <a:pt x="506" y="55"/>
                    <a:pt x="505" y="55"/>
                  </a:cubicBezTo>
                  <a:cubicBezTo>
                    <a:pt x="505" y="55"/>
                    <a:pt x="503" y="53"/>
                    <a:pt x="503" y="53"/>
                  </a:cubicBezTo>
                  <a:cubicBezTo>
                    <a:pt x="502" y="54"/>
                    <a:pt x="502" y="55"/>
                    <a:pt x="501" y="56"/>
                  </a:cubicBezTo>
                  <a:cubicBezTo>
                    <a:pt x="501" y="56"/>
                    <a:pt x="500" y="57"/>
                    <a:pt x="500" y="58"/>
                  </a:cubicBezTo>
                  <a:cubicBezTo>
                    <a:pt x="499" y="57"/>
                    <a:pt x="498" y="57"/>
                    <a:pt x="497" y="56"/>
                  </a:cubicBezTo>
                  <a:cubicBezTo>
                    <a:pt x="497" y="56"/>
                    <a:pt x="495" y="55"/>
                    <a:pt x="495" y="54"/>
                  </a:cubicBezTo>
                  <a:cubicBezTo>
                    <a:pt x="495" y="54"/>
                    <a:pt x="497" y="53"/>
                    <a:pt x="497" y="52"/>
                  </a:cubicBezTo>
                  <a:cubicBezTo>
                    <a:pt x="497" y="52"/>
                    <a:pt x="495" y="51"/>
                    <a:pt x="495" y="50"/>
                  </a:cubicBezTo>
                  <a:cubicBezTo>
                    <a:pt x="495" y="50"/>
                    <a:pt x="496" y="49"/>
                    <a:pt x="496" y="48"/>
                  </a:cubicBezTo>
                  <a:cubicBezTo>
                    <a:pt x="496" y="47"/>
                    <a:pt x="494" y="47"/>
                    <a:pt x="494" y="47"/>
                  </a:cubicBezTo>
                  <a:cubicBezTo>
                    <a:pt x="493" y="48"/>
                    <a:pt x="492" y="49"/>
                    <a:pt x="491" y="51"/>
                  </a:cubicBezTo>
                  <a:cubicBezTo>
                    <a:pt x="491" y="52"/>
                    <a:pt x="492" y="52"/>
                    <a:pt x="493" y="53"/>
                  </a:cubicBezTo>
                  <a:cubicBezTo>
                    <a:pt x="493" y="53"/>
                    <a:pt x="495" y="54"/>
                    <a:pt x="495" y="54"/>
                  </a:cubicBezTo>
                  <a:cubicBezTo>
                    <a:pt x="495" y="55"/>
                    <a:pt x="493" y="56"/>
                    <a:pt x="493" y="57"/>
                  </a:cubicBezTo>
                  <a:cubicBezTo>
                    <a:pt x="493" y="57"/>
                    <a:pt x="496" y="58"/>
                    <a:pt x="496" y="58"/>
                  </a:cubicBezTo>
                  <a:cubicBezTo>
                    <a:pt x="496" y="59"/>
                    <a:pt x="494" y="61"/>
                    <a:pt x="494" y="61"/>
                  </a:cubicBezTo>
                  <a:cubicBezTo>
                    <a:pt x="493" y="61"/>
                    <a:pt x="492" y="59"/>
                    <a:pt x="492" y="59"/>
                  </a:cubicBezTo>
                  <a:cubicBezTo>
                    <a:pt x="492" y="58"/>
                    <a:pt x="490" y="58"/>
                    <a:pt x="489" y="57"/>
                  </a:cubicBezTo>
                  <a:cubicBezTo>
                    <a:pt x="489" y="57"/>
                    <a:pt x="491" y="55"/>
                    <a:pt x="491" y="55"/>
                  </a:cubicBezTo>
                  <a:cubicBezTo>
                    <a:pt x="491" y="54"/>
                    <a:pt x="490" y="54"/>
                    <a:pt x="489" y="53"/>
                  </a:cubicBezTo>
                  <a:cubicBezTo>
                    <a:pt x="489" y="53"/>
                    <a:pt x="487" y="51"/>
                    <a:pt x="487" y="52"/>
                  </a:cubicBezTo>
                  <a:cubicBezTo>
                    <a:pt x="486" y="52"/>
                    <a:pt x="485" y="54"/>
                    <a:pt x="485" y="54"/>
                  </a:cubicBezTo>
                  <a:cubicBezTo>
                    <a:pt x="484" y="54"/>
                    <a:pt x="483" y="52"/>
                    <a:pt x="483" y="52"/>
                  </a:cubicBezTo>
                  <a:cubicBezTo>
                    <a:pt x="482" y="52"/>
                    <a:pt x="481" y="51"/>
                    <a:pt x="481" y="50"/>
                  </a:cubicBezTo>
                  <a:cubicBezTo>
                    <a:pt x="481" y="50"/>
                    <a:pt x="482" y="48"/>
                    <a:pt x="482" y="48"/>
                  </a:cubicBezTo>
                  <a:cubicBezTo>
                    <a:pt x="483" y="47"/>
                    <a:pt x="483" y="47"/>
                    <a:pt x="484" y="46"/>
                  </a:cubicBezTo>
                  <a:cubicBezTo>
                    <a:pt x="484" y="45"/>
                    <a:pt x="486" y="44"/>
                    <a:pt x="486" y="44"/>
                  </a:cubicBezTo>
                  <a:cubicBezTo>
                    <a:pt x="486" y="43"/>
                    <a:pt x="484" y="42"/>
                    <a:pt x="483" y="42"/>
                  </a:cubicBezTo>
                  <a:cubicBezTo>
                    <a:pt x="483" y="43"/>
                    <a:pt x="482" y="43"/>
                    <a:pt x="482" y="44"/>
                  </a:cubicBezTo>
                  <a:cubicBezTo>
                    <a:pt x="481" y="44"/>
                    <a:pt x="480" y="46"/>
                    <a:pt x="480" y="46"/>
                  </a:cubicBezTo>
                  <a:cubicBezTo>
                    <a:pt x="480" y="46"/>
                    <a:pt x="478" y="45"/>
                    <a:pt x="478" y="45"/>
                  </a:cubicBezTo>
                  <a:cubicBezTo>
                    <a:pt x="478" y="45"/>
                    <a:pt x="476" y="43"/>
                    <a:pt x="476" y="43"/>
                  </a:cubicBezTo>
                  <a:cubicBezTo>
                    <a:pt x="475" y="43"/>
                    <a:pt x="474" y="45"/>
                    <a:pt x="474" y="45"/>
                  </a:cubicBezTo>
                  <a:cubicBezTo>
                    <a:pt x="473" y="46"/>
                    <a:pt x="473" y="47"/>
                    <a:pt x="472" y="47"/>
                  </a:cubicBezTo>
                  <a:cubicBezTo>
                    <a:pt x="472" y="48"/>
                    <a:pt x="471" y="49"/>
                    <a:pt x="470" y="50"/>
                  </a:cubicBezTo>
                  <a:cubicBezTo>
                    <a:pt x="470" y="50"/>
                    <a:pt x="473" y="51"/>
                    <a:pt x="473" y="51"/>
                  </a:cubicBezTo>
                  <a:cubicBezTo>
                    <a:pt x="473" y="52"/>
                    <a:pt x="471" y="53"/>
                    <a:pt x="471" y="54"/>
                  </a:cubicBezTo>
                  <a:cubicBezTo>
                    <a:pt x="470" y="54"/>
                    <a:pt x="470" y="55"/>
                    <a:pt x="469" y="56"/>
                  </a:cubicBezTo>
                  <a:cubicBezTo>
                    <a:pt x="469" y="57"/>
                    <a:pt x="468" y="57"/>
                    <a:pt x="468" y="58"/>
                  </a:cubicBezTo>
                  <a:cubicBezTo>
                    <a:pt x="467" y="58"/>
                    <a:pt x="466" y="60"/>
                    <a:pt x="466" y="60"/>
                  </a:cubicBezTo>
                  <a:cubicBezTo>
                    <a:pt x="466" y="60"/>
                    <a:pt x="464" y="59"/>
                    <a:pt x="464" y="59"/>
                  </a:cubicBezTo>
                  <a:cubicBezTo>
                    <a:pt x="464" y="58"/>
                    <a:pt x="466" y="57"/>
                    <a:pt x="465" y="56"/>
                  </a:cubicBezTo>
                  <a:cubicBezTo>
                    <a:pt x="465" y="56"/>
                    <a:pt x="463" y="55"/>
                    <a:pt x="463" y="55"/>
                  </a:cubicBezTo>
                  <a:cubicBezTo>
                    <a:pt x="464" y="54"/>
                    <a:pt x="464" y="53"/>
                    <a:pt x="465" y="52"/>
                  </a:cubicBezTo>
                  <a:cubicBezTo>
                    <a:pt x="465" y="52"/>
                    <a:pt x="466" y="51"/>
                    <a:pt x="467" y="50"/>
                  </a:cubicBezTo>
                  <a:cubicBezTo>
                    <a:pt x="467" y="50"/>
                    <a:pt x="468" y="48"/>
                    <a:pt x="468" y="48"/>
                  </a:cubicBezTo>
                  <a:cubicBezTo>
                    <a:pt x="468" y="48"/>
                    <a:pt x="466" y="47"/>
                    <a:pt x="466" y="46"/>
                  </a:cubicBezTo>
                  <a:cubicBezTo>
                    <a:pt x="465" y="46"/>
                    <a:pt x="464" y="45"/>
                    <a:pt x="464" y="45"/>
                  </a:cubicBezTo>
                  <a:cubicBezTo>
                    <a:pt x="464" y="45"/>
                    <a:pt x="462" y="46"/>
                    <a:pt x="462" y="47"/>
                  </a:cubicBezTo>
                  <a:cubicBezTo>
                    <a:pt x="462" y="47"/>
                    <a:pt x="464" y="48"/>
                    <a:pt x="464" y="49"/>
                  </a:cubicBezTo>
                  <a:cubicBezTo>
                    <a:pt x="464" y="49"/>
                    <a:pt x="463" y="51"/>
                    <a:pt x="463" y="51"/>
                  </a:cubicBezTo>
                  <a:cubicBezTo>
                    <a:pt x="462" y="51"/>
                    <a:pt x="460" y="49"/>
                    <a:pt x="460" y="49"/>
                  </a:cubicBezTo>
                  <a:cubicBezTo>
                    <a:pt x="460" y="49"/>
                    <a:pt x="459" y="51"/>
                    <a:pt x="459" y="51"/>
                  </a:cubicBezTo>
                  <a:cubicBezTo>
                    <a:pt x="459" y="52"/>
                    <a:pt x="461" y="52"/>
                    <a:pt x="461" y="53"/>
                  </a:cubicBezTo>
                  <a:cubicBezTo>
                    <a:pt x="461" y="54"/>
                    <a:pt x="459" y="54"/>
                    <a:pt x="459" y="55"/>
                  </a:cubicBezTo>
                  <a:cubicBezTo>
                    <a:pt x="458" y="57"/>
                    <a:pt x="457" y="58"/>
                    <a:pt x="456" y="60"/>
                  </a:cubicBezTo>
                  <a:cubicBezTo>
                    <a:pt x="455" y="60"/>
                    <a:pt x="454" y="62"/>
                    <a:pt x="454" y="62"/>
                  </a:cubicBezTo>
                  <a:cubicBezTo>
                    <a:pt x="454" y="62"/>
                    <a:pt x="452" y="60"/>
                    <a:pt x="452" y="60"/>
                  </a:cubicBezTo>
                  <a:cubicBezTo>
                    <a:pt x="452" y="60"/>
                    <a:pt x="453" y="58"/>
                    <a:pt x="454" y="58"/>
                  </a:cubicBezTo>
                  <a:cubicBezTo>
                    <a:pt x="454" y="57"/>
                    <a:pt x="455" y="56"/>
                    <a:pt x="455" y="56"/>
                  </a:cubicBezTo>
                  <a:cubicBezTo>
                    <a:pt x="456" y="55"/>
                    <a:pt x="456" y="54"/>
                    <a:pt x="457" y="53"/>
                  </a:cubicBezTo>
                  <a:cubicBezTo>
                    <a:pt x="456" y="53"/>
                    <a:pt x="455" y="52"/>
                    <a:pt x="455" y="52"/>
                  </a:cubicBezTo>
                  <a:cubicBezTo>
                    <a:pt x="454" y="52"/>
                    <a:pt x="453" y="50"/>
                    <a:pt x="452" y="50"/>
                  </a:cubicBezTo>
                  <a:cubicBezTo>
                    <a:pt x="452" y="50"/>
                    <a:pt x="454" y="48"/>
                    <a:pt x="454" y="48"/>
                  </a:cubicBezTo>
                  <a:cubicBezTo>
                    <a:pt x="455" y="47"/>
                    <a:pt x="455" y="46"/>
                    <a:pt x="456" y="46"/>
                  </a:cubicBezTo>
                  <a:cubicBezTo>
                    <a:pt x="456" y="45"/>
                    <a:pt x="457" y="44"/>
                    <a:pt x="458" y="43"/>
                  </a:cubicBezTo>
                  <a:cubicBezTo>
                    <a:pt x="458" y="43"/>
                    <a:pt x="455" y="42"/>
                    <a:pt x="455" y="42"/>
                  </a:cubicBezTo>
                  <a:cubicBezTo>
                    <a:pt x="455" y="41"/>
                    <a:pt x="457" y="40"/>
                    <a:pt x="457" y="39"/>
                  </a:cubicBezTo>
                  <a:cubicBezTo>
                    <a:pt x="457" y="39"/>
                    <a:pt x="455" y="38"/>
                    <a:pt x="455" y="38"/>
                  </a:cubicBezTo>
                  <a:cubicBezTo>
                    <a:pt x="455" y="38"/>
                    <a:pt x="453" y="39"/>
                    <a:pt x="453" y="40"/>
                  </a:cubicBezTo>
                  <a:cubicBezTo>
                    <a:pt x="453" y="41"/>
                    <a:pt x="455" y="41"/>
                    <a:pt x="455" y="42"/>
                  </a:cubicBezTo>
                  <a:cubicBezTo>
                    <a:pt x="455" y="42"/>
                    <a:pt x="454" y="43"/>
                    <a:pt x="454" y="44"/>
                  </a:cubicBezTo>
                  <a:cubicBezTo>
                    <a:pt x="453" y="45"/>
                    <a:pt x="453" y="45"/>
                    <a:pt x="452" y="46"/>
                  </a:cubicBezTo>
                  <a:cubicBezTo>
                    <a:pt x="452" y="46"/>
                    <a:pt x="451" y="48"/>
                    <a:pt x="450" y="48"/>
                  </a:cubicBezTo>
                  <a:cubicBezTo>
                    <a:pt x="450" y="48"/>
                    <a:pt x="448" y="47"/>
                    <a:pt x="448" y="47"/>
                  </a:cubicBezTo>
                  <a:cubicBezTo>
                    <a:pt x="448" y="47"/>
                    <a:pt x="446" y="49"/>
                    <a:pt x="446" y="49"/>
                  </a:cubicBezTo>
                  <a:cubicBezTo>
                    <a:pt x="446" y="49"/>
                    <a:pt x="449" y="50"/>
                    <a:pt x="449" y="51"/>
                  </a:cubicBezTo>
                  <a:cubicBezTo>
                    <a:pt x="448" y="51"/>
                    <a:pt x="447" y="52"/>
                    <a:pt x="447" y="53"/>
                  </a:cubicBezTo>
                  <a:cubicBezTo>
                    <a:pt x="447" y="53"/>
                    <a:pt x="445" y="55"/>
                    <a:pt x="445" y="55"/>
                  </a:cubicBezTo>
                  <a:cubicBezTo>
                    <a:pt x="445" y="55"/>
                    <a:pt x="443" y="53"/>
                    <a:pt x="443" y="53"/>
                  </a:cubicBezTo>
                  <a:cubicBezTo>
                    <a:pt x="443" y="54"/>
                    <a:pt x="441" y="55"/>
                    <a:pt x="441" y="56"/>
                  </a:cubicBezTo>
                  <a:cubicBezTo>
                    <a:pt x="441" y="56"/>
                    <a:pt x="443" y="57"/>
                    <a:pt x="443" y="57"/>
                  </a:cubicBezTo>
                  <a:cubicBezTo>
                    <a:pt x="444" y="58"/>
                    <a:pt x="442" y="59"/>
                    <a:pt x="442" y="60"/>
                  </a:cubicBezTo>
                  <a:cubicBezTo>
                    <a:pt x="442" y="60"/>
                    <a:pt x="444" y="61"/>
                    <a:pt x="444" y="61"/>
                  </a:cubicBezTo>
                  <a:cubicBezTo>
                    <a:pt x="444" y="62"/>
                    <a:pt x="443" y="63"/>
                    <a:pt x="442" y="63"/>
                  </a:cubicBezTo>
                  <a:cubicBezTo>
                    <a:pt x="442" y="64"/>
                    <a:pt x="441" y="62"/>
                    <a:pt x="440" y="62"/>
                  </a:cubicBezTo>
                  <a:cubicBezTo>
                    <a:pt x="439" y="62"/>
                    <a:pt x="439" y="64"/>
                    <a:pt x="438" y="64"/>
                  </a:cubicBezTo>
                  <a:cubicBezTo>
                    <a:pt x="438" y="64"/>
                    <a:pt x="437" y="62"/>
                    <a:pt x="436" y="62"/>
                  </a:cubicBezTo>
                  <a:cubicBezTo>
                    <a:pt x="436" y="62"/>
                    <a:pt x="435" y="64"/>
                    <a:pt x="434" y="65"/>
                  </a:cubicBezTo>
                  <a:cubicBezTo>
                    <a:pt x="434" y="65"/>
                    <a:pt x="432" y="63"/>
                    <a:pt x="432" y="63"/>
                  </a:cubicBezTo>
                  <a:cubicBezTo>
                    <a:pt x="432" y="63"/>
                    <a:pt x="434" y="61"/>
                    <a:pt x="434" y="61"/>
                  </a:cubicBezTo>
                  <a:cubicBezTo>
                    <a:pt x="434" y="60"/>
                    <a:pt x="432" y="59"/>
                    <a:pt x="432" y="59"/>
                  </a:cubicBezTo>
                  <a:cubicBezTo>
                    <a:pt x="432" y="59"/>
                    <a:pt x="430" y="61"/>
                    <a:pt x="430" y="61"/>
                  </a:cubicBezTo>
                  <a:cubicBezTo>
                    <a:pt x="430" y="62"/>
                    <a:pt x="432" y="62"/>
                    <a:pt x="432" y="63"/>
                  </a:cubicBezTo>
                  <a:cubicBezTo>
                    <a:pt x="432" y="63"/>
                    <a:pt x="430" y="64"/>
                    <a:pt x="430" y="65"/>
                  </a:cubicBezTo>
                  <a:cubicBezTo>
                    <a:pt x="430" y="65"/>
                    <a:pt x="433" y="67"/>
                    <a:pt x="433" y="67"/>
                  </a:cubicBezTo>
                  <a:cubicBezTo>
                    <a:pt x="432" y="67"/>
                    <a:pt x="432" y="69"/>
                    <a:pt x="431" y="69"/>
                  </a:cubicBezTo>
                  <a:cubicBezTo>
                    <a:pt x="430" y="69"/>
                    <a:pt x="429" y="67"/>
                    <a:pt x="429" y="67"/>
                  </a:cubicBezTo>
                  <a:cubicBezTo>
                    <a:pt x="429" y="67"/>
                    <a:pt x="427" y="66"/>
                    <a:pt x="427" y="66"/>
                  </a:cubicBezTo>
                  <a:cubicBezTo>
                    <a:pt x="426" y="65"/>
                    <a:pt x="428" y="64"/>
                    <a:pt x="428" y="63"/>
                  </a:cubicBezTo>
                  <a:cubicBezTo>
                    <a:pt x="428" y="63"/>
                    <a:pt x="426" y="62"/>
                    <a:pt x="426" y="62"/>
                  </a:cubicBezTo>
                  <a:cubicBezTo>
                    <a:pt x="426" y="61"/>
                    <a:pt x="428" y="60"/>
                    <a:pt x="428" y="59"/>
                  </a:cubicBezTo>
                  <a:cubicBezTo>
                    <a:pt x="428" y="59"/>
                    <a:pt x="426" y="58"/>
                    <a:pt x="425" y="58"/>
                  </a:cubicBezTo>
                  <a:cubicBezTo>
                    <a:pt x="425" y="58"/>
                    <a:pt x="423" y="56"/>
                    <a:pt x="423" y="56"/>
                  </a:cubicBezTo>
                  <a:cubicBezTo>
                    <a:pt x="423" y="56"/>
                    <a:pt x="425" y="54"/>
                    <a:pt x="425" y="54"/>
                  </a:cubicBezTo>
                  <a:cubicBezTo>
                    <a:pt x="425" y="53"/>
                    <a:pt x="423" y="52"/>
                    <a:pt x="423" y="52"/>
                  </a:cubicBezTo>
                  <a:cubicBezTo>
                    <a:pt x="422" y="52"/>
                    <a:pt x="421" y="51"/>
                    <a:pt x="420" y="50"/>
                  </a:cubicBezTo>
                  <a:cubicBezTo>
                    <a:pt x="420" y="50"/>
                    <a:pt x="418" y="49"/>
                    <a:pt x="418" y="49"/>
                  </a:cubicBezTo>
                  <a:cubicBezTo>
                    <a:pt x="418" y="48"/>
                    <a:pt x="420" y="47"/>
                    <a:pt x="420" y="46"/>
                  </a:cubicBezTo>
                  <a:cubicBezTo>
                    <a:pt x="420" y="46"/>
                    <a:pt x="418" y="45"/>
                    <a:pt x="418" y="45"/>
                  </a:cubicBezTo>
                  <a:cubicBezTo>
                    <a:pt x="417" y="45"/>
                    <a:pt x="416" y="47"/>
                    <a:pt x="416" y="47"/>
                  </a:cubicBezTo>
                  <a:cubicBezTo>
                    <a:pt x="416" y="47"/>
                    <a:pt x="418" y="48"/>
                    <a:pt x="418" y="49"/>
                  </a:cubicBezTo>
                  <a:cubicBezTo>
                    <a:pt x="418" y="49"/>
                    <a:pt x="417" y="50"/>
                    <a:pt x="417" y="51"/>
                  </a:cubicBezTo>
                  <a:cubicBezTo>
                    <a:pt x="416" y="51"/>
                    <a:pt x="415" y="52"/>
                    <a:pt x="415" y="53"/>
                  </a:cubicBezTo>
                  <a:cubicBezTo>
                    <a:pt x="415" y="54"/>
                    <a:pt x="413" y="55"/>
                    <a:pt x="413" y="55"/>
                  </a:cubicBezTo>
                  <a:cubicBezTo>
                    <a:pt x="413" y="56"/>
                    <a:pt x="415" y="57"/>
                    <a:pt x="415" y="57"/>
                  </a:cubicBezTo>
                  <a:cubicBezTo>
                    <a:pt x="415" y="58"/>
                    <a:pt x="414" y="59"/>
                    <a:pt x="414" y="59"/>
                  </a:cubicBezTo>
                  <a:cubicBezTo>
                    <a:pt x="413" y="60"/>
                    <a:pt x="413" y="61"/>
                    <a:pt x="412" y="62"/>
                  </a:cubicBezTo>
                  <a:cubicBezTo>
                    <a:pt x="411" y="63"/>
                    <a:pt x="410" y="65"/>
                    <a:pt x="409" y="66"/>
                  </a:cubicBezTo>
                  <a:cubicBezTo>
                    <a:pt x="407" y="65"/>
                    <a:pt x="406" y="64"/>
                    <a:pt x="404" y="63"/>
                  </a:cubicBezTo>
                  <a:cubicBezTo>
                    <a:pt x="404" y="62"/>
                    <a:pt x="402" y="62"/>
                    <a:pt x="402" y="61"/>
                  </a:cubicBezTo>
                  <a:cubicBezTo>
                    <a:pt x="402" y="60"/>
                    <a:pt x="404" y="59"/>
                    <a:pt x="404" y="59"/>
                  </a:cubicBezTo>
                  <a:cubicBezTo>
                    <a:pt x="403" y="58"/>
                    <a:pt x="401" y="58"/>
                    <a:pt x="401" y="57"/>
                  </a:cubicBezTo>
                  <a:cubicBezTo>
                    <a:pt x="401" y="57"/>
                    <a:pt x="403" y="55"/>
                    <a:pt x="403" y="55"/>
                  </a:cubicBezTo>
                  <a:cubicBezTo>
                    <a:pt x="403" y="54"/>
                    <a:pt x="401" y="53"/>
                    <a:pt x="401" y="53"/>
                  </a:cubicBezTo>
                  <a:cubicBezTo>
                    <a:pt x="400" y="53"/>
                    <a:pt x="399" y="55"/>
                    <a:pt x="399" y="55"/>
                  </a:cubicBezTo>
                  <a:cubicBezTo>
                    <a:pt x="399" y="55"/>
                    <a:pt x="398" y="58"/>
                    <a:pt x="397" y="57"/>
                  </a:cubicBezTo>
                  <a:cubicBezTo>
                    <a:pt x="397" y="57"/>
                    <a:pt x="395" y="56"/>
                    <a:pt x="395" y="56"/>
                  </a:cubicBezTo>
                  <a:cubicBezTo>
                    <a:pt x="395" y="55"/>
                    <a:pt x="397" y="54"/>
                    <a:pt x="397" y="54"/>
                  </a:cubicBezTo>
                  <a:cubicBezTo>
                    <a:pt x="397" y="53"/>
                    <a:pt x="395" y="53"/>
                    <a:pt x="395" y="52"/>
                  </a:cubicBezTo>
                  <a:cubicBezTo>
                    <a:pt x="393" y="53"/>
                    <a:pt x="392" y="55"/>
                    <a:pt x="391" y="56"/>
                  </a:cubicBezTo>
                  <a:cubicBezTo>
                    <a:pt x="391" y="57"/>
                    <a:pt x="390" y="58"/>
                    <a:pt x="390" y="59"/>
                  </a:cubicBezTo>
                  <a:cubicBezTo>
                    <a:pt x="389" y="59"/>
                    <a:pt x="392" y="60"/>
                    <a:pt x="392" y="60"/>
                  </a:cubicBezTo>
                  <a:cubicBezTo>
                    <a:pt x="392" y="61"/>
                    <a:pt x="390" y="62"/>
                    <a:pt x="390" y="62"/>
                  </a:cubicBezTo>
                  <a:cubicBezTo>
                    <a:pt x="390" y="63"/>
                    <a:pt x="389" y="65"/>
                    <a:pt x="388" y="65"/>
                  </a:cubicBezTo>
                  <a:cubicBezTo>
                    <a:pt x="388" y="65"/>
                    <a:pt x="386" y="63"/>
                    <a:pt x="386" y="63"/>
                  </a:cubicBezTo>
                  <a:cubicBezTo>
                    <a:pt x="386" y="62"/>
                    <a:pt x="388" y="61"/>
                    <a:pt x="388" y="61"/>
                  </a:cubicBezTo>
                  <a:cubicBezTo>
                    <a:pt x="387" y="60"/>
                    <a:pt x="386" y="60"/>
                    <a:pt x="386" y="59"/>
                  </a:cubicBezTo>
                  <a:cubicBezTo>
                    <a:pt x="385" y="59"/>
                    <a:pt x="383" y="58"/>
                    <a:pt x="383" y="57"/>
                  </a:cubicBezTo>
                  <a:cubicBezTo>
                    <a:pt x="383" y="57"/>
                    <a:pt x="385" y="55"/>
                    <a:pt x="385" y="55"/>
                  </a:cubicBezTo>
                  <a:cubicBezTo>
                    <a:pt x="385" y="55"/>
                    <a:pt x="383" y="54"/>
                    <a:pt x="383" y="53"/>
                  </a:cubicBezTo>
                  <a:cubicBezTo>
                    <a:pt x="382" y="53"/>
                    <a:pt x="381" y="52"/>
                    <a:pt x="381" y="52"/>
                  </a:cubicBezTo>
                  <a:cubicBezTo>
                    <a:pt x="381" y="51"/>
                    <a:pt x="382" y="50"/>
                    <a:pt x="382" y="49"/>
                  </a:cubicBezTo>
                  <a:cubicBezTo>
                    <a:pt x="383" y="49"/>
                    <a:pt x="384" y="48"/>
                    <a:pt x="384" y="47"/>
                  </a:cubicBezTo>
                  <a:cubicBezTo>
                    <a:pt x="384" y="47"/>
                    <a:pt x="382" y="46"/>
                    <a:pt x="382" y="46"/>
                  </a:cubicBezTo>
                  <a:cubicBezTo>
                    <a:pt x="382" y="45"/>
                    <a:pt x="383" y="44"/>
                    <a:pt x="383" y="43"/>
                  </a:cubicBezTo>
                  <a:cubicBezTo>
                    <a:pt x="384" y="43"/>
                    <a:pt x="381" y="42"/>
                    <a:pt x="381" y="42"/>
                  </a:cubicBezTo>
                  <a:cubicBezTo>
                    <a:pt x="381" y="42"/>
                    <a:pt x="379" y="43"/>
                    <a:pt x="380" y="44"/>
                  </a:cubicBezTo>
                  <a:cubicBezTo>
                    <a:pt x="380" y="44"/>
                    <a:pt x="382" y="45"/>
                    <a:pt x="382" y="46"/>
                  </a:cubicBezTo>
                  <a:cubicBezTo>
                    <a:pt x="382" y="46"/>
                    <a:pt x="380" y="47"/>
                    <a:pt x="380" y="48"/>
                  </a:cubicBezTo>
                  <a:cubicBezTo>
                    <a:pt x="380" y="49"/>
                    <a:pt x="379" y="49"/>
                    <a:pt x="378" y="50"/>
                  </a:cubicBezTo>
                  <a:cubicBezTo>
                    <a:pt x="378" y="51"/>
                    <a:pt x="377" y="52"/>
                    <a:pt x="377" y="52"/>
                  </a:cubicBezTo>
                  <a:cubicBezTo>
                    <a:pt x="376" y="54"/>
                    <a:pt x="374" y="55"/>
                    <a:pt x="373" y="57"/>
                  </a:cubicBezTo>
                  <a:cubicBezTo>
                    <a:pt x="372" y="58"/>
                    <a:pt x="371" y="60"/>
                    <a:pt x="370" y="61"/>
                  </a:cubicBezTo>
                  <a:cubicBezTo>
                    <a:pt x="369" y="62"/>
                    <a:pt x="369" y="63"/>
                    <a:pt x="368" y="63"/>
                  </a:cubicBezTo>
                  <a:cubicBezTo>
                    <a:pt x="368" y="64"/>
                    <a:pt x="367" y="65"/>
                    <a:pt x="366" y="66"/>
                  </a:cubicBezTo>
                  <a:cubicBezTo>
                    <a:pt x="366" y="66"/>
                    <a:pt x="364" y="64"/>
                    <a:pt x="364" y="64"/>
                  </a:cubicBezTo>
                  <a:cubicBezTo>
                    <a:pt x="364" y="64"/>
                    <a:pt x="362" y="62"/>
                    <a:pt x="362" y="62"/>
                  </a:cubicBezTo>
                  <a:cubicBezTo>
                    <a:pt x="361" y="62"/>
                    <a:pt x="361" y="64"/>
                    <a:pt x="360" y="64"/>
                  </a:cubicBezTo>
                  <a:cubicBezTo>
                    <a:pt x="360" y="64"/>
                    <a:pt x="359" y="63"/>
                    <a:pt x="358" y="63"/>
                  </a:cubicBezTo>
                  <a:cubicBezTo>
                    <a:pt x="358" y="63"/>
                    <a:pt x="356" y="65"/>
                    <a:pt x="356" y="65"/>
                  </a:cubicBezTo>
                  <a:cubicBezTo>
                    <a:pt x="356" y="65"/>
                    <a:pt x="354" y="64"/>
                    <a:pt x="354" y="63"/>
                  </a:cubicBezTo>
                  <a:cubicBezTo>
                    <a:pt x="354" y="63"/>
                    <a:pt x="356" y="62"/>
                    <a:pt x="356" y="61"/>
                  </a:cubicBezTo>
                  <a:cubicBezTo>
                    <a:pt x="356" y="60"/>
                    <a:pt x="357" y="59"/>
                    <a:pt x="357" y="59"/>
                  </a:cubicBezTo>
                  <a:cubicBezTo>
                    <a:pt x="358" y="58"/>
                    <a:pt x="359" y="57"/>
                    <a:pt x="359" y="57"/>
                  </a:cubicBezTo>
                  <a:cubicBezTo>
                    <a:pt x="360" y="56"/>
                    <a:pt x="360" y="55"/>
                    <a:pt x="361" y="54"/>
                  </a:cubicBezTo>
                  <a:cubicBezTo>
                    <a:pt x="361" y="54"/>
                    <a:pt x="362" y="52"/>
                    <a:pt x="363" y="52"/>
                  </a:cubicBezTo>
                  <a:cubicBezTo>
                    <a:pt x="363" y="52"/>
                    <a:pt x="365" y="54"/>
                    <a:pt x="365" y="54"/>
                  </a:cubicBezTo>
                  <a:cubicBezTo>
                    <a:pt x="365" y="53"/>
                    <a:pt x="367" y="52"/>
                    <a:pt x="367" y="52"/>
                  </a:cubicBezTo>
                  <a:cubicBezTo>
                    <a:pt x="366" y="51"/>
                    <a:pt x="365" y="51"/>
                    <a:pt x="364" y="50"/>
                  </a:cubicBezTo>
                  <a:cubicBezTo>
                    <a:pt x="364" y="49"/>
                    <a:pt x="362" y="49"/>
                    <a:pt x="362" y="48"/>
                  </a:cubicBezTo>
                  <a:cubicBezTo>
                    <a:pt x="362" y="48"/>
                    <a:pt x="364" y="47"/>
                    <a:pt x="364" y="46"/>
                  </a:cubicBezTo>
                  <a:cubicBezTo>
                    <a:pt x="363" y="46"/>
                    <a:pt x="362" y="44"/>
                    <a:pt x="362" y="44"/>
                  </a:cubicBezTo>
                  <a:cubicBezTo>
                    <a:pt x="361" y="44"/>
                    <a:pt x="360" y="46"/>
                    <a:pt x="360" y="46"/>
                  </a:cubicBezTo>
                  <a:cubicBezTo>
                    <a:pt x="360" y="47"/>
                    <a:pt x="358" y="48"/>
                    <a:pt x="358" y="49"/>
                  </a:cubicBezTo>
                  <a:cubicBezTo>
                    <a:pt x="358" y="49"/>
                    <a:pt x="360" y="50"/>
                    <a:pt x="360" y="50"/>
                  </a:cubicBezTo>
                  <a:cubicBezTo>
                    <a:pt x="360" y="51"/>
                    <a:pt x="359" y="53"/>
                    <a:pt x="359" y="53"/>
                  </a:cubicBezTo>
                  <a:cubicBezTo>
                    <a:pt x="358" y="53"/>
                    <a:pt x="357" y="51"/>
                    <a:pt x="356" y="51"/>
                  </a:cubicBezTo>
                  <a:cubicBezTo>
                    <a:pt x="356" y="51"/>
                    <a:pt x="355" y="53"/>
                    <a:pt x="355" y="53"/>
                  </a:cubicBezTo>
                  <a:cubicBezTo>
                    <a:pt x="354" y="54"/>
                    <a:pt x="354" y="55"/>
                    <a:pt x="353" y="55"/>
                  </a:cubicBezTo>
                  <a:cubicBezTo>
                    <a:pt x="353" y="56"/>
                    <a:pt x="352" y="58"/>
                    <a:pt x="351" y="58"/>
                  </a:cubicBezTo>
                  <a:cubicBezTo>
                    <a:pt x="351" y="58"/>
                    <a:pt x="349" y="56"/>
                    <a:pt x="349" y="56"/>
                  </a:cubicBezTo>
                  <a:cubicBezTo>
                    <a:pt x="348" y="56"/>
                    <a:pt x="348" y="58"/>
                    <a:pt x="347" y="58"/>
                  </a:cubicBezTo>
                  <a:cubicBezTo>
                    <a:pt x="347" y="59"/>
                    <a:pt x="346" y="60"/>
                    <a:pt x="346" y="60"/>
                  </a:cubicBezTo>
                  <a:cubicBezTo>
                    <a:pt x="346" y="60"/>
                    <a:pt x="343" y="59"/>
                    <a:pt x="343" y="59"/>
                  </a:cubicBezTo>
                  <a:cubicBezTo>
                    <a:pt x="343" y="58"/>
                    <a:pt x="345" y="57"/>
                    <a:pt x="345" y="56"/>
                  </a:cubicBezTo>
                  <a:cubicBezTo>
                    <a:pt x="345" y="56"/>
                    <a:pt x="343" y="55"/>
                    <a:pt x="343" y="55"/>
                  </a:cubicBezTo>
                  <a:cubicBezTo>
                    <a:pt x="342" y="55"/>
                    <a:pt x="342" y="57"/>
                    <a:pt x="341" y="57"/>
                  </a:cubicBezTo>
                  <a:cubicBezTo>
                    <a:pt x="341" y="57"/>
                    <a:pt x="340" y="55"/>
                    <a:pt x="339" y="55"/>
                  </a:cubicBezTo>
                  <a:cubicBezTo>
                    <a:pt x="338" y="55"/>
                    <a:pt x="338" y="57"/>
                    <a:pt x="337" y="58"/>
                  </a:cubicBezTo>
                  <a:cubicBezTo>
                    <a:pt x="337" y="58"/>
                    <a:pt x="336" y="56"/>
                    <a:pt x="335" y="56"/>
                  </a:cubicBezTo>
                  <a:cubicBezTo>
                    <a:pt x="334" y="56"/>
                    <a:pt x="334" y="58"/>
                    <a:pt x="333" y="58"/>
                  </a:cubicBezTo>
                  <a:cubicBezTo>
                    <a:pt x="332" y="57"/>
                    <a:pt x="330" y="56"/>
                    <a:pt x="329" y="55"/>
                  </a:cubicBezTo>
                  <a:cubicBezTo>
                    <a:pt x="330" y="53"/>
                    <a:pt x="331" y="52"/>
                    <a:pt x="332" y="50"/>
                  </a:cubicBezTo>
                  <a:cubicBezTo>
                    <a:pt x="333" y="49"/>
                    <a:pt x="333" y="49"/>
                    <a:pt x="334" y="48"/>
                  </a:cubicBezTo>
                  <a:cubicBezTo>
                    <a:pt x="334" y="48"/>
                    <a:pt x="336" y="46"/>
                    <a:pt x="336" y="46"/>
                  </a:cubicBezTo>
                  <a:cubicBezTo>
                    <a:pt x="336" y="46"/>
                    <a:pt x="334" y="44"/>
                    <a:pt x="333" y="44"/>
                  </a:cubicBezTo>
                  <a:cubicBezTo>
                    <a:pt x="333" y="44"/>
                    <a:pt x="332" y="46"/>
                    <a:pt x="332" y="46"/>
                  </a:cubicBezTo>
                  <a:cubicBezTo>
                    <a:pt x="331" y="47"/>
                    <a:pt x="331" y="48"/>
                    <a:pt x="330" y="48"/>
                  </a:cubicBezTo>
                  <a:cubicBezTo>
                    <a:pt x="329" y="49"/>
                    <a:pt x="329" y="50"/>
                    <a:pt x="328" y="51"/>
                  </a:cubicBezTo>
                  <a:cubicBezTo>
                    <a:pt x="328" y="51"/>
                    <a:pt x="327" y="52"/>
                    <a:pt x="327" y="53"/>
                  </a:cubicBezTo>
                  <a:cubicBezTo>
                    <a:pt x="326" y="54"/>
                    <a:pt x="325" y="55"/>
                    <a:pt x="325" y="55"/>
                  </a:cubicBezTo>
                  <a:cubicBezTo>
                    <a:pt x="325" y="56"/>
                    <a:pt x="327" y="57"/>
                    <a:pt x="327" y="57"/>
                  </a:cubicBezTo>
                  <a:cubicBezTo>
                    <a:pt x="328" y="57"/>
                    <a:pt x="329" y="58"/>
                    <a:pt x="329" y="59"/>
                  </a:cubicBezTo>
                  <a:cubicBezTo>
                    <a:pt x="330" y="59"/>
                    <a:pt x="328" y="60"/>
                    <a:pt x="328" y="61"/>
                  </a:cubicBezTo>
                  <a:cubicBezTo>
                    <a:pt x="327" y="60"/>
                    <a:pt x="326" y="60"/>
                    <a:pt x="325" y="59"/>
                  </a:cubicBezTo>
                  <a:cubicBezTo>
                    <a:pt x="325" y="59"/>
                    <a:pt x="324" y="57"/>
                    <a:pt x="323" y="57"/>
                  </a:cubicBezTo>
                  <a:cubicBezTo>
                    <a:pt x="323" y="57"/>
                    <a:pt x="322" y="59"/>
                    <a:pt x="322" y="60"/>
                  </a:cubicBezTo>
                  <a:cubicBezTo>
                    <a:pt x="321" y="60"/>
                    <a:pt x="320" y="61"/>
                    <a:pt x="320" y="62"/>
                  </a:cubicBezTo>
                  <a:cubicBezTo>
                    <a:pt x="320" y="61"/>
                    <a:pt x="318" y="61"/>
                    <a:pt x="318" y="60"/>
                  </a:cubicBezTo>
                  <a:cubicBezTo>
                    <a:pt x="318" y="60"/>
                    <a:pt x="319" y="58"/>
                    <a:pt x="319" y="58"/>
                  </a:cubicBezTo>
                  <a:cubicBezTo>
                    <a:pt x="320" y="57"/>
                    <a:pt x="320" y="56"/>
                    <a:pt x="321" y="56"/>
                  </a:cubicBezTo>
                  <a:cubicBezTo>
                    <a:pt x="322" y="55"/>
                    <a:pt x="322" y="54"/>
                    <a:pt x="323" y="53"/>
                  </a:cubicBezTo>
                  <a:cubicBezTo>
                    <a:pt x="323" y="53"/>
                    <a:pt x="324" y="52"/>
                    <a:pt x="324" y="51"/>
                  </a:cubicBezTo>
                  <a:cubicBezTo>
                    <a:pt x="324" y="51"/>
                    <a:pt x="323" y="49"/>
                    <a:pt x="322" y="50"/>
                  </a:cubicBezTo>
                  <a:cubicBezTo>
                    <a:pt x="322" y="50"/>
                    <a:pt x="321" y="52"/>
                    <a:pt x="320" y="52"/>
                  </a:cubicBezTo>
                  <a:cubicBezTo>
                    <a:pt x="320" y="52"/>
                    <a:pt x="319" y="50"/>
                    <a:pt x="318" y="50"/>
                  </a:cubicBezTo>
                  <a:cubicBezTo>
                    <a:pt x="318" y="50"/>
                    <a:pt x="317" y="52"/>
                    <a:pt x="317" y="52"/>
                  </a:cubicBezTo>
                  <a:cubicBezTo>
                    <a:pt x="316" y="53"/>
                    <a:pt x="315" y="54"/>
                    <a:pt x="315" y="55"/>
                  </a:cubicBezTo>
                  <a:cubicBezTo>
                    <a:pt x="315" y="55"/>
                    <a:pt x="314" y="57"/>
                    <a:pt x="313" y="57"/>
                  </a:cubicBezTo>
                  <a:cubicBezTo>
                    <a:pt x="313" y="57"/>
                    <a:pt x="311" y="55"/>
                    <a:pt x="311" y="55"/>
                  </a:cubicBezTo>
                  <a:cubicBezTo>
                    <a:pt x="310" y="55"/>
                    <a:pt x="310" y="57"/>
                    <a:pt x="309" y="57"/>
                  </a:cubicBezTo>
                  <a:cubicBezTo>
                    <a:pt x="309" y="57"/>
                    <a:pt x="308" y="56"/>
                    <a:pt x="307" y="56"/>
                  </a:cubicBezTo>
                  <a:cubicBezTo>
                    <a:pt x="306" y="56"/>
                    <a:pt x="306" y="58"/>
                    <a:pt x="305" y="58"/>
                  </a:cubicBezTo>
                  <a:cubicBezTo>
                    <a:pt x="305" y="58"/>
                    <a:pt x="304" y="56"/>
                    <a:pt x="303" y="56"/>
                  </a:cubicBezTo>
                  <a:cubicBezTo>
                    <a:pt x="302" y="56"/>
                    <a:pt x="302" y="58"/>
                    <a:pt x="301" y="58"/>
                  </a:cubicBezTo>
                  <a:cubicBezTo>
                    <a:pt x="301" y="58"/>
                    <a:pt x="300" y="57"/>
                    <a:pt x="299" y="57"/>
                  </a:cubicBezTo>
                  <a:cubicBezTo>
                    <a:pt x="299" y="57"/>
                    <a:pt x="298" y="59"/>
                    <a:pt x="297" y="59"/>
                  </a:cubicBezTo>
                  <a:cubicBezTo>
                    <a:pt x="297" y="59"/>
                    <a:pt x="295" y="57"/>
                    <a:pt x="295" y="57"/>
                  </a:cubicBezTo>
                  <a:cubicBezTo>
                    <a:pt x="295" y="57"/>
                    <a:pt x="294" y="59"/>
                    <a:pt x="293" y="59"/>
                  </a:cubicBezTo>
                  <a:cubicBezTo>
                    <a:pt x="293" y="60"/>
                    <a:pt x="292" y="61"/>
                    <a:pt x="292" y="62"/>
                  </a:cubicBezTo>
                  <a:cubicBezTo>
                    <a:pt x="291" y="61"/>
                    <a:pt x="290" y="61"/>
                    <a:pt x="290" y="60"/>
                  </a:cubicBezTo>
                  <a:cubicBezTo>
                    <a:pt x="289" y="60"/>
                    <a:pt x="287" y="59"/>
                    <a:pt x="287" y="58"/>
                  </a:cubicBezTo>
                  <a:cubicBezTo>
                    <a:pt x="287" y="58"/>
                    <a:pt x="289" y="56"/>
                    <a:pt x="289" y="56"/>
                  </a:cubicBezTo>
                  <a:cubicBezTo>
                    <a:pt x="290" y="55"/>
                    <a:pt x="290" y="55"/>
                    <a:pt x="291" y="54"/>
                  </a:cubicBezTo>
                  <a:cubicBezTo>
                    <a:pt x="291" y="54"/>
                    <a:pt x="292" y="55"/>
                    <a:pt x="293" y="55"/>
                  </a:cubicBezTo>
                  <a:cubicBezTo>
                    <a:pt x="293" y="56"/>
                    <a:pt x="295" y="57"/>
                    <a:pt x="295" y="57"/>
                  </a:cubicBezTo>
                  <a:cubicBezTo>
                    <a:pt x="296" y="57"/>
                    <a:pt x="296" y="55"/>
                    <a:pt x="297" y="55"/>
                  </a:cubicBezTo>
                  <a:cubicBezTo>
                    <a:pt x="298" y="55"/>
                    <a:pt x="298" y="57"/>
                    <a:pt x="299" y="57"/>
                  </a:cubicBezTo>
                  <a:cubicBezTo>
                    <a:pt x="300" y="57"/>
                    <a:pt x="300" y="54"/>
                    <a:pt x="301" y="54"/>
                  </a:cubicBezTo>
                  <a:cubicBezTo>
                    <a:pt x="301" y="54"/>
                    <a:pt x="303" y="56"/>
                    <a:pt x="303" y="56"/>
                  </a:cubicBezTo>
                  <a:cubicBezTo>
                    <a:pt x="304" y="56"/>
                    <a:pt x="304" y="54"/>
                    <a:pt x="305" y="54"/>
                  </a:cubicBezTo>
                  <a:cubicBezTo>
                    <a:pt x="304" y="53"/>
                    <a:pt x="303" y="53"/>
                    <a:pt x="303" y="52"/>
                  </a:cubicBezTo>
                  <a:cubicBezTo>
                    <a:pt x="302" y="52"/>
                    <a:pt x="300" y="51"/>
                    <a:pt x="300" y="50"/>
                  </a:cubicBezTo>
                  <a:cubicBezTo>
                    <a:pt x="300" y="50"/>
                    <a:pt x="302" y="49"/>
                    <a:pt x="302" y="48"/>
                  </a:cubicBezTo>
                  <a:cubicBezTo>
                    <a:pt x="303" y="48"/>
                    <a:pt x="303" y="47"/>
                    <a:pt x="304" y="46"/>
                  </a:cubicBezTo>
                  <a:cubicBezTo>
                    <a:pt x="304" y="45"/>
                    <a:pt x="305" y="45"/>
                    <a:pt x="305" y="44"/>
                  </a:cubicBezTo>
                  <a:cubicBezTo>
                    <a:pt x="305" y="44"/>
                    <a:pt x="304" y="42"/>
                    <a:pt x="303" y="42"/>
                  </a:cubicBezTo>
                  <a:cubicBezTo>
                    <a:pt x="303" y="42"/>
                    <a:pt x="302" y="44"/>
                    <a:pt x="301" y="44"/>
                  </a:cubicBezTo>
                  <a:cubicBezTo>
                    <a:pt x="301" y="45"/>
                    <a:pt x="300" y="46"/>
                    <a:pt x="300" y="47"/>
                  </a:cubicBezTo>
                  <a:cubicBezTo>
                    <a:pt x="299" y="47"/>
                    <a:pt x="299" y="48"/>
                    <a:pt x="298" y="49"/>
                  </a:cubicBezTo>
                  <a:cubicBezTo>
                    <a:pt x="298" y="49"/>
                    <a:pt x="297" y="51"/>
                    <a:pt x="296" y="51"/>
                  </a:cubicBezTo>
                  <a:cubicBezTo>
                    <a:pt x="296" y="51"/>
                    <a:pt x="295" y="49"/>
                    <a:pt x="294" y="49"/>
                  </a:cubicBezTo>
                  <a:cubicBezTo>
                    <a:pt x="294" y="49"/>
                    <a:pt x="293" y="52"/>
                    <a:pt x="292" y="52"/>
                  </a:cubicBezTo>
                  <a:cubicBezTo>
                    <a:pt x="292" y="52"/>
                    <a:pt x="290" y="50"/>
                    <a:pt x="290" y="50"/>
                  </a:cubicBezTo>
                  <a:cubicBezTo>
                    <a:pt x="290" y="50"/>
                    <a:pt x="289" y="51"/>
                    <a:pt x="288" y="52"/>
                  </a:cubicBezTo>
                  <a:cubicBezTo>
                    <a:pt x="288" y="53"/>
                    <a:pt x="287" y="54"/>
                    <a:pt x="287" y="54"/>
                  </a:cubicBezTo>
                  <a:cubicBezTo>
                    <a:pt x="286" y="55"/>
                    <a:pt x="286" y="56"/>
                    <a:pt x="285" y="57"/>
                  </a:cubicBezTo>
                  <a:cubicBezTo>
                    <a:pt x="284" y="57"/>
                    <a:pt x="284" y="58"/>
                    <a:pt x="283" y="59"/>
                  </a:cubicBezTo>
                  <a:cubicBezTo>
                    <a:pt x="283" y="60"/>
                    <a:pt x="282" y="60"/>
                    <a:pt x="282" y="61"/>
                  </a:cubicBezTo>
                  <a:cubicBezTo>
                    <a:pt x="281" y="62"/>
                    <a:pt x="280" y="63"/>
                    <a:pt x="280" y="63"/>
                  </a:cubicBezTo>
                  <a:cubicBezTo>
                    <a:pt x="280" y="64"/>
                    <a:pt x="282" y="65"/>
                    <a:pt x="282" y="65"/>
                  </a:cubicBezTo>
                  <a:cubicBezTo>
                    <a:pt x="282" y="65"/>
                    <a:pt x="281" y="67"/>
                    <a:pt x="280" y="67"/>
                  </a:cubicBezTo>
                  <a:cubicBezTo>
                    <a:pt x="280" y="67"/>
                    <a:pt x="279" y="69"/>
                    <a:pt x="279" y="69"/>
                  </a:cubicBezTo>
                  <a:cubicBezTo>
                    <a:pt x="278" y="69"/>
                    <a:pt x="277" y="68"/>
                    <a:pt x="277" y="68"/>
                  </a:cubicBezTo>
                  <a:cubicBezTo>
                    <a:pt x="276" y="68"/>
                    <a:pt x="275" y="70"/>
                    <a:pt x="275" y="70"/>
                  </a:cubicBezTo>
                  <a:cubicBezTo>
                    <a:pt x="275" y="70"/>
                    <a:pt x="273" y="68"/>
                    <a:pt x="273" y="68"/>
                  </a:cubicBezTo>
                  <a:cubicBezTo>
                    <a:pt x="273" y="67"/>
                    <a:pt x="274" y="67"/>
                    <a:pt x="274" y="66"/>
                  </a:cubicBezTo>
                  <a:cubicBezTo>
                    <a:pt x="275" y="65"/>
                    <a:pt x="276" y="64"/>
                    <a:pt x="276" y="64"/>
                  </a:cubicBezTo>
                  <a:cubicBezTo>
                    <a:pt x="276" y="63"/>
                    <a:pt x="274" y="62"/>
                    <a:pt x="274" y="62"/>
                  </a:cubicBezTo>
                  <a:cubicBezTo>
                    <a:pt x="274" y="62"/>
                    <a:pt x="275" y="60"/>
                    <a:pt x="275" y="60"/>
                  </a:cubicBezTo>
                  <a:cubicBezTo>
                    <a:pt x="276" y="59"/>
                    <a:pt x="277" y="58"/>
                    <a:pt x="277" y="58"/>
                  </a:cubicBezTo>
                  <a:cubicBezTo>
                    <a:pt x="278" y="57"/>
                    <a:pt x="278" y="56"/>
                    <a:pt x="279" y="55"/>
                  </a:cubicBezTo>
                  <a:cubicBezTo>
                    <a:pt x="279" y="55"/>
                    <a:pt x="280" y="54"/>
                    <a:pt x="281" y="53"/>
                  </a:cubicBezTo>
                  <a:cubicBezTo>
                    <a:pt x="281" y="54"/>
                    <a:pt x="282" y="54"/>
                    <a:pt x="283" y="55"/>
                  </a:cubicBezTo>
                  <a:cubicBezTo>
                    <a:pt x="283" y="55"/>
                    <a:pt x="285" y="53"/>
                    <a:pt x="285" y="53"/>
                  </a:cubicBezTo>
                  <a:cubicBezTo>
                    <a:pt x="285" y="52"/>
                    <a:pt x="282" y="51"/>
                    <a:pt x="282" y="51"/>
                  </a:cubicBezTo>
                  <a:cubicBezTo>
                    <a:pt x="282" y="51"/>
                    <a:pt x="281" y="53"/>
                    <a:pt x="281" y="53"/>
                  </a:cubicBezTo>
                  <a:cubicBezTo>
                    <a:pt x="280" y="53"/>
                    <a:pt x="279" y="51"/>
                    <a:pt x="278" y="51"/>
                  </a:cubicBezTo>
                  <a:cubicBezTo>
                    <a:pt x="278" y="51"/>
                    <a:pt x="277" y="54"/>
                    <a:pt x="277" y="54"/>
                  </a:cubicBezTo>
                  <a:cubicBezTo>
                    <a:pt x="276" y="54"/>
                    <a:pt x="274" y="52"/>
                    <a:pt x="274" y="52"/>
                  </a:cubicBezTo>
                  <a:cubicBezTo>
                    <a:pt x="274" y="51"/>
                    <a:pt x="276" y="50"/>
                    <a:pt x="276" y="50"/>
                  </a:cubicBezTo>
                  <a:cubicBezTo>
                    <a:pt x="276" y="50"/>
                    <a:pt x="274" y="48"/>
                    <a:pt x="274" y="48"/>
                  </a:cubicBezTo>
                  <a:cubicBezTo>
                    <a:pt x="274" y="48"/>
                    <a:pt x="272" y="50"/>
                    <a:pt x="272" y="50"/>
                  </a:cubicBezTo>
                  <a:cubicBezTo>
                    <a:pt x="272" y="51"/>
                    <a:pt x="275" y="52"/>
                    <a:pt x="274" y="52"/>
                  </a:cubicBezTo>
                  <a:cubicBezTo>
                    <a:pt x="274" y="52"/>
                    <a:pt x="273" y="54"/>
                    <a:pt x="273" y="54"/>
                  </a:cubicBezTo>
                  <a:cubicBezTo>
                    <a:pt x="272" y="54"/>
                    <a:pt x="271" y="52"/>
                    <a:pt x="270" y="52"/>
                  </a:cubicBezTo>
                  <a:cubicBezTo>
                    <a:pt x="270" y="53"/>
                    <a:pt x="269" y="55"/>
                    <a:pt x="269" y="55"/>
                  </a:cubicBezTo>
                  <a:cubicBezTo>
                    <a:pt x="268" y="55"/>
                    <a:pt x="267" y="53"/>
                    <a:pt x="267" y="53"/>
                  </a:cubicBezTo>
                  <a:cubicBezTo>
                    <a:pt x="266" y="54"/>
                    <a:pt x="265" y="54"/>
                    <a:pt x="265" y="55"/>
                  </a:cubicBezTo>
                  <a:cubicBezTo>
                    <a:pt x="265" y="56"/>
                    <a:pt x="263" y="57"/>
                    <a:pt x="263" y="57"/>
                  </a:cubicBezTo>
                  <a:cubicBezTo>
                    <a:pt x="263" y="58"/>
                    <a:pt x="265" y="59"/>
                    <a:pt x="265" y="59"/>
                  </a:cubicBezTo>
                  <a:cubicBezTo>
                    <a:pt x="265" y="60"/>
                    <a:pt x="264" y="61"/>
                    <a:pt x="264" y="61"/>
                  </a:cubicBezTo>
                  <a:cubicBezTo>
                    <a:pt x="264" y="62"/>
                    <a:pt x="266" y="63"/>
                    <a:pt x="266" y="63"/>
                  </a:cubicBezTo>
                  <a:cubicBezTo>
                    <a:pt x="266" y="64"/>
                    <a:pt x="264" y="65"/>
                    <a:pt x="264" y="65"/>
                  </a:cubicBezTo>
                  <a:cubicBezTo>
                    <a:pt x="264" y="66"/>
                    <a:pt x="262" y="67"/>
                    <a:pt x="262" y="68"/>
                  </a:cubicBezTo>
                  <a:cubicBezTo>
                    <a:pt x="262" y="67"/>
                    <a:pt x="260" y="67"/>
                    <a:pt x="260" y="66"/>
                  </a:cubicBezTo>
                  <a:cubicBezTo>
                    <a:pt x="260" y="65"/>
                    <a:pt x="262" y="64"/>
                    <a:pt x="262" y="64"/>
                  </a:cubicBezTo>
                  <a:cubicBezTo>
                    <a:pt x="262" y="63"/>
                    <a:pt x="260" y="63"/>
                    <a:pt x="260" y="62"/>
                  </a:cubicBezTo>
                  <a:cubicBezTo>
                    <a:pt x="260" y="62"/>
                    <a:pt x="262" y="60"/>
                    <a:pt x="261" y="60"/>
                  </a:cubicBezTo>
                  <a:cubicBezTo>
                    <a:pt x="261" y="59"/>
                    <a:pt x="259" y="58"/>
                    <a:pt x="259" y="58"/>
                  </a:cubicBezTo>
                  <a:cubicBezTo>
                    <a:pt x="259" y="58"/>
                    <a:pt x="258" y="60"/>
                    <a:pt x="257" y="60"/>
                  </a:cubicBezTo>
                  <a:cubicBezTo>
                    <a:pt x="257" y="60"/>
                    <a:pt x="256" y="59"/>
                    <a:pt x="255" y="59"/>
                  </a:cubicBezTo>
                  <a:cubicBezTo>
                    <a:pt x="254" y="60"/>
                    <a:pt x="253" y="62"/>
                    <a:pt x="252" y="63"/>
                  </a:cubicBezTo>
                  <a:cubicBezTo>
                    <a:pt x="251" y="64"/>
                    <a:pt x="251" y="64"/>
                    <a:pt x="250" y="65"/>
                  </a:cubicBezTo>
                  <a:cubicBezTo>
                    <a:pt x="249" y="64"/>
                    <a:pt x="247" y="63"/>
                    <a:pt x="246" y="62"/>
                  </a:cubicBezTo>
                  <a:cubicBezTo>
                    <a:pt x="246" y="61"/>
                    <a:pt x="247" y="60"/>
                    <a:pt x="247" y="60"/>
                  </a:cubicBezTo>
                  <a:cubicBezTo>
                    <a:pt x="247" y="59"/>
                    <a:pt x="245" y="58"/>
                    <a:pt x="245" y="58"/>
                  </a:cubicBezTo>
                  <a:cubicBezTo>
                    <a:pt x="245" y="57"/>
                    <a:pt x="247" y="56"/>
                    <a:pt x="247" y="56"/>
                  </a:cubicBezTo>
                  <a:cubicBezTo>
                    <a:pt x="247" y="55"/>
                    <a:pt x="248" y="53"/>
                    <a:pt x="249" y="53"/>
                  </a:cubicBezTo>
                  <a:cubicBezTo>
                    <a:pt x="249" y="53"/>
                    <a:pt x="250" y="55"/>
                    <a:pt x="251" y="55"/>
                  </a:cubicBezTo>
                  <a:cubicBezTo>
                    <a:pt x="251" y="55"/>
                    <a:pt x="253" y="57"/>
                    <a:pt x="253" y="57"/>
                  </a:cubicBezTo>
                  <a:cubicBezTo>
                    <a:pt x="253" y="56"/>
                    <a:pt x="255" y="55"/>
                    <a:pt x="255" y="55"/>
                  </a:cubicBezTo>
                  <a:cubicBezTo>
                    <a:pt x="255" y="54"/>
                    <a:pt x="253" y="54"/>
                    <a:pt x="253" y="53"/>
                  </a:cubicBezTo>
                  <a:cubicBezTo>
                    <a:pt x="252" y="52"/>
                    <a:pt x="254" y="51"/>
                    <a:pt x="254" y="51"/>
                  </a:cubicBezTo>
                  <a:cubicBezTo>
                    <a:pt x="254" y="50"/>
                    <a:pt x="252" y="49"/>
                    <a:pt x="252" y="49"/>
                  </a:cubicBezTo>
                  <a:cubicBezTo>
                    <a:pt x="252" y="49"/>
                    <a:pt x="251" y="51"/>
                    <a:pt x="250" y="51"/>
                  </a:cubicBezTo>
                  <a:cubicBezTo>
                    <a:pt x="250" y="51"/>
                    <a:pt x="249" y="50"/>
                    <a:pt x="248" y="49"/>
                  </a:cubicBezTo>
                  <a:cubicBezTo>
                    <a:pt x="248" y="49"/>
                    <a:pt x="250" y="48"/>
                    <a:pt x="250" y="47"/>
                  </a:cubicBezTo>
                  <a:cubicBezTo>
                    <a:pt x="250" y="47"/>
                    <a:pt x="247" y="46"/>
                    <a:pt x="248" y="46"/>
                  </a:cubicBezTo>
                  <a:cubicBezTo>
                    <a:pt x="247" y="46"/>
                    <a:pt x="246" y="47"/>
                    <a:pt x="246" y="48"/>
                  </a:cubicBezTo>
                  <a:cubicBezTo>
                    <a:pt x="246" y="48"/>
                    <a:pt x="248" y="49"/>
                    <a:pt x="248" y="49"/>
                  </a:cubicBezTo>
                  <a:cubicBezTo>
                    <a:pt x="248" y="50"/>
                    <a:pt x="247" y="51"/>
                    <a:pt x="246" y="52"/>
                  </a:cubicBezTo>
                  <a:cubicBezTo>
                    <a:pt x="246" y="52"/>
                    <a:pt x="245" y="53"/>
                    <a:pt x="245" y="54"/>
                  </a:cubicBezTo>
                  <a:cubicBezTo>
                    <a:pt x="244" y="55"/>
                    <a:pt x="244" y="56"/>
                    <a:pt x="243" y="56"/>
                  </a:cubicBezTo>
                  <a:cubicBezTo>
                    <a:pt x="243" y="56"/>
                    <a:pt x="241" y="54"/>
                    <a:pt x="241" y="54"/>
                  </a:cubicBezTo>
                  <a:cubicBezTo>
                    <a:pt x="240" y="55"/>
                    <a:pt x="240" y="56"/>
                    <a:pt x="239" y="57"/>
                  </a:cubicBezTo>
                  <a:cubicBezTo>
                    <a:pt x="239" y="57"/>
                    <a:pt x="241" y="58"/>
                    <a:pt x="241" y="58"/>
                  </a:cubicBezTo>
                  <a:cubicBezTo>
                    <a:pt x="241" y="59"/>
                    <a:pt x="240" y="61"/>
                    <a:pt x="240" y="61"/>
                  </a:cubicBezTo>
                  <a:cubicBezTo>
                    <a:pt x="239" y="61"/>
                    <a:pt x="237" y="59"/>
                    <a:pt x="237" y="59"/>
                  </a:cubicBezTo>
                  <a:cubicBezTo>
                    <a:pt x="237" y="59"/>
                    <a:pt x="239" y="57"/>
                    <a:pt x="239" y="57"/>
                  </a:cubicBezTo>
                  <a:cubicBezTo>
                    <a:pt x="239" y="56"/>
                    <a:pt x="237" y="55"/>
                    <a:pt x="237" y="55"/>
                  </a:cubicBezTo>
                  <a:cubicBezTo>
                    <a:pt x="236" y="54"/>
                    <a:pt x="235" y="54"/>
                    <a:pt x="235" y="53"/>
                  </a:cubicBezTo>
                  <a:cubicBezTo>
                    <a:pt x="234" y="53"/>
                    <a:pt x="233" y="52"/>
                    <a:pt x="232" y="52"/>
                  </a:cubicBezTo>
                  <a:cubicBezTo>
                    <a:pt x="231" y="53"/>
                    <a:pt x="230" y="55"/>
                    <a:pt x="229" y="56"/>
                  </a:cubicBezTo>
                  <a:cubicBezTo>
                    <a:pt x="228" y="57"/>
                    <a:pt x="228" y="58"/>
                    <a:pt x="227" y="58"/>
                  </a:cubicBezTo>
                  <a:cubicBezTo>
                    <a:pt x="227" y="58"/>
                    <a:pt x="225" y="57"/>
                    <a:pt x="225" y="57"/>
                  </a:cubicBezTo>
                  <a:cubicBezTo>
                    <a:pt x="224" y="57"/>
                    <a:pt x="224" y="59"/>
                    <a:pt x="223" y="59"/>
                  </a:cubicBezTo>
                  <a:cubicBezTo>
                    <a:pt x="222" y="59"/>
                    <a:pt x="222" y="57"/>
                    <a:pt x="221" y="57"/>
                  </a:cubicBezTo>
                  <a:cubicBezTo>
                    <a:pt x="220" y="57"/>
                    <a:pt x="219" y="55"/>
                    <a:pt x="219" y="55"/>
                  </a:cubicBezTo>
                  <a:cubicBezTo>
                    <a:pt x="218" y="55"/>
                    <a:pt x="218" y="57"/>
                    <a:pt x="217" y="58"/>
                  </a:cubicBezTo>
                  <a:cubicBezTo>
                    <a:pt x="216" y="57"/>
                    <a:pt x="216" y="57"/>
                    <a:pt x="215" y="56"/>
                  </a:cubicBezTo>
                  <a:cubicBezTo>
                    <a:pt x="214" y="56"/>
                    <a:pt x="213" y="55"/>
                    <a:pt x="213" y="54"/>
                  </a:cubicBezTo>
                  <a:cubicBezTo>
                    <a:pt x="213" y="54"/>
                    <a:pt x="214" y="52"/>
                    <a:pt x="214" y="52"/>
                  </a:cubicBezTo>
                  <a:cubicBezTo>
                    <a:pt x="215" y="52"/>
                    <a:pt x="216" y="54"/>
                    <a:pt x="217" y="54"/>
                  </a:cubicBezTo>
                  <a:cubicBezTo>
                    <a:pt x="217" y="53"/>
                    <a:pt x="218" y="52"/>
                    <a:pt x="218" y="51"/>
                  </a:cubicBezTo>
                  <a:cubicBezTo>
                    <a:pt x="217" y="50"/>
                    <a:pt x="215" y="49"/>
                    <a:pt x="214" y="48"/>
                  </a:cubicBezTo>
                  <a:cubicBezTo>
                    <a:pt x="213" y="49"/>
                    <a:pt x="213" y="50"/>
                    <a:pt x="212" y="50"/>
                  </a:cubicBezTo>
                  <a:cubicBezTo>
                    <a:pt x="212" y="51"/>
                    <a:pt x="211" y="53"/>
                    <a:pt x="210" y="53"/>
                  </a:cubicBezTo>
                  <a:cubicBezTo>
                    <a:pt x="210" y="53"/>
                    <a:pt x="208" y="51"/>
                    <a:pt x="208" y="51"/>
                  </a:cubicBezTo>
                  <a:cubicBezTo>
                    <a:pt x="208" y="51"/>
                    <a:pt x="207" y="52"/>
                    <a:pt x="206" y="53"/>
                  </a:cubicBezTo>
                  <a:cubicBezTo>
                    <a:pt x="206" y="54"/>
                    <a:pt x="205" y="55"/>
                    <a:pt x="205" y="55"/>
                  </a:cubicBezTo>
                  <a:cubicBezTo>
                    <a:pt x="205" y="56"/>
                    <a:pt x="203" y="57"/>
                    <a:pt x="203" y="58"/>
                  </a:cubicBezTo>
                  <a:cubicBezTo>
                    <a:pt x="203" y="58"/>
                    <a:pt x="205" y="59"/>
                    <a:pt x="205" y="59"/>
                  </a:cubicBezTo>
                  <a:cubicBezTo>
                    <a:pt x="205" y="59"/>
                    <a:pt x="204" y="61"/>
                    <a:pt x="204" y="61"/>
                  </a:cubicBezTo>
                  <a:cubicBezTo>
                    <a:pt x="203" y="62"/>
                    <a:pt x="202" y="60"/>
                    <a:pt x="201" y="60"/>
                  </a:cubicBezTo>
                  <a:cubicBezTo>
                    <a:pt x="201" y="60"/>
                    <a:pt x="199" y="58"/>
                    <a:pt x="199" y="58"/>
                  </a:cubicBezTo>
                  <a:cubicBezTo>
                    <a:pt x="199" y="57"/>
                    <a:pt x="201" y="56"/>
                    <a:pt x="201" y="56"/>
                  </a:cubicBezTo>
                  <a:cubicBezTo>
                    <a:pt x="201" y="55"/>
                    <a:pt x="203" y="54"/>
                    <a:pt x="203" y="54"/>
                  </a:cubicBezTo>
                  <a:cubicBezTo>
                    <a:pt x="202" y="53"/>
                    <a:pt x="200" y="53"/>
                    <a:pt x="200" y="52"/>
                  </a:cubicBezTo>
                  <a:cubicBezTo>
                    <a:pt x="200" y="51"/>
                    <a:pt x="202" y="50"/>
                    <a:pt x="202" y="50"/>
                  </a:cubicBezTo>
                  <a:cubicBezTo>
                    <a:pt x="202" y="49"/>
                    <a:pt x="200" y="49"/>
                    <a:pt x="200" y="48"/>
                  </a:cubicBezTo>
                  <a:cubicBezTo>
                    <a:pt x="199" y="49"/>
                    <a:pt x="197" y="51"/>
                    <a:pt x="196" y="52"/>
                  </a:cubicBezTo>
                  <a:cubicBezTo>
                    <a:pt x="197" y="53"/>
                    <a:pt x="198" y="53"/>
                    <a:pt x="199" y="54"/>
                  </a:cubicBezTo>
                  <a:cubicBezTo>
                    <a:pt x="199" y="54"/>
                    <a:pt x="197" y="56"/>
                    <a:pt x="197" y="56"/>
                  </a:cubicBezTo>
                  <a:cubicBezTo>
                    <a:pt x="196" y="57"/>
                    <a:pt x="196" y="58"/>
                    <a:pt x="195" y="59"/>
                  </a:cubicBezTo>
                  <a:cubicBezTo>
                    <a:pt x="195" y="59"/>
                    <a:pt x="194" y="60"/>
                    <a:pt x="193" y="61"/>
                  </a:cubicBezTo>
                  <a:cubicBezTo>
                    <a:pt x="193" y="61"/>
                    <a:pt x="192" y="63"/>
                    <a:pt x="192" y="63"/>
                  </a:cubicBezTo>
                  <a:cubicBezTo>
                    <a:pt x="192" y="63"/>
                    <a:pt x="190" y="61"/>
                    <a:pt x="190" y="61"/>
                  </a:cubicBezTo>
                  <a:cubicBezTo>
                    <a:pt x="189" y="61"/>
                    <a:pt x="188" y="60"/>
                    <a:pt x="187" y="60"/>
                  </a:cubicBezTo>
                  <a:cubicBezTo>
                    <a:pt x="187" y="60"/>
                    <a:pt x="186" y="62"/>
                    <a:pt x="186" y="62"/>
                  </a:cubicBezTo>
                  <a:cubicBezTo>
                    <a:pt x="185" y="63"/>
                    <a:pt x="184" y="63"/>
                    <a:pt x="184" y="64"/>
                  </a:cubicBezTo>
                  <a:cubicBezTo>
                    <a:pt x="183" y="65"/>
                    <a:pt x="183" y="66"/>
                    <a:pt x="182" y="66"/>
                  </a:cubicBezTo>
                  <a:cubicBezTo>
                    <a:pt x="182" y="67"/>
                    <a:pt x="181" y="68"/>
                    <a:pt x="180" y="69"/>
                  </a:cubicBezTo>
                  <a:cubicBezTo>
                    <a:pt x="180" y="69"/>
                    <a:pt x="179" y="67"/>
                    <a:pt x="178" y="67"/>
                  </a:cubicBezTo>
                  <a:cubicBezTo>
                    <a:pt x="178" y="67"/>
                    <a:pt x="177" y="69"/>
                    <a:pt x="177" y="69"/>
                  </a:cubicBezTo>
                  <a:cubicBezTo>
                    <a:pt x="176" y="69"/>
                    <a:pt x="174" y="68"/>
                    <a:pt x="174" y="67"/>
                  </a:cubicBezTo>
                  <a:cubicBezTo>
                    <a:pt x="174" y="67"/>
                    <a:pt x="176" y="65"/>
                    <a:pt x="176" y="65"/>
                  </a:cubicBezTo>
                  <a:cubicBezTo>
                    <a:pt x="176" y="65"/>
                    <a:pt x="178" y="67"/>
                    <a:pt x="178" y="67"/>
                  </a:cubicBezTo>
                  <a:cubicBezTo>
                    <a:pt x="179" y="66"/>
                    <a:pt x="179" y="65"/>
                    <a:pt x="180" y="65"/>
                  </a:cubicBezTo>
                  <a:cubicBezTo>
                    <a:pt x="181" y="64"/>
                    <a:pt x="181" y="63"/>
                    <a:pt x="182" y="62"/>
                  </a:cubicBezTo>
                  <a:cubicBezTo>
                    <a:pt x="182" y="62"/>
                    <a:pt x="183" y="61"/>
                    <a:pt x="183" y="60"/>
                  </a:cubicBezTo>
                  <a:cubicBezTo>
                    <a:pt x="184" y="59"/>
                    <a:pt x="184" y="59"/>
                    <a:pt x="185" y="58"/>
                  </a:cubicBezTo>
                  <a:cubicBezTo>
                    <a:pt x="185" y="58"/>
                    <a:pt x="187" y="60"/>
                    <a:pt x="187" y="60"/>
                  </a:cubicBezTo>
                  <a:cubicBezTo>
                    <a:pt x="188" y="60"/>
                    <a:pt x="189" y="58"/>
                    <a:pt x="189" y="57"/>
                  </a:cubicBezTo>
                  <a:cubicBezTo>
                    <a:pt x="190" y="57"/>
                    <a:pt x="190" y="56"/>
                    <a:pt x="191" y="55"/>
                  </a:cubicBezTo>
                  <a:cubicBezTo>
                    <a:pt x="191" y="55"/>
                    <a:pt x="192" y="53"/>
                    <a:pt x="192" y="53"/>
                  </a:cubicBezTo>
                  <a:cubicBezTo>
                    <a:pt x="192" y="52"/>
                    <a:pt x="190" y="52"/>
                    <a:pt x="190" y="51"/>
                  </a:cubicBezTo>
                  <a:cubicBezTo>
                    <a:pt x="190" y="51"/>
                    <a:pt x="192" y="50"/>
                    <a:pt x="192" y="49"/>
                  </a:cubicBezTo>
                  <a:cubicBezTo>
                    <a:pt x="192" y="49"/>
                    <a:pt x="190" y="48"/>
                    <a:pt x="190" y="47"/>
                  </a:cubicBezTo>
                  <a:cubicBezTo>
                    <a:pt x="189" y="49"/>
                    <a:pt x="187" y="50"/>
                    <a:pt x="186" y="52"/>
                  </a:cubicBezTo>
                  <a:cubicBezTo>
                    <a:pt x="186" y="52"/>
                    <a:pt x="185" y="54"/>
                    <a:pt x="185" y="54"/>
                  </a:cubicBezTo>
                  <a:cubicBezTo>
                    <a:pt x="184" y="54"/>
                    <a:pt x="183" y="52"/>
                    <a:pt x="182" y="52"/>
                  </a:cubicBezTo>
                  <a:cubicBezTo>
                    <a:pt x="182" y="52"/>
                    <a:pt x="181" y="55"/>
                    <a:pt x="181" y="55"/>
                  </a:cubicBezTo>
                  <a:cubicBezTo>
                    <a:pt x="180" y="55"/>
                    <a:pt x="178" y="53"/>
                    <a:pt x="178" y="53"/>
                  </a:cubicBezTo>
                  <a:cubicBezTo>
                    <a:pt x="178" y="53"/>
                    <a:pt x="177" y="55"/>
                    <a:pt x="177" y="55"/>
                  </a:cubicBezTo>
                  <a:cubicBezTo>
                    <a:pt x="177" y="56"/>
                    <a:pt x="179" y="56"/>
                    <a:pt x="179" y="57"/>
                  </a:cubicBezTo>
                  <a:cubicBezTo>
                    <a:pt x="179" y="57"/>
                    <a:pt x="177" y="58"/>
                    <a:pt x="177" y="59"/>
                  </a:cubicBezTo>
                  <a:cubicBezTo>
                    <a:pt x="177" y="60"/>
                    <a:pt x="176" y="61"/>
                    <a:pt x="175" y="61"/>
                  </a:cubicBezTo>
                  <a:cubicBezTo>
                    <a:pt x="175" y="62"/>
                    <a:pt x="174" y="63"/>
                    <a:pt x="174" y="63"/>
                  </a:cubicBezTo>
                  <a:cubicBezTo>
                    <a:pt x="174" y="64"/>
                    <a:pt x="172" y="62"/>
                    <a:pt x="172" y="62"/>
                  </a:cubicBezTo>
                  <a:cubicBezTo>
                    <a:pt x="171" y="62"/>
                    <a:pt x="171" y="64"/>
                    <a:pt x="170" y="64"/>
                  </a:cubicBezTo>
                  <a:cubicBezTo>
                    <a:pt x="169" y="64"/>
                    <a:pt x="168" y="62"/>
                    <a:pt x="168" y="62"/>
                  </a:cubicBezTo>
                  <a:cubicBezTo>
                    <a:pt x="167" y="62"/>
                    <a:pt x="167" y="64"/>
                    <a:pt x="166" y="65"/>
                  </a:cubicBezTo>
                  <a:cubicBezTo>
                    <a:pt x="164" y="63"/>
                    <a:pt x="163" y="62"/>
                    <a:pt x="161" y="61"/>
                  </a:cubicBezTo>
                  <a:cubicBezTo>
                    <a:pt x="162" y="60"/>
                    <a:pt x="163" y="60"/>
                    <a:pt x="163" y="59"/>
                  </a:cubicBezTo>
                  <a:cubicBezTo>
                    <a:pt x="163" y="59"/>
                    <a:pt x="165" y="57"/>
                    <a:pt x="165" y="57"/>
                  </a:cubicBezTo>
                  <a:cubicBezTo>
                    <a:pt x="165" y="57"/>
                    <a:pt x="167" y="58"/>
                    <a:pt x="167" y="58"/>
                  </a:cubicBezTo>
                  <a:cubicBezTo>
                    <a:pt x="167" y="58"/>
                    <a:pt x="169" y="56"/>
                    <a:pt x="169" y="56"/>
                  </a:cubicBezTo>
                  <a:cubicBezTo>
                    <a:pt x="169" y="56"/>
                    <a:pt x="167" y="55"/>
                    <a:pt x="167" y="54"/>
                  </a:cubicBezTo>
                  <a:cubicBezTo>
                    <a:pt x="167" y="54"/>
                    <a:pt x="168" y="53"/>
                    <a:pt x="168" y="52"/>
                  </a:cubicBezTo>
                  <a:cubicBezTo>
                    <a:pt x="168" y="52"/>
                    <a:pt x="170" y="51"/>
                    <a:pt x="170" y="50"/>
                  </a:cubicBezTo>
                  <a:cubicBezTo>
                    <a:pt x="170" y="49"/>
                    <a:pt x="168" y="49"/>
                    <a:pt x="168" y="48"/>
                  </a:cubicBezTo>
                  <a:cubicBezTo>
                    <a:pt x="168" y="47"/>
                    <a:pt x="169" y="47"/>
                    <a:pt x="169" y="46"/>
                  </a:cubicBezTo>
                  <a:cubicBezTo>
                    <a:pt x="169" y="45"/>
                    <a:pt x="171" y="44"/>
                    <a:pt x="171" y="44"/>
                  </a:cubicBezTo>
                  <a:cubicBezTo>
                    <a:pt x="171" y="43"/>
                    <a:pt x="169" y="43"/>
                    <a:pt x="169" y="42"/>
                  </a:cubicBezTo>
                  <a:cubicBezTo>
                    <a:pt x="169" y="41"/>
                    <a:pt x="167" y="41"/>
                    <a:pt x="167" y="40"/>
                  </a:cubicBezTo>
                  <a:cubicBezTo>
                    <a:pt x="167" y="40"/>
                    <a:pt x="169" y="39"/>
                    <a:pt x="168" y="38"/>
                  </a:cubicBezTo>
                  <a:cubicBezTo>
                    <a:pt x="168" y="38"/>
                    <a:pt x="166" y="37"/>
                    <a:pt x="166" y="36"/>
                  </a:cubicBezTo>
                  <a:cubicBezTo>
                    <a:pt x="166" y="36"/>
                    <a:pt x="168" y="35"/>
                    <a:pt x="168" y="34"/>
                  </a:cubicBezTo>
                  <a:cubicBezTo>
                    <a:pt x="168" y="34"/>
                    <a:pt x="166" y="33"/>
                    <a:pt x="166" y="32"/>
                  </a:cubicBezTo>
                  <a:cubicBezTo>
                    <a:pt x="165" y="32"/>
                    <a:pt x="164" y="31"/>
                    <a:pt x="163" y="31"/>
                  </a:cubicBezTo>
                  <a:cubicBezTo>
                    <a:pt x="163" y="31"/>
                    <a:pt x="162" y="32"/>
                    <a:pt x="162" y="33"/>
                  </a:cubicBezTo>
                  <a:cubicBezTo>
                    <a:pt x="162" y="34"/>
                    <a:pt x="164" y="34"/>
                    <a:pt x="164" y="35"/>
                  </a:cubicBezTo>
                  <a:cubicBezTo>
                    <a:pt x="164" y="35"/>
                    <a:pt x="162" y="36"/>
                    <a:pt x="162" y="37"/>
                  </a:cubicBezTo>
                  <a:cubicBezTo>
                    <a:pt x="162" y="38"/>
                    <a:pt x="164" y="38"/>
                    <a:pt x="164" y="39"/>
                  </a:cubicBezTo>
                  <a:cubicBezTo>
                    <a:pt x="165" y="39"/>
                    <a:pt x="167" y="40"/>
                    <a:pt x="167" y="40"/>
                  </a:cubicBezTo>
                  <a:cubicBezTo>
                    <a:pt x="167" y="41"/>
                    <a:pt x="165" y="42"/>
                    <a:pt x="165" y="43"/>
                  </a:cubicBezTo>
                  <a:cubicBezTo>
                    <a:pt x="165" y="43"/>
                    <a:pt x="167" y="44"/>
                    <a:pt x="167" y="44"/>
                  </a:cubicBezTo>
                  <a:cubicBezTo>
                    <a:pt x="167" y="45"/>
                    <a:pt x="166" y="46"/>
                    <a:pt x="166" y="47"/>
                  </a:cubicBezTo>
                  <a:cubicBezTo>
                    <a:pt x="165" y="47"/>
                    <a:pt x="164" y="48"/>
                    <a:pt x="164" y="49"/>
                  </a:cubicBezTo>
                  <a:cubicBezTo>
                    <a:pt x="164" y="49"/>
                    <a:pt x="166" y="50"/>
                    <a:pt x="166" y="50"/>
                  </a:cubicBezTo>
                  <a:cubicBezTo>
                    <a:pt x="166" y="51"/>
                    <a:pt x="165" y="53"/>
                    <a:pt x="164" y="53"/>
                  </a:cubicBezTo>
                  <a:cubicBezTo>
                    <a:pt x="164" y="53"/>
                    <a:pt x="163" y="51"/>
                    <a:pt x="162" y="51"/>
                  </a:cubicBezTo>
                  <a:cubicBezTo>
                    <a:pt x="162" y="51"/>
                    <a:pt x="161" y="53"/>
                    <a:pt x="160" y="53"/>
                  </a:cubicBezTo>
                  <a:cubicBezTo>
                    <a:pt x="160" y="54"/>
                    <a:pt x="159" y="55"/>
                    <a:pt x="159" y="55"/>
                  </a:cubicBezTo>
                  <a:cubicBezTo>
                    <a:pt x="158" y="56"/>
                    <a:pt x="157" y="57"/>
                    <a:pt x="157" y="58"/>
                  </a:cubicBezTo>
                  <a:cubicBezTo>
                    <a:pt x="157" y="58"/>
                    <a:pt x="159" y="59"/>
                    <a:pt x="159" y="59"/>
                  </a:cubicBezTo>
                  <a:cubicBezTo>
                    <a:pt x="159" y="60"/>
                    <a:pt x="158" y="61"/>
                    <a:pt x="158" y="62"/>
                  </a:cubicBezTo>
                  <a:cubicBezTo>
                    <a:pt x="157" y="62"/>
                    <a:pt x="160" y="63"/>
                    <a:pt x="160" y="63"/>
                  </a:cubicBezTo>
                  <a:cubicBezTo>
                    <a:pt x="160" y="64"/>
                    <a:pt x="158" y="65"/>
                    <a:pt x="158" y="66"/>
                  </a:cubicBezTo>
                  <a:cubicBezTo>
                    <a:pt x="158" y="66"/>
                    <a:pt x="157" y="67"/>
                    <a:pt x="156" y="68"/>
                  </a:cubicBezTo>
                  <a:cubicBezTo>
                    <a:pt x="156" y="68"/>
                    <a:pt x="154" y="66"/>
                    <a:pt x="154" y="66"/>
                  </a:cubicBezTo>
                  <a:cubicBezTo>
                    <a:pt x="154" y="65"/>
                    <a:pt x="156" y="65"/>
                    <a:pt x="156" y="64"/>
                  </a:cubicBezTo>
                  <a:cubicBezTo>
                    <a:pt x="156" y="63"/>
                    <a:pt x="154" y="63"/>
                    <a:pt x="154" y="62"/>
                  </a:cubicBezTo>
                  <a:cubicBezTo>
                    <a:pt x="154" y="62"/>
                    <a:pt x="155" y="60"/>
                    <a:pt x="155" y="60"/>
                  </a:cubicBezTo>
                  <a:cubicBezTo>
                    <a:pt x="155" y="59"/>
                    <a:pt x="154" y="59"/>
                    <a:pt x="153" y="58"/>
                  </a:cubicBezTo>
                  <a:cubicBezTo>
                    <a:pt x="153" y="58"/>
                    <a:pt x="151" y="57"/>
                    <a:pt x="151" y="57"/>
                  </a:cubicBezTo>
                  <a:cubicBezTo>
                    <a:pt x="151" y="56"/>
                    <a:pt x="152" y="55"/>
                    <a:pt x="153" y="54"/>
                  </a:cubicBezTo>
                  <a:cubicBezTo>
                    <a:pt x="153" y="54"/>
                    <a:pt x="154" y="53"/>
                    <a:pt x="154" y="52"/>
                  </a:cubicBezTo>
                  <a:cubicBezTo>
                    <a:pt x="154" y="52"/>
                    <a:pt x="156" y="50"/>
                    <a:pt x="156" y="50"/>
                  </a:cubicBezTo>
                  <a:cubicBezTo>
                    <a:pt x="156" y="49"/>
                    <a:pt x="154" y="49"/>
                    <a:pt x="154" y="48"/>
                  </a:cubicBezTo>
                  <a:cubicBezTo>
                    <a:pt x="154" y="48"/>
                    <a:pt x="152" y="47"/>
                    <a:pt x="151" y="46"/>
                  </a:cubicBezTo>
                  <a:cubicBezTo>
                    <a:pt x="151" y="47"/>
                    <a:pt x="150" y="48"/>
                    <a:pt x="150" y="49"/>
                  </a:cubicBezTo>
                  <a:cubicBezTo>
                    <a:pt x="150" y="49"/>
                    <a:pt x="148" y="51"/>
                    <a:pt x="148" y="51"/>
                  </a:cubicBezTo>
                  <a:cubicBezTo>
                    <a:pt x="148" y="51"/>
                    <a:pt x="150" y="52"/>
                    <a:pt x="150" y="53"/>
                  </a:cubicBezTo>
                  <a:cubicBezTo>
                    <a:pt x="150" y="53"/>
                    <a:pt x="149" y="54"/>
                    <a:pt x="149" y="55"/>
                  </a:cubicBezTo>
                  <a:cubicBezTo>
                    <a:pt x="148" y="56"/>
                    <a:pt x="147" y="56"/>
                    <a:pt x="147" y="57"/>
                  </a:cubicBezTo>
                  <a:cubicBezTo>
                    <a:pt x="146" y="58"/>
                    <a:pt x="146" y="59"/>
                    <a:pt x="145" y="59"/>
                  </a:cubicBezTo>
                  <a:cubicBezTo>
                    <a:pt x="145" y="59"/>
                    <a:pt x="143" y="58"/>
                    <a:pt x="143" y="58"/>
                  </a:cubicBezTo>
                  <a:cubicBezTo>
                    <a:pt x="143" y="57"/>
                    <a:pt x="145" y="56"/>
                    <a:pt x="145" y="55"/>
                  </a:cubicBezTo>
                  <a:cubicBezTo>
                    <a:pt x="144" y="55"/>
                    <a:pt x="143" y="54"/>
                    <a:pt x="142" y="54"/>
                  </a:cubicBezTo>
                  <a:cubicBezTo>
                    <a:pt x="142" y="54"/>
                    <a:pt x="141" y="56"/>
                    <a:pt x="141" y="56"/>
                  </a:cubicBezTo>
                  <a:cubicBezTo>
                    <a:pt x="140" y="56"/>
                    <a:pt x="139" y="54"/>
                    <a:pt x="138" y="54"/>
                  </a:cubicBezTo>
                  <a:cubicBezTo>
                    <a:pt x="138" y="54"/>
                    <a:pt x="137" y="56"/>
                    <a:pt x="137" y="56"/>
                  </a:cubicBezTo>
                  <a:cubicBezTo>
                    <a:pt x="136" y="57"/>
                    <a:pt x="136" y="58"/>
                    <a:pt x="135" y="59"/>
                  </a:cubicBezTo>
                  <a:cubicBezTo>
                    <a:pt x="134" y="60"/>
                    <a:pt x="133" y="62"/>
                    <a:pt x="132" y="63"/>
                  </a:cubicBezTo>
                  <a:cubicBezTo>
                    <a:pt x="130" y="62"/>
                    <a:pt x="129" y="61"/>
                    <a:pt x="127" y="60"/>
                  </a:cubicBezTo>
                  <a:cubicBezTo>
                    <a:pt x="128" y="59"/>
                    <a:pt x="128" y="58"/>
                    <a:pt x="129" y="57"/>
                  </a:cubicBezTo>
                  <a:cubicBezTo>
                    <a:pt x="129" y="57"/>
                    <a:pt x="131" y="56"/>
                    <a:pt x="131" y="55"/>
                  </a:cubicBezTo>
                  <a:cubicBezTo>
                    <a:pt x="131" y="55"/>
                    <a:pt x="128" y="54"/>
                    <a:pt x="128" y="54"/>
                  </a:cubicBezTo>
                  <a:cubicBezTo>
                    <a:pt x="129" y="53"/>
                    <a:pt x="130" y="51"/>
                    <a:pt x="130" y="51"/>
                  </a:cubicBezTo>
                  <a:cubicBezTo>
                    <a:pt x="130" y="51"/>
                    <a:pt x="132" y="53"/>
                    <a:pt x="132" y="53"/>
                  </a:cubicBezTo>
                  <a:cubicBezTo>
                    <a:pt x="133" y="53"/>
                    <a:pt x="134" y="51"/>
                    <a:pt x="134" y="51"/>
                  </a:cubicBezTo>
                  <a:cubicBezTo>
                    <a:pt x="135" y="50"/>
                    <a:pt x="135" y="49"/>
                    <a:pt x="136" y="49"/>
                  </a:cubicBezTo>
                  <a:cubicBezTo>
                    <a:pt x="136" y="48"/>
                    <a:pt x="137" y="47"/>
                    <a:pt x="137" y="46"/>
                  </a:cubicBezTo>
                  <a:cubicBezTo>
                    <a:pt x="138" y="46"/>
                    <a:pt x="139" y="45"/>
                    <a:pt x="139" y="44"/>
                  </a:cubicBezTo>
                  <a:cubicBezTo>
                    <a:pt x="140" y="43"/>
                    <a:pt x="140" y="43"/>
                    <a:pt x="141" y="42"/>
                  </a:cubicBezTo>
                  <a:cubicBezTo>
                    <a:pt x="141" y="42"/>
                    <a:pt x="139" y="40"/>
                    <a:pt x="139" y="40"/>
                  </a:cubicBezTo>
                  <a:cubicBezTo>
                    <a:pt x="138" y="40"/>
                    <a:pt x="138" y="42"/>
                    <a:pt x="137" y="42"/>
                  </a:cubicBezTo>
                  <a:cubicBezTo>
                    <a:pt x="136" y="42"/>
                    <a:pt x="135" y="40"/>
                    <a:pt x="135" y="41"/>
                  </a:cubicBezTo>
                  <a:cubicBezTo>
                    <a:pt x="134" y="41"/>
                    <a:pt x="133" y="42"/>
                    <a:pt x="133" y="43"/>
                  </a:cubicBezTo>
                  <a:cubicBezTo>
                    <a:pt x="133" y="43"/>
                    <a:pt x="135" y="44"/>
                    <a:pt x="135" y="45"/>
                  </a:cubicBezTo>
                  <a:cubicBezTo>
                    <a:pt x="135" y="45"/>
                    <a:pt x="134" y="47"/>
                    <a:pt x="133" y="47"/>
                  </a:cubicBezTo>
                  <a:cubicBezTo>
                    <a:pt x="133" y="47"/>
                    <a:pt x="131" y="45"/>
                    <a:pt x="131" y="45"/>
                  </a:cubicBezTo>
                  <a:cubicBezTo>
                    <a:pt x="131" y="46"/>
                    <a:pt x="130" y="47"/>
                    <a:pt x="130" y="47"/>
                  </a:cubicBezTo>
                  <a:cubicBezTo>
                    <a:pt x="129" y="48"/>
                    <a:pt x="128" y="49"/>
                    <a:pt x="128" y="50"/>
                  </a:cubicBezTo>
                  <a:cubicBezTo>
                    <a:pt x="127" y="50"/>
                    <a:pt x="127" y="51"/>
                    <a:pt x="126" y="52"/>
                  </a:cubicBezTo>
                  <a:cubicBezTo>
                    <a:pt x="126" y="52"/>
                    <a:pt x="125" y="54"/>
                    <a:pt x="124" y="54"/>
                  </a:cubicBezTo>
                  <a:cubicBezTo>
                    <a:pt x="124" y="54"/>
                    <a:pt x="122" y="52"/>
                    <a:pt x="122" y="52"/>
                  </a:cubicBezTo>
                  <a:cubicBezTo>
                    <a:pt x="122" y="52"/>
                    <a:pt x="121" y="54"/>
                    <a:pt x="121" y="55"/>
                  </a:cubicBezTo>
                  <a:cubicBezTo>
                    <a:pt x="120" y="55"/>
                    <a:pt x="119" y="56"/>
                    <a:pt x="119" y="57"/>
                  </a:cubicBezTo>
                  <a:cubicBezTo>
                    <a:pt x="118" y="57"/>
                    <a:pt x="118" y="59"/>
                    <a:pt x="117" y="59"/>
                  </a:cubicBezTo>
                  <a:cubicBezTo>
                    <a:pt x="117" y="59"/>
                    <a:pt x="115" y="57"/>
                    <a:pt x="115" y="57"/>
                  </a:cubicBezTo>
                  <a:cubicBezTo>
                    <a:pt x="114" y="57"/>
                    <a:pt x="114" y="59"/>
                    <a:pt x="113" y="60"/>
                  </a:cubicBezTo>
                  <a:cubicBezTo>
                    <a:pt x="113" y="60"/>
                    <a:pt x="112" y="58"/>
                    <a:pt x="111" y="58"/>
                  </a:cubicBezTo>
                  <a:cubicBezTo>
                    <a:pt x="111" y="58"/>
                    <a:pt x="110" y="60"/>
                    <a:pt x="109" y="60"/>
                  </a:cubicBezTo>
                  <a:cubicBezTo>
                    <a:pt x="109" y="60"/>
                    <a:pt x="108" y="59"/>
                    <a:pt x="107" y="58"/>
                  </a:cubicBezTo>
                  <a:cubicBezTo>
                    <a:pt x="106" y="58"/>
                    <a:pt x="106" y="57"/>
                    <a:pt x="105" y="57"/>
                  </a:cubicBezTo>
                  <a:cubicBezTo>
                    <a:pt x="104" y="56"/>
                    <a:pt x="103" y="55"/>
                    <a:pt x="103" y="55"/>
                  </a:cubicBezTo>
                  <a:cubicBezTo>
                    <a:pt x="102" y="55"/>
                    <a:pt x="101" y="57"/>
                    <a:pt x="101" y="57"/>
                  </a:cubicBezTo>
                  <a:cubicBezTo>
                    <a:pt x="101" y="57"/>
                    <a:pt x="103" y="59"/>
                    <a:pt x="103" y="59"/>
                  </a:cubicBezTo>
                  <a:cubicBezTo>
                    <a:pt x="103" y="59"/>
                    <a:pt x="102" y="61"/>
                    <a:pt x="101" y="61"/>
                  </a:cubicBezTo>
                  <a:cubicBezTo>
                    <a:pt x="101" y="61"/>
                    <a:pt x="99" y="60"/>
                    <a:pt x="99" y="59"/>
                  </a:cubicBezTo>
                  <a:cubicBezTo>
                    <a:pt x="99" y="59"/>
                    <a:pt x="101" y="57"/>
                    <a:pt x="101" y="57"/>
                  </a:cubicBezTo>
                  <a:cubicBezTo>
                    <a:pt x="101" y="57"/>
                    <a:pt x="99" y="56"/>
                    <a:pt x="99" y="56"/>
                  </a:cubicBezTo>
                  <a:cubicBezTo>
                    <a:pt x="98" y="55"/>
                    <a:pt x="97" y="54"/>
                    <a:pt x="96" y="54"/>
                  </a:cubicBezTo>
                  <a:cubicBezTo>
                    <a:pt x="96" y="53"/>
                    <a:pt x="95" y="53"/>
                    <a:pt x="94" y="52"/>
                  </a:cubicBezTo>
                  <a:cubicBezTo>
                    <a:pt x="93" y="52"/>
                    <a:pt x="93" y="51"/>
                    <a:pt x="92" y="50"/>
                  </a:cubicBezTo>
                  <a:cubicBezTo>
                    <a:pt x="91" y="50"/>
                    <a:pt x="90" y="49"/>
                    <a:pt x="90" y="49"/>
                  </a:cubicBezTo>
                  <a:cubicBezTo>
                    <a:pt x="89" y="49"/>
                    <a:pt x="89" y="50"/>
                    <a:pt x="88" y="51"/>
                  </a:cubicBezTo>
                  <a:cubicBezTo>
                    <a:pt x="88" y="51"/>
                    <a:pt x="87" y="53"/>
                    <a:pt x="86" y="53"/>
                  </a:cubicBezTo>
                  <a:cubicBezTo>
                    <a:pt x="86" y="53"/>
                    <a:pt x="84" y="51"/>
                    <a:pt x="84" y="51"/>
                  </a:cubicBezTo>
                  <a:cubicBezTo>
                    <a:pt x="83" y="52"/>
                    <a:pt x="83" y="53"/>
                    <a:pt x="82" y="54"/>
                  </a:cubicBezTo>
                  <a:cubicBezTo>
                    <a:pt x="82" y="54"/>
                    <a:pt x="81" y="55"/>
                    <a:pt x="81" y="56"/>
                  </a:cubicBezTo>
                  <a:cubicBezTo>
                    <a:pt x="80" y="57"/>
                    <a:pt x="79" y="57"/>
                    <a:pt x="79" y="58"/>
                  </a:cubicBezTo>
                  <a:cubicBezTo>
                    <a:pt x="78" y="59"/>
                    <a:pt x="78" y="60"/>
                    <a:pt x="77" y="60"/>
                  </a:cubicBezTo>
                  <a:cubicBezTo>
                    <a:pt x="77" y="61"/>
                    <a:pt x="76" y="63"/>
                    <a:pt x="76" y="63"/>
                  </a:cubicBezTo>
                  <a:cubicBezTo>
                    <a:pt x="75" y="63"/>
                    <a:pt x="73" y="61"/>
                    <a:pt x="73" y="61"/>
                  </a:cubicBezTo>
                  <a:cubicBezTo>
                    <a:pt x="73" y="61"/>
                    <a:pt x="75" y="59"/>
                    <a:pt x="75" y="59"/>
                  </a:cubicBezTo>
                  <a:cubicBezTo>
                    <a:pt x="75" y="58"/>
                    <a:pt x="73" y="57"/>
                    <a:pt x="73" y="57"/>
                  </a:cubicBezTo>
                  <a:cubicBezTo>
                    <a:pt x="72" y="57"/>
                    <a:pt x="71" y="59"/>
                    <a:pt x="71" y="59"/>
                  </a:cubicBezTo>
                  <a:cubicBezTo>
                    <a:pt x="70" y="59"/>
                    <a:pt x="69" y="58"/>
                    <a:pt x="69" y="58"/>
                  </a:cubicBezTo>
                  <a:cubicBezTo>
                    <a:pt x="68" y="57"/>
                    <a:pt x="67" y="56"/>
                    <a:pt x="67" y="56"/>
                  </a:cubicBezTo>
                  <a:cubicBezTo>
                    <a:pt x="66" y="55"/>
                    <a:pt x="65" y="55"/>
                    <a:pt x="64" y="54"/>
                  </a:cubicBezTo>
                  <a:cubicBezTo>
                    <a:pt x="64" y="55"/>
                    <a:pt x="63" y="56"/>
                    <a:pt x="63" y="56"/>
                  </a:cubicBezTo>
                  <a:close/>
                  <a:moveTo>
                    <a:pt x="163" y="13"/>
                  </a:moveTo>
                  <a:cubicBezTo>
                    <a:pt x="163" y="13"/>
                    <a:pt x="162" y="15"/>
                    <a:pt x="161" y="15"/>
                  </a:cubicBezTo>
                  <a:cubicBezTo>
                    <a:pt x="161" y="16"/>
                    <a:pt x="160" y="17"/>
                    <a:pt x="160" y="17"/>
                  </a:cubicBezTo>
                  <a:cubicBezTo>
                    <a:pt x="159" y="18"/>
                    <a:pt x="162" y="19"/>
                    <a:pt x="162" y="19"/>
                  </a:cubicBezTo>
                  <a:cubicBezTo>
                    <a:pt x="162" y="19"/>
                    <a:pt x="160" y="21"/>
                    <a:pt x="160" y="21"/>
                  </a:cubicBezTo>
                  <a:cubicBezTo>
                    <a:pt x="160" y="21"/>
                    <a:pt x="162" y="23"/>
                    <a:pt x="162" y="23"/>
                  </a:cubicBezTo>
                  <a:cubicBezTo>
                    <a:pt x="163" y="23"/>
                    <a:pt x="164" y="21"/>
                    <a:pt x="164" y="21"/>
                  </a:cubicBezTo>
                  <a:cubicBezTo>
                    <a:pt x="165" y="20"/>
                    <a:pt x="165" y="19"/>
                    <a:pt x="166" y="18"/>
                  </a:cubicBezTo>
                  <a:cubicBezTo>
                    <a:pt x="166" y="18"/>
                    <a:pt x="164" y="17"/>
                    <a:pt x="164" y="17"/>
                  </a:cubicBezTo>
                  <a:cubicBezTo>
                    <a:pt x="163" y="16"/>
                    <a:pt x="165" y="15"/>
                    <a:pt x="165" y="15"/>
                  </a:cubicBezTo>
                  <a:cubicBezTo>
                    <a:pt x="165" y="15"/>
                    <a:pt x="163" y="13"/>
                    <a:pt x="163" y="13"/>
                  </a:cubicBezTo>
                  <a:close/>
                  <a:moveTo>
                    <a:pt x="367" y="24"/>
                  </a:moveTo>
                  <a:cubicBezTo>
                    <a:pt x="367" y="24"/>
                    <a:pt x="368" y="21"/>
                    <a:pt x="368" y="21"/>
                  </a:cubicBezTo>
                  <a:cubicBezTo>
                    <a:pt x="368" y="21"/>
                    <a:pt x="367" y="20"/>
                    <a:pt x="366" y="20"/>
                  </a:cubicBezTo>
                  <a:cubicBezTo>
                    <a:pt x="366" y="19"/>
                    <a:pt x="364" y="18"/>
                    <a:pt x="364" y="18"/>
                  </a:cubicBezTo>
                  <a:cubicBezTo>
                    <a:pt x="364" y="18"/>
                    <a:pt x="363" y="20"/>
                    <a:pt x="362" y="20"/>
                  </a:cubicBezTo>
                  <a:cubicBezTo>
                    <a:pt x="362" y="21"/>
                    <a:pt x="361" y="22"/>
                    <a:pt x="361" y="22"/>
                  </a:cubicBezTo>
                  <a:cubicBezTo>
                    <a:pt x="360" y="23"/>
                    <a:pt x="359" y="24"/>
                    <a:pt x="359" y="25"/>
                  </a:cubicBezTo>
                  <a:cubicBezTo>
                    <a:pt x="359" y="25"/>
                    <a:pt x="357" y="26"/>
                    <a:pt x="357" y="27"/>
                  </a:cubicBezTo>
                  <a:cubicBezTo>
                    <a:pt x="357" y="27"/>
                    <a:pt x="359" y="29"/>
                    <a:pt x="359" y="29"/>
                  </a:cubicBezTo>
                  <a:cubicBezTo>
                    <a:pt x="360" y="28"/>
                    <a:pt x="361" y="27"/>
                    <a:pt x="361" y="26"/>
                  </a:cubicBezTo>
                  <a:cubicBezTo>
                    <a:pt x="362" y="25"/>
                    <a:pt x="363" y="23"/>
                    <a:pt x="365" y="22"/>
                  </a:cubicBezTo>
                  <a:cubicBezTo>
                    <a:pt x="365" y="22"/>
                    <a:pt x="366" y="24"/>
                    <a:pt x="367" y="24"/>
                  </a:cubicBezTo>
                  <a:close/>
                  <a:moveTo>
                    <a:pt x="592" y="15"/>
                  </a:moveTo>
                  <a:cubicBezTo>
                    <a:pt x="592" y="16"/>
                    <a:pt x="591" y="17"/>
                    <a:pt x="590" y="18"/>
                  </a:cubicBezTo>
                  <a:cubicBezTo>
                    <a:pt x="590" y="18"/>
                    <a:pt x="593" y="19"/>
                    <a:pt x="593" y="19"/>
                  </a:cubicBezTo>
                  <a:cubicBezTo>
                    <a:pt x="593" y="20"/>
                    <a:pt x="591" y="21"/>
                    <a:pt x="591" y="21"/>
                  </a:cubicBezTo>
                  <a:cubicBezTo>
                    <a:pt x="591" y="22"/>
                    <a:pt x="590" y="23"/>
                    <a:pt x="589" y="24"/>
                  </a:cubicBezTo>
                  <a:cubicBezTo>
                    <a:pt x="589" y="24"/>
                    <a:pt x="588" y="25"/>
                    <a:pt x="587" y="26"/>
                  </a:cubicBezTo>
                  <a:cubicBezTo>
                    <a:pt x="588" y="26"/>
                    <a:pt x="589" y="28"/>
                    <a:pt x="590" y="28"/>
                  </a:cubicBezTo>
                  <a:cubicBezTo>
                    <a:pt x="590" y="27"/>
                    <a:pt x="591" y="26"/>
                    <a:pt x="591" y="25"/>
                  </a:cubicBezTo>
                  <a:cubicBezTo>
                    <a:pt x="592" y="25"/>
                    <a:pt x="593" y="24"/>
                    <a:pt x="593" y="23"/>
                  </a:cubicBezTo>
                  <a:cubicBezTo>
                    <a:pt x="594" y="22"/>
                    <a:pt x="594" y="22"/>
                    <a:pt x="595" y="21"/>
                  </a:cubicBezTo>
                  <a:cubicBezTo>
                    <a:pt x="596" y="19"/>
                    <a:pt x="597" y="18"/>
                    <a:pt x="598" y="16"/>
                  </a:cubicBezTo>
                  <a:cubicBezTo>
                    <a:pt x="597" y="15"/>
                    <a:pt x="595" y="14"/>
                    <a:pt x="594" y="13"/>
                  </a:cubicBezTo>
                  <a:cubicBezTo>
                    <a:pt x="593" y="14"/>
                    <a:pt x="593" y="15"/>
                    <a:pt x="592" y="15"/>
                  </a:cubicBezTo>
                  <a:close/>
                  <a:moveTo>
                    <a:pt x="554" y="57"/>
                  </a:moveTo>
                  <a:cubicBezTo>
                    <a:pt x="554" y="56"/>
                    <a:pt x="555" y="55"/>
                    <a:pt x="555" y="54"/>
                  </a:cubicBezTo>
                  <a:cubicBezTo>
                    <a:pt x="555" y="54"/>
                    <a:pt x="553" y="53"/>
                    <a:pt x="553" y="53"/>
                  </a:cubicBezTo>
                  <a:cubicBezTo>
                    <a:pt x="553" y="52"/>
                    <a:pt x="555" y="51"/>
                    <a:pt x="555" y="50"/>
                  </a:cubicBezTo>
                  <a:cubicBezTo>
                    <a:pt x="555" y="50"/>
                    <a:pt x="553" y="49"/>
                    <a:pt x="552" y="49"/>
                  </a:cubicBezTo>
                  <a:cubicBezTo>
                    <a:pt x="552" y="48"/>
                    <a:pt x="554" y="47"/>
                    <a:pt x="554" y="46"/>
                  </a:cubicBezTo>
                  <a:cubicBezTo>
                    <a:pt x="554" y="46"/>
                    <a:pt x="556" y="45"/>
                    <a:pt x="556" y="44"/>
                  </a:cubicBezTo>
                  <a:cubicBezTo>
                    <a:pt x="556" y="44"/>
                    <a:pt x="554" y="43"/>
                    <a:pt x="554" y="43"/>
                  </a:cubicBezTo>
                  <a:cubicBezTo>
                    <a:pt x="553" y="43"/>
                    <a:pt x="553" y="44"/>
                    <a:pt x="552" y="45"/>
                  </a:cubicBezTo>
                  <a:cubicBezTo>
                    <a:pt x="551" y="45"/>
                    <a:pt x="551" y="46"/>
                    <a:pt x="550" y="47"/>
                  </a:cubicBezTo>
                  <a:cubicBezTo>
                    <a:pt x="550" y="48"/>
                    <a:pt x="549" y="49"/>
                    <a:pt x="549" y="49"/>
                  </a:cubicBezTo>
                  <a:cubicBezTo>
                    <a:pt x="548" y="50"/>
                    <a:pt x="551" y="50"/>
                    <a:pt x="551" y="51"/>
                  </a:cubicBezTo>
                  <a:cubicBezTo>
                    <a:pt x="551" y="52"/>
                    <a:pt x="549" y="52"/>
                    <a:pt x="549" y="53"/>
                  </a:cubicBezTo>
                  <a:cubicBezTo>
                    <a:pt x="549" y="54"/>
                    <a:pt x="551" y="54"/>
                    <a:pt x="551" y="55"/>
                  </a:cubicBezTo>
                  <a:cubicBezTo>
                    <a:pt x="551" y="55"/>
                    <a:pt x="550" y="57"/>
                    <a:pt x="550" y="57"/>
                  </a:cubicBezTo>
                  <a:cubicBezTo>
                    <a:pt x="550" y="58"/>
                    <a:pt x="552" y="58"/>
                    <a:pt x="552" y="59"/>
                  </a:cubicBezTo>
                  <a:cubicBezTo>
                    <a:pt x="552" y="58"/>
                    <a:pt x="553" y="57"/>
                    <a:pt x="554" y="57"/>
                  </a:cubicBezTo>
                  <a:close/>
                  <a:moveTo>
                    <a:pt x="352" y="51"/>
                  </a:moveTo>
                  <a:cubicBezTo>
                    <a:pt x="351" y="50"/>
                    <a:pt x="350" y="49"/>
                    <a:pt x="348" y="48"/>
                  </a:cubicBezTo>
                  <a:cubicBezTo>
                    <a:pt x="347" y="50"/>
                    <a:pt x="346" y="51"/>
                    <a:pt x="345" y="53"/>
                  </a:cubicBezTo>
                  <a:cubicBezTo>
                    <a:pt x="346" y="54"/>
                    <a:pt x="348" y="55"/>
                    <a:pt x="349" y="56"/>
                  </a:cubicBezTo>
                  <a:cubicBezTo>
                    <a:pt x="350" y="54"/>
                    <a:pt x="351" y="53"/>
                    <a:pt x="352" y="51"/>
                  </a:cubicBezTo>
                  <a:close/>
                  <a:moveTo>
                    <a:pt x="11" y="45"/>
                  </a:moveTo>
                  <a:cubicBezTo>
                    <a:pt x="11" y="45"/>
                    <a:pt x="13" y="47"/>
                    <a:pt x="13" y="47"/>
                  </a:cubicBezTo>
                  <a:cubicBezTo>
                    <a:pt x="14" y="47"/>
                    <a:pt x="15" y="45"/>
                    <a:pt x="15" y="45"/>
                  </a:cubicBezTo>
                  <a:cubicBezTo>
                    <a:pt x="15" y="44"/>
                    <a:pt x="13" y="43"/>
                    <a:pt x="13" y="43"/>
                  </a:cubicBezTo>
                  <a:cubicBezTo>
                    <a:pt x="12" y="43"/>
                    <a:pt x="11" y="41"/>
                    <a:pt x="11" y="41"/>
                  </a:cubicBezTo>
                  <a:cubicBezTo>
                    <a:pt x="10" y="41"/>
                    <a:pt x="9" y="43"/>
                    <a:pt x="9" y="44"/>
                  </a:cubicBezTo>
                  <a:cubicBezTo>
                    <a:pt x="9" y="44"/>
                    <a:pt x="7" y="45"/>
                    <a:pt x="7" y="46"/>
                  </a:cubicBezTo>
                  <a:cubicBezTo>
                    <a:pt x="7" y="46"/>
                    <a:pt x="9" y="47"/>
                    <a:pt x="9" y="47"/>
                  </a:cubicBezTo>
                  <a:cubicBezTo>
                    <a:pt x="10" y="47"/>
                    <a:pt x="10" y="45"/>
                    <a:pt x="11" y="45"/>
                  </a:cubicBezTo>
                  <a:close/>
                  <a:moveTo>
                    <a:pt x="51" y="44"/>
                  </a:moveTo>
                  <a:cubicBezTo>
                    <a:pt x="51" y="44"/>
                    <a:pt x="52" y="42"/>
                    <a:pt x="53" y="42"/>
                  </a:cubicBezTo>
                  <a:cubicBezTo>
                    <a:pt x="53" y="42"/>
                    <a:pt x="55" y="44"/>
                    <a:pt x="55" y="43"/>
                  </a:cubicBezTo>
                  <a:cubicBezTo>
                    <a:pt x="55" y="43"/>
                    <a:pt x="56" y="42"/>
                    <a:pt x="57" y="41"/>
                  </a:cubicBezTo>
                  <a:cubicBezTo>
                    <a:pt x="57" y="40"/>
                    <a:pt x="58" y="40"/>
                    <a:pt x="58" y="39"/>
                  </a:cubicBezTo>
                  <a:cubicBezTo>
                    <a:pt x="57" y="39"/>
                    <a:pt x="57" y="37"/>
                    <a:pt x="56" y="37"/>
                  </a:cubicBezTo>
                  <a:cubicBezTo>
                    <a:pt x="56" y="37"/>
                    <a:pt x="55" y="39"/>
                    <a:pt x="54" y="39"/>
                  </a:cubicBezTo>
                  <a:cubicBezTo>
                    <a:pt x="54" y="39"/>
                    <a:pt x="52" y="38"/>
                    <a:pt x="52" y="38"/>
                  </a:cubicBezTo>
                  <a:cubicBezTo>
                    <a:pt x="52" y="38"/>
                    <a:pt x="51" y="39"/>
                    <a:pt x="50" y="40"/>
                  </a:cubicBezTo>
                  <a:cubicBezTo>
                    <a:pt x="50" y="41"/>
                    <a:pt x="49" y="41"/>
                    <a:pt x="49" y="42"/>
                  </a:cubicBezTo>
                  <a:cubicBezTo>
                    <a:pt x="50" y="42"/>
                    <a:pt x="50" y="44"/>
                    <a:pt x="51" y="44"/>
                  </a:cubicBezTo>
                  <a:close/>
                  <a:moveTo>
                    <a:pt x="63" y="28"/>
                  </a:moveTo>
                  <a:cubicBezTo>
                    <a:pt x="63" y="28"/>
                    <a:pt x="61" y="27"/>
                    <a:pt x="61" y="27"/>
                  </a:cubicBezTo>
                  <a:cubicBezTo>
                    <a:pt x="60" y="26"/>
                    <a:pt x="59" y="25"/>
                    <a:pt x="58" y="25"/>
                  </a:cubicBezTo>
                  <a:cubicBezTo>
                    <a:pt x="58" y="25"/>
                    <a:pt x="57" y="27"/>
                    <a:pt x="57" y="27"/>
                  </a:cubicBezTo>
                  <a:cubicBezTo>
                    <a:pt x="56" y="27"/>
                    <a:pt x="55" y="29"/>
                    <a:pt x="55" y="29"/>
                  </a:cubicBezTo>
                  <a:cubicBezTo>
                    <a:pt x="55" y="30"/>
                    <a:pt x="57" y="31"/>
                    <a:pt x="57" y="31"/>
                  </a:cubicBezTo>
                  <a:cubicBezTo>
                    <a:pt x="58" y="31"/>
                    <a:pt x="59" y="33"/>
                    <a:pt x="59" y="33"/>
                  </a:cubicBezTo>
                  <a:cubicBezTo>
                    <a:pt x="60" y="33"/>
                    <a:pt x="61" y="31"/>
                    <a:pt x="61" y="30"/>
                  </a:cubicBezTo>
                  <a:cubicBezTo>
                    <a:pt x="61" y="30"/>
                    <a:pt x="63" y="29"/>
                    <a:pt x="63" y="28"/>
                  </a:cubicBezTo>
                  <a:close/>
                  <a:moveTo>
                    <a:pt x="108" y="48"/>
                  </a:moveTo>
                  <a:cubicBezTo>
                    <a:pt x="108" y="48"/>
                    <a:pt x="106" y="47"/>
                    <a:pt x="105" y="47"/>
                  </a:cubicBezTo>
                  <a:cubicBezTo>
                    <a:pt x="105" y="46"/>
                    <a:pt x="103" y="45"/>
                    <a:pt x="103" y="45"/>
                  </a:cubicBezTo>
                  <a:cubicBezTo>
                    <a:pt x="103" y="45"/>
                    <a:pt x="102" y="47"/>
                    <a:pt x="101" y="47"/>
                  </a:cubicBezTo>
                  <a:cubicBezTo>
                    <a:pt x="101" y="47"/>
                    <a:pt x="100" y="49"/>
                    <a:pt x="100" y="49"/>
                  </a:cubicBezTo>
                  <a:cubicBezTo>
                    <a:pt x="100" y="50"/>
                    <a:pt x="102" y="51"/>
                    <a:pt x="102" y="51"/>
                  </a:cubicBezTo>
                  <a:cubicBezTo>
                    <a:pt x="102" y="51"/>
                    <a:pt x="104" y="53"/>
                    <a:pt x="104" y="53"/>
                  </a:cubicBezTo>
                  <a:cubicBezTo>
                    <a:pt x="105" y="53"/>
                    <a:pt x="106" y="51"/>
                    <a:pt x="106" y="51"/>
                  </a:cubicBezTo>
                  <a:cubicBezTo>
                    <a:pt x="106" y="50"/>
                    <a:pt x="108" y="49"/>
                    <a:pt x="108" y="48"/>
                  </a:cubicBezTo>
                  <a:close/>
                  <a:moveTo>
                    <a:pt x="116" y="51"/>
                  </a:moveTo>
                  <a:cubicBezTo>
                    <a:pt x="116" y="51"/>
                    <a:pt x="117" y="49"/>
                    <a:pt x="118" y="49"/>
                  </a:cubicBezTo>
                  <a:cubicBezTo>
                    <a:pt x="118" y="48"/>
                    <a:pt x="119" y="47"/>
                    <a:pt x="119" y="47"/>
                  </a:cubicBezTo>
                  <a:cubicBezTo>
                    <a:pt x="120" y="46"/>
                    <a:pt x="121" y="45"/>
                    <a:pt x="121" y="44"/>
                  </a:cubicBezTo>
                  <a:cubicBezTo>
                    <a:pt x="121" y="44"/>
                    <a:pt x="119" y="43"/>
                    <a:pt x="119" y="43"/>
                  </a:cubicBezTo>
                  <a:cubicBezTo>
                    <a:pt x="119" y="43"/>
                    <a:pt x="117" y="41"/>
                    <a:pt x="117" y="41"/>
                  </a:cubicBezTo>
                  <a:cubicBezTo>
                    <a:pt x="116" y="41"/>
                    <a:pt x="115" y="43"/>
                    <a:pt x="115" y="43"/>
                  </a:cubicBezTo>
                  <a:cubicBezTo>
                    <a:pt x="114" y="44"/>
                    <a:pt x="114" y="45"/>
                    <a:pt x="113" y="46"/>
                  </a:cubicBezTo>
                  <a:cubicBezTo>
                    <a:pt x="113" y="46"/>
                    <a:pt x="115" y="47"/>
                    <a:pt x="116" y="47"/>
                  </a:cubicBezTo>
                  <a:cubicBezTo>
                    <a:pt x="116" y="48"/>
                    <a:pt x="114" y="49"/>
                    <a:pt x="114" y="49"/>
                  </a:cubicBezTo>
                  <a:cubicBezTo>
                    <a:pt x="114" y="49"/>
                    <a:pt x="116" y="51"/>
                    <a:pt x="116" y="51"/>
                  </a:cubicBezTo>
                  <a:close/>
                  <a:moveTo>
                    <a:pt x="177" y="27"/>
                  </a:moveTo>
                  <a:cubicBezTo>
                    <a:pt x="178" y="27"/>
                    <a:pt x="178" y="29"/>
                    <a:pt x="179" y="29"/>
                  </a:cubicBezTo>
                  <a:cubicBezTo>
                    <a:pt x="180" y="29"/>
                    <a:pt x="180" y="27"/>
                    <a:pt x="181" y="26"/>
                  </a:cubicBezTo>
                  <a:cubicBezTo>
                    <a:pt x="181" y="26"/>
                    <a:pt x="182" y="24"/>
                    <a:pt x="183" y="24"/>
                  </a:cubicBezTo>
                  <a:cubicBezTo>
                    <a:pt x="183" y="24"/>
                    <a:pt x="185" y="26"/>
                    <a:pt x="185" y="26"/>
                  </a:cubicBezTo>
                  <a:cubicBezTo>
                    <a:pt x="185" y="25"/>
                    <a:pt x="186" y="24"/>
                    <a:pt x="186" y="24"/>
                  </a:cubicBezTo>
                  <a:cubicBezTo>
                    <a:pt x="188" y="22"/>
                    <a:pt x="189" y="21"/>
                    <a:pt x="190" y="19"/>
                  </a:cubicBezTo>
                  <a:cubicBezTo>
                    <a:pt x="191" y="19"/>
                    <a:pt x="191" y="21"/>
                    <a:pt x="192" y="21"/>
                  </a:cubicBezTo>
                  <a:cubicBezTo>
                    <a:pt x="192" y="21"/>
                    <a:pt x="194" y="19"/>
                    <a:pt x="194" y="19"/>
                  </a:cubicBezTo>
                  <a:cubicBezTo>
                    <a:pt x="194" y="19"/>
                    <a:pt x="192" y="17"/>
                    <a:pt x="192" y="17"/>
                  </a:cubicBezTo>
                  <a:cubicBezTo>
                    <a:pt x="191" y="17"/>
                    <a:pt x="190" y="19"/>
                    <a:pt x="190" y="19"/>
                  </a:cubicBezTo>
                  <a:cubicBezTo>
                    <a:pt x="189" y="19"/>
                    <a:pt x="188" y="17"/>
                    <a:pt x="188" y="18"/>
                  </a:cubicBezTo>
                  <a:cubicBezTo>
                    <a:pt x="187" y="18"/>
                    <a:pt x="186" y="20"/>
                    <a:pt x="186" y="20"/>
                  </a:cubicBezTo>
                  <a:cubicBezTo>
                    <a:pt x="185" y="20"/>
                    <a:pt x="184" y="18"/>
                    <a:pt x="184" y="18"/>
                  </a:cubicBezTo>
                  <a:cubicBezTo>
                    <a:pt x="183" y="18"/>
                    <a:pt x="182" y="16"/>
                    <a:pt x="181" y="16"/>
                  </a:cubicBezTo>
                  <a:cubicBezTo>
                    <a:pt x="181" y="17"/>
                    <a:pt x="180" y="18"/>
                    <a:pt x="180" y="19"/>
                  </a:cubicBezTo>
                  <a:cubicBezTo>
                    <a:pt x="179" y="19"/>
                    <a:pt x="179" y="20"/>
                    <a:pt x="178" y="21"/>
                  </a:cubicBezTo>
                  <a:cubicBezTo>
                    <a:pt x="178" y="22"/>
                    <a:pt x="177" y="22"/>
                    <a:pt x="176" y="23"/>
                  </a:cubicBezTo>
                  <a:cubicBezTo>
                    <a:pt x="176" y="24"/>
                    <a:pt x="175" y="25"/>
                    <a:pt x="175" y="25"/>
                  </a:cubicBezTo>
                  <a:cubicBezTo>
                    <a:pt x="174" y="26"/>
                    <a:pt x="173" y="27"/>
                    <a:pt x="173" y="27"/>
                  </a:cubicBezTo>
                  <a:cubicBezTo>
                    <a:pt x="173" y="28"/>
                    <a:pt x="175" y="29"/>
                    <a:pt x="175" y="29"/>
                  </a:cubicBezTo>
                  <a:cubicBezTo>
                    <a:pt x="176" y="28"/>
                    <a:pt x="176" y="28"/>
                    <a:pt x="177" y="27"/>
                  </a:cubicBezTo>
                  <a:close/>
                  <a:moveTo>
                    <a:pt x="206" y="49"/>
                  </a:moveTo>
                  <a:cubicBezTo>
                    <a:pt x="206" y="49"/>
                    <a:pt x="207" y="47"/>
                    <a:pt x="208" y="47"/>
                  </a:cubicBezTo>
                  <a:cubicBezTo>
                    <a:pt x="208" y="47"/>
                    <a:pt x="205" y="45"/>
                    <a:pt x="205" y="45"/>
                  </a:cubicBezTo>
                  <a:cubicBezTo>
                    <a:pt x="205" y="45"/>
                    <a:pt x="207" y="44"/>
                    <a:pt x="207" y="43"/>
                  </a:cubicBezTo>
                  <a:cubicBezTo>
                    <a:pt x="207" y="42"/>
                    <a:pt x="208" y="41"/>
                    <a:pt x="209" y="41"/>
                  </a:cubicBezTo>
                  <a:cubicBezTo>
                    <a:pt x="209" y="40"/>
                    <a:pt x="210" y="39"/>
                    <a:pt x="211" y="38"/>
                  </a:cubicBezTo>
                  <a:cubicBezTo>
                    <a:pt x="211" y="38"/>
                    <a:pt x="208" y="37"/>
                    <a:pt x="208" y="37"/>
                  </a:cubicBezTo>
                  <a:cubicBezTo>
                    <a:pt x="208" y="36"/>
                    <a:pt x="210" y="35"/>
                    <a:pt x="210" y="35"/>
                  </a:cubicBezTo>
                  <a:cubicBezTo>
                    <a:pt x="210" y="35"/>
                    <a:pt x="208" y="33"/>
                    <a:pt x="208" y="33"/>
                  </a:cubicBezTo>
                  <a:cubicBezTo>
                    <a:pt x="207" y="33"/>
                    <a:pt x="207" y="34"/>
                    <a:pt x="206" y="35"/>
                  </a:cubicBezTo>
                  <a:cubicBezTo>
                    <a:pt x="206" y="35"/>
                    <a:pt x="204" y="37"/>
                    <a:pt x="204" y="37"/>
                  </a:cubicBezTo>
                  <a:cubicBezTo>
                    <a:pt x="204" y="38"/>
                    <a:pt x="207" y="39"/>
                    <a:pt x="207" y="39"/>
                  </a:cubicBezTo>
                  <a:cubicBezTo>
                    <a:pt x="206" y="40"/>
                    <a:pt x="205" y="41"/>
                    <a:pt x="205" y="41"/>
                  </a:cubicBezTo>
                  <a:cubicBezTo>
                    <a:pt x="204" y="42"/>
                    <a:pt x="203" y="43"/>
                    <a:pt x="203" y="43"/>
                  </a:cubicBezTo>
                  <a:cubicBezTo>
                    <a:pt x="203" y="44"/>
                    <a:pt x="201" y="45"/>
                    <a:pt x="201" y="46"/>
                  </a:cubicBezTo>
                  <a:cubicBezTo>
                    <a:pt x="202" y="46"/>
                    <a:pt x="203" y="47"/>
                    <a:pt x="204" y="47"/>
                  </a:cubicBezTo>
                  <a:cubicBezTo>
                    <a:pt x="204" y="47"/>
                    <a:pt x="205" y="49"/>
                    <a:pt x="206" y="49"/>
                  </a:cubicBezTo>
                  <a:close/>
                  <a:moveTo>
                    <a:pt x="240" y="51"/>
                  </a:moveTo>
                  <a:cubicBezTo>
                    <a:pt x="240" y="50"/>
                    <a:pt x="242" y="52"/>
                    <a:pt x="242" y="52"/>
                  </a:cubicBezTo>
                  <a:cubicBezTo>
                    <a:pt x="243" y="52"/>
                    <a:pt x="244" y="50"/>
                    <a:pt x="244" y="50"/>
                  </a:cubicBezTo>
                  <a:cubicBezTo>
                    <a:pt x="244" y="50"/>
                    <a:pt x="242" y="48"/>
                    <a:pt x="242" y="48"/>
                  </a:cubicBezTo>
                  <a:cubicBezTo>
                    <a:pt x="241" y="48"/>
                    <a:pt x="240" y="47"/>
                    <a:pt x="240" y="47"/>
                  </a:cubicBezTo>
                  <a:cubicBezTo>
                    <a:pt x="239" y="47"/>
                    <a:pt x="238" y="49"/>
                    <a:pt x="238" y="49"/>
                  </a:cubicBezTo>
                  <a:cubicBezTo>
                    <a:pt x="238" y="49"/>
                    <a:pt x="236" y="51"/>
                    <a:pt x="236" y="51"/>
                  </a:cubicBezTo>
                  <a:cubicBezTo>
                    <a:pt x="236" y="52"/>
                    <a:pt x="238" y="52"/>
                    <a:pt x="238" y="53"/>
                  </a:cubicBezTo>
                  <a:cubicBezTo>
                    <a:pt x="239" y="53"/>
                    <a:pt x="240" y="51"/>
                    <a:pt x="240" y="51"/>
                  </a:cubicBezTo>
                  <a:close/>
                  <a:moveTo>
                    <a:pt x="233" y="45"/>
                  </a:moveTo>
                  <a:cubicBezTo>
                    <a:pt x="234" y="46"/>
                    <a:pt x="235" y="43"/>
                    <a:pt x="235" y="43"/>
                  </a:cubicBezTo>
                  <a:cubicBezTo>
                    <a:pt x="236" y="43"/>
                    <a:pt x="237" y="45"/>
                    <a:pt x="237" y="45"/>
                  </a:cubicBezTo>
                  <a:cubicBezTo>
                    <a:pt x="238" y="45"/>
                    <a:pt x="239" y="43"/>
                    <a:pt x="239" y="43"/>
                  </a:cubicBezTo>
                  <a:cubicBezTo>
                    <a:pt x="240" y="42"/>
                    <a:pt x="240" y="41"/>
                    <a:pt x="241" y="40"/>
                  </a:cubicBezTo>
                  <a:cubicBezTo>
                    <a:pt x="240" y="40"/>
                    <a:pt x="239" y="39"/>
                    <a:pt x="239" y="39"/>
                  </a:cubicBezTo>
                  <a:cubicBezTo>
                    <a:pt x="238" y="39"/>
                    <a:pt x="237" y="41"/>
                    <a:pt x="237" y="41"/>
                  </a:cubicBezTo>
                  <a:cubicBezTo>
                    <a:pt x="236" y="41"/>
                    <a:pt x="235" y="39"/>
                    <a:pt x="235" y="39"/>
                  </a:cubicBezTo>
                  <a:cubicBezTo>
                    <a:pt x="234" y="40"/>
                    <a:pt x="233" y="41"/>
                    <a:pt x="233" y="41"/>
                  </a:cubicBezTo>
                  <a:cubicBezTo>
                    <a:pt x="232" y="42"/>
                    <a:pt x="232" y="43"/>
                    <a:pt x="231" y="44"/>
                  </a:cubicBezTo>
                  <a:cubicBezTo>
                    <a:pt x="232" y="44"/>
                    <a:pt x="233" y="45"/>
                    <a:pt x="233" y="45"/>
                  </a:cubicBezTo>
                  <a:close/>
                  <a:moveTo>
                    <a:pt x="241" y="30"/>
                  </a:moveTo>
                  <a:cubicBezTo>
                    <a:pt x="242" y="30"/>
                    <a:pt x="243" y="32"/>
                    <a:pt x="244" y="32"/>
                  </a:cubicBezTo>
                  <a:cubicBezTo>
                    <a:pt x="244" y="32"/>
                    <a:pt x="245" y="30"/>
                    <a:pt x="245" y="30"/>
                  </a:cubicBezTo>
                  <a:cubicBezTo>
                    <a:pt x="246" y="30"/>
                    <a:pt x="247" y="32"/>
                    <a:pt x="248" y="32"/>
                  </a:cubicBezTo>
                  <a:cubicBezTo>
                    <a:pt x="248" y="31"/>
                    <a:pt x="249" y="29"/>
                    <a:pt x="249" y="29"/>
                  </a:cubicBezTo>
                  <a:cubicBezTo>
                    <a:pt x="248" y="28"/>
                    <a:pt x="246" y="27"/>
                    <a:pt x="245" y="26"/>
                  </a:cubicBezTo>
                  <a:cubicBezTo>
                    <a:pt x="244" y="25"/>
                    <a:pt x="243" y="25"/>
                    <a:pt x="243" y="24"/>
                  </a:cubicBezTo>
                  <a:cubicBezTo>
                    <a:pt x="242" y="25"/>
                    <a:pt x="242" y="26"/>
                    <a:pt x="241" y="26"/>
                  </a:cubicBezTo>
                  <a:cubicBezTo>
                    <a:pt x="240" y="27"/>
                    <a:pt x="240" y="28"/>
                    <a:pt x="239" y="29"/>
                  </a:cubicBezTo>
                  <a:cubicBezTo>
                    <a:pt x="239" y="29"/>
                    <a:pt x="237" y="30"/>
                    <a:pt x="238" y="31"/>
                  </a:cubicBezTo>
                  <a:cubicBezTo>
                    <a:pt x="238" y="32"/>
                    <a:pt x="240" y="32"/>
                    <a:pt x="240" y="33"/>
                  </a:cubicBezTo>
                  <a:cubicBezTo>
                    <a:pt x="240" y="32"/>
                    <a:pt x="241" y="30"/>
                    <a:pt x="241" y="30"/>
                  </a:cubicBezTo>
                  <a:close/>
                  <a:moveTo>
                    <a:pt x="283" y="41"/>
                  </a:moveTo>
                  <a:cubicBezTo>
                    <a:pt x="284" y="40"/>
                    <a:pt x="284" y="39"/>
                    <a:pt x="285" y="39"/>
                  </a:cubicBezTo>
                  <a:cubicBezTo>
                    <a:pt x="285" y="38"/>
                    <a:pt x="286" y="37"/>
                    <a:pt x="286" y="36"/>
                  </a:cubicBezTo>
                  <a:cubicBezTo>
                    <a:pt x="286" y="36"/>
                    <a:pt x="284" y="35"/>
                    <a:pt x="284" y="35"/>
                  </a:cubicBezTo>
                  <a:cubicBezTo>
                    <a:pt x="284" y="34"/>
                    <a:pt x="286" y="33"/>
                    <a:pt x="286" y="32"/>
                  </a:cubicBezTo>
                  <a:cubicBezTo>
                    <a:pt x="286" y="32"/>
                    <a:pt x="287" y="31"/>
                    <a:pt x="288" y="30"/>
                  </a:cubicBezTo>
                  <a:cubicBezTo>
                    <a:pt x="288" y="30"/>
                    <a:pt x="285" y="29"/>
                    <a:pt x="285" y="28"/>
                  </a:cubicBezTo>
                  <a:cubicBezTo>
                    <a:pt x="285" y="28"/>
                    <a:pt x="287" y="27"/>
                    <a:pt x="287" y="26"/>
                  </a:cubicBezTo>
                  <a:cubicBezTo>
                    <a:pt x="287" y="26"/>
                    <a:pt x="289" y="25"/>
                    <a:pt x="289" y="24"/>
                  </a:cubicBezTo>
                  <a:cubicBezTo>
                    <a:pt x="289" y="23"/>
                    <a:pt x="287" y="23"/>
                    <a:pt x="286" y="22"/>
                  </a:cubicBezTo>
                  <a:cubicBezTo>
                    <a:pt x="286" y="23"/>
                    <a:pt x="285" y="24"/>
                    <a:pt x="285" y="25"/>
                  </a:cubicBezTo>
                  <a:cubicBezTo>
                    <a:pt x="285" y="25"/>
                    <a:pt x="283" y="26"/>
                    <a:pt x="283" y="27"/>
                  </a:cubicBezTo>
                  <a:cubicBezTo>
                    <a:pt x="283" y="27"/>
                    <a:pt x="285" y="28"/>
                    <a:pt x="285" y="28"/>
                  </a:cubicBezTo>
                  <a:cubicBezTo>
                    <a:pt x="285" y="29"/>
                    <a:pt x="284" y="30"/>
                    <a:pt x="284" y="31"/>
                  </a:cubicBezTo>
                  <a:cubicBezTo>
                    <a:pt x="283" y="31"/>
                    <a:pt x="282" y="32"/>
                    <a:pt x="282" y="33"/>
                  </a:cubicBezTo>
                  <a:cubicBezTo>
                    <a:pt x="282" y="33"/>
                    <a:pt x="284" y="34"/>
                    <a:pt x="284" y="35"/>
                  </a:cubicBezTo>
                  <a:cubicBezTo>
                    <a:pt x="284" y="35"/>
                    <a:pt x="283" y="37"/>
                    <a:pt x="282" y="37"/>
                  </a:cubicBezTo>
                  <a:cubicBezTo>
                    <a:pt x="282" y="37"/>
                    <a:pt x="281" y="38"/>
                    <a:pt x="281" y="39"/>
                  </a:cubicBezTo>
                  <a:cubicBezTo>
                    <a:pt x="281" y="40"/>
                    <a:pt x="279" y="41"/>
                    <a:pt x="279" y="41"/>
                  </a:cubicBezTo>
                  <a:cubicBezTo>
                    <a:pt x="279" y="42"/>
                    <a:pt x="281" y="42"/>
                    <a:pt x="281" y="43"/>
                  </a:cubicBezTo>
                  <a:cubicBezTo>
                    <a:pt x="282" y="42"/>
                    <a:pt x="282" y="42"/>
                    <a:pt x="283" y="41"/>
                  </a:cubicBezTo>
                  <a:close/>
                  <a:moveTo>
                    <a:pt x="270" y="34"/>
                  </a:moveTo>
                  <a:cubicBezTo>
                    <a:pt x="270" y="35"/>
                    <a:pt x="271" y="32"/>
                    <a:pt x="272" y="32"/>
                  </a:cubicBezTo>
                  <a:cubicBezTo>
                    <a:pt x="272" y="32"/>
                    <a:pt x="274" y="34"/>
                    <a:pt x="274" y="34"/>
                  </a:cubicBezTo>
                  <a:cubicBezTo>
                    <a:pt x="275" y="34"/>
                    <a:pt x="275" y="32"/>
                    <a:pt x="276" y="32"/>
                  </a:cubicBezTo>
                  <a:cubicBezTo>
                    <a:pt x="276" y="31"/>
                    <a:pt x="277" y="30"/>
                    <a:pt x="277" y="30"/>
                  </a:cubicBezTo>
                  <a:cubicBezTo>
                    <a:pt x="277" y="29"/>
                    <a:pt x="276" y="28"/>
                    <a:pt x="275" y="28"/>
                  </a:cubicBezTo>
                  <a:cubicBezTo>
                    <a:pt x="275" y="28"/>
                    <a:pt x="273" y="26"/>
                    <a:pt x="273" y="26"/>
                  </a:cubicBezTo>
                  <a:cubicBezTo>
                    <a:pt x="273" y="26"/>
                    <a:pt x="271" y="28"/>
                    <a:pt x="271" y="28"/>
                  </a:cubicBezTo>
                  <a:cubicBezTo>
                    <a:pt x="271" y="29"/>
                    <a:pt x="270" y="30"/>
                    <a:pt x="270" y="31"/>
                  </a:cubicBezTo>
                  <a:cubicBezTo>
                    <a:pt x="269" y="31"/>
                    <a:pt x="268" y="32"/>
                    <a:pt x="268" y="33"/>
                  </a:cubicBezTo>
                  <a:cubicBezTo>
                    <a:pt x="269" y="33"/>
                    <a:pt x="269" y="34"/>
                    <a:pt x="270" y="34"/>
                  </a:cubicBezTo>
                  <a:close/>
                  <a:moveTo>
                    <a:pt x="295" y="25"/>
                  </a:moveTo>
                  <a:cubicBezTo>
                    <a:pt x="295" y="25"/>
                    <a:pt x="293" y="27"/>
                    <a:pt x="293" y="27"/>
                  </a:cubicBezTo>
                  <a:cubicBezTo>
                    <a:pt x="293" y="28"/>
                    <a:pt x="295" y="29"/>
                    <a:pt x="295" y="29"/>
                  </a:cubicBezTo>
                  <a:cubicBezTo>
                    <a:pt x="296" y="29"/>
                    <a:pt x="297" y="31"/>
                    <a:pt x="298" y="31"/>
                  </a:cubicBezTo>
                  <a:cubicBezTo>
                    <a:pt x="298" y="31"/>
                    <a:pt x="299" y="29"/>
                    <a:pt x="299" y="29"/>
                  </a:cubicBezTo>
                  <a:cubicBezTo>
                    <a:pt x="300" y="28"/>
                    <a:pt x="301" y="27"/>
                    <a:pt x="301" y="26"/>
                  </a:cubicBezTo>
                  <a:cubicBezTo>
                    <a:pt x="301" y="26"/>
                    <a:pt x="303" y="25"/>
                    <a:pt x="303" y="24"/>
                  </a:cubicBezTo>
                  <a:cubicBezTo>
                    <a:pt x="303" y="23"/>
                    <a:pt x="301" y="23"/>
                    <a:pt x="301" y="22"/>
                  </a:cubicBezTo>
                  <a:cubicBezTo>
                    <a:pt x="299" y="24"/>
                    <a:pt x="298" y="25"/>
                    <a:pt x="297" y="27"/>
                  </a:cubicBezTo>
                  <a:cubicBezTo>
                    <a:pt x="296" y="27"/>
                    <a:pt x="296" y="25"/>
                    <a:pt x="295" y="25"/>
                  </a:cubicBezTo>
                  <a:close/>
                  <a:moveTo>
                    <a:pt x="373" y="39"/>
                  </a:moveTo>
                  <a:cubicBezTo>
                    <a:pt x="373" y="38"/>
                    <a:pt x="374" y="37"/>
                    <a:pt x="375" y="37"/>
                  </a:cubicBezTo>
                  <a:cubicBezTo>
                    <a:pt x="375" y="36"/>
                    <a:pt x="376" y="38"/>
                    <a:pt x="377" y="38"/>
                  </a:cubicBezTo>
                  <a:cubicBezTo>
                    <a:pt x="377" y="38"/>
                    <a:pt x="378" y="36"/>
                    <a:pt x="378" y="36"/>
                  </a:cubicBezTo>
                  <a:cubicBezTo>
                    <a:pt x="379" y="36"/>
                    <a:pt x="380" y="37"/>
                    <a:pt x="381" y="38"/>
                  </a:cubicBezTo>
                  <a:cubicBezTo>
                    <a:pt x="381" y="38"/>
                    <a:pt x="383" y="39"/>
                    <a:pt x="383" y="39"/>
                  </a:cubicBezTo>
                  <a:cubicBezTo>
                    <a:pt x="384" y="39"/>
                    <a:pt x="384" y="37"/>
                    <a:pt x="385" y="37"/>
                  </a:cubicBezTo>
                  <a:cubicBezTo>
                    <a:pt x="384" y="37"/>
                    <a:pt x="383" y="36"/>
                    <a:pt x="382" y="35"/>
                  </a:cubicBezTo>
                  <a:cubicBezTo>
                    <a:pt x="382" y="35"/>
                    <a:pt x="381" y="34"/>
                    <a:pt x="380" y="34"/>
                  </a:cubicBezTo>
                  <a:cubicBezTo>
                    <a:pt x="380" y="33"/>
                    <a:pt x="379" y="32"/>
                    <a:pt x="378" y="32"/>
                  </a:cubicBezTo>
                  <a:cubicBezTo>
                    <a:pt x="378" y="32"/>
                    <a:pt x="377" y="34"/>
                    <a:pt x="376" y="34"/>
                  </a:cubicBezTo>
                  <a:cubicBezTo>
                    <a:pt x="376" y="34"/>
                    <a:pt x="374" y="32"/>
                    <a:pt x="374" y="33"/>
                  </a:cubicBezTo>
                  <a:cubicBezTo>
                    <a:pt x="373" y="33"/>
                    <a:pt x="373" y="34"/>
                    <a:pt x="372" y="35"/>
                  </a:cubicBezTo>
                  <a:cubicBezTo>
                    <a:pt x="372" y="35"/>
                    <a:pt x="371" y="36"/>
                    <a:pt x="371" y="37"/>
                  </a:cubicBezTo>
                  <a:cubicBezTo>
                    <a:pt x="370" y="38"/>
                    <a:pt x="369" y="39"/>
                    <a:pt x="369" y="39"/>
                  </a:cubicBezTo>
                  <a:cubicBezTo>
                    <a:pt x="369" y="40"/>
                    <a:pt x="371" y="40"/>
                    <a:pt x="371" y="41"/>
                  </a:cubicBezTo>
                  <a:cubicBezTo>
                    <a:pt x="372" y="40"/>
                    <a:pt x="372" y="39"/>
                    <a:pt x="373" y="39"/>
                  </a:cubicBezTo>
                  <a:close/>
                  <a:moveTo>
                    <a:pt x="410" y="50"/>
                  </a:moveTo>
                  <a:cubicBezTo>
                    <a:pt x="411" y="49"/>
                    <a:pt x="412" y="48"/>
                    <a:pt x="412" y="47"/>
                  </a:cubicBezTo>
                  <a:cubicBezTo>
                    <a:pt x="412" y="47"/>
                    <a:pt x="410" y="46"/>
                    <a:pt x="410" y="46"/>
                  </a:cubicBezTo>
                  <a:cubicBezTo>
                    <a:pt x="410" y="46"/>
                    <a:pt x="408" y="44"/>
                    <a:pt x="408" y="44"/>
                  </a:cubicBezTo>
                  <a:cubicBezTo>
                    <a:pt x="407" y="44"/>
                    <a:pt x="406" y="46"/>
                    <a:pt x="406" y="46"/>
                  </a:cubicBezTo>
                  <a:cubicBezTo>
                    <a:pt x="405" y="47"/>
                    <a:pt x="405" y="48"/>
                    <a:pt x="404" y="49"/>
                  </a:cubicBezTo>
                  <a:cubicBezTo>
                    <a:pt x="404" y="49"/>
                    <a:pt x="402" y="50"/>
                    <a:pt x="402" y="51"/>
                  </a:cubicBezTo>
                  <a:cubicBezTo>
                    <a:pt x="402" y="51"/>
                    <a:pt x="404" y="52"/>
                    <a:pt x="405" y="52"/>
                  </a:cubicBezTo>
                  <a:cubicBezTo>
                    <a:pt x="405" y="53"/>
                    <a:pt x="406" y="54"/>
                    <a:pt x="407" y="54"/>
                  </a:cubicBezTo>
                  <a:cubicBezTo>
                    <a:pt x="408" y="53"/>
                    <a:pt x="409" y="51"/>
                    <a:pt x="410" y="50"/>
                  </a:cubicBezTo>
                  <a:close/>
                  <a:moveTo>
                    <a:pt x="399" y="41"/>
                  </a:moveTo>
                  <a:cubicBezTo>
                    <a:pt x="400" y="40"/>
                    <a:pt x="400" y="40"/>
                    <a:pt x="401" y="39"/>
                  </a:cubicBezTo>
                  <a:cubicBezTo>
                    <a:pt x="402" y="37"/>
                    <a:pt x="403" y="36"/>
                    <a:pt x="404" y="35"/>
                  </a:cubicBezTo>
                  <a:cubicBezTo>
                    <a:pt x="403" y="33"/>
                    <a:pt x="401" y="32"/>
                    <a:pt x="400" y="31"/>
                  </a:cubicBezTo>
                  <a:cubicBezTo>
                    <a:pt x="399" y="32"/>
                    <a:pt x="399" y="33"/>
                    <a:pt x="398" y="33"/>
                  </a:cubicBezTo>
                  <a:cubicBezTo>
                    <a:pt x="397" y="35"/>
                    <a:pt x="396" y="36"/>
                    <a:pt x="395" y="38"/>
                  </a:cubicBezTo>
                  <a:cubicBezTo>
                    <a:pt x="394" y="39"/>
                    <a:pt x="392" y="41"/>
                    <a:pt x="391" y="42"/>
                  </a:cubicBezTo>
                  <a:cubicBezTo>
                    <a:pt x="393" y="43"/>
                    <a:pt x="394" y="45"/>
                    <a:pt x="396" y="46"/>
                  </a:cubicBezTo>
                  <a:cubicBezTo>
                    <a:pt x="397" y="44"/>
                    <a:pt x="398" y="43"/>
                    <a:pt x="399" y="41"/>
                  </a:cubicBezTo>
                  <a:close/>
                  <a:moveTo>
                    <a:pt x="433" y="53"/>
                  </a:moveTo>
                  <a:cubicBezTo>
                    <a:pt x="434" y="53"/>
                    <a:pt x="434" y="54"/>
                    <a:pt x="435" y="54"/>
                  </a:cubicBezTo>
                  <a:cubicBezTo>
                    <a:pt x="436" y="55"/>
                    <a:pt x="437" y="56"/>
                    <a:pt x="437" y="56"/>
                  </a:cubicBezTo>
                  <a:cubicBezTo>
                    <a:pt x="438" y="56"/>
                    <a:pt x="439" y="54"/>
                    <a:pt x="439" y="54"/>
                  </a:cubicBezTo>
                  <a:cubicBezTo>
                    <a:pt x="440" y="53"/>
                    <a:pt x="440" y="52"/>
                    <a:pt x="441" y="52"/>
                  </a:cubicBezTo>
                  <a:cubicBezTo>
                    <a:pt x="441" y="51"/>
                    <a:pt x="442" y="50"/>
                    <a:pt x="442" y="49"/>
                  </a:cubicBezTo>
                  <a:cubicBezTo>
                    <a:pt x="442" y="49"/>
                    <a:pt x="440" y="48"/>
                    <a:pt x="440" y="48"/>
                  </a:cubicBezTo>
                  <a:cubicBezTo>
                    <a:pt x="440" y="48"/>
                    <a:pt x="439" y="50"/>
                    <a:pt x="438" y="50"/>
                  </a:cubicBezTo>
                  <a:cubicBezTo>
                    <a:pt x="438" y="50"/>
                    <a:pt x="437" y="48"/>
                    <a:pt x="436" y="48"/>
                  </a:cubicBezTo>
                  <a:cubicBezTo>
                    <a:pt x="436" y="48"/>
                    <a:pt x="435" y="46"/>
                    <a:pt x="434" y="47"/>
                  </a:cubicBezTo>
                  <a:cubicBezTo>
                    <a:pt x="433" y="47"/>
                    <a:pt x="433" y="48"/>
                    <a:pt x="432" y="49"/>
                  </a:cubicBezTo>
                  <a:cubicBezTo>
                    <a:pt x="432" y="49"/>
                    <a:pt x="431" y="50"/>
                    <a:pt x="431" y="51"/>
                  </a:cubicBezTo>
                  <a:cubicBezTo>
                    <a:pt x="430" y="51"/>
                    <a:pt x="429" y="53"/>
                    <a:pt x="429" y="53"/>
                  </a:cubicBezTo>
                  <a:cubicBezTo>
                    <a:pt x="429" y="54"/>
                    <a:pt x="431" y="54"/>
                    <a:pt x="431" y="55"/>
                  </a:cubicBezTo>
                  <a:cubicBezTo>
                    <a:pt x="432" y="54"/>
                    <a:pt x="432" y="53"/>
                    <a:pt x="433" y="53"/>
                  </a:cubicBezTo>
                  <a:close/>
                  <a:moveTo>
                    <a:pt x="464" y="31"/>
                  </a:moveTo>
                  <a:cubicBezTo>
                    <a:pt x="464" y="30"/>
                    <a:pt x="466" y="32"/>
                    <a:pt x="466" y="32"/>
                  </a:cubicBezTo>
                  <a:cubicBezTo>
                    <a:pt x="466" y="32"/>
                    <a:pt x="468" y="30"/>
                    <a:pt x="468" y="30"/>
                  </a:cubicBezTo>
                  <a:cubicBezTo>
                    <a:pt x="468" y="30"/>
                    <a:pt x="466" y="28"/>
                    <a:pt x="466" y="28"/>
                  </a:cubicBezTo>
                  <a:cubicBezTo>
                    <a:pt x="465" y="28"/>
                    <a:pt x="463" y="27"/>
                    <a:pt x="463" y="27"/>
                  </a:cubicBezTo>
                  <a:cubicBezTo>
                    <a:pt x="463" y="26"/>
                    <a:pt x="465" y="25"/>
                    <a:pt x="465" y="24"/>
                  </a:cubicBezTo>
                  <a:cubicBezTo>
                    <a:pt x="465" y="24"/>
                    <a:pt x="466" y="23"/>
                    <a:pt x="467" y="22"/>
                  </a:cubicBezTo>
                  <a:cubicBezTo>
                    <a:pt x="467" y="22"/>
                    <a:pt x="469" y="20"/>
                    <a:pt x="468" y="20"/>
                  </a:cubicBezTo>
                  <a:cubicBezTo>
                    <a:pt x="468" y="19"/>
                    <a:pt x="467" y="19"/>
                    <a:pt x="466" y="18"/>
                  </a:cubicBezTo>
                  <a:cubicBezTo>
                    <a:pt x="466" y="18"/>
                    <a:pt x="465" y="20"/>
                    <a:pt x="465" y="20"/>
                  </a:cubicBezTo>
                  <a:cubicBezTo>
                    <a:pt x="464" y="21"/>
                    <a:pt x="463" y="19"/>
                    <a:pt x="462" y="19"/>
                  </a:cubicBezTo>
                  <a:cubicBezTo>
                    <a:pt x="462" y="19"/>
                    <a:pt x="461" y="20"/>
                    <a:pt x="461" y="21"/>
                  </a:cubicBezTo>
                  <a:cubicBezTo>
                    <a:pt x="461" y="21"/>
                    <a:pt x="463" y="22"/>
                    <a:pt x="463" y="23"/>
                  </a:cubicBezTo>
                  <a:cubicBezTo>
                    <a:pt x="463" y="23"/>
                    <a:pt x="461" y="24"/>
                    <a:pt x="461" y="25"/>
                  </a:cubicBezTo>
                  <a:cubicBezTo>
                    <a:pt x="461" y="25"/>
                    <a:pt x="463" y="26"/>
                    <a:pt x="463" y="27"/>
                  </a:cubicBezTo>
                  <a:cubicBezTo>
                    <a:pt x="463" y="27"/>
                    <a:pt x="462" y="28"/>
                    <a:pt x="462" y="29"/>
                  </a:cubicBezTo>
                  <a:cubicBezTo>
                    <a:pt x="462" y="29"/>
                    <a:pt x="460" y="30"/>
                    <a:pt x="460" y="31"/>
                  </a:cubicBezTo>
                  <a:cubicBezTo>
                    <a:pt x="460" y="32"/>
                    <a:pt x="462" y="32"/>
                    <a:pt x="462" y="33"/>
                  </a:cubicBezTo>
                  <a:cubicBezTo>
                    <a:pt x="463" y="32"/>
                    <a:pt x="463" y="31"/>
                    <a:pt x="464" y="31"/>
                  </a:cubicBezTo>
                  <a:close/>
                  <a:moveTo>
                    <a:pt x="483" y="38"/>
                  </a:moveTo>
                  <a:cubicBezTo>
                    <a:pt x="483" y="38"/>
                    <a:pt x="485" y="40"/>
                    <a:pt x="485" y="40"/>
                  </a:cubicBezTo>
                  <a:cubicBezTo>
                    <a:pt x="485" y="39"/>
                    <a:pt x="487" y="38"/>
                    <a:pt x="487" y="37"/>
                  </a:cubicBezTo>
                  <a:cubicBezTo>
                    <a:pt x="487" y="37"/>
                    <a:pt x="485" y="36"/>
                    <a:pt x="485" y="36"/>
                  </a:cubicBezTo>
                  <a:cubicBezTo>
                    <a:pt x="484" y="36"/>
                    <a:pt x="483" y="34"/>
                    <a:pt x="482" y="34"/>
                  </a:cubicBezTo>
                  <a:cubicBezTo>
                    <a:pt x="482" y="34"/>
                    <a:pt x="481" y="36"/>
                    <a:pt x="481" y="36"/>
                  </a:cubicBezTo>
                  <a:cubicBezTo>
                    <a:pt x="480" y="37"/>
                    <a:pt x="479" y="38"/>
                    <a:pt x="479" y="39"/>
                  </a:cubicBezTo>
                  <a:cubicBezTo>
                    <a:pt x="479" y="39"/>
                    <a:pt x="481" y="40"/>
                    <a:pt x="481" y="40"/>
                  </a:cubicBezTo>
                  <a:cubicBezTo>
                    <a:pt x="482" y="40"/>
                    <a:pt x="482" y="38"/>
                    <a:pt x="483" y="38"/>
                  </a:cubicBezTo>
                  <a:close/>
                  <a:moveTo>
                    <a:pt x="498" y="32"/>
                  </a:moveTo>
                  <a:cubicBezTo>
                    <a:pt x="499" y="32"/>
                    <a:pt x="500" y="34"/>
                    <a:pt x="500" y="34"/>
                  </a:cubicBezTo>
                  <a:cubicBezTo>
                    <a:pt x="501" y="34"/>
                    <a:pt x="502" y="32"/>
                    <a:pt x="502" y="31"/>
                  </a:cubicBezTo>
                  <a:cubicBezTo>
                    <a:pt x="502" y="31"/>
                    <a:pt x="500" y="30"/>
                    <a:pt x="500" y="30"/>
                  </a:cubicBezTo>
                  <a:cubicBezTo>
                    <a:pt x="500" y="29"/>
                    <a:pt x="501" y="28"/>
                    <a:pt x="502" y="27"/>
                  </a:cubicBezTo>
                  <a:cubicBezTo>
                    <a:pt x="501" y="27"/>
                    <a:pt x="500" y="26"/>
                    <a:pt x="499" y="26"/>
                  </a:cubicBezTo>
                  <a:cubicBezTo>
                    <a:pt x="499" y="26"/>
                    <a:pt x="498" y="28"/>
                    <a:pt x="498" y="28"/>
                  </a:cubicBezTo>
                  <a:cubicBezTo>
                    <a:pt x="497" y="29"/>
                    <a:pt x="496" y="29"/>
                    <a:pt x="496" y="30"/>
                  </a:cubicBezTo>
                  <a:cubicBezTo>
                    <a:pt x="496" y="31"/>
                    <a:pt x="494" y="32"/>
                    <a:pt x="494" y="32"/>
                  </a:cubicBezTo>
                  <a:cubicBezTo>
                    <a:pt x="494" y="33"/>
                    <a:pt x="496" y="34"/>
                    <a:pt x="496" y="34"/>
                  </a:cubicBezTo>
                  <a:cubicBezTo>
                    <a:pt x="497" y="34"/>
                    <a:pt x="497" y="32"/>
                    <a:pt x="498" y="32"/>
                  </a:cubicBezTo>
                  <a:close/>
                  <a:moveTo>
                    <a:pt x="527" y="36"/>
                  </a:moveTo>
                  <a:cubicBezTo>
                    <a:pt x="526" y="36"/>
                    <a:pt x="525" y="34"/>
                    <a:pt x="525" y="34"/>
                  </a:cubicBezTo>
                  <a:cubicBezTo>
                    <a:pt x="524" y="34"/>
                    <a:pt x="523" y="36"/>
                    <a:pt x="523" y="37"/>
                  </a:cubicBezTo>
                  <a:cubicBezTo>
                    <a:pt x="523" y="37"/>
                    <a:pt x="525" y="38"/>
                    <a:pt x="525" y="38"/>
                  </a:cubicBezTo>
                  <a:cubicBezTo>
                    <a:pt x="525" y="39"/>
                    <a:pt x="527" y="40"/>
                    <a:pt x="527" y="40"/>
                  </a:cubicBezTo>
                  <a:cubicBezTo>
                    <a:pt x="528" y="40"/>
                    <a:pt x="529" y="38"/>
                    <a:pt x="529" y="38"/>
                  </a:cubicBezTo>
                  <a:cubicBezTo>
                    <a:pt x="530" y="37"/>
                    <a:pt x="530" y="36"/>
                    <a:pt x="531" y="36"/>
                  </a:cubicBezTo>
                  <a:cubicBezTo>
                    <a:pt x="530" y="35"/>
                    <a:pt x="529" y="35"/>
                    <a:pt x="528" y="34"/>
                  </a:cubicBezTo>
                  <a:cubicBezTo>
                    <a:pt x="528" y="34"/>
                    <a:pt x="530" y="32"/>
                    <a:pt x="530" y="32"/>
                  </a:cubicBezTo>
                  <a:cubicBezTo>
                    <a:pt x="530" y="31"/>
                    <a:pt x="528" y="30"/>
                    <a:pt x="528" y="30"/>
                  </a:cubicBezTo>
                  <a:cubicBezTo>
                    <a:pt x="528" y="30"/>
                    <a:pt x="526" y="32"/>
                    <a:pt x="526" y="32"/>
                  </a:cubicBezTo>
                  <a:cubicBezTo>
                    <a:pt x="526" y="33"/>
                    <a:pt x="528" y="33"/>
                    <a:pt x="528" y="34"/>
                  </a:cubicBezTo>
                  <a:cubicBezTo>
                    <a:pt x="528" y="34"/>
                    <a:pt x="527" y="36"/>
                    <a:pt x="527" y="36"/>
                  </a:cubicBezTo>
                  <a:close/>
                  <a:moveTo>
                    <a:pt x="567" y="49"/>
                  </a:moveTo>
                  <a:cubicBezTo>
                    <a:pt x="567" y="49"/>
                    <a:pt x="568" y="47"/>
                    <a:pt x="568" y="47"/>
                  </a:cubicBezTo>
                  <a:cubicBezTo>
                    <a:pt x="569" y="46"/>
                    <a:pt x="569" y="45"/>
                    <a:pt x="570" y="44"/>
                  </a:cubicBezTo>
                  <a:cubicBezTo>
                    <a:pt x="571" y="43"/>
                    <a:pt x="572" y="41"/>
                    <a:pt x="573" y="40"/>
                  </a:cubicBezTo>
                  <a:cubicBezTo>
                    <a:pt x="573" y="40"/>
                    <a:pt x="572" y="38"/>
                    <a:pt x="571" y="38"/>
                  </a:cubicBezTo>
                  <a:cubicBezTo>
                    <a:pt x="571" y="38"/>
                    <a:pt x="570" y="40"/>
                    <a:pt x="569" y="40"/>
                  </a:cubicBezTo>
                  <a:cubicBezTo>
                    <a:pt x="569" y="41"/>
                    <a:pt x="568" y="42"/>
                    <a:pt x="568" y="43"/>
                  </a:cubicBezTo>
                  <a:cubicBezTo>
                    <a:pt x="567" y="44"/>
                    <a:pt x="565" y="46"/>
                    <a:pt x="564" y="47"/>
                  </a:cubicBezTo>
                  <a:cubicBezTo>
                    <a:pt x="565" y="47"/>
                    <a:pt x="566" y="49"/>
                    <a:pt x="567" y="49"/>
                  </a:cubicBezTo>
                  <a:close/>
                  <a:moveTo>
                    <a:pt x="614" y="28"/>
                  </a:moveTo>
                  <a:cubicBezTo>
                    <a:pt x="614" y="28"/>
                    <a:pt x="615" y="26"/>
                    <a:pt x="616" y="26"/>
                  </a:cubicBezTo>
                  <a:cubicBezTo>
                    <a:pt x="616" y="26"/>
                    <a:pt x="618" y="28"/>
                    <a:pt x="618" y="28"/>
                  </a:cubicBezTo>
                  <a:cubicBezTo>
                    <a:pt x="618" y="28"/>
                    <a:pt x="620" y="30"/>
                    <a:pt x="620" y="30"/>
                  </a:cubicBezTo>
                  <a:cubicBezTo>
                    <a:pt x="620" y="30"/>
                    <a:pt x="622" y="28"/>
                    <a:pt x="622" y="27"/>
                  </a:cubicBezTo>
                  <a:cubicBezTo>
                    <a:pt x="622" y="27"/>
                    <a:pt x="620" y="26"/>
                    <a:pt x="619" y="26"/>
                  </a:cubicBezTo>
                  <a:cubicBezTo>
                    <a:pt x="619" y="25"/>
                    <a:pt x="621" y="24"/>
                    <a:pt x="621" y="23"/>
                  </a:cubicBezTo>
                  <a:cubicBezTo>
                    <a:pt x="621" y="23"/>
                    <a:pt x="620" y="22"/>
                    <a:pt x="619" y="22"/>
                  </a:cubicBezTo>
                  <a:cubicBezTo>
                    <a:pt x="618" y="22"/>
                    <a:pt x="618" y="24"/>
                    <a:pt x="617" y="24"/>
                  </a:cubicBezTo>
                  <a:cubicBezTo>
                    <a:pt x="617" y="24"/>
                    <a:pt x="616" y="22"/>
                    <a:pt x="615" y="22"/>
                  </a:cubicBezTo>
                  <a:cubicBezTo>
                    <a:pt x="615" y="22"/>
                    <a:pt x="614" y="24"/>
                    <a:pt x="613" y="24"/>
                  </a:cubicBezTo>
                  <a:cubicBezTo>
                    <a:pt x="613" y="25"/>
                    <a:pt x="612" y="26"/>
                    <a:pt x="612" y="27"/>
                  </a:cubicBezTo>
                  <a:cubicBezTo>
                    <a:pt x="611" y="27"/>
                    <a:pt x="610" y="28"/>
                    <a:pt x="610" y="29"/>
                  </a:cubicBezTo>
                  <a:cubicBezTo>
                    <a:pt x="610" y="30"/>
                    <a:pt x="612" y="30"/>
                    <a:pt x="612" y="31"/>
                  </a:cubicBezTo>
                  <a:cubicBezTo>
                    <a:pt x="613" y="30"/>
                    <a:pt x="613" y="29"/>
                    <a:pt x="614" y="28"/>
                  </a:cubicBezTo>
                  <a:close/>
                  <a:moveTo>
                    <a:pt x="628" y="29"/>
                  </a:moveTo>
                  <a:cubicBezTo>
                    <a:pt x="629" y="27"/>
                    <a:pt x="630" y="26"/>
                    <a:pt x="631" y="24"/>
                  </a:cubicBezTo>
                  <a:cubicBezTo>
                    <a:pt x="631" y="24"/>
                    <a:pt x="630" y="22"/>
                    <a:pt x="629" y="22"/>
                  </a:cubicBezTo>
                  <a:cubicBezTo>
                    <a:pt x="629" y="22"/>
                    <a:pt x="628" y="24"/>
                    <a:pt x="627" y="25"/>
                  </a:cubicBezTo>
                  <a:cubicBezTo>
                    <a:pt x="627" y="25"/>
                    <a:pt x="626" y="26"/>
                    <a:pt x="626" y="27"/>
                  </a:cubicBezTo>
                  <a:cubicBezTo>
                    <a:pt x="625" y="27"/>
                    <a:pt x="624" y="29"/>
                    <a:pt x="624" y="29"/>
                  </a:cubicBezTo>
                  <a:cubicBezTo>
                    <a:pt x="624" y="30"/>
                    <a:pt x="626" y="30"/>
                    <a:pt x="626" y="31"/>
                  </a:cubicBezTo>
                  <a:cubicBezTo>
                    <a:pt x="627" y="30"/>
                    <a:pt x="627" y="29"/>
                    <a:pt x="628" y="29"/>
                  </a:cubicBezTo>
                  <a:close/>
                  <a:moveTo>
                    <a:pt x="650" y="32"/>
                  </a:moveTo>
                  <a:cubicBezTo>
                    <a:pt x="651" y="32"/>
                    <a:pt x="652" y="33"/>
                    <a:pt x="653" y="33"/>
                  </a:cubicBezTo>
                  <a:cubicBezTo>
                    <a:pt x="653" y="33"/>
                    <a:pt x="654" y="31"/>
                    <a:pt x="654" y="31"/>
                  </a:cubicBezTo>
                  <a:cubicBezTo>
                    <a:pt x="655" y="31"/>
                    <a:pt x="655" y="29"/>
                    <a:pt x="656" y="29"/>
                  </a:cubicBezTo>
                  <a:cubicBezTo>
                    <a:pt x="656" y="29"/>
                    <a:pt x="658" y="31"/>
                    <a:pt x="658" y="30"/>
                  </a:cubicBezTo>
                  <a:cubicBezTo>
                    <a:pt x="659" y="30"/>
                    <a:pt x="660" y="29"/>
                    <a:pt x="660" y="28"/>
                  </a:cubicBezTo>
                  <a:cubicBezTo>
                    <a:pt x="660" y="28"/>
                    <a:pt x="662" y="26"/>
                    <a:pt x="662" y="26"/>
                  </a:cubicBezTo>
                  <a:cubicBezTo>
                    <a:pt x="662" y="25"/>
                    <a:pt x="660" y="25"/>
                    <a:pt x="659" y="24"/>
                  </a:cubicBezTo>
                  <a:cubicBezTo>
                    <a:pt x="659" y="25"/>
                    <a:pt x="658" y="26"/>
                    <a:pt x="658" y="27"/>
                  </a:cubicBezTo>
                  <a:cubicBezTo>
                    <a:pt x="657" y="27"/>
                    <a:pt x="656" y="25"/>
                    <a:pt x="655" y="25"/>
                  </a:cubicBezTo>
                  <a:cubicBezTo>
                    <a:pt x="655" y="25"/>
                    <a:pt x="653" y="23"/>
                    <a:pt x="653" y="23"/>
                  </a:cubicBezTo>
                  <a:cubicBezTo>
                    <a:pt x="653" y="23"/>
                    <a:pt x="652" y="25"/>
                    <a:pt x="652" y="25"/>
                  </a:cubicBezTo>
                  <a:cubicBezTo>
                    <a:pt x="651" y="26"/>
                    <a:pt x="650" y="27"/>
                    <a:pt x="650" y="28"/>
                  </a:cubicBezTo>
                  <a:cubicBezTo>
                    <a:pt x="649" y="28"/>
                    <a:pt x="649" y="29"/>
                    <a:pt x="648" y="30"/>
                  </a:cubicBezTo>
                  <a:cubicBezTo>
                    <a:pt x="649" y="30"/>
                    <a:pt x="650" y="31"/>
                    <a:pt x="650" y="32"/>
                  </a:cubicBezTo>
                  <a:close/>
                  <a:moveTo>
                    <a:pt x="695" y="38"/>
                  </a:moveTo>
                  <a:cubicBezTo>
                    <a:pt x="696" y="37"/>
                    <a:pt x="696" y="36"/>
                    <a:pt x="697" y="35"/>
                  </a:cubicBezTo>
                  <a:cubicBezTo>
                    <a:pt x="697" y="35"/>
                    <a:pt x="699" y="34"/>
                    <a:pt x="699" y="33"/>
                  </a:cubicBezTo>
                  <a:cubicBezTo>
                    <a:pt x="699" y="33"/>
                    <a:pt x="697" y="32"/>
                    <a:pt x="696" y="31"/>
                  </a:cubicBezTo>
                  <a:cubicBezTo>
                    <a:pt x="696" y="31"/>
                    <a:pt x="698" y="30"/>
                    <a:pt x="698" y="29"/>
                  </a:cubicBezTo>
                  <a:cubicBezTo>
                    <a:pt x="698" y="29"/>
                    <a:pt x="696" y="27"/>
                    <a:pt x="696" y="27"/>
                  </a:cubicBezTo>
                  <a:cubicBezTo>
                    <a:pt x="695" y="28"/>
                    <a:pt x="694" y="29"/>
                    <a:pt x="694" y="30"/>
                  </a:cubicBezTo>
                  <a:cubicBezTo>
                    <a:pt x="694" y="30"/>
                    <a:pt x="693" y="31"/>
                    <a:pt x="692" y="32"/>
                  </a:cubicBezTo>
                  <a:cubicBezTo>
                    <a:pt x="693" y="33"/>
                    <a:pt x="695" y="33"/>
                    <a:pt x="695" y="34"/>
                  </a:cubicBezTo>
                  <a:cubicBezTo>
                    <a:pt x="695" y="34"/>
                    <a:pt x="693" y="35"/>
                    <a:pt x="693" y="36"/>
                  </a:cubicBezTo>
                  <a:cubicBezTo>
                    <a:pt x="694" y="36"/>
                    <a:pt x="695" y="38"/>
                    <a:pt x="695" y="38"/>
                  </a:cubicBezTo>
                  <a:close/>
                  <a:moveTo>
                    <a:pt x="720" y="28"/>
                  </a:moveTo>
                  <a:cubicBezTo>
                    <a:pt x="721" y="27"/>
                    <a:pt x="721" y="27"/>
                    <a:pt x="722" y="26"/>
                  </a:cubicBezTo>
                  <a:cubicBezTo>
                    <a:pt x="720" y="25"/>
                    <a:pt x="719" y="24"/>
                    <a:pt x="717" y="23"/>
                  </a:cubicBezTo>
                  <a:cubicBezTo>
                    <a:pt x="717" y="23"/>
                    <a:pt x="716" y="24"/>
                    <a:pt x="716" y="25"/>
                  </a:cubicBezTo>
                  <a:cubicBezTo>
                    <a:pt x="715" y="25"/>
                    <a:pt x="718" y="26"/>
                    <a:pt x="718" y="26"/>
                  </a:cubicBezTo>
                  <a:cubicBezTo>
                    <a:pt x="718" y="27"/>
                    <a:pt x="716" y="28"/>
                    <a:pt x="716" y="29"/>
                  </a:cubicBezTo>
                  <a:cubicBezTo>
                    <a:pt x="716" y="29"/>
                    <a:pt x="714" y="30"/>
                    <a:pt x="714" y="31"/>
                  </a:cubicBezTo>
                  <a:cubicBezTo>
                    <a:pt x="714" y="32"/>
                    <a:pt x="716" y="32"/>
                    <a:pt x="717" y="33"/>
                  </a:cubicBezTo>
                  <a:cubicBezTo>
                    <a:pt x="718" y="31"/>
                    <a:pt x="719" y="30"/>
                    <a:pt x="720" y="28"/>
                  </a:cubicBezTo>
                  <a:close/>
                  <a:moveTo>
                    <a:pt x="736" y="44"/>
                  </a:moveTo>
                  <a:cubicBezTo>
                    <a:pt x="737" y="44"/>
                    <a:pt x="738" y="46"/>
                    <a:pt x="738" y="46"/>
                  </a:cubicBezTo>
                  <a:cubicBezTo>
                    <a:pt x="739" y="46"/>
                    <a:pt x="739" y="44"/>
                    <a:pt x="740" y="44"/>
                  </a:cubicBezTo>
                  <a:cubicBezTo>
                    <a:pt x="741" y="43"/>
                    <a:pt x="741" y="42"/>
                    <a:pt x="742" y="41"/>
                  </a:cubicBezTo>
                  <a:cubicBezTo>
                    <a:pt x="742" y="41"/>
                    <a:pt x="743" y="43"/>
                    <a:pt x="744" y="43"/>
                  </a:cubicBezTo>
                  <a:cubicBezTo>
                    <a:pt x="745" y="43"/>
                    <a:pt x="745" y="41"/>
                    <a:pt x="746" y="41"/>
                  </a:cubicBezTo>
                  <a:cubicBezTo>
                    <a:pt x="746" y="40"/>
                    <a:pt x="748" y="39"/>
                    <a:pt x="747" y="39"/>
                  </a:cubicBezTo>
                  <a:cubicBezTo>
                    <a:pt x="747" y="38"/>
                    <a:pt x="745" y="37"/>
                    <a:pt x="745" y="37"/>
                  </a:cubicBezTo>
                  <a:cubicBezTo>
                    <a:pt x="745" y="37"/>
                    <a:pt x="744" y="39"/>
                    <a:pt x="744" y="39"/>
                  </a:cubicBezTo>
                  <a:cubicBezTo>
                    <a:pt x="743" y="39"/>
                    <a:pt x="742" y="37"/>
                    <a:pt x="741" y="37"/>
                  </a:cubicBezTo>
                  <a:cubicBezTo>
                    <a:pt x="741" y="37"/>
                    <a:pt x="740" y="39"/>
                    <a:pt x="740" y="40"/>
                  </a:cubicBezTo>
                  <a:cubicBezTo>
                    <a:pt x="739" y="40"/>
                    <a:pt x="739" y="42"/>
                    <a:pt x="738" y="42"/>
                  </a:cubicBezTo>
                  <a:cubicBezTo>
                    <a:pt x="737" y="42"/>
                    <a:pt x="736" y="40"/>
                    <a:pt x="736" y="40"/>
                  </a:cubicBezTo>
                  <a:cubicBezTo>
                    <a:pt x="735" y="40"/>
                    <a:pt x="735" y="42"/>
                    <a:pt x="734" y="42"/>
                  </a:cubicBezTo>
                  <a:cubicBezTo>
                    <a:pt x="735" y="43"/>
                    <a:pt x="735" y="44"/>
                    <a:pt x="736" y="44"/>
                  </a:cubicBezTo>
                  <a:close/>
                  <a:moveTo>
                    <a:pt x="758" y="43"/>
                  </a:moveTo>
                  <a:cubicBezTo>
                    <a:pt x="758" y="43"/>
                    <a:pt x="760" y="41"/>
                    <a:pt x="760" y="41"/>
                  </a:cubicBezTo>
                  <a:cubicBezTo>
                    <a:pt x="760" y="40"/>
                    <a:pt x="761" y="39"/>
                    <a:pt x="761" y="39"/>
                  </a:cubicBezTo>
                  <a:cubicBezTo>
                    <a:pt x="762" y="38"/>
                    <a:pt x="763" y="37"/>
                    <a:pt x="763" y="36"/>
                  </a:cubicBezTo>
                  <a:cubicBezTo>
                    <a:pt x="763" y="36"/>
                    <a:pt x="761" y="35"/>
                    <a:pt x="761" y="35"/>
                  </a:cubicBezTo>
                  <a:cubicBezTo>
                    <a:pt x="761" y="34"/>
                    <a:pt x="762" y="33"/>
                    <a:pt x="763" y="32"/>
                  </a:cubicBezTo>
                  <a:cubicBezTo>
                    <a:pt x="763" y="32"/>
                    <a:pt x="765" y="34"/>
                    <a:pt x="765" y="34"/>
                  </a:cubicBezTo>
                  <a:cubicBezTo>
                    <a:pt x="765" y="34"/>
                    <a:pt x="766" y="32"/>
                    <a:pt x="767" y="32"/>
                  </a:cubicBezTo>
                  <a:cubicBezTo>
                    <a:pt x="767" y="31"/>
                    <a:pt x="768" y="30"/>
                    <a:pt x="768" y="30"/>
                  </a:cubicBezTo>
                  <a:cubicBezTo>
                    <a:pt x="767" y="29"/>
                    <a:pt x="765" y="27"/>
                    <a:pt x="764" y="26"/>
                  </a:cubicBezTo>
                  <a:cubicBezTo>
                    <a:pt x="763" y="27"/>
                    <a:pt x="763" y="28"/>
                    <a:pt x="762" y="29"/>
                  </a:cubicBezTo>
                  <a:cubicBezTo>
                    <a:pt x="762" y="29"/>
                    <a:pt x="760" y="27"/>
                    <a:pt x="760" y="27"/>
                  </a:cubicBezTo>
                  <a:cubicBezTo>
                    <a:pt x="760" y="27"/>
                    <a:pt x="758" y="29"/>
                    <a:pt x="758" y="29"/>
                  </a:cubicBezTo>
                  <a:cubicBezTo>
                    <a:pt x="758" y="29"/>
                    <a:pt x="761" y="30"/>
                    <a:pt x="760" y="31"/>
                  </a:cubicBezTo>
                  <a:cubicBezTo>
                    <a:pt x="760" y="31"/>
                    <a:pt x="759" y="32"/>
                    <a:pt x="759" y="33"/>
                  </a:cubicBezTo>
                  <a:cubicBezTo>
                    <a:pt x="759" y="33"/>
                    <a:pt x="761" y="34"/>
                    <a:pt x="761" y="35"/>
                  </a:cubicBezTo>
                  <a:cubicBezTo>
                    <a:pt x="761" y="35"/>
                    <a:pt x="760" y="36"/>
                    <a:pt x="759" y="37"/>
                  </a:cubicBezTo>
                  <a:cubicBezTo>
                    <a:pt x="759" y="37"/>
                    <a:pt x="758" y="39"/>
                    <a:pt x="758" y="39"/>
                  </a:cubicBezTo>
                  <a:cubicBezTo>
                    <a:pt x="757" y="40"/>
                    <a:pt x="756" y="41"/>
                    <a:pt x="756" y="41"/>
                  </a:cubicBezTo>
                  <a:cubicBezTo>
                    <a:pt x="757" y="42"/>
                    <a:pt x="757" y="43"/>
                    <a:pt x="758" y="43"/>
                  </a:cubicBezTo>
                  <a:close/>
                  <a:moveTo>
                    <a:pt x="750" y="30"/>
                  </a:moveTo>
                  <a:cubicBezTo>
                    <a:pt x="750" y="30"/>
                    <a:pt x="752" y="28"/>
                    <a:pt x="752" y="28"/>
                  </a:cubicBezTo>
                  <a:cubicBezTo>
                    <a:pt x="752" y="28"/>
                    <a:pt x="750" y="26"/>
                    <a:pt x="750" y="26"/>
                  </a:cubicBezTo>
                  <a:cubicBezTo>
                    <a:pt x="749" y="26"/>
                    <a:pt x="749" y="28"/>
                    <a:pt x="748" y="28"/>
                  </a:cubicBezTo>
                  <a:cubicBezTo>
                    <a:pt x="748" y="29"/>
                    <a:pt x="746" y="30"/>
                    <a:pt x="746" y="31"/>
                  </a:cubicBezTo>
                  <a:cubicBezTo>
                    <a:pt x="746" y="31"/>
                    <a:pt x="748" y="32"/>
                    <a:pt x="749" y="32"/>
                  </a:cubicBezTo>
                  <a:cubicBezTo>
                    <a:pt x="749" y="33"/>
                    <a:pt x="751" y="34"/>
                    <a:pt x="751" y="34"/>
                  </a:cubicBezTo>
                  <a:cubicBezTo>
                    <a:pt x="752" y="34"/>
                    <a:pt x="752" y="32"/>
                    <a:pt x="753" y="32"/>
                  </a:cubicBezTo>
                  <a:cubicBezTo>
                    <a:pt x="752" y="31"/>
                    <a:pt x="750" y="31"/>
                    <a:pt x="750" y="30"/>
                  </a:cubicBezTo>
                  <a:close/>
                  <a:moveTo>
                    <a:pt x="787" y="37"/>
                  </a:moveTo>
                  <a:cubicBezTo>
                    <a:pt x="787" y="37"/>
                    <a:pt x="789" y="36"/>
                    <a:pt x="789" y="35"/>
                  </a:cubicBezTo>
                  <a:cubicBezTo>
                    <a:pt x="789" y="35"/>
                    <a:pt x="787" y="34"/>
                    <a:pt x="787" y="33"/>
                  </a:cubicBezTo>
                  <a:cubicBezTo>
                    <a:pt x="787" y="33"/>
                    <a:pt x="788" y="32"/>
                    <a:pt x="789" y="31"/>
                  </a:cubicBezTo>
                  <a:cubicBezTo>
                    <a:pt x="789" y="31"/>
                    <a:pt x="790" y="29"/>
                    <a:pt x="790" y="29"/>
                  </a:cubicBezTo>
                  <a:cubicBezTo>
                    <a:pt x="790" y="28"/>
                    <a:pt x="788" y="27"/>
                    <a:pt x="788" y="27"/>
                  </a:cubicBezTo>
                  <a:cubicBezTo>
                    <a:pt x="787" y="27"/>
                    <a:pt x="786" y="26"/>
                    <a:pt x="786" y="25"/>
                  </a:cubicBezTo>
                  <a:cubicBezTo>
                    <a:pt x="785" y="25"/>
                    <a:pt x="784" y="27"/>
                    <a:pt x="784" y="28"/>
                  </a:cubicBezTo>
                  <a:cubicBezTo>
                    <a:pt x="784" y="28"/>
                    <a:pt x="782" y="26"/>
                    <a:pt x="782" y="26"/>
                  </a:cubicBezTo>
                  <a:cubicBezTo>
                    <a:pt x="781" y="26"/>
                    <a:pt x="781" y="28"/>
                    <a:pt x="780" y="28"/>
                  </a:cubicBezTo>
                  <a:cubicBezTo>
                    <a:pt x="780" y="29"/>
                    <a:pt x="778" y="30"/>
                    <a:pt x="778" y="30"/>
                  </a:cubicBezTo>
                  <a:cubicBezTo>
                    <a:pt x="778" y="31"/>
                    <a:pt x="780" y="32"/>
                    <a:pt x="781" y="32"/>
                  </a:cubicBezTo>
                  <a:cubicBezTo>
                    <a:pt x="781" y="32"/>
                    <a:pt x="782" y="30"/>
                    <a:pt x="782" y="30"/>
                  </a:cubicBezTo>
                  <a:cubicBezTo>
                    <a:pt x="783" y="30"/>
                    <a:pt x="784" y="31"/>
                    <a:pt x="785" y="32"/>
                  </a:cubicBezTo>
                  <a:cubicBezTo>
                    <a:pt x="785" y="32"/>
                    <a:pt x="786" y="33"/>
                    <a:pt x="787" y="33"/>
                  </a:cubicBezTo>
                  <a:cubicBezTo>
                    <a:pt x="786" y="34"/>
                    <a:pt x="786" y="35"/>
                    <a:pt x="785" y="35"/>
                  </a:cubicBezTo>
                  <a:cubicBezTo>
                    <a:pt x="785" y="36"/>
                    <a:pt x="783" y="37"/>
                    <a:pt x="783" y="38"/>
                  </a:cubicBezTo>
                  <a:cubicBezTo>
                    <a:pt x="783" y="38"/>
                    <a:pt x="785" y="39"/>
                    <a:pt x="786" y="39"/>
                  </a:cubicBezTo>
                  <a:cubicBezTo>
                    <a:pt x="786" y="39"/>
                    <a:pt x="787" y="38"/>
                    <a:pt x="787" y="37"/>
                  </a:cubicBezTo>
                  <a:close/>
                  <a:moveTo>
                    <a:pt x="772" y="25"/>
                  </a:moveTo>
                  <a:cubicBezTo>
                    <a:pt x="772" y="25"/>
                    <a:pt x="773" y="23"/>
                    <a:pt x="773" y="23"/>
                  </a:cubicBezTo>
                  <a:cubicBezTo>
                    <a:pt x="774" y="23"/>
                    <a:pt x="775" y="21"/>
                    <a:pt x="775" y="21"/>
                  </a:cubicBezTo>
                  <a:cubicBezTo>
                    <a:pt x="776" y="19"/>
                    <a:pt x="777" y="18"/>
                    <a:pt x="779" y="16"/>
                  </a:cubicBezTo>
                  <a:cubicBezTo>
                    <a:pt x="778" y="16"/>
                    <a:pt x="777" y="15"/>
                    <a:pt x="776" y="15"/>
                  </a:cubicBezTo>
                  <a:cubicBezTo>
                    <a:pt x="776" y="15"/>
                    <a:pt x="775" y="17"/>
                    <a:pt x="775" y="17"/>
                  </a:cubicBezTo>
                  <a:cubicBezTo>
                    <a:pt x="774" y="17"/>
                    <a:pt x="773" y="18"/>
                    <a:pt x="773" y="19"/>
                  </a:cubicBezTo>
                  <a:cubicBezTo>
                    <a:pt x="772" y="21"/>
                    <a:pt x="771" y="22"/>
                    <a:pt x="769" y="24"/>
                  </a:cubicBezTo>
                  <a:cubicBezTo>
                    <a:pt x="770" y="24"/>
                    <a:pt x="771" y="25"/>
                    <a:pt x="772" y="25"/>
                  </a:cubicBezTo>
                  <a:close/>
                  <a:moveTo>
                    <a:pt x="801" y="37"/>
                  </a:moveTo>
                  <a:cubicBezTo>
                    <a:pt x="801" y="37"/>
                    <a:pt x="804" y="39"/>
                    <a:pt x="804" y="39"/>
                  </a:cubicBezTo>
                  <a:cubicBezTo>
                    <a:pt x="804" y="39"/>
                    <a:pt x="805" y="37"/>
                    <a:pt x="805" y="37"/>
                  </a:cubicBezTo>
                  <a:cubicBezTo>
                    <a:pt x="805" y="36"/>
                    <a:pt x="807" y="35"/>
                    <a:pt x="807" y="35"/>
                  </a:cubicBezTo>
                  <a:cubicBezTo>
                    <a:pt x="807" y="34"/>
                    <a:pt x="805" y="33"/>
                    <a:pt x="805" y="33"/>
                  </a:cubicBezTo>
                  <a:cubicBezTo>
                    <a:pt x="805" y="32"/>
                    <a:pt x="806" y="31"/>
                    <a:pt x="806" y="31"/>
                  </a:cubicBezTo>
                  <a:cubicBezTo>
                    <a:pt x="807" y="30"/>
                    <a:pt x="808" y="29"/>
                    <a:pt x="808" y="28"/>
                  </a:cubicBezTo>
                  <a:cubicBezTo>
                    <a:pt x="809" y="28"/>
                    <a:pt x="809" y="26"/>
                    <a:pt x="810" y="26"/>
                  </a:cubicBezTo>
                  <a:cubicBezTo>
                    <a:pt x="810" y="26"/>
                    <a:pt x="812" y="28"/>
                    <a:pt x="812" y="28"/>
                  </a:cubicBezTo>
                  <a:cubicBezTo>
                    <a:pt x="813" y="28"/>
                    <a:pt x="813" y="26"/>
                    <a:pt x="814" y="26"/>
                  </a:cubicBezTo>
                  <a:cubicBezTo>
                    <a:pt x="814" y="25"/>
                    <a:pt x="816" y="27"/>
                    <a:pt x="816" y="27"/>
                  </a:cubicBezTo>
                  <a:cubicBezTo>
                    <a:pt x="816" y="27"/>
                    <a:pt x="818" y="25"/>
                    <a:pt x="818" y="25"/>
                  </a:cubicBezTo>
                  <a:cubicBezTo>
                    <a:pt x="818" y="25"/>
                    <a:pt x="820" y="23"/>
                    <a:pt x="819" y="23"/>
                  </a:cubicBezTo>
                  <a:cubicBezTo>
                    <a:pt x="819" y="22"/>
                    <a:pt x="817" y="22"/>
                    <a:pt x="817" y="21"/>
                  </a:cubicBezTo>
                  <a:cubicBezTo>
                    <a:pt x="817" y="21"/>
                    <a:pt x="816" y="23"/>
                    <a:pt x="816" y="23"/>
                  </a:cubicBezTo>
                  <a:cubicBezTo>
                    <a:pt x="815" y="23"/>
                    <a:pt x="814" y="22"/>
                    <a:pt x="813" y="22"/>
                  </a:cubicBezTo>
                  <a:cubicBezTo>
                    <a:pt x="813" y="22"/>
                    <a:pt x="812" y="24"/>
                    <a:pt x="812" y="24"/>
                  </a:cubicBezTo>
                  <a:cubicBezTo>
                    <a:pt x="811" y="24"/>
                    <a:pt x="810" y="22"/>
                    <a:pt x="809" y="22"/>
                  </a:cubicBezTo>
                  <a:cubicBezTo>
                    <a:pt x="809" y="22"/>
                    <a:pt x="808" y="24"/>
                    <a:pt x="808" y="24"/>
                  </a:cubicBezTo>
                  <a:cubicBezTo>
                    <a:pt x="807" y="25"/>
                    <a:pt x="806" y="26"/>
                    <a:pt x="806" y="27"/>
                  </a:cubicBezTo>
                  <a:cubicBezTo>
                    <a:pt x="805" y="27"/>
                    <a:pt x="805" y="28"/>
                    <a:pt x="804" y="29"/>
                  </a:cubicBezTo>
                  <a:cubicBezTo>
                    <a:pt x="804" y="29"/>
                    <a:pt x="803" y="31"/>
                    <a:pt x="803" y="31"/>
                  </a:cubicBezTo>
                  <a:cubicBezTo>
                    <a:pt x="802" y="31"/>
                    <a:pt x="801" y="29"/>
                    <a:pt x="800" y="29"/>
                  </a:cubicBezTo>
                  <a:cubicBezTo>
                    <a:pt x="800" y="29"/>
                    <a:pt x="799" y="31"/>
                    <a:pt x="799" y="32"/>
                  </a:cubicBezTo>
                  <a:cubicBezTo>
                    <a:pt x="799" y="32"/>
                    <a:pt x="801" y="33"/>
                    <a:pt x="801" y="33"/>
                  </a:cubicBezTo>
                  <a:cubicBezTo>
                    <a:pt x="802" y="34"/>
                    <a:pt x="802" y="35"/>
                    <a:pt x="803" y="35"/>
                  </a:cubicBezTo>
                  <a:cubicBezTo>
                    <a:pt x="803" y="36"/>
                    <a:pt x="801" y="37"/>
                    <a:pt x="801" y="37"/>
                  </a:cubicBezTo>
                  <a:close/>
                  <a:moveTo>
                    <a:pt x="853" y="52"/>
                  </a:moveTo>
                  <a:cubicBezTo>
                    <a:pt x="853" y="52"/>
                    <a:pt x="852" y="51"/>
                    <a:pt x="851" y="51"/>
                  </a:cubicBezTo>
                  <a:cubicBezTo>
                    <a:pt x="851" y="50"/>
                    <a:pt x="849" y="49"/>
                    <a:pt x="849" y="49"/>
                  </a:cubicBezTo>
                  <a:cubicBezTo>
                    <a:pt x="849" y="49"/>
                    <a:pt x="848" y="51"/>
                    <a:pt x="847" y="51"/>
                  </a:cubicBezTo>
                  <a:cubicBezTo>
                    <a:pt x="847" y="51"/>
                    <a:pt x="846" y="53"/>
                    <a:pt x="846" y="53"/>
                  </a:cubicBezTo>
                  <a:cubicBezTo>
                    <a:pt x="846" y="54"/>
                    <a:pt x="847" y="55"/>
                    <a:pt x="848" y="55"/>
                  </a:cubicBezTo>
                  <a:cubicBezTo>
                    <a:pt x="848" y="55"/>
                    <a:pt x="850" y="57"/>
                    <a:pt x="850" y="57"/>
                  </a:cubicBezTo>
                  <a:cubicBezTo>
                    <a:pt x="850" y="57"/>
                    <a:pt x="852" y="55"/>
                    <a:pt x="852" y="55"/>
                  </a:cubicBezTo>
                  <a:cubicBezTo>
                    <a:pt x="852" y="54"/>
                    <a:pt x="853" y="53"/>
                    <a:pt x="853" y="52"/>
                  </a:cubicBezTo>
                  <a:close/>
                  <a:moveTo>
                    <a:pt x="883" y="46"/>
                  </a:moveTo>
                  <a:cubicBezTo>
                    <a:pt x="883" y="46"/>
                    <a:pt x="884" y="45"/>
                    <a:pt x="884" y="44"/>
                  </a:cubicBezTo>
                  <a:cubicBezTo>
                    <a:pt x="884" y="44"/>
                    <a:pt x="886" y="43"/>
                    <a:pt x="886" y="42"/>
                  </a:cubicBezTo>
                  <a:cubicBezTo>
                    <a:pt x="886" y="41"/>
                    <a:pt x="884" y="41"/>
                    <a:pt x="884" y="40"/>
                  </a:cubicBezTo>
                  <a:cubicBezTo>
                    <a:pt x="883" y="40"/>
                    <a:pt x="883" y="42"/>
                    <a:pt x="882" y="42"/>
                  </a:cubicBezTo>
                  <a:cubicBezTo>
                    <a:pt x="882" y="43"/>
                    <a:pt x="880" y="41"/>
                    <a:pt x="880" y="41"/>
                  </a:cubicBezTo>
                  <a:cubicBezTo>
                    <a:pt x="880" y="41"/>
                    <a:pt x="878" y="43"/>
                    <a:pt x="878" y="43"/>
                  </a:cubicBezTo>
                  <a:cubicBezTo>
                    <a:pt x="878" y="44"/>
                    <a:pt x="880" y="44"/>
                    <a:pt x="881" y="45"/>
                  </a:cubicBezTo>
                  <a:cubicBezTo>
                    <a:pt x="880" y="45"/>
                    <a:pt x="879" y="46"/>
                    <a:pt x="879" y="47"/>
                  </a:cubicBezTo>
                  <a:cubicBezTo>
                    <a:pt x="879" y="47"/>
                    <a:pt x="881" y="48"/>
                    <a:pt x="881" y="49"/>
                  </a:cubicBezTo>
                  <a:cubicBezTo>
                    <a:pt x="881" y="49"/>
                    <a:pt x="883" y="50"/>
                    <a:pt x="883" y="50"/>
                  </a:cubicBezTo>
                  <a:cubicBezTo>
                    <a:pt x="884" y="50"/>
                    <a:pt x="884" y="48"/>
                    <a:pt x="885" y="48"/>
                  </a:cubicBezTo>
                  <a:cubicBezTo>
                    <a:pt x="885" y="47"/>
                    <a:pt x="883" y="47"/>
                    <a:pt x="883" y="46"/>
                  </a:cubicBezTo>
                  <a:close/>
                  <a:moveTo>
                    <a:pt x="883" y="32"/>
                  </a:moveTo>
                  <a:cubicBezTo>
                    <a:pt x="883" y="32"/>
                    <a:pt x="884" y="31"/>
                    <a:pt x="885" y="30"/>
                  </a:cubicBezTo>
                  <a:cubicBezTo>
                    <a:pt x="884" y="30"/>
                    <a:pt x="883" y="29"/>
                    <a:pt x="882" y="28"/>
                  </a:cubicBezTo>
                  <a:cubicBezTo>
                    <a:pt x="882" y="28"/>
                    <a:pt x="880" y="27"/>
                    <a:pt x="880" y="27"/>
                  </a:cubicBezTo>
                  <a:cubicBezTo>
                    <a:pt x="880" y="26"/>
                    <a:pt x="882" y="25"/>
                    <a:pt x="882" y="25"/>
                  </a:cubicBezTo>
                  <a:cubicBezTo>
                    <a:pt x="881" y="24"/>
                    <a:pt x="880" y="23"/>
                    <a:pt x="880" y="23"/>
                  </a:cubicBezTo>
                  <a:cubicBezTo>
                    <a:pt x="879" y="23"/>
                    <a:pt x="878" y="25"/>
                    <a:pt x="878" y="25"/>
                  </a:cubicBezTo>
                  <a:cubicBezTo>
                    <a:pt x="878" y="25"/>
                    <a:pt x="876" y="27"/>
                    <a:pt x="876" y="27"/>
                  </a:cubicBezTo>
                  <a:cubicBezTo>
                    <a:pt x="876" y="28"/>
                    <a:pt x="878" y="28"/>
                    <a:pt x="878" y="29"/>
                  </a:cubicBezTo>
                  <a:cubicBezTo>
                    <a:pt x="878" y="30"/>
                    <a:pt x="877" y="30"/>
                    <a:pt x="877" y="31"/>
                  </a:cubicBezTo>
                  <a:cubicBezTo>
                    <a:pt x="877" y="32"/>
                    <a:pt x="879" y="33"/>
                    <a:pt x="879" y="33"/>
                  </a:cubicBezTo>
                  <a:cubicBezTo>
                    <a:pt x="880" y="33"/>
                    <a:pt x="880" y="34"/>
                    <a:pt x="881" y="35"/>
                  </a:cubicBezTo>
                  <a:cubicBezTo>
                    <a:pt x="882" y="34"/>
                    <a:pt x="882" y="33"/>
                    <a:pt x="883" y="32"/>
                  </a:cubicBezTo>
                  <a:close/>
                  <a:moveTo>
                    <a:pt x="900" y="42"/>
                  </a:moveTo>
                  <a:cubicBezTo>
                    <a:pt x="901" y="42"/>
                    <a:pt x="901" y="40"/>
                    <a:pt x="902" y="40"/>
                  </a:cubicBezTo>
                  <a:cubicBezTo>
                    <a:pt x="902" y="39"/>
                    <a:pt x="904" y="38"/>
                    <a:pt x="904" y="38"/>
                  </a:cubicBezTo>
                  <a:cubicBezTo>
                    <a:pt x="904" y="38"/>
                    <a:pt x="902" y="36"/>
                    <a:pt x="901" y="36"/>
                  </a:cubicBezTo>
                  <a:cubicBezTo>
                    <a:pt x="901" y="36"/>
                    <a:pt x="900" y="38"/>
                    <a:pt x="900" y="38"/>
                  </a:cubicBezTo>
                  <a:cubicBezTo>
                    <a:pt x="899" y="39"/>
                    <a:pt x="899" y="40"/>
                    <a:pt x="898" y="40"/>
                  </a:cubicBezTo>
                  <a:cubicBezTo>
                    <a:pt x="898" y="41"/>
                    <a:pt x="896" y="39"/>
                    <a:pt x="896" y="39"/>
                  </a:cubicBezTo>
                  <a:cubicBezTo>
                    <a:pt x="896" y="39"/>
                    <a:pt x="894" y="41"/>
                    <a:pt x="894" y="41"/>
                  </a:cubicBezTo>
                  <a:cubicBezTo>
                    <a:pt x="894" y="41"/>
                    <a:pt x="896" y="43"/>
                    <a:pt x="896" y="43"/>
                  </a:cubicBezTo>
                  <a:cubicBezTo>
                    <a:pt x="897" y="43"/>
                    <a:pt x="897" y="41"/>
                    <a:pt x="898" y="40"/>
                  </a:cubicBezTo>
                  <a:cubicBezTo>
                    <a:pt x="898" y="40"/>
                    <a:pt x="900" y="42"/>
                    <a:pt x="900" y="42"/>
                  </a:cubicBezTo>
                  <a:close/>
                  <a:moveTo>
                    <a:pt x="899" y="30"/>
                  </a:moveTo>
                  <a:cubicBezTo>
                    <a:pt x="900" y="31"/>
                    <a:pt x="902" y="33"/>
                    <a:pt x="903" y="34"/>
                  </a:cubicBezTo>
                  <a:cubicBezTo>
                    <a:pt x="904" y="33"/>
                    <a:pt x="904" y="32"/>
                    <a:pt x="905" y="31"/>
                  </a:cubicBezTo>
                  <a:cubicBezTo>
                    <a:pt x="905" y="31"/>
                    <a:pt x="906" y="33"/>
                    <a:pt x="907" y="33"/>
                  </a:cubicBezTo>
                  <a:cubicBezTo>
                    <a:pt x="907" y="32"/>
                    <a:pt x="909" y="32"/>
                    <a:pt x="909" y="31"/>
                  </a:cubicBezTo>
                  <a:cubicBezTo>
                    <a:pt x="909" y="30"/>
                    <a:pt x="907" y="30"/>
                    <a:pt x="906" y="29"/>
                  </a:cubicBezTo>
                  <a:cubicBezTo>
                    <a:pt x="906" y="29"/>
                    <a:pt x="908" y="28"/>
                    <a:pt x="908" y="27"/>
                  </a:cubicBezTo>
                  <a:cubicBezTo>
                    <a:pt x="907" y="26"/>
                    <a:pt x="905" y="25"/>
                    <a:pt x="904" y="24"/>
                  </a:cubicBezTo>
                  <a:cubicBezTo>
                    <a:pt x="903" y="25"/>
                    <a:pt x="901" y="27"/>
                    <a:pt x="900" y="28"/>
                  </a:cubicBezTo>
                  <a:cubicBezTo>
                    <a:pt x="900" y="29"/>
                    <a:pt x="899" y="30"/>
                    <a:pt x="899" y="30"/>
                  </a:cubicBezTo>
                  <a:close/>
                  <a:moveTo>
                    <a:pt x="961" y="50"/>
                  </a:moveTo>
                  <a:cubicBezTo>
                    <a:pt x="962" y="48"/>
                    <a:pt x="964" y="47"/>
                    <a:pt x="965" y="45"/>
                  </a:cubicBezTo>
                  <a:cubicBezTo>
                    <a:pt x="964" y="45"/>
                    <a:pt x="963" y="44"/>
                    <a:pt x="963" y="44"/>
                  </a:cubicBezTo>
                  <a:cubicBezTo>
                    <a:pt x="962" y="44"/>
                    <a:pt x="961" y="46"/>
                    <a:pt x="961" y="46"/>
                  </a:cubicBezTo>
                  <a:cubicBezTo>
                    <a:pt x="960" y="46"/>
                    <a:pt x="960" y="48"/>
                    <a:pt x="959" y="48"/>
                  </a:cubicBezTo>
                  <a:cubicBezTo>
                    <a:pt x="959" y="49"/>
                    <a:pt x="957" y="50"/>
                    <a:pt x="957" y="50"/>
                  </a:cubicBezTo>
                  <a:cubicBezTo>
                    <a:pt x="957" y="51"/>
                    <a:pt x="959" y="52"/>
                    <a:pt x="960" y="52"/>
                  </a:cubicBezTo>
                  <a:cubicBezTo>
                    <a:pt x="960" y="51"/>
                    <a:pt x="961" y="51"/>
                    <a:pt x="961" y="50"/>
                  </a:cubicBezTo>
                  <a:close/>
                  <a:moveTo>
                    <a:pt x="971" y="51"/>
                  </a:moveTo>
                  <a:cubicBezTo>
                    <a:pt x="972" y="51"/>
                    <a:pt x="973" y="52"/>
                    <a:pt x="974" y="52"/>
                  </a:cubicBezTo>
                  <a:cubicBezTo>
                    <a:pt x="974" y="52"/>
                    <a:pt x="975" y="51"/>
                    <a:pt x="975" y="50"/>
                  </a:cubicBezTo>
                  <a:cubicBezTo>
                    <a:pt x="976" y="49"/>
                    <a:pt x="976" y="48"/>
                    <a:pt x="977" y="48"/>
                  </a:cubicBezTo>
                  <a:cubicBezTo>
                    <a:pt x="977" y="48"/>
                    <a:pt x="979" y="50"/>
                    <a:pt x="979" y="49"/>
                  </a:cubicBezTo>
                  <a:cubicBezTo>
                    <a:pt x="980" y="49"/>
                    <a:pt x="981" y="48"/>
                    <a:pt x="981" y="47"/>
                  </a:cubicBezTo>
                  <a:cubicBezTo>
                    <a:pt x="981" y="47"/>
                    <a:pt x="979" y="46"/>
                    <a:pt x="979" y="46"/>
                  </a:cubicBezTo>
                  <a:cubicBezTo>
                    <a:pt x="979" y="45"/>
                    <a:pt x="980" y="44"/>
                    <a:pt x="980" y="43"/>
                  </a:cubicBezTo>
                  <a:cubicBezTo>
                    <a:pt x="981" y="43"/>
                    <a:pt x="982" y="42"/>
                    <a:pt x="982" y="41"/>
                  </a:cubicBezTo>
                  <a:cubicBezTo>
                    <a:pt x="982" y="40"/>
                    <a:pt x="980" y="40"/>
                    <a:pt x="980" y="39"/>
                  </a:cubicBezTo>
                  <a:cubicBezTo>
                    <a:pt x="980" y="39"/>
                    <a:pt x="982" y="38"/>
                    <a:pt x="982" y="37"/>
                  </a:cubicBezTo>
                  <a:cubicBezTo>
                    <a:pt x="982" y="37"/>
                    <a:pt x="979" y="35"/>
                    <a:pt x="979" y="35"/>
                  </a:cubicBezTo>
                  <a:cubicBezTo>
                    <a:pt x="979" y="36"/>
                    <a:pt x="978" y="37"/>
                    <a:pt x="978" y="38"/>
                  </a:cubicBezTo>
                  <a:cubicBezTo>
                    <a:pt x="977" y="38"/>
                    <a:pt x="976" y="39"/>
                    <a:pt x="976" y="40"/>
                  </a:cubicBezTo>
                  <a:cubicBezTo>
                    <a:pt x="976" y="40"/>
                    <a:pt x="978" y="41"/>
                    <a:pt x="978" y="42"/>
                  </a:cubicBezTo>
                  <a:cubicBezTo>
                    <a:pt x="978" y="42"/>
                    <a:pt x="977" y="44"/>
                    <a:pt x="977" y="44"/>
                  </a:cubicBezTo>
                  <a:cubicBezTo>
                    <a:pt x="976" y="44"/>
                    <a:pt x="975" y="46"/>
                    <a:pt x="975" y="46"/>
                  </a:cubicBezTo>
                  <a:cubicBezTo>
                    <a:pt x="974" y="46"/>
                    <a:pt x="973" y="44"/>
                    <a:pt x="973" y="44"/>
                  </a:cubicBezTo>
                  <a:cubicBezTo>
                    <a:pt x="972" y="44"/>
                    <a:pt x="971" y="46"/>
                    <a:pt x="971" y="47"/>
                  </a:cubicBezTo>
                  <a:cubicBezTo>
                    <a:pt x="970" y="47"/>
                    <a:pt x="970" y="48"/>
                    <a:pt x="969" y="49"/>
                  </a:cubicBezTo>
                  <a:cubicBezTo>
                    <a:pt x="969" y="49"/>
                    <a:pt x="967" y="51"/>
                    <a:pt x="968" y="51"/>
                  </a:cubicBezTo>
                  <a:cubicBezTo>
                    <a:pt x="968" y="52"/>
                    <a:pt x="970" y="52"/>
                    <a:pt x="970" y="53"/>
                  </a:cubicBezTo>
                  <a:cubicBezTo>
                    <a:pt x="970" y="52"/>
                    <a:pt x="971" y="51"/>
                    <a:pt x="971" y="51"/>
                  </a:cubicBezTo>
                  <a:close/>
                  <a:moveTo>
                    <a:pt x="951" y="31"/>
                  </a:moveTo>
                  <a:cubicBezTo>
                    <a:pt x="952" y="32"/>
                    <a:pt x="952" y="32"/>
                    <a:pt x="953" y="33"/>
                  </a:cubicBezTo>
                  <a:cubicBezTo>
                    <a:pt x="953" y="33"/>
                    <a:pt x="955" y="35"/>
                    <a:pt x="955" y="35"/>
                  </a:cubicBezTo>
                  <a:cubicBezTo>
                    <a:pt x="956" y="35"/>
                    <a:pt x="957" y="33"/>
                    <a:pt x="957" y="32"/>
                  </a:cubicBezTo>
                  <a:cubicBezTo>
                    <a:pt x="957" y="32"/>
                    <a:pt x="955" y="31"/>
                    <a:pt x="955" y="31"/>
                  </a:cubicBezTo>
                  <a:cubicBezTo>
                    <a:pt x="955" y="30"/>
                    <a:pt x="956" y="29"/>
                    <a:pt x="956" y="29"/>
                  </a:cubicBezTo>
                  <a:cubicBezTo>
                    <a:pt x="957" y="28"/>
                    <a:pt x="958" y="27"/>
                    <a:pt x="958" y="26"/>
                  </a:cubicBezTo>
                  <a:cubicBezTo>
                    <a:pt x="958" y="26"/>
                    <a:pt x="960" y="24"/>
                    <a:pt x="960" y="24"/>
                  </a:cubicBezTo>
                  <a:cubicBezTo>
                    <a:pt x="960" y="23"/>
                    <a:pt x="958" y="23"/>
                    <a:pt x="958" y="22"/>
                  </a:cubicBezTo>
                  <a:cubicBezTo>
                    <a:pt x="957" y="23"/>
                    <a:pt x="957" y="24"/>
                    <a:pt x="956" y="25"/>
                  </a:cubicBezTo>
                  <a:cubicBezTo>
                    <a:pt x="955" y="25"/>
                    <a:pt x="955" y="26"/>
                    <a:pt x="954" y="27"/>
                  </a:cubicBezTo>
                  <a:cubicBezTo>
                    <a:pt x="954" y="28"/>
                    <a:pt x="953" y="28"/>
                    <a:pt x="953" y="29"/>
                  </a:cubicBezTo>
                  <a:cubicBezTo>
                    <a:pt x="952" y="29"/>
                    <a:pt x="951" y="27"/>
                    <a:pt x="950" y="27"/>
                  </a:cubicBezTo>
                  <a:cubicBezTo>
                    <a:pt x="950" y="27"/>
                    <a:pt x="949" y="29"/>
                    <a:pt x="949" y="30"/>
                  </a:cubicBezTo>
                  <a:cubicBezTo>
                    <a:pt x="948" y="30"/>
                    <a:pt x="947" y="31"/>
                    <a:pt x="947" y="32"/>
                  </a:cubicBezTo>
                  <a:cubicBezTo>
                    <a:pt x="947" y="32"/>
                    <a:pt x="949" y="33"/>
                    <a:pt x="949" y="34"/>
                  </a:cubicBezTo>
                  <a:cubicBezTo>
                    <a:pt x="950" y="33"/>
                    <a:pt x="950" y="32"/>
                    <a:pt x="951" y="31"/>
                  </a:cubicBezTo>
                  <a:close/>
                  <a:moveTo>
                    <a:pt x="994" y="54"/>
                  </a:moveTo>
                  <a:cubicBezTo>
                    <a:pt x="994" y="54"/>
                    <a:pt x="996" y="55"/>
                    <a:pt x="996" y="55"/>
                  </a:cubicBezTo>
                  <a:cubicBezTo>
                    <a:pt x="997" y="55"/>
                    <a:pt x="997" y="53"/>
                    <a:pt x="998" y="53"/>
                  </a:cubicBezTo>
                  <a:cubicBezTo>
                    <a:pt x="998" y="53"/>
                    <a:pt x="999" y="55"/>
                    <a:pt x="1000" y="55"/>
                  </a:cubicBezTo>
                  <a:cubicBezTo>
                    <a:pt x="1001" y="55"/>
                    <a:pt x="1001" y="53"/>
                    <a:pt x="1002" y="52"/>
                  </a:cubicBezTo>
                  <a:cubicBezTo>
                    <a:pt x="1002" y="52"/>
                    <a:pt x="1003" y="51"/>
                    <a:pt x="1003" y="50"/>
                  </a:cubicBezTo>
                  <a:cubicBezTo>
                    <a:pt x="1004" y="50"/>
                    <a:pt x="1005" y="49"/>
                    <a:pt x="1005" y="48"/>
                  </a:cubicBezTo>
                  <a:cubicBezTo>
                    <a:pt x="1006" y="49"/>
                    <a:pt x="1007" y="49"/>
                    <a:pt x="1007" y="50"/>
                  </a:cubicBezTo>
                  <a:cubicBezTo>
                    <a:pt x="1007" y="49"/>
                    <a:pt x="1009" y="48"/>
                    <a:pt x="1009" y="48"/>
                  </a:cubicBezTo>
                  <a:cubicBezTo>
                    <a:pt x="1009" y="47"/>
                    <a:pt x="1007" y="46"/>
                    <a:pt x="1007" y="46"/>
                  </a:cubicBezTo>
                  <a:cubicBezTo>
                    <a:pt x="1007" y="46"/>
                    <a:pt x="1006" y="48"/>
                    <a:pt x="1005" y="48"/>
                  </a:cubicBezTo>
                  <a:cubicBezTo>
                    <a:pt x="1005" y="48"/>
                    <a:pt x="1003" y="46"/>
                    <a:pt x="1003" y="46"/>
                  </a:cubicBezTo>
                  <a:cubicBezTo>
                    <a:pt x="1002" y="46"/>
                    <a:pt x="1002" y="48"/>
                    <a:pt x="1001" y="49"/>
                  </a:cubicBezTo>
                  <a:cubicBezTo>
                    <a:pt x="1001" y="49"/>
                    <a:pt x="1000" y="51"/>
                    <a:pt x="1000" y="51"/>
                  </a:cubicBezTo>
                  <a:cubicBezTo>
                    <a:pt x="999" y="51"/>
                    <a:pt x="998" y="49"/>
                    <a:pt x="997" y="49"/>
                  </a:cubicBezTo>
                  <a:cubicBezTo>
                    <a:pt x="997" y="49"/>
                    <a:pt x="996" y="51"/>
                    <a:pt x="996" y="51"/>
                  </a:cubicBezTo>
                  <a:cubicBezTo>
                    <a:pt x="996" y="52"/>
                    <a:pt x="994" y="53"/>
                    <a:pt x="994" y="54"/>
                  </a:cubicBezTo>
                  <a:close/>
                  <a:moveTo>
                    <a:pt x="1013" y="43"/>
                  </a:moveTo>
                  <a:cubicBezTo>
                    <a:pt x="1013" y="43"/>
                    <a:pt x="1014" y="41"/>
                    <a:pt x="1014" y="41"/>
                  </a:cubicBezTo>
                  <a:cubicBezTo>
                    <a:pt x="1015" y="41"/>
                    <a:pt x="1016" y="43"/>
                    <a:pt x="1016" y="43"/>
                  </a:cubicBezTo>
                  <a:cubicBezTo>
                    <a:pt x="1017" y="42"/>
                    <a:pt x="1018" y="44"/>
                    <a:pt x="1019" y="44"/>
                  </a:cubicBezTo>
                  <a:cubicBezTo>
                    <a:pt x="1019" y="44"/>
                    <a:pt x="1020" y="42"/>
                    <a:pt x="1020" y="42"/>
                  </a:cubicBezTo>
                  <a:cubicBezTo>
                    <a:pt x="1021" y="41"/>
                    <a:pt x="1022" y="40"/>
                    <a:pt x="1022" y="40"/>
                  </a:cubicBezTo>
                  <a:cubicBezTo>
                    <a:pt x="1021" y="40"/>
                    <a:pt x="1021" y="38"/>
                    <a:pt x="1020" y="38"/>
                  </a:cubicBezTo>
                  <a:cubicBezTo>
                    <a:pt x="1019" y="38"/>
                    <a:pt x="1019" y="40"/>
                    <a:pt x="1018" y="40"/>
                  </a:cubicBezTo>
                  <a:cubicBezTo>
                    <a:pt x="1018" y="40"/>
                    <a:pt x="1017" y="38"/>
                    <a:pt x="1016" y="39"/>
                  </a:cubicBezTo>
                  <a:cubicBezTo>
                    <a:pt x="1015" y="39"/>
                    <a:pt x="1015" y="41"/>
                    <a:pt x="1014" y="41"/>
                  </a:cubicBezTo>
                  <a:cubicBezTo>
                    <a:pt x="1014" y="41"/>
                    <a:pt x="1013" y="39"/>
                    <a:pt x="1012" y="39"/>
                  </a:cubicBezTo>
                  <a:cubicBezTo>
                    <a:pt x="1011" y="39"/>
                    <a:pt x="1011" y="41"/>
                    <a:pt x="1010" y="41"/>
                  </a:cubicBezTo>
                  <a:cubicBezTo>
                    <a:pt x="1011" y="42"/>
                    <a:pt x="1012" y="43"/>
                    <a:pt x="1013" y="43"/>
                  </a:cubicBezTo>
                  <a:close/>
                </a:path>
              </a:pathLst>
            </a:custGeom>
            <a:solidFill>
              <a:schemeClr val="bg1"/>
            </a:solidFill>
            <a:ln>
              <a:noFill/>
            </a:ln>
          </p:spPr>
          <p:txBody>
            <a:bodyPr vert="horz" wrap="square" lIns="68580" tIns="34290" rIns="68580" bIns="34290" numCol="1" anchor="t" anchorCtr="0" compatLnSpc="1"/>
            <a:lstStyle/>
            <a:p>
              <a:endParaRPr lang="zh-CN" altLang="en-US" sz="1350"/>
            </a:p>
          </p:txBody>
        </p:sp>
      </p:grpSp>
      <p:grpSp>
        <p:nvGrpSpPr>
          <p:cNvPr id="47" name="组合 46"/>
          <p:cNvGrpSpPr/>
          <p:nvPr/>
        </p:nvGrpSpPr>
        <p:grpSpPr>
          <a:xfrm flipV="1">
            <a:off x="1323340" y="5450840"/>
            <a:ext cx="6285865" cy="76835"/>
            <a:chOff x="2804139" y="4450981"/>
            <a:chExt cx="7078926" cy="223552"/>
          </a:xfrm>
        </p:grpSpPr>
        <p:sp>
          <p:nvSpPr>
            <p:cNvPr id="48" name="Freeform 334"/>
            <p:cNvSpPr>
              <a:spLocks noEditPoints="1"/>
            </p:cNvSpPr>
            <p:nvPr/>
          </p:nvSpPr>
          <p:spPr bwMode="auto">
            <a:xfrm rot="10800000">
              <a:off x="2804139" y="4450981"/>
              <a:ext cx="3624526" cy="223551"/>
            </a:xfrm>
            <a:custGeom>
              <a:avLst/>
              <a:gdLst>
                <a:gd name="T0" fmla="*/ 32 w 1069"/>
                <a:gd name="T1" fmla="*/ 50 h 77"/>
                <a:gd name="T2" fmla="*/ 29 w 1069"/>
                <a:gd name="T3" fmla="*/ 17 h 77"/>
                <a:gd name="T4" fmla="*/ 87 w 1069"/>
                <a:gd name="T5" fmla="*/ 15 h 77"/>
                <a:gd name="T6" fmla="*/ 108 w 1069"/>
                <a:gd name="T7" fmla="*/ 20 h 77"/>
                <a:gd name="T8" fmla="*/ 148 w 1069"/>
                <a:gd name="T9" fmla="*/ 19 h 77"/>
                <a:gd name="T10" fmla="*/ 191 w 1069"/>
                <a:gd name="T11" fmla="*/ 13 h 77"/>
                <a:gd name="T12" fmla="*/ 241 w 1069"/>
                <a:gd name="T13" fmla="*/ 12 h 77"/>
                <a:gd name="T14" fmla="*/ 285 w 1069"/>
                <a:gd name="T15" fmla="*/ 10 h 77"/>
                <a:gd name="T16" fmla="*/ 325 w 1069"/>
                <a:gd name="T17" fmla="*/ 23 h 77"/>
                <a:gd name="T18" fmla="*/ 385 w 1069"/>
                <a:gd name="T19" fmla="*/ 9 h 77"/>
                <a:gd name="T20" fmla="*/ 405 w 1069"/>
                <a:gd name="T21" fmla="*/ 24 h 77"/>
                <a:gd name="T22" fmla="*/ 449 w 1069"/>
                <a:gd name="T23" fmla="*/ 12 h 77"/>
                <a:gd name="T24" fmla="*/ 488 w 1069"/>
                <a:gd name="T25" fmla="*/ 17 h 77"/>
                <a:gd name="T26" fmla="*/ 530 w 1069"/>
                <a:gd name="T27" fmla="*/ 14 h 77"/>
                <a:gd name="T28" fmla="*/ 587 w 1069"/>
                <a:gd name="T29" fmla="*/ 8 h 77"/>
                <a:gd name="T30" fmla="*/ 621 w 1069"/>
                <a:gd name="T31" fmla="*/ 19 h 77"/>
                <a:gd name="T32" fmla="*/ 677 w 1069"/>
                <a:gd name="T33" fmla="*/ 20 h 77"/>
                <a:gd name="T34" fmla="*/ 716 w 1069"/>
                <a:gd name="T35" fmla="*/ 15 h 77"/>
                <a:gd name="T36" fmla="*/ 761 w 1069"/>
                <a:gd name="T37" fmla="*/ 17 h 77"/>
                <a:gd name="T38" fmla="*/ 816 w 1069"/>
                <a:gd name="T39" fmla="*/ 9 h 77"/>
                <a:gd name="T40" fmla="*/ 850 w 1069"/>
                <a:gd name="T41" fmla="*/ 15 h 77"/>
                <a:gd name="T42" fmla="*/ 890 w 1069"/>
                <a:gd name="T43" fmla="*/ 9 h 77"/>
                <a:gd name="T44" fmla="*/ 939 w 1069"/>
                <a:gd name="T45" fmla="*/ 15 h 77"/>
                <a:gd name="T46" fmla="*/ 981 w 1069"/>
                <a:gd name="T47" fmla="*/ 29 h 77"/>
                <a:gd name="T48" fmla="*/ 1010 w 1069"/>
                <a:gd name="T49" fmla="*/ 27 h 77"/>
                <a:gd name="T50" fmla="*/ 1044 w 1069"/>
                <a:gd name="T51" fmla="*/ 53 h 77"/>
                <a:gd name="T52" fmla="*/ 1051 w 1069"/>
                <a:gd name="T53" fmla="*/ 58 h 77"/>
                <a:gd name="T54" fmla="*/ 1010 w 1069"/>
                <a:gd name="T55" fmla="*/ 69 h 77"/>
                <a:gd name="T56" fmla="*/ 981 w 1069"/>
                <a:gd name="T57" fmla="*/ 61 h 77"/>
                <a:gd name="T58" fmla="*/ 928 w 1069"/>
                <a:gd name="T59" fmla="*/ 42 h 77"/>
                <a:gd name="T60" fmla="*/ 866 w 1069"/>
                <a:gd name="T61" fmla="*/ 59 h 77"/>
                <a:gd name="T62" fmla="*/ 832 w 1069"/>
                <a:gd name="T63" fmla="*/ 53 h 77"/>
                <a:gd name="T64" fmla="*/ 806 w 1069"/>
                <a:gd name="T65" fmla="*/ 59 h 77"/>
                <a:gd name="T66" fmla="*/ 756 w 1069"/>
                <a:gd name="T67" fmla="*/ 59 h 77"/>
                <a:gd name="T68" fmla="*/ 716 w 1069"/>
                <a:gd name="T69" fmla="*/ 47 h 77"/>
                <a:gd name="T70" fmla="*/ 665 w 1069"/>
                <a:gd name="T71" fmla="*/ 40 h 77"/>
                <a:gd name="T72" fmla="*/ 629 w 1069"/>
                <a:gd name="T73" fmla="*/ 50 h 77"/>
                <a:gd name="T74" fmla="*/ 584 w 1069"/>
                <a:gd name="T75" fmla="*/ 62 h 77"/>
                <a:gd name="T76" fmla="*/ 533 w 1069"/>
                <a:gd name="T77" fmla="*/ 55 h 77"/>
                <a:gd name="T78" fmla="*/ 481 w 1069"/>
                <a:gd name="T79" fmla="*/ 50 h 77"/>
                <a:gd name="T80" fmla="*/ 455 w 1069"/>
                <a:gd name="T81" fmla="*/ 42 h 77"/>
                <a:gd name="T82" fmla="*/ 412 w 1069"/>
                <a:gd name="T83" fmla="*/ 62 h 77"/>
                <a:gd name="T84" fmla="*/ 359 w 1069"/>
                <a:gd name="T85" fmla="*/ 57 h 77"/>
                <a:gd name="T86" fmla="*/ 321 w 1069"/>
                <a:gd name="T87" fmla="*/ 56 h 77"/>
                <a:gd name="T88" fmla="*/ 283 w 1069"/>
                <a:gd name="T89" fmla="*/ 59 h 77"/>
                <a:gd name="T90" fmla="*/ 246 w 1069"/>
                <a:gd name="T91" fmla="*/ 62 h 77"/>
                <a:gd name="T92" fmla="*/ 203 w 1069"/>
                <a:gd name="T93" fmla="*/ 58 h 77"/>
                <a:gd name="T94" fmla="*/ 174 w 1069"/>
                <a:gd name="T95" fmla="*/ 63 h 77"/>
                <a:gd name="T96" fmla="*/ 153 w 1069"/>
                <a:gd name="T97" fmla="*/ 58 h 77"/>
                <a:gd name="T98" fmla="*/ 115 w 1069"/>
                <a:gd name="T99" fmla="*/ 57 h 77"/>
                <a:gd name="T100" fmla="*/ 364 w 1069"/>
                <a:gd name="T101" fmla="*/ 18 h 77"/>
                <a:gd name="T102" fmla="*/ 13 w 1069"/>
                <a:gd name="T103" fmla="*/ 43 h 77"/>
                <a:gd name="T104" fmla="*/ 179 w 1069"/>
                <a:gd name="T105" fmla="*/ 29 h 77"/>
                <a:gd name="T106" fmla="*/ 233 w 1069"/>
                <a:gd name="T107" fmla="*/ 45 h 77"/>
                <a:gd name="T108" fmla="*/ 276 w 1069"/>
                <a:gd name="T109" fmla="*/ 32 h 77"/>
                <a:gd name="T110" fmla="*/ 404 w 1069"/>
                <a:gd name="T111" fmla="*/ 35 h 77"/>
                <a:gd name="T112" fmla="*/ 479 w 1069"/>
                <a:gd name="T113" fmla="*/ 39 h 77"/>
                <a:gd name="T114" fmla="*/ 612 w 1069"/>
                <a:gd name="T115" fmla="*/ 27 h 77"/>
                <a:gd name="T116" fmla="*/ 736 w 1069"/>
                <a:gd name="T117" fmla="*/ 44 h 77"/>
                <a:gd name="T118" fmla="*/ 789 w 1069"/>
                <a:gd name="T119" fmla="*/ 31 h 77"/>
                <a:gd name="T120" fmla="*/ 800 w 1069"/>
                <a:gd name="T121" fmla="*/ 29 h 77"/>
                <a:gd name="T122" fmla="*/ 894 w 1069"/>
                <a:gd name="T123" fmla="*/ 41 h 77"/>
                <a:gd name="T124" fmla="*/ 955 w 1069"/>
                <a:gd name="T125" fmla="*/ 3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69" h="77">
                  <a:moveTo>
                    <a:pt x="63" y="56"/>
                  </a:moveTo>
                  <a:cubicBezTo>
                    <a:pt x="62" y="56"/>
                    <a:pt x="60" y="55"/>
                    <a:pt x="60" y="55"/>
                  </a:cubicBezTo>
                  <a:cubicBezTo>
                    <a:pt x="60" y="55"/>
                    <a:pt x="62" y="52"/>
                    <a:pt x="62" y="52"/>
                  </a:cubicBezTo>
                  <a:cubicBezTo>
                    <a:pt x="62" y="52"/>
                    <a:pt x="64" y="54"/>
                    <a:pt x="64" y="54"/>
                  </a:cubicBezTo>
                  <a:cubicBezTo>
                    <a:pt x="65" y="54"/>
                    <a:pt x="66" y="52"/>
                    <a:pt x="66" y="52"/>
                  </a:cubicBezTo>
                  <a:cubicBezTo>
                    <a:pt x="66" y="52"/>
                    <a:pt x="67" y="50"/>
                    <a:pt x="68" y="50"/>
                  </a:cubicBezTo>
                  <a:cubicBezTo>
                    <a:pt x="68" y="50"/>
                    <a:pt x="70" y="51"/>
                    <a:pt x="70" y="51"/>
                  </a:cubicBezTo>
                  <a:cubicBezTo>
                    <a:pt x="70" y="51"/>
                    <a:pt x="72" y="53"/>
                    <a:pt x="72" y="53"/>
                  </a:cubicBezTo>
                  <a:cubicBezTo>
                    <a:pt x="72" y="53"/>
                    <a:pt x="74" y="51"/>
                    <a:pt x="74" y="51"/>
                  </a:cubicBezTo>
                  <a:cubicBezTo>
                    <a:pt x="74" y="50"/>
                    <a:pt x="72" y="50"/>
                    <a:pt x="72" y="49"/>
                  </a:cubicBezTo>
                  <a:cubicBezTo>
                    <a:pt x="72" y="49"/>
                    <a:pt x="73" y="47"/>
                    <a:pt x="73" y="47"/>
                  </a:cubicBezTo>
                  <a:cubicBezTo>
                    <a:pt x="73" y="47"/>
                    <a:pt x="71" y="45"/>
                    <a:pt x="71" y="45"/>
                  </a:cubicBezTo>
                  <a:cubicBezTo>
                    <a:pt x="71" y="46"/>
                    <a:pt x="70" y="47"/>
                    <a:pt x="69" y="47"/>
                  </a:cubicBezTo>
                  <a:cubicBezTo>
                    <a:pt x="69" y="48"/>
                    <a:pt x="68" y="50"/>
                    <a:pt x="68" y="50"/>
                  </a:cubicBezTo>
                  <a:cubicBezTo>
                    <a:pt x="67" y="50"/>
                    <a:pt x="66" y="48"/>
                    <a:pt x="66" y="48"/>
                  </a:cubicBezTo>
                  <a:cubicBezTo>
                    <a:pt x="65" y="48"/>
                    <a:pt x="64" y="50"/>
                    <a:pt x="64" y="50"/>
                  </a:cubicBezTo>
                  <a:cubicBezTo>
                    <a:pt x="63" y="51"/>
                    <a:pt x="63" y="52"/>
                    <a:pt x="62" y="52"/>
                  </a:cubicBezTo>
                  <a:cubicBezTo>
                    <a:pt x="62" y="53"/>
                    <a:pt x="60" y="51"/>
                    <a:pt x="60" y="51"/>
                  </a:cubicBezTo>
                  <a:cubicBezTo>
                    <a:pt x="60" y="51"/>
                    <a:pt x="58" y="53"/>
                    <a:pt x="58" y="53"/>
                  </a:cubicBezTo>
                  <a:cubicBezTo>
                    <a:pt x="58" y="53"/>
                    <a:pt x="57" y="55"/>
                    <a:pt x="56" y="55"/>
                  </a:cubicBezTo>
                  <a:cubicBezTo>
                    <a:pt x="56" y="55"/>
                    <a:pt x="55" y="54"/>
                    <a:pt x="54" y="53"/>
                  </a:cubicBezTo>
                  <a:cubicBezTo>
                    <a:pt x="54" y="53"/>
                    <a:pt x="52" y="52"/>
                    <a:pt x="52" y="52"/>
                  </a:cubicBezTo>
                  <a:cubicBezTo>
                    <a:pt x="52" y="52"/>
                    <a:pt x="51" y="54"/>
                    <a:pt x="50" y="54"/>
                  </a:cubicBezTo>
                  <a:cubicBezTo>
                    <a:pt x="50" y="54"/>
                    <a:pt x="49" y="56"/>
                    <a:pt x="49" y="56"/>
                  </a:cubicBezTo>
                  <a:cubicBezTo>
                    <a:pt x="48" y="56"/>
                    <a:pt x="47" y="54"/>
                    <a:pt x="46" y="55"/>
                  </a:cubicBezTo>
                  <a:cubicBezTo>
                    <a:pt x="46" y="55"/>
                    <a:pt x="45" y="56"/>
                    <a:pt x="45" y="57"/>
                  </a:cubicBezTo>
                  <a:cubicBezTo>
                    <a:pt x="44" y="57"/>
                    <a:pt x="43" y="59"/>
                    <a:pt x="43" y="59"/>
                  </a:cubicBezTo>
                  <a:cubicBezTo>
                    <a:pt x="42" y="59"/>
                    <a:pt x="41" y="57"/>
                    <a:pt x="41" y="57"/>
                  </a:cubicBezTo>
                  <a:cubicBezTo>
                    <a:pt x="40" y="57"/>
                    <a:pt x="39" y="60"/>
                    <a:pt x="39" y="60"/>
                  </a:cubicBezTo>
                  <a:cubicBezTo>
                    <a:pt x="38" y="59"/>
                    <a:pt x="37" y="58"/>
                    <a:pt x="37" y="58"/>
                  </a:cubicBezTo>
                  <a:cubicBezTo>
                    <a:pt x="37" y="58"/>
                    <a:pt x="35" y="56"/>
                    <a:pt x="35" y="56"/>
                  </a:cubicBezTo>
                  <a:cubicBezTo>
                    <a:pt x="34" y="56"/>
                    <a:pt x="33" y="58"/>
                    <a:pt x="33" y="58"/>
                  </a:cubicBezTo>
                  <a:cubicBezTo>
                    <a:pt x="32" y="59"/>
                    <a:pt x="32" y="60"/>
                    <a:pt x="31" y="61"/>
                  </a:cubicBezTo>
                  <a:cubicBezTo>
                    <a:pt x="31" y="61"/>
                    <a:pt x="30" y="63"/>
                    <a:pt x="29" y="63"/>
                  </a:cubicBezTo>
                  <a:cubicBezTo>
                    <a:pt x="29" y="63"/>
                    <a:pt x="27" y="61"/>
                    <a:pt x="27" y="61"/>
                  </a:cubicBezTo>
                  <a:cubicBezTo>
                    <a:pt x="27" y="61"/>
                    <a:pt x="25" y="59"/>
                    <a:pt x="25" y="59"/>
                  </a:cubicBezTo>
                  <a:cubicBezTo>
                    <a:pt x="25" y="59"/>
                    <a:pt x="24" y="61"/>
                    <a:pt x="23" y="62"/>
                  </a:cubicBezTo>
                  <a:cubicBezTo>
                    <a:pt x="23" y="62"/>
                    <a:pt x="22" y="63"/>
                    <a:pt x="22" y="64"/>
                  </a:cubicBezTo>
                  <a:cubicBezTo>
                    <a:pt x="20" y="63"/>
                    <a:pt x="19" y="62"/>
                    <a:pt x="17" y="60"/>
                  </a:cubicBezTo>
                  <a:cubicBezTo>
                    <a:pt x="18" y="60"/>
                    <a:pt x="18" y="58"/>
                    <a:pt x="19" y="58"/>
                  </a:cubicBezTo>
                  <a:cubicBezTo>
                    <a:pt x="19" y="58"/>
                    <a:pt x="21" y="60"/>
                    <a:pt x="21" y="60"/>
                  </a:cubicBezTo>
                  <a:cubicBezTo>
                    <a:pt x="22" y="60"/>
                    <a:pt x="22" y="58"/>
                    <a:pt x="23" y="58"/>
                  </a:cubicBezTo>
                  <a:cubicBezTo>
                    <a:pt x="23" y="57"/>
                    <a:pt x="24" y="56"/>
                    <a:pt x="24" y="55"/>
                  </a:cubicBezTo>
                  <a:cubicBezTo>
                    <a:pt x="25" y="55"/>
                    <a:pt x="26" y="57"/>
                    <a:pt x="27" y="57"/>
                  </a:cubicBezTo>
                  <a:cubicBezTo>
                    <a:pt x="27" y="57"/>
                    <a:pt x="28" y="55"/>
                    <a:pt x="28" y="55"/>
                  </a:cubicBezTo>
                  <a:cubicBezTo>
                    <a:pt x="29" y="54"/>
                    <a:pt x="30" y="53"/>
                    <a:pt x="30" y="53"/>
                  </a:cubicBezTo>
                  <a:cubicBezTo>
                    <a:pt x="31" y="52"/>
                    <a:pt x="31" y="51"/>
                    <a:pt x="32" y="50"/>
                  </a:cubicBezTo>
                  <a:cubicBezTo>
                    <a:pt x="31" y="50"/>
                    <a:pt x="30" y="49"/>
                    <a:pt x="30" y="49"/>
                  </a:cubicBezTo>
                  <a:cubicBezTo>
                    <a:pt x="29" y="49"/>
                    <a:pt x="28" y="51"/>
                    <a:pt x="28" y="51"/>
                  </a:cubicBezTo>
                  <a:cubicBezTo>
                    <a:pt x="28" y="51"/>
                    <a:pt x="26" y="53"/>
                    <a:pt x="26" y="53"/>
                  </a:cubicBezTo>
                  <a:cubicBezTo>
                    <a:pt x="26" y="53"/>
                    <a:pt x="24" y="52"/>
                    <a:pt x="24" y="52"/>
                  </a:cubicBezTo>
                  <a:cubicBezTo>
                    <a:pt x="24" y="51"/>
                    <a:pt x="26" y="50"/>
                    <a:pt x="26" y="49"/>
                  </a:cubicBezTo>
                  <a:cubicBezTo>
                    <a:pt x="26" y="49"/>
                    <a:pt x="23" y="48"/>
                    <a:pt x="23" y="48"/>
                  </a:cubicBezTo>
                  <a:cubicBezTo>
                    <a:pt x="23" y="47"/>
                    <a:pt x="25" y="46"/>
                    <a:pt x="25" y="45"/>
                  </a:cubicBezTo>
                  <a:cubicBezTo>
                    <a:pt x="25" y="45"/>
                    <a:pt x="23" y="44"/>
                    <a:pt x="23" y="44"/>
                  </a:cubicBezTo>
                  <a:cubicBezTo>
                    <a:pt x="22" y="44"/>
                    <a:pt x="22" y="45"/>
                    <a:pt x="21" y="46"/>
                  </a:cubicBezTo>
                  <a:cubicBezTo>
                    <a:pt x="21" y="46"/>
                    <a:pt x="20" y="48"/>
                    <a:pt x="19" y="48"/>
                  </a:cubicBezTo>
                  <a:cubicBezTo>
                    <a:pt x="19" y="48"/>
                    <a:pt x="18" y="46"/>
                    <a:pt x="17" y="46"/>
                  </a:cubicBezTo>
                  <a:cubicBezTo>
                    <a:pt x="17" y="47"/>
                    <a:pt x="16" y="48"/>
                    <a:pt x="16" y="49"/>
                  </a:cubicBezTo>
                  <a:cubicBezTo>
                    <a:pt x="15" y="49"/>
                    <a:pt x="14" y="51"/>
                    <a:pt x="14" y="51"/>
                  </a:cubicBezTo>
                  <a:cubicBezTo>
                    <a:pt x="14" y="51"/>
                    <a:pt x="12" y="49"/>
                    <a:pt x="12" y="49"/>
                  </a:cubicBezTo>
                  <a:cubicBezTo>
                    <a:pt x="11" y="50"/>
                    <a:pt x="10" y="51"/>
                    <a:pt x="10" y="51"/>
                  </a:cubicBezTo>
                  <a:cubicBezTo>
                    <a:pt x="9" y="52"/>
                    <a:pt x="9" y="53"/>
                    <a:pt x="8" y="54"/>
                  </a:cubicBezTo>
                  <a:cubicBezTo>
                    <a:pt x="7" y="55"/>
                    <a:pt x="6" y="57"/>
                    <a:pt x="5" y="58"/>
                  </a:cubicBezTo>
                  <a:cubicBezTo>
                    <a:pt x="3" y="57"/>
                    <a:pt x="2" y="56"/>
                    <a:pt x="0" y="55"/>
                  </a:cubicBezTo>
                  <a:cubicBezTo>
                    <a:pt x="0" y="54"/>
                    <a:pt x="2" y="53"/>
                    <a:pt x="2" y="52"/>
                  </a:cubicBezTo>
                  <a:cubicBezTo>
                    <a:pt x="2" y="52"/>
                    <a:pt x="0" y="51"/>
                    <a:pt x="0" y="51"/>
                  </a:cubicBezTo>
                  <a:cubicBezTo>
                    <a:pt x="0" y="50"/>
                    <a:pt x="1" y="49"/>
                    <a:pt x="1" y="49"/>
                  </a:cubicBezTo>
                  <a:cubicBezTo>
                    <a:pt x="2" y="48"/>
                    <a:pt x="3" y="47"/>
                    <a:pt x="3" y="46"/>
                  </a:cubicBezTo>
                  <a:cubicBezTo>
                    <a:pt x="3" y="46"/>
                    <a:pt x="1" y="45"/>
                    <a:pt x="1" y="45"/>
                  </a:cubicBezTo>
                  <a:cubicBezTo>
                    <a:pt x="1" y="44"/>
                    <a:pt x="3" y="43"/>
                    <a:pt x="3" y="42"/>
                  </a:cubicBezTo>
                  <a:cubicBezTo>
                    <a:pt x="3" y="42"/>
                    <a:pt x="4" y="41"/>
                    <a:pt x="4" y="40"/>
                  </a:cubicBezTo>
                  <a:cubicBezTo>
                    <a:pt x="4" y="40"/>
                    <a:pt x="2" y="39"/>
                    <a:pt x="2" y="38"/>
                  </a:cubicBezTo>
                  <a:cubicBezTo>
                    <a:pt x="2" y="38"/>
                    <a:pt x="4" y="36"/>
                    <a:pt x="4" y="36"/>
                  </a:cubicBezTo>
                  <a:cubicBezTo>
                    <a:pt x="4" y="36"/>
                    <a:pt x="6" y="38"/>
                    <a:pt x="6" y="38"/>
                  </a:cubicBezTo>
                  <a:cubicBezTo>
                    <a:pt x="6" y="38"/>
                    <a:pt x="8" y="40"/>
                    <a:pt x="8" y="40"/>
                  </a:cubicBezTo>
                  <a:cubicBezTo>
                    <a:pt x="9" y="39"/>
                    <a:pt x="10" y="38"/>
                    <a:pt x="10" y="37"/>
                  </a:cubicBezTo>
                  <a:cubicBezTo>
                    <a:pt x="10" y="37"/>
                    <a:pt x="8" y="36"/>
                    <a:pt x="8" y="36"/>
                  </a:cubicBezTo>
                  <a:cubicBezTo>
                    <a:pt x="8" y="35"/>
                    <a:pt x="10" y="34"/>
                    <a:pt x="9" y="33"/>
                  </a:cubicBezTo>
                  <a:cubicBezTo>
                    <a:pt x="9" y="33"/>
                    <a:pt x="7" y="32"/>
                    <a:pt x="7" y="32"/>
                  </a:cubicBezTo>
                  <a:cubicBezTo>
                    <a:pt x="7" y="31"/>
                    <a:pt x="9" y="30"/>
                    <a:pt x="9" y="29"/>
                  </a:cubicBezTo>
                  <a:cubicBezTo>
                    <a:pt x="9" y="29"/>
                    <a:pt x="7" y="28"/>
                    <a:pt x="7" y="28"/>
                  </a:cubicBezTo>
                  <a:cubicBezTo>
                    <a:pt x="7" y="27"/>
                    <a:pt x="8" y="26"/>
                    <a:pt x="8" y="26"/>
                  </a:cubicBezTo>
                  <a:cubicBezTo>
                    <a:pt x="9" y="25"/>
                    <a:pt x="9" y="24"/>
                    <a:pt x="10" y="23"/>
                  </a:cubicBezTo>
                  <a:cubicBezTo>
                    <a:pt x="10" y="23"/>
                    <a:pt x="12" y="25"/>
                    <a:pt x="12" y="25"/>
                  </a:cubicBezTo>
                  <a:cubicBezTo>
                    <a:pt x="13" y="26"/>
                    <a:pt x="14" y="26"/>
                    <a:pt x="15" y="27"/>
                  </a:cubicBezTo>
                  <a:cubicBezTo>
                    <a:pt x="15" y="27"/>
                    <a:pt x="16" y="28"/>
                    <a:pt x="17" y="28"/>
                  </a:cubicBezTo>
                  <a:cubicBezTo>
                    <a:pt x="17" y="28"/>
                    <a:pt x="18" y="26"/>
                    <a:pt x="19" y="26"/>
                  </a:cubicBezTo>
                  <a:cubicBezTo>
                    <a:pt x="19" y="26"/>
                    <a:pt x="20" y="24"/>
                    <a:pt x="20" y="24"/>
                  </a:cubicBezTo>
                  <a:cubicBezTo>
                    <a:pt x="21" y="24"/>
                    <a:pt x="21" y="22"/>
                    <a:pt x="22" y="22"/>
                  </a:cubicBezTo>
                  <a:cubicBezTo>
                    <a:pt x="22" y="22"/>
                    <a:pt x="24" y="24"/>
                    <a:pt x="24" y="23"/>
                  </a:cubicBezTo>
                  <a:cubicBezTo>
                    <a:pt x="25" y="23"/>
                    <a:pt x="25" y="22"/>
                    <a:pt x="26" y="21"/>
                  </a:cubicBezTo>
                  <a:cubicBezTo>
                    <a:pt x="26" y="20"/>
                    <a:pt x="27" y="20"/>
                    <a:pt x="28" y="19"/>
                  </a:cubicBezTo>
                  <a:cubicBezTo>
                    <a:pt x="28" y="18"/>
                    <a:pt x="29" y="17"/>
                    <a:pt x="29" y="17"/>
                  </a:cubicBezTo>
                  <a:cubicBezTo>
                    <a:pt x="30" y="16"/>
                    <a:pt x="30" y="15"/>
                    <a:pt x="31" y="14"/>
                  </a:cubicBezTo>
                  <a:cubicBezTo>
                    <a:pt x="32" y="14"/>
                    <a:pt x="32" y="13"/>
                    <a:pt x="33" y="12"/>
                  </a:cubicBezTo>
                  <a:cubicBezTo>
                    <a:pt x="33" y="12"/>
                    <a:pt x="35" y="14"/>
                    <a:pt x="35" y="14"/>
                  </a:cubicBezTo>
                  <a:cubicBezTo>
                    <a:pt x="35" y="15"/>
                    <a:pt x="33" y="16"/>
                    <a:pt x="33" y="16"/>
                  </a:cubicBezTo>
                  <a:cubicBezTo>
                    <a:pt x="34" y="16"/>
                    <a:pt x="35" y="18"/>
                    <a:pt x="35" y="18"/>
                  </a:cubicBezTo>
                  <a:cubicBezTo>
                    <a:pt x="36" y="18"/>
                    <a:pt x="37" y="16"/>
                    <a:pt x="37" y="16"/>
                  </a:cubicBezTo>
                  <a:cubicBezTo>
                    <a:pt x="37" y="16"/>
                    <a:pt x="39" y="13"/>
                    <a:pt x="39" y="13"/>
                  </a:cubicBezTo>
                  <a:cubicBezTo>
                    <a:pt x="39" y="14"/>
                    <a:pt x="41" y="15"/>
                    <a:pt x="41" y="15"/>
                  </a:cubicBezTo>
                  <a:cubicBezTo>
                    <a:pt x="41" y="16"/>
                    <a:pt x="40" y="17"/>
                    <a:pt x="39" y="17"/>
                  </a:cubicBezTo>
                  <a:cubicBezTo>
                    <a:pt x="39" y="18"/>
                    <a:pt x="38" y="19"/>
                    <a:pt x="38" y="20"/>
                  </a:cubicBezTo>
                  <a:cubicBezTo>
                    <a:pt x="38" y="20"/>
                    <a:pt x="40" y="21"/>
                    <a:pt x="40" y="21"/>
                  </a:cubicBezTo>
                  <a:cubicBezTo>
                    <a:pt x="40" y="22"/>
                    <a:pt x="42" y="23"/>
                    <a:pt x="42" y="23"/>
                  </a:cubicBezTo>
                  <a:cubicBezTo>
                    <a:pt x="42" y="23"/>
                    <a:pt x="40" y="25"/>
                    <a:pt x="40" y="25"/>
                  </a:cubicBezTo>
                  <a:cubicBezTo>
                    <a:pt x="41" y="26"/>
                    <a:pt x="42" y="26"/>
                    <a:pt x="43" y="27"/>
                  </a:cubicBezTo>
                  <a:cubicBezTo>
                    <a:pt x="43" y="26"/>
                    <a:pt x="44" y="25"/>
                    <a:pt x="44" y="25"/>
                  </a:cubicBezTo>
                  <a:cubicBezTo>
                    <a:pt x="45" y="24"/>
                    <a:pt x="46" y="23"/>
                    <a:pt x="46" y="22"/>
                  </a:cubicBezTo>
                  <a:cubicBezTo>
                    <a:pt x="46" y="22"/>
                    <a:pt x="48" y="21"/>
                    <a:pt x="48" y="20"/>
                  </a:cubicBezTo>
                  <a:cubicBezTo>
                    <a:pt x="48" y="20"/>
                    <a:pt x="46" y="19"/>
                    <a:pt x="46" y="19"/>
                  </a:cubicBezTo>
                  <a:cubicBezTo>
                    <a:pt x="46" y="18"/>
                    <a:pt x="47" y="16"/>
                    <a:pt x="47" y="16"/>
                  </a:cubicBezTo>
                  <a:cubicBezTo>
                    <a:pt x="48" y="16"/>
                    <a:pt x="49" y="18"/>
                    <a:pt x="49" y="18"/>
                  </a:cubicBezTo>
                  <a:cubicBezTo>
                    <a:pt x="50" y="18"/>
                    <a:pt x="51" y="20"/>
                    <a:pt x="52" y="20"/>
                  </a:cubicBezTo>
                  <a:cubicBezTo>
                    <a:pt x="52" y="20"/>
                    <a:pt x="53" y="18"/>
                    <a:pt x="53" y="17"/>
                  </a:cubicBezTo>
                  <a:cubicBezTo>
                    <a:pt x="54" y="17"/>
                    <a:pt x="55" y="19"/>
                    <a:pt x="56" y="19"/>
                  </a:cubicBezTo>
                  <a:cubicBezTo>
                    <a:pt x="56" y="19"/>
                    <a:pt x="57" y="17"/>
                    <a:pt x="57" y="17"/>
                  </a:cubicBezTo>
                  <a:cubicBezTo>
                    <a:pt x="58" y="17"/>
                    <a:pt x="59" y="15"/>
                    <a:pt x="59" y="15"/>
                  </a:cubicBezTo>
                  <a:cubicBezTo>
                    <a:pt x="60" y="15"/>
                    <a:pt x="61" y="16"/>
                    <a:pt x="61" y="16"/>
                  </a:cubicBezTo>
                  <a:cubicBezTo>
                    <a:pt x="62" y="17"/>
                    <a:pt x="63" y="18"/>
                    <a:pt x="64" y="18"/>
                  </a:cubicBezTo>
                  <a:cubicBezTo>
                    <a:pt x="64" y="19"/>
                    <a:pt x="65" y="19"/>
                    <a:pt x="66" y="20"/>
                  </a:cubicBezTo>
                  <a:cubicBezTo>
                    <a:pt x="66" y="20"/>
                    <a:pt x="64" y="22"/>
                    <a:pt x="64" y="22"/>
                  </a:cubicBezTo>
                  <a:cubicBezTo>
                    <a:pt x="64" y="23"/>
                    <a:pt x="66" y="23"/>
                    <a:pt x="66" y="24"/>
                  </a:cubicBezTo>
                  <a:cubicBezTo>
                    <a:pt x="66" y="23"/>
                    <a:pt x="68" y="22"/>
                    <a:pt x="68" y="22"/>
                  </a:cubicBezTo>
                  <a:cubicBezTo>
                    <a:pt x="68" y="21"/>
                    <a:pt x="66" y="21"/>
                    <a:pt x="66" y="20"/>
                  </a:cubicBezTo>
                  <a:cubicBezTo>
                    <a:pt x="66" y="19"/>
                    <a:pt x="68" y="18"/>
                    <a:pt x="67" y="18"/>
                  </a:cubicBezTo>
                  <a:cubicBezTo>
                    <a:pt x="67" y="17"/>
                    <a:pt x="65" y="16"/>
                    <a:pt x="65" y="16"/>
                  </a:cubicBezTo>
                  <a:cubicBezTo>
                    <a:pt x="65" y="16"/>
                    <a:pt x="67" y="14"/>
                    <a:pt x="67" y="14"/>
                  </a:cubicBezTo>
                  <a:cubicBezTo>
                    <a:pt x="67" y="14"/>
                    <a:pt x="69" y="15"/>
                    <a:pt x="69" y="15"/>
                  </a:cubicBezTo>
                  <a:cubicBezTo>
                    <a:pt x="70" y="16"/>
                    <a:pt x="71" y="17"/>
                    <a:pt x="71" y="17"/>
                  </a:cubicBezTo>
                  <a:cubicBezTo>
                    <a:pt x="72" y="17"/>
                    <a:pt x="73" y="19"/>
                    <a:pt x="74" y="19"/>
                  </a:cubicBezTo>
                  <a:cubicBezTo>
                    <a:pt x="74" y="19"/>
                    <a:pt x="75" y="17"/>
                    <a:pt x="75" y="17"/>
                  </a:cubicBezTo>
                  <a:cubicBezTo>
                    <a:pt x="75" y="16"/>
                    <a:pt x="73" y="15"/>
                    <a:pt x="73" y="15"/>
                  </a:cubicBezTo>
                  <a:cubicBezTo>
                    <a:pt x="73" y="15"/>
                    <a:pt x="74" y="13"/>
                    <a:pt x="75" y="13"/>
                  </a:cubicBezTo>
                  <a:cubicBezTo>
                    <a:pt x="75" y="13"/>
                    <a:pt x="77" y="15"/>
                    <a:pt x="77" y="14"/>
                  </a:cubicBezTo>
                  <a:cubicBezTo>
                    <a:pt x="78" y="14"/>
                    <a:pt x="78" y="12"/>
                    <a:pt x="79" y="12"/>
                  </a:cubicBezTo>
                  <a:cubicBezTo>
                    <a:pt x="79" y="12"/>
                    <a:pt x="80" y="14"/>
                    <a:pt x="81" y="14"/>
                  </a:cubicBezTo>
                  <a:cubicBezTo>
                    <a:pt x="82" y="14"/>
                    <a:pt x="82" y="12"/>
                    <a:pt x="83" y="12"/>
                  </a:cubicBezTo>
                  <a:cubicBezTo>
                    <a:pt x="83" y="12"/>
                    <a:pt x="84" y="13"/>
                    <a:pt x="85" y="13"/>
                  </a:cubicBezTo>
                  <a:cubicBezTo>
                    <a:pt x="85" y="13"/>
                    <a:pt x="87" y="15"/>
                    <a:pt x="87" y="15"/>
                  </a:cubicBezTo>
                  <a:cubicBezTo>
                    <a:pt x="87" y="15"/>
                    <a:pt x="86" y="17"/>
                    <a:pt x="85" y="17"/>
                  </a:cubicBezTo>
                  <a:cubicBezTo>
                    <a:pt x="85" y="17"/>
                    <a:pt x="84" y="16"/>
                    <a:pt x="83" y="16"/>
                  </a:cubicBezTo>
                  <a:cubicBezTo>
                    <a:pt x="83" y="16"/>
                    <a:pt x="81" y="14"/>
                    <a:pt x="81" y="14"/>
                  </a:cubicBezTo>
                  <a:cubicBezTo>
                    <a:pt x="80" y="14"/>
                    <a:pt x="80" y="16"/>
                    <a:pt x="79" y="16"/>
                  </a:cubicBezTo>
                  <a:cubicBezTo>
                    <a:pt x="79" y="17"/>
                    <a:pt x="78" y="18"/>
                    <a:pt x="78" y="18"/>
                  </a:cubicBezTo>
                  <a:cubicBezTo>
                    <a:pt x="77" y="19"/>
                    <a:pt x="80" y="20"/>
                    <a:pt x="80" y="20"/>
                  </a:cubicBezTo>
                  <a:cubicBezTo>
                    <a:pt x="80" y="21"/>
                    <a:pt x="78" y="22"/>
                    <a:pt x="78" y="22"/>
                  </a:cubicBezTo>
                  <a:cubicBezTo>
                    <a:pt x="78" y="23"/>
                    <a:pt x="80" y="23"/>
                    <a:pt x="80" y="24"/>
                  </a:cubicBezTo>
                  <a:cubicBezTo>
                    <a:pt x="81" y="24"/>
                    <a:pt x="82" y="26"/>
                    <a:pt x="83" y="26"/>
                  </a:cubicBezTo>
                  <a:cubicBezTo>
                    <a:pt x="83" y="26"/>
                    <a:pt x="84" y="24"/>
                    <a:pt x="84" y="23"/>
                  </a:cubicBezTo>
                  <a:cubicBezTo>
                    <a:pt x="85" y="23"/>
                    <a:pt x="85" y="22"/>
                    <a:pt x="86" y="21"/>
                  </a:cubicBezTo>
                  <a:cubicBezTo>
                    <a:pt x="86" y="21"/>
                    <a:pt x="87" y="19"/>
                    <a:pt x="88" y="19"/>
                  </a:cubicBezTo>
                  <a:cubicBezTo>
                    <a:pt x="88" y="19"/>
                    <a:pt x="89" y="21"/>
                    <a:pt x="90" y="21"/>
                  </a:cubicBezTo>
                  <a:cubicBezTo>
                    <a:pt x="91" y="20"/>
                    <a:pt x="91" y="19"/>
                    <a:pt x="92" y="18"/>
                  </a:cubicBezTo>
                  <a:cubicBezTo>
                    <a:pt x="92" y="18"/>
                    <a:pt x="93" y="17"/>
                    <a:pt x="93" y="16"/>
                  </a:cubicBezTo>
                  <a:cubicBezTo>
                    <a:pt x="94" y="16"/>
                    <a:pt x="95" y="14"/>
                    <a:pt x="95" y="14"/>
                  </a:cubicBezTo>
                  <a:cubicBezTo>
                    <a:pt x="96" y="14"/>
                    <a:pt x="97" y="16"/>
                    <a:pt x="97" y="16"/>
                  </a:cubicBezTo>
                  <a:cubicBezTo>
                    <a:pt x="98" y="16"/>
                    <a:pt x="98" y="13"/>
                    <a:pt x="99" y="13"/>
                  </a:cubicBezTo>
                  <a:cubicBezTo>
                    <a:pt x="99" y="13"/>
                    <a:pt x="101" y="15"/>
                    <a:pt x="101" y="15"/>
                  </a:cubicBezTo>
                  <a:cubicBezTo>
                    <a:pt x="102" y="16"/>
                    <a:pt x="103" y="16"/>
                    <a:pt x="103" y="17"/>
                  </a:cubicBezTo>
                  <a:cubicBezTo>
                    <a:pt x="102" y="18"/>
                    <a:pt x="101" y="20"/>
                    <a:pt x="100" y="21"/>
                  </a:cubicBezTo>
                  <a:cubicBezTo>
                    <a:pt x="100" y="22"/>
                    <a:pt x="98" y="23"/>
                    <a:pt x="98" y="23"/>
                  </a:cubicBezTo>
                  <a:cubicBezTo>
                    <a:pt x="98" y="24"/>
                    <a:pt x="101" y="25"/>
                    <a:pt x="101" y="25"/>
                  </a:cubicBezTo>
                  <a:cubicBezTo>
                    <a:pt x="100" y="25"/>
                    <a:pt x="99" y="27"/>
                    <a:pt x="99" y="27"/>
                  </a:cubicBezTo>
                  <a:cubicBezTo>
                    <a:pt x="98" y="27"/>
                    <a:pt x="97" y="26"/>
                    <a:pt x="97" y="26"/>
                  </a:cubicBezTo>
                  <a:cubicBezTo>
                    <a:pt x="96" y="26"/>
                    <a:pt x="94" y="24"/>
                    <a:pt x="94" y="24"/>
                  </a:cubicBezTo>
                  <a:cubicBezTo>
                    <a:pt x="94" y="24"/>
                    <a:pt x="93" y="26"/>
                    <a:pt x="93" y="26"/>
                  </a:cubicBezTo>
                  <a:cubicBezTo>
                    <a:pt x="93" y="27"/>
                    <a:pt x="95" y="27"/>
                    <a:pt x="95" y="28"/>
                  </a:cubicBezTo>
                  <a:cubicBezTo>
                    <a:pt x="95" y="29"/>
                    <a:pt x="93" y="30"/>
                    <a:pt x="93" y="30"/>
                  </a:cubicBezTo>
                  <a:cubicBezTo>
                    <a:pt x="93" y="31"/>
                    <a:pt x="96" y="32"/>
                    <a:pt x="95" y="32"/>
                  </a:cubicBezTo>
                  <a:cubicBezTo>
                    <a:pt x="95" y="33"/>
                    <a:pt x="94" y="34"/>
                    <a:pt x="94" y="34"/>
                  </a:cubicBezTo>
                  <a:cubicBezTo>
                    <a:pt x="93" y="35"/>
                    <a:pt x="93" y="36"/>
                    <a:pt x="92" y="36"/>
                  </a:cubicBezTo>
                  <a:cubicBezTo>
                    <a:pt x="91" y="37"/>
                    <a:pt x="91" y="38"/>
                    <a:pt x="90" y="39"/>
                  </a:cubicBezTo>
                  <a:cubicBezTo>
                    <a:pt x="91" y="39"/>
                    <a:pt x="92" y="40"/>
                    <a:pt x="93" y="40"/>
                  </a:cubicBezTo>
                  <a:cubicBezTo>
                    <a:pt x="93" y="40"/>
                    <a:pt x="94" y="38"/>
                    <a:pt x="94" y="38"/>
                  </a:cubicBezTo>
                  <a:cubicBezTo>
                    <a:pt x="95" y="38"/>
                    <a:pt x="95" y="36"/>
                    <a:pt x="96" y="36"/>
                  </a:cubicBezTo>
                  <a:cubicBezTo>
                    <a:pt x="96" y="35"/>
                    <a:pt x="97" y="34"/>
                    <a:pt x="98" y="34"/>
                  </a:cubicBezTo>
                  <a:cubicBezTo>
                    <a:pt x="98" y="33"/>
                    <a:pt x="99" y="32"/>
                    <a:pt x="99" y="31"/>
                  </a:cubicBezTo>
                  <a:cubicBezTo>
                    <a:pt x="100" y="31"/>
                    <a:pt x="101" y="29"/>
                    <a:pt x="101" y="29"/>
                  </a:cubicBezTo>
                  <a:cubicBezTo>
                    <a:pt x="101" y="29"/>
                    <a:pt x="103" y="31"/>
                    <a:pt x="103" y="31"/>
                  </a:cubicBezTo>
                  <a:cubicBezTo>
                    <a:pt x="103" y="30"/>
                    <a:pt x="105" y="29"/>
                    <a:pt x="105" y="29"/>
                  </a:cubicBezTo>
                  <a:cubicBezTo>
                    <a:pt x="105" y="28"/>
                    <a:pt x="103" y="27"/>
                    <a:pt x="103" y="27"/>
                  </a:cubicBezTo>
                  <a:cubicBezTo>
                    <a:pt x="103" y="27"/>
                    <a:pt x="101" y="25"/>
                    <a:pt x="101" y="25"/>
                  </a:cubicBezTo>
                  <a:cubicBezTo>
                    <a:pt x="101" y="24"/>
                    <a:pt x="102" y="24"/>
                    <a:pt x="102" y="23"/>
                  </a:cubicBezTo>
                  <a:cubicBezTo>
                    <a:pt x="103" y="22"/>
                    <a:pt x="103" y="21"/>
                    <a:pt x="104" y="21"/>
                  </a:cubicBezTo>
                  <a:cubicBezTo>
                    <a:pt x="104" y="20"/>
                    <a:pt x="105" y="19"/>
                    <a:pt x="106" y="19"/>
                  </a:cubicBezTo>
                  <a:cubicBezTo>
                    <a:pt x="106" y="18"/>
                    <a:pt x="107" y="20"/>
                    <a:pt x="108" y="20"/>
                  </a:cubicBezTo>
                  <a:cubicBezTo>
                    <a:pt x="108" y="20"/>
                    <a:pt x="110" y="18"/>
                    <a:pt x="110" y="18"/>
                  </a:cubicBezTo>
                  <a:cubicBezTo>
                    <a:pt x="110" y="17"/>
                    <a:pt x="111" y="16"/>
                    <a:pt x="111" y="16"/>
                  </a:cubicBezTo>
                  <a:cubicBezTo>
                    <a:pt x="111" y="16"/>
                    <a:pt x="109" y="14"/>
                    <a:pt x="109" y="14"/>
                  </a:cubicBezTo>
                  <a:cubicBezTo>
                    <a:pt x="109" y="14"/>
                    <a:pt x="107" y="16"/>
                    <a:pt x="107" y="16"/>
                  </a:cubicBezTo>
                  <a:cubicBezTo>
                    <a:pt x="107" y="16"/>
                    <a:pt x="105" y="15"/>
                    <a:pt x="105" y="15"/>
                  </a:cubicBezTo>
                  <a:cubicBezTo>
                    <a:pt x="105" y="14"/>
                    <a:pt x="107" y="13"/>
                    <a:pt x="107" y="12"/>
                  </a:cubicBezTo>
                  <a:cubicBezTo>
                    <a:pt x="107" y="12"/>
                    <a:pt x="108" y="11"/>
                    <a:pt x="109" y="10"/>
                  </a:cubicBezTo>
                  <a:cubicBezTo>
                    <a:pt x="109" y="10"/>
                    <a:pt x="106" y="9"/>
                    <a:pt x="106" y="8"/>
                  </a:cubicBezTo>
                  <a:cubicBezTo>
                    <a:pt x="106" y="8"/>
                    <a:pt x="108" y="7"/>
                    <a:pt x="108" y="6"/>
                  </a:cubicBezTo>
                  <a:cubicBezTo>
                    <a:pt x="108" y="5"/>
                    <a:pt x="109" y="5"/>
                    <a:pt x="110" y="4"/>
                  </a:cubicBezTo>
                  <a:cubicBezTo>
                    <a:pt x="110" y="4"/>
                    <a:pt x="107" y="2"/>
                    <a:pt x="107" y="2"/>
                  </a:cubicBezTo>
                  <a:cubicBezTo>
                    <a:pt x="108" y="2"/>
                    <a:pt x="109" y="0"/>
                    <a:pt x="109" y="0"/>
                  </a:cubicBezTo>
                  <a:cubicBezTo>
                    <a:pt x="109" y="0"/>
                    <a:pt x="111" y="2"/>
                    <a:pt x="111" y="2"/>
                  </a:cubicBezTo>
                  <a:cubicBezTo>
                    <a:pt x="111" y="2"/>
                    <a:pt x="110" y="4"/>
                    <a:pt x="110" y="4"/>
                  </a:cubicBezTo>
                  <a:cubicBezTo>
                    <a:pt x="110" y="5"/>
                    <a:pt x="111" y="5"/>
                    <a:pt x="112" y="6"/>
                  </a:cubicBezTo>
                  <a:cubicBezTo>
                    <a:pt x="112" y="6"/>
                    <a:pt x="114" y="7"/>
                    <a:pt x="114" y="7"/>
                  </a:cubicBezTo>
                  <a:cubicBezTo>
                    <a:pt x="114" y="8"/>
                    <a:pt x="113" y="9"/>
                    <a:pt x="112" y="10"/>
                  </a:cubicBezTo>
                  <a:cubicBezTo>
                    <a:pt x="113" y="10"/>
                    <a:pt x="114" y="11"/>
                    <a:pt x="115" y="11"/>
                  </a:cubicBezTo>
                  <a:cubicBezTo>
                    <a:pt x="115" y="11"/>
                    <a:pt x="116" y="9"/>
                    <a:pt x="116" y="9"/>
                  </a:cubicBezTo>
                  <a:cubicBezTo>
                    <a:pt x="116" y="9"/>
                    <a:pt x="114" y="8"/>
                    <a:pt x="114" y="7"/>
                  </a:cubicBezTo>
                  <a:cubicBezTo>
                    <a:pt x="114" y="7"/>
                    <a:pt x="115" y="6"/>
                    <a:pt x="116" y="5"/>
                  </a:cubicBezTo>
                  <a:cubicBezTo>
                    <a:pt x="116" y="5"/>
                    <a:pt x="117" y="3"/>
                    <a:pt x="118" y="3"/>
                  </a:cubicBezTo>
                  <a:cubicBezTo>
                    <a:pt x="118" y="3"/>
                    <a:pt x="120" y="4"/>
                    <a:pt x="120" y="5"/>
                  </a:cubicBezTo>
                  <a:cubicBezTo>
                    <a:pt x="120" y="5"/>
                    <a:pt x="118" y="6"/>
                    <a:pt x="118" y="7"/>
                  </a:cubicBezTo>
                  <a:cubicBezTo>
                    <a:pt x="118" y="8"/>
                    <a:pt x="120" y="8"/>
                    <a:pt x="120" y="9"/>
                  </a:cubicBezTo>
                  <a:cubicBezTo>
                    <a:pt x="119" y="10"/>
                    <a:pt x="118" y="11"/>
                    <a:pt x="117" y="13"/>
                  </a:cubicBezTo>
                  <a:cubicBezTo>
                    <a:pt x="116" y="14"/>
                    <a:pt x="115" y="16"/>
                    <a:pt x="114" y="17"/>
                  </a:cubicBezTo>
                  <a:cubicBezTo>
                    <a:pt x="115" y="19"/>
                    <a:pt x="116" y="20"/>
                    <a:pt x="118" y="21"/>
                  </a:cubicBezTo>
                  <a:cubicBezTo>
                    <a:pt x="119" y="21"/>
                    <a:pt x="119" y="22"/>
                    <a:pt x="120" y="23"/>
                  </a:cubicBezTo>
                  <a:cubicBezTo>
                    <a:pt x="121" y="22"/>
                    <a:pt x="121" y="20"/>
                    <a:pt x="122" y="20"/>
                  </a:cubicBezTo>
                  <a:cubicBezTo>
                    <a:pt x="122" y="20"/>
                    <a:pt x="124" y="22"/>
                    <a:pt x="124" y="22"/>
                  </a:cubicBezTo>
                  <a:cubicBezTo>
                    <a:pt x="124" y="22"/>
                    <a:pt x="126" y="24"/>
                    <a:pt x="126" y="24"/>
                  </a:cubicBezTo>
                  <a:cubicBezTo>
                    <a:pt x="127" y="24"/>
                    <a:pt x="128" y="22"/>
                    <a:pt x="128" y="22"/>
                  </a:cubicBezTo>
                  <a:cubicBezTo>
                    <a:pt x="129" y="21"/>
                    <a:pt x="130" y="20"/>
                    <a:pt x="130" y="19"/>
                  </a:cubicBezTo>
                  <a:cubicBezTo>
                    <a:pt x="130" y="19"/>
                    <a:pt x="128" y="18"/>
                    <a:pt x="128" y="18"/>
                  </a:cubicBezTo>
                  <a:cubicBezTo>
                    <a:pt x="128" y="17"/>
                    <a:pt x="129" y="16"/>
                    <a:pt x="129" y="15"/>
                  </a:cubicBezTo>
                  <a:cubicBezTo>
                    <a:pt x="129" y="15"/>
                    <a:pt x="131" y="17"/>
                    <a:pt x="131" y="17"/>
                  </a:cubicBezTo>
                  <a:cubicBezTo>
                    <a:pt x="132" y="17"/>
                    <a:pt x="133" y="15"/>
                    <a:pt x="133" y="15"/>
                  </a:cubicBezTo>
                  <a:cubicBezTo>
                    <a:pt x="134" y="14"/>
                    <a:pt x="134" y="13"/>
                    <a:pt x="135" y="13"/>
                  </a:cubicBezTo>
                  <a:cubicBezTo>
                    <a:pt x="135" y="13"/>
                    <a:pt x="137" y="14"/>
                    <a:pt x="137" y="14"/>
                  </a:cubicBezTo>
                  <a:cubicBezTo>
                    <a:pt x="137" y="15"/>
                    <a:pt x="135" y="16"/>
                    <a:pt x="135" y="17"/>
                  </a:cubicBezTo>
                  <a:cubicBezTo>
                    <a:pt x="136" y="17"/>
                    <a:pt x="137" y="18"/>
                    <a:pt x="138" y="18"/>
                  </a:cubicBezTo>
                  <a:cubicBezTo>
                    <a:pt x="138" y="19"/>
                    <a:pt x="139" y="20"/>
                    <a:pt x="140" y="20"/>
                  </a:cubicBezTo>
                  <a:cubicBezTo>
                    <a:pt x="140" y="20"/>
                    <a:pt x="142" y="22"/>
                    <a:pt x="142" y="22"/>
                  </a:cubicBezTo>
                  <a:cubicBezTo>
                    <a:pt x="142" y="22"/>
                    <a:pt x="144" y="20"/>
                    <a:pt x="144" y="19"/>
                  </a:cubicBezTo>
                  <a:cubicBezTo>
                    <a:pt x="144" y="19"/>
                    <a:pt x="146" y="17"/>
                    <a:pt x="146" y="17"/>
                  </a:cubicBezTo>
                  <a:cubicBezTo>
                    <a:pt x="146" y="17"/>
                    <a:pt x="148" y="18"/>
                    <a:pt x="148" y="19"/>
                  </a:cubicBezTo>
                  <a:cubicBezTo>
                    <a:pt x="148" y="19"/>
                    <a:pt x="146" y="21"/>
                    <a:pt x="146" y="21"/>
                  </a:cubicBezTo>
                  <a:cubicBezTo>
                    <a:pt x="146" y="22"/>
                    <a:pt x="145" y="23"/>
                    <a:pt x="144" y="23"/>
                  </a:cubicBezTo>
                  <a:cubicBezTo>
                    <a:pt x="144" y="24"/>
                    <a:pt x="143" y="25"/>
                    <a:pt x="143" y="26"/>
                  </a:cubicBezTo>
                  <a:cubicBezTo>
                    <a:pt x="143" y="26"/>
                    <a:pt x="145" y="27"/>
                    <a:pt x="145" y="27"/>
                  </a:cubicBezTo>
                  <a:cubicBezTo>
                    <a:pt x="145" y="28"/>
                    <a:pt x="143" y="29"/>
                    <a:pt x="143" y="29"/>
                  </a:cubicBezTo>
                  <a:cubicBezTo>
                    <a:pt x="143" y="30"/>
                    <a:pt x="145" y="31"/>
                    <a:pt x="145" y="31"/>
                  </a:cubicBezTo>
                  <a:cubicBezTo>
                    <a:pt x="146" y="31"/>
                    <a:pt x="147" y="29"/>
                    <a:pt x="147" y="29"/>
                  </a:cubicBezTo>
                  <a:cubicBezTo>
                    <a:pt x="148" y="29"/>
                    <a:pt x="149" y="31"/>
                    <a:pt x="149" y="31"/>
                  </a:cubicBezTo>
                  <a:cubicBezTo>
                    <a:pt x="150" y="30"/>
                    <a:pt x="150" y="29"/>
                    <a:pt x="151" y="28"/>
                  </a:cubicBezTo>
                  <a:cubicBezTo>
                    <a:pt x="151" y="28"/>
                    <a:pt x="153" y="27"/>
                    <a:pt x="153" y="26"/>
                  </a:cubicBezTo>
                  <a:cubicBezTo>
                    <a:pt x="153" y="26"/>
                    <a:pt x="151" y="25"/>
                    <a:pt x="151" y="24"/>
                  </a:cubicBezTo>
                  <a:cubicBezTo>
                    <a:pt x="150" y="24"/>
                    <a:pt x="152" y="23"/>
                    <a:pt x="152" y="22"/>
                  </a:cubicBezTo>
                  <a:cubicBezTo>
                    <a:pt x="152" y="22"/>
                    <a:pt x="153" y="21"/>
                    <a:pt x="154" y="20"/>
                  </a:cubicBezTo>
                  <a:cubicBezTo>
                    <a:pt x="154" y="20"/>
                    <a:pt x="156" y="18"/>
                    <a:pt x="156" y="18"/>
                  </a:cubicBezTo>
                  <a:cubicBezTo>
                    <a:pt x="156" y="18"/>
                    <a:pt x="153" y="16"/>
                    <a:pt x="153" y="16"/>
                  </a:cubicBezTo>
                  <a:cubicBezTo>
                    <a:pt x="154" y="15"/>
                    <a:pt x="155" y="15"/>
                    <a:pt x="155" y="14"/>
                  </a:cubicBezTo>
                  <a:cubicBezTo>
                    <a:pt x="156" y="13"/>
                    <a:pt x="156" y="12"/>
                    <a:pt x="157" y="12"/>
                  </a:cubicBezTo>
                  <a:cubicBezTo>
                    <a:pt x="157" y="11"/>
                    <a:pt x="159" y="13"/>
                    <a:pt x="159" y="13"/>
                  </a:cubicBezTo>
                  <a:cubicBezTo>
                    <a:pt x="160" y="13"/>
                    <a:pt x="160" y="11"/>
                    <a:pt x="161" y="11"/>
                  </a:cubicBezTo>
                  <a:cubicBezTo>
                    <a:pt x="161" y="11"/>
                    <a:pt x="162" y="13"/>
                    <a:pt x="163" y="13"/>
                  </a:cubicBezTo>
                  <a:cubicBezTo>
                    <a:pt x="164" y="13"/>
                    <a:pt x="164" y="11"/>
                    <a:pt x="165" y="11"/>
                  </a:cubicBezTo>
                  <a:cubicBezTo>
                    <a:pt x="165" y="11"/>
                    <a:pt x="166" y="12"/>
                    <a:pt x="167" y="12"/>
                  </a:cubicBezTo>
                  <a:cubicBezTo>
                    <a:pt x="168" y="11"/>
                    <a:pt x="169" y="9"/>
                    <a:pt x="170" y="8"/>
                  </a:cubicBezTo>
                  <a:cubicBezTo>
                    <a:pt x="171" y="8"/>
                    <a:pt x="172" y="9"/>
                    <a:pt x="173" y="10"/>
                  </a:cubicBezTo>
                  <a:cubicBezTo>
                    <a:pt x="173" y="10"/>
                    <a:pt x="171" y="11"/>
                    <a:pt x="171" y="12"/>
                  </a:cubicBezTo>
                  <a:cubicBezTo>
                    <a:pt x="170" y="12"/>
                    <a:pt x="169" y="13"/>
                    <a:pt x="169" y="14"/>
                  </a:cubicBezTo>
                  <a:cubicBezTo>
                    <a:pt x="169" y="15"/>
                    <a:pt x="167" y="16"/>
                    <a:pt x="167" y="16"/>
                  </a:cubicBezTo>
                  <a:cubicBezTo>
                    <a:pt x="168" y="17"/>
                    <a:pt x="170" y="17"/>
                    <a:pt x="170" y="18"/>
                  </a:cubicBezTo>
                  <a:cubicBezTo>
                    <a:pt x="170" y="18"/>
                    <a:pt x="168" y="20"/>
                    <a:pt x="168" y="20"/>
                  </a:cubicBezTo>
                  <a:cubicBezTo>
                    <a:pt x="168" y="20"/>
                    <a:pt x="170" y="22"/>
                    <a:pt x="170" y="22"/>
                  </a:cubicBezTo>
                  <a:cubicBezTo>
                    <a:pt x="171" y="22"/>
                    <a:pt x="171" y="20"/>
                    <a:pt x="172" y="20"/>
                  </a:cubicBezTo>
                  <a:cubicBezTo>
                    <a:pt x="173" y="20"/>
                    <a:pt x="173" y="21"/>
                    <a:pt x="174" y="21"/>
                  </a:cubicBezTo>
                  <a:cubicBezTo>
                    <a:pt x="174" y="21"/>
                    <a:pt x="176" y="20"/>
                    <a:pt x="176" y="19"/>
                  </a:cubicBezTo>
                  <a:cubicBezTo>
                    <a:pt x="176" y="19"/>
                    <a:pt x="174" y="18"/>
                    <a:pt x="174" y="17"/>
                  </a:cubicBezTo>
                  <a:cubicBezTo>
                    <a:pt x="174" y="17"/>
                    <a:pt x="175" y="16"/>
                    <a:pt x="175" y="15"/>
                  </a:cubicBezTo>
                  <a:cubicBezTo>
                    <a:pt x="176" y="14"/>
                    <a:pt x="176" y="14"/>
                    <a:pt x="177" y="13"/>
                  </a:cubicBezTo>
                  <a:cubicBezTo>
                    <a:pt x="178" y="12"/>
                    <a:pt x="178" y="11"/>
                    <a:pt x="179" y="11"/>
                  </a:cubicBezTo>
                  <a:cubicBezTo>
                    <a:pt x="179" y="10"/>
                    <a:pt x="180" y="9"/>
                    <a:pt x="180" y="8"/>
                  </a:cubicBezTo>
                  <a:cubicBezTo>
                    <a:pt x="181" y="8"/>
                    <a:pt x="182" y="6"/>
                    <a:pt x="182" y="6"/>
                  </a:cubicBezTo>
                  <a:cubicBezTo>
                    <a:pt x="182" y="6"/>
                    <a:pt x="184" y="8"/>
                    <a:pt x="184" y="8"/>
                  </a:cubicBezTo>
                  <a:cubicBezTo>
                    <a:pt x="184" y="8"/>
                    <a:pt x="183" y="10"/>
                    <a:pt x="183" y="10"/>
                  </a:cubicBezTo>
                  <a:cubicBezTo>
                    <a:pt x="183" y="10"/>
                    <a:pt x="181" y="12"/>
                    <a:pt x="181" y="12"/>
                  </a:cubicBezTo>
                  <a:cubicBezTo>
                    <a:pt x="182" y="13"/>
                    <a:pt x="183" y="14"/>
                    <a:pt x="183" y="14"/>
                  </a:cubicBezTo>
                  <a:cubicBezTo>
                    <a:pt x="184" y="14"/>
                    <a:pt x="185" y="12"/>
                    <a:pt x="185" y="12"/>
                  </a:cubicBezTo>
                  <a:cubicBezTo>
                    <a:pt x="186" y="12"/>
                    <a:pt x="187" y="13"/>
                    <a:pt x="187" y="14"/>
                  </a:cubicBezTo>
                  <a:cubicBezTo>
                    <a:pt x="188" y="14"/>
                    <a:pt x="189" y="15"/>
                    <a:pt x="189" y="15"/>
                  </a:cubicBezTo>
                  <a:cubicBezTo>
                    <a:pt x="190" y="15"/>
                    <a:pt x="190" y="13"/>
                    <a:pt x="191" y="13"/>
                  </a:cubicBezTo>
                  <a:cubicBezTo>
                    <a:pt x="192" y="13"/>
                    <a:pt x="193" y="15"/>
                    <a:pt x="193" y="15"/>
                  </a:cubicBezTo>
                  <a:cubicBezTo>
                    <a:pt x="194" y="15"/>
                    <a:pt x="195" y="12"/>
                    <a:pt x="195" y="13"/>
                  </a:cubicBezTo>
                  <a:cubicBezTo>
                    <a:pt x="196" y="13"/>
                    <a:pt x="197" y="14"/>
                    <a:pt x="197" y="14"/>
                  </a:cubicBezTo>
                  <a:cubicBezTo>
                    <a:pt x="198" y="15"/>
                    <a:pt x="199" y="15"/>
                    <a:pt x="199" y="16"/>
                  </a:cubicBezTo>
                  <a:cubicBezTo>
                    <a:pt x="200" y="16"/>
                    <a:pt x="201" y="18"/>
                    <a:pt x="202" y="18"/>
                  </a:cubicBezTo>
                  <a:cubicBezTo>
                    <a:pt x="202" y="18"/>
                    <a:pt x="203" y="15"/>
                    <a:pt x="203" y="15"/>
                  </a:cubicBezTo>
                  <a:cubicBezTo>
                    <a:pt x="204" y="16"/>
                    <a:pt x="206" y="17"/>
                    <a:pt x="206" y="17"/>
                  </a:cubicBezTo>
                  <a:cubicBezTo>
                    <a:pt x="206" y="18"/>
                    <a:pt x="204" y="19"/>
                    <a:pt x="204" y="19"/>
                  </a:cubicBezTo>
                  <a:cubicBezTo>
                    <a:pt x="204" y="20"/>
                    <a:pt x="206" y="21"/>
                    <a:pt x="206" y="21"/>
                  </a:cubicBezTo>
                  <a:cubicBezTo>
                    <a:pt x="206" y="22"/>
                    <a:pt x="205" y="23"/>
                    <a:pt x="204" y="23"/>
                  </a:cubicBezTo>
                  <a:cubicBezTo>
                    <a:pt x="204" y="24"/>
                    <a:pt x="203" y="25"/>
                    <a:pt x="203" y="26"/>
                  </a:cubicBezTo>
                  <a:cubicBezTo>
                    <a:pt x="203" y="26"/>
                    <a:pt x="205" y="27"/>
                    <a:pt x="205" y="27"/>
                  </a:cubicBezTo>
                  <a:cubicBezTo>
                    <a:pt x="206" y="26"/>
                    <a:pt x="207" y="24"/>
                    <a:pt x="208" y="23"/>
                  </a:cubicBezTo>
                  <a:cubicBezTo>
                    <a:pt x="209" y="22"/>
                    <a:pt x="210" y="21"/>
                    <a:pt x="210" y="21"/>
                  </a:cubicBezTo>
                  <a:cubicBezTo>
                    <a:pt x="210" y="20"/>
                    <a:pt x="208" y="19"/>
                    <a:pt x="208" y="19"/>
                  </a:cubicBezTo>
                  <a:cubicBezTo>
                    <a:pt x="208" y="18"/>
                    <a:pt x="209" y="17"/>
                    <a:pt x="210" y="17"/>
                  </a:cubicBezTo>
                  <a:cubicBezTo>
                    <a:pt x="210" y="16"/>
                    <a:pt x="211" y="14"/>
                    <a:pt x="211" y="14"/>
                  </a:cubicBezTo>
                  <a:cubicBezTo>
                    <a:pt x="212" y="14"/>
                    <a:pt x="213" y="16"/>
                    <a:pt x="214" y="16"/>
                  </a:cubicBezTo>
                  <a:cubicBezTo>
                    <a:pt x="212" y="18"/>
                    <a:pt x="211" y="19"/>
                    <a:pt x="210" y="21"/>
                  </a:cubicBezTo>
                  <a:cubicBezTo>
                    <a:pt x="210" y="21"/>
                    <a:pt x="212" y="22"/>
                    <a:pt x="212" y="22"/>
                  </a:cubicBezTo>
                  <a:cubicBezTo>
                    <a:pt x="212" y="23"/>
                    <a:pt x="211" y="24"/>
                    <a:pt x="211" y="24"/>
                  </a:cubicBezTo>
                  <a:cubicBezTo>
                    <a:pt x="210" y="25"/>
                    <a:pt x="209" y="26"/>
                    <a:pt x="209" y="27"/>
                  </a:cubicBezTo>
                  <a:cubicBezTo>
                    <a:pt x="208" y="27"/>
                    <a:pt x="207" y="28"/>
                    <a:pt x="207" y="29"/>
                  </a:cubicBezTo>
                  <a:cubicBezTo>
                    <a:pt x="207" y="29"/>
                    <a:pt x="209" y="30"/>
                    <a:pt x="209" y="31"/>
                  </a:cubicBezTo>
                  <a:cubicBezTo>
                    <a:pt x="210" y="30"/>
                    <a:pt x="211" y="29"/>
                    <a:pt x="211" y="28"/>
                  </a:cubicBezTo>
                  <a:cubicBezTo>
                    <a:pt x="212" y="28"/>
                    <a:pt x="213" y="27"/>
                    <a:pt x="213" y="26"/>
                  </a:cubicBezTo>
                  <a:cubicBezTo>
                    <a:pt x="213" y="26"/>
                    <a:pt x="215" y="24"/>
                    <a:pt x="215" y="24"/>
                  </a:cubicBezTo>
                  <a:cubicBezTo>
                    <a:pt x="215" y="24"/>
                    <a:pt x="212" y="22"/>
                    <a:pt x="212" y="22"/>
                  </a:cubicBezTo>
                  <a:cubicBezTo>
                    <a:pt x="213" y="22"/>
                    <a:pt x="214" y="20"/>
                    <a:pt x="214" y="20"/>
                  </a:cubicBezTo>
                  <a:cubicBezTo>
                    <a:pt x="214" y="20"/>
                    <a:pt x="216" y="21"/>
                    <a:pt x="216" y="22"/>
                  </a:cubicBezTo>
                  <a:cubicBezTo>
                    <a:pt x="217" y="22"/>
                    <a:pt x="218" y="23"/>
                    <a:pt x="218" y="23"/>
                  </a:cubicBezTo>
                  <a:cubicBezTo>
                    <a:pt x="219" y="23"/>
                    <a:pt x="220" y="21"/>
                    <a:pt x="220" y="21"/>
                  </a:cubicBezTo>
                  <a:cubicBezTo>
                    <a:pt x="220" y="21"/>
                    <a:pt x="222" y="19"/>
                    <a:pt x="222" y="19"/>
                  </a:cubicBezTo>
                  <a:cubicBezTo>
                    <a:pt x="222" y="19"/>
                    <a:pt x="224" y="21"/>
                    <a:pt x="224" y="21"/>
                  </a:cubicBezTo>
                  <a:cubicBezTo>
                    <a:pt x="224" y="20"/>
                    <a:pt x="226" y="19"/>
                    <a:pt x="226" y="18"/>
                  </a:cubicBezTo>
                  <a:cubicBezTo>
                    <a:pt x="226" y="18"/>
                    <a:pt x="224" y="17"/>
                    <a:pt x="224" y="17"/>
                  </a:cubicBezTo>
                  <a:cubicBezTo>
                    <a:pt x="224" y="16"/>
                    <a:pt x="225" y="15"/>
                    <a:pt x="225" y="14"/>
                  </a:cubicBezTo>
                  <a:cubicBezTo>
                    <a:pt x="226" y="14"/>
                    <a:pt x="227" y="12"/>
                    <a:pt x="227" y="12"/>
                  </a:cubicBezTo>
                  <a:cubicBezTo>
                    <a:pt x="227" y="12"/>
                    <a:pt x="229" y="14"/>
                    <a:pt x="229" y="14"/>
                  </a:cubicBezTo>
                  <a:cubicBezTo>
                    <a:pt x="230" y="14"/>
                    <a:pt x="231" y="15"/>
                    <a:pt x="231" y="16"/>
                  </a:cubicBezTo>
                  <a:cubicBezTo>
                    <a:pt x="232" y="16"/>
                    <a:pt x="233" y="17"/>
                    <a:pt x="234" y="17"/>
                  </a:cubicBezTo>
                  <a:cubicBezTo>
                    <a:pt x="234" y="17"/>
                    <a:pt x="235" y="15"/>
                    <a:pt x="235" y="15"/>
                  </a:cubicBezTo>
                  <a:cubicBezTo>
                    <a:pt x="236" y="15"/>
                    <a:pt x="237" y="16"/>
                    <a:pt x="238" y="17"/>
                  </a:cubicBezTo>
                  <a:cubicBezTo>
                    <a:pt x="238" y="17"/>
                    <a:pt x="240" y="19"/>
                    <a:pt x="240" y="19"/>
                  </a:cubicBezTo>
                  <a:cubicBezTo>
                    <a:pt x="240" y="18"/>
                    <a:pt x="241" y="17"/>
                    <a:pt x="242" y="16"/>
                  </a:cubicBezTo>
                  <a:cubicBezTo>
                    <a:pt x="242" y="16"/>
                    <a:pt x="243" y="14"/>
                    <a:pt x="243" y="14"/>
                  </a:cubicBezTo>
                  <a:cubicBezTo>
                    <a:pt x="243" y="14"/>
                    <a:pt x="241" y="12"/>
                    <a:pt x="241" y="12"/>
                  </a:cubicBezTo>
                  <a:cubicBezTo>
                    <a:pt x="241" y="12"/>
                    <a:pt x="242" y="10"/>
                    <a:pt x="243" y="10"/>
                  </a:cubicBezTo>
                  <a:cubicBezTo>
                    <a:pt x="243" y="10"/>
                    <a:pt x="245" y="12"/>
                    <a:pt x="245" y="12"/>
                  </a:cubicBezTo>
                  <a:cubicBezTo>
                    <a:pt x="245" y="12"/>
                    <a:pt x="247" y="13"/>
                    <a:pt x="247" y="14"/>
                  </a:cubicBezTo>
                  <a:cubicBezTo>
                    <a:pt x="247" y="14"/>
                    <a:pt x="246" y="15"/>
                    <a:pt x="246" y="16"/>
                  </a:cubicBezTo>
                  <a:cubicBezTo>
                    <a:pt x="245" y="16"/>
                    <a:pt x="244" y="17"/>
                    <a:pt x="244" y="18"/>
                  </a:cubicBezTo>
                  <a:cubicBezTo>
                    <a:pt x="244" y="18"/>
                    <a:pt x="246" y="19"/>
                    <a:pt x="246" y="20"/>
                  </a:cubicBezTo>
                  <a:cubicBezTo>
                    <a:pt x="247" y="19"/>
                    <a:pt x="247" y="18"/>
                    <a:pt x="248" y="17"/>
                  </a:cubicBezTo>
                  <a:cubicBezTo>
                    <a:pt x="248" y="17"/>
                    <a:pt x="249" y="15"/>
                    <a:pt x="249" y="15"/>
                  </a:cubicBezTo>
                  <a:cubicBezTo>
                    <a:pt x="250" y="15"/>
                    <a:pt x="252" y="17"/>
                    <a:pt x="252" y="17"/>
                  </a:cubicBezTo>
                  <a:cubicBezTo>
                    <a:pt x="252" y="17"/>
                    <a:pt x="253" y="15"/>
                    <a:pt x="253" y="15"/>
                  </a:cubicBezTo>
                  <a:cubicBezTo>
                    <a:pt x="253" y="14"/>
                    <a:pt x="251" y="14"/>
                    <a:pt x="251" y="13"/>
                  </a:cubicBezTo>
                  <a:cubicBezTo>
                    <a:pt x="251" y="12"/>
                    <a:pt x="253" y="11"/>
                    <a:pt x="253" y="11"/>
                  </a:cubicBezTo>
                  <a:cubicBezTo>
                    <a:pt x="253" y="10"/>
                    <a:pt x="254" y="9"/>
                    <a:pt x="255" y="9"/>
                  </a:cubicBezTo>
                  <a:cubicBezTo>
                    <a:pt x="255" y="8"/>
                    <a:pt x="256" y="10"/>
                    <a:pt x="257" y="10"/>
                  </a:cubicBezTo>
                  <a:cubicBezTo>
                    <a:pt x="258" y="10"/>
                    <a:pt x="258" y="8"/>
                    <a:pt x="258" y="8"/>
                  </a:cubicBezTo>
                  <a:cubicBezTo>
                    <a:pt x="259" y="8"/>
                    <a:pt x="260" y="10"/>
                    <a:pt x="261" y="10"/>
                  </a:cubicBezTo>
                  <a:cubicBezTo>
                    <a:pt x="261" y="10"/>
                    <a:pt x="259" y="11"/>
                    <a:pt x="259" y="12"/>
                  </a:cubicBezTo>
                  <a:cubicBezTo>
                    <a:pt x="259" y="12"/>
                    <a:pt x="261" y="13"/>
                    <a:pt x="261" y="14"/>
                  </a:cubicBezTo>
                  <a:cubicBezTo>
                    <a:pt x="261" y="14"/>
                    <a:pt x="260" y="15"/>
                    <a:pt x="260" y="16"/>
                  </a:cubicBezTo>
                  <a:cubicBezTo>
                    <a:pt x="259" y="17"/>
                    <a:pt x="258" y="18"/>
                    <a:pt x="258" y="18"/>
                  </a:cubicBezTo>
                  <a:cubicBezTo>
                    <a:pt x="258" y="18"/>
                    <a:pt x="256" y="16"/>
                    <a:pt x="256" y="16"/>
                  </a:cubicBezTo>
                  <a:cubicBezTo>
                    <a:pt x="255" y="16"/>
                    <a:pt x="255" y="19"/>
                    <a:pt x="254" y="19"/>
                  </a:cubicBezTo>
                  <a:cubicBezTo>
                    <a:pt x="253" y="19"/>
                    <a:pt x="252" y="17"/>
                    <a:pt x="252" y="17"/>
                  </a:cubicBezTo>
                  <a:cubicBezTo>
                    <a:pt x="251" y="17"/>
                    <a:pt x="251" y="19"/>
                    <a:pt x="250" y="19"/>
                  </a:cubicBezTo>
                  <a:cubicBezTo>
                    <a:pt x="251" y="20"/>
                    <a:pt x="253" y="21"/>
                    <a:pt x="254" y="23"/>
                  </a:cubicBezTo>
                  <a:cubicBezTo>
                    <a:pt x="255" y="23"/>
                    <a:pt x="256" y="24"/>
                    <a:pt x="257" y="24"/>
                  </a:cubicBezTo>
                  <a:cubicBezTo>
                    <a:pt x="257" y="24"/>
                    <a:pt x="258" y="22"/>
                    <a:pt x="258" y="22"/>
                  </a:cubicBezTo>
                  <a:cubicBezTo>
                    <a:pt x="259" y="22"/>
                    <a:pt x="260" y="24"/>
                    <a:pt x="261" y="24"/>
                  </a:cubicBezTo>
                  <a:cubicBezTo>
                    <a:pt x="261" y="24"/>
                    <a:pt x="263" y="26"/>
                    <a:pt x="263" y="25"/>
                  </a:cubicBezTo>
                  <a:cubicBezTo>
                    <a:pt x="263" y="25"/>
                    <a:pt x="265" y="23"/>
                    <a:pt x="265" y="23"/>
                  </a:cubicBezTo>
                  <a:cubicBezTo>
                    <a:pt x="264" y="23"/>
                    <a:pt x="262" y="22"/>
                    <a:pt x="262" y="22"/>
                  </a:cubicBezTo>
                  <a:cubicBezTo>
                    <a:pt x="262" y="21"/>
                    <a:pt x="264" y="20"/>
                    <a:pt x="264" y="19"/>
                  </a:cubicBezTo>
                  <a:cubicBezTo>
                    <a:pt x="264" y="19"/>
                    <a:pt x="265" y="18"/>
                    <a:pt x="266" y="17"/>
                  </a:cubicBezTo>
                  <a:cubicBezTo>
                    <a:pt x="266" y="16"/>
                    <a:pt x="267" y="15"/>
                    <a:pt x="267" y="15"/>
                  </a:cubicBezTo>
                  <a:cubicBezTo>
                    <a:pt x="268" y="15"/>
                    <a:pt x="269" y="17"/>
                    <a:pt x="270" y="17"/>
                  </a:cubicBezTo>
                  <a:cubicBezTo>
                    <a:pt x="270" y="16"/>
                    <a:pt x="271" y="14"/>
                    <a:pt x="271" y="14"/>
                  </a:cubicBezTo>
                  <a:cubicBezTo>
                    <a:pt x="272" y="14"/>
                    <a:pt x="273" y="16"/>
                    <a:pt x="274" y="16"/>
                  </a:cubicBezTo>
                  <a:cubicBezTo>
                    <a:pt x="274" y="16"/>
                    <a:pt x="275" y="14"/>
                    <a:pt x="275" y="14"/>
                  </a:cubicBezTo>
                  <a:cubicBezTo>
                    <a:pt x="275" y="14"/>
                    <a:pt x="273" y="12"/>
                    <a:pt x="273" y="12"/>
                  </a:cubicBezTo>
                  <a:cubicBezTo>
                    <a:pt x="273" y="12"/>
                    <a:pt x="274" y="10"/>
                    <a:pt x="275" y="10"/>
                  </a:cubicBezTo>
                  <a:cubicBezTo>
                    <a:pt x="275" y="10"/>
                    <a:pt x="276" y="12"/>
                    <a:pt x="277" y="12"/>
                  </a:cubicBezTo>
                  <a:cubicBezTo>
                    <a:pt x="278" y="11"/>
                    <a:pt x="278" y="10"/>
                    <a:pt x="279" y="9"/>
                  </a:cubicBezTo>
                  <a:cubicBezTo>
                    <a:pt x="279" y="9"/>
                    <a:pt x="280" y="11"/>
                    <a:pt x="281" y="11"/>
                  </a:cubicBezTo>
                  <a:cubicBezTo>
                    <a:pt x="281" y="11"/>
                    <a:pt x="282" y="9"/>
                    <a:pt x="283" y="9"/>
                  </a:cubicBezTo>
                  <a:cubicBezTo>
                    <a:pt x="283" y="8"/>
                    <a:pt x="284" y="7"/>
                    <a:pt x="284" y="7"/>
                  </a:cubicBezTo>
                  <a:cubicBezTo>
                    <a:pt x="285" y="7"/>
                    <a:pt x="286" y="8"/>
                    <a:pt x="287" y="8"/>
                  </a:cubicBezTo>
                  <a:cubicBezTo>
                    <a:pt x="287" y="9"/>
                    <a:pt x="285" y="10"/>
                    <a:pt x="285" y="10"/>
                  </a:cubicBezTo>
                  <a:cubicBezTo>
                    <a:pt x="284" y="11"/>
                    <a:pt x="284" y="12"/>
                    <a:pt x="283" y="13"/>
                  </a:cubicBezTo>
                  <a:cubicBezTo>
                    <a:pt x="283" y="13"/>
                    <a:pt x="281" y="11"/>
                    <a:pt x="281" y="11"/>
                  </a:cubicBezTo>
                  <a:cubicBezTo>
                    <a:pt x="281" y="11"/>
                    <a:pt x="280" y="13"/>
                    <a:pt x="279" y="13"/>
                  </a:cubicBezTo>
                  <a:cubicBezTo>
                    <a:pt x="279" y="14"/>
                    <a:pt x="278" y="15"/>
                    <a:pt x="278" y="15"/>
                  </a:cubicBezTo>
                  <a:cubicBezTo>
                    <a:pt x="278" y="16"/>
                    <a:pt x="280" y="17"/>
                    <a:pt x="280" y="17"/>
                  </a:cubicBezTo>
                  <a:cubicBezTo>
                    <a:pt x="280" y="17"/>
                    <a:pt x="278" y="19"/>
                    <a:pt x="278" y="19"/>
                  </a:cubicBezTo>
                  <a:cubicBezTo>
                    <a:pt x="279" y="20"/>
                    <a:pt x="280" y="21"/>
                    <a:pt x="280" y="21"/>
                  </a:cubicBezTo>
                  <a:cubicBezTo>
                    <a:pt x="281" y="21"/>
                    <a:pt x="281" y="19"/>
                    <a:pt x="282" y="19"/>
                  </a:cubicBezTo>
                  <a:cubicBezTo>
                    <a:pt x="283" y="19"/>
                    <a:pt x="284" y="21"/>
                    <a:pt x="284" y="21"/>
                  </a:cubicBezTo>
                  <a:cubicBezTo>
                    <a:pt x="285" y="20"/>
                    <a:pt x="285" y="19"/>
                    <a:pt x="286" y="18"/>
                  </a:cubicBezTo>
                  <a:cubicBezTo>
                    <a:pt x="287" y="18"/>
                    <a:pt x="287" y="16"/>
                    <a:pt x="288" y="16"/>
                  </a:cubicBezTo>
                  <a:cubicBezTo>
                    <a:pt x="288" y="16"/>
                    <a:pt x="289" y="18"/>
                    <a:pt x="290" y="18"/>
                  </a:cubicBezTo>
                  <a:cubicBezTo>
                    <a:pt x="291" y="18"/>
                    <a:pt x="291" y="16"/>
                    <a:pt x="292" y="16"/>
                  </a:cubicBezTo>
                  <a:cubicBezTo>
                    <a:pt x="292" y="16"/>
                    <a:pt x="294" y="17"/>
                    <a:pt x="294" y="17"/>
                  </a:cubicBezTo>
                  <a:cubicBezTo>
                    <a:pt x="294" y="18"/>
                    <a:pt x="292" y="19"/>
                    <a:pt x="292" y="20"/>
                  </a:cubicBezTo>
                  <a:cubicBezTo>
                    <a:pt x="292" y="20"/>
                    <a:pt x="294" y="21"/>
                    <a:pt x="294" y="21"/>
                  </a:cubicBezTo>
                  <a:cubicBezTo>
                    <a:pt x="295" y="21"/>
                    <a:pt x="295" y="19"/>
                    <a:pt x="296" y="19"/>
                  </a:cubicBezTo>
                  <a:cubicBezTo>
                    <a:pt x="296" y="19"/>
                    <a:pt x="298" y="21"/>
                    <a:pt x="298" y="21"/>
                  </a:cubicBezTo>
                  <a:cubicBezTo>
                    <a:pt x="299" y="20"/>
                    <a:pt x="300" y="19"/>
                    <a:pt x="300" y="18"/>
                  </a:cubicBezTo>
                  <a:cubicBezTo>
                    <a:pt x="301" y="18"/>
                    <a:pt x="301" y="17"/>
                    <a:pt x="302" y="16"/>
                  </a:cubicBezTo>
                  <a:cubicBezTo>
                    <a:pt x="302" y="15"/>
                    <a:pt x="303" y="15"/>
                    <a:pt x="303" y="14"/>
                  </a:cubicBezTo>
                  <a:cubicBezTo>
                    <a:pt x="304" y="14"/>
                    <a:pt x="305" y="12"/>
                    <a:pt x="305" y="12"/>
                  </a:cubicBezTo>
                  <a:cubicBezTo>
                    <a:pt x="305" y="12"/>
                    <a:pt x="307" y="13"/>
                    <a:pt x="307" y="13"/>
                  </a:cubicBezTo>
                  <a:cubicBezTo>
                    <a:pt x="307" y="14"/>
                    <a:pt x="306" y="15"/>
                    <a:pt x="306" y="16"/>
                  </a:cubicBezTo>
                  <a:cubicBezTo>
                    <a:pt x="306" y="16"/>
                    <a:pt x="308" y="17"/>
                    <a:pt x="308" y="17"/>
                  </a:cubicBezTo>
                  <a:cubicBezTo>
                    <a:pt x="308" y="18"/>
                    <a:pt x="306" y="20"/>
                    <a:pt x="306" y="20"/>
                  </a:cubicBezTo>
                  <a:cubicBezTo>
                    <a:pt x="307" y="20"/>
                    <a:pt x="308" y="21"/>
                    <a:pt x="308" y="21"/>
                  </a:cubicBezTo>
                  <a:cubicBezTo>
                    <a:pt x="309" y="21"/>
                    <a:pt x="310" y="19"/>
                    <a:pt x="310" y="19"/>
                  </a:cubicBezTo>
                  <a:cubicBezTo>
                    <a:pt x="311" y="19"/>
                    <a:pt x="311" y="18"/>
                    <a:pt x="312" y="17"/>
                  </a:cubicBezTo>
                  <a:cubicBezTo>
                    <a:pt x="312" y="17"/>
                    <a:pt x="313" y="15"/>
                    <a:pt x="313" y="15"/>
                  </a:cubicBezTo>
                  <a:cubicBezTo>
                    <a:pt x="314" y="15"/>
                    <a:pt x="315" y="16"/>
                    <a:pt x="316" y="16"/>
                  </a:cubicBezTo>
                  <a:cubicBezTo>
                    <a:pt x="316" y="17"/>
                    <a:pt x="318" y="18"/>
                    <a:pt x="318" y="18"/>
                  </a:cubicBezTo>
                  <a:cubicBezTo>
                    <a:pt x="318" y="18"/>
                    <a:pt x="316" y="20"/>
                    <a:pt x="316" y="20"/>
                  </a:cubicBezTo>
                  <a:cubicBezTo>
                    <a:pt x="316" y="20"/>
                    <a:pt x="314" y="22"/>
                    <a:pt x="315" y="23"/>
                  </a:cubicBezTo>
                  <a:cubicBezTo>
                    <a:pt x="315" y="23"/>
                    <a:pt x="316" y="24"/>
                    <a:pt x="317" y="24"/>
                  </a:cubicBezTo>
                  <a:cubicBezTo>
                    <a:pt x="317" y="23"/>
                    <a:pt x="318" y="23"/>
                    <a:pt x="318" y="22"/>
                  </a:cubicBezTo>
                  <a:cubicBezTo>
                    <a:pt x="319" y="21"/>
                    <a:pt x="320" y="20"/>
                    <a:pt x="320" y="20"/>
                  </a:cubicBezTo>
                  <a:cubicBezTo>
                    <a:pt x="320" y="19"/>
                    <a:pt x="318" y="18"/>
                    <a:pt x="318" y="18"/>
                  </a:cubicBezTo>
                  <a:cubicBezTo>
                    <a:pt x="318" y="17"/>
                    <a:pt x="320" y="16"/>
                    <a:pt x="320" y="16"/>
                  </a:cubicBezTo>
                  <a:cubicBezTo>
                    <a:pt x="320" y="15"/>
                    <a:pt x="321" y="14"/>
                    <a:pt x="321" y="14"/>
                  </a:cubicBezTo>
                  <a:cubicBezTo>
                    <a:pt x="321" y="14"/>
                    <a:pt x="324" y="15"/>
                    <a:pt x="324" y="15"/>
                  </a:cubicBezTo>
                  <a:cubicBezTo>
                    <a:pt x="324" y="16"/>
                    <a:pt x="322" y="17"/>
                    <a:pt x="322" y="18"/>
                  </a:cubicBezTo>
                  <a:cubicBezTo>
                    <a:pt x="322" y="18"/>
                    <a:pt x="324" y="19"/>
                    <a:pt x="324" y="19"/>
                  </a:cubicBezTo>
                  <a:cubicBezTo>
                    <a:pt x="324" y="20"/>
                    <a:pt x="323" y="21"/>
                    <a:pt x="322" y="21"/>
                  </a:cubicBezTo>
                  <a:cubicBezTo>
                    <a:pt x="322" y="22"/>
                    <a:pt x="321" y="24"/>
                    <a:pt x="321" y="24"/>
                  </a:cubicBezTo>
                  <a:cubicBezTo>
                    <a:pt x="321" y="24"/>
                    <a:pt x="323" y="25"/>
                    <a:pt x="323" y="25"/>
                  </a:cubicBezTo>
                  <a:cubicBezTo>
                    <a:pt x="324" y="25"/>
                    <a:pt x="324" y="23"/>
                    <a:pt x="325" y="23"/>
                  </a:cubicBezTo>
                  <a:cubicBezTo>
                    <a:pt x="325" y="23"/>
                    <a:pt x="327" y="25"/>
                    <a:pt x="327" y="25"/>
                  </a:cubicBezTo>
                  <a:cubicBezTo>
                    <a:pt x="328" y="25"/>
                    <a:pt x="328" y="26"/>
                    <a:pt x="329" y="27"/>
                  </a:cubicBezTo>
                  <a:cubicBezTo>
                    <a:pt x="329" y="26"/>
                    <a:pt x="331" y="25"/>
                    <a:pt x="331" y="24"/>
                  </a:cubicBezTo>
                  <a:cubicBezTo>
                    <a:pt x="331" y="24"/>
                    <a:pt x="329" y="23"/>
                    <a:pt x="329" y="23"/>
                  </a:cubicBezTo>
                  <a:cubicBezTo>
                    <a:pt x="329" y="22"/>
                    <a:pt x="330" y="21"/>
                    <a:pt x="330" y="20"/>
                  </a:cubicBezTo>
                  <a:cubicBezTo>
                    <a:pt x="330" y="20"/>
                    <a:pt x="328" y="19"/>
                    <a:pt x="328" y="19"/>
                  </a:cubicBezTo>
                  <a:cubicBezTo>
                    <a:pt x="328" y="18"/>
                    <a:pt x="330" y="17"/>
                    <a:pt x="330" y="16"/>
                  </a:cubicBezTo>
                  <a:cubicBezTo>
                    <a:pt x="330" y="16"/>
                    <a:pt x="331" y="15"/>
                    <a:pt x="331" y="14"/>
                  </a:cubicBezTo>
                  <a:cubicBezTo>
                    <a:pt x="331" y="14"/>
                    <a:pt x="330" y="13"/>
                    <a:pt x="329" y="13"/>
                  </a:cubicBezTo>
                  <a:cubicBezTo>
                    <a:pt x="329" y="13"/>
                    <a:pt x="331" y="10"/>
                    <a:pt x="331" y="10"/>
                  </a:cubicBezTo>
                  <a:cubicBezTo>
                    <a:pt x="331" y="10"/>
                    <a:pt x="333" y="12"/>
                    <a:pt x="333" y="12"/>
                  </a:cubicBezTo>
                  <a:cubicBezTo>
                    <a:pt x="333" y="12"/>
                    <a:pt x="335" y="10"/>
                    <a:pt x="335" y="10"/>
                  </a:cubicBezTo>
                  <a:cubicBezTo>
                    <a:pt x="335" y="10"/>
                    <a:pt x="337" y="11"/>
                    <a:pt x="337" y="11"/>
                  </a:cubicBezTo>
                  <a:cubicBezTo>
                    <a:pt x="337" y="12"/>
                    <a:pt x="335" y="14"/>
                    <a:pt x="335" y="14"/>
                  </a:cubicBezTo>
                  <a:cubicBezTo>
                    <a:pt x="336" y="14"/>
                    <a:pt x="337" y="15"/>
                    <a:pt x="338" y="15"/>
                  </a:cubicBezTo>
                  <a:cubicBezTo>
                    <a:pt x="338" y="15"/>
                    <a:pt x="339" y="13"/>
                    <a:pt x="339" y="13"/>
                  </a:cubicBezTo>
                  <a:cubicBezTo>
                    <a:pt x="340" y="13"/>
                    <a:pt x="341" y="14"/>
                    <a:pt x="342" y="15"/>
                  </a:cubicBezTo>
                  <a:cubicBezTo>
                    <a:pt x="342" y="15"/>
                    <a:pt x="343" y="17"/>
                    <a:pt x="344" y="17"/>
                  </a:cubicBezTo>
                  <a:cubicBezTo>
                    <a:pt x="344" y="17"/>
                    <a:pt x="345" y="18"/>
                    <a:pt x="346" y="18"/>
                  </a:cubicBezTo>
                  <a:cubicBezTo>
                    <a:pt x="346" y="18"/>
                    <a:pt x="347" y="16"/>
                    <a:pt x="348" y="16"/>
                  </a:cubicBezTo>
                  <a:cubicBezTo>
                    <a:pt x="348" y="15"/>
                    <a:pt x="349" y="14"/>
                    <a:pt x="349" y="14"/>
                  </a:cubicBezTo>
                  <a:cubicBezTo>
                    <a:pt x="350" y="14"/>
                    <a:pt x="351" y="12"/>
                    <a:pt x="351" y="12"/>
                  </a:cubicBezTo>
                  <a:cubicBezTo>
                    <a:pt x="352" y="12"/>
                    <a:pt x="353" y="13"/>
                    <a:pt x="353" y="13"/>
                  </a:cubicBezTo>
                  <a:cubicBezTo>
                    <a:pt x="354" y="13"/>
                    <a:pt x="354" y="11"/>
                    <a:pt x="355" y="11"/>
                  </a:cubicBezTo>
                  <a:cubicBezTo>
                    <a:pt x="355" y="12"/>
                    <a:pt x="357" y="12"/>
                    <a:pt x="357" y="13"/>
                  </a:cubicBezTo>
                  <a:cubicBezTo>
                    <a:pt x="357" y="13"/>
                    <a:pt x="355" y="14"/>
                    <a:pt x="356" y="15"/>
                  </a:cubicBezTo>
                  <a:cubicBezTo>
                    <a:pt x="356" y="16"/>
                    <a:pt x="358" y="16"/>
                    <a:pt x="358" y="17"/>
                  </a:cubicBezTo>
                  <a:cubicBezTo>
                    <a:pt x="358" y="17"/>
                    <a:pt x="356" y="18"/>
                    <a:pt x="356" y="19"/>
                  </a:cubicBezTo>
                  <a:cubicBezTo>
                    <a:pt x="356" y="20"/>
                    <a:pt x="358" y="20"/>
                    <a:pt x="358" y="21"/>
                  </a:cubicBezTo>
                  <a:cubicBezTo>
                    <a:pt x="359" y="20"/>
                    <a:pt x="360" y="19"/>
                    <a:pt x="360" y="18"/>
                  </a:cubicBezTo>
                  <a:cubicBezTo>
                    <a:pt x="360" y="18"/>
                    <a:pt x="362" y="16"/>
                    <a:pt x="362" y="16"/>
                  </a:cubicBezTo>
                  <a:cubicBezTo>
                    <a:pt x="362" y="16"/>
                    <a:pt x="360" y="14"/>
                    <a:pt x="360" y="14"/>
                  </a:cubicBezTo>
                  <a:cubicBezTo>
                    <a:pt x="360" y="14"/>
                    <a:pt x="361" y="12"/>
                    <a:pt x="361" y="12"/>
                  </a:cubicBezTo>
                  <a:cubicBezTo>
                    <a:pt x="361" y="12"/>
                    <a:pt x="363" y="14"/>
                    <a:pt x="363" y="14"/>
                  </a:cubicBezTo>
                  <a:cubicBezTo>
                    <a:pt x="363" y="14"/>
                    <a:pt x="362" y="16"/>
                    <a:pt x="362" y="16"/>
                  </a:cubicBezTo>
                  <a:cubicBezTo>
                    <a:pt x="362" y="16"/>
                    <a:pt x="364" y="18"/>
                    <a:pt x="364" y="18"/>
                  </a:cubicBezTo>
                  <a:cubicBezTo>
                    <a:pt x="365" y="18"/>
                    <a:pt x="365" y="16"/>
                    <a:pt x="366" y="16"/>
                  </a:cubicBezTo>
                  <a:cubicBezTo>
                    <a:pt x="366" y="16"/>
                    <a:pt x="367" y="17"/>
                    <a:pt x="368" y="17"/>
                  </a:cubicBezTo>
                  <a:cubicBezTo>
                    <a:pt x="369" y="17"/>
                    <a:pt x="369" y="15"/>
                    <a:pt x="370" y="15"/>
                  </a:cubicBezTo>
                  <a:cubicBezTo>
                    <a:pt x="370" y="15"/>
                    <a:pt x="371" y="17"/>
                    <a:pt x="372" y="17"/>
                  </a:cubicBezTo>
                  <a:cubicBezTo>
                    <a:pt x="372" y="17"/>
                    <a:pt x="373" y="15"/>
                    <a:pt x="374" y="15"/>
                  </a:cubicBezTo>
                  <a:cubicBezTo>
                    <a:pt x="374" y="15"/>
                    <a:pt x="375" y="16"/>
                    <a:pt x="376" y="16"/>
                  </a:cubicBezTo>
                  <a:cubicBezTo>
                    <a:pt x="376" y="16"/>
                    <a:pt x="377" y="14"/>
                    <a:pt x="378" y="14"/>
                  </a:cubicBezTo>
                  <a:cubicBezTo>
                    <a:pt x="378" y="14"/>
                    <a:pt x="379" y="12"/>
                    <a:pt x="379" y="12"/>
                  </a:cubicBezTo>
                  <a:cubicBezTo>
                    <a:pt x="380" y="12"/>
                    <a:pt x="381" y="14"/>
                    <a:pt x="381" y="14"/>
                  </a:cubicBezTo>
                  <a:cubicBezTo>
                    <a:pt x="382" y="13"/>
                    <a:pt x="383" y="12"/>
                    <a:pt x="383" y="11"/>
                  </a:cubicBezTo>
                  <a:cubicBezTo>
                    <a:pt x="384" y="11"/>
                    <a:pt x="384" y="9"/>
                    <a:pt x="385" y="9"/>
                  </a:cubicBezTo>
                  <a:cubicBezTo>
                    <a:pt x="385" y="9"/>
                    <a:pt x="387" y="11"/>
                    <a:pt x="387" y="11"/>
                  </a:cubicBezTo>
                  <a:cubicBezTo>
                    <a:pt x="387" y="12"/>
                    <a:pt x="386" y="12"/>
                    <a:pt x="385" y="13"/>
                  </a:cubicBezTo>
                  <a:cubicBezTo>
                    <a:pt x="385" y="13"/>
                    <a:pt x="384" y="15"/>
                    <a:pt x="384" y="15"/>
                  </a:cubicBezTo>
                  <a:cubicBezTo>
                    <a:pt x="384" y="15"/>
                    <a:pt x="386" y="17"/>
                    <a:pt x="386" y="17"/>
                  </a:cubicBezTo>
                  <a:cubicBezTo>
                    <a:pt x="385" y="18"/>
                    <a:pt x="385" y="18"/>
                    <a:pt x="384" y="19"/>
                  </a:cubicBezTo>
                  <a:cubicBezTo>
                    <a:pt x="384" y="20"/>
                    <a:pt x="383" y="21"/>
                    <a:pt x="383" y="21"/>
                  </a:cubicBezTo>
                  <a:cubicBezTo>
                    <a:pt x="382" y="22"/>
                    <a:pt x="381" y="20"/>
                    <a:pt x="380" y="20"/>
                  </a:cubicBezTo>
                  <a:cubicBezTo>
                    <a:pt x="380" y="20"/>
                    <a:pt x="379" y="22"/>
                    <a:pt x="379" y="22"/>
                  </a:cubicBezTo>
                  <a:cubicBezTo>
                    <a:pt x="378" y="22"/>
                    <a:pt x="377" y="20"/>
                    <a:pt x="376" y="20"/>
                  </a:cubicBezTo>
                  <a:cubicBezTo>
                    <a:pt x="376" y="20"/>
                    <a:pt x="375" y="22"/>
                    <a:pt x="375" y="22"/>
                  </a:cubicBezTo>
                  <a:cubicBezTo>
                    <a:pt x="375" y="23"/>
                    <a:pt x="377" y="24"/>
                    <a:pt x="377" y="24"/>
                  </a:cubicBezTo>
                  <a:cubicBezTo>
                    <a:pt x="377" y="25"/>
                    <a:pt x="375" y="26"/>
                    <a:pt x="375" y="26"/>
                  </a:cubicBezTo>
                  <a:cubicBezTo>
                    <a:pt x="376" y="26"/>
                    <a:pt x="377" y="28"/>
                    <a:pt x="377" y="28"/>
                  </a:cubicBezTo>
                  <a:cubicBezTo>
                    <a:pt x="378" y="28"/>
                    <a:pt x="379" y="26"/>
                    <a:pt x="379" y="26"/>
                  </a:cubicBezTo>
                  <a:cubicBezTo>
                    <a:pt x="380" y="26"/>
                    <a:pt x="381" y="28"/>
                    <a:pt x="381" y="28"/>
                  </a:cubicBezTo>
                  <a:cubicBezTo>
                    <a:pt x="382" y="28"/>
                    <a:pt x="382" y="25"/>
                    <a:pt x="383" y="25"/>
                  </a:cubicBezTo>
                  <a:cubicBezTo>
                    <a:pt x="384" y="25"/>
                    <a:pt x="385" y="27"/>
                    <a:pt x="385" y="27"/>
                  </a:cubicBezTo>
                  <a:cubicBezTo>
                    <a:pt x="385" y="26"/>
                    <a:pt x="387" y="25"/>
                    <a:pt x="387" y="25"/>
                  </a:cubicBezTo>
                  <a:cubicBezTo>
                    <a:pt x="387" y="24"/>
                    <a:pt x="385" y="24"/>
                    <a:pt x="385" y="23"/>
                  </a:cubicBezTo>
                  <a:cubicBezTo>
                    <a:pt x="385" y="22"/>
                    <a:pt x="386" y="22"/>
                    <a:pt x="386" y="21"/>
                  </a:cubicBezTo>
                  <a:cubicBezTo>
                    <a:pt x="387" y="20"/>
                    <a:pt x="388" y="19"/>
                    <a:pt x="388" y="19"/>
                  </a:cubicBezTo>
                  <a:cubicBezTo>
                    <a:pt x="388" y="18"/>
                    <a:pt x="386" y="17"/>
                    <a:pt x="386" y="17"/>
                  </a:cubicBezTo>
                  <a:cubicBezTo>
                    <a:pt x="386" y="17"/>
                    <a:pt x="387" y="15"/>
                    <a:pt x="388" y="15"/>
                  </a:cubicBezTo>
                  <a:cubicBezTo>
                    <a:pt x="388" y="15"/>
                    <a:pt x="390" y="17"/>
                    <a:pt x="390" y="16"/>
                  </a:cubicBezTo>
                  <a:cubicBezTo>
                    <a:pt x="390" y="16"/>
                    <a:pt x="392" y="14"/>
                    <a:pt x="392" y="14"/>
                  </a:cubicBezTo>
                  <a:cubicBezTo>
                    <a:pt x="392" y="14"/>
                    <a:pt x="389" y="12"/>
                    <a:pt x="389" y="12"/>
                  </a:cubicBezTo>
                  <a:cubicBezTo>
                    <a:pt x="390" y="12"/>
                    <a:pt x="391" y="10"/>
                    <a:pt x="391" y="10"/>
                  </a:cubicBezTo>
                  <a:cubicBezTo>
                    <a:pt x="392" y="10"/>
                    <a:pt x="393" y="12"/>
                    <a:pt x="393" y="12"/>
                  </a:cubicBezTo>
                  <a:cubicBezTo>
                    <a:pt x="393" y="13"/>
                    <a:pt x="391" y="14"/>
                    <a:pt x="392" y="14"/>
                  </a:cubicBezTo>
                  <a:cubicBezTo>
                    <a:pt x="392" y="15"/>
                    <a:pt x="394" y="15"/>
                    <a:pt x="394" y="16"/>
                  </a:cubicBezTo>
                  <a:cubicBezTo>
                    <a:pt x="394" y="17"/>
                    <a:pt x="396" y="17"/>
                    <a:pt x="396" y="18"/>
                  </a:cubicBezTo>
                  <a:cubicBezTo>
                    <a:pt x="396" y="18"/>
                    <a:pt x="395" y="19"/>
                    <a:pt x="394" y="20"/>
                  </a:cubicBezTo>
                  <a:cubicBezTo>
                    <a:pt x="394" y="20"/>
                    <a:pt x="392" y="18"/>
                    <a:pt x="392" y="18"/>
                  </a:cubicBezTo>
                  <a:cubicBezTo>
                    <a:pt x="392" y="18"/>
                    <a:pt x="391" y="20"/>
                    <a:pt x="390" y="20"/>
                  </a:cubicBezTo>
                  <a:cubicBezTo>
                    <a:pt x="390" y="21"/>
                    <a:pt x="389" y="22"/>
                    <a:pt x="389" y="23"/>
                  </a:cubicBezTo>
                  <a:cubicBezTo>
                    <a:pt x="389" y="23"/>
                    <a:pt x="390" y="24"/>
                    <a:pt x="391" y="24"/>
                  </a:cubicBezTo>
                  <a:cubicBezTo>
                    <a:pt x="391" y="24"/>
                    <a:pt x="392" y="22"/>
                    <a:pt x="393" y="22"/>
                  </a:cubicBezTo>
                  <a:cubicBezTo>
                    <a:pt x="393" y="22"/>
                    <a:pt x="394" y="24"/>
                    <a:pt x="395" y="24"/>
                  </a:cubicBezTo>
                  <a:cubicBezTo>
                    <a:pt x="395" y="24"/>
                    <a:pt x="396" y="22"/>
                    <a:pt x="397" y="22"/>
                  </a:cubicBezTo>
                  <a:cubicBezTo>
                    <a:pt x="397" y="21"/>
                    <a:pt x="398" y="23"/>
                    <a:pt x="399" y="23"/>
                  </a:cubicBezTo>
                  <a:cubicBezTo>
                    <a:pt x="399" y="23"/>
                    <a:pt x="400" y="22"/>
                    <a:pt x="400" y="21"/>
                  </a:cubicBezTo>
                  <a:cubicBezTo>
                    <a:pt x="401" y="20"/>
                    <a:pt x="402" y="20"/>
                    <a:pt x="402" y="19"/>
                  </a:cubicBezTo>
                  <a:cubicBezTo>
                    <a:pt x="402" y="19"/>
                    <a:pt x="404" y="17"/>
                    <a:pt x="404" y="17"/>
                  </a:cubicBezTo>
                  <a:cubicBezTo>
                    <a:pt x="404" y="17"/>
                    <a:pt x="406" y="18"/>
                    <a:pt x="406" y="18"/>
                  </a:cubicBezTo>
                  <a:cubicBezTo>
                    <a:pt x="406" y="19"/>
                    <a:pt x="404" y="20"/>
                    <a:pt x="404" y="20"/>
                  </a:cubicBezTo>
                  <a:cubicBezTo>
                    <a:pt x="405" y="21"/>
                    <a:pt x="407" y="22"/>
                    <a:pt x="407" y="22"/>
                  </a:cubicBezTo>
                  <a:cubicBezTo>
                    <a:pt x="407" y="23"/>
                    <a:pt x="405" y="24"/>
                    <a:pt x="405" y="24"/>
                  </a:cubicBezTo>
                  <a:cubicBezTo>
                    <a:pt x="405" y="25"/>
                    <a:pt x="407" y="26"/>
                    <a:pt x="407" y="26"/>
                  </a:cubicBezTo>
                  <a:cubicBezTo>
                    <a:pt x="408" y="26"/>
                    <a:pt x="408" y="24"/>
                    <a:pt x="409" y="24"/>
                  </a:cubicBezTo>
                  <a:cubicBezTo>
                    <a:pt x="409" y="23"/>
                    <a:pt x="407" y="23"/>
                    <a:pt x="407" y="22"/>
                  </a:cubicBezTo>
                  <a:cubicBezTo>
                    <a:pt x="407" y="22"/>
                    <a:pt x="408" y="20"/>
                    <a:pt x="408" y="20"/>
                  </a:cubicBezTo>
                  <a:cubicBezTo>
                    <a:pt x="409" y="19"/>
                    <a:pt x="410" y="18"/>
                    <a:pt x="410" y="18"/>
                  </a:cubicBezTo>
                  <a:cubicBezTo>
                    <a:pt x="410" y="17"/>
                    <a:pt x="408" y="17"/>
                    <a:pt x="408" y="16"/>
                  </a:cubicBezTo>
                  <a:cubicBezTo>
                    <a:pt x="408" y="16"/>
                    <a:pt x="409" y="14"/>
                    <a:pt x="410" y="14"/>
                  </a:cubicBezTo>
                  <a:cubicBezTo>
                    <a:pt x="410" y="14"/>
                    <a:pt x="412" y="15"/>
                    <a:pt x="412" y="15"/>
                  </a:cubicBezTo>
                  <a:cubicBezTo>
                    <a:pt x="412" y="16"/>
                    <a:pt x="410" y="17"/>
                    <a:pt x="410" y="18"/>
                  </a:cubicBezTo>
                  <a:cubicBezTo>
                    <a:pt x="410" y="18"/>
                    <a:pt x="412" y="19"/>
                    <a:pt x="412" y="19"/>
                  </a:cubicBezTo>
                  <a:cubicBezTo>
                    <a:pt x="412" y="20"/>
                    <a:pt x="410" y="21"/>
                    <a:pt x="411" y="22"/>
                  </a:cubicBezTo>
                  <a:cubicBezTo>
                    <a:pt x="411" y="22"/>
                    <a:pt x="413" y="23"/>
                    <a:pt x="413" y="23"/>
                  </a:cubicBezTo>
                  <a:cubicBezTo>
                    <a:pt x="413" y="24"/>
                    <a:pt x="415" y="25"/>
                    <a:pt x="415" y="25"/>
                  </a:cubicBezTo>
                  <a:cubicBezTo>
                    <a:pt x="415" y="25"/>
                    <a:pt x="416" y="23"/>
                    <a:pt x="417" y="23"/>
                  </a:cubicBezTo>
                  <a:cubicBezTo>
                    <a:pt x="417" y="22"/>
                    <a:pt x="418" y="21"/>
                    <a:pt x="418" y="21"/>
                  </a:cubicBezTo>
                  <a:cubicBezTo>
                    <a:pt x="419" y="20"/>
                    <a:pt x="420" y="19"/>
                    <a:pt x="420" y="18"/>
                  </a:cubicBezTo>
                  <a:cubicBezTo>
                    <a:pt x="420" y="18"/>
                    <a:pt x="421" y="16"/>
                    <a:pt x="422" y="16"/>
                  </a:cubicBezTo>
                  <a:cubicBezTo>
                    <a:pt x="422" y="16"/>
                    <a:pt x="424" y="18"/>
                    <a:pt x="424" y="18"/>
                  </a:cubicBezTo>
                  <a:cubicBezTo>
                    <a:pt x="425" y="18"/>
                    <a:pt x="425" y="16"/>
                    <a:pt x="426" y="16"/>
                  </a:cubicBezTo>
                  <a:cubicBezTo>
                    <a:pt x="426" y="16"/>
                    <a:pt x="428" y="17"/>
                    <a:pt x="428" y="17"/>
                  </a:cubicBezTo>
                  <a:cubicBezTo>
                    <a:pt x="428" y="18"/>
                    <a:pt x="426" y="19"/>
                    <a:pt x="426" y="20"/>
                  </a:cubicBezTo>
                  <a:cubicBezTo>
                    <a:pt x="426" y="20"/>
                    <a:pt x="428" y="21"/>
                    <a:pt x="429" y="21"/>
                  </a:cubicBezTo>
                  <a:cubicBezTo>
                    <a:pt x="429" y="21"/>
                    <a:pt x="430" y="23"/>
                    <a:pt x="431" y="23"/>
                  </a:cubicBezTo>
                  <a:cubicBezTo>
                    <a:pt x="431" y="22"/>
                    <a:pt x="433" y="21"/>
                    <a:pt x="433" y="21"/>
                  </a:cubicBezTo>
                  <a:cubicBezTo>
                    <a:pt x="432" y="20"/>
                    <a:pt x="430" y="20"/>
                    <a:pt x="430" y="19"/>
                  </a:cubicBezTo>
                  <a:cubicBezTo>
                    <a:pt x="430" y="18"/>
                    <a:pt x="432" y="18"/>
                    <a:pt x="432" y="17"/>
                  </a:cubicBezTo>
                  <a:cubicBezTo>
                    <a:pt x="432" y="16"/>
                    <a:pt x="430" y="16"/>
                    <a:pt x="430" y="15"/>
                  </a:cubicBezTo>
                  <a:cubicBezTo>
                    <a:pt x="430" y="15"/>
                    <a:pt x="431" y="13"/>
                    <a:pt x="431" y="13"/>
                  </a:cubicBezTo>
                  <a:cubicBezTo>
                    <a:pt x="432" y="12"/>
                    <a:pt x="433" y="11"/>
                    <a:pt x="433" y="11"/>
                  </a:cubicBezTo>
                  <a:cubicBezTo>
                    <a:pt x="435" y="12"/>
                    <a:pt x="436" y="13"/>
                    <a:pt x="438" y="14"/>
                  </a:cubicBezTo>
                  <a:cubicBezTo>
                    <a:pt x="438" y="15"/>
                    <a:pt x="436" y="16"/>
                    <a:pt x="436" y="16"/>
                  </a:cubicBezTo>
                  <a:cubicBezTo>
                    <a:pt x="436" y="17"/>
                    <a:pt x="438" y="17"/>
                    <a:pt x="438" y="18"/>
                  </a:cubicBezTo>
                  <a:cubicBezTo>
                    <a:pt x="438" y="18"/>
                    <a:pt x="436" y="20"/>
                    <a:pt x="436" y="20"/>
                  </a:cubicBezTo>
                  <a:cubicBezTo>
                    <a:pt x="437" y="21"/>
                    <a:pt x="438" y="21"/>
                    <a:pt x="439" y="22"/>
                  </a:cubicBezTo>
                  <a:cubicBezTo>
                    <a:pt x="439" y="22"/>
                    <a:pt x="440" y="23"/>
                    <a:pt x="441" y="24"/>
                  </a:cubicBezTo>
                  <a:cubicBezTo>
                    <a:pt x="442" y="22"/>
                    <a:pt x="443" y="21"/>
                    <a:pt x="444" y="19"/>
                  </a:cubicBezTo>
                  <a:cubicBezTo>
                    <a:pt x="444" y="18"/>
                    <a:pt x="442" y="18"/>
                    <a:pt x="442" y="17"/>
                  </a:cubicBezTo>
                  <a:cubicBezTo>
                    <a:pt x="442" y="17"/>
                    <a:pt x="444" y="16"/>
                    <a:pt x="444" y="15"/>
                  </a:cubicBezTo>
                  <a:cubicBezTo>
                    <a:pt x="444" y="14"/>
                    <a:pt x="442" y="14"/>
                    <a:pt x="442" y="13"/>
                  </a:cubicBezTo>
                  <a:cubicBezTo>
                    <a:pt x="441" y="13"/>
                    <a:pt x="443" y="12"/>
                    <a:pt x="443" y="11"/>
                  </a:cubicBezTo>
                  <a:cubicBezTo>
                    <a:pt x="443" y="11"/>
                    <a:pt x="441" y="10"/>
                    <a:pt x="441" y="10"/>
                  </a:cubicBezTo>
                  <a:cubicBezTo>
                    <a:pt x="442" y="9"/>
                    <a:pt x="442" y="8"/>
                    <a:pt x="443" y="7"/>
                  </a:cubicBezTo>
                  <a:cubicBezTo>
                    <a:pt x="443" y="7"/>
                    <a:pt x="444" y="5"/>
                    <a:pt x="444" y="5"/>
                  </a:cubicBezTo>
                  <a:cubicBezTo>
                    <a:pt x="445" y="5"/>
                    <a:pt x="447" y="7"/>
                    <a:pt x="447" y="7"/>
                  </a:cubicBezTo>
                  <a:cubicBezTo>
                    <a:pt x="447" y="7"/>
                    <a:pt x="445" y="8"/>
                    <a:pt x="445" y="9"/>
                  </a:cubicBezTo>
                  <a:cubicBezTo>
                    <a:pt x="446" y="10"/>
                    <a:pt x="446" y="10"/>
                    <a:pt x="447" y="11"/>
                  </a:cubicBezTo>
                  <a:cubicBezTo>
                    <a:pt x="448" y="11"/>
                    <a:pt x="449" y="12"/>
                    <a:pt x="449" y="12"/>
                  </a:cubicBezTo>
                  <a:cubicBezTo>
                    <a:pt x="450" y="13"/>
                    <a:pt x="448" y="14"/>
                    <a:pt x="448" y="15"/>
                  </a:cubicBezTo>
                  <a:cubicBezTo>
                    <a:pt x="447" y="15"/>
                    <a:pt x="446" y="17"/>
                    <a:pt x="446" y="17"/>
                  </a:cubicBezTo>
                  <a:cubicBezTo>
                    <a:pt x="446" y="17"/>
                    <a:pt x="448" y="18"/>
                    <a:pt x="448" y="19"/>
                  </a:cubicBezTo>
                  <a:cubicBezTo>
                    <a:pt x="449" y="19"/>
                    <a:pt x="450" y="20"/>
                    <a:pt x="450" y="20"/>
                  </a:cubicBezTo>
                  <a:cubicBezTo>
                    <a:pt x="451" y="21"/>
                    <a:pt x="449" y="22"/>
                    <a:pt x="449" y="23"/>
                  </a:cubicBezTo>
                  <a:cubicBezTo>
                    <a:pt x="449" y="23"/>
                    <a:pt x="447" y="24"/>
                    <a:pt x="447" y="25"/>
                  </a:cubicBezTo>
                  <a:cubicBezTo>
                    <a:pt x="447" y="25"/>
                    <a:pt x="449" y="26"/>
                    <a:pt x="449" y="26"/>
                  </a:cubicBezTo>
                  <a:cubicBezTo>
                    <a:pt x="449" y="27"/>
                    <a:pt x="451" y="28"/>
                    <a:pt x="452" y="28"/>
                  </a:cubicBezTo>
                  <a:cubicBezTo>
                    <a:pt x="452" y="27"/>
                    <a:pt x="453" y="27"/>
                    <a:pt x="453" y="26"/>
                  </a:cubicBezTo>
                  <a:cubicBezTo>
                    <a:pt x="453" y="26"/>
                    <a:pt x="451" y="25"/>
                    <a:pt x="451" y="24"/>
                  </a:cubicBezTo>
                  <a:cubicBezTo>
                    <a:pt x="451" y="24"/>
                    <a:pt x="452" y="23"/>
                    <a:pt x="453" y="22"/>
                  </a:cubicBezTo>
                  <a:cubicBezTo>
                    <a:pt x="453" y="21"/>
                    <a:pt x="454" y="20"/>
                    <a:pt x="454" y="20"/>
                  </a:cubicBezTo>
                  <a:cubicBezTo>
                    <a:pt x="455" y="20"/>
                    <a:pt x="456" y="22"/>
                    <a:pt x="457" y="21"/>
                  </a:cubicBezTo>
                  <a:cubicBezTo>
                    <a:pt x="457" y="21"/>
                    <a:pt x="458" y="20"/>
                    <a:pt x="458" y="19"/>
                  </a:cubicBezTo>
                  <a:cubicBezTo>
                    <a:pt x="459" y="19"/>
                    <a:pt x="460" y="18"/>
                    <a:pt x="460" y="17"/>
                  </a:cubicBezTo>
                  <a:cubicBezTo>
                    <a:pt x="461" y="16"/>
                    <a:pt x="461" y="16"/>
                    <a:pt x="462" y="15"/>
                  </a:cubicBezTo>
                  <a:cubicBezTo>
                    <a:pt x="462" y="14"/>
                    <a:pt x="464" y="13"/>
                    <a:pt x="463" y="13"/>
                  </a:cubicBezTo>
                  <a:cubicBezTo>
                    <a:pt x="463" y="12"/>
                    <a:pt x="462" y="11"/>
                    <a:pt x="461" y="11"/>
                  </a:cubicBezTo>
                  <a:cubicBezTo>
                    <a:pt x="461" y="11"/>
                    <a:pt x="459" y="9"/>
                    <a:pt x="459" y="9"/>
                  </a:cubicBezTo>
                  <a:cubicBezTo>
                    <a:pt x="459" y="9"/>
                    <a:pt x="460" y="7"/>
                    <a:pt x="461" y="7"/>
                  </a:cubicBezTo>
                  <a:cubicBezTo>
                    <a:pt x="461" y="7"/>
                    <a:pt x="462" y="9"/>
                    <a:pt x="463" y="9"/>
                  </a:cubicBezTo>
                  <a:cubicBezTo>
                    <a:pt x="463" y="8"/>
                    <a:pt x="464" y="6"/>
                    <a:pt x="465" y="6"/>
                  </a:cubicBezTo>
                  <a:cubicBezTo>
                    <a:pt x="465" y="7"/>
                    <a:pt x="466" y="8"/>
                    <a:pt x="467" y="8"/>
                  </a:cubicBezTo>
                  <a:cubicBezTo>
                    <a:pt x="467" y="8"/>
                    <a:pt x="469" y="10"/>
                    <a:pt x="469" y="10"/>
                  </a:cubicBezTo>
                  <a:cubicBezTo>
                    <a:pt x="470" y="10"/>
                    <a:pt x="471" y="12"/>
                    <a:pt x="471" y="11"/>
                  </a:cubicBezTo>
                  <a:cubicBezTo>
                    <a:pt x="472" y="11"/>
                    <a:pt x="473" y="10"/>
                    <a:pt x="473" y="9"/>
                  </a:cubicBezTo>
                  <a:cubicBezTo>
                    <a:pt x="474" y="9"/>
                    <a:pt x="474" y="8"/>
                    <a:pt x="475" y="7"/>
                  </a:cubicBezTo>
                  <a:cubicBezTo>
                    <a:pt x="475" y="6"/>
                    <a:pt x="476" y="6"/>
                    <a:pt x="476" y="5"/>
                  </a:cubicBezTo>
                  <a:cubicBezTo>
                    <a:pt x="477" y="5"/>
                    <a:pt x="479" y="6"/>
                    <a:pt x="479" y="6"/>
                  </a:cubicBezTo>
                  <a:cubicBezTo>
                    <a:pt x="479" y="7"/>
                    <a:pt x="477" y="8"/>
                    <a:pt x="477" y="9"/>
                  </a:cubicBezTo>
                  <a:cubicBezTo>
                    <a:pt x="477" y="9"/>
                    <a:pt x="479" y="10"/>
                    <a:pt x="479" y="10"/>
                  </a:cubicBezTo>
                  <a:cubicBezTo>
                    <a:pt x="479" y="11"/>
                    <a:pt x="478" y="12"/>
                    <a:pt x="478" y="13"/>
                  </a:cubicBezTo>
                  <a:cubicBezTo>
                    <a:pt x="477" y="13"/>
                    <a:pt x="476" y="14"/>
                    <a:pt x="476" y="15"/>
                  </a:cubicBezTo>
                  <a:cubicBezTo>
                    <a:pt x="476" y="15"/>
                    <a:pt x="474" y="17"/>
                    <a:pt x="474" y="17"/>
                  </a:cubicBezTo>
                  <a:cubicBezTo>
                    <a:pt x="474" y="17"/>
                    <a:pt x="476" y="19"/>
                    <a:pt x="476" y="19"/>
                  </a:cubicBezTo>
                  <a:cubicBezTo>
                    <a:pt x="477" y="19"/>
                    <a:pt x="478" y="20"/>
                    <a:pt x="479" y="21"/>
                  </a:cubicBezTo>
                  <a:cubicBezTo>
                    <a:pt x="479" y="21"/>
                    <a:pt x="481" y="22"/>
                    <a:pt x="481" y="22"/>
                  </a:cubicBezTo>
                  <a:cubicBezTo>
                    <a:pt x="481" y="22"/>
                    <a:pt x="479" y="24"/>
                    <a:pt x="479" y="24"/>
                  </a:cubicBezTo>
                  <a:cubicBezTo>
                    <a:pt x="479" y="25"/>
                    <a:pt x="477" y="26"/>
                    <a:pt x="477" y="27"/>
                  </a:cubicBezTo>
                  <a:cubicBezTo>
                    <a:pt x="478" y="27"/>
                    <a:pt x="479" y="28"/>
                    <a:pt x="480" y="28"/>
                  </a:cubicBezTo>
                  <a:cubicBezTo>
                    <a:pt x="480" y="29"/>
                    <a:pt x="481" y="29"/>
                    <a:pt x="482" y="30"/>
                  </a:cubicBezTo>
                  <a:cubicBezTo>
                    <a:pt x="482" y="29"/>
                    <a:pt x="483" y="29"/>
                    <a:pt x="484" y="28"/>
                  </a:cubicBezTo>
                  <a:cubicBezTo>
                    <a:pt x="484" y="27"/>
                    <a:pt x="485" y="26"/>
                    <a:pt x="485" y="26"/>
                  </a:cubicBezTo>
                  <a:cubicBezTo>
                    <a:pt x="485" y="25"/>
                    <a:pt x="487" y="24"/>
                    <a:pt x="487" y="23"/>
                  </a:cubicBezTo>
                  <a:cubicBezTo>
                    <a:pt x="487" y="23"/>
                    <a:pt x="485" y="22"/>
                    <a:pt x="485" y="22"/>
                  </a:cubicBezTo>
                  <a:cubicBezTo>
                    <a:pt x="485" y="21"/>
                    <a:pt x="486" y="20"/>
                    <a:pt x="486" y="19"/>
                  </a:cubicBezTo>
                  <a:cubicBezTo>
                    <a:pt x="487" y="19"/>
                    <a:pt x="488" y="18"/>
                    <a:pt x="488" y="17"/>
                  </a:cubicBezTo>
                  <a:cubicBezTo>
                    <a:pt x="488" y="17"/>
                    <a:pt x="486" y="16"/>
                    <a:pt x="486" y="16"/>
                  </a:cubicBezTo>
                  <a:cubicBezTo>
                    <a:pt x="486" y="15"/>
                    <a:pt x="487" y="13"/>
                    <a:pt x="488" y="13"/>
                  </a:cubicBezTo>
                  <a:cubicBezTo>
                    <a:pt x="488" y="13"/>
                    <a:pt x="489" y="15"/>
                    <a:pt x="490" y="15"/>
                  </a:cubicBezTo>
                  <a:cubicBezTo>
                    <a:pt x="490" y="15"/>
                    <a:pt x="491" y="13"/>
                    <a:pt x="492" y="13"/>
                  </a:cubicBezTo>
                  <a:cubicBezTo>
                    <a:pt x="492" y="12"/>
                    <a:pt x="493" y="11"/>
                    <a:pt x="493" y="11"/>
                  </a:cubicBezTo>
                  <a:cubicBezTo>
                    <a:pt x="493" y="10"/>
                    <a:pt x="491" y="9"/>
                    <a:pt x="491" y="9"/>
                  </a:cubicBezTo>
                  <a:cubicBezTo>
                    <a:pt x="492" y="7"/>
                    <a:pt x="493" y="6"/>
                    <a:pt x="494" y="4"/>
                  </a:cubicBezTo>
                  <a:cubicBezTo>
                    <a:pt x="496" y="6"/>
                    <a:pt x="497" y="7"/>
                    <a:pt x="499" y="8"/>
                  </a:cubicBezTo>
                  <a:cubicBezTo>
                    <a:pt x="499" y="8"/>
                    <a:pt x="501" y="9"/>
                    <a:pt x="501" y="9"/>
                  </a:cubicBezTo>
                  <a:cubicBezTo>
                    <a:pt x="501" y="10"/>
                    <a:pt x="499" y="11"/>
                    <a:pt x="499" y="12"/>
                  </a:cubicBezTo>
                  <a:cubicBezTo>
                    <a:pt x="500" y="12"/>
                    <a:pt x="501" y="13"/>
                    <a:pt x="502" y="13"/>
                  </a:cubicBezTo>
                  <a:cubicBezTo>
                    <a:pt x="502" y="14"/>
                    <a:pt x="500" y="15"/>
                    <a:pt x="500" y="16"/>
                  </a:cubicBezTo>
                  <a:cubicBezTo>
                    <a:pt x="500" y="16"/>
                    <a:pt x="502" y="17"/>
                    <a:pt x="502" y="17"/>
                  </a:cubicBezTo>
                  <a:cubicBezTo>
                    <a:pt x="502" y="18"/>
                    <a:pt x="500" y="19"/>
                    <a:pt x="500" y="20"/>
                  </a:cubicBezTo>
                  <a:cubicBezTo>
                    <a:pt x="501" y="20"/>
                    <a:pt x="503" y="21"/>
                    <a:pt x="503" y="21"/>
                  </a:cubicBezTo>
                  <a:cubicBezTo>
                    <a:pt x="503" y="22"/>
                    <a:pt x="501" y="23"/>
                    <a:pt x="501" y="24"/>
                  </a:cubicBezTo>
                  <a:cubicBezTo>
                    <a:pt x="501" y="24"/>
                    <a:pt x="503" y="25"/>
                    <a:pt x="503" y="25"/>
                  </a:cubicBezTo>
                  <a:cubicBezTo>
                    <a:pt x="504" y="26"/>
                    <a:pt x="505" y="26"/>
                    <a:pt x="505" y="27"/>
                  </a:cubicBezTo>
                  <a:cubicBezTo>
                    <a:pt x="506" y="26"/>
                    <a:pt x="507" y="25"/>
                    <a:pt x="507" y="25"/>
                  </a:cubicBezTo>
                  <a:cubicBezTo>
                    <a:pt x="508" y="24"/>
                    <a:pt x="509" y="23"/>
                    <a:pt x="509" y="22"/>
                  </a:cubicBezTo>
                  <a:cubicBezTo>
                    <a:pt x="509" y="22"/>
                    <a:pt x="507" y="21"/>
                    <a:pt x="507" y="21"/>
                  </a:cubicBezTo>
                  <a:cubicBezTo>
                    <a:pt x="507" y="20"/>
                    <a:pt x="508" y="19"/>
                    <a:pt x="508" y="19"/>
                  </a:cubicBezTo>
                  <a:cubicBezTo>
                    <a:pt x="509" y="18"/>
                    <a:pt x="510" y="17"/>
                    <a:pt x="510" y="16"/>
                  </a:cubicBezTo>
                  <a:cubicBezTo>
                    <a:pt x="511" y="16"/>
                    <a:pt x="511" y="15"/>
                    <a:pt x="512" y="14"/>
                  </a:cubicBezTo>
                  <a:cubicBezTo>
                    <a:pt x="513" y="13"/>
                    <a:pt x="514" y="11"/>
                    <a:pt x="515" y="10"/>
                  </a:cubicBezTo>
                  <a:cubicBezTo>
                    <a:pt x="516" y="10"/>
                    <a:pt x="517" y="11"/>
                    <a:pt x="517" y="11"/>
                  </a:cubicBezTo>
                  <a:cubicBezTo>
                    <a:pt x="518" y="12"/>
                    <a:pt x="519" y="12"/>
                    <a:pt x="520" y="13"/>
                  </a:cubicBezTo>
                  <a:cubicBezTo>
                    <a:pt x="520" y="14"/>
                    <a:pt x="521" y="14"/>
                    <a:pt x="522" y="15"/>
                  </a:cubicBezTo>
                  <a:cubicBezTo>
                    <a:pt x="522" y="14"/>
                    <a:pt x="523" y="13"/>
                    <a:pt x="524" y="12"/>
                  </a:cubicBezTo>
                  <a:cubicBezTo>
                    <a:pt x="523" y="13"/>
                    <a:pt x="526" y="14"/>
                    <a:pt x="526" y="14"/>
                  </a:cubicBezTo>
                  <a:cubicBezTo>
                    <a:pt x="526" y="14"/>
                    <a:pt x="524" y="16"/>
                    <a:pt x="524" y="16"/>
                  </a:cubicBezTo>
                  <a:cubicBezTo>
                    <a:pt x="524" y="16"/>
                    <a:pt x="522" y="15"/>
                    <a:pt x="522" y="15"/>
                  </a:cubicBezTo>
                  <a:cubicBezTo>
                    <a:pt x="522" y="15"/>
                    <a:pt x="520" y="17"/>
                    <a:pt x="520" y="17"/>
                  </a:cubicBezTo>
                  <a:cubicBezTo>
                    <a:pt x="520" y="17"/>
                    <a:pt x="522" y="19"/>
                    <a:pt x="522" y="19"/>
                  </a:cubicBezTo>
                  <a:cubicBezTo>
                    <a:pt x="522" y="19"/>
                    <a:pt x="521" y="20"/>
                    <a:pt x="521" y="21"/>
                  </a:cubicBezTo>
                  <a:cubicBezTo>
                    <a:pt x="520" y="22"/>
                    <a:pt x="520" y="22"/>
                    <a:pt x="519" y="23"/>
                  </a:cubicBezTo>
                  <a:cubicBezTo>
                    <a:pt x="518" y="24"/>
                    <a:pt x="518" y="25"/>
                    <a:pt x="517" y="25"/>
                  </a:cubicBezTo>
                  <a:cubicBezTo>
                    <a:pt x="517" y="26"/>
                    <a:pt x="516" y="27"/>
                    <a:pt x="516" y="28"/>
                  </a:cubicBezTo>
                  <a:cubicBezTo>
                    <a:pt x="515" y="28"/>
                    <a:pt x="518" y="29"/>
                    <a:pt x="518" y="29"/>
                  </a:cubicBezTo>
                  <a:cubicBezTo>
                    <a:pt x="519" y="28"/>
                    <a:pt x="520" y="26"/>
                    <a:pt x="521" y="25"/>
                  </a:cubicBezTo>
                  <a:cubicBezTo>
                    <a:pt x="522" y="24"/>
                    <a:pt x="522" y="23"/>
                    <a:pt x="523" y="23"/>
                  </a:cubicBezTo>
                  <a:cubicBezTo>
                    <a:pt x="523" y="22"/>
                    <a:pt x="525" y="24"/>
                    <a:pt x="525" y="24"/>
                  </a:cubicBezTo>
                  <a:cubicBezTo>
                    <a:pt x="526" y="24"/>
                    <a:pt x="527" y="22"/>
                    <a:pt x="527" y="22"/>
                  </a:cubicBezTo>
                  <a:cubicBezTo>
                    <a:pt x="527" y="21"/>
                    <a:pt x="528" y="21"/>
                    <a:pt x="529" y="20"/>
                  </a:cubicBezTo>
                  <a:cubicBezTo>
                    <a:pt x="529" y="19"/>
                    <a:pt x="530" y="18"/>
                    <a:pt x="530" y="18"/>
                  </a:cubicBezTo>
                  <a:cubicBezTo>
                    <a:pt x="530" y="17"/>
                    <a:pt x="528" y="16"/>
                    <a:pt x="528" y="16"/>
                  </a:cubicBezTo>
                  <a:cubicBezTo>
                    <a:pt x="528" y="15"/>
                    <a:pt x="530" y="14"/>
                    <a:pt x="530" y="14"/>
                  </a:cubicBezTo>
                  <a:cubicBezTo>
                    <a:pt x="529" y="14"/>
                    <a:pt x="528" y="12"/>
                    <a:pt x="528" y="12"/>
                  </a:cubicBezTo>
                  <a:cubicBezTo>
                    <a:pt x="528" y="12"/>
                    <a:pt x="529" y="10"/>
                    <a:pt x="529" y="10"/>
                  </a:cubicBezTo>
                  <a:cubicBezTo>
                    <a:pt x="530" y="10"/>
                    <a:pt x="531" y="11"/>
                    <a:pt x="531" y="11"/>
                  </a:cubicBezTo>
                  <a:cubicBezTo>
                    <a:pt x="532" y="12"/>
                    <a:pt x="534" y="13"/>
                    <a:pt x="534" y="13"/>
                  </a:cubicBezTo>
                  <a:cubicBezTo>
                    <a:pt x="534" y="14"/>
                    <a:pt x="532" y="15"/>
                    <a:pt x="532" y="15"/>
                  </a:cubicBezTo>
                  <a:cubicBezTo>
                    <a:pt x="532" y="16"/>
                    <a:pt x="534" y="16"/>
                    <a:pt x="534" y="17"/>
                  </a:cubicBezTo>
                  <a:cubicBezTo>
                    <a:pt x="534" y="18"/>
                    <a:pt x="532" y="19"/>
                    <a:pt x="532" y="19"/>
                  </a:cubicBezTo>
                  <a:cubicBezTo>
                    <a:pt x="533" y="20"/>
                    <a:pt x="535" y="20"/>
                    <a:pt x="535" y="21"/>
                  </a:cubicBezTo>
                  <a:cubicBezTo>
                    <a:pt x="535" y="22"/>
                    <a:pt x="537" y="22"/>
                    <a:pt x="537" y="23"/>
                  </a:cubicBezTo>
                  <a:cubicBezTo>
                    <a:pt x="537" y="22"/>
                    <a:pt x="539" y="21"/>
                    <a:pt x="539" y="20"/>
                  </a:cubicBezTo>
                  <a:cubicBezTo>
                    <a:pt x="539" y="20"/>
                    <a:pt x="536" y="19"/>
                    <a:pt x="536" y="19"/>
                  </a:cubicBezTo>
                  <a:cubicBezTo>
                    <a:pt x="536" y="18"/>
                    <a:pt x="538" y="17"/>
                    <a:pt x="538" y="17"/>
                  </a:cubicBezTo>
                  <a:cubicBezTo>
                    <a:pt x="538" y="16"/>
                    <a:pt x="539" y="14"/>
                    <a:pt x="540" y="14"/>
                  </a:cubicBezTo>
                  <a:cubicBezTo>
                    <a:pt x="540" y="14"/>
                    <a:pt x="542" y="16"/>
                    <a:pt x="542" y="16"/>
                  </a:cubicBezTo>
                  <a:cubicBezTo>
                    <a:pt x="543" y="16"/>
                    <a:pt x="543" y="14"/>
                    <a:pt x="544" y="14"/>
                  </a:cubicBezTo>
                  <a:cubicBezTo>
                    <a:pt x="545" y="14"/>
                    <a:pt x="545" y="15"/>
                    <a:pt x="546" y="15"/>
                  </a:cubicBezTo>
                  <a:cubicBezTo>
                    <a:pt x="547" y="16"/>
                    <a:pt x="548" y="17"/>
                    <a:pt x="548" y="17"/>
                  </a:cubicBezTo>
                  <a:cubicBezTo>
                    <a:pt x="548" y="18"/>
                    <a:pt x="546" y="19"/>
                    <a:pt x="547" y="19"/>
                  </a:cubicBezTo>
                  <a:cubicBezTo>
                    <a:pt x="547" y="20"/>
                    <a:pt x="549" y="21"/>
                    <a:pt x="549" y="21"/>
                  </a:cubicBezTo>
                  <a:cubicBezTo>
                    <a:pt x="549" y="21"/>
                    <a:pt x="550" y="23"/>
                    <a:pt x="551" y="23"/>
                  </a:cubicBezTo>
                  <a:cubicBezTo>
                    <a:pt x="551" y="23"/>
                    <a:pt x="552" y="21"/>
                    <a:pt x="553" y="21"/>
                  </a:cubicBezTo>
                  <a:cubicBezTo>
                    <a:pt x="553" y="20"/>
                    <a:pt x="554" y="19"/>
                    <a:pt x="554" y="18"/>
                  </a:cubicBezTo>
                  <a:cubicBezTo>
                    <a:pt x="554" y="18"/>
                    <a:pt x="552" y="17"/>
                    <a:pt x="552" y="17"/>
                  </a:cubicBezTo>
                  <a:cubicBezTo>
                    <a:pt x="553" y="16"/>
                    <a:pt x="553" y="15"/>
                    <a:pt x="554" y="14"/>
                  </a:cubicBezTo>
                  <a:cubicBezTo>
                    <a:pt x="554" y="14"/>
                    <a:pt x="556" y="16"/>
                    <a:pt x="556" y="16"/>
                  </a:cubicBezTo>
                  <a:cubicBezTo>
                    <a:pt x="557" y="17"/>
                    <a:pt x="558" y="18"/>
                    <a:pt x="558" y="18"/>
                  </a:cubicBezTo>
                  <a:cubicBezTo>
                    <a:pt x="559" y="18"/>
                    <a:pt x="560" y="20"/>
                    <a:pt x="561" y="20"/>
                  </a:cubicBezTo>
                  <a:cubicBezTo>
                    <a:pt x="561" y="20"/>
                    <a:pt x="562" y="17"/>
                    <a:pt x="562" y="17"/>
                  </a:cubicBezTo>
                  <a:cubicBezTo>
                    <a:pt x="563" y="18"/>
                    <a:pt x="564" y="19"/>
                    <a:pt x="565" y="19"/>
                  </a:cubicBezTo>
                  <a:cubicBezTo>
                    <a:pt x="565" y="20"/>
                    <a:pt x="563" y="21"/>
                    <a:pt x="563" y="21"/>
                  </a:cubicBezTo>
                  <a:cubicBezTo>
                    <a:pt x="563" y="22"/>
                    <a:pt x="561" y="23"/>
                    <a:pt x="561" y="23"/>
                  </a:cubicBezTo>
                  <a:cubicBezTo>
                    <a:pt x="561" y="24"/>
                    <a:pt x="563" y="25"/>
                    <a:pt x="563" y="25"/>
                  </a:cubicBezTo>
                  <a:cubicBezTo>
                    <a:pt x="564" y="26"/>
                    <a:pt x="565" y="26"/>
                    <a:pt x="566" y="27"/>
                  </a:cubicBezTo>
                  <a:cubicBezTo>
                    <a:pt x="567" y="25"/>
                    <a:pt x="568" y="24"/>
                    <a:pt x="569" y="22"/>
                  </a:cubicBezTo>
                  <a:cubicBezTo>
                    <a:pt x="570" y="22"/>
                    <a:pt x="570" y="21"/>
                    <a:pt x="571" y="20"/>
                  </a:cubicBezTo>
                  <a:cubicBezTo>
                    <a:pt x="572" y="19"/>
                    <a:pt x="573" y="17"/>
                    <a:pt x="574" y="16"/>
                  </a:cubicBezTo>
                  <a:cubicBezTo>
                    <a:pt x="575" y="15"/>
                    <a:pt x="575" y="14"/>
                    <a:pt x="576" y="14"/>
                  </a:cubicBezTo>
                  <a:cubicBezTo>
                    <a:pt x="577" y="14"/>
                    <a:pt x="577" y="15"/>
                    <a:pt x="578" y="15"/>
                  </a:cubicBezTo>
                  <a:cubicBezTo>
                    <a:pt x="579" y="16"/>
                    <a:pt x="580" y="16"/>
                    <a:pt x="580" y="17"/>
                  </a:cubicBezTo>
                  <a:cubicBezTo>
                    <a:pt x="580" y="17"/>
                    <a:pt x="578" y="19"/>
                    <a:pt x="579" y="19"/>
                  </a:cubicBezTo>
                  <a:cubicBezTo>
                    <a:pt x="579" y="19"/>
                    <a:pt x="581" y="21"/>
                    <a:pt x="581" y="21"/>
                  </a:cubicBezTo>
                  <a:cubicBezTo>
                    <a:pt x="581" y="21"/>
                    <a:pt x="582" y="19"/>
                    <a:pt x="582" y="19"/>
                  </a:cubicBezTo>
                  <a:cubicBezTo>
                    <a:pt x="583" y="18"/>
                    <a:pt x="584" y="17"/>
                    <a:pt x="584" y="16"/>
                  </a:cubicBezTo>
                  <a:cubicBezTo>
                    <a:pt x="584" y="16"/>
                    <a:pt x="582" y="15"/>
                    <a:pt x="582" y="15"/>
                  </a:cubicBezTo>
                  <a:cubicBezTo>
                    <a:pt x="582" y="14"/>
                    <a:pt x="583" y="13"/>
                    <a:pt x="584" y="12"/>
                  </a:cubicBezTo>
                  <a:cubicBezTo>
                    <a:pt x="584" y="12"/>
                    <a:pt x="585" y="11"/>
                    <a:pt x="585" y="10"/>
                  </a:cubicBezTo>
                  <a:cubicBezTo>
                    <a:pt x="586" y="9"/>
                    <a:pt x="587" y="9"/>
                    <a:pt x="587" y="8"/>
                  </a:cubicBezTo>
                  <a:cubicBezTo>
                    <a:pt x="587" y="8"/>
                    <a:pt x="588" y="6"/>
                    <a:pt x="589" y="6"/>
                  </a:cubicBezTo>
                  <a:cubicBezTo>
                    <a:pt x="589" y="6"/>
                    <a:pt x="591" y="7"/>
                    <a:pt x="591" y="7"/>
                  </a:cubicBezTo>
                  <a:cubicBezTo>
                    <a:pt x="591" y="8"/>
                    <a:pt x="590" y="9"/>
                    <a:pt x="589" y="10"/>
                  </a:cubicBezTo>
                  <a:cubicBezTo>
                    <a:pt x="589" y="10"/>
                    <a:pt x="588" y="12"/>
                    <a:pt x="588" y="12"/>
                  </a:cubicBezTo>
                  <a:cubicBezTo>
                    <a:pt x="588" y="12"/>
                    <a:pt x="590" y="14"/>
                    <a:pt x="590" y="14"/>
                  </a:cubicBezTo>
                  <a:cubicBezTo>
                    <a:pt x="590" y="14"/>
                    <a:pt x="591" y="11"/>
                    <a:pt x="592" y="11"/>
                  </a:cubicBezTo>
                  <a:cubicBezTo>
                    <a:pt x="592" y="11"/>
                    <a:pt x="593" y="13"/>
                    <a:pt x="594" y="13"/>
                  </a:cubicBezTo>
                  <a:cubicBezTo>
                    <a:pt x="594" y="13"/>
                    <a:pt x="595" y="11"/>
                    <a:pt x="595" y="11"/>
                  </a:cubicBezTo>
                  <a:cubicBezTo>
                    <a:pt x="596" y="11"/>
                    <a:pt x="597" y="13"/>
                    <a:pt x="598" y="13"/>
                  </a:cubicBezTo>
                  <a:cubicBezTo>
                    <a:pt x="598" y="12"/>
                    <a:pt x="599" y="11"/>
                    <a:pt x="599" y="10"/>
                  </a:cubicBezTo>
                  <a:cubicBezTo>
                    <a:pt x="600" y="10"/>
                    <a:pt x="601" y="9"/>
                    <a:pt x="601" y="8"/>
                  </a:cubicBezTo>
                  <a:cubicBezTo>
                    <a:pt x="601" y="8"/>
                    <a:pt x="603" y="6"/>
                    <a:pt x="603" y="6"/>
                  </a:cubicBezTo>
                  <a:cubicBezTo>
                    <a:pt x="603" y="6"/>
                    <a:pt x="601" y="4"/>
                    <a:pt x="601" y="4"/>
                  </a:cubicBezTo>
                  <a:cubicBezTo>
                    <a:pt x="601" y="4"/>
                    <a:pt x="602" y="2"/>
                    <a:pt x="602" y="2"/>
                  </a:cubicBezTo>
                  <a:cubicBezTo>
                    <a:pt x="603" y="2"/>
                    <a:pt x="604" y="4"/>
                    <a:pt x="605" y="4"/>
                  </a:cubicBezTo>
                  <a:cubicBezTo>
                    <a:pt x="605" y="4"/>
                    <a:pt x="607" y="5"/>
                    <a:pt x="607" y="5"/>
                  </a:cubicBezTo>
                  <a:cubicBezTo>
                    <a:pt x="607" y="6"/>
                    <a:pt x="605" y="7"/>
                    <a:pt x="605" y="8"/>
                  </a:cubicBezTo>
                  <a:cubicBezTo>
                    <a:pt x="605" y="8"/>
                    <a:pt x="603" y="9"/>
                    <a:pt x="603" y="10"/>
                  </a:cubicBezTo>
                  <a:cubicBezTo>
                    <a:pt x="603" y="10"/>
                    <a:pt x="606" y="11"/>
                    <a:pt x="606" y="12"/>
                  </a:cubicBezTo>
                  <a:cubicBezTo>
                    <a:pt x="605" y="12"/>
                    <a:pt x="604" y="14"/>
                    <a:pt x="604" y="14"/>
                  </a:cubicBezTo>
                  <a:cubicBezTo>
                    <a:pt x="603" y="14"/>
                    <a:pt x="602" y="12"/>
                    <a:pt x="602" y="12"/>
                  </a:cubicBezTo>
                  <a:cubicBezTo>
                    <a:pt x="601" y="12"/>
                    <a:pt x="600" y="14"/>
                    <a:pt x="600" y="14"/>
                  </a:cubicBezTo>
                  <a:cubicBezTo>
                    <a:pt x="600" y="15"/>
                    <a:pt x="598" y="16"/>
                    <a:pt x="598" y="16"/>
                  </a:cubicBezTo>
                  <a:cubicBezTo>
                    <a:pt x="598" y="17"/>
                    <a:pt x="601" y="18"/>
                    <a:pt x="600" y="18"/>
                  </a:cubicBezTo>
                  <a:cubicBezTo>
                    <a:pt x="600" y="19"/>
                    <a:pt x="599" y="20"/>
                    <a:pt x="599" y="20"/>
                  </a:cubicBezTo>
                  <a:cubicBezTo>
                    <a:pt x="598" y="21"/>
                    <a:pt x="597" y="22"/>
                    <a:pt x="597" y="23"/>
                  </a:cubicBezTo>
                  <a:cubicBezTo>
                    <a:pt x="597" y="23"/>
                    <a:pt x="599" y="24"/>
                    <a:pt x="599" y="24"/>
                  </a:cubicBezTo>
                  <a:cubicBezTo>
                    <a:pt x="599" y="25"/>
                    <a:pt x="598" y="26"/>
                    <a:pt x="598" y="27"/>
                  </a:cubicBezTo>
                  <a:cubicBezTo>
                    <a:pt x="597" y="27"/>
                    <a:pt x="596" y="28"/>
                    <a:pt x="596" y="29"/>
                  </a:cubicBezTo>
                  <a:cubicBezTo>
                    <a:pt x="597" y="29"/>
                    <a:pt x="597" y="31"/>
                    <a:pt x="598" y="31"/>
                  </a:cubicBezTo>
                  <a:cubicBezTo>
                    <a:pt x="598" y="30"/>
                    <a:pt x="600" y="29"/>
                    <a:pt x="600" y="28"/>
                  </a:cubicBezTo>
                  <a:cubicBezTo>
                    <a:pt x="600" y="28"/>
                    <a:pt x="601" y="27"/>
                    <a:pt x="602" y="26"/>
                  </a:cubicBezTo>
                  <a:cubicBezTo>
                    <a:pt x="602" y="25"/>
                    <a:pt x="603" y="25"/>
                    <a:pt x="603" y="24"/>
                  </a:cubicBezTo>
                  <a:cubicBezTo>
                    <a:pt x="604" y="23"/>
                    <a:pt x="604" y="22"/>
                    <a:pt x="605" y="22"/>
                  </a:cubicBezTo>
                  <a:cubicBezTo>
                    <a:pt x="605" y="21"/>
                    <a:pt x="607" y="20"/>
                    <a:pt x="607" y="19"/>
                  </a:cubicBezTo>
                  <a:cubicBezTo>
                    <a:pt x="607" y="19"/>
                    <a:pt x="604" y="18"/>
                    <a:pt x="604" y="18"/>
                  </a:cubicBezTo>
                  <a:cubicBezTo>
                    <a:pt x="605" y="17"/>
                    <a:pt x="606" y="16"/>
                    <a:pt x="606" y="15"/>
                  </a:cubicBezTo>
                  <a:cubicBezTo>
                    <a:pt x="607" y="15"/>
                    <a:pt x="607" y="14"/>
                    <a:pt x="608" y="13"/>
                  </a:cubicBezTo>
                  <a:cubicBezTo>
                    <a:pt x="608" y="13"/>
                    <a:pt x="610" y="15"/>
                    <a:pt x="610" y="15"/>
                  </a:cubicBezTo>
                  <a:cubicBezTo>
                    <a:pt x="611" y="13"/>
                    <a:pt x="612" y="12"/>
                    <a:pt x="613" y="10"/>
                  </a:cubicBezTo>
                  <a:cubicBezTo>
                    <a:pt x="614" y="11"/>
                    <a:pt x="616" y="12"/>
                    <a:pt x="616" y="12"/>
                  </a:cubicBezTo>
                  <a:cubicBezTo>
                    <a:pt x="616" y="13"/>
                    <a:pt x="614" y="14"/>
                    <a:pt x="614" y="14"/>
                  </a:cubicBezTo>
                  <a:cubicBezTo>
                    <a:pt x="614" y="15"/>
                    <a:pt x="616" y="16"/>
                    <a:pt x="616" y="16"/>
                  </a:cubicBezTo>
                  <a:cubicBezTo>
                    <a:pt x="616" y="16"/>
                    <a:pt x="618" y="14"/>
                    <a:pt x="618" y="14"/>
                  </a:cubicBezTo>
                  <a:cubicBezTo>
                    <a:pt x="618" y="14"/>
                    <a:pt x="620" y="15"/>
                    <a:pt x="620" y="16"/>
                  </a:cubicBezTo>
                  <a:cubicBezTo>
                    <a:pt x="620" y="16"/>
                    <a:pt x="618" y="18"/>
                    <a:pt x="618" y="18"/>
                  </a:cubicBezTo>
                  <a:cubicBezTo>
                    <a:pt x="619" y="18"/>
                    <a:pt x="620" y="19"/>
                    <a:pt x="621" y="19"/>
                  </a:cubicBezTo>
                  <a:cubicBezTo>
                    <a:pt x="621" y="20"/>
                    <a:pt x="622" y="17"/>
                    <a:pt x="622" y="17"/>
                  </a:cubicBezTo>
                  <a:cubicBezTo>
                    <a:pt x="623" y="17"/>
                    <a:pt x="624" y="19"/>
                    <a:pt x="625" y="19"/>
                  </a:cubicBezTo>
                  <a:cubicBezTo>
                    <a:pt x="626" y="17"/>
                    <a:pt x="627" y="16"/>
                    <a:pt x="628" y="15"/>
                  </a:cubicBezTo>
                  <a:cubicBezTo>
                    <a:pt x="629" y="14"/>
                    <a:pt x="629" y="13"/>
                    <a:pt x="630" y="12"/>
                  </a:cubicBezTo>
                  <a:cubicBezTo>
                    <a:pt x="630" y="12"/>
                    <a:pt x="631" y="11"/>
                    <a:pt x="631" y="10"/>
                  </a:cubicBezTo>
                  <a:cubicBezTo>
                    <a:pt x="632" y="10"/>
                    <a:pt x="633" y="8"/>
                    <a:pt x="633" y="8"/>
                  </a:cubicBezTo>
                  <a:cubicBezTo>
                    <a:pt x="633" y="7"/>
                    <a:pt x="631" y="6"/>
                    <a:pt x="631" y="6"/>
                  </a:cubicBezTo>
                  <a:cubicBezTo>
                    <a:pt x="631" y="5"/>
                    <a:pt x="632" y="4"/>
                    <a:pt x="633" y="4"/>
                  </a:cubicBezTo>
                  <a:cubicBezTo>
                    <a:pt x="633" y="3"/>
                    <a:pt x="634" y="2"/>
                    <a:pt x="634" y="2"/>
                  </a:cubicBezTo>
                  <a:cubicBezTo>
                    <a:pt x="636" y="3"/>
                    <a:pt x="637" y="4"/>
                    <a:pt x="639" y="5"/>
                  </a:cubicBezTo>
                  <a:cubicBezTo>
                    <a:pt x="639" y="6"/>
                    <a:pt x="637" y="7"/>
                    <a:pt x="637" y="7"/>
                  </a:cubicBezTo>
                  <a:cubicBezTo>
                    <a:pt x="637" y="8"/>
                    <a:pt x="639" y="9"/>
                    <a:pt x="639" y="9"/>
                  </a:cubicBezTo>
                  <a:cubicBezTo>
                    <a:pt x="640" y="10"/>
                    <a:pt x="641" y="10"/>
                    <a:pt x="642" y="11"/>
                  </a:cubicBezTo>
                  <a:cubicBezTo>
                    <a:pt x="642" y="11"/>
                    <a:pt x="643" y="12"/>
                    <a:pt x="644" y="12"/>
                  </a:cubicBezTo>
                  <a:cubicBezTo>
                    <a:pt x="645" y="13"/>
                    <a:pt x="645" y="14"/>
                    <a:pt x="646" y="14"/>
                  </a:cubicBezTo>
                  <a:cubicBezTo>
                    <a:pt x="646" y="14"/>
                    <a:pt x="648" y="16"/>
                    <a:pt x="648" y="16"/>
                  </a:cubicBezTo>
                  <a:cubicBezTo>
                    <a:pt x="648" y="16"/>
                    <a:pt x="647" y="18"/>
                    <a:pt x="647" y="18"/>
                  </a:cubicBezTo>
                  <a:cubicBezTo>
                    <a:pt x="646" y="19"/>
                    <a:pt x="645" y="20"/>
                    <a:pt x="645" y="20"/>
                  </a:cubicBezTo>
                  <a:cubicBezTo>
                    <a:pt x="644" y="20"/>
                    <a:pt x="643" y="19"/>
                    <a:pt x="643" y="19"/>
                  </a:cubicBezTo>
                  <a:cubicBezTo>
                    <a:pt x="642" y="19"/>
                    <a:pt x="642" y="21"/>
                    <a:pt x="641" y="21"/>
                  </a:cubicBezTo>
                  <a:cubicBezTo>
                    <a:pt x="642" y="22"/>
                    <a:pt x="644" y="23"/>
                    <a:pt x="645" y="24"/>
                  </a:cubicBezTo>
                  <a:cubicBezTo>
                    <a:pt x="646" y="24"/>
                    <a:pt x="646" y="22"/>
                    <a:pt x="647" y="22"/>
                  </a:cubicBezTo>
                  <a:cubicBezTo>
                    <a:pt x="647" y="22"/>
                    <a:pt x="649" y="24"/>
                    <a:pt x="649" y="24"/>
                  </a:cubicBezTo>
                  <a:cubicBezTo>
                    <a:pt x="650" y="23"/>
                    <a:pt x="651" y="22"/>
                    <a:pt x="651" y="21"/>
                  </a:cubicBezTo>
                  <a:cubicBezTo>
                    <a:pt x="652" y="21"/>
                    <a:pt x="652" y="20"/>
                    <a:pt x="653" y="19"/>
                  </a:cubicBezTo>
                  <a:cubicBezTo>
                    <a:pt x="653" y="18"/>
                    <a:pt x="654" y="18"/>
                    <a:pt x="654" y="17"/>
                  </a:cubicBezTo>
                  <a:cubicBezTo>
                    <a:pt x="655" y="16"/>
                    <a:pt x="656" y="15"/>
                    <a:pt x="656" y="15"/>
                  </a:cubicBezTo>
                  <a:cubicBezTo>
                    <a:pt x="656" y="14"/>
                    <a:pt x="658" y="13"/>
                    <a:pt x="658" y="13"/>
                  </a:cubicBezTo>
                  <a:cubicBezTo>
                    <a:pt x="658" y="12"/>
                    <a:pt x="656" y="11"/>
                    <a:pt x="656" y="11"/>
                  </a:cubicBezTo>
                  <a:cubicBezTo>
                    <a:pt x="655" y="11"/>
                    <a:pt x="653" y="9"/>
                    <a:pt x="653" y="9"/>
                  </a:cubicBezTo>
                  <a:cubicBezTo>
                    <a:pt x="654" y="9"/>
                    <a:pt x="655" y="7"/>
                    <a:pt x="655" y="7"/>
                  </a:cubicBezTo>
                  <a:cubicBezTo>
                    <a:pt x="656" y="7"/>
                    <a:pt x="657" y="8"/>
                    <a:pt x="657" y="9"/>
                  </a:cubicBezTo>
                  <a:cubicBezTo>
                    <a:pt x="658" y="9"/>
                    <a:pt x="659" y="10"/>
                    <a:pt x="660" y="10"/>
                  </a:cubicBezTo>
                  <a:cubicBezTo>
                    <a:pt x="660" y="11"/>
                    <a:pt x="661" y="12"/>
                    <a:pt x="662" y="12"/>
                  </a:cubicBezTo>
                  <a:cubicBezTo>
                    <a:pt x="662" y="12"/>
                    <a:pt x="663" y="14"/>
                    <a:pt x="664" y="14"/>
                  </a:cubicBezTo>
                  <a:cubicBezTo>
                    <a:pt x="664" y="14"/>
                    <a:pt x="665" y="12"/>
                    <a:pt x="666" y="11"/>
                  </a:cubicBezTo>
                  <a:cubicBezTo>
                    <a:pt x="666" y="11"/>
                    <a:pt x="667" y="9"/>
                    <a:pt x="667" y="9"/>
                  </a:cubicBezTo>
                  <a:cubicBezTo>
                    <a:pt x="668" y="9"/>
                    <a:pt x="669" y="11"/>
                    <a:pt x="670" y="11"/>
                  </a:cubicBezTo>
                  <a:cubicBezTo>
                    <a:pt x="670" y="11"/>
                    <a:pt x="671" y="13"/>
                    <a:pt x="672" y="13"/>
                  </a:cubicBezTo>
                  <a:cubicBezTo>
                    <a:pt x="672" y="13"/>
                    <a:pt x="673" y="11"/>
                    <a:pt x="674" y="10"/>
                  </a:cubicBezTo>
                  <a:cubicBezTo>
                    <a:pt x="674" y="10"/>
                    <a:pt x="675" y="8"/>
                    <a:pt x="675" y="8"/>
                  </a:cubicBezTo>
                  <a:cubicBezTo>
                    <a:pt x="676" y="8"/>
                    <a:pt x="677" y="9"/>
                    <a:pt x="677" y="10"/>
                  </a:cubicBezTo>
                  <a:cubicBezTo>
                    <a:pt x="678" y="10"/>
                    <a:pt x="676" y="12"/>
                    <a:pt x="676" y="12"/>
                  </a:cubicBezTo>
                  <a:cubicBezTo>
                    <a:pt x="675" y="13"/>
                    <a:pt x="674" y="14"/>
                    <a:pt x="674" y="14"/>
                  </a:cubicBezTo>
                  <a:cubicBezTo>
                    <a:pt x="674" y="15"/>
                    <a:pt x="676" y="16"/>
                    <a:pt x="676" y="16"/>
                  </a:cubicBezTo>
                  <a:cubicBezTo>
                    <a:pt x="676" y="17"/>
                    <a:pt x="675" y="18"/>
                    <a:pt x="675" y="18"/>
                  </a:cubicBezTo>
                  <a:cubicBezTo>
                    <a:pt x="675" y="19"/>
                    <a:pt x="677" y="19"/>
                    <a:pt x="677" y="20"/>
                  </a:cubicBezTo>
                  <a:cubicBezTo>
                    <a:pt x="677" y="21"/>
                    <a:pt x="675" y="22"/>
                    <a:pt x="675" y="22"/>
                  </a:cubicBezTo>
                  <a:cubicBezTo>
                    <a:pt x="675" y="23"/>
                    <a:pt x="677" y="23"/>
                    <a:pt x="677" y="24"/>
                  </a:cubicBezTo>
                  <a:cubicBezTo>
                    <a:pt x="677" y="25"/>
                    <a:pt x="676" y="26"/>
                    <a:pt x="676" y="26"/>
                  </a:cubicBezTo>
                  <a:cubicBezTo>
                    <a:pt x="676" y="27"/>
                    <a:pt x="678" y="27"/>
                    <a:pt x="678" y="28"/>
                  </a:cubicBezTo>
                  <a:cubicBezTo>
                    <a:pt x="678" y="27"/>
                    <a:pt x="679" y="26"/>
                    <a:pt x="680" y="26"/>
                  </a:cubicBezTo>
                  <a:cubicBezTo>
                    <a:pt x="680" y="25"/>
                    <a:pt x="681" y="24"/>
                    <a:pt x="681" y="23"/>
                  </a:cubicBezTo>
                  <a:cubicBezTo>
                    <a:pt x="682" y="23"/>
                    <a:pt x="683" y="22"/>
                    <a:pt x="683" y="21"/>
                  </a:cubicBezTo>
                  <a:cubicBezTo>
                    <a:pt x="683" y="21"/>
                    <a:pt x="681" y="20"/>
                    <a:pt x="681" y="19"/>
                  </a:cubicBezTo>
                  <a:cubicBezTo>
                    <a:pt x="681" y="19"/>
                    <a:pt x="683" y="18"/>
                    <a:pt x="682" y="17"/>
                  </a:cubicBezTo>
                  <a:cubicBezTo>
                    <a:pt x="682" y="17"/>
                    <a:pt x="680" y="16"/>
                    <a:pt x="680" y="16"/>
                  </a:cubicBezTo>
                  <a:cubicBezTo>
                    <a:pt x="680" y="15"/>
                    <a:pt x="682" y="14"/>
                    <a:pt x="682" y="13"/>
                  </a:cubicBezTo>
                  <a:cubicBezTo>
                    <a:pt x="682" y="13"/>
                    <a:pt x="680" y="12"/>
                    <a:pt x="680" y="12"/>
                  </a:cubicBezTo>
                  <a:cubicBezTo>
                    <a:pt x="680" y="11"/>
                    <a:pt x="681" y="9"/>
                    <a:pt x="681" y="9"/>
                  </a:cubicBezTo>
                  <a:cubicBezTo>
                    <a:pt x="682" y="9"/>
                    <a:pt x="683" y="11"/>
                    <a:pt x="684" y="11"/>
                  </a:cubicBezTo>
                  <a:cubicBezTo>
                    <a:pt x="684" y="11"/>
                    <a:pt x="685" y="13"/>
                    <a:pt x="686" y="13"/>
                  </a:cubicBezTo>
                  <a:cubicBezTo>
                    <a:pt x="686" y="13"/>
                    <a:pt x="687" y="10"/>
                    <a:pt x="688" y="11"/>
                  </a:cubicBezTo>
                  <a:cubicBezTo>
                    <a:pt x="688" y="11"/>
                    <a:pt x="689" y="12"/>
                    <a:pt x="690" y="12"/>
                  </a:cubicBezTo>
                  <a:cubicBezTo>
                    <a:pt x="691" y="13"/>
                    <a:pt x="691" y="13"/>
                    <a:pt x="692" y="14"/>
                  </a:cubicBezTo>
                  <a:cubicBezTo>
                    <a:pt x="693" y="14"/>
                    <a:pt x="694" y="15"/>
                    <a:pt x="694" y="16"/>
                  </a:cubicBezTo>
                  <a:cubicBezTo>
                    <a:pt x="695" y="16"/>
                    <a:pt x="696" y="17"/>
                    <a:pt x="697" y="17"/>
                  </a:cubicBezTo>
                  <a:cubicBezTo>
                    <a:pt x="697" y="17"/>
                    <a:pt x="698" y="15"/>
                    <a:pt x="698" y="15"/>
                  </a:cubicBezTo>
                  <a:cubicBezTo>
                    <a:pt x="699" y="15"/>
                    <a:pt x="700" y="17"/>
                    <a:pt x="700" y="17"/>
                  </a:cubicBezTo>
                  <a:cubicBezTo>
                    <a:pt x="701" y="17"/>
                    <a:pt x="702" y="15"/>
                    <a:pt x="702" y="15"/>
                  </a:cubicBezTo>
                  <a:cubicBezTo>
                    <a:pt x="702" y="14"/>
                    <a:pt x="700" y="13"/>
                    <a:pt x="700" y="13"/>
                  </a:cubicBezTo>
                  <a:cubicBezTo>
                    <a:pt x="700" y="12"/>
                    <a:pt x="701" y="11"/>
                    <a:pt x="702" y="11"/>
                  </a:cubicBezTo>
                  <a:cubicBezTo>
                    <a:pt x="702" y="10"/>
                    <a:pt x="703" y="9"/>
                    <a:pt x="703" y="8"/>
                  </a:cubicBezTo>
                  <a:cubicBezTo>
                    <a:pt x="705" y="10"/>
                    <a:pt x="706" y="11"/>
                    <a:pt x="708" y="12"/>
                  </a:cubicBezTo>
                  <a:cubicBezTo>
                    <a:pt x="707" y="13"/>
                    <a:pt x="707" y="13"/>
                    <a:pt x="706" y="14"/>
                  </a:cubicBezTo>
                  <a:cubicBezTo>
                    <a:pt x="706" y="14"/>
                    <a:pt x="704" y="16"/>
                    <a:pt x="704" y="16"/>
                  </a:cubicBezTo>
                  <a:cubicBezTo>
                    <a:pt x="704" y="17"/>
                    <a:pt x="706" y="18"/>
                    <a:pt x="707" y="18"/>
                  </a:cubicBezTo>
                  <a:cubicBezTo>
                    <a:pt x="707" y="18"/>
                    <a:pt x="709" y="19"/>
                    <a:pt x="709" y="20"/>
                  </a:cubicBezTo>
                  <a:cubicBezTo>
                    <a:pt x="709" y="20"/>
                    <a:pt x="707" y="21"/>
                    <a:pt x="707" y="22"/>
                  </a:cubicBezTo>
                  <a:cubicBezTo>
                    <a:pt x="707" y="22"/>
                    <a:pt x="709" y="23"/>
                    <a:pt x="709" y="24"/>
                  </a:cubicBezTo>
                  <a:cubicBezTo>
                    <a:pt x="709" y="24"/>
                    <a:pt x="708" y="25"/>
                    <a:pt x="708" y="26"/>
                  </a:cubicBezTo>
                  <a:cubicBezTo>
                    <a:pt x="707" y="26"/>
                    <a:pt x="706" y="28"/>
                    <a:pt x="706" y="28"/>
                  </a:cubicBezTo>
                  <a:cubicBezTo>
                    <a:pt x="706" y="29"/>
                    <a:pt x="708" y="29"/>
                    <a:pt x="708" y="30"/>
                  </a:cubicBezTo>
                  <a:cubicBezTo>
                    <a:pt x="709" y="28"/>
                    <a:pt x="710" y="27"/>
                    <a:pt x="712" y="25"/>
                  </a:cubicBezTo>
                  <a:cubicBezTo>
                    <a:pt x="712" y="25"/>
                    <a:pt x="713" y="23"/>
                    <a:pt x="713" y="23"/>
                  </a:cubicBezTo>
                  <a:cubicBezTo>
                    <a:pt x="713" y="23"/>
                    <a:pt x="711" y="22"/>
                    <a:pt x="711" y="21"/>
                  </a:cubicBezTo>
                  <a:cubicBezTo>
                    <a:pt x="711" y="21"/>
                    <a:pt x="709" y="20"/>
                    <a:pt x="709" y="20"/>
                  </a:cubicBezTo>
                  <a:cubicBezTo>
                    <a:pt x="709" y="19"/>
                    <a:pt x="710" y="18"/>
                    <a:pt x="711" y="17"/>
                  </a:cubicBezTo>
                  <a:cubicBezTo>
                    <a:pt x="711" y="17"/>
                    <a:pt x="712" y="16"/>
                    <a:pt x="712" y="15"/>
                  </a:cubicBezTo>
                  <a:cubicBezTo>
                    <a:pt x="712" y="15"/>
                    <a:pt x="710" y="14"/>
                    <a:pt x="710" y="14"/>
                  </a:cubicBezTo>
                  <a:cubicBezTo>
                    <a:pt x="711" y="12"/>
                    <a:pt x="712" y="11"/>
                    <a:pt x="713" y="9"/>
                  </a:cubicBezTo>
                  <a:cubicBezTo>
                    <a:pt x="714" y="10"/>
                    <a:pt x="715" y="10"/>
                    <a:pt x="716" y="11"/>
                  </a:cubicBezTo>
                  <a:cubicBezTo>
                    <a:pt x="716" y="11"/>
                    <a:pt x="718" y="12"/>
                    <a:pt x="718" y="12"/>
                  </a:cubicBezTo>
                  <a:cubicBezTo>
                    <a:pt x="718" y="13"/>
                    <a:pt x="716" y="14"/>
                    <a:pt x="716" y="15"/>
                  </a:cubicBezTo>
                  <a:cubicBezTo>
                    <a:pt x="716" y="15"/>
                    <a:pt x="714" y="13"/>
                    <a:pt x="714" y="13"/>
                  </a:cubicBezTo>
                  <a:cubicBezTo>
                    <a:pt x="713" y="13"/>
                    <a:pt x="713" y="15"/>
                    <a:pt x="712" y="15"/>
                  </a:cubicBezTo>
                  <a:cubicBezTo>
                    <a:pt x="714" y="16"/>
                    <a:pt x="715" y="17"/>
                    <a:pt x="717" y="19"/>
                  </a:cubicBezTo>
                  <a:cubicBezTo>
                    <a:pt x="717" y="18"/>
                    <a:pt x="718" y="17"/>
                    <a:pt x="718" y="16"/>
                  </a:cubicBezTo>
                  <a:cubicBezTo>
                    <a:pt x="719" y="16"/>
                    <a:pt x="719" y="15"/>
                    <a:pt x="720" y="14"/>
                  </a:cubicBezTo>
                  <a:cubicBezTo>
                    <a:pt x="721" y="14"/>
                    <a:pt x="721" y="12"/>
                    <a:pt x="722" y="12"/>
                  </a:cubicBezTo>
                  <a:cubicBezTo>
                    <a:pt x="722" y="12"/>
                    <a:pt x="724" y="14"/>
                    <a:pt x="724" y="14"/>
                  </a:cubicBezTo>
                  <a:cubicBezTo>
                    <a:pt x="724" y="13"/>
                    <a:pt x="726" y="12"/>
                    <a:pt x="726" y="11"/>
                  </a:cubicBezTo>
                  <a:cubicBezTo>
                    <a:pt x="726" y="11"/>
                    <a:pt x="723" y="10"/>
                    <a:pt x="724" y="10"/>
                  </a:cubicBezTo>
                  <a:cubicBezTo>
                    <a:pt x="724" y="9"/>
                    <a:pt x="725" y="8"/>
                    <a:pt x="725" y="7"/>
                  </a:cubicBezTo>
                  <a:cubicBezTo>
                    <a:pt x="726" y="7"/>
                    <a:pt x="727" y="9"/>
                    <a:pt x="727" y="9"/>
                  </a:cubicBezTo>
                  <a:cubicBezTo>
                    <a:pt x="728" y="10"/>
                    <a:pt x="730" y="10"/>
                    <a:pt x="730" y="11"/>
                  </a:cubicBezTo>
                  <a:cubicBezTo>
                    <a:pt x="730" y="11"/>
                    <a:pt x="728" y="13"/>
                    <a:pt x="728" y="13"/>
                  </a:cubicBezTo>
                  <a:cubicBezTo>
                    <a:pt x="727" y="14"/>
                    <a:pt x="727" y="15"/>
                    <a:pt x="726" y="15"/>
                  </a:cubicBezTo>
                  <a:cubicBezTo>
                    <a:pt x="726" y="15"/>
                    <a:pt x="725" y="14"/>
                    <a:pt x="724" y="14"/>
                  </a:cubicBezTo>
                  <a:cubicBezTo>
                    <a:pt x="724" y="14"/>
                    <a:pt x="722" y="16"/>
                    <a:pt x="722" y="16"/>
                  </a:cubicBezTo>
                  <a:cubicBezTo>
                    <a:pt x="722" y="16"/>
                    <a:pt x="725" y="17"/>
                    <a:pt x="725" y="18"/>
                  </a:cubicBezTo>
                  <a:cubicBezTo>
                    <a:pt x="725" y="18"/>
                    <a:pt x="723" y="19"/>
                    <a:pt x="723" y="20"/>
                  </a:cubicBezTo>
                  <a:cubicBezTo>
                    <a:pt x="724" y="20"/>
                    <a:pt x="724" y="21"/>
                    <a:pt x="725" y="22"/>
                  </a:cubicBezTo>
                  <a:cubicBezTo>
                    <a:pt x="726" y="22"/>
                    <a:pt x="727" y="23"/>
                    <a:pt x="727" y="23"/>
                  </a:cubicBezTo>
                  <a:cubicBezTo>
                    <a:pt x="728" y="23"/>
                    <a:pt x="729" y="21"/>
                    <a:pt x="729" y="21"/>
                  </a:cubicBezTo>
                  <a:cubicBezTo>
                    <a:pt x="730" y="20"/>
                    <a:pt x="730" y="19"/>
                    <a:pt x="731" y="19"/>
                  </a:cubicBezTo>
                  <a:cubicBezTo>
                    <a:pt x="731" y="18"/>
                    <a:pt x="732" y="17"/>
                    <a:pt x="732" y="17"/>
                  </a:cubicBezTo>
                  <a:cubicBezTo>
                    <a:pt x="733" y="16"/>
                    <a:pt x="734" y="14"/>
                    <a:pt x="734" y="14"/>
                  </a:cubicBezTo>
                  <a:cubicBezTo>
                    <a:pt x="735" y="14"/>
                    <a:pt x="736" y="16"/>
                    <a:pt x="736" y="16"/>
                  </a:cubicBezTo>
                  <a:cubicBezTo>
                    <a:pt x="737" y="16"/>
                    <a:pt x="738" y="17"/>
                    <a:pt x="739" y="18"/>
                  </a:cubicBezTo>
                  <a:cubicBezTo>
                    <a:pt x="739" y="18"/>
                    <a:pt x="737" y="20"/>
                    <a:pt x="737" y="20"/>
                  </a:cubicBezTo>
                  <a:cubicBezTo>
                    <a:pt x="737" y="20"/>
                    <a:pt x="739" y="22"/>
                    <a:pt x="739" y="22"/>
                  </a:cubicBezTo>
                  <a:cubicBezTo>
                    <a:pt x="739" y="21"/>
                    <a:pt x="741" y="20"/>
                    <a:pt x="741" y="19"/>
                  </a:cubicBezTo>
                  <a:cubicBezTo>
                    <a:pt x="741" y="19"/>
                    <a:pt x="739" y="18"/>
                    <a:pt x="739" y="18"/>
                  </a:cubicBezTo>
                  <a:cubicBezTo>
                    <a:pt x="739" y="17"/>
                    <a:pt x="740" y="16"/>
                    <a:pt x="740" y="15"/>
                  </a:cubicBezTo>
                  <a:cubicBezTo>
                    <a:pt x="741" y="15"/>
                    <a:pt x="742" y="14"/>
                    <a:pt x="742" y="13"/>
                  </a:cubicBezTo>
                  <a:cubicBezTo>
                    <a:pt x="742" y="13"/>
                    <a:pt x="744" y="12"/>
                    <a:pt x="744" y="11"/>
                  </a:cubicBezTo>
                  <a:cubicBezTo>
                    <a:pt x="744" y="11"/>
                    <a:pt x="741" y="10"/>
                    <a:pt x="742" y="9"/>
                  </a:cubicBezTo>
                  <a:cubicBezTo>
                    <a:pt x="742" y="9"/>
                    <a:pt x="743" y="8"/>
                    <a:pt x="743" y="7"/>
                  </a:cubicBezTo>
                  <a:cubicBezTo>
                    <a:pt x="744" y="6"/>
                    <a:pt x="744" y="5"/>
                    <a:pt x="745" y="5"/>
                  </a:cubicBezTo>
                  <a:cubicBezTo>
                    <a:pt x="745" y="5"/>
                    <a:pt x="747" y="7"/>
                    <a:pt x="747" y="7"/>
                  </a:cubicBezTo>
                  <a:cubicBezTo>
                    <a:pt x="748" y="6"/>
                    <a:pt x="748" y="5"/>
                    <a:pt x="749" y="4"/>
                  </a:cubicBezTo>
                  <a:cubicBezTo>
                    <a:pt x="750" y="5"/>
                    <a:pt x="750" y="5"/>
                    <a:pt x="751" y="6"/>
                  </a:cubicBezTo>
                  <a:cubicBezTo>
                    <a:pt x="752" y="7"/>
                    <a:pt x="753" y="7"/>
                    <a:pt x="753" y="8"/>
                  </a:cubicBezTo>
                  <a:cubicBezTo>
                    <a:pt x="754" y="8"/>
                    <a:pt x="755" y="9"/>
                    <a:pt x="756" y="9"/>
                  </a:cubicBezTo>
                  <a:cubicBezTo>
                    <a:pt x="756" y="10"/>
                    <a:pt x="754" y="11"/>
                    <a:pt x="754" y="12"/>
                  </a:cubicBezTo>
                  <a:cubicBezTo>
                    <a:pt x="754" y="12"/>
                    <a:pt x="756" y="13"/>
                    <a:pt x="756" y="13"/>
                  </a:cubicBezTo>
                  <a:cubicBezTo>
                    <a:pt x="756" y="14"/>
                    <a:pt x="758" y="15"/>
                    <a:pt x="758" y="15"/>
                  </a:cubicBezTo>
                  <a:cubicBezTo>
                    <a:pt x="758" y="15"/>
                    <a:pt x="756" y="17"/>
                    <a:pt x="757" y="17"/>
                  </a:cubicBezTo>
                  <a:cubicBezTo>
                    <a:pt x="757" y="18"/>
                    <a:pt x="758" y="19"/>
                    <a:pt x="759" y="19"/>
                  </a:cubicBezTo>
                  <a:cubicBezTo>
                    <a:pt x="759" y="19"/>
                    <a:pt x="760" y="17"/>
                    <a:pt x="761" y="17"/>
                  </a:cubicBezTo>
                  <a:cubicBezTo>
                    <a:pt x="761" y="17"/>
                    <a:pt x="762" y="18"/>
                    <a:pt x="763" y="18"/>
                  </a:cubicBezTo>
                  <a:cubicBezTo>
                    <a:pt x="763" y="18"/>
                    <a:pt x="765" y="20"/>
                    <a:pt x="765" y="20"/>
                  </a:cubicBezTo>
                  <a:cubicBezTo>
                    <a:pt x="766" y="20"/>
                    <a:pt x="766" y="19"/>
                    <a:pt x="767" y="18"/>
                  </a:cubicBezTo>
                  <a:cubicBezTo>
                    <a:pt x="767" y="17"/>
                    <a:pt x="768" y="16"/>
                    <a:pt x="768" y="16"/>
                  </a:cubicBezTo>
                  <a:cubicBezTo>
                    <a:pt x="769" y="15"/>
                    <a:pt x="770" y="14"/>
                    <a:pt x="770" y="13"/>
                  </a:cubicBezTo>
                  <a:cubicBezTo>
                    <a:pt x="771" y="13"/>
                    <a:pt x="771" y="12"/>
                    <a:pt x="772" y="11"/>
                  </a:cubicBezTo>
                  <a:cubicBezTo>
                    <a:pt x="772" y="11"/>
                    <a:pt x="774" y="13"/>
                    <a:pt x="774" y="13"/>
                  </a:cubicBezTo>
                  <a:cubicBezTo>
                    <a:pt x="775" y="13"/>
                    <a:pt x="775" y="11"/>
                    <a:pt x="776" y="11"/>
                  </a:cubicBezTo>
                  <a:cubicBezTo>
                    <a:pt x="776" y="11"/>
                    <a:pt x="778" y="13"/>
                    <a:pt x="778" y="12"/>
                  </a:cubicBezTo>
                  <a:cubicBezTo>
                    <a:pt x="779" y="12"/>
                    <a:pt x="779" y="11"/>
                    <a:pt x="780" y="10"/>
                  </a:cubicBezTo>
                  <a:cubicBezTo>
                    <a:pt x="780" y="10"/>
                    <a:pt x="781" y="8"/>
                    <a:pt x="781" y="8"/>
                  </a:cubicBezTo>
                  <a:cubicBezTo>
                    <a:pt x="782" y="8"/>
                    <a:pt x="783" y="9"/>
                    <a:pt x="784" y="10"/>
                  </a:cubicBezTo>
                  <a:cubicBezTo>
                    <a:pt x="784" y="10"/>
                    <a:pt x="785" y="11"/>
                    <a:pt x="786" y="11"/>
                  </a:cubicBezTo>
                  <a:cubicBezTo>
                    <a:pt x="786" y="11"/>
                    <a:pt x="787" y="9"/>
                    <a:pt x="788" y="9"/>
                  </a:cubicBezTo>
                  <a:cubicBezTo>
                    <a:pt x="788" y="9"/>
                    <a:pt x="790" y="11"/>
                    <a:pt x="790" y="11"/>
                  </a:cubicBezTo>
                  <a:cubicBezTo>
                    <a:pt x="790" y="11"/>
                    <a:pt x="788" y="13"/>
                    <a:pt x="788" y="13"/>
                  </a:cubicBezTo>
                  <a:cubicBezTo>
                    <a:pt x="788" y="13"/>
                    <a:pt x="786" y="11"/>
                    <a:pt x="786" y="11"/>
                  </a:cubicBezTo>
                  <a:cubicBezTo>
                    <a:pt x="785" y="11"/>
                    <a:pt x="784" y="13"/>
                    <a:pt x="784" y="14"/>
                  </a:cubicBezTo>
                  <a:cubicBezTo>
                    <a:pt x="784" y="14"/>
                    <a:pt x="783" y="15"/>
                    <a:pt x="782" y="16"/>
                  </a:cubicBezTo>
                  <a:cubicBezTo>
                    <a:pt x="782" y="17"/>
                    <a:pt x="781" y="17"/>
                    <a:pt x="781" y="18"/>
                  </a:cubicBezTo>
                  <a:cubicBezTo>
                    <a:pt x="780" y="19"/>
                    <a:pt x="780" y="20"/>
                    <a:pt x="779" y="20"/>
                  </a:cubicBezTo>
                  <a:cubicBezTo>
                    <a:pt x="781" y="21"/>
                    <a:pt x="782" y="23"/>
                    <a:pt x="784" y="24"/>
                  </a:cubicBezTo>
                  <a:cubicBezTo>
                    <a:pt x="784" y="23"/>
                    <a:pt x="785" y="22"/>
                    <a:pt x="785" y="21"/>
                  </a:cubicBezTo>
                  <a:cubicBezTo>
                    <a:pt x="785" y="21"/>
                    <a:pt x="787" y="19"/>
                    <a:pt x="787" y="19"/>
                  </a:cubicBezTo>
                  <a:cubicBezTo>
                    <a:pt x="788" y="19"/>
                    <a:pt x="789" y="21"/>
                    <a:pt x="789" y="21"/>
                  </a:cubicBezTo>
                  <a:cubicBezTo>
                    <a:pt x="790" y="21"/>
                    <a:pt x="790" y="19"/>
                    <a:pt x="791" y="19"/>
                  </a:cubicBezTo>
                  <a:cubicBezTo>
                    <a:pt x="791" y="19"/>
                    <a:pt x="793" y="21"/>
                    <a:pt x="793" y="20"/>
                  </a:cubicBezTo>
                  <a:cubicBezTo>
                    <a:pt x="794" y="20"/>
                    <a:pt x="794" y="19"/>
                    <a:pt x="795" y="18"/>
                  </a:cubicBezTo>
                  <a:cubicBezTo>
                    <a:pt x="795" y="17"/>
                    <a:pt x="796" y="17"/>
                    <a:pt x="797" y="16"/>
                  </a:cubicBezTo>
                  <a:cubicBezTo>
                    <a:pt x="797" y="15"/>
                    <a:pt x="798" y="14"/>
                    <a:pt x="798" y="14"/>
                  </a:cubicBezTo>
                  <a:cubicBezTo>
                    <a:pt x="799" y="13"/>
                    <a:pt x="799" y="12"/>
                    <a:pt x="800" y="11"/>
                  </a:cubicBezTo>
                  <a:cubicBezTo>
                    <a:pt x="800" y="11"/>
                    <a:pt x="802" y="13"/>
                    <a:pt x="802" y="13"/>
                  </a:cubicBezTo>
                  <a:cubicBezTo>
                    <a:pt x="803" y="13"/>
                    <a:pt x="803" y="11"/>
                    <a:pt x="804" y="11"/>
                  </a:cubicBezTo>
                  <a:cubicBezTo>
                    <a:pt x="805" y="12"/>
                    <a:pt x="805" y="12"/>
                    <a:pt x="806" y="13"/>
                  </a:cubicBezTo>
                  <a:cubicBezTo>
                    <a:pt x="806" y="13"/>
                    <a:pt x="808" y="14"/>
                    <a:pt x="808" y="14"/>
                  </a:cubicBezTo>
                  <a:cubicBezTo>
                    <a:pt x="808" y="15"/>
                    <a:pt x="806" y="16"/>
                    <a:pt x="807" y="17"/>
                  </a:cubicBezTo>
                  <a:cubicBezTo>
                    <a:pt x="807" y="17"/>
                    <a:pt x="808" y="18"/>
                    <a:pt x="809" y="18"/>
                  </a:cubicBezTo>
                  <a:cubicBezTo>
                    <a:pt x="810" y="19"/>
                    <a:pt x="810" y="19"/>
                    <a:pt x="811" y="20"/>
                  </a:cubicBezTo>
                  <a:cubicBezTo>
                    <a:pt x="812" y="20"/>
                    <a:pt x="812" y="18"/>
                    <a:pt x="813" y="18"/>
                  </a:cubicBezTo>
                  <a:cubicBezTo>
                    <a:pt x="813" y="18"/>
                    <a:pt x="815" y="20"/>
                    <a:pt x="815" y="19"/>
                  </a:cubicBezTo>
                  <a:cubicBezTo>
                    <a:pt x="815" y="19"/>
                    <a:pt x="817" y="17"/>
                    <a:pt x="817" y="17"/>
                  </a:cubicBezTo>
                  <a:cubicBezTo>
                    <a:pt x="817" y="17"/>
                    <a:pt x="815" y="15"/>
                    <a:pt x="814" y="16"/>
                  </a:cubicBezTo>
                  <a:cubicBezTo>
                    <a:pt x="814" y="16"/>
                    <a:pt x="813" y="18"/>
                    <a:pt x="813" y="18"/>
                  </a:cubicBezTo>
                  <a:cubicBezTo>
                    <a:pt x="812" y="17"/>
                    <a:pt x="811" y="16"/>
                    <a:pt x="811" y="16"/>
                  </a:cubicBezTo>
                  <a:cubicBezTo>
                    <a:pt x="811" y="16"/>
                    <a:pt x="812" y="14"/>
                    <a:pt x="812" y="14"/>
                  </a:cubicBezTo>
                  <a:cubicBezTo>
                    <a:pt x="813" y="13"/>
                    <a:pt x="813" y="12"/>
                    <a:pt x="814" y="12"/>
                  </a:cubicBezTo>
                  <a:cubicBezTo>
                    <a:pt x="814" y="11"/>
                    <a:pt x="815" y="9"/>
                    <a:pt x="816" y="9"/>
                  </a:cubicBezTo>
                  <a:cubicBezTo>
                    <a:pt x="816" y="9"/>
                    <a:pt x="817" y="11"/>
                    <a:pt x="818" y="11"/>
                  </a:cubicBezTo>
                  <a:cubicBezTo>
                    <a:pt x="818" y="11"/>
                    <a:pt x="816" y="13"/>
                    <a:pt x="816" y="13"/>
                  </a:cubicBezTo>
                  <a:cubicBezTo>
                    <a:pt x="816" y="14"/>
                    <a:pt x="818" y="15"/>
                    <a:pt x="818" y="15"/>
                  </a:cubicBezTo>
                  <a:cubicBezTo>
                    <a:pt x="819" y="16"/>
                    <a:pt x="820" y="16"/>
                    <a:pt x="821" y="17"/>
                  </a:cubicBezTo>
                  <a:cubicBezTo>
                    <a:pt x="821" y="16"/>
                    <a:pt x="822" y="15"/>
                    <a:pt x="822" y="14"/>
                  </a:cubicBezTo>
                  <a:cubicBezTo>
                    <a:pt x="823" y="14"/>
                    <a:pt x="824" y="13"/>
                    <a:pt x="824" y="12"/>
                  </a:cubicBezTo>
                  <a:cubicBezTo>
                    <a:pt x="824" y="12"/>
                    <a:pt x="822" y="11"/>
                    <a:pt x="822" y="11"/>
                  </a:cubicBezTo>
                  <a:cubicBezTo>
                    <a:pt x="822" y="10"/>
                    <a:pt x="823" y="9"/>
                    <a:pt x="824" y="8"/>
                  </a:cubicBezTo>
                  <a:cubicBezTo>
                    <a:pt x="824" y="8"/>
                    <a:pt x="825" y="7"/>
                    <a:pt x="825" y="6"/>
                  </a:cubicBezTo>
                  <a:cubicBezTo>
                    <a:pt x="825" y="5"/>
                    <a:pt x="827" y="4"/>
                    <a:pt x="827" y="4"/>
                  </a:cubicBezTo>
                  <a:cubicBezTo>
                    <a:pt x="827" y="5"/>
                    <a:pt x="829" y="5"/>
                    <a:pt x="829" y="6"/>
                  </a:cubicBezTo>
                  <a:cubicBezTo>
                    <a:pt x="829" y="6"/>
                    <a:pt x="827" y="7"/>
                    <a:pt x="827" y="8"/>
                  </a:cubicBezTo>
                  <a:cubicBezTo>
                    <a:pt x="828" y="8"/>
                    <a:pt x="830" y="9"/>
                    <a:pt x="830" y="9"/>
                  </a:cubicBezTo>
                  <a:cubicBezTo>
                    <a:pt x="830" y="10"/>
                    <a:pt x="828" y="11"/>
                    <a:pt x="828" y="12"/>
                  </a:cubicBezTo>
                  <a:cubicBezTo>
                    <a:pt x="827" y="12"/>
                    <a:pt x="827" y="13"/>
                    <a:pt x="826" y="14"/>
                  </a:cubicBezTo>
                  <a:cubicBezTo>
                    <a:pt x="826" y="14"/>
                    <a:pt x="825" y="16"/>
                    <a:pt x="825" y="16"/>
                  </a:cubicBezTo>
                  <a:cubicBezTo>
                    <a:pt x="825" y="16"/>
                    <a:pt x="827" y="18"/>
                    <a:pt x="827" y="18"/>
                  </a:cubicBezTo>
                  <a:cubicBezTo>
                    <a:pt x="827" y="18"/>
                    <a:pt x="828" y="16"/>
                    <a:pt x="829" y="16"/>
                  </a:cubicBezTo>
                  <a:cubicBezTo>
                    <a:pt x="829" y="16"/>
                    <a:pt x="830" y="17"/>
                    <a:pt x="831" y="17"/>
                  </a:cubicBezTo>
                  <a:cubicBezTo>
                    <a:pt x="831" y="18"/>
                    <a:pt x="832" y="18"/>
                    <a:pt x="833" y="19"/>
                  </a:cubicBezTo>
                  <a:cubicBezTo>
                    <a:pt x="833" y="19"/>
                    <a:pt x="831" y="21"/>
                    <a:pt x="831" y="21"/>
                  </a:cubicBezTo>
                  <a:cubicBezTo>
                    <a:pt x="831" y="22"/>
                    <a:pt x="834" y="22"/>
                    <a:pt x="834" y="23"/>
                  </a:cubicBezTo>
                  <a:cubicBezTo>
                    <a:pt x="833" y="24"/>
                    <a:pt x="832" y="24"/>
                    <a:pt x="832" y="25"/>
                  </a:cubicBezTo>
                  <a:cubicBezTo>
                    <a:pt x="832" y="26"/>
                    <a:pt x="834" y="26"/>
                    <a:pt x="834" y="27"/>
                  </a:cubicBezTo>
                  <a:cubicBezTo>
                    <a:pt x="834" y="27"/>
                    <a:pt x="833" y="29"/>
                    <a:pt x="832" y="29"/>
                  </a:cubicBezTo>
                  <a:cubicBezTo>
                    <a:pt x="832" y="29"/>
                    <a:pt x="831" y="31"/>
                    <a:pt x="831" y="31"/>
                  </a:cubicBezTo>
                  <a:cubicBezTo>
                    <a:pt x="831" y="32"/>
                    <a:pt x="833" y="32"/>
                    <a:pt x="833" y="33"/>
                  </a:cubicBezTo>
                  <a:cubicBezTo>
                    <a:pt x="833" y="32"/>
                    <a:pt x="834" y="32"/>
                    <a:pt x="835" y="31"/>
                  </a:cubicBezTo>
                  <a:cubicBezTo>
                    <a:pt x="835" y="30"/>
                    <a:pt x="836" y="29"/>
                    <a:pt x="836" y="29"/>
                  </a:cubicBezTo>
                  <a:cubicBezTo>
                    <a:pt x="836" y="28"/>
                    <a:pt x="838" y="27"/>
                    <a:pt x="838" y="26"/>
                  </a:cubicBezTo>
                  <a:cubicBezTo>
                    <a:pt x="838" y="26"/>
                    <a:pt x="836" y="25"/>
                    <a:pt x="836" y="25"/>
                  </a:cubicBezTo>
                  <a:cubicBezTo>
                    <a:pt x="836" y="24"/>
                    <a:pt x="837" y="23"/>
                    <a:pt x="837" y="22"/>
                  </a:cubicBezTo>
                  <a:cubicBezTo>
                    <a:pt x="838" y="22"/>
                    <a:pt x="839" y="20"/>
                    <a:pt x="839" y="20"/>
                  </a:cubicBezTo>
                  <a:cubicBezTo>
                    <a:pt x="839" y="20"/>
                    <a:pt x="841" y="22"/>
                    <a:pt x="841" y="22"/>
                  </a:cubicBezTo>
                  <a:cubicBezTo>
                    <a:pt x="842" y="21"/>
                    <a:pt x="843" y="20"/>
                    <a:pt x="843" y="20"/>
                  </a:cubicBezTo>
                  <a:cubicBezTo>
                    <a:pt x="843" y="19"/>
                    <a:pt x="841" y="19"/>
                    <a:pt x="841" y="18"/>
                  </a:cubicBezTo>
                  <a:cubicBezTo>
                    <a:pt x="841" y="17"/>
                    <a:pt x="843" y="16"/>
                    <a:pt x="843" y="16"/>
                  </a:cubicBezTo>
                  <a:cubicBezTo>
                    <a:pt x="842" y="15"/>
                    <a:pt x="840" y="15"/>
                    <a:pt x="840" y="14"/>
                  </a:cubicBezTo>
                  <a:cubicBezTo>
                    <a:pt x="840" y="14"/>
                    <a:pt x="842" y="12"/>
                    <a:pt x="842" y="12"/>
                  </a:cubicBezTo>
                  <a:cubicBezTo>
                    <a:pt x="842" y="12"/>
                    <a:pt x="844" y="10"/>
                    <a:pt x="844" y="10"/>
                  </a:cubicBezTo>
                  <a:cubicBezTo>
                    <a:pt x="844" y="9"/>
                    <a:pt x="842" y="9"/>
                    <a:pt x="842" y="8"/>
                  </a:cubicBezTo>
                  <a:cubicBezTo>
                    <a:pt x="843" y="6"/>
                    <a:pt x="844" y="5"/>
                    <a:pt x="845" y="3"/>
                  </a:cubicBezTo>
                  <a:cubicBezTo>
                    <a:pt x="846" y="5"/>
                    <a:pt x="848" y="6"/>
                    <a:pt x="849" y="7"/>
                  </a:cubicBezTo>
                  <a:cubicBezTo>
                    <a:pt x="849" y="8"/>
                    <a:pt x="848" y="8"/>
                    <a:pt x="848" y="9"/>
                  </a:cubicBezTo>
                  <a:cubicBezTo>
                    <a:pt x="848" y="10"/>
                    <a:pt x="850" y="10"/>
                    <a:pt x="850" y="11"/>
                  </a:cubicBezTo>
                  <a:cubicBezTo>
                    <a:pt x="850" y="11"/>
                    <a:pt x="848" y="13"/>
                    <a:pt x="848" y="13"/>
                  </a:cubicBezTo>
                  <a:cubicBezTo>
                    <a:pt x="848" y="14"/>
                    <a:pt x="850" y="14"/>
                    <a:pt x="850" y="15"/>
                  </a:cubicBezTo>
                  <a:cubicBezTo>
                    <a:pt x="851" y="15"/>
                    <a:pt x="852" y="16"/>
                    <a:pt x="853" y="16"/>
                  </a:cubicBezTo>
                  <a:cubicBezTo>
                    <a:pt x="853" y="17"/>
                    <a:pt x="855" y="18"/>
                    <a:pt x="855" y="18"/>
                  </a:cubicBezTo>
                  <a:cubicBezTo>
                    <a:pt x="855" y="18"/>
                    <a:pt x="853" y="20"/>
                    <a:pt x="853" y="20"/>
                  </a:cubicBezTo>
                  <a:cubicBezTo>
                    <a:pt x="853" y="21"/>
                    <a:pt x="851" y="22"/>
                    <a:pt x="851" y="23"/>
                  </a:cubicBezTo>
                  <a:cubicBezTo>
                    <a:pt x="852" y="23"/>
                    <a:pt x="853" y="24"/>
                    <a:pt x="854" y="24"/>
                  </a:cubicBezTo>
                  <a:cubicBezTo>
                    <a:pt x="854" y="24"/>
                    <a:pt x="855" y="23"/>
                    <a:pt x="855" y="22"/>
                  </a:cubicBezTo>
                  <a:cubicBezTo>
                    <a:pt x="856" y="22"/>
                    <a:pt x="857" y="20"/>
                    <a:pt x="857" y="20"/>
                  </a:cubicBezTo>
                  <a:cubicBezTo>
                    <a:pt x="857" y="19"/>
                    <a:pt x="855" y="19"/>
                    <a:pt x="855" y="18"/>
                  </a:cubicBezTo>
                  <a:cubicBezTo>
                    <a:pt x="855" y="17"/>
                    <a:pt x="857" y="17"/>
                    <a:pt x="857" y="16"/>
                  </a:cubicBezTo>
                  <a:cubicBezTo>
                    <a:pt x="857" y="15"/>
                    <a:pt x="854" y="15"/>
                    <a:pt x="854" y="14"/>
                  </a:cubicBezTo>
                  <a:cubicBezTo>
                    <a:pt x="854" y="14"/>
                    <a:pt x="856" y="13"/>
                    <a:pt x="856" y="12"/>
                  </a:cubicBezTo>
                  <a:cubicBezTo>
                    <a:pt x="856" y="11"/>
                    <a:pt x="854" y="11"/>
                    <a:pt x="854" y="10"/>
                  </a:cubicBezTo>
                  <a:cubicBezTo>
                    <a:pt x="854" y="10"/>
                    <a:pt x="856" y="9"/>
                    <a:pt x="856" y="8"/>
                  </a:cubicBezTo>
                  <a:cubicBezTo>
                    <a:pt x="855" y="7"/>
                    <a:pt x="853" y="7"/>
                    <a:pt x="853" y="6"/>
                  </a:cubicBezTo>
                  <a:cubicBezTo>
                    <a:pt x="853" y="6"/>
                    <a:pt x="855" y="4"/>
                    <a:pt x="855" y="4"/>
                  </a:cubicBezTo>
                  <a:cubicBezTo>
                    <a:pt x="856" y="4"/>
                    <a:pt x="857" y="6"/>
                    <a:pt x="857" y="6"/>
                  </a:cubicBezTo>
                  <a:cubicBezTo>
                    <a:pt x="857" y="6"/>
                    <a:pt x="859" y="7"/>
                    <a:pt x="859" y="7"/>
                  </a:cubicBezTo>
                  <a:cubicBezTo>
                    <a:pt x="860" y="8"/>
                    <a:pt x="858" y="9"/>
                    <a:pt x="858" y="10"/>
                  </a:cubicBezTo>
                  <a:cubicBezTo>
                    <a:pt x="858" y="10"/>
                    <a:pt x="860" y="11"/>
                    <a:pt x="860" y="11"/>
                  </a:cubicBezTo>
                  <a:cubicBezTo>
                    <a:pt x="860" y="12"/>
                    <a:pt x="859" y="13"/>
                    <a:pt x="858" y="14"/>
                  </a:cubicBezTo>
                  <a:cubicBezTo>
                    <a:pt x="858" y="14"/>
                    <a:pt x="857" y="16"/>
                    <a:pt x="857" y="16"/>
                  </a:cubicBezTo>
                  <a:cubicBezTo>
                    <a:pt x="857" y="16"/>
                    <a:pt x="859" y="18"/>
                    <a:pt x="859" y="18"/>
                  </a:cubicBezTo>
                  <a:cubicBezTo>
                    <a:pt x="859" y="18"/>
                    <a:pt x="860" y="16"/>
                    <a:pt x="861" y="15"/>
                  </a:cubicBezTo>
                  <a:cubicBezTo>
                    <a:pt x="861" y="15"/>
                    <a:pt x="862" y="13"/>
                    <a:pt x="862" y="13"/>
                  </a:cubicBezTo>
                  <a:cubicBezTo>
                    <a:pt x="862" y="13"/>
                    <a:pt x="864" y="15"/>
                    <a:pt x="864" y="15"/>
                  </a:cubicBezTo>
                  <a:cubicBezTo>
                    <a:pt x="865" y="15"/>
                    <a:pt x="863" y="17"/>
                    <a:pt x="863" y="17"/>
                  </a:cubicBezTo>
                  <a:cubicBezTo>
                    <a:pt x="863" y="18"/>
                    <a:pt x="865" y="18"/>
                    <a:pt x="865" y="19"/>
                  </a:cubicBezTo>
                  <a:cubicBezTo>
                    <a:pt x="865" y="19"/>
                    <a:pt x="863" y="20"/>
                    <a:pt x="863" y="21"/>
                  </a:cubicBezTo>
                  <a:cubicBezTo>
                    <a:pt x="863" y="21"/>
                    <a:pt x="865" y="22"/>
                    <a:pt x="866" y="23"/>
                  </a:cubicBezTo>
                  <a:cubicBezTo>
                    <a:pt x="866" y="23"/>
                    <a:pt x="867" y="24"/>
                    <a:pt x="868" y="24"/>
                  </a:cubicBezTo>
                  <a:cubicBezTo>
                    <a:pt x="869" y="23"/>
                    <a:pt x="870" y="21"/>
                    <a:pt x="871" y="20"/>
                  </a:cubicBezTo>
                  <a:cubicBezTo>
                    <a:pt x="872" y="19"/>
                    <a:pt x="872" y="18"/>
                    <a:pt x="873" y="18"/>
                  </a:cubicBezTo>
                  <a:cubicBezTo>
                    <a:pt x="874" y="16"/>
                    <a:pt x="875" y="15"/>
                    <a:pt x="876" y="13"/>
                  </a:cubicBezTo>
                  <a:cubicBezTo>
                    <a:pt x="877" y="12"/>
                    <a:pt x="877" y="12"/>
                    <a:pt x="878" y="11"/>
                  </a:cubicBezTo>
                  <a:cubicBezTo>
                    <a:pt x="879" y="12"/>
                    <a:pt x="881" y="13"/>
                    <a:pt x="882" y="14"/>
                  </a:cubicBezTo>
                  <a:cubicBezTo>
                    <a:pt x="882" y="15"/>
                    <a:pt x="881" y="16"/>
                    <a:pt x="881" y="17"/>
                  </a:cubicBezTo>
                  <a:cubicBezTo>
                    <a:pt x="881" y="17"/>
                    <a:pt x="879" y="19"/>
                    <a:pt x="879" y="19"/>
                  </a:cubicBezTo>
                  <a:cubicBezTo>
                    <a:pt x="879" y="19"/>
                    <a:pt x="881" y="20"/>
                    <a:pt x="881" y="21"/>
                  </a:cubicBezTo>
                  <a:cubicBezTo>
                    <a:pt x="882" y="21"/>
                    <a:pt x="883" y="22"/>
                    <a:pt x="884" y="22"/>
                  </a:cubicBezTo>
                  <a:cubicBezTo>
                    <a:pt x="884" y="22"/>
                    <a:pt x="885" y="20"/>
                    <a:pt x="885" y="20"/>
                  </a:cubicBezTo>
                  <a:cubicBezTo>
                    <a:pt x="885" y="20"/>
                    <a:pt x="887" y="22"/>
                    <a:pt x="887" y="22"/>
                  </a:cubicBezTo>
                  <a:cubicBezTo>
                    <a:pt x="888" y="21"/>
                    <a:pt x="889" y="20"/>
                    <a:pt x="889" y="20"/>
                  </a:cubicBezTo>
                  <a:cubicBezTo>
                    <a:pt x="889" y="19"/>
                    <a:pt x="887" y="18"/>
                    <a:pt x="887" y="18"/>
                  </a:cubicBezTo>
                  <a:cubicBezTo>
                    <a:pt x="887" y="17"/>
                    <a:pt x="889" y="16"/>
                    <a:pt x="889" y="16"/>
                  </a:cubicBezTo>
                  <a:cubicBezTo>
                    <a:pt x="889" y="15"/>
                    <a:pt x="886" y="14"/>
                    <a:pt x="886" y="14"/>
                  </a:cubicBezTo>
                  <a:cubicBezTo>
                    <a:pt x="886" y="14"/>
                    <a:pt x="888" y="12"/>
                    <a:pt x="888" y="12"/>
                  </a:cubicBezTo>
                  <a:cubicBezTo>
                    <a:pt x="889" y="11"/>
                    <a:pt x="889" y="10"/>
                    <a:pt x="890" y="9"/>
                  </a:cubicBezTo>
                  <a:cubicBezTo>
                    <a:pt x="890" y="10"/>
                    <a:pt x="892" y="11"/>
                    <a:pt x="892" y="11"/>
                  </a:cubicBezTo>
                  <a:cubicBezTo>
                    <a:pt x="892" y="12"/>
                    <a:pt x="890" y="13"/>
                    <a:pt x="890" y="13"/>
                  </a:cubicBezTo>
                  <a:cubicBezTo>
                    <a:pt x="891" y="14"/>
                    <a:pt x="892" y="14"/>
                    <a:pt x="893" y="15"/>
                  </a:cubicBezTo>
                  <a:cubicBezTo>
                    <a:pt x="893" y="15"/>
                    <a:pt x="891" y="17"/>
                    <a:pt x="891" y="17"/>
                  </a:cubicBezTo>
                  <a:cubicBezTo>
                    <a:pt x="891" y="17"/>
                    <a:pt x="893" y="19"/>
                    <a:pt x="893" y="19"/>
                  </a:cubicBezTo>
                  <a:cubicBezTo>
                    <a:pt x="893" y="19"/>
                    <a:pt x="895" y="17"/>
                    <a:pt x="895" y="17"/>
                  </a:cubicBezTo>
                  <a:cubicBezTo>
                    <a:pt x="895" y="17"/>
                    <a:pt x="896" y="15"/>
                    <a:pt x="896" y="15"/>
                  </a:cubicBezTo>
                  <a:cubicBezTo>
                    <a:pt x="897" y="15"/>
                    <a:pt x="898" y="16"/>
                    <a:pt x="899" y="16"/>
                  </a:cubicBezTo>
                  <a:cubicBezTo>
                    <a:pt x="899" y="17"/>
                    <a:pt x="901" y="17"/>
                    <a:pt x="901" y="18"/>
                  </a:cubicBezTo>
                  <a:cubicBezTo>
                    <a:pt x="901" y="18"/>
                    <a:pt x="899" y="20"/>
                    <a:pt x="899" y="20"/>
                  </a:cubicBezTo>
                  <a:cubicBezTo>
                    <a:pt x="899" y="20"/>
                    <a:pt x="901" y="22"/>
                    <a:pt x="901" y="22"/>
                  </a:cubicBezTo>
                  <a:cubicBezTo>
                    <a:pt x="902" y="22"/>
                    <a:pt x="903" y="20"/>
                    <a:pt x="903" y="20"/>
                  </a:cubicBezTo>
                  <a:cubicBezTo>
                    <a:pt x="903" y="19"/>
                    <a:pt x="905" y="18"/>
                    <a:pt x="905" y="17"/>
                  </a:cubicBezTo>
                  <a:cubicBezTo>
                    <a:pt x="905" y="17"/>
                    <a:pt x="903" y="16"/>
                    <a:pt x="903" y="16"/>
                  </a:cubicBezTo>
                  <a:cubicBezTo>
                    <a:pt x="903" y="15"/>
                    <a:pt x="904" y="14"/>
                    <a:pt x="904" y="13"/>
                  </a:cubicBezTo>
                  <a:cubicBezTo>
                    <a:pt x="905" y="14"/>
                    <a:pt x="906" y="15"/>
                    <a:pt x="907" y="15"/>
                  </a:cubicBezTo>
                  <a:cubicBezTo>
                    <a:pt x="907" y="15"/>
                    <a:pt x="909" y="17"/>
                    <a:pt x="909" y="17"/>
                  </a:cubicBezTo>
                  <a:cubicBezTo>
                    <a:pt x="909" y="18"/>
                    <a:pt x="907" y="18"/>
                    <a:pt x="907" y="19"/>
                  </a:cubicBezTo>
                  <a:cubicBezTo>
                    <a:pt x="907" y="20"/>
                    <a:pt x="909" y="20"/>
                    <a:pt x="909" y="21"/>
                  </a:cubicBezTo>
                  <a:cubicBezTo>
                    <a:pt x="909" y="21"/>
                    <a:pt x="908" y="22"/>
                    <a:pt x="908" y="23"/>
                  </a:cubicBezTo>
                  <a:cubicBezTo>
                    <a:pt x="908" y="24"/>
                    <a:pt x="910" y="24"/>
                    <a:pt x="910" y="25"/>
                  </a:cubicBezTo>
                  <a:cubicBezTo>
                    <a:pt x="911" y="23"/>
                    <a:pt x="912" y="22"/>
                    <a:pt x="913" y="20"/>
                  </a:cubicBezTo>
                  <a:cubicBezTo>
                    <a:pt x="914" y="20"/>
                    <a:pt x="914" y="19"/>
                    <a:pt x="915" y="18"/>
                  </a:cubicBezTo>
                  <a:cubicBezTo>
                    <a:pt x="916" y="17"/>
                    <a:pt x="916" y="17"/>
                    <a:pt x="917" y="16"/>
                  </a:cubicBezTo>
                  <a:cubicBezTo>
                    <a:pt x="917" y="16"/>
                    <a:pt x="914" y="14"/>
                    <a:pt x="914" y="14"/>
                  </a:cubicBezTo>
                  <a:cubicBezTo>
                    <a:pt x="914" y="14"/>
                    <a:pt x="916" y="12"/>
                    <a:pt x="916" y="12"/>
                  </a:cubicBezTo>
                  <a:cubicBezTo>
                    <a:pt x="917" y="12"/>
                    <a:pt x="918" y="13"/>
                    <a:pt x="918" y="14"/>
                  </a:cubicBezTo>
                  <a:cubicBezTo>
                    <a:pt x="918" y="13"/>
                    <a:pt x="920" y="12"/>
                    <a:pt x="920" y="11"/>
                  </a:cubicBezTo>
                  <a:cubicBezTo>
                    <a:pt x="920" y="12"/>
                    <a:pt x="922" y="12"/>
                    <a:pt x="922" y="13"/>
                  </a:cubicBezTo>
                  <a:cubicBezTo>
                    <a:pt x="922" y="13"/>
                    <a:pt x="921" y="15"/>
                    <a:pt x="921" y="15"/>
                  </a:cubicBezTo>
                  <a:cubicBezTo>
                    <a:pt x="920" y="16"/>
                    <a:pt x="919" y="17"/>
                    <a:pt x="919" y="18"/>
                  </a:cubicBezTo>
                  <a:cubicBezTo>
                    <a:pt x="919" y="18"/>
                    <a:pt x="921" y="19"/>
                    <a:pt x="921" y="19"/>
                  </a:cubicBezTo>
                  <a:cubicBezTo>
                    <a:pt x="921" y="20"/>
                    <a:pt x="920" y="21"/>
                    <a:pt x="919" y="21"/>
                  </a:cubicBezTo>
                  <a:cubicBezTo>
                    <a:pt x="919" y="22"/>
                    <a:pt x="918" y="23"/>
                    <a:pt x="918" y="24"/>
                  </a:cubicBezTo>
                  <a:cubicBezTo>
                    <a:pt x="918" y="24"/>
                    <a:pt x="920" y="25"/>
                    <a:pt x="920" y="25"/>
                  </a:cubicBezTo>
                  <a:cubicBezTo>
                    <a:pt x="921" y="25"/>
                    <a:pt x="921" y="24"/>
                    <a:pt x="922" y="23"/>
                  </a:cubicBezTo>
                  <a:cubicBezTo>
                    <a:pt x="922" y="23"/>
                    <a:pt x="923" y="21"/>
                    <a:pt x="923" y="21"/>
                  </a:cubicBezTo>
                  <a:cubicBezTo>
                    <a:pt x="924" y="21"/>
                    <a:pt x="925" y="22"/>
                    <a:pt x="926" y="23"/>
                  </a:cubicBezTo>
                  <a:cubicBezTo>
                    <a:pt x="926" y="23"/>
                    <a:pt x="927" y="24"/>
                    <a:pt x="928" y="24"/>
                  </a:cubicBezTo>
                  <a:cubicBezTo>
                    <a:pt x="928" y="24"/>
                    <a:pt x="929" y="22"/>
                    <a:pt x="930" y="22"/>
                  </a:cubicBezTo>
                  <a:cubicBezTo>
                    <a:pt x="930" y="22"/>
                    <a:pt x="931" y="24"/>
                    <a:pt x="932" y="24"/>
                  </a:cubicBezTo>
                  <a:cubicBezTo>
                    <a:pt x="932" y="24"/>
                    <a:pt x="934" y="22"/>
                    <a:pt x="933" y="22"/>
                  </a:cubicBezTo>
                  <a:cubicBezTo>
                    <a:pt x="933" y="21"/>
                    <a:pt x="931" y="20"/>
                    <a:pt x="931" y="20"/>
                  </a:cubicBezTo>
                  <a:cubicBezTo>
                    <a:pt x="931" y="19"/>
                    <a:pt x="933" y="18"/>
                    <a:pt x="933" y="18"/>
                  </a:cubicBezTo>
                  <a:cubicBezTo>
                    <a:pt x="933" y="17"/>
                    <a:pt x="934" y="16"/>
                    <a:pt x="935" y="15"/>
                  </a:cubicBezTo>
                  <a:cubicBezTo>
                    <a:pt x="935" y="15"/>
                    <a:pt x="936" y="17"/>
                    <a:pt x="937" y="17"/>
                  </a:cubicBezTo>
                  <a:cubicBezTo>
                    <a:pt x="937" y="17"/>
                    <a:pt x="938" y="15"/>
                    <a:pt x="939" y="15"/>
                  </a:cubicBezTo>
                  <a:cubicBezTo>
                    <a:pt x="939" y="15"/>
                    <a:pt x="940" y="16"/>
                    <a:pt x="941" y="17"/>
                  </a:cubicBezTo>
                  <a:cubicBezTo>
                    <a:pt x="941" y="16"/>
                    <a:pt x="943" y="14"/>
                    <a:pt x="943" y="14"/>
                  </a:cubicBezTo>
                  <a:cubicBezTo>
                    <a:pt x="943" y="15"/>
                    <a:pt x="945" y="16"/>
                    <a:pt x="945" y="16"/>
                  </a:cubicBezTo>
                  <a:cubicBezTo>
                    <a:pt x="945" y="16"/>
                    <a:pt x="943" y="18"/>
                    <a:pt x="943" y="18"/>
                  </a:cubicBezTo>
                  <a:cubicBezTo>
                    <a:pt x="943" y="19"/>
                    <a:pt x="942" y="20"/>
                    <a:pt x="941" y="21"/>
                  </a:cubicBezTo>
                  <a:cubicBezTo>
                    <a:pt x="941" y="21"/>
                    <a:pt x="939" y="19"/>
                    <a:pt x="939" y="19"/>
                  </a:cubicBezTo>
                  <a:cubicBezTo>
                    <a:pt x="939" y="19"/>
                    <a:pt x="938" y="21"/>
                    <a:pt x="937" y="21"/>
                  </a:cubicBezTo>
                  <a:cubicBezTo>
                    <a:pt x="937" y="22"/>
                    <a:pt x="936" y="23"/>
                    <a:pt x="936" y="23"/>
                  </a:cubicBezTo>
                  <a:cubicBezTo>
                    <a:pt x="936" y="23"/>
                    <a:pt x="937" y="25"/>
                    <a:pt x="938" y="25"/>
                  </a:cubicBezTo>
                  <a:cubicBezTo>
                    <a:pt x="938" y="25"/>
                    <a:pt x="939" y="23"/>
                    <a:pt x="940" y="23"/>
                  </a:cubicBezTo>
                  <a:cubicBezTo>
                    <a:pt x="940" y="22"/>
                    <a:pt x="941" y="21"/>
                    <a:pt x="941" y="21"/>
                  </a:cubicBezTo>
                  <a:cubicBezTo>
                    <a:pt x="942" y="20"/>
                    <a:pt x="943" y="22"/>
                    <a:pt x="944" y="22"/>
                  </a:cubicBezTo>
                  <a:cubicBezTo>
                    <a:pt x="944" y="22"/>
                    <a:pt x="945" y="20"/>
                    <a:pt x="945" y="20"/>
                  </a:cubicBezTo>
                  <a:cubicBezTo>
                    <a:pt x="946" y="20"/>
                    <a:pt x="947" y="22"/>
                    <a:pt x="948" y="22"/>
                  </a:cubicBezTo>
                  <a:cubicBezTo>
                    <a:pt x="948" y="22"/>
                    <a:pt x="949" y="20"/>
                    <a:pt x="949" y="19"/>
                  </a:cubicBezTo>
                  <a:cubicBezTo>
                    <a:pt x="950" y="19"/>
                    <a:pt x="951" y="21"/>
                    <a:pt x="951" y="21"/>
                  </a:cubicBezTo>
                  <a:cubicBezTo>
                    <a:pt x="952" y="21"/>
                    <a:pt x="953" y="19"/>
                    <a:pt x="953" y="19"/>
                  </a:cubicBezTo>
                  <a:cubicBezTo>
                    <a:pt x="954" y="19"/>
                    <a:pt x="955" y="21"/>
                    <a:pt x="955" y="21"/>
                  </a:cubicBezTo>
                  <a:cubicBezTo>
                    <a:pt x="956" y="21"/>
                    <a:pt x="957" y="18"/>
                    <a:pt x="957" y="18"/>
                  </a:cubicBezTo>
                  <a:cubicBezTo>
                    <a:pt x="957" y="18"/>
                    <a:pt x="959" y="20"/>
                    <a:pt x="959" y="20"/>
                  </a:cubicBezTo>
                  <a:cubicBezTo>
                    <a:pt x="960" y="20"/>
                    <a:pt x="961" y="18"/>
                    <a:pt x="961" y="18"/>
                  </a:cubicBezTo>
                  <a:cubicBezTo>
                    <a:pt x="962" y="17"/>
                    <a:pt x="962" y="16"/>
                    <a:pt x="963" y="16"/>
                  </a:cubicBezTo>
                  <a:cubicBezTo>
                    <a:pt x="963" y="15"/>
                    <a:pt x="965" y="14"/>
                    <a:pt x="964" y="13"/>
                  </a:cubicBezTo>
                  <a:cubicBezTo>
                    <a:pt x="964" y="13"/>
                    <a:pt x="962" y="12"/>
                    <a:pt x="962" y="12"/>
                  </a:cubicBezTo>
                  <a:cubicBezTo>
                    <a:pt x="963" y="11"/>
                    <a:pt x="964" y="10"/>
                    <a:pt x="964" y="9"/>
                  </a:cubicBezTo>
                  <a:cubicBezTo>
                    <a:pt x="965" y="9"/>
                    <a:pt x="965" y="11"/>
                    <a:pt x="966" y="11"/>
                  </a:cubicBezTo>
                  <a:cubicBezTo>
                    <a:pt x="966" y="12"/>
                    <a:pt x="968" y="12"/>
                    <a:pt x="968" y="13"/>
                  </a:cubicBezTo>
                  <a:cubicBezTo>
                    <a:pt x="968" y="13"/>
                    <a:pt x="967" y="15"/>
                    <a:pt x="967" y="15"/>
                  </a:cubicBezTo>
                  <a:cubicBezTo>
                    <a:pt x="966" y="16"/>
                    <a:pt x="965" y="17"/>
                    <a:pt x="965" y="17"/>
                  </a:cubicBezTo>
                  <a:cubicBezTo>
                    <a:pt x="965" y="18"/>
                    <a:pt x="964" y="19"/>
                    <a:pt x="963" y="20"/>
                  </a:cubicBezTo>
                  <a:cubicBezTo>
                    <a:pt x="963" y="20"/>
                    <a:pt x="962" y="21"/>
                    <a:pt x="962" y="22"/>
                  </a:cubicBezTo>
                  <a:cubicBezTo>
                    <a:pt x="962" y="22"/>
                    <a:pt x="964" y="23"/>
                    <a:pt x="964" y="24"/>
                  </a:cubicBezTo>
                  <a:cubicBezTo>
                    <a:pt x="964" y="24"/>
                    <a:pt x="962" y="25"/>
                    <a:pt x="962" y="26"/>
                  </a:cubicBezTo>
                  <a:cubicBezTo>
                    <a:pt x="962" y="26"/>
                    <a:pt x="964" y="27"/>
                    <a:pt x="964" y="27"/>
                  </a:cubicBezTo>
                  <a:cubicBezTo>
                    <a:pt x="965" y="26"/>
                    <a:pt x="967" y="24"/>
                    <a:pt x="968" y="23"/>
                  </a:cubicBezTo>
                  <a:cubicBezTo>
                    <a:pt x="968" y="22"/>
                    <a:pt x="969" y="22"/>
                    <a:pt x="969" y="21"/>
                  </a:cubicBezTo>
                  <a:cubicBezTo>
                    <a:pt x="971" y="19"/>
                    <a:pt x="972" y="18"/>
                    <a:pt x="973" y="16"/>
                  </a:cubicBezTo>
                  <a:cubicBezTo>
                    <a:pt x="974" y="17"/>
                    <a:pt x="976" y="19"/>
                    <a:pt x="977" y="20"/>
                  </a:cubicBezTo>
                  <a:cubicBezTo>
                    <a:pt x="977" y="20"/>
                    <a:pt x="976" y="21"/>
                    <a:pt x="976" y="22"/>
                  </a:cubicBezTo>
                  <a:cubicBezTo>
                    <a:pt x="976" y="22"/>
                    <a:pt x="978" y="23"/>
                    <a:pt x="978" y="24"/>
                  </a:cubicBezTo>
                  <a:cubicBezTo>
                    <a:pt x="978" y="24"/>
                    <a:pt x="976" y="26"/>
                    <a:pt x="976" y="26"/>
                  </a:cubicBezTo>
                  <a:cubicBezTo>
                    <a:pt x="976" y="26"/>
                    <a:pt x="974" y="24"/>
                    <a:pt x="974" y="24"/>
                  </a:cubicBezTo>
                  <a:cubicBezTo>
                    <a:pt x="974" y="24"/>
                    <a:pt x="972" y="26"/>
                    <a:pt x="972" y="26"/>
                  </a:cubicBezTo>
                  <a:cubicBezTo>
                    <a:pt x="972" y="27"/>
                    <a:pt x="971" y="28"/>
                    <a:pt x="971" y="29"/>
                  </a:cubicBezTo>
                  <a:cubicBezTo>
                    <a:pt x="972" y="30"/>
                    <a:pt x="973" y="31"/>
                    <a:pt x="975" y="32"/>
                  </a:cubicBezTo>
                  <a:cubicBezTo>
                    <a:pt x="976" y="33"/>
                    <a:pt x="976" y="33"/>
                    <a:pt x="977" y="34"/>
                  </a:cubicBezTo>
                  <a:cubicBezTo>
                    <a:pt x="978" y="32"/>
                    <a:pt x="979" y="31"/>
                    <a:pt x="981" y="29"/>
                  </a:cubicBezTo>
                  <a:cubicBezTo>
                    <a:pt x="981" y="29"/>
                    <a:pt x="982" y="28"/>
                    <a:pt x="982" y="27"/>
                  </a:cubicBezTo>
                  <a:cubicBezTo>
                    <a:pt x="983" y="27"/>
                    <a:pt x="984" y="25"/>
                    <a:pt x="984" y="25"/>
                  </a:cubicBezTo>
                  <a:cubicBezTo>
                    <a:pt x="984" y="25"/>
                    <a:pt x="982" y="23"/>
                    <a:pt x="982" y="23"/>
                  </a:cubicBezTo>
                  <a:cubicBezTo>
                    <a:pt x="982" y="23"/>
                    <a:pt x="983" y="21"/>
                    <a:pt x="983" y="21"/>
                  </a:cubicBezTo>
                  <a:cubicBezTo>
                    <a:pt x="984" y="21"/>
                    <a:pt x="985" y="23"/>
                    <a:pt x="986" y="23"/>
                  </a:cubicBezTo>
                  <a:cubicBezTo>
                    <a:pt x="986" y="22"/>
                    <a:pt x="987" y="21"/>
                    <a:pt x="987" y="20"/>
                  </a:cubicBezTo>
                  <a:cubicBezTo>
                    <a:pt x="989" y="19"/>
                    <a:pt x="990" y="17"/>
                    <a:pt x="991" y="16"/>
                  </a:cubicBezTo>
                  <a:cubicBezTo>
                    <a:pt x="991" y="15"/>
                    <a:pt x="992" y="14"/>
                    <a:pt x="993" y="14"/>
                  </a:cubicBezTo>
                  <a:cubicBezTo>
                    <a:pt x="993" y="13"/>
                    <a:pt x="994" y="12"/>
                    <a:pt x="994" y="11"/>
                  </a:cubicBezTo>
                  <a:cubicBezTo>
                    <a:pt x="994" y="12"/>
                    <a:pt x="996" y="12"/>
                    <a:pt x="996" y="13"/>
                  </a:cubicBezTo>
                  <a:cubicBezTo>
                    <a:pt x="997" y="14"/>
                    <a:pt x="995" y="15"/>
                    <a:pt x="995" y="15"/>
                  </a:cubicBezTo>
                  <a:cubicBezTo>
                    <a:pt x="994" y="16"/>
                    <a:pt x="994" y="17"/>
                    <a:pt x="993" y="18"/>
                  </a:cubicBezTo>
                  <a:cubicBezTo>
                    <a:pt x="993" y="18"/>
                    <a:pt x="992" y="19"/>
                    <a:pt x="991" y="20"/>
                  </a:cubicBezTo>
                  <a:cubicBezTo>
                    <a:pt x="991" y="21"/>
                    <a:pt x="990" y="21"/>
                    <a:pt x="990" y="22"/>
                  </a:cubicBezTo>
                  <a:cubicBezTo>
                    <a:pt x="989" y="23"/>
                    <a:pt x="988" y="24"/>
                    <a:pt x="988" y="24"/>
                  </a:cubicBezTo>
                  <a:cubicBezTo>
                    <a:pt x="988" y="25"/>
                    <a:pt x="990" y="26"/>
                    <a:pt x="990" y="26"/>
                  </a:cubicBezTo>
                  <a:cubicBezTo>
                    <a:pt x="990" y="26"/>
                    <a:pt x="988" y="28"/>
                    <a:pt x="988" y="28"/>
                  </a:cubicBezTo>
                  <a:cubicBezTo>
                    <a:pt x="989" y="28"/>
                    <a:pt x="990" y="30"/>
                    <a:pt x="991" y="30"/>
                  </a:cubicBezTo>
                  <a:cubicBezTo>
                    <a:pt x="991" y="30"/>
                    <a:pt x="992" y="28"/>
                    <a:pt x="992" y="28"/>
                  </a:cubicBezTo>
                  <a:cubicBezTo>
                    <a:pt x="993" y="28"/>
                    <a:pt x="994" y="29"/>
                    <a:pt x="995" y="29"/>
                  </a:cubicBezTo>
                  <a:cubicBezTo>
                    <a:pt x="995" y="30"/>
                    <a:pt x="996" y="31"/>
                    <a:pt x="997" y="31"/>
                  </a:cubicBezTo>
                  <a:cubicBezTo>
                    <a:pt x="997" y="30"/>
                    <a:pt x="998" y="30"/>
                    <a:pt x="999" y="29"/>
                  </a:cubicBezTo>
                  <a:cubicBezTo>
                    <a:pt x="999" y="29"/>
                    <a:pt x="1000" y="27"/>
                    <a:pt x="1000" y="27"/>
                  </a:cubicBezTo>
                  <a:cubicBezTo>
                    <a:pt x="1000" y="26"/>
                    <a:pt x="998" y="25"/>
                    <a:pt x="998" y="25"/>
                  </a:cubicBezTo>
                  <a:cubicBezTo>
                    <a:pt x="997" y="24"/>
                    <a:pt x="997" y="24"/>
                    <a:pt x="996" y="23"/>
                  </a:cubicBezTo>
                  <a:cubicBezTo>
                    <a:pt x="997" y="22"/>
                    <a:pt x="998" y="20"/>
                    <a:pt x="999" y="19"/>
                  </a:cubicBezTo>
                  <a:cubicBezTo>
                    <a:pt x="1000" y="18"/>
                    <a:pt x="1000" y="17"/>
                    <a:pt x="1001" y="17"/>
                  </a:cubicBezTo>
                  <a:cubicBezTo>
                    <a:pt x="1001" y="16"/>
                    <a:pt x="1002" y="14"/>
                    <a:pt x="1003" y="14"/>
                  </a:cubicBezTo>
                  <a:cubicBezTo>
                    <a:pt x="1003" y="14"/>
                    <a:pt x="1005" y="16"/>
                    <a:pt x="1005" y="16"/>
                  </a:cubicBezTo>
                  <a:cubicBezTo>
                    <a:pt x="1005" y="16"/>
                    <a:pt x="1003" y="18"/>
                    <a:pt x="1003" y="18"/>
                  </a:cubicBezTo>
                  <a:cubicBezTo>
                    <a:pt x="1003" y="19"/>
                    <a:pt x="1002" y="20"/>
                    <a:pt x="1001" y="20"/>
                  </a:cubicBezTo>
                  <a:cubicBezTo>
                    <a:pt x="1001" y="21"/>
                    <a:pt x="1000" y="22"/>
                    <a:pt x="1000" y="23"/>
                  </a:cubicBezTo>
                  <a:cubicBezTo>
                    <a:pt x="1000" y="23"/>
                    <a:pt x="1002" y="24"/>
                    <a:pt x="1002" y="24"/>
                  </a:cubicBezTo>
                  <a:cubicBezTo>
                    <a:pt x="1002" y="25"/>
                    <a:pt x="1000" y="26"/>
                    <a:pt x="1000" y="27"/>
                  </a:cubicBezTo>
                  <a:cubicBezTo>
                    <a:pt x="1001" y="27"/>
                    <a:pt x="1002" y="28"/>
                    <a:pt x="1003" y="28"/>
                  </a:cubicBezTo>
                  <a:cubicBezTo>
                    <a:pt x="1003" y="29"/>
                    <a:pt x="1005" y="30"/>
                    <a:pt x="1005" y="30"/>
                  </a:cubicBezTo>
                  <a:cubicBezTo>
                    <a:pt x="1005" y="31"/>
                    <a:pt x="1003" y="32"/>
                    <a:pt x="1003" y="32"/>
                  </a:cubicBezTo>
                  <a:cubicBezTo>
                    <a:pt x="1003" y="33"/>
                    <a:pt x="1005" y="33"/>
                    <a:pt x="1005" y="34"/>
                  </a:cubicBezTo>
                  <a:cubicBezTo>
                    <a:pt x="1005" y="35"/>
                    <a:pt x="1003" y="36"/>
                    <a:pt x="1004" y="36"/>
                  </a:cubicBezTo>
                  <a:cubicBezTo>
                    <a:pt x="1004" y="37"/>
                    <a:pt x="1006" y="37"/>
                    <a:pt x="1006" y="38"/>
                  </a:cubicBezTo>
                  <a:cubicBezTo>
                    <a:pt x="1006" y="37"/>
                    <a:pt x="1007" y="36"/>
                    <a:pt x="1008" y="36"/>
                  </a:cubicBezTo>
                  <a:cubicBezTo>
                    <a:pt x="1008" y="35"/>
                    <a:pt x="1009" y="34"/>
                    <a:pt x="1009" y="33"/>
                  </a:cubicBezTo>
                  <a:cubicBezTo>
                    <a:pt x="1009" y="33"/>
                    <a:pt x="1007" y="32"/>
                    <a:pt x="1007" y="32"/>
                  </a:cubicBezTo>
                  <a:cubicBezTo>
                    <a:pt x="1007" y="31"/>
                    <a:pt x="1005" y="31"/>
                    <a:pt x="1005" y="30"/>
                  </a:cubicBezTo>
                  <a:cubicBezTo>
                    <a:pt x="1005" y="30"/>
                    <a:pt x="1006" y="28"/>
                    <a:pt x="1006" y="28"/>
                  </a:cubicBezTo>
                  <a:cubicBezTo>
                    <a:pt x="1007" y="27"/>
                    <a:pt x="1008" y="26"/>
                    <a:pt x="1008" y="26"/>
                  </a:cubicBezTo>
                  <a:cubicBezTo>
                    <a:pt x="1009" y="26"/>
                    <a:pt x="1010" y="27"/>
                    <a:pt x="1010" y="27"/>
                  </a:cubicBezTo>
                  <a:cubicBezTo>
                    <a:pt x="1011" y="28"/>
                    <a:pt x="1012" y="29"/>
                    <a:pt x="1013" y="29"/>
                  </a:cubicBezTo>
                  <a:cubicBezTo>
                    <a:pt x="1013" y="29"/>
                    <a:pt x="1014" y="31"/>
                    <a:pt x="1015" y="31"/>
                  </a:cubicBezTo>
                  <a:cubicBezTo>
                    <a:pt x="1015" y="31"/>
                    <a:pt x="1016" y="29"/>
                    <a:pt x="1017" y="28"/>
                  </a:cubicBezTo>
                  <a:cubicBezTo>
                    <a:pt x="1017" y="28"/>
                    <a:pt x="1018" y="27"/>
                    <a:pt x="1018" y="26"/>
                  </a:cubicBezTo>
                  <a:cubicBezTo>
                    <a:pt x="1019" y="26"/>
                    <a:pt x="1020" y="28"/>
                    <a:pt x="1021" y="28"/>
                  </a:cubicBezTo>
                  <a:cubicBezTo>
                    <a:pt x="1021" y="28"/>
                    <a:pt x="1022" y="26"/>
                    <a:pt x="1022" y="26"/>
                  </a:cubicBezTo>
                  <a:cubicBezTo>
                    <a:pt x="1022" y="26"/>
                    <a:pt x="1024" y="23"/>
                    <a:pt x="1024" y="23"/>
                  </a:cubicBezTo>
                  <a:cubicBezTo>
                    <a:pt x="1024" y="24"/>
                    <a:pt x="1026" y="25"/>
                    <a:pt x="1026" y="25"/>
                  </a:cubicBezTo>
                  <a:cubicBezTo>
                    <a:pt x="1026" y="26"/>
                    <a:pt x="1024" y="27"/>
                    <a:pt x="1024" y="27"/>
                  </a:cubicBezTo>
                  <a:cubicBezTo>
                    <a:pt x="1025" y="28"/>
                    <a:pt x="1027" y="28"/>
                    <a:pt x="1027" y="29"/>
                  </a:cubicBezTo>
                  <a:cubicBezTo>
                    <a:pt x="1027" y="30"/>
                    <a:pt x="1025" y="31"/>
                    <a:pt x="1025" y="31"/>
                  </a:cubicBezTo>
                  <a:cubicBezTo>
                    <a:pt x="1025" y="32"/>
                    <a:pt x="1027" y="32"/>
                    <a:pt x="1027" y="33"/>
                  </a:cubicBezTo>
                  <a:cubicBezTo>
                    <a:pt x="1028" y="32"/>
                    <a:pt x="1028" y="32"/>
                    <a:pt x="1029" y="31"/>
                  </a:cubicBezTo>
                  <a:cubicBezTo>
                    <a:pt x="1029" y="31"/>
                    <a:pt x="1030" y="29"/>
                    <a:pt x="1031" y="29"/>
                  </a:cubicBezTo>
                  <a:cubicBezTo>
                    <a:pt x="1031" y="29"/>
                    <a:pt x="1033" y="30"/>
                    <a:pt x="1033" y="30"/>
                  </a:cubicBezTo>
                  <a:cubicBezTo>
                    <a:pt x="1033" y="30"/>
                    <a:pt x="1034" y="29"/>
                    <a:pt x="1035" y="28"/>
                  </a:cubicBezTo>
                  <a:cubicBezTo>
                    <a:pt x="1035" y="27"/>
                    <a:pt x="1036" y="27"/>
                    <a:pt x="1036" y="26"/>
                  </a:cubicBezTo>
                  <a:cubicBezTo>
                    <a:pt x="1037" y="25"/>
                    <a:pt x="1037" y="24"/>
                    <a:pt x="1038" y="24"/>
                  </a:cubicBezTo>
                  <a:cubicBezTo>
                    <a:pt x="1038" y="23"/>
                    <a:pt x="1039" y="21"/>
                    <a:pt x="1040" y="21"/>
                  </a:cubicBezTo>
                  <a:cubicBezTo>
                    <a:pt x="1040" y="21"/>
                    <a:pt x="1041" y="23"/>
                    <a:pt x="1042" y="23"/>
                  </a:cubicBezTo>
                  <a:cubicBezTo>
                    <a:pt x="1042" y="24"/>
                    <a:pt x="1044" y="24"/>
                    <a:pt x="1044" y="25"/>
                  </a:cubicBezTo>
                  <a:cubicBezTo>
                    <a:pt x="1044" y="25"/>
                    <a:pt x="1043" y="27"/>
                    <a:pt x="1042" y="27"/>
                  </a:cubicBezTo>
                  <a:cubicBezTo>
                    <a:pt x="1042" y="28"/>
                    <a:pt x="1041" y="28"/>
                    <a:pt x="1041" y="29"/>
                  </a:cubicBezTo>
                  <a:cubicBezTo>
                    <a:pt x="1040" y="29"/>
                    <a:pt x="1039" y="27"/>
                    <a:pt x="1038" y="28"/>
                  </a:cubicBezTo>
                  <a:cubicBezTo>
                    <a:pt x="1038" y="28"/>
                    <a:pt x="1037" y="29"/>
                    <a:pt x="1037" y="30"/>
                  </a:cubicBezTo>
                  <a:cubicBezTo>
                    <a:pt x="1036" y="30"/>
                    <a:pt x="1035" y="32"/>
                    <a:pt x="1035" y="32"/>
                  </a:cubicBezTo>
                  <a:cubicBezTo>
                    <a:pt x="1035" y="33"/>
                    <a:pt x="1037" y="33"/>
                    <a:pt x="1037" y="34"/>
                  </a:cubicBezTo>
                  <a:cubicBezTo>
                    <a:pt x="1037" y="34"/>
                    <a:pt x="1036" y="36"/>
                    <a:pt x="1036" y="36"/>
                  </a:cubicBezTo>
                  <a:cubicBezTo>
                    <a:pt x="1035" y="37"/>
                    <a:pt x="1034" y="37"/>
                    <a:pt x="1034" y="38"/>
                  </a:cubicBezTo>
                  <a:cubicBezTo>
                    <a:pt x="1035" y="38"/>
                    <a:pt x="1035" y="40"/>
                    <a:pt x="1036" y="40"/>
                  </a:cubicBezTo>
                  <a:cubicBezTo>
                    <a:pt x="1036" y="40"/>
                    <a:pt x="1038" y="38"/>
                    <a:pt x="1038" y="38"/>
                  </a:cubicBezTo>
                  <a:cubicBezTo>
                    <a:pt x="1038" y="37"/>
                    <a:pt x="1039" y="35"/>
                    <a:pt x="1040" y="35"/>
                  </a:cubicBezTo>
                  <a:cubicBezTo>
                    <a:pt x="1040" y="35"/>
                    <a:pt x="1041" y="37"/>
                    <a:pt x="1042" y="37"/>
                  </a:cubicBezTo>
                  <a:cubicBezTo>
                    <a:pt x="1042" y="38"/>
                    <a:pt x="1043" y="39"/>
                    <a:pt x="1044" y="39"/>
                  </a:cubicBezTo>
                  <a:cubicBezTo>
                    <a:pt x="1044" y="39"/>
                    <a:pt x="1046" y="41"/>
                    <a:pt x="1046" y="41"/>
                  </a:cubicBezTo>
                  <a:cubicBezTo>
                    <a:pt x="1047" y="40"/>
                    <a:pt x="1048" y="39"/>
                    <a:pt x="1048" y="38"/>
                  </a:cubicBezTo>
                  <a:cubicBezTo>
                    <a:pt x="1049" y="38"/>
                    <a:pt x="1049" y="37"/>
                    <a:pt x="1050" y="36"/>
                  </a:cubicBezTo>
                  <a:cubicBezTo>
                    <a:pt x="1051" y="37"/>
                    <a:pt x="1053" y="38"/>
                    <a:pt x="1054" y="39"/>
                  </a:cubicBezTo>
                  <a:cubicBezTo>
                    <a:pt x="1053" y="41"/>
                    <a:pt x="1052" y="42"/>
                    <a:pt x="1051" y="44"/>
                  </a:cubicBezTo>
                  <a:cubicBezTo>
                    <a:pt x="1050" y="44"/>
                    <a:pt x="1050" y="46"/>
                    <a:pt x="1049" y="46"/>
                  </a:cubicBezTo>
                  <a:cubicBezTo>
                    <a:pt x="1048" y="46"/>
                    <a:pt x="1047" y="44"/>
                    <a:pt x="1047" y="44"/>
                  </a:cubicBezTo>
                  <a:cubicBezTo>
                    <a:pt x="1046" y="45"/>
                    <a:pt x="1046" y="47"/>
                    <a:pt x="1045" y="47"/>
                  </a:cubicBezTo>
                  <a:cubicBezTo>
                    <a:pt x="1044" y="47"/>
                    <a:pt x="1043" y="45"/>
                    <a:pt x="1043" y="45"/>
                  </a:cubicBezTo>
                  <a:cubicBezTo>
                    <a:pt x="1042" y="45"/>
                    <a:pt x="1042" y="47"/>
                    <a:pt x="1041" y="47"/>
                  </a:cubicBezTo>
                  <a:cubicBezTo>
                    <a:pt x="1041" y="48"/>
                    <a:pt x="1043" y="48"/>
                    <a:pt x="1043" y="49"/>
                  </a:cubicBezTo>
                  <a:cubicBezTo>
                    <a:pt x="1043" y="49"/>
                    <a:pt x="1041" y="51"/>
                    <a:pt x="1042" y="51"/>
                  </a:cubicBezTo>
                  <a:cubicBezTo>
                    <a:pt x="1042" y="51"/>
                    <a:pt x="1044" y="53"/>
                    <a:pt x="1044" y="53"/>
                  </a:cubicBezTo>
                  <a:cubicBezTo>
                    <a:pt x="1044" y="53"/>
                    <a:pt x="1045" y="51"/>
                    <a:pt x="1046" y="51"/>
                  </a:cubicBezTo>
                  <a:cubicBezTo>
                    <a:pt x="1046" y="51"/>
                    <a:pt x="1047" y="52"/>
                    <a:pt x="1048" y="52"/>
                  </a:cubicBezTo>
                  <a:cubicBezTo>
                    <a:pt x="1048" y="52"/>
                    <a:pt x="1049" y="50"/>
                    <a:pt x="1050" y="50"/>
                  </a:cubicBezTo>
                  <a:cubicBezTo>
                    <a:pt x="1050" y="50"/>
                    <a:pt x="1051" y="52"/>
                    <a:pt x="1052" y="52"/>
                  </a:cubicBezTo>
                  <a:cubicBezTo>
                    <a:pt x="1052" y="52"/>
                    <a:pt x="1053" y="50"/>
                    <a:pt x="1053" y="50"/>
                  </a:cubicBezTo>
                  <a:cubicBezTo>
                    <a:pt x="1054" y="49"/>
                    <a:pt x="1055" y="48"/>
                    <a:pt x="1055" y="47"/>
                  </a:cubicBezTo>
                  <a:cubicBezTo>
                    <a:pt x="1056" y="47"/>
                    <a:pt x="1057" y="46"/>
                    <a:pt x="1057" y="45"/>
                  </a:cubicBezTo>
                  <a:cubicBezTo>
                    <a:pt x="1057" y="45"/>
                    <a:pt x="1055" y="44"/>
                    <a:pt x="1055" y="43"/>
                  </a:cubicBezTo>
                  <a:cubicBezTo>
                    <a:pt x="1055" y="43"/>
                    <a:pt x="1056" y="42"/>
                    <a:pt x="1056" y="41"/>
                  </a:cubicBezTo>
                  <a:cubicBezTo>
                    <a:pt x="1056" y="41"/>
                    <a:pt x="1054" y="40"/>
                    <a:pt x="1054" y="39"/>
                  </a:cubicBezTo>
                  <a:cubicBezTo>
                    <a:pt x="1054" y="39"/>
                    <a:pt x="1056" y="38"/>
                    <a:pt x="1056" y="37"/>
                  </a:cubicBezTo>
                  <a:cubicBezTo>
                    <a:pt x="1056" y="36"/>
                    <a:pt x="1057" y="36"/>
                    <a:pt x="1058" y="35"/>
                  </a:cubicBezTo>
                  <a:cubicBezTo>
                    <a:pt x="1058" y="35"/>
                    <a:pt x="1060" y="37"/>
                    <a:pt x="1060" y="37"/>
                  </a:cubicBezTo>
                  <a:cubicBezTo>
                    <a:pt x="1060" y="37"/>
                    <a:pt x="1062" y="38"/>
                    <a:pt x="1062" y="38"/>
                  </a:cubicBezTo>
                  <a:cubicBezTo>
                    <a:pt x="1062" y="38"/>
                    <a:pt x="1064" y="36"/>
                    <a:pt x="1064" y="36"/>
                  </a:cubicBezTo>
                  <a:cubicBezTo>
                    <a:pt x="1064" y="36"/>
                    <a:pt x="1061" y="35"/>
                    <a:pt x="1061" y="34"/>
                  </a:cubicBezTo>
                  <a:cubicBezTo>
                    <a:pt x="1061" y="34"/>
                    <a:pt x="1063" y="33"/>
                    <a:pt x="1063" y="32"/>
                  </a:cubicBezTo>
                  <a:cubicBezTo>
                    <a:pt x="1064" y="31"/>
                    <a:pt x="1065" y="29"/>
                    <a:pt x="1067" y="28"/>
                  </a:cubicBezTo>
                  <a:cubicBezTo>
                    <a:pt x="1067" y="28"/>
                    <a:pt x="1069" y="29"/>
                    <a:pt x="1069" y="29"/>
                  </a:cubicBezTo>
                  <a:cubicBezTo>
                    <a:pt x="1069" y="30"/>
                    <a:pt x="1067" y="31"/>
                    <a:pt x="1067" y="32"/>
                  </a:cubicBezTo>
                  <a:cubicBezTo>
                    <a:pt x="1067" y="32"/>
                    <a:pt x="1069" y="33"/>
                    <a:pt x="1069" y="33"/>
                  </a:cubicBezTo>
                  <a:cubicBezTo>
                    <a:pt x="1069" y="34"/>
                    <a:pt x="1068" y="35"/>
                    <a:pt x="1068" y="36"/>
                  </a:cubicBezTo>
                  <a:cubicBezTo>
                    <a:pt x="1067" y="36"/>
                    <a:pt x="1066" y="37"/>
                    <a:pt x="1066" y="38"/>
                  </a:cubicBezTo>
                  <a:cubicBezTo>
                    <a:pt x="1065" y="39"/>
                    <a:pt x="1065" y="40"/>
                    <a:pt x="1064" y="40"/>
                  </a:cubicBezTo>
                  <a:cubicBezTo>
                    <a:pt x="1064" y="40"/>
                    <a:pt x="1063" y="42"/>
                    <a:pt x="1063" y="42"/>
                  </a:cubicBezTo>
                  <a:cubicBezTo>
                    <a:pt x="1062" y="42"/>
                    <a:pt x="1060" y="41"/>
                    <a:pt x="1060" y="41"/>
                  </a:cubicBezTo>
                  <a:cubicBezTo>
                    <a:pt x="1060" y="41"/>
                    <a:pt x="1058" y="42"/>
                    <a:pt x="1059" y="43"/>
                  </a:cubicBezTo>
                  <a:cubicBezTo>
                    <a:pt x="1059" y="43"/>
                    <a:pt x="1060" y="44"/>
                    <a:pt x="1061" y="45"/>
                  </a:cubicBezTo>
                  <a:cubicBezTo>
                    <a:pt x="1061" y="45"/>
                    <a:pt x="1063" y="46"/>
                    <a:pt x="1063" y="46"/>
                  </a:cubicBezTo>
                  <a:cubicBezTo>
                    <a:pt x="1063" y="47"/>
                    <a:pt x="1062" y="48"/>
                    <a:pt x="1061" y="49"/>
                  </a:cubicBezTo>
                  <a:cubicBezTo>
                    <a:pt x="1061" y="49"/>
                    <a:pt x="1060" y="50"/>
                    <a:pt x="1060" y="51"/>
                  </a:cubicBezTo>
                  <a:cubicBezTo>
                    <a:pt x="1059" y="51"/>
                    <a:pt x="1058" y="53"/>
                    <a:pt x="1058" y="53"/>
                  </a:cubicBezTo>
                  <a:cubicBezTo>
                    <a:pt x="1058" y="54"/>
                    <a:pt x="1056" y="55"/>
                    <a:pt x="1056" y="55"/>
                  </a:cubicBezTo>
                  <a:cubicBezTo>
                    <a:pt x="1056" y="55"/>
                    <a:pt x="1058" y="57"/>
                    <a:pt x="1058" y="57"/>
                  </a:cubicBezTo>
                  <a:cubicBezTo>
                    <a:pt x="1059" y="57"/>
                    <a:pt x="1060" y="55"/>
                    <a:pt x="1060" y="55"/>
                  </a:cubicBezTo>
                  <a:cubicBezTo>
                    <a:pt x="1061" y="55"/>
                    <a:pt x="1062" y="56"/>
                    <a:pt x="1062" y="56"/>
                  </a:cubicBezTo>
                  <a:cubicBezTo>
                    <a:pt x="1063" y="57"/>
                    <a:pt x="1065" y="58"/>
                    <a:pt x="1065" y="58"/>
                  </a:cubicBezTo>
                  <a:cubicBezTo>
                    <a:pt x="1065" y="59"/>
                    <a:pt x="1063" y="60"/>
                    <a:pt x="1063" y="60"/>
                  </a:cubicBezTo>
                  <a:cubicBezTo>
                    <a:pt x="1062" y="62"/>
                    <a:pt x="1061" y="63"/>
                    <a:pt x="1060" y="65"/>
                  </a:cubicBezTo>
                  <a:cubicBezTo>
                    <a:pt x="1058" y="64"/>
                    <a:pt x="1057" y="63"/>
                    <a:pt x="1055" y="61"/>
                  </a:cubicBezTo>
                  <a:cubicBezTo>
                    <a:pt x="1055" y="61"/>
                    <a:pt x="1057" y="60"/>
                    <a:pt x="1057" y="59"/>
                  </a:cubicBezTo>
                  <a:cubicBezTo>
                    <a:pt x="1057" y="59"/>
                    <a:pt x="1054" y="58"/>
                    <a:pt x="1055" y="57"/>
                  </a:cubicBezTo>
                  <a:cubicBezTo>
                    <a:pt x="1055" y="57"/>
                    <a:pt x="1056" y="56"/>
                    <a:pt x="1056" y="55"/>
                  </a:cubicBezTo>
                  <a:cubicBezTo>
                    <a:pt x="1056" y="55"/>
                    <a:pt x="1055" y="54"/>
                    <a:pt x="1054" y="53"/>
                  </a:cubicBezTo>
                  <a:cubicBezTo>
                    <a:pt x="1053" y="53"/>
                    <a:pt x="1052" y="52"/>
                    <a:pt x="1052" y="52"/>
                  </a:cubicBezTo>
                  <a:cubicBezTo>
                    <a:pt x="1051" y="53"/>
                    <a:pt x="1049" y="55"/>
                    <a:pt x="1048" y="56"/>
                  </a:cubicBezTo>
                  <a:cubicBezTo>
                    <a:pt x="1049" y="57"/>
                    <a:pt x="1050" y="57"/>
                    <a:pt x="1051" y="58"/>
                  </a:cubicBezTo>
                  <a:cubicBezTo>
                    <a:pt x="1051" y="58"/>
                    <a:pt x="1053" y="59"/>
                    <a:pt x="1053" y="60"/>
                  </a:cubicBezTo>
                  <a:cubicBezTo>
                    <a:pt x="1053" y="60"/>
                    <a:pt x="1051" y="62"/>
                    <a:pt x="1051" y="62"/>
                  </a:cubicBezTo>
                  <a:cubicBezTo>
                    <a:pt x="1051" y="62"/>
                    <a:pt x="1049" y="64"/>
                    <a:pt x="1049" y="64"/>
                  </a:cubicBezTo>
                  <a:cubicBezTo>
                    <a:pt x="1049" y="64"/>
                    <a:pt x="1051" y="66"/>
                    <a:pt x="1052" y="66"/>
                  </a:cubicBezTo>
                  <a:cubicBezTo>
                    <a:pt x="1052" y="66"/>
                    <a:pt x="1054" y="67"/>
                    <a:pt x="1054" y="68"/>
                  </a:cubicBezTo>
                  <a:cubicBezTo>
                    <a:pt x="1054" y="68"/>
                    <a:pt x="1052" y="70"/>
                    <a:pt x="1052" y="70"/>
                  </a:cubicBezTo>
                  <a:cubicBezTo>
                    <a:pt x="1052" y="70"/>
                    <a:pt x="1050" y="68"/>
                    <a:pt x="1050" y="68"/>
                  </a:cubicBezTo>
                  <a:cubicBezTo>
                    <a:pt x="1049" y="68"/>
                    <a:pt x="1049" y="70"/>
                    <a:pt x="1048" y="70"/>
                  </a:cubicBezTo>
                  <a:cubicBezTo>
                    <a:pt x="1048" y="71"/>
                    <a:pt x="1047" y="72"/>
                    <a:pt x="1047" y="73"/>
                  </a:cubicBezTo>
                  <a:cubicBezTo>
                    <a:pt x="1047" y="73"/>
                    <a:pt x="1048" y="74"/>
                    <a:pt x="1049" y="74"/>
                  </a:cubicBezTo>
                  <a:cubicBezTo>
                    <a:pt x="1049" y="74"/>
                    <a:pt x="1047" y="76"/>
                    <a:pt x="1047" y="76"/>
                  </a:cubicBezTo>
                  <a:cubicBezTo>
                    <a:pt x="1047" y="76"/>
                    <a:pt x="1045" y="75"/>
                    <a:pt x="1045" y="75"/>
                  </a:cubicBezTo>
                  <a:cubicBezTo>
                    <a:pt x="1045" y="74"/>
                    <a:pt x="1047" y="73"/>
                    <a:pt x="1047" y="73"/>
                  </a:cubicBezTo>
                  <a:cubicBezTo>
                    <a:pt x="1046" y="72"/>
                    <a:pt x="1044" y="71"/>
                    <a:pt x="1044" y="71"/>
                  </a:cubicBezTo>
                  <a:cubicBezTo>
                    <a:pt x="1044" y="70"/>
                    <a:pt x="1046" y="69"/>
                    <a:pt x="1046" y="69"/>
                  </a:cubicBezTo>
                  <a:cubicBezTo>
                    <a:pt x="1046" y="68"/>
                    <a:pt x="1044" y="68"/>
                    <a:pt x="1044" y="67"/>
                  </a:cubicBezTo>
                  <a:cubicBezTo>
                    <a:pt x="1044" y="66"/>
                    <a:pt x="1046" y="65"/>
                    <a:pt x="1045" y="65"/>
                  </a:cubicBezTo>
                  <a:cubicBezTo>
                    <a:pt x="1045" y="64"/>
                    <a:pt x="1043" y="64"/>
                    <a:pt x="1043" y="63"/>
                  </a:cubicBezTo>
                  <a:cubicBezTo>
                    <a:pt x="1043" y="62"/>
                    <a:pt x="1045" y="61"/>
                    <a:pt x="1045" y="61"/>
                  </a:cubicBezTo>
                  <a:cubicBezTo>
                    <a:pt x="1045" y="60"/>
                    <a:pt x="1043" y="60"/>
                    <a:pt x="1043" y="59"/>
                  </a:cubicBezTo>
                  <a:cubicBezTo>
                    <a:pt x="1042" y="61"/>
                    <a:pt x="1040" y="62"/>
                    <a:pt x="1039" y="63"/>
                  </a:cubicBezTo>
                  <a:cubicBezTo>
                    <a:pt x="1039" y="64"/>
                    <a:pt x="1038" y="65"/>
                    <a:pt x="1038" y="66"/>
                  </a:cubicBezTo>
                  <a:cubicBezTo>
                    <a:pt x="1037" y="66"/>
                    <a:pt x="1036" y="68"/>
                    <a:pt x="1036" y="68"/>
                  </a:cubicBezTo>
                  <a:cubicBezTo>
                    <a:pt x="1036" y="68"/>
                    <a:pt x="1034" y="66"/>
                    <a:pt x="1034" y="66"/>
                  </a:cubicBezTo>
                  <a:cubicBezTo>
                    <a:pt x="1033" y="67"/>
                    <a:pt x="1032" y="68"/>
                    <a:pt x="1032" y="68"/>
                  </a:cubicBezTo>
                  <a:cubicBezTo>
                    <a:pt x="1032" y="69"/>
                    <a:pt x="1034" y="70"/>
                    <a:pt x="1034" y="70"/>
                  </a:cubicBezTo>
                  <a:cubicBezTo>
                    <a:pt x="1034" y="71"/>
                    <a:pt x="1033" y="72"/>
                    <a:pt x="1032" y="72"/>
                  </a:cubicBezTo>
                  <a:cubicBezTo>
                    <a:pt x="1032" y="73"/>
                    <a:pt x="1031" y="74"/>
                    <a:pt x="1031" y="75"/>
                  </a:cubicBezTo>
                  <a:cubicBezTo>
                    <a:pt x="1030" y="75"/>
                    <a:pt x="1030" y="76"/>
                    <a:pt x="1029" y="77"/>
                  </a:cubicBezTo>
                  <a:cubicBezTo>
                    <a:pt x="1028" y="76"/>
                    <a:pt x="1026" y="75"/>
                    <a:pt x="1025" y="73"/>
                  </a:cubicBezTo>
                  <a:cubicBezTo>
                    <a:pt x="1025" y="73"/>
                    <a:pt x="1026" y="72"/>
                    <a:pt x="1026" y="71"/>
                  </a:cubicBezTo>
                  <a:cubicBezTo>
                    <a:pt x="1027" y="71"/>
                    <a:pt x="1028" y="69"/>
                    <a:pt x="1028" y="69"/>
                  </a:cubicBezTo>
                  <a:cubicBezTo>
                    <a:pt x="1028" y="69"/>
                    <a:pt x="1026" y="68"/>
                    <a:pt x="1026" y="67"/>
                  </a:cubicBezTo>
                  <a:cubicBezTo>
                    <a:pt x="1025" y="67"/>
                    <a:pt x="1024" y="66"/>
                    <a:pt x="1024" y="66"/>
                  </a:cubicBezTo>
                  <a:cubicBezTo>
                    <a:pt x="1023" y="66"/>
                    <a:pt x="1022" y="68"/>
                    <a:pt x="1022" y="68"/>
                  </a:cubicBezTo>
                  <a:cubicBezTo>
                    <a:pt x="1022" y="68"/>
                    <a:pt x="1020" y="70"/>
                    <a:pt x="1020" y="70"/>
                  </a:cubicBezTo>
                  <a:cubicBezTo>
                    <a:pt x="1020" y="70"/>
                    <a:pt x="1018" y="69"/>
                    <a:pt x="1018" y="68"/>
                  </a:cubicBezTo>
                  <a:cubicBezTo>
                    <a:pt x="1018" y="68"/>
                    <a:pt x="1016" y="67"/>
                    <a:pt x="1016" y="67"/>
                  </a:cubicBezTo>
                  <a:cubicBezTo>
                    <a:pt x="1016" y="66"/>
                    <a:pt x="1018" y="65"/>
                    <a:pt x="1017" y="64"/>
                  </a:cubicBezTo>
                  <a:cubicBezTo>
                    <a:pt x="1017" y="64"/>
                    <a:pt x="1016" y="63"/>
                    <a:pt x="1015" y="63"/>
                  </a:cubicBezTo>
                  <a:cubicBezTo>
                    <a:pt x="1014" y="62"/>
                    <a:pt x="1014" y="62"/>
                    <a:pt x="1013" y="61"/>
                  </a:cubicBezTo>
                  <a:cubicBezTo>
                    <a:pt x="1013" y="62"/>
                    <a:pt x="1011" y="63"/>
                    <a:pt x="1011" y="63"/>
                  </a:cubicBezTo>
                  <a:cubicBezTo>
                    <a:pt x="1011" y="64"/>
                    <a:pt x="1013" y="65"/>
                    <a:pt x="1013" y="65"/>
                  </a:cubicBezTo>
                  <a:cubicBezTo>
                    <a:pt x="1014" y="65"/>
                    <a:pt x="1016" y="66"/>
                    <a:pt x="1016" y="67"/>
                  </a:cubicBezTo>
                  <a:cubicBezTo>
                    <a:pt x="1016" y="67"/>
                    <a:pt x="1014" y="68"/>
                    <a:pt x="1014" y="69"/>
                  </a:cubicBezTo>
                  <a:cubicBezTo>
                    <a:pt x="1014" y="69"/>
                    <a:pt x="1013" y="71"/>
                    <a:pt x="1012" y="71"/>
                  </a:cubicBezTo>
                  <a:cubicBezTo>
                    <a:pt x="1012" y="71"/>
                    <a:pt x="1010" y="69"/>
                    <a:pt x="1010" y="69"/>
                  </a:cubicBezTo>
                  <a:cubicBezTo>
                    <a:pt x="1009" y="70"/>
                    <a:pt x="1009" y="71"/>
                    <a:pt x="1008" y="72"/>
                  </a:cubicBezTo>
                  <a:cubicBezTo>
                    <a:pt x="1009" y="72"/>
                    <a:pt x="1010" y="73"/>
                    <a:pt x="1011" y="73"/>
                  </a:cubicBezTo>
                  <a:cubicBezTo>
                    <a:pt x="1010" y="73"/>
                    <a:pt x="1009" y="76"/>
                    <a:pt x="1009" y="76"/>
                  </a:cubicBezTo>
                  <a:cubicBezTo>
                    <a:pt x="1008" y="76"/>
                    <a:pt x="1007" y="74"/>
                    <a:pt x="1007" y="74"/>
                  </a:cubicBezTo>
                  <a:cubicBezTo>
                    <a:pt x="1006" y="74"/>
                    <a:pt x="1004" y="72"/>
                    <a:pt x="1004" y="72"/>
                  </a:cubicBezTo>
                  <a:cubicBezTo>
                    <a:pt x="1004" y="72"/>
                    <a:pt x="1006" y="70"/>
                    <a:pt x="1006" y="70"/>
                  </a:cubicBezTo>
                  <a:cubicBezTo>
                    <a:pt x="1006" y="70"/>
                    <a:pt x="1008" y="68"/>
                    <a:pt x="1008" y="68"/>
                  </a:cubicBezTo>
                  <a:cubicBezTo>
                    <a:pt x="1008" y="67"/>
                    <a:pt x="1006" y="67"/>
                    <a:pt x="1006" y="66"/>
                  </a:cubicBezTo>
                  <a:cubicBezTo>
                    <a:pt x="1005" y="65"/>
                    <a:pt x="1007" y="64"/>
                    <a:pt x="1007" y="64"/>
                  </a:cubicBezTo>
                  <a:cubicBezTo>
                    <a:pt x="1007" y="63"/>
                    <a:pt x="1009" y="62"/>
                    <a:pt x="1009" y="62"/>
                  </a:cubicBezTo>
                  <a:cubicBezTo>
                    <a:pt x="1009" y="61"/>
                    <a:pt x="1007" y="60"/>
                    <a:pt x="1007" y="60"/>
                  </a:cubicBezTo>
                  <a:cubicBezTo>
                    <a:pt x="1007" y="59"/>
                    <a:pt x="1005" y="59"/>
                    <a:pt x="1005" y="58"/>
                  </a:cubicBezTo>
                  <a:cubicBezTo>
                    <a:pt x="1003" y="60"/>
                    <a:pt x="1002" y="61"/>
                    <a:pt x="1001" y="63"/>
                  </a:cubicBezTo>
                  <a:cubicBezTo>
                    <a:pt x="1001" y="63"/>
                    <a:pt x="1000" y="64"/>
                    <a:pt x="999" y="65"/>
                  </a:cubicBezTo>
                  <a:cubicBezTo>
                    <a:pt x="999" y="65"/>
                    <a:pt x="998" y="67"/>
                    <a:pt x="998" y="67"/>
                  </a:cubicBezTo>
                  <a:cubicBezTo>
                    <a:pt x="998" y="68"/>
                    <a:pt x="1000" y="68"/>
                    <a:pt x="1000" y="69"/>
                  </a:cubicBezTo>
                  <a:cubicBezTo>
                    <a:pt x="1000" y="70"/>
                    <a:pt x="998" y="70"/>
                    <a:pt x="998" y="71"/>
                  </a:cubicBezTo>
                  <a:cubicBezTo>
                    <a:pt x="997" y="70"/>
                    <a:pt x="997" y="70"/>
                    <a:pt x="996" y="69"/>
                  </a:cubicBezTo>
                  <a:cubicBezTo>
                    <a:pt x="996" y="69"/>
                    <a:pt x="994" y="68"/>
                    <a:pt x="994" y="68"/>
                  </a:cubicBezTo>
                  <a:cubicBezTo>
                    <a:pt x="994" y="67"/>
                    <a:pt x="996" y="66"/>
                    <a:pt x="995" y="65"/>
                  </a:cubicBezTo>
                  <a:cubicBezTo>
                    <a:pt x="995" y="65"/>
                    <a:pt x="994" y="64"/>
                    <a:pt x="993" y="64"/>
                  </a:cubicBezTo>
                  <a:cubicBezTo>
                    <a:pt x="993" y="63"/>
                    <a:pt x="991" y="62"/>
                    <a:pt x="991" y="62"/>
                  </a:cubicBezTo>
                  <a:cubicBezTo>
                    <a:pt x="991" y="61"/>
                    <a:pt x="993" y="60"/>
                    <a:pt x="993" y="60"/>
                  </a:cubicBezTo>
                  <a:cubicBezTo>
                    <a:pt x="993" y="59"/>
                    <a:pt x="991" y="59"/>
                    <a:pt x="990" y="58"/>
                  </a:cubicBezTo>
                  <a:cubicBezTo>
                    <a:pt x="990" y="57"/>
                    <a:pt x="992" y="56"/>
                    <a:pt x="992" y="56"/>
                  </a:cubicBezTo>
                  <a:cubicBezTo>
                    <a:pt x="992" y="55"/>
                    <a:pt x="990" y="55"/>
                    <a:pt x="990" y="54"/>
                  </a:cubicBezTo>
                  <a:cubicBezTo>
                    <a:pt x="990" y="55"/>
                    <a:pt x="988" y="56"/>
                    <a:pt x="988" y="56"/>
                  </a:cubicBezTo>
                  <a:cubicBezTo>
                    <a:pt x="988" y="57"/>
                    <a:pt x="991" y="58"/>
                    <a:pt x="990" y="58"/>
                  </a:cubicBezTo>
                  <a:cubicBezTo>
                    <a:pt x="990" y="59"/>
                    <a:pt x="989" y="60"/>
                    <a:pt x="989" y="60"/>
                  </a:cubicBezTo>
                  <a:cubicBezTo>
                    <a:pt x="988" y="61"/>
                    <a:pt x="987" y="62"/>
                    <a:pt x="987" y="62"/>
                  </a:cubicBezTo>
                  <a:cubicBezTo>
                    <a:pt x="987" y="63"/>
                    <a:pt x="985" y="64"/>
                    <a:pt x="985" y="65"/>
                  </a:cubicBezTo>
                  <a:cubicBezTo>
                    <a:pt x="985" y="65"/>
                    <a:pt x="988" y="66"/>
                    <a:pt x="988" y="66"/>
                  </a:cubicBezTo>
                  <a:cubicBezTo>
                    <a:pt x="987" y="67"/>
                    <a:pt x="986" y="68"/>
                    <a:pt x="986" y="69"/>
                  </a:cubicBezTo>
                  <a:cubicBezTo>
                    <a:pt x="985" y="69"/>
                    <a:pt x="985" y="70"/>
                    <a:pt x="984" y="71"/>
                  </a:cubicBezTo>
                  <a:cubicBezTo>
                    <a:pt x="984" y="71"/>
                    <a:pt x="982" y="69"/>
                    <a:pt x="982" y="69"/>
                  </a:cubicBezTo>
                  <a:cubicBezTo>
                    <a:pt x="981" y="69"/>
                    <a:pt x="981" y="71"/>
                    <a:pt x="980" y="71"/>
                  </a:cubicBezTo>
                  <a:cubicBezTo>
                    <a:pt x="979" y="71"/>
                    <a:pt x="979" y="70"/>
                    <a:pt x="978" y="70"/>
                  </a:cubicBezTo>
                  <a:cubicBezTo>
                    <a:pt x="977" y="70"/>
                    <a:pt x="977" y="71"/>
                    <a:pt x="976" y="72"/>
                  </a:cubicBezTo>
                  <a:cubicBezTo>
                    <a:pt x="976" y="72"/>
                    <a:pt x="974" y="70"/>
                    <a:pt x="974" y="70"/>
                  </a:cubicBezTo>
                  <a:cubicBezTo>
                    <a:pt x="974" y="70"/>
                    <a:pt x="976" y="68"/>
                    <a:pt x="976" y="68"/>
                  </a:cubicBezTo>
                  <a:cubicBezTo>
                    <a:pt x="976" y="68"/>
                    <a:pt x="977" y="66"/>
                    <a:pt x="977" y="66"/>
                  </a:cubicBezTo>
                  <a:cubicBezTo>
                    <a:pt x="978" y="66"/>
                    <a:pt x="980" y="68"/>
                    <a:pt x="980" y="67"/>
                  </a:cubicBezTo>
                  <a:cubicBezTo>
                    <a:pt x="980" y="67"/>
                    <a:pt x="981" y="66"/>
                    <a:pt x="981" y="65"/>
                  </a:cubicBezTo>
                  <a:cubicBezTo>
                    <a:pt x="982" y="64"/>
                    <a:pt x="983" y="64"/>
                    <a:pt x="983" y="63"/>
                  </a:cubicBezTo>
                  <a:cubicBezTo>
                    <a:pt x="983" y="63"/>
                    <a:pt x="985" y="61"/>
                    <a:pt x="985" y="61"/>
                  </a:cubicBezTo>
                  <a:cubicBezTo>
                    <a:pt x="985" y="61"/>
                    <a:pt x="983" y="59"/>
                    <a:pt x="983" y="59"/>
                  </a:cubicBezTo>
                  <a:cubicBezTo>
                    <a:pt x="982" y="59"/>
                    <a:pt x="981" y="61"/>
                    <a:pt x="981" y="61"/>
                  </a:cubicBezTo>
                  <a:cubicBezTo>
                    <a:pt x="980" y="61"/>
                    <a:pt x="979" y="60"/>
                    <a:pt x="979" y="60"/>
                  </a:cubicBezTo>
                  <a:cubicBezTo>
                    <a:pt x="978" y="59"/>
                    <a:pt x="977" y="58"/>
                    <a:pt x="976" y="58"/>
                  </a:cubicBezTo>
                  <a:cubicBezTo>
                    <a:pt x="976" y="58"/>
                    <a:pt x="975" y="56"/>
                    <a:pt x="974" y="56"/>
                  </a:cubicBezTo>
                  <a:cubicBezTo>
                    <a:pt x="974" y="56"/>
                    <a:pt x="973" y="58"/>
                    <a:pt x="972" y="58"/>
                  </a:cubicBezTo>
                  <a:cubicBezTo>
                    <a:pt x="972" y="58"/>
                    <a:pt x="971" y="57"/>
                    <a:pt x="970" y="57"/>
                  </a:cubicBezTo>
                  <a:cubicBezTo>
                    <a:pt x="970" y="57"/>
                    <a:pt x="969" y="58"/>
                    <a:pt x="969" y="59"/>
                  </a:cubicBezTo>
                  <a:cubicBezTo>
                    <a:pt x="968" y="60"/>
                    <a:pt x="967" y="60"/>
                    <a:pt x="967" y="61"/>
                  </a:cubicBezTo>
                  <a:cubicBezTo>
                    <a:pt x="966" y="62"/>
                    <a:pt x="966" y="63"/>
                    <a:pt x="965" y="63"/>
                  </a:cubicBezTo>
                  <a:cubicBezTo>
                    <a:pt x="965" y="64"/>
                    <a:pt x="964" y="65"/>
                    <a:pt x="963" y="66"/>
                  </a:cubicBezTo>
                  <a:cubicBezTo>
                    <a:pt x="963" y="66"/>
                    <a:pt x="962" y="68"/>
                    <a:pt x="962" y="68"/>
                  </a:cubicBezTo>
                  <a:cubicBezTo>
                    <a:pt x="961" y="68"/>
                    <a:pt x="961" y="70"/>
                    <a:pt x="960" y="70"/>
                  </a:cubicBezTo>
                  <a:cubicBezTo>
                    <a:pt x="960" y="70"/>
                    <a:pt x="958" y="69"/>
                    <a:pt x="958" y="68"/>
                  </a:cubicBezTo>
                  <a:cubicBezTo>
                    <a:pt x="958" y="68"/>
                    <a:pt x="959" y="67"/>
                    <a:pt x="960" y="66"/>
                  </a:cubicBezTo>
                  <a:cubicBezTo>
                    <a:pt x="960" y="65"/>
                    <a:pt x="961" y="65"/>
                    <a:pt x="961" y="64"/>
                  </a:cubicBezTo>
                  <a:cubicBezTo>
                    <a:pt x="962" y="63"/>
                    <a:pt x="962" y="62"/>
                    <a:pt x="963" y="62"/>
                  </a:cubicBezTo>
                  <a:cubicBezTo>
                    <a:pt x="962" y="61"/>
                    <a:pt x="961" y="61"/>
                    <a:pt x="961" y="60"/>
                  </a:cubicBezTo>
                  <a:cubicBezTo>
                    <a:pt x="960" y="60"/>
                    <a:pt x="959" y="58"/>
                    <a:pt x="958" y="58"/>
                  </a:cubicBezTo>
                  <a:cubicBezTo>
                    <a:pt x="958" y="58"/>
                    <a:pt x="957" y="60"/>
                    <a:pt x="957" y="61"/>
                  </a:cubicBezTo>
                  <a:cubicBezTo>
                    <a:pt x="956" y="61"/>
                    <a:pt x="955" y="59"/>
                    <a:pt x="955" y="59"/>
                  </a:cubicBezTo>
                  <a:cubicBezTo>
                    <a:pt x="954" y="59"/>
                    <a:pt x="953" y="61"/>
                    <a:pt x="953" y="61"/>
                  </a:cubicBezTo>
                  <a:cubicBezTo>
                    <a:pt x="952" y="61"/>
                    <a:pt x="951" y="60"/>
                    <a:pt x="951" y="59"/>
                  </a:cubicBezTo>
                  <a:cubicBezTo>
                    <a:pt x="950" y="59"/>
                    <a:pt x="949" y="58"/>
                    <a:pt x="948" y="58"/>
                  </a:cubicBezTo>
                  <a:cubicBezTo>
                    <a:pt x="948" y="58"/>
                    <a:pt x="947" y="56"/>
                    <a:pt x="946" y="56"/>
                  </a:cubicBezTo>
                  <a:cubicBezTo>
                    <a:pt x="946" y="56"/>
                    <a:pt x="945" y="58"/>
                    <a:pt x="944" y="58"/>
                  </a:cubicBezTo>
                  <a:cubicBezTo>
                    <a:pt x="944" y="58"/>
                    <a:pt x="943" y="56"/>
                    <a:pt x="942" y="56"/>
                  </a:cubicBezTo>
                  <a:cubicBezTo>
                    <a:pt x="942" y="57"/>
                    <a:pt x="941" y="59"/>
                    <a:pt x="940" y="59"/>
                  </a:cubicBezTo>
                  <a:cubicBezTo>
                    <a:pt x="940" y="59"/>
                    <a:pt x="939" y="57"/>
                    <a:pt x="938" y="57"/>
                  </a:cubicBezTo>
                  <a:cubicBezTo>
                    <a:pt x="938" y="57"/>
                    <a:pt x="937" y="59"/>
                    <a:pt x="937" y="59"/>
                  </a:cubicBezTo>
                  <a:cubicBezTo>
                    <a:pt x="936" y="59"/>
                    <a:pt x="935" y="57"/>
                    <a:pt x="934" y="58"/>
                  </a:cubicBezTo>
                  <a:cubicBezTo>
                    <a:pt x="934" y="58"/>
                    <a:pt x="933" y="60"/>
                    <a:pt x="933" y="60"/>
                  </a:cubicBezTo>
                  <a:cubicBezTo>
                    <a:pt x="932" y="60"/>
                    <a:pt x="931" y="58"/>
                    <a:pt x="930" y="58"/>
                  </a:cubicBezTo>
                  <a:cubicBezTo>
                    <a:pt x="930" y="58"/>
                    <a:pt x="929" y="60"/>
                    <a:pt x="929" y="60"/>
                  </a:cubicBezTo>
                  <a:cubicBezTo>
                    <a:pt x="929" y="61"/>
                    <a:pt x="931" y="61"/>
                    <a:pt x="931" y="62"/>
                  </a:cubicBezTo>
                  <a:cubicBezTo>
                    <a:pt x="931" y="62"/>
                    <a:pt x="929" y="64"/>
                    <a:pt x="929" y="64"/>
                  </a:cubicBezTo>
                  <a:cubicBezTo>
                    <a:pt x="929" y="64"/>
                    <a:pt x="927" y="62"/>
                    <a:pt x="927" y="63"/>
                  </a:cubicBezTo>
                  <a:cubicBezTo>
                    <a:pt x="926" y="63"/>
                    <a:pt x="926" y="65"/>
                    <a:pt x="925" y="65"/>
                  </a:cubicBezTo>
                  <a:cubicBezTo>
                    <a:pt x="925" y="64"/>
                    <a:pt x="923" y="64"/>
                    <a:pt x="923" y="63"/>
                  </a:cubicBezTo>
                  <a:cubicBezTo>
                    <a:pt x="923" y="63"/>
                    <a:pt x="925" y="61"/>
                    <a:pt x="925" y="61"/>
                  </a:cubicBezTo>
                  <a:cubicBezTo>
                    <a:pt x="925" y="60"/>
                    <a:pt x="926" y="59"/>
                    <a:pt x="926" y="59"/>
                  </a:cubicBezTo>
                  <a:cubicBezTo>
                    <a:pt x="927" y="58"/>
                    <a:pt x="928" y="57"/>
                    <a:pt x="928" y="56"/>
                  </a:cubicBezTo>
                  <a:cubicBezTo>
                    <a:pt x="928" y="56"/>
                    <a:pt x="926" y="55"/>
                    <a:pt x="926" y="55"/>
                  </a:cubicBezTo>
                  <a:cubicBezTo>
                    <a:pt x="926" y="54"/>
                    <a:pt x="928" y="53"/>
                    <a:pt x="928" y="52"/>
                  </a:cubicBezTo>
                  <a:cubicBezTo>
                    <a:pt x="928" y="52"/>
                    <a:pt x="925" y="51"/>
                    <a:pt x="925" y="51"/>
                  </a:cubicBezTo>
                  <a:cubicBezTo>
                    <a:pt x="926" y="50"/>
                    <a:pt x="927" y="49"/>
                    <a:pt x="927" y="48"/>
                  </a:cubicBezTo>
                  <a:cubicBezTo>
                    <a:pt x="928" y="48"/>
                    <a:pt x="928" y="47"/>
                    <a:pt x="929" y="46"/>
                  </a:cubicBezTo>
                  <a:cubicBezTo>
                    <a:pt x="929" y="46"/>
                    <a:pt x="930" y="44"/>
                    <a:pt x="930" y="44"/>
                  </a:cubicBezTo>
                  <a:cubicBezTo>
                    <a:pt x="930" y="44"/>
                    <a:pt x="929" y="42"/>
                    <a:pt x="928" y="42"/>
                  </a:cubicBezTo>
                  <a:cubicBezTo>
                    <a:pt x="928" y="42"/>
                    <a:pt x="927" y="44"/>
                    <a:pt x="927" y="45"/>
                  </a:cubicBezTo>
                  <a:cubicBezTo>
                    <a:pt x="926" y="45"/>
                    <a:pt x="924" y="43"/>
                    <a:pt x="924" y="43"/>
                  </a:cubicBezTo>
                  <a:cubicBezTo>
                    <a:pt x="924" y="43"/>
                    <a:pt x="923" y="45"/>
                    <a:pt x="923" y="45"/>
                  </a:cubicBezTo>
                  <a:cubicBezTo>
                    <a:pt x="923" y="46"/>
                    <a:pt x="925" y="46"/>
                    <a:pt x="925" y="47"/>
                  </a:cubicBezTo>
                  <a:cubicBezTo>
                    <a:pt x="925" y="47"/>
                    <a:pt x="923" y="48"/>
                    <a:pt x="923" y="49"/>
                  </a:cubicBezTo>
                  <a:cubicBezTo>
                    <a:pt x="923" y="50"/>
                    <a:pt x="925" y="50"/>
                    <a:pt x="925" y="51"/>
                  </a:cubicBezTo>
                  <a:cubicBezTo>
                    <a:pt x="925" y="51"/>
                    <a:pt x="924" y="52"/>
                    <a:pt x="924" y="53"/>
                  </a:cubicBezTo>
                  <a:cubicBezTo>
                    <a:pt x="924" y="53"/>
                    <a:pt x="926" y="54"/>
                    <a:pt x="926" y="55"/>
                  </a:cubicBezTo>
                  <a:cubicBezTo>
                    <a:pt x="926" y="55"/>
                    <a:pt x="925" y="56"/>
                    <a:pt x="924" y="57"/>
                  </a:cubicBezTo>
                  <a:cubicBezTo>
                    <a:pt x="924" y="57"/>
                    <a:pt x="923" y="59"/>
                    <a:pt x="923" y="59"/>
                  </a:cubicBezTo>
                  <a:cubicBezTo>
                    <a:pt x="922" y="59"/>
                    <a:pt x="920" y="58"/>
                    <a:pt x="920" y="57"/>
                  </a:cubicBezTo>
                  <a:cubicBezTo>
                    <a:pt x="920" y="57"/>
                    <a:pt x="919" y="56"/>
                    <a:pt x="918" y="56"/>
                  </a:cubicBezTo>
                  <a:cubicBezTo>
                    <a:pt x="918" y="56"/>
                    <a:pt x="916" y="54"/>
                    <a:pt x="916" y="54"/>
                  </a:cubicBezTo>
                  <a:cubicBezTo>
                    <a:pt x="915" y="54"/>
                    <a:pt x="914" y="56"/>
                    <a:pt x="914" y="56"/>
                  </a:cubicBezTo>
                  <a:cubicBezTo>
                    <a:pt x="914" y="57"/>
                    <a:pt x="913" y="58"/>
                    <a:pt x="912" y="58"/>
                  </a:cubicBezTo>
                  <a:cubicBezTo>
                    <a:pt x="912" y="59"/>
                    <a:pt x="910" y="57"/>
                    <a:pt x="910" y="57"/>
                  </a:cubicBezTo>
                  <a:cubicBezTo>
                    <a:pt x="910" y="57"/>
                    <a:pt x="908" y="55"/>
                    <a:pt x="908" y="55"/>
                  </a:cubicBezTo>
                  <a:cubicBezTo>
                    <a:pt x="908" y="55"/>
                    <a:pt x="906" y="57"/>
                    <a:pt x="906" y="57"/>
                  </a:cubicBezTo>
                  <a:cubicBezTo>
                    <a:pt x="906" y="57"/>
                    <a:pt x="905" y="60"/>
                    <a:pt x="905" y="60"/>
                  </a:cubicBezTo>
                  <a:cubicBezTo>
                    <a:pt x="904" y="59"/>
                    <a:pt x="903" y="58"/>
                    <a:pt x="902" y="58"/>
                  </a:cubicBezTo>
                  <a:cubicBezTo>
                    <a:pt x="902" y="57"/>
                    <a:pt x="901" y="57"/>
                    <a:pt x="900" y="56"/>
                  </a:cubicBezTo>
                  <a:cubicBezTo>
                    <a:pt x="900" y="56"/>
                    <a:pt x="898" y="55"/>
                    <a:pt x="898" y="54"/>
                  </a:cubicBezTo>
                  <a:cubicBezTo>
                    <a:pt x="898" y="54"/>
                    <a:pt x="899" y="52"/>
                    <a:pt x="900" y="52"/>
                  </a:cubicBezTo>
                  <a:cubicBezTo>
                    <a:pt x="899" y="52"/>
                    <a:pt x="898" y="50"/>
                    <a:pt x="897" y="50"/>
                  </a:cubicBezTo>
                  <a:cubicBezTo>
                    <a:pt x="897" y="51"/>
                    <a:pt x="896" y="52"/>
                    <a:pt x="896" y="53"/>
                  </a:cubicBezTo>
                  <a:cubicBezTo>
                    <a:pt x="895" y="53"/>
                    <a:pt x="895" y="54"/>
                    <a:pt x="894" y="55"/>
                  </a:cubicBezTo>
                  <a:cubicBezTo>
                    <a:pt x="893" y="56"/>
                    <a:pt x="893" y="56"/>
                    <a:pt x="892" y="57"/>
                  </a:cubicBezTo>
                  <a:cubicBezTo>
                    <a:pt x="892" y="58"/>
                    <a:pt x="891" y="59"/>
                    <a:pt x="890" y="59"/>
                  </a:cubicBezTo>
                  <a:cubicBezTo>
                    <a:pt x="890" y="59"/>
                    <a:pt x="889" y="58"/>
                    <a:pt x="888" y="58"/>
                  </a:cubicBezTo>
                  <a:cubicBezTo>
                    <a:pt x="888" y="58"/>
                    <a:pt x="886" y="56"/>
                    <a:pt x="886" y="56"/>
                  </a:cubicBezTo>
                  <a:cubicBezTo>
                    <a:pt x="886" y="56"/>
                    <a:pt x="888" y="54"/>
                    <a:pt x="888" y="54"/>
                  </a:cubicBezTo>
                  <a:cubicBezTo>
                    <a:pt x="887" y="54"/>
                    <a:pt x="886" y="52"/>
                    <a:pt x="885" y="52"/>
                  </a:cubicBezTo>
                  <a:cubicBezTo>
                    <a:pt x="885" y="52"/>
                    <a:pt x="884" y="54"/>
                    <a:pt x="884" y="54"/>
                  </a:cubicBezTo>
                  <a:cubicBezTo>
                    <a:pt x="883" y="55"/>
                    <a:pt x="883" y="56"/>
                    <a:pt x="882" y="57"/>
                  </a:cubicBezTo>
                  <a:cubicBezTo>
                    <a:pt x="882" y="57"/>
                    <a:pt x="881" y="59"/>
                    <a:pt x="880" y="59"/>
                  </a:cubicBezTo>
                  <a:cubicBezTo>
                    <a:pt x="880" y="59"/>
                    <a:pt x="878" y="57"/>
                    <a:pt x="878" y="57"/>
                  </a:cubicBezTo>
                  <a:cubicBezTo>
                    <a:pt x="878" y="57"/>
                    <a:pt x="876" y="59"/>
                    <a:pt x="876" y="59"/>
                  </a:cubicBezTo>
                  <a:cubicBezTo>
                    <a:pt x="877" y="60"/>
                    <a:pt x="879" y="61"/>
                    <a:pt x="879" y="61"/>
                  </a:cubicBezTo>
                  <a:cubicBezTo>
                    <a:pt x="879" y="62"/>
                    <a:pt x="877" y="63"/>
                    <a:pt x="877" y="63"/>
                  </a:cubicBezTo>
                  <a:cubicBezTo>
                    <a:pt x="876" y="64"/>
                    <a:pt x="876" y="65"/>
                    <a:pt x="875" y="65"/>
                  </a:cubicBezTo>
                  <a:cubicBezTo>
                    <a:pt x="875" y="66"/>
                    <a:pt x="874" y="68"/>
                    <a:pt x="874" y="68"/>
                  </a:cubicBezTo>
                  <a:cubicBezTo>
                    <a:pt x="873" y="68"/>
                    <a:pt x="872" y="66"/>
                    <a:pt x="871" y="66"/>
                  </a:cubicBezTo>
                  <a:cubicBezTo>
                    <a:pt x="871" y="66"/>
                    <a:pt x="870" y="68"/>
                    <a:pt x="870" y="68"/>
                  </a:cubicBezTo>
                  <a:cubicBezTo>
                    <a:pt x="868" y="67"/>
                    <a:pt x="867" y="66"/>
                    <a:pt x="865" y="65"/>
                  </a:cubicBezTo>
                  <a:cubicBezTo>
                    <a:pt x="866" y="64"/>
                    <a:pt x="866" y="63"/>
                    <a:pt x="867" y="63"/>
                  </a:cubicBezTo>
                  <a:cubicBezTo>
                    <a:pt x="867" y="62"/>
                    <a:pt x="869" y="61"/>
                    <a:pt x="869" y="60"/>
                  </a:cubicBezTo>
                  <a:cubicBezTo>
                    <a:pt x="869" y="60"/>
                    <a:pt x="866" y="59"/>
                    <a:pt x="866" y="59"/>
                  </a:cubicBezTo>
                  <a:cubicBezTo>
                    <a:pt x="867" y="58"/>
                    <a:pt x="868" y="56"/>
                    <a:pt x="868" y="56"/>
                  </a:cubicBezTo>
                  <a:cubicBezTo>
                    <a:pt x="869" y="56"/>
                    <a:pt x="870" y="58"/>
                    <a:pt x="870" y="58"/>
                  </a:cubicBezTo>
                  <a:cubicBezTo>
                    <a:pt x="871" y="58"/>
                    <a:pt x="872" y="59"/>
                    <a:pt x="873" y="60"/>
                  </a:cubicBezTo>
                  <a:cubicBezTo>
                    <a:pt x="873" y="60"/>
                    <a:pt x="874" y="61"/>
                    <a:pt x="875" y="62"/>
                  </a:cubicBezTo>
                  <a:cubicBezTo>
                    <a:pt x="875" y="61"/>
                    <a:pt x="877" y="60"/>
                    <a:pt x="876" y="59"/>
                  </a:cubicBezTo>
                  <a:cubicBezTo>
                    <a:pt x="876" y="59"/>
                    <a:pt x="874" y="58"/>
                    <a:pt x="874" y="58"/>
                  </a:cubicBezTo>
                  <a:cubicBezTo>
                    <a:pt x="874" y="57"/>
                    <a:pt x="876" y="56"/>
                    <a:pt x="876" y="55"/>
                  </a:cubicBezTo>
                  <a:cubicBezTo>
                    <a:pt x="876" y="55"/>
                    <a:pt x="874" y="54"/>
                    <a:pt x="874" y="54"/>
                  </a:cubicBezTo>
                  <a:cubicBezTo>
                    <a:pt x="874" y="53"/>
                    <a:pt x="876" y="52"/>
                    <a:pt x="875" y="51"/>
                  </a:cubicBezTo>
                  <a:cubicBezTo>
                    <a:pt x="875" y="51"/>
                    <a:pt x="874" y="50"/>
                    <a:pt x="873" y="50"/>
                  </a:cubicBezTo>
                  <a:cubicBezTo>
                    <a:pt x="873" y="50"/>
                    <a:pt x="872" y="52"/>
                    <a:pt x="871" y="52"/>
                  </a:cubicBezTo>
                  <a:cubicBezTo>
                    <a:pt x="871" y="52"/>
                    <a:pt x="870" y="50"/>
                    <a:pt x="869" y="50"/>
                  </a:cubicBezTo>
                  <a:cubicBezTo>
                    <a:pt x="869" y="51"/>
                    <a:pt x="868" y="52"/>
                    <a:pt x="868" y="52"/>
                  </a:cubicBezTo>
                  <a:cubicBezTo>
                    <a:pt x="867" y="53"/>
                    <a:pt x="866" y="55"/>
                    <a:pt x="866" y="55"/>
                  </a:cubicBezTo>
                  <a:cubicBezTo>
                    <a:pt x="865" y="55"/>
                    <a:pt x="864" y="53"/>
                    <a:pt x="864" y="53"/>
                  </a:cubicBezTo>
                  <a:cubicBezTo>
                    <a:pt x="863" y="52"/>
                    <a:pt x="862" y="52"/>
                    <a:pt x="861" y="51"/>
                  </a:cubicBezTo>
                  <a:cubicBezTo>
                    <a:pt x="861" y="51"/>
                    <a:pt x="859" y="50"/>
                    <a:pt x="859" y="50"/>
                  </a:cubicBezTo>
                  <a:cubicBezTo>
                    <a:pt x="859" y="50"/>
                    <a:pt x="858" y="51"/>
                    <a:pt x="857" y="52"/>
                  </a:cubicBezTo>
                  <a:cubicBezTo>
                    <a:pt x="857" y="53"/>
                    <a:pt x="856" y="53"/>
                    <a:pt x="856" y="54"/>
                  </a:cubicBezTo>
                  <a:cubicBezTo>
                    <a:pt x="855" y="55"/>
                    <a:pt x="855" y="56"/>
                    <a:pt x="854" y="56"/>
                  </a:cubicBezTo>
                  <a:cubicBezTo>
                    <a:pt x="853" y="57"/>
                    <a:pt x="853" y="58"/>
                    <a:pt x="852" y="59"/>
                  </a:cubicBezTo>
                  <a:cubicBezTo>
                    <a:pt x="852" y="59"/>
                    <a:pt x="851" y="61"/>
                    <a:pt x="851" y="61"/>
                  </a:cubicBezTo>
                  <a:cubicBezTo>
                    <a:pt x="850" y="61"/>
                    <a:pt x="849" y="59"/>
                    <a:pt x="848" y="59"/>
                  </a:cubicBezTo>
                  <a:cubicBezTo>
                    <a:pt x="848" y="58"/>
                    <a:pt x="847" y="58"/>
                    <a:pt x="846" y="57"/>
                  </a:cubicBezTo>
                  <a:cubicBezTo>
                    <a:pt x="846" y="57"/>
                    <a:pt x="844" y="56"/>
                    <a:pt x="844" y="56"/>
                  </a:cubicBezTo>
                  <a:cubicBezTo>
                    <a:pt x="843" y="56"/>
                    <a:pt x="842" y="54"/>
                    <a:pt x="842" y="54"/>
                  </a:cubicBezTo>
                  <a:cubicBezTo>
                    <a:pt x="841" y="54"/>
                    <a:pt x="840" y="56"/>
                    <a:pt x="840" y="56"/>
                  </a:cubicBezTo>
                  <a:cubicBezTo>
                    <a:pt x="840" y="57"/>
                    <a:pt x="839" y="58"/>
                    <a:pt x="838" y="58"/>
                  </a:cubicBezTo>
                  <a:cubicBezTo>
                    <a:pt x="838" y="59"/>
                    <a:pt x="837" y="57"/>
                    <a:pt x="836" y="57"/>
                  </a:cubicBezTo>
                  <a:cubicBezTo>
                    <a:pt x="835" y="57"/>
                    <a:pt x="835" y="59"/>
                    <a:pt x="834" y="59"/>
                  </a:cubicBezTo>
                  <a:cubicBezTo>
                    <a:pt x="834" y="59"/>
                    <a:pt x="833" y="57"/>
                    <a:pt x="832" y="57"/>
                  </a:cubicBezTo>
                  <a:cubicBezTo>
                    <a:pt x="832" y="57"/>
                    <a:pt x="831" y="59"/>
                    <a:pt x="830" y="59"/>
                  </a:cubicBezTo>
                  <a:cubicBezTo>
                    <a:pt x="830" y="60"/>
                    <a:pt x="829" y="62"/>
                    <a:pt x="829" y="62"/>
                  </a:cubicBezTo>
                  <a:cubicBezTo>
                    <a:pt x="828" y="62"/>
                    <a:pt x="827" y="60"/>
                    <a:pt x="826" y="60"/>
                  </a:cubicBezTo>
                  <a:cubicBezTo>
                    <a:pt x="826" y="60"/>
                    <a:pt x="825" y="62"/>
                    <a:pt x="825" y="62"/>
                  </a:cubicBezTo>
                  <a:cubicBezTo>
                    <a:pt x="824" y="62"/>
                    <a:pt x="823" y="60"/>
                    <a:pt x="823" y="61"/>
                  </a:cubicBezTo>
                  <a:cubicBezTo>
                    <a:pt x="822" y="61"/>
                    <a:pt x="822" y="62"/>
                    <a:pt x="821" y="63"/>
                  </a:cubicBezTo>
                  <a:cubicBezTo>
                    <a:pt x="820" y="63"/>
                    <a:pt x="820" y="64"/>
                    <a:pt x="819" y="65"/>
                  </a:cubicBezTo>
                  <a:cubicBezTo>
                    <a:pt x="819" y="65"/>
                    <a:pt x="817" y="63"/>
                    <a:pt x="817" y="63"/>
                  </a:cubicBezTo>
                  <a:cubicBezTo>
                    <a:pt x="817" y="63"/>
                    <a:pt x="818" y="61"/>
                    <a:pt x="819" y="61"/>
                  </a:cubicBezTo>
                  <a:cubicBezTo>
                    <a:pt x="819" y="61"/>
                    <a:pt x="820" y="59"/>
                    <a:pt x="820" y="59"/>
                  </a:cubicBezTo>
                  <a:cubicBezTo>
                    <a:pt x="821" y="59"/>
                    <a:pt x="822" y="61"/>
                    <a:pt x="823" y="61"/>
                  </a:cubicBezTo>
                  <a:cubicBezTo>
                    <a:pt x="823" y="60"/>
                    <a:pt x="824" y="59"/>
                    <a:pt x="824" y="58"/>
                  </a:cubicBezTo>
                  <a:cubicBezTo>
                    <a:pt x="825" y="58"/>
                    <a:pt x="825" y="57"/>
                    <a:pt x="826" y="56"/>
                  </a:cubicBezTo>
                  <a:cubicBezTo>
                    <a:pt x="826" y="55"/>
                    <a:pt x="827" y="55"/>
                    <a:pt x="828" y="54"/>
                  </a:cubicBezTo>
                  <a:cubicBezTo>
                    <a:pt x="828" y="53"/>
                    <a:pt x="829" y="52"/>
                    <a:pt x="829" y="52"/>
                  </a:cubicBezTo>
                  <a:cubicBezTo>
                    <a:pt x="830" y="52"/>
                    <a:pt x="831" y="53"/>
                    <a:pt x="832" y="53"/>
                  </a:cubicBezTo>
                  <a:cubicBezTo>
                    <a:pt x="832" y="53"/>
                    <a:pt x="834" y="55"/>
                    <a:pt x="834" y="55"/>
                  </a:cubicBezTo>
                  <a:cubicBezTo>
                    <a:pt x="834" y="54"/>
                    <a:pt x="835" y="53"/>
                    <a:pt x="836" y="53"/>
                  </a:cubicBezTo>
                  <a:cubicBezTo>
                    <a:pt x="836" y="53"/>
                    <a:pt x="837" y="51"/>
                    <a:pt x="837" y="51"/>
                  </a:cubicBezTo>
                  <a:cubicBezTo>
                    <a:pt x="837" y="50"/>
                    <a:pt x="835" y="49"/>
                    <a:pt x="835" y="49"/>
                  </a:cubicBezTo>
                  <a:cubicBezTo>
                    <a:pt x="835" y="48"/>
                    <a:pt x="836" y="47"/>
                    <a:pt x="837" y="47"/>
                  </a:cubicBezTo>
                  <a:cubicBezTo>
                    <a:pt x="837" y="46"/>
                    <a:pt x="838" y="45"/>
                    <a:pt x="838" y="44"/>
                  </a:cubicBezTo>
                  <a:cubicBezTo>
                    <a:pt x="839" y="44"/>
                    <a:pt x="840" y="43"/>
                    <a:pt x="840" y="42"/>
                  </a:cubicBezTo>
                  <a:cubicBezTo>
                    <a:pt x="839" y="41"/>
                    <a:pt x="837" y="40"/>
                    <a:pt x="836" y="39"/>
                  </a:cubicBezTo>
                  <a:cubicBezTo>
                    <a:pt x="835" y="38"/>
                    <a:pt x="834" y="38"/>
                    <a:pt x="833" y="37"/>
                  </a:cubicBezTo>
                  <a:cubicBezTo>
                    <a:pt x="833" y="38"/>
                    <a:pt x="832" y="39"/>
                    <a:pt x="832" y="39"/>
                  </a:cubicBezTo>
                  <a:cubicBezTo>
                    <a:pt x="832" y="40"/>
                    <a:pt x="834" y="40"/>
                    <a:pt x="834" y="41"/>
                  </a:cubicBezTo>
                  <a:cubicBezTo>
                    <a:pt x="834" y="42"/>
                    <a:pt x="832" y="43"/>
                    <a:pt x="832" y="43"/>
                  </a:cubicBezTo>
                  <a:cubicBezTo>
                    <a:pt x="832" y="43"/>
                    <a:pt x="834" y="45"/>
                    <a:pt x="834" y="45"/>
                  </a:cubicBezTo>
                  <a:cubicBezTo>
                    <a:pt x="834" y="45"/>
                    <a:pt x="833" y="47"/>
                    <a:pt x="833" y="47"/>
                  </a:cubicBezTo>
                  <a:cubicBezTo>
                    <a:pt x="832" y="47"/>
                    <a:pt x="831" y="46"/>
                    <a:pt x="831" y="45"/>
                  </a:cubicBezTo>
                  <a:cubicBezTo>
                    <a:pt x="830" y="45"/>
                    <a:pt x="829" y="44"/>
                    <a:pt x="828" y="44"/>
                  </a:cubicBezTo>
                  <a:cubicBezTo>
                    <a:pt x="828" y="44"/>
                    <a:pt x="827" y="46"/>
                    <a:pt x="827" y="46"/>
                  </a:cubicBezTo>
                  <a:cubicBezTo>
                    <a:pt x="826" y="46"/>
                    <a:pt x="825" y="44"/>
                    <a:pt x="824" y="44"/>
                  </a:cubicBezTo>
                  <a:cubicBezTo>
                    <a:pt x="824" y="44"/>
                    <a:pt x="823" y="46"/>
                    <a:pt x="823" y="46"/>
                  </a:cubicBezTo>
                  <a:cubicBezTo>
                    <a:pt x="822" y="47"/>
                    <a:pt x="821" y="49"/>
                    <a:pt x="821" y="49"/>
                  </a:cubicBezTo>
                  <a:cubicBezTo>
                    <a:pt x="821" y="49"/>
                    <a:pt x="819" y="47"/>
                    <a:pt x="819" y="47"/>
                  </a:cubicBezTo>
                  <a:cubicBezTo>
                    <a:pt x="818" y="47"/>
                    <a:pt x="817" y="49"/>
                    <a:pt x="817" y="49"/>
                  </a:cubicBezTo>
                  <a:cubicBezTo>
                    <a:pt x="816" y="50"/>
                    <a:pt x="816" y="51"/>
                    <a:pt x="815" y="51"/>
                  </a:cubicBezTo>
                  <a:cubicBezTo>
                    <a:pt x="815" y="52"/>
                    <a:pt x="814" y="53"/>
                    <a:pt x="814" y="54"/>
                  </a:cubicBezTo>
                  <a:cubicBezTo>
                    <a:pt x="813" y="54"/>
                    <a:pt x="812" y="56"/>
                    <a:pt x="812" y="56"/>
                  </a:cubicBezTo>
                  <a:cubicBezTo>
                    <a:pt x="811" y="56"/>
                    <a:pt x="810" y="54"/>
                    <a:pt x="810" y="54"/>
                  </a:cubicBezTo>
                  <a:cubicBezTo>
                    <a:pt x="809" y="54"/>
                    <a:pt x="809" y="56"/>
                    <a:pt x="808" y="56"/>
                  </a:cubicBezTo>
                  <a:cubicBezTo>
                    <a:pt x="808" y="57"/>
                    <a:pt x="806" y="55"/>
                    <a:pt x="806" y="55"/>
                  </a:cubicBezTo>
                  <a:cubicBezTo>
                    <a:pt x="805" y="55"/>
                    <a:pt x="804" y="53"/>
                    <a:pt x="803" y="53"/>
                  </a:cubicBezTo>
                  <a:cubicBezTo>
                    <a:pt x="803" y="53"/>
                    <a:pt x="805" y="51"/>
                    <a:pt x="805" y="51"/>
                  </a:cubicBezTo>
                  <a:cubicBezTo>
                    <a:pt x="806" y="50"/>
                    <a:pt x="806" y="49"/>
                    <a:pt x="807" y="49"/>
                  </a:cubicBezTo>
                  <a:cubicBezTo>
                    <a:pt x="807" y="48"/>
                    <a:pt x="808" y="47"/>
                    <a:pt x="809" y="46"/>
                  </a:cubicBezTo>
                  <a:cubicBezTo>
                    <a:pt x="808" y="46"/>
                    <a:pt x="807" y="45"/>
                    <a:pt x="806" y="45"/>
                  </a:cubicBezTo>
                  <a:cubicBezTo>
                    <a:pt x="806" y="45"/>
                    <a:pt x="805" y="47"/>
                    <a:pt x="805" y="47"/>
                  </a:cubicBezTo>
                  <a:cubicBezTo>
                    <a:pt x="804" y="47"/>
                    <a:pt x="803" y="45"/>
                    <a:pt x="802" y="45"/>
                  </a:cubicBezTo>
                  <a:cubicBezTo>
                    <a:pt x="802" y="45"/>
                    <a:pt x="801" y="47"/>
                    <a:pt x="801" y="47"/>
                  </a:cubicBezTo>
                  <a:cubicBezTo>
                    <a:pt x="800" y="48"/>
                    <a:pt x="800" y="49"/>
                    <a:pt x="799" y="50"/>
                  </a:cubicBezTo>
                  <a:cubicBezTo>
                    <a:pt x="798" y="50"/>
                    <a:pt x="798" y="51"/>
                    <a:pt x="797" y="52"/>
                  </a:cubicBezTo>
                  <a:cubicBezTo>
                    <a:pt x="797" y="51"/>
                    <a:pt x="796" y="51"/>
                    <a:pt x="795" y="50"/>
                  </a:cubicBezTo>
                  <a:cubicBezTo>
                    <a:pt x="795" y="50"/>
                    <a:pt x="793" y="48"/>
                    <a:pt x="793" y="48"/>
                  </a:cubicBezTo>
                  <a:cubicBezTo>
                    <a:pt x="792" y="49"/>
                    <a:pt x="792" y="50"/>
                    <a:pt x="791" y="51"/>
                  </a:cubicBezTo>
                  <a:cubicBezTo>
                    <a:pt x="793" y="52"/>
                    <a:pt x="794" y="53"/>
                    <a:pt x="796" y="54"/>
                  </a:cubicBezTo>
                  <a:cubicBezTo>
                    <a:pt x="796" y="55"/>
                    <a:pt x="797" y="55"/>
                    <a:pt x="798" y="56"/>
                  </a:cubicBezTo>
                  <a:cubicBezTo>
                    <a:pt x="799" y="56"/>
                    <a:pt x="799" y="57"/>
                    <a:pt x="800" y="58"/>
                  </a:cubicBezTo>
                  <a:cubicBezTo>
                    <a:pt x="800" y="58"/>
                    <a:pt x="802" y="59"/>
                    <a:pt x="802" y="59"/>
                  </a:cubicBezTo>
                  <a:cubicBezTo>
                    <a:pt x="802" y="59"/>
                    <a:pt x="804" y="57"/>
                    <a:pt x="804" y="57"/>
                  </a:cubicBezTo>
                  <a:cubicBezTo>
                    <a:pt x="804" y="57"/>
                    <a:pt x="806" y="58"/>
                    <a:pt x="806" y="59"/>
                  </a:cubicBezTo>
                  <a:cubicBezTo>
                    <a:pt x="806" y="59"/>
                    <a:pt x="805" y="61"/>
                    <a:pt x="805" y="61"/>
                  </a:cubicBezTo>
                  <a:cubicBezTo>
                    <a:pt x="804" y="61"/>
                    <a:pt x="803" y="63"/>
                    <a:pt x="803" y="63"/>
                  </a:cubicBezTo>
                  <a:cubicBezTo>
                    <a:pt x="802" y="63"/>
                    <a:pt x="801" y="62"/>
                    <a:pt x="801" y="61"/>
                  </a:cubicBezTo>
                  <a:cubicBezTo>
                    <a:pt x="800" y="62"/>
                    <a:pt x="799" y="63"/>
                    <a:pt x="799" y="64"/>
                  </a:cubicBezTo>
                  <a:cubicBezTo>
                    <a:pt x="799" y="64"/>
                    <a:pt x="797" y="66"/>
                    <a:pt x="797" y="66"/>
                  </a:cubicBezTo>
                  <a:cubicBezTo>
                    <a:pt x="796" y="66"/>
                    <a:pt x="796" y="64"/>
                    <a:pt x="795" y="64"/>
                  </a:cubicBezTo>
                  <a:cubicBezTo>
                    <a:pt x="795" y="64"/>
                    <a:pt x="793" y="67"/>
                    <a:pt x="793" y="66"/>
                  </a:cubicBezTo>
                  <a:cubicBezTo>
                    <a:pt x="793" y="66"/>
                    <a:pt x="791" y="65"/>
                    <a:pt x="791" y="65"/>
                  </a:cubicBezTo>
                  <a:cubicBezTo>
                    <a:pt x="791" y="64"/>
                    <a:pt x="793" y="63"/>
                    <a:pt x="793" y="63"/>
                  </a:cubicBezTo>
                  <a:cubicBezTo>
                    <a:pt x="793" y="62"/>
                    <a:pt x="795" y="60"/>
                    <a:pt x="794" y="60"/>
                  </a:cubicBezTo>
                  <a:cubicBezTo>
                    <a:pt x="794" y="60"/>
                    <a:pt x="792" y="59"/>
                    <a:pt x="792" y="59"/>
                  </a:cubicBezTo>
                  <a:cubicBezTo>
                    <a:pt x="792" y="59"/>
                    <a:pt x="791" y="61"/>
                    <a:pt x="791" y="61"/>
                  </a:cubicBezTo>
                  <a:cubicBezTo>
                    <a:pt x="790" y="61"/>
                    <a:pt x="789" y="60"/>
                    <a:pt x="788" y="59"/>
                  </a:cubicBezTo>
                  <a:cubicBezTo>
                    <a:pt x="788" y="59"/>
                    <a:pt x="786" y="58"/>
                    <a:pt x="786" y="57"/>
                  </a:cubicBezTo>
                  <a:cubicBezTo>
                    <a:pt x="786" y="57"/>
                    <a:pt x="788" y="55"/>
                    <a:pt x="788" y="55"/>
                  </a:cubicBezTo>
                  <a:cubicBezTo>
                    <a:pt x="788" y="54"/>
                    <a:pt x="789" y="54"/>
                    <a:pt x="789" y="53"/>
                  </a:cubicBezTo>
                  <a:cubicBezTo>
                    <a:pt x="790" y="52"/>
                    <a:pt x="791" y="51"/>
                    <a:pt x="791" y="51"/>
                  </a:cubicBezTo>
                  <a:cubicBezTo>
                    <a:pt x="791" y="50"/>
                    <a:pt x="789" y="49"/>
                    <a:pt x="789" y="49"/>
                  </a:cubicBezTo>
                  <a:cubicBezTo>
                    <a:pt x="789" y="48"/>
                    <a:pt x="791" y="47"/>
                    <a:pt x="791" y="47"/>
                  </a:cubicBezTo>
                  <a:cubicBezTo>
                    <a:pt x="791" y="46"/>
                    <a:pt x="788" y="46"/>
                    <a:pt x="788" y="45"/>
                  </a:cubicBezTo>
                  <a:cubicBezTo>
                    <a:pt x="788" y="46"/>
                    <a:pt x="787" y="47"/>
                    <a:pt x="787" y="47"/>
                  </a:cubicBezTo>
                  <a:cubicBezTo>
                    <a:pt x="786" y="48"/>
                    <a:pt x="785" y="49"/>
                    <a:pt x="785" y="50"/>
                  </a:cubicBezTo>
                  <a:cubicBezTo>
                    <a:pt x="785" y="50"/>
                    <a:pt x="787" y="51"/>
                    <a:pt x="787" y="51"/>
                  </a:cubicBezTo>
                  <a:cubicBezTo>
                    <a:pt x="787" y="52"/>
                    <a:pt x="786" y="53"/>
                    <a:pt x="786" y="53"/>
                  </a:cubicBezTo>
                  <a:cubicBezTo>
                    <a:pt x="785" y="54"/>
                    <a:pt x="784" y="52"/>
                    <a:pt x="783" y="52"/>
                  </a:cubicBezTo>
                  <a:cubicBezTo>
                    <a:pt x="782" y="53"/>
                    <a:pt x="781" y="55"/>
                    <a:pt x="780" y="56"/>
                  </a:cubicBezTo>
                  <a:cubicBezTo>
                    <a:pt x="778" y="55"/>
                    <a:pt x="777" y="54"/>
                    <a:pt x="775" y="53"/>
                  </a:cubicBezTo>
                  <a:cubicBezTo>
                    <a:pt x="777" y="51"/>
                    <a:pt x="778" y="50"/>
                    <a:pt x="779" y="48"/>
                  </a:cubicBezTo>
                  <a:cubicBezTo>
                    <a:pt x="779" y="48"/>
                    <a:pt x="780" y="50"/>
                    <a:pt x="781" y="50"/>
                  </a:cubicBezTo>
                  <a:cubicBezTo>
                    <a:pt x="781" y="50"/>
                    <a:pt x="783" y="48"/>
                    <a:pt x="783" y="48"/>
                  </a:cubicBezTo>
                  <a:cubicBezTo>
                    <a:pt x="783" y="48"/>
                    <a:pt x="781" y="46"/>
                    <a:pt x="781" y="46"/>
                  </a:cubicBezTo>
                  <a:cubicBezTo>
                    <a:pt x="780" y="46"/>
                    <a:pt x="782" y="44"/>
                    <a:pt x="782" y="44"/>
                  </a:cubicBezTo>
                  <a:cubicBezTo>
                    <a:pt x="782" y="43"/>
                    <a:pt x="780" y="43"/>
                    <a:pt x="780" y="42"/>
                  </a:cubicBezTo>
                  <a:cubicBezTo>
                    <a:pt x="779" y="44"/>
                    <a:pt x="778" y="45"/>
                    <a:pt x="777" y="47"/>
                  </a:cubicBezTo>
                  <a:cubicBezTo>
                    <a:pt x="776" y="47"/>
                    <a:pt x="776" y="48"/>
                    <a:pt x="775" y="49"/>
                  </a:cubicBezTo>
                  <a:cubicBezTo>
                    <a:pt x="775" y="49"/>
                    <a:pt x="773" y="47"/>
                    <a:pt x="773" y="47"/>
                  </a:cubicBezTo>
                  <a:cubicBezTo>
                    <a:pt x="772" y="47"/>
                    <a:pt x="771" y="49"/>
                    <a:pt x="771" y="49"/>
                  </a:cubicBezTo>
                  <a:cubicBezTo>
                    <a:pt x="771" y="50"/>
                    <a:pt x="770" y="52"/>
                    <a:pt x="769" y="52"/>
                  </a:cubicBezTo>
                  <a:cubicBezTo>
                    <a:pt x="769" y="52"/>
                    <a:pt x="767" y="50"/>
                    <a:pt x="767" y="50"/>
                  </a:cubicBezTo>
                  <a:cubicBezTo>
                    <a:pt x="767" y="50"/>
                    <a:pt x="765" y="48"/>
                    <a:pt x="765" y="48"/>
                  </a:cubicBezTo>
                  <a:cubicBezTo>
                    <a:pt x="765" y="48"/>
                    <a:pt x="763" y="50"/>
                    <a:pt x="763" y="50"/>
                  </a:cubicBezTo>
                  <a:cubicBezTo>
                    <a:pt x="763" y="51"/>
                    <a:pt x="765" y="52"/>
                    <a:pt x="765" y="52"/>
                  </a:cubicBezTo>
                  <a:cubicBezTo>
                    <a:pt x="765" y="53"/>
                    <a:pt x="764" y="54"/>
                    <a:pt x="764" y="54"/>
                  </a:cubicBezTo>
                  <a:cubicBezTo>
                    <a:pt x="763" y="55"/>
                    <a:pt x="763" y="56"/>
                    <a:pt x="762" y="57"/>
                  </a:cubicBezTo>
                  <a:cubicBezTo>
                    <a:pt x="762" y="57"/>
                    <a:pt x="760" y="55"/>
                    <a:pt x="760" y="55"/>
                  </a:cubicBezTo>
                  <a:cubicBezTo>
                    <a:pt x="759" y="55"/>
                    <a:pt x="758" y="57"/>
                    <a:pt x="758" y="57"/>
                  </a:cubicBezTo>
                  <a:cubicBezTo>
                    <a:pt x="758" y="58"/>
                    <a:pt x="756" y="59"/>
                    <a:pt x="756" y="59"/>
                  </a:cubicBezTo>
                  <a:cubicBezTo>
                    <a:pt x="756" y="60"/>
                    <a:pt x="759" y="61"/>
                    <a:pt x="758" y="61"/>
                  </a:cubicBezTo>
                  <a:cubicBezTo>
                    <a:pt x="758" y="62"/>
                    <a:pt x="757" y="63"/>
                    <a:pt x="757" y="63"/>
                  </a:cubicBezTo>
                  <a:cubicBezTo>
                    <a:pt x="756" y="64"/>
                    <a:pt x="756" y="65"/>
                    <a:pt x="755" y="66"/>
                  </a:cubicBezTo>
                  <a:cubicBezTo>
                    <a:pt x="755" y="66"/>
                    <a:pt x="753" y="64"/>
                    <a:pt x="753" y="64"/>
                  </a:cubicBezTo>
                  <a:cubicBezTo>
                    <a:pt x="753" y="64"/>
                    <a:pt x="754" y="62"/>
                    <a:pt x="755" y="62"/>
                  </a:cubicBezTo>
                  <a:cubicBezTo>
                    <a:pt x="755" y="61"/>
                    <a:pt x="756" y="60"/>
                    <a:pt x="756" y="59"/>
                  </a:cubicBezTo>
                  <a:cubicBezTo>
                    <a:pt x="756" y="59"/>
                    <a:pt x="754" y="58"/>
                    <a:pt x="754" y="58"/>
                  </a:cubicBezTo>
                  <a:cubicBezTo>
                    <a:pt x="754" y="57"/>
                    <a:pt x="756" y="56"/>
                    <a:pt x="756" y="55"/>
                  </a:cubicBezTo>
                  <a:cubicBezTo>
                    <a:pt x="756" y="55"/>
                    <a:pt x="754" y="54"/>
                    <a:pt x="753" y="54"/>
                  </a:cubicBezTo>
                  <a:cubicBezTo>
                    <a:pt x="753" y="53"/>
                    <a:pt x="752" y="53"/>
                    <a:pt x="751" y="52"/>
                  </a:cubicBezTo>
                  <a:cubicBezTo>
                    <a:pt x="751" y="53"/>
                    <a:pt x="749" y="54"/>
                    <a:pt x="750" y="54"/>
                  </a:cubicBezTo>
                  <a:cubicBezTo>
                    <a:pt x="750" y="55"/>
                    <a:pt x="752" y="55"/>
                    <a:pt x="752" y="56"/>
                  </a:cubicBezTo>
                  <a:cubicBezTo>
                    <a:pt x="752" y="56"/>
                    <a:pt x="750" y="58"/>
                    <a:pt x="750" y="58"/>
                  </a:cubicBezTo>
                  <a:cubicBezTo>
                    <a:pt x="750" y="58"/>
                    <a:pt x="748" y="56"/>
                    <a:pt x="748" y="57"/>
                  </a:cubicBezTo>
                  <a:cubicBezTo>
                    <a:pt x="747" y="57"/>
                    <a:pt x="747" y="59"/>
                    <a:pt x="746" y="59"/>
                  </a:cubicBezTo>
                  <a:cubicBezTo>
                    <a:pt x="747" y="59"/>
                    <a:pt x="748" y="61"/>
                    <a:pt x="748" y="60"/>
                  </a:cubicBezTo>
                  <a:cubicBezTo>
                    <a:pt x="748" y="61"/>
                    <a:pt x="747" y="63"/>
                    <a:pt x="747" y="63"/>
                  </a:cubicBezTo>
                  <a:cubicBezTo>
                    <a:pt x="746" y="63"/>
                    <a:pt x="745" y="61"/>
                    <a:pt x="744" y="61"/>
                  </a:cubicBezTo>
                  <a:cubicBezTo>
                    <a:pt x="744" y="61"/>
                    <a:pt x="742" y="60"/>
                    <a:pt x="742" y="59"/>
                  </a:cubicBezTo>
                  <a:cubicBezTo>
                    <a:pt x="742" y="59"/>
                    <a:pt x="744" y="58"/>
                    <a:pt x="744" y="57"/>
                  </a:cubicBezTo>
                  <a:cubicBezTo>
                    <a:pt x="744" y="56"/>
                    <a:pt x="742" y="56"/>
                    <a:pt x="742" y="55"/>
                  </a:cubicBezTo>
                  <a:cubicBezTo>
                    <a:pt x="742" y="55"/>
                    <a:pt x="744" y="54"/>
                    <a:pt x="743" y="53"/>
                  </a:cubicBezTo>
                  <a:cubicBezTo>
                    <a:pt x="743" y="52"/>
                    <a:pt x="742" y="52"/>
                    <a:pt x="741" y="51"/>
                  </a:cubicBezTo>
                  <a:cubicBezTo>
                    <a:pt x="740" y="53"/>
                    <a:pt x="739" y="54"/>
                    <a:pt x="738" y="56"/>
                  </a:cubicBezTo>
                  <a:cubicBezTo>
                    <a:pt x="737" y="57"/>
                    <a:pt x="736" y="57"/>
                    <a:pt x="736" y="58"/>
                  </a:cubicBezTo>
                  <a:cubicBezTo>
                    <a:pt x="736" y="58"/>
                    <a:pt x="738" y="59"/>
                    <a:pt x="738" y="60"/>
                  </a:cubicBezTo>
                  <a:cubicBezTo>
                    <a:pt x="738" y="60"/>
                    <a:pt x="737" y="62"/>
                    <a:pt x="737" y="62"/>
                  </a:cubicBezTo>
                  <a:cubicBezTo>
                    <a:pt x="736" y="63"/>
                    <a:pt x="735" y="64"/>
                    <a:pt x="735" y="64"/>
                  </a:cubicBezTo>
                  <a:cubicBezTo>
                    <a:pt x="732" y="62"/>
                    <a:pt x="729" y="60"/>
                    <a:pt x="726" y="57"/>
                  </a:cubicBezTo>
                  <a:cubicBezTo>
                    <a:pt x="727" y="57"/>
                    <a:pt x="727" y="55"/>
                    <a:pt x="728" y="55"/>
                  </a:cubicBezTo>
                  <a:cubicBezTo>
                    <a:pt x="728" y="55"/>
                    <a:pt x="729" y="57"/>
                    <a:pt x="730" y="57"/>
                  </a:cubicBezTo>
                  <a:cubicBezTo>
                    <a:pt x="730" y="57"/>
                    <a:pt x="731" y="55"/>
                    <a:pt x="732" y="55"/>
                  </a:cubicBezTo>
                  <a:cubicBezTo>
                    <a:pt x="732" y="54"/>
                    <a:pt x="733" y="53"/>
                    <a:pt x="733" y="52"/>
                  </a:cubicBezTo>
                  <a:cubicBezTo>
                    <a:pt x="734" y="52"/>
                    <a:pt x="734" y="51"/>
                    <a:pt x="735" y="50"/>
                  </a:cubicBezTo>
                  <a:cubicBezTo>
                    <a:pt x="735" y="50"/>
                    <a:pt x="737" y="49"/>
                    <a:pt x="737" y="48"/>
                  </a:cubicBezTo>
                  <a:cubicBezTo>
                    <a:pt x="737" y="48"/>
                    <a:pt x="735" y="47"/>
                    <a:pt x="734" y="46"/>
                  </a:cubicBezTo>
                  <a:cubicBezTo>
                    <a:pt x="734" y="47"/>
                    <a:pt x="733" y="48"/>
                    <a:pt x="733" y="49"/>
                  </a:cubicBezTo>
                  <a:cubicBezTo>
                    <a:pt x="733" y="49"/>
                    <a:pt x="731" y="51"/>
                    <a:pt x="731" y="51"/>
                  </a:cubicBezTo>
                  <a:cubicBezTo>
                    <a:pt x="731" y="51"/>
                    <a:pt x="729" y="49"/>
                    <a:pt x="729" y="49"/>
                  </a:cubicBezTo>
                  <a:cubicBezTo>
                    <a:pt x="729" y="49"/>
                    <a:pt x="731" y="47"/>
                    <a:pt x="731" y="47"/>
                  </a:cubicBezTo>
                  <a:cubicBezTo>
                    <a:pt x="730" y="47"/>
                    <a:pt x="729" y="45"/>
                    <a:pt x="728" y="45"/>
                  </a:cubicBezTo>
                  <a:cubicBezTo>
                    <a:pt x="728" y="45"/>
                    <a:pt x="727" y="47"/>
                    <a:pt x="727" y="47"/>
                  </a:cubicBezTo>
                  <a:cubicBezTo>
                    <a:pt x="726" y="47"/>
                    <a:pt x="725" y="46"/>
                    <a:pt x="724" y="46"/>
                  </a:cubicBezTo>
                  <a:cubicBezTo>
                    <a:pt x="724" y="46"/>
                    <a:pt x="723" y="44"/>
                    <a:pt x="722" y="44"/>
                  </a:cubicBezTo>
                  <a:cubicBezTo>
                    <a:pt x="722" y="44"/>
                    <a:pt x="721" y="46"/>
                    <a:pt x="720" y="46"/>
                  </a:cubicBezTo>
                  <a:cubicBezTo>
                    <a:pt x="720" y="46"/>
                    <a:pt x="719" y="44"/>
                    <a:pt x="718" y="44"/>
                  </a:cubicBezTo>
                  <a:cubicBezTo>
                    <a:pt x="718" y="45"/>
                    <a:pt x="717" y="47"/>
                    <a:pt x="716" y="47"/>
                  </a:cubicBezTo>
                  <a:cubicBezTo>
                    <a:pt x="716" y="47"/>
                    <a:pt x="715" y="45"/>
                    <a:pt x="714" y="45"/>
                  </a:cubicBezTo>
                  <a:cubicBezTo>
                    <a:pt x="714" y="45"/>
                    <a:pt x="713" y="47"/>
                    <a:pt x="713" y="47"/>
                  </a:cubicBezTo>
                  <a:cubicBezTo>
                    <a:pt x="713" y="48"/>
                    <a:pt x="715" y="48"/>
                    <a:pt x="715" y="49"/>
                  </a:cubicBezTo>
                  <a:cubicBezTo>
                    <a:pt x="715" y="50"/>
                    <a:pt x="713" y="50"/>
                    <a:pt x="713" y="51"/>
                  </a:cubicBezTo>
                  <a:cubicBezTo>
                    <a:pt x="715" y="52"/>
                    <a:pt x="716" y="53"/>
                    <a:pt x="718" y="55"/>
                  </a:cubicBezTo>
                  <a:cubicBezTo>
                    <a:pt x="718" y="55"/>
                    <a:pt x="719" y="56"/>
                    <a:pt x="720" y="56"/>
                  </a:cubicBezTo>
                  <a:cubicBezTo>
                    <a:pt x="719" y="58"/>
                    <a:pt x="717" y="59"/>
                    <a:pt x="716" y="61"/>
                  </a:cubicBezTo>
                  <a:cubicBezTo>
                    <a:pt x="715" y="60"/>
                    <a:pt x="713" y="58"/>
                    <a:pt x="712" y="57"/>
                  </a:cubicBezTo>
                  <a:cubicBezTo>
                    <a:pt x="712" y="57"/>
                    <a:pt x="714" y="56"/>
                    <a:pt x="714" y="55"/>
                  </a:cubicBezTo>
                  <a:cubicBezTo>
                    <a:pt x="714" y="55"/>
                    <a:pt x="712" y="54"/>
                    <a:pt x="711" y="53"/>
                  </a:cubicBezTo>
                  <a:cubicBezTo>
                    <a:pt x="711" y="53"/>
                    <a:pt x="710" y="52"/>
                    <a:pt x="709" y="52"/>
                  </a:cubicBezTo>
                  <a:cubicBezTo>
                    <a:pt x="708" y="53"/>
                    <a:pt x="707" y="55"/>
                    <a:pt x="706" y="56"/>
                  </a:cubicBezTo>
                  <a:cubicBezTo>
                    <a:pt x="705" y="57"/>
                    <a:pt x="705" y="58"/>
                    <a:pt x="704" y="58"/>
                  </a:cubicBezTo>
                  <a:cubicBezTo>
                    <a:pt x="704" y="58"/>
                    <a:pt x="702" y="57"/>
                    <a:pt x="702" y="57"/>
                  </a:cubicBezTo>
                  <a:cubicBezTo>
                    <a:pt x="702" y="56"/>
                    <a:pt x="700" y="55"/>
                    <a:pt x="700" y="55"/>
                  </a:cubicBezTo>
                  <a:cubicBezTo>
                    <a:pt x="699" y="55"/>
                    <a:pt x="698" y="57"/>
                    <a:pt x="698" y="57"/>
                  </a:cubicBezTo>
                  <a:cubicBezTo>
                    <a:pt x="698" y="57"/>
                    <a:pt x="696" y="56"/>
                    <a:pt x="696" y="56"/>
                  </a:cubicBezTo>
                  <a:cubicBezTo>
                    <a:pt x="696" y="55"/>
                    <a:pt x="697" y="53"/>
                    <a:pt x="697" y="53"/>
                  </a:cubicBezTo>
                  <a:cubicBezTo>
                    <a:pt x="698" y="53"/>
                    <a:pt x="699" y="55"/>
                    <a:pt x="700" y="55"/>
                  </a:cubicBezTo>
                  <a:cubicBezTo>
                    <a:pt x="700" y="54"/>
                    <a:pt x="701" y="53"/>
                    <a:pt x="701" y="53"/>
                  </a:cubicBezTo>
                  <a:cubicBezTo>
                    <a:pt x="701" y="52"/>
                    <a:pt x="699" y="51"/>
                    <a:pt x="699" y="51"/>
                  </a:cubicBezTo>
                  <a:cubicBezTo>
                    <a:pt x="699" y="50"/>
                    <a:pt x="697" y="50"/>
                    <a:pt x="697" y="49"/>
                  </a:cubicBezTo>
                  <a:cubicBezTo>
                    <a:pt x="696" y="49"/>
                    <a:pt x="695" y="48"/>
                    <a:pt x="695" y="48"/>
                  </a:cubicBezTo>
                  <a:cubicBezTo>
                    <a:pt x="694" y="47"/>
                    <a:pt x="693" y="47"/>
                    <a:pt x="692" y="46"/>
                  </a:cubicBezTo>
                  <a:cubicBezTo>
                    <a:pt x="692" y="47"/>
                    <a:pt x="691" y="47"/>
                    <a:pt x="691" y="48"/>
                  </a:cubicBezTo>
                  <a:cubicBezTo>
                    <a:pt x="690" y="48"/>
                    <a:pt x="689" y="50"/>
                    <a:pt x="689" y="50"/>
                  </a:cubicBezTo>
                  <a:cubicBezTo>
                    <a:pt x="689" y="51"/>
                    <a:pt x="691" y="52"/>
                    <a:pt x="691" y="52"/>
                  </a:cubicBezTo>
                  <a:cubicBezTo>
                    <a:pt x="691" y="52"/>
                    <a:pt x="690" y="54"/>
                    <a:pt x="689" y="54"/>
                  </a:cubicBezTo>
                  <a:cubicBezTo>
                    <a:pt x="689" y="54"/>
                    <a:pt x="688" y="53"/>
                    <a:pt x="687" y="53"/>
                  </a:cubicBezTo>
                  <a:cubicBezTo>
                    <a:pt x="686" y="52"/>
                    <a:pt x="686" y="51"/>
                    <a:pt x="685" y="51"/>
                  </a:cubicBezTo>
                  <a:cubicBezTo>
                    <a:pt x="685" y="51"/>
                    <a:pt x="683" y="49"/>
                    <a:pt x="683" y="49"/>
                  </a:cubicBezTo>
                  <a:cubicBezTo>
                    <a:pt x="682" y="49"/>
                    <a:pt x="681" y="51"/>
                    <a:pt x="681" y="51"/>
                  </a:cubicBezTo>
                  <a:cubicBezTo>
                    <a:pt x="680" y="52"/>
                    <a:pt x="680" y="53"/>
                    <a:pt x="679" y="54"/>
                  </a:cubicBezTo>
                  <a:cubicBezTo>
                    <a:pt x="679" y="54"/>
                    <a:pt x="678" y="56"/>
                    <a:pt x="678" y="56"/>
                  </a:cubicBezTo>
                  <a:cubicBezTo>
                    <a:pt x="677" y="56"/>
                    <a:pt x="676" y="54"/>
                    <a:pt x="675" y="54"/>
                  </a:cubicBezTo>
                  <a:cubicBezTo>
                    <a:pt x="675" y="54"/>
                    <a:pt x="674" y="53"/>
                    <a:pt x="673" y="53"/>
                  </a:cubicBezTo>
                  <a:cubicBezTo>
                    <a:pt x="673" y="52"/>
                    <a:pt x="672" y="55"/>
                    <a:pt x="671" y="55"/>
                  </a:cubicBezTo>
                  <a:cubicBezTo>
                    <a:pt x="671" y="55"/>
                    <a:pt x="670" y="53"/>
                    <a:pt x="669" y="53"/>
                  </a:cubicBezTo>
                  <a:cubicBezTo>
                    <a:pt x="669" y="54"/>
                    <a:pt x="668" y="55"/>
                    <a:pt x="668" y="55"/>
                  </a:cubicBezTo>
                  <a:cubicBezTo>
                    <a:pt x="668" y="55"/>
                    <a:pt x="665" y="54"/>
                    <a:pt x="665" y="54"/>
                  </a:cubicBezTo>
                  <a:cubicBezTo>
                    <a:pt x="665" y="53"/>
                    <a:pt x="667" y="52"/>
                    <a:pt x="667" y="51"/>
                  </a:cubicBezTo>
                  <a:cubicBezTo>
                    <a:pt x="667" y="51"/>
                    <a:pt x="668" y="50"/>
                    <a:pt x="669" y="49"/>
                  </a:cubicBezTo>
                  <a:cubicBezTo>
                    <a:pt x="669" y="49"/>
                    <a:pt x="670" y="47"/>
                    <a:pt x="670" y="47"/>
                  </a:cubicBezTo>
                  <a:cubicBezTo>
                    <a:pt x="670" y="46"/>
                    <a:pt x="668" y="46"/>
                    <a:pt x="668" y="45"/>
                  </a:cubicBezTo>
                  <a:cubicBezTo>
                    <a:pt x="668" y="45"/>
                    <a:pt x="670" y="43"/>
                    <a:pt x="670" y="43"/>
                  </a:cubicBezTo>
                  <a:cubicBezTo>
                    <a:pt x="670" y="42"/>
                    <a:pt x="668" y="42"/>
                    <a:pt x="668" y="41"/>
                  </a:cubicBezTo>
                  <a:cubicBezTo>
                    <a:pt x="668" y="41"/>
                    <a:pt x="666" y="40"/>
                    <a:pt x="665" y="40"/>
                  </a:cubicBezTo>
                  <a:cubicBezTo>
                    <a:pt x="665" y="40"/>
                    <a:pt x="664" y="41"/>
                    <a:pt x="664" y="42"/>
                  </a:cubicBezTo>
                  <a:cubicBezTo>
                    <a:pt x="664" y="42"/>
                    <a:pt x="666" y="43"/>
                    <a:pt x="666" y="43"/>
                  </a:cubicBezTo>
                  <a:cubicBezTo>
                    <a:pt x="666" y="44"/>
                    <a:pt x="665" y="45"/>
                    <a:pt x="664" y="46"/>
                  </a:cubicBezTo>
                  <a:cubicBezTo>
                    <a:pt x="664" y="46"/>
                    <a:pt x="663" y="47"/>
                    <a:pt x="663" y="48"/>
                  </a:cubicBezTo>
                  <a:cubicBezTo>
                    <a:pt x="662" y="48"/>
                    <a:pt x="665" y="49"/>
                    <a:pt x="665" y="50"/>
                  </a:cubicBezTo>
                  <a:cubicBezTo>
                    <a:pt x="665" y="50"/>
                    <a:pt x="663" y="51"/>
                    <a:pt x="663" y="52"/>
                  </a:cubicBezTo>
                  <a:cubicBezTo>
                    <a:pt x="663" y="53"/>
                    <a:pt x="661" y="53"/>
                    <a:pt x="661" y="54"/>
                  </a:cubicBezTo>
                  <a:cubicBezTo>
                    <a:pt x="661" y="55"/>
                    <a:pt x="663" y="55"/>
                    <a:pt x="664" y="56"/>
                  </a:cubicBezTo>
                  <a:cubicBezTo>
                    <a:pt x="662" y="57"/>
                    <a:pt x="661" y="59"/>
                    <a:pt x="660" y="60"/>
                  </a:cubicBezTo>
                  <a:cubicBezTo>
                    <a:pt x="660" y="61"/>
                    <a:pt x="659" y="62"/>
                    <a:pt x="659" y="63"/>
                  </a:cubicBezTo>
                  <a:cubicBezTo>
                    <a:pt x="657" y="61"/>
                    <a:pt x="656" y="60"/>
                    <a:pt x="654" y="59"/>
                  </a:cubicBezTo>
                  <a:cubicBezTo>
                    <a:pt x="655" y="58"/>
                    <a:pt x="655" y="58"/>
                    <a:pt x="656" y="57"/>
                  </a:cubicBezTo>
                  <a:cubicBezTo>
                    <a:pt x="656" y="56"/>
                    <a:pt x="657" y="55"/>
                    <a:pt x="657" y="55"/>
                  </a:cubicBezTo>
                  <a:cubicBezTo>
                    <a:pt x="657" y="54"/>
                    <a:pt x="655" y="53"/>
                    <a:pt x="655" y="53"/>
                  </a:cubicBezTo>
                  <a:cubicBezTo>
                    <a:pt x="655" y="53"/>
                    <a:pt x="653" y="52"/>
                    <a:pt x="653" y="51"/>
                  </a:cubicBezTo>
                  <a:cubicBezTo>
                    <a:pt x="653" y="51"/>
                    <a:pt x="655" y="50"/>
                    <a:pt x="655" y="49"/>
                  </a:cubicBezTo>
                  <a:cubicBezTo>
                    <a:pt x="654" y="48"/>
                    <a:pt x="653" y="48"/>
                    <a:pt x="652" y="47"/>
                  </a:cubicBezTo>
                  <a:cubicBezTo>
                    <a:pt x="652" y="47"/>
                    <a:pt x="651" y="46"/>
                    <a:pt x="650" y="46"/>
                  </a:cubicBezTo>
                  <a:cubicBezTo>
                    <a:pt x="650" y="46"/>
                    <a:pt x="649" y="47"/>
                    <a:pt x="649" y="48"/>
                  </a:cubicBezTo>
                  <a:cubicBezTo>
                    <a:pt x="648" y="48"/>
                    <a:pt x="647" y="50"/>
                    <a:pt x="647" y="50"/>
                  </a:cubicBezTo>
                  <a:cubicBezTo>
                    <a:pt x="647" y="50"/>
                    <a:pt x="649" y="51"/>
                    <a:pt x="649" y="52"/>
                  </a:cubicBezTo>
                  <a:cubicBezTo>
                    <a:pt x="649" y="52"/>
                    <a:pt x="648" y="53"/>
                    <a:pt x="647" y="54"/>
                  </a:cubicBezTo>
                  <a:cubicBezTo>
                    <a:pt x="647" y="54"/>
                    <a:pt x="646" y="56"/>
                    <a:pt x="646" y="56"/>
                  </a:cubicBezTo>
                  <a:cubicBezTo>
                    <a:pt x="646" y="57"/>
                    <a:pt x="648" y="57"/>
                    <a:pt x="648" y="58"/>
                  </a:cubicBezTo>
                  <a:cubicBezTo>
                    <a:pt x="648" y="59"/>
                    <a:pt x="646" y="59"/>
                    <a:pt x="646" y="60"/>
                  </a:cubicBezTo>
                  <a:cubicBezTo>
                    <a:pt x="646" y="60"/>
                    <a:pt x="644" y="59"/>
                    <a:pt x="644" y="58"/>
                  </a:cubicBezTo>
                  <a:cubicBezTo>
                    <a:pt x="644" y="58"/>
                    <a:pt x="646" y="57"/>
                    <a:pt x="646" y="56"/>
                  </a:cubicBezTo>
                  <a:cubicBezTo>
                    <a:pt x="645" y="56"/>
                    <a:pt x="644" y="55"/>
                    <a:pt x="643" y="55"/>
                  </a:cubicBezTo>
                  <a:cubicBezTo>
                    <a:pt x="643" y="54"/>
                    <a:pt x="642" y="53"/>
                    <a:pt x="641" y="53"/>
                  </a:cubicBezTo>
                  <a:cubicBezTo>
                    <a:pt x="641" y="53"/>
                    <a:pt x="639" y="51"/>
                    <a:pt x="639" y="51"/>
                  </a:cubicBezTo>
                  <a:cubicBezTo>
                    <a:pt x="638" y="51"/>
                    <a:pt x="638" y="53"/>
                    <a:pt x="637" y="53"/>
                  </a:cubicBezTo>
                  <a:cubicBezTo>
                    <a:pt x="637" y="53"/>
                    <a:pt x="636" y="51"/>
                    <a:pt x="635" y="52"/>
                  </a:cubicBezTo>
                  <a:cubicBezTo>
                    <a:pt x="634" y="52"/>
                    <a:pt x="634" y="54"/>
                    <a:pt x="633" y="54"/>
                  </a:cubicBezTo>
                  <a:cubicBezTo>
                    <a:pt x="634" y="55"/>
                    <a:pt x="635" y="55"/>
                    <a:pt x="636" y="56"/>
                  </a:cubicBezTo>
                  <a:cubicBezTo>
                    <a:pt x="636" y="56"/>
                    <a:pt x="634" y="57"/>
                    <a:pt x="634" y="58"/>
                  </a:cubicBezTo>
                  <a:cubicBezTo>
                    <a:pt x="633" y="58"/>
                    <a:pt x="632" y="59"/>
                    <a:pt x="632" y="60"/>
                  </a:cubicBezTo>
                  <a:cubicBezTo>
                    <a:pt x="632" y="60"/>
                    <a:pt x="634" y="61"/>
                    <a:pt x="634" y="62"/>
                  </a:cubicBezTo>
                  <a:cubicBezTo>
                    <a:pt x="634" y="62"/>
                    <a:pt x="633" y="64"/>
                    <a:pt x="633" y="64"/>
                  </a:cubicBezTo>
                  <a:cubicBezTo>
                    <a:pt x="632" y="65"/>
                    <a:pt x="631" y="65"/>
                    <a:pt x="631" y="66"/>
                  </a:cubicBezTo>
                  <a:cubicBezTo>
                    <a:pt x="631" y="66"/>
                    <a:pt x="629" y="65"/>
                    <a:pt x="629" y="64"/>
                  </a:cubicBezTo>
                  <a:cubicBezTo>
                    <a:pt x="629" y="64"/>
                    <a:pt x="631" y="63"/>
                    <a:pt x="630" y="62"/>
                  </a:cubicBezTo>
                  <a:cubicBezTo>
                    <a:pt x="630" y="62"/>
                    <a:pt x="628" y="61"/>
                    <a:pt x="628" y="61"/>
                  </a:cubicBezTo>
                  <a:cubicBezTo>
                    <a:pt x="628" y="60"/>
                    <a:pt x="626" y="60"/>
                    <a:pt x="626" y="59"/>
                  </a:cubicBezTo>
                  <a:cubicBezTo>
                    <a:pt x="626" y="58"/>
                    <a:pt x="628" y="57"/>
                    <a:pt x="628" y="57"/>
                  </a:cubicBezTo>
                  <a:cubicBezTo>
                    <a:pt x="628" y="56"/>
                    <a:pt x="629" y="55"/>
                    <a:pt x="629" y="54"/>
                  </a:cubicBezTo>
                  <a:cubicBezTo>
                    <a:pt x="629" y="54"/>
                    <a:pt x="627" y="53"/>
                    <a:pt x="627" y="53"/>
                  </a:cubicBezTo>
                  <a:cubicBezTo>
                    <a:pt x="627" y="52"/>
                    <a:pt x="629" y="51"/>
                    <a:pt x="629" y="50"/>
                  </a:cubicBezTo>
                  <a:cubicBezTo>
                    <a:pt x="629" y="50"/>
                    <a:pt x="627" y="49"/>
                    <a:pt x="627" y="49"/>
                  </a:cubicBezTo>
                  <a:cubicBezTo>
                    <a:pt x="626" y="48"/>
                    <a:pt x="625" y="48"/>
                    <a:pt x="624" y="47"/>
                  </a:cubicBezTo>
                  <a:cubicBezTo>
                    <a:pt x="624" y="48"/>
                    <a:pt x="623" y="49"/>
                    <a:pt x="623" y="49"/>
                  </a:cubicBezTo>
                  <a:cubicBezTo>
                    <a:pt x="623" y="50"/>
                    <a:pt x="625" y="51"/>
                    <a:pt x="625" y="51"/>
                  </a:cubicBezTo>
                  <a:cubicBezTo>
                    <a:pt x="625" y="52"/>
                    <a:pt x="624" y="53"/>
                    <a:pt x="623" y="53"/>
                  </a:cubicBezTo>
                  <a:cubicBezTo>
                    <a:pt x="623" y="54"/>
                    <a:pt x="622" y="55"/>
                    <a:pt x="621" y="55"/>
                  </a:cubicBezTo>
                  <a:cubicBezTo>
                    <a:pt x="621" y="56"/>
                    <a:pt x="624" y="57"/>
                    <a:pt x="624" y="57"/>
                  </a:cubicBezTo>
                  <a:cubicBezTo>
                    <a:pt x="624" y="58"/>
                    <a:pt x="622" y="59"/>
                    <a:pt x="622" y="59"/>
                  </a:cubicBezTo>
                  <a:cubicBezTo>
                    <a:pt x="622" y="60"/>
                    <a:pt x="621" y="61"/>
                    <a:pt x="620" y="62"/>
                  </a:cubicBezTo>
                  <a:cubicBezTo>
                    <a:pt x="620" y="62"/>
                    <a:pt x="618" y="60"/>
                    <a:pt x="618" y="60"/>
                  </a:cubicBezTo>
                  <a:cubicBezTo>
                    <a:pt x="618" y="60"/>
                    <a:pt x="620" y="58"/>
                    <a:pt x="620" y="58"/>
                  </a:cubicBezTo>
                  <a:cubicBezTo>
                    <a:pt x="619" y="57"/>
                    <a:pt x="618" y="56"/>
                    <a:pt x="618" y="56"/>
                  </a:cubicBezTo>
                  <a:cubicBezTo>
                    <a:pt x="617" y="56"/>
                    <a:pt x="616" y="54"/>
                    <a:pt x="615" y="54"/>
                  </a:cubicBezTo>
                  <a:cubicBezTo>
                    <a:pt x="615" y="54"/>
                    <a:pt x="614" y="56"/>
                    <a:pt x="614" y="57"/>
                  </a:cubicBezTo>
                  <a:cubicBezTo>
                    <a:pt x="613" y="57"/>
                    <a:pt x="612" y="58"/>
                    <a:pt x="612" y="59"/>
                  </a:cubicBezTo>
                  <a:cubicBezTo>
                    <a:pt x="612" y="59"/>
                    <a:pt x="614" y="60"/>
                    <a:pt x="614" y="60"/>
                  </a:cubicBezTo>
                  <a:cubicBezTo>
                    <a:pt x="614" y="61"/>
                    <a:pt x="616" y="62"/>
                    <a:pt x="616" y="62"/>
                  </a:cubicBezTo>
                  <a:cubicBezTo>
                    <a:pt x="616" y="62"/>
                    <a:pt x="615" y="64"/>
                    <a:pt x="615" y="64"/>
                  </a:cubicBezTo>
                  <a:cubicBezTo>
                    <a:pt x="614" y="64"/>
                    <a:pt x="613" y="62"/>
                    <a:pt x="612" y="63"/>
                  </a:cubicBezTo>
                  <a:cubicBezTo>
                    <a:pt x="612" y="63"/>
                    <a:pt x="611" y="65"/>
                    <a:pt x="611" y="65"/>
                  </a:cubicBezTo>
                  <a:cubicBezTo>
                    <a:pt x="610" y="64"/>
                    <a:pt x="609" y="64"/>
                    <a:pt x="609" y="63"/>
                  </a:cubicBezTo>
                  <a:cubicBezTo>
                    <a:pt x="608" y="63"/>
                    <a:pt x="606" y="62"/>
                    <a:pt x="606" y="62"/>
                  </a:cubicBezTo>
                  <a:cubicBezTo>
                    <a:pt x="606" y="61"/>
                    <a:pt x="608" y="60"/>
                    <a:pt x="608" y="59"/>
                  </a:cubicBezTo>
                  <a:cubicBezTo>
                    <a:pt x="608" y="59"/>
                    <a:pt x="606" y="58"/>
                    <a:pt x="606" y="58"/>
                  </a:cubicBezTo>
                  <a:cubicBezTo>
                    <a:pt x="606" y="57"/>
                    <a:pt x="608" y="56"/>
                    <a:pt x="607" y="55"/>
                  </a:cubicBezTo>
                  <a:cubicBezTo>
                    <a:pt x="607" y="55"/>
                    <a:pt x="605" y="54"/>
                    <a:pt x="605" y="54"/>
                  </a:cubicBezTo>
                  <a:cubicBezTo>
                    <a:pt x="605" y="53"/>
                    <a:pt x="607" y="52"/>
                    <a:pt x="607" y="51"/>
                  </a:cubicBezTo>
                  <a:cubicBezTo>
                    <a:pt x="607" y="51"/>
                    <a:pt x="609" y="49"/>
                    <a:pt x="609" y="49"/>
                  </a:cubicBezTo>
                  <a:cubicBezTo>
                    <a:pt x="609" y="49"/>
                    <a:pt x="606" y="48"/>
                    <a:pt x="606" y="47"/>
                  </a:cubicBezTo>
                  <a:cubicBezTo>
                    <a:pt x="607" y="47"/>
                    <a:pt x="608" y="46"/>
                    <a:pt x="608" y="45"/>
                  </a:cubicBezTo>
                  <a:cubicBezTo>
                    <a:pt x="609" y="44"/>
                    <a:pt x="609" y="44"/>
                    <a:pt x="610" y="43"/>
                  </a:cubicBezTo>
                  <a:cubicBezTo>
                    <a:pt x="609" y="43"/>
                    <a:pt x="608" y="41"/>
                    <a:pt x="608" y="41"/>
                  </a:cubicBezTo>
                  <a:cubicBezTo>
                    <a:pt x="607" y="41"/>
                    <a:pt x="607" y="43"/>
                    <a:pt x="606" y="44"/>
                  </a:cubicBezTo>
                  <a:cubicBezTo>
                    <a:pt x="605" y="44"/>
                    <a:pt x="604" y="42"/>
                    <a:pt x="604" y="42"/>
                  </a:cubicBezTo>
                  <a:cubicBezTo>
                    <a:pt x="603" y="42"/>
                    <a:pt x="602" y="44"/>
                    <a:pt x="602" y="44"/>
                  </a:cubicBezTo>
                  <a:cubicBezTo>
                    <a:pt x="602" y="44"/>
                    <a:pt x="604" y="46"/>
                    <a:pt x="604" y="46"/>
                  </a:cubicBezTo>
                  <a:cubicBezTo>
                    <a:pt x="604" y="46"/>
                    <a:pt x="603" y="48"/>
                    <a:pt x="602" y="48"/>
                  </a:cubicBezTo>
                  <a:cubicBezTo>
                    <a:pt x="602" y="49"/>
                    <a:pt x="601" y="50"/>
                    <a:pt x="601" y="50"/>
                  </a:cubicBezTo>
                  <a:cubicBezTo>
                    <a:pt x="600" y="51"/>
                    <a:pt x="600" y="52"/>
                    <a:pt x="599" y="52"/>
                  </a:cubicBezTo>
                  <a:cubicBezTo>
                    <a:pt x="599" y="53"/>
                    <a:pt x="597" y="51"/>
                    <a:pt x="597" y="51"/>
                  </a:cubicBezTo>
                  <a:cubicBezTo>
                    <a:pt x="596" y="51"/>
                    <a:pt x="596" y="53"/>
                    <a:pt x="595" y="53"/>
                  </a:cubicBezTo>
                  <a:cubicBezTo>
                    <a:pt x="594" y="53"/>
                    <a:pt x="594" y="55"/>
                    <a:pt x="593" y="55"/>
                  </a:cubicBezTo>
                  <a:cubicBezTo>
                    <a:pt x="593" y="55"/>
                    <a:pt x="591" y="53"/>
                    <a:pt x="591" y="54"/>
                  </a:cubicBezTo>
                  <a:cubicBezTo>
                    <a:pt x="591" y="54"/>
                    <a:pt x="590" y="55"/>
                    <a:pt x="589" y="56"/>
                  </a:cubicBezTo>
                  <a:cubicBezTo>
                    <a:pt x="589" y="56"/>
                    <a:pt x="588" y="57"/>
                    <a:pt x="588" y="58"/>
                  </a:cubicBezTo>
                  <a:cubicBezTo>
                    <a:pt x="587" y="59"/>
                    <a:pt x="587" y="59"/>
                    <a:pt x="586" y="60"/>
                  </a:cubicBezTo>
                  <a:cubicBezTo>
                    <a:pt x="586" y="61"/>
                    <a:pt x="585" y="62"/>
                    <a:pt x="584" y="62"/>
                  </a:cubicBezTo>
                  <a:cubicBezTo>
                    <a:pt x="584" y="62"/>
                    <a:pt x="586" y="64"/>
                    <a:pt x="587" y="64"/>
                  </a:cubicBezTo>
                  <a:cubicBezTo>
                    <a:pt x="587" y="64"/>
                    <a:pt x="588" y="62"/>
                    <a:pt x="588" y="62"/>
                  </a:cubicBezTo>
                  <a:cubicBezTo>
                    <a:pt x="588" y="62"/>
                    <a:pt x="590" y="63"/>
                    <a:pt x="591" y="64"/>
                  </a:cubicBezTo>
                  <a:cubicBezTo>
                    <a:pt x="591" y="64"/>
                    <a:pt x="589" y="66"/>
                    <a:pt x="589" y="66"/>
                  </a:cubicBezTo>
                  <a:cubicBezTo>
                    <a:pt x="589" y="66"/>
                    <a:pt x="587" y="64"/>
                    <a:pt x="587" y="64"/>
                  </a:cubicBezTo>
                  <a:cubicBezTo>
                    <a:pt x="586" y="64"/>
                    <a:pt x="586" y="66"/>
                    <a:pt x="585" y="66"/>
                  </a:cubicBezTo>
                  <a:cubicBezTo>
                    <a:pt x="584" y="66"/>
                    <a:pt x="583" y="65"/>
                    <a:pt x="583" y="65"/>
                  </a:cubicBezTo>
                  <a:cubicBezTo>
                    <a:pt x="582" y="64"/>
                    <a:pt x="580" y="63"/>
                    <a:pt x="580" y="63"/>
                  </a:cubicBezTo>
                  <a:cubicBezTo>
                    <a:pt x="580" y="63"/>
                    <a:pt x="582" y="61"/>
                    <a:pt x="582" y="61"/>
                  </a:cubicBezTo>
                  <a:cubicBezTo>
                    <a:pt x="582" y="61"/>
                    <a:pt x="584" y="59"/>
                    <a:pt x="584" y="59"/>
                  </a:cubicBezTo>
                  <a:cubicBezTo>
                    <a:pt x="584" y="58"/>
                    <a:pt x="582" y="57"/>
                    <a:pt x="582" y="57"/>
                  </a:cubicBezTo>
                  <a:cubicBezTo>
                    <a:pt x="581" y="57"/>
                    <a:pt x="580" y="59"/>
                    <a:pt x="580" y="59"/>
                  </a:cubicBezTo>
                  <a:cubicBezTo>
                    <a:pt x="579" y="59"/>
                    <a:pt x="578" y="58"/>
                    <a:pt x="578" y="57"/>
                  </a:cubicBezTo>
                  <a:cubicBezTo>
                    <a:pt x="577" y="57"/>
                    <a:pt x="576" y="56"/>
                    <a:pt x="575" y="56"/>
                  </a:cubicBezTo>
                  <a:cubicBezTo>
                    <a:pt x="575" y="55"/>
                    <a:pt x="577" y="54"/>
                    <a:pt x="577" y="53"/>
                  </a:cubicBezTo>
                  <a:cubicBezTo>
                    <a:pt x="577" y="53"/>
                    <a:pt x="579" y="51"/>
                    <a:pt x="579" y="51"/>
                  </a:cubicBezTo>
                  <a:cubicBezTo>
                    <a:pt x="579" y="50"/>
                    <a:pt x="577" y="50"/>
                    <a:pt x="577" y="49"/>
                  </a:cubicBezTo>
                  <a:cubicBezTo>
                    <a:pt x="576" y="49"/>
                    <a:pt x="575" y="48"/>
                    <a:pt x="574" y="48"/>
                  </a:cubicBezTo>
                  <a:cubicBezTo>
                    <a:pt x="573" y="49"/>
                    <a:pt x="572" y="51"/>
                    <a:pt x="571" y="52"/>
                  </a:cubicBezTo>
                  <a:cubicBezTo>
                    <a:pt x="570" y="54"/>
                    <a:pt x="569" y="55"/>
                    <a:pt x="568" y="57"/>
                  </a:cubicBezTo>
                  <a:cubicBezTo>
                    <a:pt x="566" y="58"/>
                    <a:pt x="565" y="60"/>
                    <a:pt x="564" y="61"/>
                  </a:cubicBezTo>
                  <a:cubicBezTo>
                    <a:pt x="564" y="62"/>
                    <a:pt x="563" y="63"/>
                    <a:pt x="562" y="63"/>
                  </a:cubicBezTo>
                  <a:cubicBezTo>
                    <a:pt x="562" y="64"/>
                    <a:pt x="561" y="65"/>
                    <a:pt x="561" y="66"/>
                  </a:cubicBezTo>
                  <a:cubicBezTo>
                    <a:pt x="561" y="66"/>
                    <a:pt x="559" y="64"/>
                    <a:pt x="559" y="64"/>
                  </a:cubicBezTo>
                  <a:cubicBezTo>
                    <a:pt x="558" y="63"/>
                    <a:pt x="560" y="62"/>
                    <a:pt x="560" y="62"/>
                  </a:cubicBezTo>
                  <a:cubicBezTo>
                    <a:pt x="559" y="61"/>
                    <a:pt x="559" y="60"/>
                    <a:pt x="558" y="60"/>
                  </a:cubicBezTo>
                  <a:cubicBezTo>
                    <a:pt x="557" y="60"/>
                    <a:pt x="556" y="58"/>
                    <a:pt x="556" y="58"/>
                  </a:cubicBezTo>
                  <a:cubicBezTo>
                    <a:pt x="555" y="58"/>
                    <a:pt x="555" y="61"/>
                    <a:pt x="554" y="60"/>
                  </a:cubicBezTo>
                  <a:cubicBezTo>
                    <a:pt x="553" y="60"/>
                    <a:pt x="553" y="59"/>
                    <a:pt x="552" y="59"/>
                  </a:cubicBezTo>
                  <a:cubicBezTo>
                    <a:pt x="551" y="59"/>
                    <a:pt x="551" y="61"/>
                    <a:pt x="550" y="61"/>
                  </a:cubicBezTo>
                  <a:cubicBezTo>
                    <a:pt x="550" y="61"/>
                    <a:pt x="548" y="60"/>
                    <a:pt x="548" y="59"/>
                  </a:cubicBezTo>
                  <a:cubicBezTo>
                    <a:pt x="547" y="59"/>
                    <a:pt x="546" y="58"/>
                    <a:pt x="546" y="58"/>
                  </a:cubicBezTo>
                  <a:cubicBezTo>
                    <a:pt x="546" y="58"/>
                    <a:pt x="547" y="56"/>
                    <a:pt x="547" y="55"/>
                  </a:cubicBezTo>
                  <a:cubicBezTo>
                    <a:pt x="548" y="55"/>
                    <a:pt x="549" y="54"/>
                    <a:pt x="549" y="53"/>
                  </a:cubicBezTo>
                  <a:cubicBezTo>
                    <a:pt x="549" y="53"/>
                    <a:pt x="547" y="51"/>
                    <a:pt x="547" y="51"/>
                  </a:cubicBezTo>
                  <a:cubicBezTo>
                    <a:pt x="546" y="51"/>
                    <a:pt x="546" y="54"/>
                    <a:pt x="545" y="54"/>
                  </a:cubicBezTo>
                  <a:cubicBezTo>
                    <a:pt x="544" y="54"/>
                    <a:pt x="544" y="52"/>
                    <a:pt x="543" y="52"/>
                  </a:cubicBezTo>
                  <a:cubicBezTo>
                    <a:pt x="541" y="51"/>
                    <a:pt x="540" y="50"/>
                    <a:pt x="538" y="49"/>
                  </a:cubicBezTo>
                  <a:cubicBezTo>
                    <a:pt x="538" y="49"/>
                    <a:pt x="537" y="50"/>
                    <a:pt x="537" y="51"/>
                  </a:cubicBezTo>
                  <a:cubicBezTo>
                    <a:pt x="537" y="51"/>
                    <a:pt x="539" y="52"/>
                    <a:pt x="539" y="53"/>
                  </a:cubicBezTo>
                  <a:cubicBezTo>
                    <a:pt x="539" y="53"/>
                    <a:pt x="541" y="54"/>
                    <a:pt x="541" y="54"/>
                  </a:cubicBezTo>
                  <a:cubicBezTo>
                    <a:pt x="541" y="55"/>
                    <a:pt x="540" y="56"/>
                    <a:pt x="539" y="56"/>
                  </a:cubicBezTo>
                  <a:cubicBezTo>
                    <a:pt x="540" y="57"/>
                    <a:pt x="541" y="58"/>
                    <a:pt x="542" y="58"/>
                  </a:cubicBezTo>
                  <a:cubicBezTo>
                    <a:pt x="542" y="58"/>
                    <a:pt x="540" y="60"/>
                    <a:pt x="540" y="60"/>
                  </a:cubicBezTo>
                  <a:cubicBezTo>
                    <a:pt x="540" y="60"/>
                    <a:pt x="538" y="59"/>
                    <a:pt x="538" y="59"/>
                  </a:cubicBezTo>
                  <a:cubicBezTo>
                    <a:pt x="537" y="58"/>
                    <a:pt x="536" y="57"/>
                    <a:pt x="536" y="57"/>
                  </a:cubicBezTo>
                  <a:cubicBezTo>
                    <a:pt x="535" y="56"/>
                    <a:pt x="534" y="56"/>
                    <a:pt x="533" y="55"/>
                  </a:cubicBezTo>
                  <a:cubicBezTo>
                    <a:pt x="533" y="55"/>
                    <a:pt x="531" y="53"/>
                    <a:pt x="531" y="54"/>
                  </a:cubicBezTo>
                  <a:cubicBezTo>
                    <a:pt x="531" y="54"/>
                    <a:pt x="529" y="56"/>
                    <a:pt x="529" y="56"/>
                  </a:cubicBezTo>
                  <a:cubicBezTo>
                    <a:pt x="529" y="56"/>
                    <a:pt x="532" y="57"/>
                    <a:pt x="532" y="57"/>
                  </a:cubicBezTo>
                  <a:cubicBezTo>
                    <a:pt x="532" y="58"/>
                    <a:pt x="530" y="59"/>
                    <a:pt x="530" y="60"/>
                  </a:cubicBezTo>
                  <a:cubicBezTo>
                    <a:pt x="530" y="60"/>
                    <a:pt x="529" y="61"/>
                    <a:pt x="528" y="62"/>
                  </a:cubicBezTo>
                  <a:cubicBezTo>
                    <a:pt x="528" y="63"/>
                    <a:pt x="527" y="63"/>
                    <a:pt x="526" y="64"/>
                  </a:cubicBezTo>
                  <a:cubicBezTo>
                    <a:pt x="526" y="64"/>
                    <a:pt x="525" y="66"/>
                    <a:pt x="525" y="66"/>
                  </a:cubicBezTo>
                  <a:cubicBezTo>
                    <a:pt x="525" y="66"/>
                    <a:pt x="523" y="65"/>
                    <a:pt x="523" y="65"/>
                  </a:cubicBezTo>
                  <a:cubicBezTo>
                    <a:pt x="522" y="64"/>
                    <a:pt x="524" y="63"/>
                    <a:pt x="524" y="62"/>
                  </a:cubicBezTo>
                  <a:cubicBezTo>
                    <a:pt x="524" y="62"/>
                    <a:pt x="526" y="61"/>
                    <a:pt x="526" y="60"/>
                  </a:cubicBezTo>
                  <a:cubicBezTo>
                    <a:pt x="526" y="60"/>
                    <a:pt x="524" y="59"/>
                    <a:pt x="524" y="59"/>
                  </a:cubicBezTo>
                  <a:cubicBezTo>
                    <a:pt x="523" y="58"/>
                    <a:pt x="522" y="57"/>
                    <a:pt x="522" y="57"/>
                  </a:cubicBezTo>
                  <a:cubicBezTo>
                    <a:pt x="521" y="57"/>
                    <a:pt x="520" y="59"/>
                    <a:pt x="520" y="59"/>
                  </a:cubicBezTo>
                  <a:cubicBezTo>
                    <a:pt x="519" y="60"/>
                    <a:pt x="519" y="61"/>
                    <a:pt x="518" y="61"/>
                  </a:cubicBezTo>
                  <a:cubicBezTo>
                    <a:pt x="517" y="63"/>
                    <a:pt x="516" y="64"/>
                    <a:pt x="515" y="66"/>
                  </a:cubicBezTo>
                  <a:cubicBezTo>
                    <a:pt x="513" y="65"/>
                    <a:pt x="512" y="64"/>
                    <a:pt x="510" y="62"/>
                  </a:cubicBezTo>
                  <a:cubicBezTo>
                    <a:pt x="511" y="61"/>
                    <a:pt x="512" y="59"/>
                    <a:pt x="514" y="58"/>
                  </a:cubicBezTo>
                  <a:cubicBezTo>
                    <a:pt x="515" y="56"/>
                    <a:pt x="516" y="55"/>
                    <a:pt x="517" y="53"/>
                  </a:cubicBezTo>
                  <a:cubicBezTo>
                    <a:pt x="516" y="53"/>
                    <a:pt x="515" y="52"/>
                    <a:pt x="515" y="52"/>
                  </a:cubicBezTo>
                  <a:cubicBezTo>
                    <a:pt x="514" y="52"/>
                    <a:pt x="514" y="54"/>
                    <a:pt x="513" y="54"/>
                  </a:cubicBezTo>
                  <a:cubicBezTo>
                    <a:pt x="512" y="54"/>
                    <a:pt x="512" y="52"/>
                    <a:pt x="511" y="52"/>
                  </a:cubicBezTo>
                  <a:cubicBezTo>
                    <a:pt x="510" y="52"/>
                    <a:pt x="510" y="54"/>
                    <a:pt x="509" y="54"/>
                  </a:cubicBezTo>
                  <a:cubicBezTo>
                    <a:pt x="509" y="55"/>
                    <a:pt x="508" y="53"/>
                    <a:pt x="507" y="53"/>
                  </a:cubicBezTo>
                  <a:cubicBezTo>
                    <a:pt x="506" y="53"/>
                    <a:pt x="506" y="55"/>
                    <a:pt x="505" y="55"/>
                  </a:cubicBezTo>
                  <a:cubicBezTo>
                    <a:pt x="505" y="55"/>
                    <a:pt x="503" y="53"/>
                    <a:pt x="503" y="53"/>
                  </a:cubicBezTo>
                  <a:cubicBezTo>
                    <a:pt x="502" y="54"/>
                    <a:pt x="502" y="55"/>
                    <a:pt x="501" y="56"/>
                  </a:cubicBezTo>
                  <a:cubicBezTo>
                    <a:pt x="501" y="56"/>
                    <a:pt x="500" y="57"/>
                    <a:pt x="500" y="58"/>
                  </a:cubicBezTo>
                  <a:cubicBezTo>
                    <a:pt x="499" y="57"/>
                    <a:pt x="498" y="57"/>
                    <a:pt x="497" y="56"/>
                  </a:cubicBezTo>
                  <a:cubicBezTo>
                    <a:pt x="497" y="56"/>
                    <a:pt x="495" y="55"/>
                    <a:pt x="495" y="54"/>
                  </a:cubicBezTo>
                  <a:cubicBezTo>
                    <a:pt x="495" y="54"/>
                    <a:pt x="497" y="53"/>
                    <a:pt x="497" y="52"/>
                  </a:cubicBezTo>
                  <a:cubicBezTo>
                    <a:pt x="497" y="52"/>
                    <a:pt x="495" y="51"/>
                    <a:pt x="495" y="50"/>
                  </a:cubicBezTo>
                  <a:cubicBezTo>
                    <a:pt x="495" y="50"/>
                    <a:pt x="496" y="49"/>
                    <a:pt x="496" y="48"/>
                  </a:cubicBezTo>
                  <a:cubicBezTo>
                    <a:pt x="496" y="47"/>
                    <a:pt x="494" y="47"/>
                    <a:pt x="494" y="47"/>
                  </a:cubicBezTo>
                  <a:cubicBezTo>
                    <a:pt x="493" y="48"/>
                    <a:pt x="492" y="49"/>
                    <a:pt x="491" y="51"/>
                  </a:cubicBezTo>
                  <a:cubicBezTo>
                    <a:pt x="491" y="52"/>
                    <a:pt x="492" y="52"/>
                    <a:pt x="493" y="53"/>
                  </a:cubicBezTo>
                  <a:cubicBezTo>
                    <a:pt x="493" y="53"/>
                    <a:pt x="495" y="54"/>
                    <a:pt x="495" y="54"/>
                  </a:cubicBezTo>
                  <a:cubicBezTo>
                    <a:pt x="495" y="55"/>
                    <a:pt x="493" y="56"/>
                    <a:pt x="493" y="57"/>
                  </a:cubicBezTo>
                  <a:cubicBezTo>
                    <a:pt x="493" y="57"/>
                    <a:pt x="496" y="58"/>
                    <a:pt x="496" y="58"/>
                  </a:cubicBezTo>
                  <a:cubicBezTo>
                    <a:pt x="496" y="59"/>
                    <a:pt x="494" y="61"/>
                    <a:pt x="494" y="61"/>
                  </a:cubicBezTo>
                  <a:cubicBezTo>
                    <a:pt x="493" y="61"/>
                    <a:pt x="492" y="59"/>
                    <a:pt x="492" y="59"/>
                  </a:cubicBezTo>
                  <a:cubicBezTo>
                    <a:pt x="492" y="58"/>
                    <a:pt x="490" y="58"/>
                    <a:pt x="489" y="57"/>
                  </a:cubicBezTo>
                  <a:cubicBezTo>
                    <a:pt x="489" y="57"/>
                    <a:pt x="491" y="55"/>
                    <a:pt x="491" y="55"/>
                  </a:cubicBezTo>
                  <a:cubicBezTo>
                    <a:pt x="491" y="54"/>
                    <a:pt x="490" y="54"/>
                    <a:pt x="489" y="53"/>
                  </a:cubicBezTo>
                  <a:cubicBezTo>
                    <a:pt x="489" y="53"/>
                    <a:pt x="487" y="51"/>
                    <a:pt x="487" y="52"/>
                  </a:cubicBezTo>
                  <a:cubicBezTo>
                    <a:pt x="486" y="52"/>
                    <a:pt x="485" y="54"/>
                    <a:pt x="485" y="54"/>
                  </a:cubicBezTo>
                  <a:cubicBezTo>
                    <a:pt x="484" y="54"/>
                    <a:pt x="483" y="52"/>
                    <a:pt x="483" y="52"/>
                  </a:cubicBezTo>
                  <a:cubicBezTo>
                    <a:pt x="482" y="52"/>
                    <a:pt x="481" y="51"/>
                    <a:pt x="481" y="50"/>
                  </a:cubicBezTo>
                  <a:cubicBezTo>
                    <a:pt x="481" y="50"/>
                    <a:pt x="482" y="48"/>
                    <a:pt x="482" y="48"/>
                  </a:cubicBezTo>
                  <a:cubicBezTo>
                    <a:pt x="483" y="47"/>
                    <a:pt x="483" y="47"/>
                    <a:pt x="484" y="46"/>
                  </a:cubicBezTo>
                  <a:cubicBezTo>
                    <a:pt x="484" y="45"/>
                    <a:pt x="486" y="44"/>
                    <a:pt x="486" y="44"/>
                  </a:cubicBezTo>
                  <a:cubicBezTo>
                    <a:pt x="486" y="43"/>
                    <a:pt x="484" y="42"/>
                    <a:pt x="483" y="42"/>
                  </a:cubicBezTo>
                  <a:cubicBezTo>
                    <a:pt x="483" y="43"/>
                    <a:pt x="482" y="43"/>
                    <a:pt x="482" y="44"/>
                  </a:cubicBezTo>
                  <a:cubicBezTo>
                    <a:pt x="481" y="44"/>
                    <a:pt x="480" y="46"/>
                    <a:pt x="480" y="46"/>
                  </a:cubicBezTo>
                  <a:cubicBezTo>
                    <a:pt x="480" y="46"/>
                    <a:pt x="478" y="45"/>
                    <a:pt x="478" y="45"/>
                  </a:cubicBezTo>
                  <a:cubicBezTo>
                    <a:pt x="478" y="45"/>
                    <a:pt x="476" y="43"/>
                    <a:pt x="476" y="43"/>
                  </a:cubicBezTo>
                  <a:cubicBezTo>
                    <a:pt x="475" y="43"/>
                    <a:pt x="474" y="45"/>
                    <a:pt x="474" y="45"/>
                  </a:cubicBezTo>
                  <a:cubicBezTo>
                    <a:pt x="473" y="46"/>
                    <a:pt x="473" y="47"/>
                    <a:pt x="472" y="47"/>
                  </a:cubicBezTo>
                  <a:cubicBezTo>
                    <a:pt x="472" y="48"/>
                    <a:pt x="471" y="49"/>
                    <a:pt x="470" y="50"/>
                  </a:cubicBezTo>
                  <a:cubicBezTo>
                    <a:pt x="470" y="50"/>
                    <a:pt x="473" y="51"/>
                    <a:pt x="473" y="51"/>
                  </a:cubicBezTo>
                  <a:cubicBezTo>
                    <a:pt x="473" y="52"/>
                    <a:pt x="471" y="53"/>
                    <a:pt x="471" y="54"/>
                  </a:cubicBezTo>
                  <a:cubicBezTo>
                    <a:pt x="470" y="54"/>
                    <a:pt x="470" y="55"/>
                    <a:pt x="469" y="56"/>
                  </a:cubicBezTo>
                  <a:cubicBezTo>
                    <a:pt x="469" y="57"/>
                    <a:pt x="468" y="57"/>
                    <a:pt x="468" y="58"/>
                  </a:cubicBezTo>
                  <a:cubicBezTo>
                    <a:pt x="467" y="58"/>
                    <a:pt x="466" y="60"/>
                    <a:pt x="466" y="60"/>
                  </a:cubicBezTo>
                  <a:cubicBezTo>
                    <a:pt x="466" y="60"/>
                    <a:pt x="464" y="59"/>
                    <a:pt x="464" y="59"/>
                  </a:cubicBezTo>
                  <a:cubicBezTo>
                    <a:pt x="464" y="58"/>
                    <a:pt x="466" y="57"/>
                    <a:pt x="465" y="56"/>
                  </a:cubicBezTo>
                  <a:cubicBezTo>
                    <a:pt x="465" y="56"/>
                    <a:pt x="463" y="55"/>
                    <a:pt x="463" y="55"/>
                  </a:cubicBezTo>
                  <a:cubicBezTo>
                    <a:pt x="464" y="54"/>
                    <a:pt x="464" y="53"/>
                    <a:pt x="465" y="52"/>
                  </a:cubicBezTo>
                  <a:cubicBezTo>
                    <a:pt x="465" y="52"/>
                    <a:pt x="466" y="51"/>
                    <a:pt x="467" y="50"/>
                  </a:cubicBezTo>
                  <a:cubicBezTo>
                    <a:pt x="467" y="50"/>
                    <a:pt x="468" y="48"/>
                    <a:pt x="468" y="48"/>
                  </a:cubicBezTo>
                  <a:cubicBezTo>
                    <a:pt x="468" y="48"/>
                    <a:pt x="466" y="47"/>
                    <a:pt x="466" y="46"/>
                  </a:cubicBezTo>
                  <a:cubicBezTo>
                    <a:pt x="465" y="46"/>
                    <a:pt x="464" y="45"/>
                    <a:pt x="464" y="45"/>
                  </a:cubicBezTo>
                  <a:cubicBezTo>
                    <a:pt x="464" y="45"/>
                    <a:pt x="462" y="46"/>
                    <a:pt x="462" y="47"/>
                  </a:cubicBezTo>
                  <a:cubicBezTo>
                    <a:pt x="462" y="47"/>
                    <a:pt x="464" y="48"/>
                    <a:pt x="464" y="49"/>
                  </a:cubicBezTo>
                  <a:cubicBezTo>
                    <a:pt x="464" y="49"/>
                    <a:pt x="463" y="51"/>
                    <a:pt x="463" y="51"/>
                  </a:cubicBezTo>
                  <a:cubicBezTo>
                    <a:pt x="462" y="51"/>
                    <a:pt x="460" y="49"/>
                    <a:pt x="460" y="49"/>
                  </a:cubicBezTo>
                  <a:cubicBezTo>
                    <a:pt x="460" y="49"/>
                    <a:pt x="459" y="51"/>
                    <a:pt x="459" y="51"/>
                  </a:cubicBezTo>
                  <a:cubicBezTo>
                    <a:pt x="459" y="52"/>
                    <a:pt x="461" y="52"/>
                    <a:pt x="461" y="53"/>
                  </a:cubicBezTo>
                  <a:cubicBezTo>
                    <a:pt x="461" y="54"/>
                    <a:pt x="459" y="54"/>
                    <a:pt x="459" y="55"/>
                  </a:cubicBezTo>
                  <a:cubicBezTo>
                    <a:pt x="458" y="57"/>
                    <a:pt x="457" y="58"/>
                    <a:pt x="456" y="60"/>
                  </a:cubicBezTo>
                  <a:cubicBezTo>
                    <a:pt x="455" y="60"/>
                    <a:pt x="454" y="62"/>
                    <a:pt x="454" y="62"/>
                  </a:cubicBezTo>
                  <a:cubicBezTo>
                    <a:pt x="454" y="62"/>
                    <a:pt x="452" y="60"/>
                    <a:pt x="452" y="60"/>
                  </a:cubicBezTo>
                  <a:cubicBezTo>
                    <a:pt x="452" y="60"/>
                    <a:pt x="453" y="58"/>
                    <a:pt x="454" y="58"/>
                  </a:cubicBezTo>
                  <a:cubicBezTo>
                    <a:pt x="454" y="57"/>
                    <a:pt x="455" y="56"/>
                    <a:pt x="455" y="56"/>
                  </a:cubicBezTo>
                  <a:cubicBezTo>
                    <a:pt x="456" y="55"/>
                    <a:pt x="456" y="54"/>
                    <a:pt x="457" y="53"/>
                  </a:cubicBezTo>
                  <a:cubicBezTo>
                    <a:pt x="456" y="53"/>
                    <a:pt x="455" y="52"/>
                    <a:pt x="455" y="52"/>
                  </a:cubicBezTo>
                  <a:cubicBezTo>
                    <a:pt x="454" y="52"/>
                    <a:pt x="453" y="50"/>
                    <a:pt x="452" y="50"/>
                  </a:cubicBezTo>
                  <a:cubicBezTo>
                    <a:pt x="452" y="50"/>
                    <a:pt x="454" y="48"/>
                    <a:pt x="454" y="48"/>
                  </a:cubicBezTo>
                  <a:cubicBezTo>
                    <a:pt x="455" y="47"/>
                    <a:pt x="455" y="46"/>
                    <a:pt x="456" y="46"/>
                  </a:cubicBezTo>
                  <a:cubicBezTo>
                    <a:pt x="456" y="45"/>
                    <a:pt x="457" y="44"/>
                    <a:pt x="458" y="43"/>
                  </a:cubicBezTo>
                  <a:cubicBezTo>
                    <a:pt x="458" y="43"/>
                    <a:pt x="455" y="42"/>
                    <a:pt x="455" y="42"/>
                  </a:cubicBezTo>
                  <a:cubicBezTo>
                    <a:pt x="455" y="41"/>
                    <a:pt x="457" y="40"/>
                    <a:pt x="457" y="39"/>
                  </a:cubicBezTo>
                  <a:cubicBezTo>
                    <a:pt x="457" y="39"/>
                    <a:pt x="455" y="38"/>
                    <a:pt x="455" y="38"/>
                  </a:cubicBezTo>
                  <a:cubicBezTo>
                    <a:pt x="455" y="38"/>
                    <a:pt x="453" y="39"/>
                    <a:pt x="453" y="40"/>
                  </a:cubicBezTo>
                  <a:cubicBezTo>
                    <a:pt x="453" y="41"/>
                    <a:pt x="455" y="41"/>
                    <a:pt x="455" y="42"/>
                  </a:cubicBezTo>
                  <a:cubicBezTo>
                    <a:pt x="455" y="42"/>
                    <a:pt x="454" y="43"/>
                    <a:pt x="454" y="44"/>
                  </a:cubicBezTo>
                  <a:cubicBezTo>
                    <a:pt x="453" y="45"/>
                    <a:pt x="453" y="45"/>
                    <a:pt x="452" y="46"/>
                  </a:cubicBezTo>
                  <a:cubicBezTo>
                    <a:pt x="452" y="46"/>
                    <a:pt x="451" y="48"/>
                    <a:pt x="450" y="48"/>
                  </a:cubicBezTo>
                  <a:cubicBezTo>
                    <a:pt x="450" y="48"/>
                    <a:pt x="448" y="47"/>
                    <a:pt x="448" y="47"/>
                  </a:cubicBezTo>
                  <a:cubicBezTo>
                    <a:pt x="448" y="47"/>
                    <a:pt x="446" y="49"/>
                    <a:pt x="446" y="49"/>
                  </a:cubicBezTo>
                  <a:cubicBezTo>
                    <a:pt x="446" y="49"/>
                    <a:pt x="449" y="50"/>
                    <a:pt x="449" y="51"/>
                  </a:cubicBezTo>
                  <a:cubicBezTo>
                    <a:pt x="448" y="51"/>
                    <a:pt x="447" y="52"/>
                    <a:pt x="447" y="53"/>
                  </a:cubicBezTo>
                  <a:cubicBezTo>
                    <a:pt x="447" y="53"/>
                    <a:pt x="445" y="55"/>
                    <a:pt x="445" y="55"/>
                  </a:cubicBezTo>
                  <a:cubicBezTo>
                    <a:pt x="445" y="55"/>
                    <a:pt x="443" y="53"/>
                    <a:pt x="443" y="53"/>
                  </a:cubicBezTo>
                  <a:cubicBezTo>
                    <a:pt x="443" y="54"/>
                    <a:pt x="441" y="55"/>
                    <a:pt x="441" y="56"/>
                  </a:cubicBezTo>
                  <a:cubicBezTo>
                    <a:pt x="441" y="56"/>
                    <a:pt x="443" y="57"/>
                    <a:pt x="443" y="57"/>
                  </a:cubicBezTo>
                  <a:cubicBezTo>
                    <a:pt x="444" y="58"/>
                    <a:pt x="442" y="59"/>
                    <a:pt x="442" y="60"/>
                  </a:cubicBezTo>
                  <a:cubicBezTo>
                    <a:pt x="442" y="60"/>
                    <a:pt x="444" y="61"/>
                    <a:pt x="444" y="61"/>
                  </a:cubicBezTo>
                  <a:cubicBezTo>
                    <a:pt x="444" y="62"/>
                    <a:pt x="443" y="63"/>
                    <a:pt x="442" y="63"/>
                  </a:cubicBezTo>
                  <a:cubicBezTo>
                    <a:pt x="442" y="64"/>
                    <a:pt x="441" y="62"/>
                    <a:pt x="440" y="62"/>
                  </a:cubicBezTo>
                  <a:cubicBezTo>
                    <a:pt x="439" y="62"/>
                    <a:pt x="439" y="64"/>
                    <a:pt x="438" y="64"/>
                  </a:cubicBezTo>
                  <a:cubicBezTo>
                    <a:pt x="438" y="64"/>
                    <a:pt x="437" y="62"/>
                    <a:pt x="436" y="62"/>
                  </a:cubicBezTo>
                  <a:cubicBezTo>
                    <a:pt x="436" y="62"/>
                    <a:pt x="435" y="64"/>
                    <a:pt x="434" y="65"/>
                  </a:cubicBezTo>
                  <a:cubicBezTo>
                    <a:pt x="434" y="65"/>
                    <a:pt x="432" y="63"/>
                    <a:pt x="432" y="63"/>
                  </a:cubicBezTo>
                  <a:cubicBezTo>
                    <a:pt x="432" y="63"/>
                    <a:pt x="434" y="61"/>
                    <a:pt x="434" y="61"/>
                  </a:cubicBezTo>
                  <a:cubicBezTo>
                    <a:pt x="434" y="60"/>
                    <a:pt x="432" y="59"/>
                    <a:pt x="432" y="59"/>
                  </a:cubicBezTo>
                  <a:cubicBezTo>
                    <a:pt x="432" y="59"/>
                    <a:pt x="430" y="61"/>
                    <a:pt x="430" y="61"/>
                  </a:cubicBezTo>
                  <a:cubicBezTo>
                    <a:pt x="430" y="62"/>
                    <a:pt x="432" y="62"/>
                    <a:pt x="432" y="63"/>
                  </a:cubicBezTo>
                  <a:cubicBezTo>
                    <a:pt x="432" y="63"/>
                    <a:pt x="430" y="64"/>
                    <a:pt x="430" y="65"/>
                  </a:cubicBezTo>
                  <a:cubicBezTo>
                    <a:pt x="430" y="65"/>
                    <a:pt x="433" y="67"/>
                    <a:pt x="433" y="67"/>
                  </a:cubicBezTo>
                  <a:cubicBezTo>
                    <a:pt x="432" y="67"/>
                    <a:pt x="432" y="69"/>
                    <a:pt x="431" y="69"/>
                  </a:cubicBezTo>
                  <a:cubicBezTo>
                    <a:pt x="430" y="69"/>
                    <a:pt x="429" y="67"/>
                    <a:pt x="429" y="67"/>
                  </a:cubicBezTo>
                  <a:cubicBezTo>
                    <a:pt x="429" y="67"/>
                    <a:pt x="427" y="66"/>
                    <a:pt x="427" y="66"/>
                  </a:cubicBezTo>
                  <a:cubicBezTo>
                    <a:pt x="426" y="65"/>
                    <a:pt x="428" y="64"/>
                    <a:pt x="428" y="63"/>
                  </a:cubicBezTo>
                  <a:cubicBezTo>
                    <a:pt x="428" y="63"/>
                    <a:pt x="426" y="62"/>
                    <a:pt x="426" y="62"/>
                  </a:cubicBezTo>
                  <a:cubicBezTo>
                    <a:pt x="426" y="61"/>
                    <a:pt x="428" y="60"/>
                    <a:pt x="428" y="59"/>
                  </a:cubicBezTo>
                  <a:cubicBezTo>
                    <a:pt x="428" y="59"/>
                    <a:pt x="426" y="58"/>
                    <a:pt x="425" y="58"/>
                  </a:cubicBezTo>
                  <a:cubicBezTo>
                    <a:pt x="425" y="58"/>
                    <a:pt x="423" y="56"/>
                    <a:pt x="423" y="56"/>
                  </a:cubicBezTo>
                  <a:cubicBezTo>
                    <a:pt x="423" y="56"/>
                    <a:pt x="425" y="54"/>
                    <a:pt x="425" y="54"/>
                  </a:cubicBezTo>
                  <a:cubicBezTo>
                    <a:pt x="425" y="53"/>
                    <a:pt x="423" y="52"/>
                    <a:pt x="423" y="52"/>
                  </a:cubicBezTo>
                  <a:cubicBezTo>
                    <a:pt x="422" y="52"/>
                    <a:pt x="421" y="51"/>
                    <a:pt x="420" y="50"/>
                  </a:cubicBezTo>
                  <a:cubicBezTo>
                    <a:pt x="420" y="50"/>
                    <a:pt x="418" y="49"/>
                    <a:pt x="418" y="49"/>
                  </a:cubicBezTo>
                  <a:cubicBezTo>
                    <a:pt x="418" y="48"/>
                    <a:pt x="420" y="47"/>
                    <a:pt x="420" y="46"/>
                  </a:cubicBezTo>
                  <a:cubicBezTo>
                    <a:pt x="420" y="46"/>
                    <a:pt x="418" y="45"/>
                    <a:pt x="418" y="45"/>
                  </a:cubicBezTo>
                  <a:cubicBezTo>
                    <a:pt x="417" y="45"/>
                    <a:pt x="416" y="47"/>
                    <a:pt x="416" y="47"/>
                  </a:cubicBezTo>
                  <a:cubicBezTo>
                    <a:pt x="416" y="47"/>
                    <a:pt x="418" y="48"/>
                    <a:pt x="418" y="49"/>
                  </a:cubicBezTo>
                  <a:cubicBezTo>
                    <a:pt x="418" y="49"/>
                    <a:pt x="417" y="50"/>
                    <a:pt x="417" y="51"/>
                  </a:cubicBezTo>
                  <a:cubicBezTo>
                    <a:pt x="416" y="51"/>
                    <a:pt x="415" y="52"/>
                    <a:pt x="415" y="53"/>
                  </a:cubicBezTo>
                  <a:cubicBezTo>
                    <a:pt x="415" y="54"/>
                    <a:pt x="413" y="55"/>
                    <a:pt x="413" y="55"/>
                  </a:cubicBezTo>
                  <a:cubicBezTo>
                    <a:pt x="413" y="56"/>
                    <a:pt x="415" y="57"/>
                    <a:pt x="415" y="57"/>
                  </a:cubicBezTo>
                  <a:cubicBezTo>
                    <a:pt x="415" y="58"/>
                    <a:pt x="414" y="59"/>
                    <a:pt x="414" y="59"/>
                  </a:cubicBezTo>
                  <a:cubicBezTo>
                    <a:pt x="413" y="60"/>
                    <a:pt x="413" y="61"/>
                    <a:pt x="412" y="62"/>
                  </a:cubicBezTo>
                  <a:cubicBezTo>
                    <a:pt x="411" y="63"/>
                    <a:pt x="410" y="65"/>
                    <a:pt x="409" y="66"/>
                  </a:cubicBezTo>
                  <a:cubicBezTo>
                    <a:pt x="407" y="65"/>
                    <a:pt x="406" y="64"/>
                    <a:pt x="404" y="63"/>
                  </a:cubicBezTo>
                  <a:cubicBezTo>
                    <a:pt x="404" y="62"/>
                    <a:pt x="402" y="62"/>
                    <a:pt x="402" y="61"/>
                  </a:cubicBezTo>
                  <a:cubicBezTo>
                    <a:pt x="402" y="60"/>
                    <a:pt x="404" y="59"/>
                    <a:pt x="404" y="59"/>
                  </a:cubicBezTo>
                  <a:cubicBezTo>
                    <a:pt x="403" y="58"/>
                    <a:pt x="401" y="58"/>
                    <a:pt x="401" y="57"/>
                  </a:cubicBezTo>
                  <a:cubicBezTo>
                    <a:pt x="401" y="57"/>
                    <a:pt x="403" y="55"/>
                    <a:pt x="403" y="55"/>
                  </a:cubicBezTo>
                  <a:cubicBezTo>
                    <a:pt x="403" y="54"/>
                    <a:pt x="401" y="53"/>
                    <a:pt x="401" y="53"/>
                  </a:cubicBezTo>
                  <a:cubicBezTo>
                    <a:pt x="400" y="53"/>
                    <a:pt x="399" y="55"/>
                    <a:pt x="399" y="55"/>
                  </a:cubicBezTo>
                  <a:cubicBezTo>
                    <a:pt x="399" y="55"/>
                    <a:pt x="398" y="58"/>
                    <a:pt x="397" y="57"/>
                  </a:cubicBezTo>
                  <a:cubicBezTo>
                    <a:pt x="397" y="57"/>
                    <a:pt x="395" y="56"/>
                    <a:pt x="395" y="56"/>
                  </a:cubicBezTo>
                  <a:cubicBezTo>
                    <a:pt x="395" y="55"/>
                    <a:pt x="397" y="54"/>
                    <a:pt x="397" y="54"/>
                  </a:cubicBezTo>
                  <a:cubicBezTo>
                    <a:pt x="397" y="53"/>
                    <a:pt x="395" y="53"/>
                    <a:pt x="395" y="52"/>
                  </a:cubicBezTo>
                  <a:cubicBezTo>
                    <a:pt x="393" y="53"/>
                    <a:pt x="392" y="55"/>
                    <a:pt x="391" y="56"/>
                  </a:cubicBezTo>
                  <a:cubicBezTo>
                    <a:pt x="391" y="57"/>
                    <a:pt x="390" y="58"/>
                    <a:pt x="390" y="59"/>
                  </a:cubicBezTo>
                  <a:cubicBezTo>
                    <a:pt x="389" y="59"/>
                    <a:pt x="392" y="60"/>
                    <a:pt x="392" y="60"/>
                  </a:cubicBezTo>
                  <a:cubicBezTo>
                    <a:pt x="392" y="61"/>
                    <a:pt x="390" y="62"/>
                    <a:pt x="390" y="62"/>
                  </a:cubicBezTo>
                  <a:cubicBezTo>
                    <a:pt x="390" y="63"/>
                    <a:pt x="389" y="65"/>
                    <a:pt x="388" y="65"/>
                  </a:cubicBezTo>
                  <a:cubicBezTo>
                    <a:pt x="388" y="65"/>
                    <a:pt x="386" y="63"/>
                    <a:pt x="386" y="63"/>
                  </a:cubicBezTo>
                  <a:cubicBezTo>
                    <a:pt x="386" y="62"/>
                    <a:pt x="388" y="61"/>
                    <a:pt x="388" y="61"/>
                  </a:cubicBezTo>
                  <a:cubicBezTo>
                    <a:pt x="387" y="60"/>
                    <a:pt x="386" y="60"/>
                    <a:pt x="386" y="59"/>
                  </a:cubicBezTo>
                  <a:cubicBezTo>
                    <a:pt x="385" y="59"/>
                    <a:pt x="383" y="58"/>
                    <a:pt x="383" y="57"/>
                  </a:cubicBezTo>
                  <a:cubicBezTo>
                    <a:pt x="383" y="57"/>
                    <a:pt x="385" y="55"/>
                    <a:pt x="385" y="55"/>
                  </a:cubicBezTo>
                  <a:cubicBezTo>
                    <a:pt x="385" y="55"/>
                    <a:pt x="383" y="54"/>
                    <a:pt x="383" y="53"/>
                  </a:cubicBezTo>
                  <a:cubicBezTo>
                    <a:pt x="382" y="53"/>
                    <a:pt x="381" y="52"/>
                    <a:pt x="381" y="52"/>
                  </a:cubicBezTo>
                  <a:cubicBezTo>
                    <a:pt x="381" y="51"/>
                    <a:pt x="382" y="50"/>
                    <a:pt x="382" y="49"/>
                  </a:cubicBezTo>
                  <a:cubicBezTo>
                    <a:pt x="383" y="49"/>
                    <a:pt x="384" y="48"/>
                    <a:pt x="384" y="47"/>
                  </a:cubicBezTo>
                  <a:cubicBezTo>
                    <a:pt x="384" y="47"/>
                    <a:pt x="382" y="46"/>
                    <a:pt x="382" y="46"/>
                  </a:cubicBezTo>
                  <a:cubicBezTo>
                    <a:pt x="382" y="45"/>
                    <a:pt x="383" y="44"/>
                    <a:pt x="383" y="43"/>
                  </a:cubicBezTo>
                  <a:cubicBezTo>
                    <a:pt x="384" y="43"/>
                    <a:pt x="381" y="42"/>
                    <a:pt x="381" y="42"/>
                  </a:cubicBezTo>
                  <a:cubicBezTo>
                    <a:pt x="381" y="42"/>
                    <a:pt x="379" y="43"/>
                    <a:pt x="380" y="44"/>
                  </a:cubicBezTo>
                  <a:cubicBezTo>
                    <a:pt x="380" y="44"/>
                    <a:pt x="382" y="45"/>
                    <a:pt x="382" y="46"/>
                  </a:cubicBezTo>
                  <a:cubicBezTo>
                    <a:pt x="382" y="46"/>
                    <a:pt x="380" y="47"/>
                    <a:pt x="380" y="48"/>
                  </a:cubicBezTo>
                  <a:cubicBezTo>
                    <a:pt x="380" y="49"/>
                    <a:pt x="379" y="49"/>
                    <a:pt x="378" y="50"/>
                  </a:cubicBezTo>
                  <a:cubicBezTo>
                    <a:pt x="378" y="51"/>
                    <a:pt x="377" y="52"/>
                    <a:pt x="377" y="52"/>
                  </a:cubicBezTo>
                  <a:cubicBezTo>
                    <a:pt x="376" y="54"/>
                    <a:pt x="374" y="55"/>
                    <a:pt x="373" y="57"/>
                  </a:cubicBezTo>
                  <a:cubicBezTo>
                    <a:pt x="372" y="58"/>
                    <a:pt x="371" y="60"/>
                    <a:pt x="370" y="61"/>
                  </a:cubicBezTo>
                  <a:cubicBezTo>
                    <a:pt x="369" y="62"/>
                    <a:pt x="369" y="63"/>
                    <a:pt x="368" y="63"/>
                  </a:cubicBezTo>
                  <a:cubicBezTo>
                    <a:pt x="368" y="64"/>
                    <a:pt x="367" y="65"/>
                    <a:pt x="366" y="66"/>
                  </a:cubicBezTo>
                  <a:cubicBezTo>
                    <a:pt x="366" y="66"/>
                    <a:pt x="364" y="64"/>
                    <a:pt x="364" y="64"/>
                  </a:cubicBezTo>
                  <a:cubicBezTo>
                    <a:pt x="364" y="64"/>
                    <a:pt x="362" y="62"/>
                    <a:pt x="362" y="62"/>
                  </a:cubicBezTo>
                  <a:cubicBezTo>
                    <a:pt x="361" y="62"/>
                    <a:pt x="361" y="64"/>
                    <a:pt x="360" y="64"/>
                  </a:cubicBezTo>
                  <a:cubicBezTo>
                    <a:pt x="360" y="64"/>
                    <a:pt x="359" y="63"/>
                    <a:pt x="358" y="63"/>
                  </a:cubicBezTo>
                  <a:cubicBezTo>
                    <a:pt x="358" y="63"/>
                    <a:pt x="356" y="65"/>
                    <a:pt x="356" y="65"/>
                  </a:cubicBezTo>
                  <a:cubicBezTo>
                    <a:pt x="356" y="65"/>
                    <a:pt x="354" y="64"/>
                    <a:pt x="354" y="63"/>
                  </a:cubicBezTo>
                  <a:cubicBezTo>
                    <a:pt x="354" y="63"/>
                    <a:pt x="356" y="62"/>
                    <a:pt x="356" y="61"/>
                  </a:cubicBezTo>
                  <a:cubicBezTo>
                    <a:pt x="356" y="60"/>
                    <a:pt x="357" y="59"/>
                    <a:pt x="357" y="59"/>
                  </a:cubicBezTo>
                  <a:cubicBezTo>
                    <a:pt x="358" y="58"/>
                    <a:pt x="359" y="57"/>
                    <a:pt x="359" y="57"/>
                  </a:cubicBezTo>
                  <a:cubicBezTo>
                    <a:pt x="360" y="56"/>
                    <a:pt x="360" y="55"/>
                    <a:pt x="361" y="54"/>
                  </a:cubicBezTo>
                  <a:cubicBezTo>
                    <a:pt x="361" y="54"/>
                    <a:pt x="362" y="52"/>
                    <a:pt x="363" y="52"/>
                  </a:cubicBezTo>
                  <a:cubicBezTo>
                    <a:pt x="363" y="52"/>
                    <a:pt x="365" y="54"/>
                    <a:pt x="365" y="54"/>
                  </a:cubicBezTo>
                  <a:cubicBezTo>
                    <a:pt x="365" y="53"/>
                    <a:pt x="367" y="52"/>
                    <a:pt x="367" y="52"/>
                  </a:cubicBezTo>
                  <a:cubicBezTo>
                    <a:pt x="366" y="51"/>
                    <a:pt x="365" y="51"/>
                    <a:pt x="364" y="50"/>
                  </a:cubicBezTo>
                  <a:cubicBezTo>
                    <a:pt x="364" y="49"/>
                    <a:pt x="362" y="49"/>
                    <a:pt x="362" y="48"/>
                  </a:cubicBezTo>
                  <a:cubicBezTo>
                    <a:pt x="362" y="48"/>
                    <a:pt x="364" y="47"/>
                    <a:pt x="364" y="46"/>
                  </a:cubicBezTo>
                  <a:cubicBezTo>
                    <a:pt x="363" y="46"/>
                    <a:pt x="362" y="44"/>
                    <a:pt x="362" y="44"/>
                  </a:cubicBezTo>
                  <a:cubicBezTo>
                    <a:pt x="361" y="44"/>
                    <a:pt x="360" y="46"/>
                    <a:pt x="360" y="46"/>
                  </a:cubicBezTo>
                  <a:cubicBezTo>
                    <a:pt x="360" y="47"/>
                    <a:pt x="358" y="48"/>
                    <a:pt x="358" y="49"/>
                  </a:cubicBezTo>
                  <a:cubicBezTo>
                    <a:pt x="358" y="49"/>
                    <a:pt x="360" y="50"/>
                    <a:pt x="360" y="50"/>
                  </a:cubicBezTo>
                  <a:cubicBezTo>
                    <a:pt x="360" y="51"/>
                    <a:pt x="359" y="53"/>
                    <a:pt x="359" y="53"/>
                  </a:cubicBezTo>
                  <a:cubicBezTo>
                    <a:pt x="358" y="53"/>
                    <a:pt x="357" y="51"/>
                    <a:pt x="356" y="51"/>
                  </a:cubicBezTo>
                  <a:cubicBezTo>
                    <a:pt x="356" y="51"/>
                    <a:pt x="355" y="53"/>
                    <a:pt x="355" y="53"/>
                  </a:cubicBezTo>
                  <a:cubicBezTo>
                    <a:pt x="354" y="54"/>
                    <a:pt x="354" y="55"/>
                    <a:pt x="353" y="55"/>
                  </a:cubicBezTo>
                  <a:cubicBezTo>
                    <a:pt x="353" y="56"/>
                    <a:pt x="352" y="58"/>
                    <a:pt x="351" y="58"/>
                  </a:cubicBezTo>
                  <a:cubicBezTo>
                    <a:pt x="351" y="58"/>
                    <a:pt x="349" y="56"/>
                    <a:pt x="349" y="56"/>
                  </a:cubicBezTo>
                  <a:cubicBezTo>
                    <a:pt x="348" y="56"/>
                    <a:pt x="348" y="58"/>
                    <a:pt x="347" y="58"/>
                  </a:cubicBezTo>
                  <a:cubicBezTo>
                    <a:pt x="347" y="59"/>
                    <a:pt x="346" y="60"/>
                    <a:pt x="346" y="60"/>
                  </a:cubicBezTo>
                  <a:cubicBezTo>
                    <a:pt x="346" y="60"/>
                    <a:pt x="343" y="59"/>
                    <a:pt x="343" y="59"/>
                  </a:cubicBezTo>
                  <a:cubicBezTo>
                    <a:pt x="343" y="58"/>
                    <a:pt x="345" y="57"/>
                    <a:pt x="345" y="56"/>
                  </a:cubicBezTo>
                  <a:cubicBezTo>
                    <a:pt x="345" y="56"/>
                    <a:pt x="343" y="55"/>
                    <a:pt x="343" y="55"/>
                  </a:cubicBezTo>
                  <a:cubicBezTo>
                    <a:pt x="342" y="55"/>
                    <a:pt x="342" y="57"/>
                    <a:pt x="341" y="57"/>
                  </a:cubicBezTo>
                  <a:cubicBezTo>
                    <a:pt x="341" y="57"/>
                    <a:pt x="340" y="55"/>
                    <a:pt x="339" y="55"/>
                  </a:cubicBezTo>
                  <a:cubicBezTo>
                    <a:pt x="338" y="55"/>
                    <a:pt x="338" y="57"/>
                    <a:pt x="337" y="58"/>
                  </a:cubicBezTo>
                  <a:cubicBezTo>
                    <a:pt x="337" y="58"/>
                    <a:pt x="336" y="56"/>
                    <a:pt x="335" y="56"/>
                  </a:cubicBezTo>
                  <a:cubicBezTo>
                    <a:pt x="334" y="56"/>
                    <a:pt x="334" y="58"/>
                    <a:pt x="333" y="58"/>
                  </a:cubicBezTo>
                  <a:cubicBezTo>
                    <a:pt x="332" y="57"/>
                    <a:pt x="330" y="56"/>
                    <a:pt x="329" y="55"/>
                  </a:cubicBezTo>
                  <a:cubicBezTo>
                    <a:pt x="330" y="53"/>
                    <a:pt x="331" y="52"/>
                    <a:pt x="332" y="50"/>
                  </a:cubicBezTo>
                  <a:cubicBezTo>
                    <a:pt x="333" y="49"/>
                    <a:pt x="333" y="49"/>
                    <a:pt x="334" y="48"/>
                  </a:cubicBezTo>
                  <a:cubicBezTo>
                    <a:pt x="334" y="48"/>
                    <a:pt x="336" y="46"/>
                    <a:pt x="336" y="46"/>
                  </a:cubicBezTo>
                  <a:cubicBezTo>
                    <a:pt x="336" y="46"/>
                    <a:pt x="334" y="44"/>
                    <a:pt x="333" y="44"/>
                  </a:cubicBezTo>
                  <a:cubicBezTo>
                    <a:pt x="333" y="44"/>
                    <a:pt x="332" y="46"/>
                    <a:pt x="332" y="46"/>
                  </a:cubicBezTo>
                  <a:cubicBezTo>
                    <a:pt x="331" y="47"/>
                    <a:pt x="331" y="48"/>
                    <a:pt x="330" y="48"/>
                  </a:cubicBezTo>
                  <a:cubicBezTo>
                    <a:pt x="329" y="49"/>
                    <a:pt x="329" y="50"/>
                    <a:pt x="328" y="51"/>
                  </a:cubicBezTo>
                  <a:cubicBezTo>
                    <a:pt x="328" y="51"/>
                    <a:pt x="327" y="52"/>
                    <a:pt x="327" y="53"/>
                  </a:cubicBezTo>
                  <a:cubicBezTo>
                    <a:pt x="326" y="54"/>
                    <a:pt x="325" y="55"/>
                    <a:pt x="325" y="55"/>
                  </a:cubicBezTo>
                  <a:cubicBezTo>
                    <a:pt x="325" y="56"/>
                    <a:pt x="327" y="57"/>
                    <a:pt x="327" y="57"/>
                  </a:cubicBezTo>
                  <a:cubicBezTo>
                    <a:pt x="328" y="57"/>
                    <a:pt x="329" y="58"/>
                    <a:pt x="329" y="59"/>
                  </a:cubicBezTo>
                  <a:cubicBezTo>
                    <a:pt x="330" y="59"/>
                    <a:pt x="328" y="60"/>
                    <a:pt x="328" y="61"/>
                  </a:cubicBezTo>
                  <a:cubicBezTo>
                    <a:pt x="327" y="60"/>
                    <a:pt x="326" y="60"/>
                    <a:pt x="325" y="59"/>
                  </a:cubicBezTo>
                  <a:cubicBezTo>
                    <a:pt x="325" y="59"/>
                    <a:pt x="324" y="57"/>
                    <a:pt x="323" y="57"/>
                  </a:cubicBezTo>
                  <a:cubicBezTo>
                    <a:pt x="323" y="57"/>
                    <a:pt x="322" y="59"/>
                    <a:pt x="322" y="60"/>
                  </a:cubicBezTo>
                  <a:cubicBezTo>
                    <a:pt x="321" y="60"/>
                    <a:pt x="320" y="61"/>
                    <a:pt x="320" y="62"/>
                  </a:cubicBezTo>
                  <a:cubicBezTo>
                    <a:pt x="320" y="61"/>
                    <a:pt x="318" y="61"/>
                    <a:pt x="318" y="60"/>
                  </a:cubicBezTo>
                  <a:cubicBezTo>
                    <a:pt x="318" y="60"/>
                    <a:pt x="319" y="58"/>
                    <a:pt x="319" y="58"/>
                  </a:cubicBezTo>
                  <a:cubicBezTo>
                    <a:pt x="320" y="57"/>
                    <a:pt x="320" y="56"/>
                    <a:pt x="321" y="56"/>
                  </a:cubicBezTo>
                  <a:cubicBezTo>
                    <a:pt x="322" y="55"/>
                    <a:pt x="322" y="54"/>
                    <a:pt x="323" y="53"/>
                  </a:cubicBezTo>
                  <a:cubicBezTo>
                    <a:pt x="323" y="53"/>
                    <a:pt x="324" y="52"/>
                    <a:pt x="324" y="51"/>
                  </a:cubicBezTo>
                  <a:cubicBezTo>
                    <a:pt x="324" y="51"/>
                    <a:pt x="323" y="49"/>
                    <a:pt x="322" y="50"/>
                  </a:cubicBezTo>
                  <a:cubicBezTo>
                    <a:pt x="322" y="50"/>
                    <a:pt x="321" y="52"/>
                    <a:pt x="320" y="52"/>
                  </a:cubicBezTo>
                  <a:cubicBezTo>
                    <a:pt x="320" y="52"/>
                    <a:pt x="319" y="50"/>
                    <a:pt x="318" y="50"/>
                  </a:cubicBezTo>
                  <a:cubicBezTo>
                    <a:pt x="318" y="50"/>
                    <a:pt x="317" y="52"/>
                    <a:pt x="317" y="52"/>
                  </a:cubicBezTo>
                  <a:cubicBezTo>
                    <a:pt x="316" y="53"/>
                    <a:pt x="315" y="54"/>
                    <a:pt x="315" y="55"/>
                  </a:cubicBezTo>
                  <a:cubicBezTo>
                    <a:pt x="315" y="55"/>
                    <a:pt x="314" y="57"/>
                    <a:pt x="313" y="57"/>
                  </a:cubicBezTo>
                  <a:cubicBezTo>
                    <a:pt x="313" y="57"/>
                    <a:pt x="311" y="55"/>
                    <a:pt x="311" y="55"/>
                  </a:cubicBezTo>
                  <a:cubicBezTo>
                    <a:pt x="310" y="55"/>
                    <a:pt x="310" y="57"/>
                    <a:pt x="309" y="57"/>
                  </a:cubicBezTo>
                  <a:cubicBezTo>
                    <a:pt x="309" y="57"/>
                    <a:pt x="308" y="56"/>
                    <a:pt x="307" y="56"/>
                  </a:cubicBezTo>
                  <a:cubicBezTo>
                    <a:pt x="306" y="56"/>
                    <a:pt x="306" y="58"/>
                    <a:pt x="305" y="58"/>
                  </a:cubicBezTo>
                  <a:cubicBezTo>
                    <a:pt x="305" y="58"/>
                    <a:pt x="304" y="56"/>
                    <a:pt x="303" y="56"/>
                  </a:cubicBezTo>
                  <a:cubicBezTo>
                    <a:pt x="302" y="56"/>
                    <a:pt x="302" y="58"/>
                    <a:pt x="301" y="58"/>
                  </a:cubicBezTo>
                  <a:cubicBezTo>
                    <a:pt x="301" y="58"/>
                    <a:pt x="300" y="57"/>
                    <a:pt x="299" y="57"/>
                  </a:cubicBezTo>
                  <a:cubicBezTo>
                    <a:pt x="299" y="57"/>
                    <a:pt x="298" y="59"/>
                    <a:pt x="297" y="59"/>
                  </a:cubicBezTo>
                  <a:cubicBezTo>
                    <a:pt x="297" y="59"/>
                    <a:pt x="295" y="57"/>
                    <a:pt x="295" y="57"/>
                  </a:cubicBezTo>
                  <a:cubicBezTo>
                    <a:pt x="295" y="57"/>
                    <a:pt x="294" y="59"/>
                    <a:pt x="293" y="59"/>
                  </a:cubicBezTo>
                  <a:cubicBezTo>
                    <a:pt x="293" y="60"/>
                    <a:pt x="292" y="61"/>
                    <a:pt x="292" y="62"/>
                  </a:cubicBezTo>
                  <a:cubicBezTo>
                    <a:pt x="291" y="61"/>
                    <a:pt x="290" y="61"/>
                    <a:pt x="290" y="60"/>
                  </a:cubicBezTo>
                  <a:cubicBezTo>
                    <a:pt x="289" y="60"/>
                    <a:pt x="287" y="59"/>
                    <a:pt x="287" y="58"/>
                  </a:cubicBezTo>
                  <a:cubicBezTo>
                    <a:pt x="287" y="58"/>
                    <a:pt x="289" y="56"/>
                    <a:pt x="289" y="56"/>
                  </a:cubicBezTo>
                  <a:cubicBezTo>
                    <a:pt x="290" y="55"/>
                    <a:pt x="290" y="55"/>
                    <a:pt x="291" y="54"/>
                  </a:cubicBezTo>
                  <a:cubicBezTo>
                    <a:pt x="291" y="54"/>
                    <a:pt x="292" y="55"/>
                    <a:pt x="293" y="55"/>
                  </a:cubicBezTo>
                  <a:cubicBezTo>
                    <a:pt x="293" y="56"/>
                    <a:pt x="295" y="57"/>
                    <a:pt x="295" y="57"/>
                  </a:cubicBezTo>
                  <a:cubicBezTo>
                    <a:pt x="296" y="57"/>
                    <a:pt x="296" y="55"/>
                    <a:pt x="297" y="55"/>
                  </a:cubicBezTo>
                  <a:cubicBezTo>
                    <a:pt x="298" y="55"/>
                    <a:pt x="298" y="57"/>
                    <a:pt x="299" y="57"/>
                  </a:cubicBezTo>
                  <a:cubicBezTo>
                    <a:pt x="300" y="57"/>
                    <a:pt x="300" y="54"/>
                    <a:pt x="301" y="54"/>
                  </a:cubicBezTo>
                  <a:cubicBezTo>
                    <a:pt x="301" y="54"/>
                    <a:pt x="303" y="56"/>
                    <a:pt x="303" y="56"/>
                  </a:cubicBezTo>
                  <a:cubicBezTo>
                    <a:pt x="304" y="56"/>
                    <a:pt x="304" y="54"/>
                    <a:pt x="305" y="54"/>
                  </a:cubicBezTo>
                  <a:cubicBezTo>
                    <a:pt x="304" y="53"/>
                    <a:pt x="303" y="53"/>
                    <a:pt x="303" y="52"/>
                  </a:cubicBezTo>
                  <a:cubicBezTo>
                    <a:pt x="302" y="52"/>
                    <a:pt x="300" y="51"/>
                    <a:pt x="300" y="50"/>
                  </a:cubicBezTo>
                  <a:cubicBezTo>
                    <a:pt x="300" y="50"/>
                    <a:pt x="302" y="49"/>
                    <a:pt x="302" y="48"/>
                  </a:cubicBezTo>
                  <a:cubicBezTo>
                    <a:pt x="303" y="48"/>
                    <a:pt x="303" y="47"/>
                    <a:pt x="304" y="46"/>
                  </a:cubicBezTo>
                  <a:cubicBezTo>
                    <a:pt x="304" y="45"/>
                    <a:pt x="305" y="45"/>
                    <a:pt x="305" y="44"/>
                  </a:cubicBezTo>
                  <a:cubicBezTo>
                    <a:pt x="305" y="44"/>
                    <a:pt x="304" y="42"/>
                    <a:pt x="303" y="42"/>
                  </a:cubicBezTo>
                  <a:cubicBezTo>
                    <a:pt x="303" y="42"/>
                    <a:pt x="302" y="44"/>
                    <a:pt x="301" y="44"/>
                  </a:cubicBezTo>
                  <a:cubicBezTo>
                    <a:pt x="301" y="45"/>
                    <a:pt x="300" y="46"/>
                    <a:pt x="300" y="47"/>
                  </a:cubicBezTo>
                  <a:cubicBezTo>
                    <a:pt x="299" y="47"/>
                    <a:pt x="299" y="48"/>
                    <a:pt x="298" y="49"/>
                  </a:cubicBezTo>
                  <a:cubicBezTo>
                    <a:pt x="298" y="49"/>
                    <a:pt x="297" y="51"/>
                    <a:pt x="296" y="51"/>
                  </a:cubicBezTo>
                  <a:cubicBezTo>
                    <a:pt x="296" y="51"/>
                    <a:pt x="295" y="49"/>
                    <a:pt x="294" y="49"/>
                  </a:cubicBezTo>
                  <a:cubicBezTo>
                    <a:pt x="294" y="49"/>
                    <a:pt x="293" y="52"/>
                    <a:pt x="292" y="52"/>
                  </a:cubicBezTo>
                  <a:cubicBezTo>
                    <a:pt x="292" y="52"/>
                    <a:pt x="290" y="50"/>
                    <a:pt x="290" y="50"/>
                  </a:cubicBezTo>
                  <a:cubicBezTo>
                    <a:pt x="290" y="50"/>
                    <a:pt x="289" y="51"/>
                    <a:pt x="288" y="52"/>
                  </a:cubicBezTo>
                  <a:cubicBezTo>
                    <a:pt x="288" y="53"/>
                    <a:pt x="287" y="54"/>
                    <a:pt x="287" y="54"/>
                  </a:cubicBezTo>
                  <a:cubicBezTo>
                    <a:pt x="286" y="55"/>
                    <a:pt x="286" y="56"/>
                    <a:pt x="285" y="57"/>
                  </a:cubicBezTo>
                  <a:cubicBezTo>
                    <a:pt x="284" y="57"/>
                    <a:pt x="284" y="58"/>
                    <a:pt x="283" y="59"/>
                  </a:cubicBezTo>
                  <a:cubicBezTo>
                    <a:pt x="283" y="60"/>
                    <a:pt x="282" y="60"/>
                    <a:pt x="282" y="61"/>
                  </a:cubicBezTo>
                  <a:cubicBezTo>
                    <a:pt x="281" y="62"/>
                    <a:pt x="280" y="63"/>
                    <a:pt x="280" y="63"/>
                  </a:cubicBezTo>
                  <a:cubicBezTo>
                    <a:pt x="280" y="64"/>
                    <a:pt x="282" y="65"/>
                    <a:pt x="282" y="65"/>
                  </a:cubicBezTo>
                  <a:cubicBezTo>
                    <a:pt x="282" y="65"/>
                    <a:pt x="281" y="67"/>
                    <a:pt x="280" y="67"/>
                  </a:cubicBezTo>
                  <a:cubicBezTo>
                    <a:pt x="280" y="67"/>
                    <a:pt x="279" y="69"/>
                    <a:pt x="279" y="69"/>
                  </a:cubicBezTo>
                  <a:cubicBezTo>
                    <a:pt x="278" y="69"/>
                    <a:pt x="277" y="68"/>
                    <a:pt x="277" y="68"/>
                  </a:cubicBezTo>
                  <a:cubicBezTo>
                    <a:pt x="276" y="68"/>
                    <a:pt x="275" y="70"/>
                    <a:pt x="275" y="70"/>
                  </a:cubicBezTo>
                  <a:cubicBezTo>
                    <a:pt x="275" y="70"/>
                    <a:pt x="273" y="68"/>
                    <a:pt x="273" y="68"/>
                  </a:cubicBezTo>
                  <a:cubicBezTo>
                    <a:pt x="273" y="67"/>
                    <a:pt x="274" y="67"/>
                    <a:pt x="274" y="66"/>
                  </a:cubicBezTo>
                  <a:cubicBezTo>
                    <a:pt x="275" y="65"/>
                    <a:pt x="276" y="64"/>
                    <a:pt x="276" y="64"/>
                  </a:cubicBezTo>
                  <a:cubicBezTo>
                    <a:pt x="276" y="63"/>
                    <a:pt x="274" y="62"/>
                    <a:pt x="274" y="62"/>
                  </a:cubicBezTo>
                  <a:cubicBezTo>
                    <a:pt x="274" y="62"/>
                    <a:pt x="275" y="60"/>
                    <a:pt x="275" y="60"/>
                  </a:cubicBezTo>
                  <a:cubicBezTo>
                    <a:pt x="276" y="59"/>
                    <a:pt x="277" y="58"/>
                    <a:pt x="277" y="58"/>
                  </a:cubicBezTo>
                  <a:cubicBezTo>
                    <a:pt x="278" y="57"/>
                    <a:pt x="278" y="56"/>
                    <a:pt x="279" y="55"/>
                  </a:cubicBezTo>
                  <a:cubicBezTo>
                    <a:pt x="279" y="55"/>
                    <a:pt x="280" y="54"/>
                    <a:pt x="281" y="53"/>
                  </a:cubicBezTo>
                  <a:cubicBezTo>
                    <a:pt x="281" y="54"/>
                    <a:pt x="282" y="54"/>
                    <a:pt x="283" y="55"/>
                  </a:cubicBezTo>
                  <a:cubicBezTo>
                    <a:pt x="283" y="55"/>
                    <a:pt x="285" y="53"/>
                    <a:pt x="285" y="53"/>
                  </a:cubicBezTo>
                  <a:cubicBezTo>
                    <a:pt x="285" y="52"/>
                    <a:pt x="282" y="51"/>
                    <a:pt x="282" y="51"/>
                  </a:cubicBezTo>
                  <a:cubicBezTo>
                    <a:pt x="282" y="51"/>
                    <a:pt x="281" y="53"/>
                    <a:pt x="281" y="53"/>
                  </a:cubicBezTo>
                  <a:cubicBezTo>
                    <a:pt x="280" y="53"/>
                    <a:pt x="279" y="51"/>
                    <a:pt x="278" y="51"/>
                  </a:cubicBezTo>
                  <a:cubicBezTo>
                    <a:pt x="278" y="51"/>
                    <a:pt x="277" y="54"/>
                    <a:pt x="277" y="54"/>
                  </a:cubicBezTo>
                  <a:cubicBezTo>
                    <a:pt x="276" y="54"/>
                    <a:pt x="274" y="52"/>
                    <a:pt x="274" y="52"/>
                  </a:cubicBezTo>
                  <a:cubicBezTo>
                    <a:pt x="274" y="51"/>
                    <a:pt x="276" y="50"/>
                    <a:pt x="276" y="50"/>
                  </a:cubicBezTo>
                  <a:cubicBezTo>
                    <a:pt x="276" y="50"/>
                    <a:pt x="274" y="48"/>
                    <a:pt x="274" y="48"/>
                  </a:cubicBezTo>
                  <a:cubicBezTo>
                    <a:pt x="274" y="48"/>
                    <a:pt x="272" y="50"/>
                    <a:pt x="272" y="50"/>
                  </a:cubicBezTo>
                  <a:cubicBezTo>
                    <a:pt x="272" y="51"/>
                    <a:pt x="275" y="52"/>
                    <a:pt x="274" y="52"/>
                  </a:cubicBezTo>
                  <a:cubicBezTo>
                    <a:pt x="274" y="52"/>
                    <a:pt x="273" y="54"/>
                    <a:pt x="273" y="54"/>
                  </a:cubicBezTo>
                  <a:cubicBezTo>
                    <a:pt x="272" y="54"/>
                    <a:pt x="271" y="52"/>
                    <a:pt x="270" y="52"/>
                  </a:cubicBezTo>
                  <a:cubicBezTo>
                    <a:pt x="270" y="53"/>
                    <a:pt x="269" y="55"/>
                    <a:pt x="269" y="55"/>
                  </a:cubicBezTo>
                  <a:cubicBezTo>
                    <a:pt x="268" y="55"/>
                    <a:pt x="267" y="53"/>
                    <a:pt x="267" y="53"/>
                  </a:cubicBezTo>
                  <a:cubicBezTo>
                    <a:pt x="266" y="54"/>
                    <a:pt x="265" y="54"/>
                    <a:pt x="265" y="55"/>
                  </a:cubicBezTo>
                  <a:cubicBezTo>
                    <a:pt x="265" y="56"/>
                    <a:pt x="263" y="57"/>
                    <a:pt x="263" y="57"/>
                  </a:cubicBezTo>
                  <a:cubicBezTo>
                    <a:pt x="263" y="58"/>
                    <a:pt x="265" y="59"/>
                    <a:pt x="265" y="59"/>
                  </a:cubicBezTo>
                  <a:cubicBezTo>
                    <a:pt x="265" y="60"/>
                    <a:pt x="264" y="61"/>
                    <a:pt x="264" y="61"/>
                  </a:cubicBezTo>
                  <a:cubicBezTo>
                    <a:pt x="264" y="62"/>
                    <a:pt x="266" y="63"/>
                    <a:pt x="266" y="63"/>
                  </a:cubicBezTo>
                  <a:cubicBezTo>
                    <a:pt x="266" y="64"/>
                    <a:pt x="264" y="65"/>
                    <a:pt x="264" y="65"/>
                  </a:cubicBezTo>
                  <a:cubicBezTo>
                    <a:pt x="264" y="66"/>
                    <a:pt x="262" y="67"/>
                    <a:pt x="262" y="68"/>
                  </a:cubicBezTo>
                  <a:cubicBezTo>
                    <a:pt x="262" y="67"/>
                    <a:pt x="260" y="67"/>
                    <a:pt x="260" y="66"/>
                  </a:cubicBezTo>
                  <a:cubicBezTo>
                    <a:pt x="260" y="65"/>
                    <a:pt x="262" y="64"/>
                    <a:pt x="262" y="64"/>
                  </a:cubicBezTo>
                  <a:cubicBezTo>
                    <a:pt x="262" y="63"/>
                    <a:pt x="260" y="63"/>
                    <a:pt x="260" y="62"/>
                  </a:cubicBezTo>
                  <a:cubicBezTo>
                    <a:pt x="260" y="62"/>
                    <a:pt x="262" y="60"/>
                    <a:pt x="261" y="60"/>
                  </a:cubicBezTo>
                  <a:cubicBezTo>
                    <a:pt x="261" y="59"/>
                    <a:pt x="259" y="58"/>
                    <a:pt x="259" y="58"/>
                  </a:cubicBezTo>
                  <a:cubicBezTo>
                    <a:pt x="259" y="58"/>
                    <a:pt x="258" y="60"/>
                    <a:pt x="257" y="60"/>
                  </a:cubicBezTo>
                  <a:cubicBezTo>
                    <a:pt x="257" y="60"/>
                    <a:pt x="256" y="59"/>
                    <a:pt x="255" y="59"/>
                  </a:cubicBezTo>
                  <a:cubicBezTo>
                    <a:pt x="254" y="60"/>
                    <a:pt x="253" y="62"/>
                    <a:pt x="252" y="63"/>
                  </a:cubicBezTo>
                  <a:cubicBezTo>
                    <a:pt x="251" y="64"/>
                    <a:pt x="251" y="64"/>
                    <a:pt x="250" y="65"/>
                  </a:cubicBezTo>
                  <a:cubicBezTo>
                    <a:pt x="249" y="64"/>
                    <a:pt x="247" y="63"/>
                    <a:pt x="246" y="62"/>
                  </a:cubicBezTo>
                  <a:cubicBezTo>
                    <a:pt x="246" y="61"/>
                    <a:pt x="247" y="60"/>
                    <a:pt x="247" y="60"/>
                  </a:cubicBezTo>
                  <a:cubicBezTo>
                    <a:pt x="247" y="59"/>
                    <a:pt x="245" y="58"/>
                    <a:pt x="245" y="58"/>
                  </a:cubicBezTo>
                  <a:cubicBezTo>
                    <a:pt x="245" y="57"/>
                    <a:pt x="247" y="56"/>
                    <a:pt x="247" y="56"/>
                  </a:cubicBezTo>
                  <a:cubicBezTo>
                    <a:pt x="247" y="55"/>
                    <a:pt x="248" y="53"/>
                    <a:pt x="249" y="53"/>
                  </a:cubicBezTo>
                  <a:cubicBezTo>
                    <a:pt x="249" y="53"/>
                    <a:pt x="250" y="55"/>
                    <a:pt x="251" y="55"/>
                  </a:cubicBezTo>
                  <a:cubicBezTo>
                    <a:pt x="251" y="55"/>
                    <a:pt x="253" y="57"/>
                    <a:pt x="253" y="57"/>
                  </a:cubicBezTo>
                  <a:cubicBezTo>
                    <a:pt x="253" y="56"/>
                    <a:pt x="255" y="55"/>
                    <a:pt x="255" y="55"/>
                  </a:cubicBezTo>
                  <a:cubicBezTo>
                    <a:pt x="255" y="54"/>
                    <a:pt x="253" y="54"/>
                    <a:pt x="253" y="53"/>
                  </a:cubicBezTo>
                  <a:cubicBezTo>
                    <a:pt x="252" y="52"/>
                    <a:pt x="254" y="51"/>
                    <a:pt x="254" y="51"/>
                  </a:cubicBezTo>
                  <a:cubicBezTo>
                    <a:pt x="254" y="50"/>
                    <a:pt x="252" y="49"/>
                    <a:pt x="252" y="49"/>
                  </a:cubicBezTo>
                  <a:cubicBezTo>
                    <a:pt x="252" y="49"/>
                    <a:pt x="251" y="51"/>
                    <a:pt x="250" y="51"/>
                  </a:cubicBezTo>
                  <a:cubicBezTo>
                    <a:pt x="250" y="51"/>
                    <a:pt x="249" y="50"/>
                    <a:pt x="248" y="49"/>
                  </a:cubicBezTo>
                  <a:cubicBezTo>
                    <a:pt x="248" y="49"/>
                    <a:pt x="250" y="48"/>
                    <a:pt x="250" y="47"/>
                  </a:cubicBezTo>
                  <a:cubicBezTo>
                    <a:pt x="250" y="47"/>
                    <a:pt x="247" y="46"/>
                    <a:pt x="248" y="46"/>
                  </a:cubicBezTo>
                  <a:cubicBezTo>
                    <a:pt x="247" y="46"/>
                    <a:pt x="246" y="47"/>
                    <a:pt x="246" y="48"/>
                  </a:cubicBezTo>
                  <a:cubicBezTo>
                    <a:pt x="246" y="48"/>
                    <a:pt x="248" y="49"/>
                    <a:pt x="248" y="49"/>
                  </a:cubicBezTo>
                  <a:cubicBezTo>
                    <a:pt x="248" y="50"/>
                    <a:pt x="247" y="51"/>
                    <a:pt x="246" y="52"/>
                  </a:cubicBezTo>
                  <a:cubicBezTo>
                    <a:pt x="246" y="52"/>
                    <a:pt x="245" y="53"/>
                    <a:pt x="245" y="54"/>
                  </a:cubicBezTo>
                  <a:cubicBezTo>
                    <a:pt x="244" y="55"/>
                    <a:pt x="244" y="56"/>
                    <a:pt x="243" y="56"/>
                  </a:cubicBezTo>
                  <a:cubicBezTo>
                    <a:pt x="243" y="56"/>
                    <a:pt x="241" y="54"/>
                    <a:pt x="241" y="54"/>
                  </a:cubicBezTo>
                  <a:cubicBezTo>
                    <a:pt x="240" y="55"/>
                    <a:pt x="240" y="56"/>
                    <a:pt x="239" y="57"/>
                  </a:cubicBezTo>
                  <a:cubicBezTo>
                    <a:pt x="239" y="57"/>
                    <a:pt x="241" y="58"/>
                    <a:pt x="241" y="58"/>
                  </a:cubicBezTo>
                  <a:cubicBezTo>
                    <a:pt x="241" y="59"/>
                    <a:pt x="240" y="61"/>
                    <a:pt x="240" y="61"/>
                  </a:cubicBezTo>
                  <a:cubicBezTo>
                    <a:pt x="239" y="61"/>
                    <a:pt x="237" y="59"/>
                    <a:pt x="237" y="59"/>
                  </a:cubicBezTo>
                  <a:cubicBezTo>
                    <a:pt x="237" y="59"/>
                    <a:pt x="239" y="57"/>
                    <a:pt x="239" y="57"/>
                  </a:cubicBezTo>
                  <a:cubicBezTo>
                    <a:pt x="239" y="56"/>
                    <a:pt x="237" y="55"/>
                    <a:pt x="237" y="55"/>
                  </a:cubicBezTo>
                  <a:cubicBezTo>
                    <a:pt x="236" y="54"/>
                    <a:pt x="235" y="54"/>
                    <a:pt x="235" y="53"/>
                  </a:cubicBezTo>
                  <a:cubicBezTo>
                    <a:pt x="234" y="53"/>
                    <a:pt x="233" y="52"/>
                    <a:pt x="232" y="52"/>
                  </a:cubicBezTo>
                  <a:cubicBezTo>
                    <a:pt x="231" y="53"/>
                    <a:pt x="230" y="55"/>
                    <a:pt x="229" y="56"/>
                  </a:cubicBezTo>
                  <a:cubicBezTo>
                    <a:pt x="228" y="57"/>
                    <a:pt x="228" y="58"/>
                    <a:pt x="227" y="58"/>
                  </a:cubicBezTo>
                  <a:cubicBezTo>
                    <a:pt x="227" y="58"/>
                    <a:pt x="225" y="57"/>
                    <a:pt x="225" y="57"/>
                  </a:cubicBezTo>
                  <a:cubicBezTo>
                    <a:pt x="224" y="57"/>
                    <a:pt x="224" y="59"/>
                    <a:pt x="223" y="59"/>
                  </a:cubicBezTo>
                  <a:cubicBezTo>
                    <a:pt x="222" y="59"/>
                    <a:pt x="222" y="57"/>
                    <a:pt x="221" y="57"/>
                  </a:cubicBezTo>
                  <a:cubicBezTo>
                    <a:pt x="220" y="57"/>
                    <a:pt x="219" y="55"/>
                    <a:pt x="219" y="55"/>
                  </a:cubicBezTo>
                  <a:cubicBezTo>
                    <a:pt x="218" y="55"/>
                    <a:pt x="218" y="57"/>
                    <a:pt x="217" y="58"/>
                  </a:cubicBezTo>
                  <a:cubicBezTo>
                    <a:pt x="216" y="57"/>
                    <a:pt x="216" y="57"/>
                    <a:pt x="215" y="56"/>
                  </a:cubicBezTo>
                  <a:cubicBezTo>
                    <a:pt x="214" y="56"/>
                    <a:pt x="213" y="55"/>
                    <a:pt x="213" y="54"/>
                  </a:cubicBezTo>
                  <a:cubicBezTo>
                    <a:pt x="213" y="54"/>
                    <a:pt x="214" y="52"/>
                    <a:pt x="214" y="52"/>
                  </a:cubicBezTo>
                  <a:cubicBezTo>
                    <a:pt x="215" y="52"/>
                    <a:pt x="216" y="54"/>
                    <a:pt x="217" y="54"/>
                  </a:cubicBezTo>
                  <a:cubicBezTo>
                    <a:pt x="217" y="53"/>
                    <a:pt x="218" y="52"/>
                    <a:pt x="218" y="51"/>
                  </a:cubicBezTo>
                  <a:cubicBezTo>
                    <a:pt x="217" y="50"/>
                    <a:pt x="215" y="49"/>
                    <a:pt x="214" y="48"/>
                  </a:cubicBezTo>
                  <a:cubicBezTo>
                    <a:pt x="213" y="49"/>
                    <a:pt x="213" y="50"/>
                    <a:pt x="212" y="50"/>
                  </a:cubicBezTo>
                  <a:cubicBezTo>
                    <a:pt x="212" y="51"/>
                    <a:pt x="211" y="53"/>
                    <a:pt x="210" y="53"/>
                  </a:cubicBezTo>
                  <a:cubicBezTo>
                    <a:pt x="210" y="53"/>
                    <a:pt x="208" y="51"/>
                    <a:pt x="208" y="51"/>
                  </a:cubicBezTo>
                  <a:cubicBezTo>
                    <a:pt x="208" y="51"/>
                    <a:pt x="207" y="52"/>
                    <a:pt x="206" y="53"/>
                  </a:cubicBezTo>
                  <a:cubicBezTo>
                    <a:pt x="206" y="54"/>
                    <a:pt x="205" y="55"/>
                    <a:pt x="205" y="55"/>
                  </a:cubicBezTo>
                  <a:cubicBezTo>
                    <a:pt x="205" y="56"/>
                    <a:pt x="203" y="57"/>
                    <a:pt x="203" y="58"/>
                  </a:cubicBezTo>
                  <a:cubicBezTo>
                    <a:pt x="203" y="58"/>
                    <a:pt x="205" y="59"/>
                    <a:pt x="205" y="59"/>
                  </a:cubicBezTo>
                  <a:cubicBezTo>
                    <a:pt x="205" y="59"/>
                    <a:pt x="204" y="61"/>
                    <a:pt x="204" y="61"/>
                  </a:cubicBezTo>
                  <a:cubicBezTo>
                    <a:pt x="203" y="62"/>
                    <a:pt x="202" y="60"/>
                    <a:pt x="201" y="60"/>
                  </a:cubicBezTo>
                  <a:cubicBezTo>
                    <a:pt x="201" y="60"/>
                    <a:pt x="199" y="58"/>
                    <a:pt x="199" y="58"/>
                  </a:cubicBezTo>
                  <a:cubicBezTo>
                    <a:pt x="199" y="57"/>
                    <a:pt x="201" y="56"/>
                    <a:pt x="201" y="56"/>
                  </a:cubicBezTo>
                  <a:cubicBezTo>
                    <a:pt x="201" y="55"/>
                    <a:pt x="203" y="54"/>
                    <a:pt x="203" y="54"/>
                  </a:cubicBezTo>
                  <a:cubicBezTo>
                    <a:pt x="202" y="53"/>
                    <a:pt x="200" y="53"/>
                    <a:pt x="200" y="52"/>
                  </a:cubicBezTo>
                  <a:cubicBezTo>
                    <a:pt x="200" y="51"/>
                    <a:pt x="202" y="50"/>
                    <a:pt x="202" y="50"/>
                  </a:cubicBezTo>
                  <a:cubicBezTo>
                    <a:pt x="202" y="49"/>
                    <a:pt x="200" y="49"/>
                    <a:pt x="200" y="48"/>
                  </a:cubicBezTo>
                  <a:cubicBezTo>
                    <a:pt x="199" y="49"/>
                    <a:pt x="197" y="51"/>
                    <a:pt x="196" y="52"/>
                  </a:cubicBezTo>
                  <a:cubicBezTo>
                    <a:pt x="197" y="53"/>
                    <a:pt x="198" y="53"/>
                    <a:pt x="199" y="54"/>
                  </a:cubicBezTo>
                  <a:cubicBezTo>
                    <a:pt x="199" y="54"/>
                    <a:pt x="197" y="56"/>
                    <a:pt x="197" y="56"/>
                  </a:cubicBezTo>
                  <a:cubicBezTo>
                    <a:pt x="196" y="57"/>
                    <a:pt x="196" y="58"/>
                    <a:pt x="195" y="59"/>
                  </a:cubicBezTo>
                  <a:cubicBezTo>
                    <a:pt x="195" y="59"/>
                    <a:pt x="194" y="60"/>
                    <a:pt x="193" y="61"/>
                  </a:cubicBezTo>
                  <a:cubicBezTo>
                    <a:pt x="193" y="61"/>
                    <a:pt x="192" y="63"/>
                    <a:pt x="192" y="63"/>
                  </a:cubicBezTo>
                  <a:cubicBezTo>
                    <a:pt x="192" y="63"/>
                    <a:pt x="190" y="61"/>
                    <a:pt x="190" y="61"/>
                  </a:cubicBezTo>
                  <a:cubicBezTo>
                    <a:pt x="189" y="61"/>
                    <a:pt x="188" y="60"/>
                    <a:pt x="187" y="60"/>
                  </a:cubicBezTo>
                  <a:cubicBezTo>
                    <a:pt x="187" y="60"/>
                    <a:pt x="186" y="62"/>
                    <a:pt x="186" y="62"/>
                  </a:cubicBezTo>
                  <a:cubicBezTo>
                    <a:pt x="185" y="63"/>
                    <a:pt x="184" y="63"/>
                    <a:pt x="184" y="64"/>
                  </a:cubicBezTo>
                  <a:cubicBezTo>
                    <a:pt x="183" y="65"/>
                    <a:pt x="183" y="66"/>
                    <a:pt x="182" y="66"/>
                  </a:cubicBezTo>
                  <a:cubicBezTo>
                    <a:pt x="182" y="67"/>
                    <a:pt x="181" y="68"/>
                    <a:pt x="180" y="69"/>
                  </a:cubicBezTo>
                  <a:cubicBezTo>
                    <a:pt x="180" y="69"/>
                    <a:pt x="179" y="67"/>
                    <a:pt x="178" y="67"/>
                  </a:cubicBezTo>
                  <a:cubicBezTo>
                    <a:pt x="178" y="67"/>
                    <a:pt x="177" y="69"/>
                    <a:pt x="177" y="69"/>
                  </a:cubicBezTo>
                  <a:cubicBezTo>
                    <a:pt x="176" y="69"/>
                    <a:pt x="174" y="68"/>
                    <a:pt x="174" y="67"/>
                  </a:cubicBezTo>
                  <a:cubicBezTo>
                    <a:pt x="174" y="67"/>
                    <a:pt x="176" y="65"/>
                    <a:pt x="176" y="65"/>
                  </a:cubicBezTo>
                  <a:cubicBezTo>
                    <a:pt x="176" y="65"/>
                    <a:pt x="178" y="67"/>
                    <a:pt x="178" y="67"/>
                  </a:cubicBezTo>
                  <a:cubicBezTo>
                    <a:pt x="179" y="66"/>
                    <a:pt x="179" y="65"/>
                    <a:pt x="180" y="65"/>
                  </a:cubicBezTo>
                  <a:cubicBezTo>
                    <a:pt x="181" y="64"/>
                    <a:pt x="181" y="63"/>
                    <a:pt x="182" y="62"/>
                  </a:cubicBezTo>
                  <a:cubicBezTo>
                    <a:pt x="182" y="62"/>
                    <a:pt x="183" y="61"/>
                    <a:pt x="183" y="60"/>
                  </a:cubicBezTo>
                  <a:cubicBezTo>
                    <a:pt x="184" y="59"/>
                    <a:pt x="184" y="59"/>
                    <a:pt x="185" y="58"/>
                  </a:cubicBezTo>
                  <a:cubicBezTo>
                    <a:pt x="185" y="58"/>
                    <a:pt x="187" y="60"/>
                    <a:pt x="187" y="60"/>
                  </a:cubicBezTo>
                  <a:cubicBezTo>
                    <a:pt x="188" y="60"/>
                    <a:pt x="189" y="58"/>
                    <a:pt x="189" y="57"/>
                  </a:cubicBezTo>
                  <a:cubicBezTo>
                    <a:pt x="190" y="57"/>
                    <a:pt x="190" y="56"/>
                    <a:pt x="191" y="55"/>
                  </a:cubicBezTo>
                  <a:cubicBezTo>
                    <a:pt x="191" y="55"/>
                    <a:pt x="192" y="53"/>
                    <a:pt x="192" y="53"/>
                  </a:cubicBezTo>
                  <a:cubicBezTo>
                    <a:pt x="192" y="52"/>
                    <a:pt x="190" y="52"/>
                    <a:pt x="190" y="51"/>
                  </a:cubicBezTo>
                  <a:cubicBezTo>
                    <a:pt x="190" y="51"/>
                    <a:pt x="192" y="50"/>
                    <a:pt x="192" y="49"/>
                  </a:cubicBezTo>
                  <a:cubicBezTo>
                    <a:pt x="192" y="49"/>
                    <a:pt x="190" y="48"/>
                    <a:pt x="190" y="47"/>
                  </a:cubicBezTo>
                  <a:cubicBezTo>
                    <a:pt x="189" y="49"/>
                    <a:pt x="187" y="50"/>
                    <a:pt x="186" y="52"/>
                  </a:cubicBezTo>
                  <a:cubicBezTo>
                    <a:pt x="186" y="52"/>
                    <a:pt x="185" y="54"/>
                    <a:pt x="185" y="54"/>
                  </a:cubicBezTo>
                  <a:cubicBezTo>
                    <a:pt x="184" y="54"/>
                    <a:pt x="183" y="52"/>
                    <a:pt x="182" y="52"/>
                  </a:cubicBezTo>
                  <a:cubicBezTo>
                    <a:pt x="182" y="52"/>
                    <a:pt x="181" y="55"/>
                    <a:pt x="181" y="55"/>
                  </a:cubicBezTo>
                  <a:cubicBezTo>
                    <a:pt x="180" y="55"/>
                    <a:pt x="178" y="53"/>
                    <a:pt x="178" y="53"/>
                  </a:cubicBezTo>
                  <a:cubicBezTo>
                    <a:pt x="178" y="53"/>
                    <a:pt x="177" y="55"/>
                    <a:pt x="177" y="55"/>
                  </a:cubicBezTo>
                  <a:cubicBezTo>
                    <a:pt x="177" y="56"/>
                    <a:pt x="179" y="56"/>
                    <a:pt x="179" y="57"/>
                  </a:cubicBezTo>
                  <a:cubicBezTo>
                    <a:pt x="179" y="57"/>
                    <a:pt x="177" y="58"/>
                    <a:pt x="177" y="59"/>
                  </a:cubicBezTo>
                  <a:cubicBezTo>
                    <a:pt x="177" y="60"/>
                    <a:pt x="176" y="61"/>
                    <a:pt x="175" y="61"/>
                  </a:cubicBezTo>
                  <a:cubicBezTo>
                    <a:pt x="175" y="62"/>
                    <a:pt x="174" y="63"/>
                    <a:pt x="174" y="63"/>
                  </a:cubicBezTo>
                  <a:cubicBezTo>
                    <a:pt x="174" y="64"/>
                    <a:pt x="172" y="62"/>
                    <a:pt x="172" y="62"/>
                  </a:cubicBezTo>
                  <a:cubicBezTo>
                    <a:pt x="171" y="62"/>
                    <a:pt x="171" y="64"/>
                    <a:pt x="170" y="64"/>
                  </a:cubicBezTo>
                  <a:cubicBezTo>
                    <a:pt x="169" y="64"/>
                    <a:pt x="168" y="62"/>
                    <a:pt x="168" y="62"/>
                  </a:cubicBezTo>
                  <a:cubicBezTo>
                    <a:pt x="167" y="62"/>
                    <a:pt x="167" y="64"/>
                    <a:pt x="166" y="65"/>
                  </a:cubicBezTo>
                  <a:cubicBezTo>
                    <a:pt x="164" y="63"/>
                    <a:pt x="163" y="62"/>
                    <a:pt x="161" y="61"/>
                  </a:cubicBezTo>
                  <a:cubicBezTo>
                    <a:pt x="162" y="60"/>
                    <a:pt x="163" y="60"/>
                    <a:pt x="163" y="59"/>
                  </a:cubicBezTo>
                  <a:cubicBezTo>
                    <a:pt x="163" y="59"/>
                    <a:pt x="165" y="57"/>
                    <a:pt x="165" y="57"/>
                  </a:cubicBezTo>
                  <a:cubicBezTo>
                    <a:pt x="165" y="57"/>
                    <a:pt x="167" y="58"/>
                    <a:pt x="167" y="58"/>
                  </a:cubicBezTo>
                  <a:cubicBezTo>
                    <a:pt x="167" y="58"/>
                    <a:pt x="169" y="56"/>
                    <a:pt x="169" y="56"/>
                  </a:cubicBezTo>
                  <a:cubicBezTo>
                    <a:pt x="169" y="56"/>
                    <a:pt x="167" y="55"/>
                    <a:pt x="167" y="54"/>
                  </a:cubicBezTo>
                  <a:cubicBezTo>
                    <a:pt x="167" y="54"/>
                    <a:pt x="168" y="53"/>
                    <a:pt x="168" y="52"/>
                  </a:cubicBezTo>
                  <a:cubicBezTo>
                    <a:pt x="168" y="52"/>
                    <a:pt x="170" y="51"/>
                    <a:pt x="170" y="50"/>
                  </a:cubicBezTo>
                  <a:cubicBezTo>
                    <a:pt x="170" y="49"/>
                    <a:pt x="168" y="49"/>
                    <a:pt x="168" y="48"/>
                  </a:cubicBezTo>
                  <a:cubicBezTo>
                    <a:pt x="168" y="47"/>
                    <a:pt x="169" y="47"/>
                    <a:pt x="169" y="46"/>
                  </a:cubicBezTo>
                  <a:cubicBezTo>
                    <a:pt x="169" y="45"/>
                    <a:pt x="171" y="44"/>
                    <a:pt x="171" y="44"/>
                  </a:cubicBezTo>
                  <a:cubicBezTo>
                    <a:pt x="171" y="43"/>
                    <a:pt x="169" y="43"/>
                    <a:pt x="169" y="42"/>
                  </a:cubicBezTo>
                  <a:cubicBezTo>
                    <a:pt x="169" y="41"/>
                    <a:pt x="167" y="41"/>
                    <a:pt x="167" y="40"/>
                  </a:cubicBezTo>
                  <a:cubicBezTo>
                    <a:pt x="167" y="40"/>
                    <a:pt x="169" y="39"/>
                    <a:pt x="168" y="38"/>
                  </a:cubicBezTo>
                  <a:cubicBezTo>
                    <a:pt x="168" y="38"/>
                    <a:pt x="166" y="37"/>
                    <a:pt x="166" y="36"/>
                  </a:cubicBezTo>
                  <a:cubicBezTo>
                    <a:pt x="166" y="36"/>
                    <a:pt x="168" y="35"/>
                    <a:pt x="168" y="34"/>
                  </a:cubicBezTo>
                  <a:cubicBezTo>
                    <a:pt x="168" y="34"/>
                    <a:pt x="166" y="33"/>
                    <a:pt x="166" y="32"/>
                  </a:cubicBezTo>
                  <a:cubicBezTo>
                    <a:pt x="165" y="32"/>
                    <a:pt x="164" y="31"/>
                    <a:pt x="163" y="31"/>
                  </a:cubicBezTo>
                  <a:cubicBezTo>
                    <a:pt x="163" y="31"/>
                    <a:pt x="162" y="32"/>
                    <a:pt x="162" y="33"/>
                  </a:cubicBezTo>
                  <a:cubicBezTo>
                    <a:pt x="162" y="34"/>
                    <a:pt x="164" y="34"/>
                    <a:pt x="164" y="35"/>
                  </a:cubicBezTo>
                  <a:cubicBezTo>
                    <a:pt x="164" y="35"/>
                    <a:pt x="162" y="36"/>
                    <a:pt x="162" y="37"/>
                  </a:cubicBezTo>
                  <a:cubicBezTo>
                    <a:pt x="162" y="38"/>
                    <a:pt x="164" y="38"/>
                    <a:pt x="164" y="39"/>
                  </a:cubicBezTo>
                  <a:cubicBezTo>
                    <a:pt x="165" y="39"/>
                    <a:pt x="167" y="40"/>
                    <a:pt x="167" y="40"/>
                  </a:cubicBezTo>
                  <a:cubicBezTo>
                    <a:pt x="167" y="41"/>
                    <a:pt x="165" y="42"/>
                    <a:pt x="165" y="43"/>
                  </a:cubicBezTo>
                  <a:cubicBezTo>
                    <a:pt x="165" y="43"/>
                    <a:pt x="167" y="44"/>
                    <a:pt x="167" y="44"/>
                  </a:cubicBezTo>
                  <a:cubicBezTo>
                    <a:pt x="167" y="45"/>
                    <a:pt x="166" y="46"/>
                    <a:pt x="166" y="47"/>
                  </a:cubicBezTo>
                  <a:cubicBezTo>
                    <a:pt x="165" y="47"/>
                    <a:pt x="164" y="48"/>
                    <a:pt x="164" y="49"/>
                  </a:cubicBezTo>
                  <a:cubicBezTo>
                    <a:pt x="164" y="49"/>
                    <a:pt x="166" y="50"/>
                    <a:pt x="166" y="50"/>
                  </a:cubicBezTo>
                  <a:cubicBezTo>
                    <a:pt x="166" y="51"/>
                    <a:pt x="165" y="53"/>
                    <a:pt x="164" y="53"/>
                  </a:cubicBezTo>
                  <a:cubicBezTo>
                    <a:pt x="164" y="53"/>
                    <a:pt x="163" y="51"/>
                    <a:pt x="162" y="51"/>
                  </a:cubicBezTo>
                  <a:cubicBezTo>
                    <a:pt x="162" y="51"/>
                    <a:pt x="161" y="53"/>
                    <a:pt x="160" y="53"/>
                  </a:cubicBezTo>
                  <a:cubicBezTo>
                    <a:pt x="160" y="54"/>
                    <a:pt x="159" y="55"/>
                    <a:pt x="159" y="55"/>
                  </a:cubicBezTo>
                  <a:cubicBezTo>
                    <a:pt x="158" y="56"/>
                    <a:pt x="157" y="57"/>
                    <a:pt x="157" y="58"/>
                  </a:cubicBezTo>
                  <a:cubicBezTo>
                    <a:pt x="157" y="58"/>
                    <a:pt x="159" y="59"/>
                    <a:pt x="159" y="59"/>
                  </a:cubicBezTo>
                  <a:cubicBezTo>
                    <a:pt x="159" y="60"/>
                    <a:pt x="158" y="61"/>
                    <a:pt x="158" y="62"/>
                  </a:cubicBezTo>
                  <a:cubicBezTo>
                    <a:pt x="157" y="62"/>
                    <a:pt x="160" y="63"/>
                    <a:pt x="160" y="63"/>
                  </a:cubicBezTo>
                  <a:cubicBezTo>
                    <a:pt x="160" y="64"/>
                    <a:pt x="158" y="65"/>
                    <a:pt x="158" y="66"/>
                  </a:cubicBezTo>
                  <a:cubicBezTo>
                    <a:pt x="158" y="66"/>
                    <a:pt x="157" y="67"/>
                    <a:pt x="156" y="68"/>
                  </a:cubicBezTo>
                  <a:cubicBezTo>
                    <a:pt x="156" y="68"/>
                    <a:pt x="154" y="66"/>
                    <a:pt x="154" y="66"/>
                  </a:cubicBezTo>
                  <a:cubicBezTo>
                    <a:pt x="154" y="65"/>
                    <a:pt x="156" y="65"/>
                    <a:pt x="156" y="64"/>
                  </a:cubicBezTo>
                  <a:cubicBezTo>
                    <a:pt x="156" y="63"/>
                    <a:pt x="154" y="63"/>
                    <a:pt x="154" y="62"/>
                  </a:cubicBezTo>
                  <a:cubicBezTo>
                    <a:pt x="154" y="62"/>
                    <a:pt x="155" y="60"/>
                    <a:pt x="155" y="60"/>
                  </a:cubicBezTo>
                  <a:cubicBezTo>
                    <a:pt x="155" y="59"/>
                    <a:pt x="154" y="59"/>
                    <a:pt x="153" y="58"/>
                  </a:cubicBezTo>
                  <a:cubicBezTo>
                    <a:pt x="153" y="58"/>
                    <a:pt x="151" y="57"/>
                    <a:pt x="151" y="57"/>
                  </a:cubicBezTo>
                  <a:cubicBezTo>
                    <a:pt x="151" y="56"/>
                    <a:pt x="152" y="55"/>
                    <a:pt x="153" y="54"/>
                  </a:cubicBezTo>
                  <a:cubicBezTo>
                    <a:pt x="153" y="54"/>
                    <a:pt x="154" y="53"/>
                    <a:pt x="154" y="52"/>
                  </a:cubicBezTo>
                  <a:cubicBezTo>
                    <a:pt x="154" y="52"/>
                    <a:pt x="156" y="50"/>
                    <a:pt x="156" y="50"/>
                  </a:cubicBezTo>
                  <a:cubicBezTo>
                    <a:pt x="156" y="49"/>
                    <a:pt x="154" y="49"/>
                    <a:pt x="154" y="48"/>
                  </a:cubicBezTo>
                  <a:cubicBezTo>
                    <a:pt x="154" y="48"/>
                    <a:pt x="152" y="47"/>
                    <a:pt x="151" y="46"/>
                  </a:cubicBezTo>
                  <a:cubicBezTo>
                    <a:pt x="151" y="47"/>
                    <a:pt x="150" y="48"/>
                    <a:pt x="150" y="49"/>
                  </a:cubicBezTo>
                  <a:cubicBezTo>
                    <a:pt x="150" y="49"/>
                    <a:pt x="148" y="51"/>
                    <a:pt x="148" y="51"/>
                  </a:cubicBezTo>
                  <a:cubicBezTo>
                    <a:pt x="148" y="51"/>
                    <a:pt x="150" y="52"/>
                    <a:pt x="150" y="53"/>
                  </a:cubicBezTo>
                  <a:cubicBezTo>
                    <a:pt x="150" y="53"/>
                    <a:pt x="149" y="54"/>
                    <a:pt x="149" y="55"/>
                  </a:cubicBezTo>
                  <a:cubicBezTo>
                    <a:pt x="148" y="56"/>
                    <a:pt x="147" y="56"/>
                    <a:pt x="147" y="57"/>
                  </a:cubicBezTo>
                  <a:cubicBezTo>
                    <a:pt x="146" y="58"/>
                    <a:pt x="146" y="59"/>
                    <a:pt x="145" y="59"/>
                  </a:cubicBezTo>
                  <a:cubicBezTo>
                    <a:pt x="145" y="59"/>
                    <a:pt x="143" y="58"/>
                    <a:pt x="143" y="58"/>
                  </a:cubicBezTo>
                  <a:cubicBezTo>
                    <a:pt x="143" y="57"/>
                    <a:pt x="145" y="56"/>
                    <a:pt x="145" y="55"/>
                  </a:cubicBezTo>
                  <a:cubicBezTo>
                    <a:pt x="144" y="55"/>
                    <a:pt x="143" y="54"/>
                    <a:pt x="142" y="54"/>
                  </a:cubicBezTo>
                  <a:cubicBezTo>
                    <a:pt x="142" y="54"/>
                    <a:pt x="141" y="56"/>
                    <a:pt x="141" y="56"/>
                  </a:cubicBezTo>
                  <a:cubicBezTo>
                    <a:pt x="140" y="56"/>
                    <a:pt x="139" y="54"/>
                    <a:pt x="138" y="54"/>
                  </a:cubicBezTo>
                  <a:cubicBezTo>
                    <a:pt x="138" y="54"/>
                    <a:pt x="137" y="56"/>
                    <a:pt x="137" y="56"/>
                  </a:cubicBezTo>
                  <a:cubicBezTo>
                    <a:pt x="136" y="57"/>
                    <a:pt x="136" y="58"/>
                    <a:pt x="135" y="59"/>
                  </a:cubicBezTo>
                  <a:cubicBezTo>
                    <a:pt x="134" y="60"/>
                    <a:pt x="133" y="62"/>
                    <a:pt x="132" y="63"/>
                  </a:cubicBezTo>
                  <a:cubicBezTo>
                    <a:pt x="130" y="62"/>
                    <a:pt x="129" y="61"/>
                    <a:pt x="127" y="60"/>
                  </a:cubicBezTo>
                  <a:cubicBezTo>
                    <a:pt x="128" y="59"/>
                    <a:pt x="128" y="58"/>
                    <a:pt x="129" y="57"/>
                  </a:cubicBezTo>
                  <a:cubicBezTo>
                    <a:pt x="129" y="57"/>
                    <a:pt x="131" y="56"/>
                    <a:pt x="131" y="55"/>
                  </a:cubicBezTo>
                  <a:cubicBezTo>
                    <a:pt x="131" y="55"/>
                    <a:pt x="128" y="54"/>
                    <a:pt x="128" y="54"/>
                  </a:cubicBezTo>
                  <a:cubicBezTo>
                    <a:pt x="129" y="53"/>
                    <a:pt x="130" y="51"/>
                    <a:pt x="130" y="51"/>
                  </a:cubicBezTo>
                  <a:cubicBezTo>
                    <a:pt x="130" y="51"/>
                    <a:pt x="132" y="53"/>
                    <a:pt x="132" y="53"/>
                  </a:cubicBezTo>
                  <a:cubicBezTo>
                    <a:pt x="133" y="53"/>
                    <a:pt x="134" y="51"/>
                    <a:pt x="134" y="51"/>
                  </a:cubicBezTo>
                  <a:cubicBezTo>
                    <a:pt x="135" y="50"/>
                    <a:pt x="135" y="49"/>
                    <a:pt x="136" y="49"/>
                  </a:cubicBezTo>
                  <a:cubicBezTo>
                    <a:pt x="136" y="48"/>
                    <a:pt x="137" y="47"/>
                    <a:pt x="137" y="46"/>
                  </a:cubicBezTo>
                  <a:cubicBezTo>
                    <a:pt x="138" y="46"/>
                    <a:pt x="139" y="45"/>
                    <a:pt x="139" y="44"/>
                  </a:cubicBezTo>
                  <a:cubicBezTo>
                    <a:pt x="140" y="43"/>
                    <a:pt x="140" y="43"/>
                    <a:pt x="141" y="42"/>
                  </a:cubicBezTo>
                  <a:cubicBezTo>
                    <a:pt x="141" y="42"/>
                    <a:pt x="139" y="40"/>
                    <a:pt x="139" y="40"/>
                  </a:cubicBezTo>
                  <a:cubicBezTo>
                    <a:pt x="138" y="40"/>
                    <a:pt x="138" y="42"/>
                    <a:pt x="137" y="42"/>
                  </a:cubicBezTo>
                  <a:cubicBezTo>
                    <a:pt x="136" y="42"/>
                    <a:pt x="135" y="40"/>
                    <a:pt x="135" y="41"/>
                  </a:cubicBezTo>
                  <a:cubicBezTo>
                    <a:pt x="134" y="41"/>
                    <a:pt x="133" y="42"/>
                    <a:pt x="133" y="43"/>
                  </a:cubicBezTo>
                  <a:cubicBezTo>
                    <a:pt x="133" y="43"/>
                    <a:pt x="135" y="44"/>
                    <a:pt x="135" y="45"/>
                  </a:cubicBezTo>
                  <a:cubicBezTo>
                    <a:pt x="135" y="45"/>
                    <a:pt x="134" y="47"/>
                    <a:pt x="133" y="47"/>
                  </a:cubicBezTo>
                  <a:cubicBezTo>
                    <a:pt x="133" y="47"/>
                    <a:pt x="131" y="45"/>
                    <a:pt x="131" y="45"/>
                  </a:cubicBezTo>
                  <a:cubicBezTo>
                    <a:pt x="131" y="46"/>
                    <a:pt x="130" y="47"/>
                    <a:pt x="130" y="47"/>
                  </a:cubicBezTo>
                  <a:cubicBezTo>
                    <a:pt x="129" y="48"/>
                    <a:pt x="128" y="49"/>
                    <a:pt x="128" y="50"/>
                  </a:cubicBezTo>
                  <a:cubicBezTo>
                    <a:pt x="127" y="50"/>
                    <a:pt x="127" y="51"/>
                    <a:pt x="126" y="52"/>
                  </a:cubicBezTo>
                  <a:cubicBezTo>
                    <a:pt x="126" y="52"/>
                    <a:pt x="125" y="54"/>
                    <a:pt x="124" y="54"/>
                  </a:cubicBezTo>
                  <a:cubicBezTo>
                    <a:pt x="124" y="54"/>
                    <a:pt x="122" y="52"/>
                    <a:pt x="122" y="52"/>
                  </a:cubicBezTo>
                  <a:cubicBezTo>
                    <a:pt x="122" y="52"/>
                    <a:pt x="121" y="54"/>
                    <a:pt x="121" y="55"/>
                  </a:cubicBezTo>
                  <a:cubicBezTo>
                    <a:pt x="120" y="55"/>
                    <a:pt x="119" y="56"/>
                    <a:pt x="119" y="57"/>
                  </a:cubicBezTo>
                  <a:cubicBezTo>
                    <a:pt x="118" y="57"/>
                    <a:pt x="118" y="59"/>
                    <a:pt x="117" y="59"/>
                  </a:cubicBezTo>
                  <a:cubicBezTo>
                    <a:pt x="117" y="59"/>
                    <a:pt x="115" y="57"/>
                    <a:pt x="115" y="57"/>
                  </a:cubicBezTo>
                  <a:cubicBezTo>
                    <a:pt x="114" y="57"/>
                    <a:pt x="114" y="59"/>
                    <a:pt x="113" y="60"/>
                  </a:cubicBezTo>
                  <a:cubicBezTo>
                    <a:pt x="113" y="60"/>
                    <a:pt x="112" y="58"/>
                    <a:pt x="111" y="58"/>
                  </a:cubicBezTo>
                  <a:cubicBezTo>
                    <a:pt x="111" y="58"/>
                    <a:pt x="110" y="60"/>
                    <a:pt x="109" y="60"/>
                  </a:cubicBezTo>
                  <a:cubicBezTo>
                    <a:pt x="109" y="60"/>
                    <a:pt x="108" y="59"/>
                    <a:pt x="107" y="58"/>
                  </a:cubicBezTo>
                  <a:cubicBezTo>
                    <a:pt x="106" y="58"/>
                    <a:pt x="106" y="57"/>
                    <a:pt x="105" y="57"/>
                  </a:cubicBezTo>
                  <a:cubicBezTo>
                    <a:pt x="104" y="56"/>
                    <a:pt x="103" y="55"/>
                    <a:pt x="103" y="55"/>
                  </a:cubicBezTo>
                  <a:cubicBezTo>
                    <a:pt x="102" y="55"/>
                    <a:pt x="101" y="57"/>
                    <a:pt x="101" y="57"/>
                  </a:cubicBezTo>
                  <a:cubicBezTo>
                    <a:pt x="101" y="57"/>
                    <a:pt x="103" y="59"/>
                    <a:pt x="103" y="59"/>
                  </a:cubicBezTo>
                  <a:cubicBezTo>
                    <a:pt x="103" y="59"/>
                    <a:pt x="102" y="61"/>
                    <a:pt x="101" y="61"/>
                  </a:cubicBezTo>
                  <a:cubicBezTo>
                    <a:pt x="101" y="61"/>
                    <a:pt x="99" y="60"/>
                    <a:pt x="99" y="59"/>
                  </a:cubicBezTo>
                  <a:cubicBezTo>
                    <a:pt x="99" y="59"/>
                    <a:pt x="101" y="57"/>
                    <a:pt x="101" y="57"/>
                  </a:cubicBezTo>
                  <a:cubicBezTo>
                    <a:pt x="101" y="57"/>
                    <a:pt x="99" y="56"/>
                    <a:pt x="99" y="56"/>
                  </a:cubicBezTo>
                  <a:cubicBezTo>
                    <a:pt x="98" y="55"/>
                    <a:pt x="97" y="54"/>
                    <a:pt x="96" y="54"/>
                  </a:cubicBezTo>
                  <a:cubicBezTo>
                    <a:pt x="96" y="53"/>
                    <a:pt x="95" y="53"/>
                    <a:pt x="94" y="52"/>
                  </a:cubicBezTo>
                  <a:cubicBezTo>
                    <a:pt x="93" y="52"/>
                    <a:pt x="93" y="51"/>
                    <a:pt x="92" y="50"/>
                  </a:cubicBezTo>
                  <a:cubicBezTo>
                    <a:pt x="91" y="50"/>
                    <a:pt x="90" y="49"/>
                    <a:pt x="90" y="49"/>
                  </a:cubicBezTo>
                  <a:cubicBezTo>
                    <a:pt x="89" y="49"/>
                    <a:pt x="89" y="50"/>
                    <a:pt x="88" y="51"/>
                  </a:cubicBezTo>
                  <a:cubicBezTo>
                    <a:pt x="88" y="51"/>
                    <a:pt x="87" y="53"/>
                    <a:pt x="86" y="53"/>
                  </a:cubicBezTo>
                  <a:cubicBezTo>
                    <a:pt x="86" y="53"/>
                    <a:pt x="84" y="51"/>
                    <a:pt x="84" y="51"/>
                  </a:cubicBezTo>
                  <a:cubicBezTo>
                    <a:pt x="83" y="52"/>
                    <a:pt x="83" y="53"/>
                    <a:pt x="82" y="54"/>
                  </a:cubicBezTo>
                  <a:cubicBezTo>
                    <a:pt x="82" y="54"/>
                    <a:pt x="81" y="55"/>
                    <a:pt x="81" y="56"/>
                  </a:cubicBezTo>
                  <a:cubicBezTo>
                    <a:pt x="80" y="57"/>
                    <a:pt x="79" y="57"/>
                    <a:pt x="79" y="58"/>
                  </a:cubicBezTo>
                  <a:cubicBezTo>
                    <a:pt x="78" y="59"/>
                    <a:pt x="78" y="60"/>
                    <a:pt x="77" y="60"/>
                  </a:cubicBezTo>
                  <a:cubicBezTo>
                    <a:pt x="77" y="61"/>
                    <a:pt x="76" y="63"/>
                    <a:pt x="76" y="63"/>
                  </a:cubicBezTo>
                  <a:cubicBezTo>
                    <a:pt x="75" y="63"/>
                    <a:pt x="73" y="61"/>
                    <a:pt x="73" y="61"/>
                  </a:cubicBezTo>
                  <a:cubicBezTo>
                    <a:pt x="73" y="61"/>
                    <a:pt x="75" y="59"/>
                    <a:pt x="75" y="59"/>
                  </a:cubicBezTo>
                  <a:cubicBezTo>
                    <a:pt x="75" y="58"/>
                    <a:pt x="73" y="57"/>
                    <a:pt x="73" y="57"/>
                  </a:cubicBezTo>
                  <a:cubicBezTo>
                    <a:pt x="72" y="57"/>
                    <a:pt x="71" y="59"/>
                    <a:pt x="71" y="59"/>
                  </a:cubicBezTo>
                  <a:cubicBezTo>
                    <a:pt x="70" y="59"/>
                    <a:pt x="69" y="58"/>
                    <a:pt x="69" y="58"/>
                  </a:cubicBezTo>
                  <a:cubicBezTo>
                    <a:pt x="68" y="57"/>
                    <a:pt x="67" y="56"/>
                    <a:pt x="67" y="56"/>
                  </a:cubicBezTo>
                  <a:cubicBezTo>
                    <a:pt x="66" y="55"/>
                    <a:pt x="65" y="55"/>
                    <a:pt x="64" y="54"/>
                  </a:cubicBezTo>
                  <a:cubicBezTo>
                    <a:pt x="64" y="55"/>
                    <a:pt x="63" y="56"/>
                    <a:pt x="63" y="56"/>
                  </a:cubicBezTo>
                  <a:close/>
                  <a:moveTo>
                    <a:pt x="163" y="13"/>
                  </a:moveTo>
                  <a:cubicBezTo>
                    <a:pt x="163" y="13"/>
                    <a:pt x="162" y="15"/>
                    <a:pt x="161" y="15"/>
                  </a:cubicBezTo>
                  <a:cubicBezTo>
                    <a:pt x="161" y="16"/>
                    <a:pt x="160" y="17"/>
                    <a:pt x="160" y="17"/>
                  </a:cubicBezTo>
                  <a:cubicBezTo>
                    <a:pt x="159" y="18"/>
                    <a:pt x="162" y="19"/>
                    <a:pt x="162" y="19"/>
                  </a:cubicBezTo>
                  <a:cubicBezTo>
                    <a:pt x="162" y="19"/>
                    <a:pt x="160" y="21"/>
                    <a:pt x="160" y="21"/>
                  </a:cubicBezTo>
                  <a:cubicBezTo>
                    <a:pt x="160" y="21"/>
                    <a:pt x="162" y="23"/>
                    <a:pt x="162" y="23"/>
                  </a:cubicBezTo>
                  <a:cubicBezTo>
                    <a:pt x="163" y="23"/>
                    <a:pt x="164" y="21"/>
                    <a:pt x="164" y="21"/>
                  </a:cubicBezTo>
                  <a:cubicBezTo>
                    <a:pt x="165" y="20"/>
                    <a:pt x="165" y="19"/>
                    <a:pt x="166" y="18"/>
                  </a:cubicBezTo>
                  <a:cubicBezTo>
                    <a:pt x="166" y="18"/>
                    <a:pt x="164" y="17"/>
                    <a:pt x="164" y="17"/>
                  </a:cubicBezTo>
                  <a:cubicBezTo>
                    <a:pt x="163" y="16"/>
                    <a:pt x="165" y="15"/>
                    <a:pt x="165" y="15"/>
                  </a:cubicBezTo>
                  <a:cubicBezTo>
                    <a:pt x="165" y="15"/>
                    <a:pt x="163" y="13"/>
                    <a:pt x="163" y="13"/>
                  </a:cubicBezTo>
                  <a:close/>
                  <a:moveTo>
                    <a:pt x="367" y="24"/>
                  </a:moveTo>
                  <a:cubicBezTo>
                    <a:pt x="367" y="24"/>
                    <a:pt x="368" y="21"/>
                    <a:pt x="368" y="21"/>
                  </a:cubicBezTo>
                  <a:cubicBezTo>
                    <a:pt x="368" y="21"/>
                    <a:pt x="367" y="20"/>
                    <a:pt x="366" y="20"/>
                  </a:cubicBezTo>
                  <a:cubicBezTo>
                    <a:pt x="366" y="19"/>
                    <a:pt x="364" y="18"/>
                    <a:pt x="364" y="18"/>
                  </a:cubicBezTo>
                  <a:cubicBezTo>
                    <a:pt x="364" y="18"/>
                    <a:pt x="363" y="20"/>
                    <a:pt x="362" y="20"/>
                  </a:cubicBezTo>
                  <a:cubicBezTo>
                    <a:pt x="362" y="21"/>
                    <a:pt x="361" y="22"/>
                    <a:pt x="361" y="22"/>
                  </a:cubicBezTo>
                  <a:cubicBezTo>
                    <a:pt x="360" y="23"/>
                    <a:pt x="359" y="24"/>
                    <a:pt x="359" y="25"/>
                  </a:cubicBezTo>
                  <a:cubicBezTo>
                    <a:pt x="359" y="25"/>
                    <a:pt x="357" y="26"/>
                    <a:pt x="357" y="27"/>
                  </a:cubicBezTo>
                  <a:cubicBezTo>
                    <a:pt x="357" y="27"/>
                    <a:pt x="359" y="29"/>
                    <a:pt x="359" y="29"/>
                  </a:cubicBezTo>
                  <a:cubicBezTo>
                    <a:pt x="360" y="28"/>
                    <a:pt x="361" y="27"/>
                    <a:pt x="361" y="26"/>
                  </a:cubicBezTo>
                  <a:cubicBezTo>
                    <a:pt x="362" y="25"/>
                    <a:pt x="363" y="23"/>
                    <a:pt x="365" y="22"/>
                  </a:cubicBezTo>
                  <a:cubicBezTo>
                    <a:pt x="365" y="22"/>
                    <a:pt x="366" y="24"/>
                    <a:pt x="367" y="24"/>
                  </a:cubicBezTo>
                  <a:close/>
                  <a:moveTo>
                    <a:pt x="592" y="15"/>
                  </a:moveTo>
                  <a:cubicBezTo>
                    <a:pt x="592" y="16"/>
                    <a:pt x="591" y="17"/>
                    <a:pt x="590" y="18"/>
                  </a:cubicBezTo>
                  <a:cubicBezTo>
                    <a:pt x="590" y="18"/>
                    <a:pt x="593" y="19"/>
                    <a:pt x="593" y="19"/>
                  </a:cubicBezTo>
                  <a:cubicBezTo>
                    <a:pt x="593" y="20"/>
                    <a:pt x="591" y="21"/>
                    <a:pt x="591" y="21"/>
                  </a:cubicBezTo>
                  <a:cubicBezTo>
                    <a:pt x="591" y="22"/>
                    <a:pt x="590" y="23"/>
                    <a:pt x="589" y="24"/>
                  </a:cubicBezTo>
                  <a:cubicBezTo>
                    <a:pt x="589" y="24"/>
                    <a:pt x="588" y="25"/>
                    <a:pt x="587" y="26"/>
                  </a:cubicBezTo>
                  <a:cubicBezTo>
                    <a:pt x="588" y="26"/>
                    <a:pt x="589" y="28"/>
                    <a:pt x="590" y="28"/>
                  </a:cubicBezTo>
                  <a:cubicBezTo>
                    <a:pt x="590" y="27"/>
                    <a:pt x="591" y="26"/>
                    <a:pt x="591" y="25"/>
                  </a:cubicBezTo>
                  <a:cubicBezTo>
                    <a:pt x="592" y="25"/>
                    <a:pt x="593" y="24"/>
                    <a:pt x="593" y="23"/>
                  </a:cubicBezTo>
                  <a:cubicBezTo>
                    <a:pt x="594" y="22"/>
                    <a:pt x="594" y="22"/>
                    <a:pt x="595" y="21"/>
                  </a:cubicBezTo>
                  <a:cubicBezTo>
                    <a:pt x="596" y="19"/>
                    <a:pt x="597" y="18"/>
                    <a:pt x="598" y="16"/>
                  </a:cubicBezTo>
                  <a:cubicBezTo>
                    <a:pt x="597" y="15"/>
                    <a:pt x="595" y="14"/>
                    <a:pt x="594" y="13"/>
                  </a:cubicBezTo>
                  <a:cubicBezTo>
                    <a:pt x="593" y="14"/>
                    <a:pt x="593" y="15"/>
                    <a:pt x="592" y="15"/>
                  </a:cubicBezTo>
                  <a:close/>
                  <a:moveTo>
                    <a:pt x="554" y="57"/>
                  </a:moveTo>
                  <a:cubicBezTo>
                    <a:pt x="554" y="56"/>
                    <a:pt x="555" y="55"/>
                    <a:pt x="555" y="54"/>
                  </a:cubicBezTo>
                  <a:cubicBezTo>
                    <a:pt x="555" y="54"/>
                    <a:pt x="553" y="53"/>
                    <a:pt x="553" y="53"/>
                  </a:cubicBezTo>
                  <a:cubicBezTo>
                    <a:pt x="553" y="52"/>
                    <a:pt x="555" y="51"/>
                    <a:pt x="555" y="50"/>
                  </a:cubicBezTo>
                  <a:cubicBezTo>
                    <a:pt x="555" y="50"/>
                    <a:pt x="553" y="49"/>
                    <a:pt x="552" y="49"/>
                  </a:cubicBezTo>
                  <a:cubicBezTo>
                    <a:pt x="552" y="48"/>
                    <a:pt x="554" y="47"/>
                    <a:pt x="554" y="46"/>
                  </a:cubicBezTo>
                  <a:cubicBezTo>
                    <a:pt x="554" y="46"/>
                    <a:pt x="556" y="45"/>
                    <a:pt x="556" y="44"/>
                  </a:cubicBezTo>
                  <a:cubicBezTo>
                    <a:pt x="556" y="44"/>
                    <a:pt x="554" y="43"/>
                    <a:pt x="554" y="43"/>
                  </a:cubicBezTo>
                  <a:cubicBezTo>
                    <a:pt x="553" y="43"/>
                    <a:pt x="553" y="44"/>
                    <a:pt x="552" y="45"/>
                  </a:cubicBezTo>
                  <a:cubicBezTo>
                    <a:pt x="551" y="45"/>
                    <a:pt x="551" y="46"/>
                    <a:pt x="550" y="47"/>
                  </a:cubicBezTo>
                  <a:cubicBezTo>
                    <a:pt x="550" y="48"/>
                    <a:pt x="549" y="49"/>
                    <a:pt x="549" y="49"/>
                  </a:cubicBezTo>
                  <a:cubicBezTo>
                    <a:pt x="548" y="50"/>
                    <a:pt x="551" y="50"/>
                    <a:pt x="551" y="51"/>
                  </a:cubicBezTo>
                  <a:cubicBezTo>
                    <a:pt x="551" y="52"/>
                    <a:pt x="549" y="52"/>
                    <a:pt x="549" y="53"/>
                  </a:cubicBezTo>
                  <a:cubicBezTo>
                    <a:pt x="549" y="54"/>
                    <a:pt x="551" y="54"/>
                    <a:pt x="551" y="55"/>
                  </a:cubicBezTo>
                  <a:cubicBezTo>
                    <a:pt x="551" y="55"/>
                    <a:pt x="550" y="57"/>
                    <a:pt x="550" y="57"/>
                  </a:cubicBezTo>
                  <a:cubicBezTo>
                    <a:pt x="550" y="58"/>
                    <a:pt x="552" y="58"/>
                    <a:pt x="552" y="59"/>
                  </a:cubicBezTo>
                  <a:cubicBezTo>
                    <a:pt x="552" y="58"/>
                    <a:pt x="553" y="57"/>
                    <a:pt x="554" y="57"/>
                  </a:cubicBezTo>
                  <a:close/>
                  <a:moveTo>
                    <a:pt x="352" y="51"/>
                  </a:moveTo>
                  <a:cubicBezTo>
                    <a:pt x="351" y="50"/>
                    <a:pt x="350" y="49"/>
                    <a:pt x="348" y="48"/>
                  </a:cubicBezTo>
                  <a:cubicBezTo>
                    <a:pt x="347" y="50"/>
                    <a:pt x="346" y="51"/>
                    <a:pt x="345" y="53"/>
                  </a:cubicBezTo>
                  <a:cubicBezTo>
                    <a:pt x="346" y="54"/>
                    <a:pt x="348" y="55"/>
                    <a:pt x="349" y="56"/>
                  </a:cubicBezTo>
                  <a:cubicBezTo>
                    <a:pt x="350" y="54"/>
                    <a:pt x="351" y="53"/>
                    <a:pt x="352" y="51"/>
                  </a:cubicBezTo>
                  <a:close/>
                  <a:moveTo>
                    <a:pt x="11" y="45"/>
                  </a:moveTo>
                  <a:cubicBezTo>
                    <a:pt x="11" y="45"/>
                    <a:pt x="13" y="47"/>
                    <a:pt x="13" y="47"/>
                  </a:cubicBezTo>
                  <a:cubicBezTo>
                    <a:pt x="14" y="47"/>
                    <a:pt x="15" y="45"/>
                    <a:pt x="15" y="45"/>
                  </a:cubicBezTo>
                  <a:cubicBezTo>
                    <a:pt x="15" y="44"/>
                    <a:pt x="13" y="43"/>
                    <a:pt x="13" y="43"/>
                  </a:cubicBezTo>
                  <a:cubicBezTo>
                    <a:pt x="12" y="43"/>
                    <a:pt x="11" y="41"/>
                    <a:pt x="11" y="41"/>
                  </a:cubicBezTo>
                  <a:cubicBezTo>
                    <a:pt x="10" y="41"/>
                    <a:pt x="9" y="43"/>
                    <a:pt x="9" y="44"/>
                  </a:cubicBezTo>
                  <a:cubicBezTo>
                    <a:pt x="9" y="44"/>
                    <a:pt x="7" y="45"/>
                    <a:pt x="7" y="46"/>
                  </a:cubicBezTo>
                  <a:cubicBezTo>
                    <a:pt x="7" y="46"/>
                    <a:pt x="9" y="47"/>
                    <a:pt x="9" y="47"/>
                  </a:cubicBezTo>
                  <a:cubicBezTo>
                    <a:pt x="10" y="47"/>
                    <a:pt x="10" y="45"/>
                    <a:pt x="11" y="45"/>
                  </a:cubicBezTo>
                  <a:close/>
                  <a:moveTo>
                    <a:pt x="51" y="44"/>
                  </a:moveTo>
                  <a:cubicBezTo>
                    <a:pt x="51" y="44"/>
                    <a:pt x="52" y="42"/>
                    <a:pt x="53" y="42"/>
                  </a:cubicBezTo>
                  <a:cubicBezTo>
                    <a:pt x="53" y="42"/>
                    <a:pt x="55" y="44"/>
                    <a:pt x="55" y="43"/>
                  </a:cubicBezTo>
                  <a:cubicBezTo>
                    <a:pt x="55" y="43"/>
                    <a:pt x="56" y="42"/>
                    <a:pt x="57" y="41"/>
                  </a:cubicBezTo>
                  <a:cubicBezTo>
                    <a:pt x="57" y="40"/>
                    <a:pt x="58" y="40"/>
                    <a:pt x="58" y="39"/>
                  </a:cubicBezTo>
                  <a:cubicBezTo>
                    <a:pt x="57" y="39"/>
                    <a:pt x="57" y="37"/>
                    <a:pt x="56" y="37"/>
                  </a:cubicBezTo>
                  <a:cubicBezTo>
                    <a:pt x="56" y="37"/>
                    <a:pt x="55" y="39"/>
                    <a:pt x="54" y="39"/>
                  </a:cubicBezTo>
                  <a:cubicBezTo>
                    <a:pt x="54" y="39"/>
                    <a:pt x="52" y="38"/>
                    <a:pt x="52" y="38"/>
                  </a:cubicBezTo>
                  <a:cubicBezTo>
                    <a:pt x="52" y="38"/>
                    <a:pt x="51" y="39"/>
                    <a:pt x="50" y="40"/>
                  </a:cubicBezTo>
                  <a:cubicBezTo>
                    <a:pt x="50" y="41"/>
                    <a:pt x="49" y="41"/>
                    <a:pt x="49" y="42"/>
                  </a:cubicBezTo>
                  <a:cubicBezTo>
                    <a:pt x="50" y="42"/>
                    <a:pt x="50" y="44"/>
                    <a:pt x="51" y="44"/>
                  </a:cubicBezTo>
                  <a:close/>
                  <a:moveTo>
                    <a:pt x="63" y="28"/>
                  </a:moveTo>
                  <a:cubicBezTo>
                    <a:pt x="63" y="28"/>
                    <a:pt x="61" y="27"/>
                    <a:pt x="61" y="27"/>
                  </a:cubicBezTo>
                  <a:cubicBezTo>
                    <a:pt x="60" y="26"/>
                    <a:pt x="59" y="25"/>
                    <a:pt x="58" y="25"/>
                  </a:cubicBezTo>
                  <a:cubicBezTo>
                    <a:pt x="58" y="25"/>
                    <a:pt x="57" y="27"/>
                    <a:pt x="57" y="27"/>
                  </a:cubicBezTo>
                  <a:cubicBezTo>
                    <a:pt x="56" y="27"/>
                    <a:pt x="55" y="29"/>
                    <a:pt x="55" y="29"/>
                  </a:cubicBezTo>
                  <a:cubicBezTo>
                    <a:pt x="55" y="30"/>
                    <a:pt x="57" y="31"/>
                    <a:pt x="57" y="31"/>
                  </a:cubicBezTo>
                  <a:cubicBezTo>
                    <a:pt x="58" y="31"/>
                    <a:pt x="59" y="33"/>
                    <a:pt x="59" y="33"/>
                  </a:cubicBezTo>
                  <a:cubicBezTo>
                    <a:pt x="60" y="33"/>
                    <a:pt x="61" y="31"/>
                    <a:pt x="61" y="30"/>
                  </a:cubicBezTo>
                  <a:cubicBezTo>
                    <a:pt x="61" y="30"/>
                    <a:pt x="63" y="29"/>
                    <a:pt x="63" y="28"/>
                  </a:cubicBezTo>
                  <a:close/>
                  <a:moveTo>
                    <a:pt x="108" y="48"/>
                  </a:moveTo>
                  <a:cubicBezTo>
                    <a:pt x="108" y="48"/>
                    <a:pt x="106" y="47"/>
                    <a:pt x="105" y="47"/>
                  </a:cubicBezTo>
                  <a:cubicBezTo>
                    <a:pt x="105" y="46"/>
                    <a:pt x="103" y="45"/>
                    <a:pt x="103" y="45"/>
                  </a:cubicBezTo>
                  <a:cubicBezTo>
                    <a:pt x="103" y="45"/>
                    <a:pt x="102" y="47"/>
                    <a:pt x="101" y="47"/>
                  </a:cubicBezTo>
                  <a:cubicBezTo>
                    <a:pt x="101" y="47"/>
                    <a:pt x="100" y="49"/>
                    <a:pt x="100" y="49"/>
                  </a:cubicBezTo>
                  <a:cubicBezTo>
                    <a:pt x="100" y="50"/>
                    <a:pt x="102" y="51"/>
                    <a:pt x="102" y="51"/>
                  </a:cubicBezTo>
                  <a:cubicBezTo>
                    <a:pt x="102" y="51"/>
                    <a:pt x="104" y="53"/>
                    <a:pt x="104" y="53"/>
                  </a:cubicBezTo>
                  <a:cubicBezTo>
                    <a:pt x="105" y="53"/>
                    <a:pt x="106" y="51"/>
                    <a:pt x="106" y="51"/>
                  </a:cubicBezTo>
                  <a:cubicBezTo>
                    <a:pt x="106" y="50"/>
                    <a:pt x="108" y="49"/>
                    <a:pt x="108" y="48"/>
                  </a:cubicBezTo>
                  <a:close/>
                  <a:moveTo>
                    <a:pt x="116" y="51"/>
                  </a:moveTo>
                  <a:cubicBezTo>
                    <a:pt x="116" y="51"/>
                    <a:pt x="117" y="49"/>
                    <a:pt x="118" y="49"/>
                  </a:cubicBezTo>
                  <a:cubicBezTo>
                    <a:pt x="118" y="48"/>
                    <a:pt x="119" y="47"/>
                    <a:pt x="119" y="47"/>
                  </a:cubicBezTo>
                  <a:cubicBezTo>
                    <a:pt x="120" y="46"/>
                    <a:pt x="121" y="45"/>
                    <a:pt x="121" y="44"/>
                  </a:cubicBezTo>
                  <a:cubicBezTo>
                    <a:pt x="121" y="44"/>
                    <a:pt x="119" y="43"/>
                    <a:pt x="119" y="43"/>
                  </a:cubicBezTo>
                  <a:cubicBezTo>
                    <a:pt x="119" y="43"/>
                    <a:pt x="117" y="41"/>
                    <a:pt x="117" y="41"/>
                  </a:cubicBezTo>
                  <a:cubicBezTo>
                    <a:pt x="116" y="41"/>
                    <a:pt x="115" y="43"/>
                    <a:pt x="115" y="43"/>
                  </a:cubicBezTo>
                  <a:cubicBezTo>
                    <a:pt x="114" y="44"/>
                    <a:pt x="114" y="45"/>
                    <a:pt x="113" y="46"/>
                  </a:cubicBezTo>
                  <a:cubicBezTo>
                    <a:pt x="113" y="46"/>
                    <a:pt x="115" y="47"/>
                    <a:pt x="116" y="47"/>
                  </a:cubicBezTo>
                  <a:cubicBezTo>
                    <a:pt x="116" y="48"/>
                    <a:pt x="114" y="49"/>
                    <a:pt x="114" y="49"/>
                  </a:cubicBezTo>
                  <a:cubicBezTo>
                    <a:pt x="114" y="49"/>
                    <a:pt x="116" y="51"/>
                    <a:pt x="116" y="51"/>
                  </a:cubicBezTo>
                  <a:close/>
                  <a:moveTo>
                    <a:pt x="177" y="27"/>
                  </a:moveTo>
                  <a:cubicBezTo>
                    <a:pt x="178" y="27"/>
                    <a:pt x="178" y="29"/>
                    <a:pt x="179" y="29"/>
                  </a:cubicBezTo>
                  <a:cubicBezTo>
                    <a:pt x="180" y="29"/>
                    <a:pt x="180" y="27"/>
                    <a:pt x="181" y="26"/>
                  </a:cubicBezTo>
                  <a:cubicBezTo>
                    <a:pt x="181" y="26"/>
                    <a:pt x="182" y="24"/>
                    <a:pt x="183" y="24"/>
                  </a:cubicBezTo>
                  <a:cubicBezTo>
                    <a:pt x="183" y="24"/>
                    <a:pt x="185" y="26"/>
                    <a:pt x="185" y="26"/>
                  </a:cubicBezTo>
                  <a:cubicBezTo>
                    <a:pt x="185" y="25"/>
                    <a:pt x="186" y="24"/>
                    <a:pt x="186" y="24"/>
                  </a:cubicBezTo>
                  <a:cubicBezTo>
                    <a:pt x="188" y="22"/>
                    <a:pt x="189" y="21"/>
                    <a:pt x="190" y="19"/>
                  </a:cubicBezTo>
                  <a:cubicBezTo>
                    <a:pt x="191" y="19"/>
                    <a:pt x="191" y="21"/>
                    <a:pt x="192" y="21"/>
                  </a:cubicBezTo>
                  <a:cubicBezTo>
                    <a:pt x="192" y="21"/>
                    <a:pt x="194" y="19"/>
                    <a:pt x="194" y="19"/>
                  </a:cubicBezTo>
                  <a:cubicBezTo>
                    <a:pt x="194" y="19"/>
                    <a:pt x="192" y="17"/>
                    <a:pt x="192" y="17"/>
                  </a:cubicBezTo>
                  <a:cubicBezTo>
                    <a:pt x="191" y="17"/>
                    <a:pt x="190" y="19"/>
                    <a:pt x="190" y="19"/>
                  </a:cubicBezTo>
                  <a:cubicBezTo>
                    <a:pt x="189" y="19"/>
                    <a:pt x="188" y="17"/>
                    <a:pt x="188" y="18"/>
                  </a:cubicBezTo>
                  <a:cubicBezTo>
                    <a:pt x="187" y="18"/>
                    <a:pt x="186" y="20"/>
                    <a:pt x="186" y="20"/>
                  </a:cubicBezTo>
                  <a:cubicBezTo>
                    <a:pt x="185" y="20"/>
                    <a:pt x="184" y="18"/>
                    <a:pt x="184" y="18"/>
                  </a:cubicBezTo>
                  <a:cubicBezTo>
                    <a:pt x="183" y="18"/>
                    <a:pt x="182" y="16"/>
                    <a:pt x="181" y="16"/>
                  </a:cubicBezTo>
                  <a:cubicBezTo>
                    <a:pt x="181" y="17"/>
                    <a:pt x="180" y="18"/>
                    <a:pt x="180" y="19"/>
                  </a:cubicBezTo>
                  <a:cubicBezTo>
                    <a:pt x="179" y="19"/>
                    <a:pt x="179" y="20"/>
                    <a:pt x="178" y="21"/>
                  </a:cubicBezTo>
                  <a:cubicBezTo>
                    <a:pt x="178" y="22"/>
                    <a:pt x="177" y="22"/>
                    <a:pt x="176" y="23"/>
                  </a:cubicBezTo>
                  <a:cubicBezTo>
                    <a:pt x="176" y="24"/>
                    <a:pt x="175" y="25"/>
                    <a:pt x="175" y="25"/>
                  </a:cubicBezTo>
                  <a:cubicBezTo>
                    <a:pt x="174" y="26"/>
                    <a:pt x="173" y="27"/>
                    <a:pt x="173" y="27"/>
                  </a:cubicBezTo>
                  <a:cubicBezTo>
                    <a:pt x="173" y="28"/>
                    <a:pt x="175" y="29"/>
                    <a:pt x="175" y="29"/>
                  </a:cubicBezTo>
                  <a:cubicBezTo>
                    <a:pt x="176" y="28"/>
                    <a:pt x="176" y="28"/>
                    <a:pt x="177" y="27"/>
                  </a:cubicBezTo>
                  <a:close/>
                  <a:moveTo>
                    <a:pt x="206" y="49"/>
                  </a:moveTo>
                  <a:cubicBezTo>
                    <a:pt x="206" y="49"/>
                    <a:pt x="207" y="47"/>
                    <a:pt x="208" y="47"/>
                  </a:cubicBezTo>
                  <a:cubicBezTo>
                    <a:pt x="208" y="47"/>
                    <a:pt x="205" y="45"/>
                    <a:pt x="205" y="45"/>
                  </a:cubicBezTo>
                  <a:cubicBezTo>
                    <a:pt x="205" y="45"/>
                    <a:pt x="207" y="44"/>
                    <a:pt x="207" y="43"/>
                  </a:cubicBezTo>
                  <a:cubicBezTo>
                    <a:pt x="207" y="42"/>
                    <a:pt x="208" y="41"/>
                    <a:pt x="209" y="41"/>
                  </a:cubicBezTo>
                  <a:cubicBezTo>
                    <a:pt x="209" y="40"/>
                    <a:pt x="210" y="39"/>
                    <a:pt x="211" y="38"/>
                  </a:cubicBezTo>
                  <a:cubicBezTo>
                    <a:pt x="211" y="38"/>
                    <a:pt x="208" y="37"/>
                    <a:pt x="208" y="37"/>
                  </a:cubicBezTo>
                  <a:cubicBezTo>
                    <a:pt x="208" y="36"/>
                    <a:pt x="210" y="35"/>
                    <a:pt x="210" y="35"/>
                  </a:cubicBezTo>
                  <a:cubicBezTo>
                    <a:pt x="210" y="35"/>
                    <a:pt x="208" y="33"/>
                    <a:pt x="208" y="33"/>
                  </a:cubicBezTo>
                  <a:cubicBezTo>
                    <a:pt x="207" y="33"/>
                    <a:pt x="207" y="34"/>
                    <a:pt x="206" y="35"/>
                  </a:cubicBezTo>
                  <a:cubicBezTo>
                    <a:pt x="206" y="35"/>
                    <a:pt x="204" y="37"/>
                    <a:pt x="204" y="37"/>
                  </a:cubicBezTo>
                  <a:cubicBezTo>
                    <a:pt x="204" y="38"/>
                    <a:pt x="207" y="39"/>
                    <a:pt x="207" y="39"/>
                  </a:cubicBezTo>
                  <a:cubicBezTo>
                    <a:pt x="206" y="40"/>
                    <a:pt x="205" y="41"/>
                    <a:pt x="205" y="41"/>
                  </a:cubicBezTo>
                  <a:cubicBezTo>
                    <a:pt x="204" y="42"/>
                    <a:pt x="203" y="43"/>
                    <a:pt x="203" y="43"/>
                  </a:cubicBezTo>
                  <a:cubicBezTo>
                    <a:pt x="203" y="44"/>
                    <a:pt x="201" y="45"/>
                    <a:pt x="201" y="46"/>
                  </a:cubicBezTo>
                  <a:cubicBezTo>
                    <a:pt x="202" y="46"/>
                    <a:pt x="203" y="47"/>
                    <a:pt x="204" y="47"/>
                  </a:cubicBezTo>
                  <a:cubicBezTo>
                    <a:pt x="204" y="47"/>
                    <a:pt x="205" y="49"/>
                    <a:pt x="206" y="49"/>
                  </a:cubicBezTo>
                  <a:close/>
                  <a:moveTo>
                    <a:pt x="240" y="51"/>
                  </a:moveTo>
                  <a:cubicBezTo>
                    <a:pt x="240" y="50"/>
                    <a:pt x="242" y="52"/>
                    <a:pt x="242" y="52"/>
                  </a:cubicBezTo>
                  <a:cubicBezTo>
                    <a:pt x="243" y="52"/>
                    <a:pt x="244" y="50"/>
                    <a:pt x="244" y="50"/>
                  </a:cubicBezTo>
                  <a:cubicBezTo>
                    <a:pt x="244" y="50"/>
                    <a:pt x="242" y="48"/>
                    <a:pt x="242" y="48"/>
                  </a:cubicBezTo>
                  <a:cubicBezTo>
                    <a:pt x="241" y="48"/>
                    <a:pt x="240" y="47"/>
                    <a:pt x="240" y="47"/>
                  </a:cubicBezTo>
                  <a:cubicBezTo>
                    <a:pt x="239" y="47"/>
                    <a:pt x="238" y="49"/>
                    <a:pt x="238" y="49"/>
                  </a:cubicBezTo>
                  <a:cubicBezTo>
                    <a:pt x="238" y="49"/>
                    <a:pt x="236" y="51"/>
                    <a:pt x="236" y="51"/>
                  </a:cubicBezTo>
                  <a:cubicBezTo>
                    <a:pt x="236" y="52"/>
                    <a:pt x="238" y="52"/>
                    <a:pt x="238" y="53"/>
                  </a:cubicBezTo>
                  <a:cubicBezTo>
                    <a:pt x="239" y="53"/>
                    <a:pt x="240" y="51"/>
                    <a:pt x="240" y="51"/>
                  </a:cubicBezTo>
                  <a:close/>
                  <a:moveTo>
                    <a:pt x="233" y="45"/>
                  </a:moveTo>
                  <a:cubicBezTo>
                    <a:pt x="234" y="46"/>
                    <a:pt x="235" y="43"/>
                    <a:pt x="235" y="43"/>
                  </a:cubicBezTo>
                  <a:cubicBezTo>
                    <a:pt x="236" y="43"/>
                    <a:pt x="237" y="45"/>
                    <a:pt x="237" y="45"/>
                  </a:cubicBezTo>
                  <a:cubicBezTo>
                    <a:pt x="238" y="45"/>
                    <a:pt x="239" y="43"/>
                    <a:pt x="239" y="43"/>
                  </a:cubicBezTo>
                  <a:cubicBezTo>
                    <a:pt x="240" y="42"/>
                    <a:pt x="240" y="41"/>
                    <a:pt x="241" y="40"/>
                  </a:cubicBezTo>
                  <a:cubicBezTo>
                    <a:pt x="240" y="40"/>
                    <a:pt x="239" y="39"/>
                    <a:pt x="239" y="39"/>
                  </a:cubicBezTo>
                  <a:cubicBezTo>
                    <a:pt x="238" y="39"/>
                    <a:pt x="237" y="41"/>
                    <a:pt x="237" y="41"/>
                  </a:cubicBezTo>
                  <a:cubicBezTo>
                    <a:pt x="236" y="41"/>
                    <a:pt x="235" y="39"/>
                    <a:pt x="235" y="39"/>
                  </a:cubicBezTo>
                  <a:cubicBezTo>
                    <a:pt x="234" y="40"/>
                    <a:pt x="233" y="41"/>
                    <a:pt x="233" y="41"/>
                  </a:cubicBezTo>
                  <a:cubicBezTo>
                    <a:pt x="232" y="42"/>
                    <a:pt x="232" y="43"/>
                    <a:pt x="231" y="44"/>
                  </a:cubicBezTo>
                  <a:cubicBezTo>
                    <a:pt x="232" y="44"/>
                    <a:pt x="233" y="45"/>
                    <a:pt x="233" y="45"/>
                  </a:cubicBezTo>
                  <a:close/>
                  <a:moveTo>
                    <a:pt x="241" y="30"/>
                  </a:moveTo>
                  <a:cubicBezTo>
                    <a:pt x="242" y="30"/>
                    <a:pt x="243" y="32"/>
                    <a:pt x="244" y="32"/>
                  </a:cubicBezTo>
                  <a:cubicBezTo>
                    <a:pt x="244" y="32"/>
                    <a:pt x="245" y="30"/>
                    <a:pt x="245" y="30"/>
                  </a:cubicBezTo>
                  <a:cubicBezTo>
                    <a:pt x="246" y="30"/>
                    <a:pt x="247" y="32"/>
                    <a:pt x="248" y="32"/>
                  </a:cubicBezTo>
                  <a:cubicBezTo>
                    <a:pt x="248" y="31"/>
                    <a:pt x="249" y="29"/>
                    <a:pt x="249" y="29"/>
                  </a:cubicBezTo>
                  <a:cubicBezTo>
                    <a:pt x="248" y="28"/>
                    <a:pt x="246" y="27"/>
                    <a:pt x="245" y="26"/>
                  </a:cubicBezTo>
                  <a:cubicBezTo>
                    <a:pt x="244" y="25"/>
                    <a:pt x="243" y="25"/>
                    <a:pt x="243" y="24"/>
                  </a:cubicBezTo>
                  <a:cubicBezTo>
                    <a:pt x="242" y="25"/>
                    <a:pt x="242" y="26"/>
                    <a:pt x="241" y="26"/>
                  </a:cubicBezTo>
                  <a:cubicBezTo>
                    <a:pt x="240" y="27"/>
                    <a:pt x="240" y="28"/>
                    <a:pt x="239" y="29"/>
                  </a:cubicBezTo>
                  <a:cubicBezTo>
                    <a:pt x="239" y="29"/>
                    <a:pt x="237" y="30"/>
                    <a:pt x="238" y="31"/>
                  </a:cubicBezTo>
                  <a:cubicBezTo>
                    <a:pt x="238" y="32"/>
                    <a:pt x="240" y="32"/>
                    <a:pt x="240" y="33"/>
                  </a:cubicBezTo>
                  <a:cubicBezTo>
                    <a:pt x="240" y="32"/>
                    <a:pt x="241" y="30"/>
                    <a:pt x="241" y="30"/>
                  </a:cubicBezTo>
                  <a:close/>
                  <a:moveTo>
                    <a:pt x="283" y="41"/>
                  </a:moveTo>
                  <a:cubicBezTo>
                    <a:pt x="284" y="40"/>
                    <a:pt x="284" y="39"/>
                    <a:pt x="285" y="39"/>
                  </a:cubicBezTo>
                  <a:cubicBezTo>
                    <a:pt x="285" y="38"/>
                    <a:pt x="286" y="37"/>
                    <a:pt x="286" y="36"/>
                  </a:cubicBezTo>
                  <a:cubicBezTo>
                    <a:pt x="286" y="36"/>
                    <a:pt x="284" y="35"/>
                    <a:pt x="284" y="35"/>
                  </a:cubicBezTo>
                  <a:cubicBezTo>
                    <a:pt x="284" y="34"/>
                    <a:pt x="286" y="33"/>
                    <a:pt x="286" y="32"/>
                  </a:cubicBezTo>
                  <a:cubicBezTo>
                    <a:pt x="286" y="32"/>
                    <a:pt x="287" y="31"/>
                    <a:pt x="288" y="30"/>
                  </a:cubicBezTo>
                  <a:cubicBezTo>
                    <a:pt x="288" y="30"/>
                    <a:pt x="285" y="29"/>
                    <a:pt x="285" y="28"/>
                  </a:cubicBezTo>
                  <a:cubicBezTo>
                    <a:pt x="285" y="28"/>
                    <a:pt x="287" y="27"/>
                    <a:pt x="287" y="26"/>
                  </a:cubicBezTo>
                  <a:cubicBezTo>
                    <a:pt x="287" y="26"/>
                    <a:pt x="289" y="25"/>
                    <a:pt x="289" y="24"/>
                  </a:cubicBezTo>
                  <a:cubicBezTo>
                    <a:pt x="289" y="23"/>
                    <a:pt x="287" y="23"/>
                    <a:pt x="286" y="22"/>
                  </a:cubicBezTo>
                  <a:cubicBezTo>
                    <a:pt x="286" y="23"/>
                    <a:pt x="285" y="24"/>
                    <a:pt x="285" y="25"/>
                  </a:cubicBezTo>
                  <a:cubicBezTo>
                    <a:pt x="285" y="25"/>
                    <a:pt x="283" y="26"/>
                    <a:pt x="283" y="27"/>
                  </a:cubicBezTo>
                  <a:cubicBezTo>
                    <a:pt x="283" y="27"/>
                    <a:pt x="285" y="28"/>
                    <a:pt x="285" y="28"/>
                  </a:cubicBezTo>
                  <a:cubicBezTo>
                    <a:pt x="285" y="29"/>
                    <a:pt x="284" y="30"/>
                    <a:pt x="284" y="31"/>
                  </a:cubicBezTo>
                  <a:cubicBezTo>
                    <a:pt x="283" y="31"/>
                    <a:pt x="282" y="32"/>
                    <a:pt x="282" y="33"/>
                  </a:cubicBezTo>
                  <a:cubicBezTo>
                    <a:pt x="282" y="33"/>
                    <a:pt x="284" y="34"/>
                    <a:pt x="284" y="35"/>
                  </a:cubicBezTo>
                  <a:cubicBezTo>
                    <a:pt x="284" y="35"/>
                    <a:pt x="283" y="37"/>
                    <a:pt x="282" y="37"/>
                  </a:cubicBezTo>
                  <a:cubicBezTo>
                    <a:pt x="282" y="37"/>
                    <a:pt x="281" y="38"/>
                    <a:pt x="281" y="39"/>
                  </a:cubicBezTo>
                  <a:cubicBezTo>
                    <a:pt x="281" y="40"/>
                    <a:pt x="279" y="41"/>
                    <a:pt x="279" y="41"/>
                  </a:cubicBezTo>
                  <a:cubicBezTo>
                    <a:pt x="279" y="42"/>
                    <a:pt x="281" y="42"/>
                    <a:pt x="281" y="43"/>
                  </a:cubicBezTo>
                  <a:cubicBezTo>
                    <a:pt x="282" y="42"/>
                    <a:pt x="282" y="42"/>
                    <a:pt x="283" y="41"/>
                  </a:cubicBezTo>
                  <a:close/>
                  <a:moveTo>
                    <a:pt x="270" y="34"/>
                  </a:moveTo>
                  <a:cubicBezTo>
                    <a:pt x="270" y="35"/>
                    <a:pt x="271" y="32"/>
                    <a:pt x="272" y="32"/>
                  </a:cubicBezTo>
                  <a:cubicBezTo>
                    <a:pt x="272" y="32"/>
                    <a:pt x="274" y="34"/>
                    <a:pt x="274" y="34"/>
                  </a:cubicBezTo>
                  <a:cubicBezTo>
                    <a:pt x="275" y="34"/>
                    <a:pt x="275" y="32"/>
                    <a:pt x="276" y="32"/>
                  </a:cubicBezTo>
                  <a:cubicBezTo>
                    <a:pt x="276" y="31"/>
                    <a:pt x="277" y="30"/>
                    <a:pt x="277" y="30"/>
                  </a:cubicBezTo>
                  <a:cubicBezTo>
                    <a:pt x="277" y="29"/>
                    <a:pt x="276" y="28"/>
                    <a:pt x="275" y="28"/>
                  </a:cubicBezTo>
                  <a:cubicBezTo>
                    <a:pt x="275" y="28"/>
                    <a:pt x="273" y="26"/>
                    <a:pt x="273" y="26"/>
                  </a:cubicBezTo>
                  <a:cubicBezTo>
                    <a:pt x="273" y="26"/>
                    <a:pt x="271" y="28"/>
                    <a:pt x="271" y="28"/>
                  </a:cubicBezTo>
                  <a:cubicBezTo>
                    <a:pt x="271" y="29"/>
                    <a:pt x="270" y="30"/>
                    <a:pt x="270" y="31"/>
                  </a:cubicBezTo>
                  <a:cubicBezTo>
                    <a:pt x="269" y="31"/>
                    <a:pt x="268" y="32"/>
                    <a:pt x="268" y="33"/>
                  </a:cubicBezTo>
                  <a:cubicBezTo>
                    <a:pt x="269" y="33"/>
                    <a:pt x="269" y="34"/>
                    <a:pt x="270" y="34"/>
                  </a:cubicBezTo>
                  <a:close/>
                  <a:moveTo>
                    <a:pt x="295" y="25"/>
                  </a:moveTo>
                  <a:cubicBezTo>
                    <a:pt x="295" y="25"/>
                    <a:pt x="293" y="27"/>
                    <a:pt x="293" y="27"/>
                  </a:cubicBezTo>
                  <a:cubicBezTo>
                    <a:pt x="293" y="28"/>
                    <a:pt x="295" y="29"/>
                    <a:pt x="295" y="29"/>
                  </a:cubicBezTo>
                  <a:cubicBezTo>
                    <a:pt x="296" y="29"/>
                    <a:pt x="297" y="31"/>
                    <a:pt x="298" y="31"/>
                  </a:cubicBezTo>
                  <a:cubicBezTo>
                    <a:pt x="298" y="31"/>
                    <a:pt x="299" y="29"/>
                    <a:pt x="299" y="29"/>
                  </a:cubicBezTo>
                  <a:cubicBezTo>
                    <a:pt x="300" y="28"/>
                    <a:pt x="301" y="27"/>
                    <a:pt x="301" y="26"/>
                  </a:cubicBezTo>
                  <a:cubicBezTo>
                    <a:pt x="301" y="26"/>
                    <a:pt x="303" y="25"/>
                    <a:pt x="303" y="24"/>
                  </a:cubicBezTo>
                  <a:cubicBezTo>
                    <a:pt x="303" y="23"/>
                    <a:pt x="301" y="23"/>
                    <a:pt x="301" y="22"/>
                  </a:cubicBezTo>
                  <a:cubicBezTo>
                    <a:pt x="299" y="24"/>
                    <a:pt x="298" y="25"/>
                    <a:pt x="297" y="27"/>
                  </a:cubicBezTo>
                  <a:cubicBezTo>
                    <a:pt x="296" y="27"/>
                    <a:pt x="296" y="25"/>
                    <a:pt x="295" y="25"/>
                  </a:cubicBezTo>
                  <a:close/>
                  <a:moveTo>
                    <a:pt x="373" y="39"/>
                  </a:moveTo>
                  <a:cubicBezTo>
                    <a:pt x="373" y="38"/>
                    <a:pt x="374" y="37"/>
                    <a:pt x="375" y="37"/>
                  </a:cubicBezTo>
                  <a:cubicBezTo>
                    <a:pt x="375" y="36"/>
                    <a:pt x="376" y="38"/>
                    <a:pt x="377" y="38"/>
                  </a:cubicBezTo>
                  <a:cubicBezTo>
                    <a:pt x="377" y="38"/>
                    <a:pt x="378" y="36"/>
                    <a:pt x="378" y="36"/>
                  </a:cubicBezTo>
                  <a:cubicBezTo>
                    <a:pt x="379" y="36"/>
                    <a:pt x="380" y="37"/>
                    <a:pt x="381" y="38"/>
                  </a:cubicBezTo>
                  <a:cubicBezTo>
                    <a:pt x="381" y="38"/>
                    <a:pt x="383" y="39"/>
                    <a:pt x="383" y="39"/>
                  </a:cubicBezTo>
                  <a:cubicBezTo>
                    <a:pt x="384" y="39"/>
                    <a:pt x="384" y="37"/>
                    <a:pt x="385" y="37"/>
                  </a:cubicBezTo>
                  <a:cubicBezTo>
                    <a:pt x="384" y="37"/>
                    <a:pt x="383" y="36"/>
                    <a:pt x="382" y="35"/>
                  </a:cubicBezTo>
                  <a:cubicBezTo>
                    <a:pt x="382" y="35"/>
                    <a:pt x="381" y="34"/>
                    <a:pt x="380" y="34"/>
                  </a:cubicBezTo>
                  <a:cubicBezTo>
                    <a:pt x="380" y="33"/>
                    <a:pt x="379" y="32"/>
                    <a:pt x="378" y="32"/>
                  </a:cubicBezTo>
                  <a:cubicBezTo>
                    <a:pt x="378" y="32"/>
                    <a:pt x="377" y="34"/>
                    <a:pt x="376" y="34"/>
                  </a:cubicBezTo>
                  <a:cubicBezTo>
                    <a:pt x="376" y="34"/>
                    <a:pt x="374" y="32"/>
                    <a:pt x="374" y="33"/>
                  </a:cubicBezTo>
                  <a:cubicBezTo>
                    <a:pt x="373" y="33"/>
                    <a:pt x="373" y="34"/>
                    <a:pt x="372" y="35"/>
                  </a:cubicBezTo>
                  <a:cubicBezTo>
                    <a:pt x="372" y="35"/>
                    <a:pt x="371" y="36"/>
                    <a:pt x="371" y="37"/>
                  </a:cubicBezTo>
                  <a:cubicBezTo>
                    <a:pt x="370" y="38"/>
                    <a:pt x="369" y="39"/>
                    <a:pt x="369" y="39"/>
                  </a:cubicBezTo>
                  <a:cubicBezTo>
                    <a:pt x="369" y="40"/>
                    <a:pt x="371" y="40"/>
                    <a:pt x="371" y="41"/>
                  </a:cubicBezTo>
                  <a:cubicBezTo>
                    <a:pt x="372" y="40"/>
                    <a:pt x="372" y="39"/>
                    <a:pt x="373" y="39"/>
                  </a:cubicBezTo>
                  <a:close/>
                  <a:moveTo>
                    <a:pt x="410" y="50"/>
                  </a:moveTo>
                  <a:cubicBezTo>
                    <a:pt x="411" y="49"/>
                    <a:pt x="412" y="48"/>
                    <a:pt x="412" y="47"/>
                  </a:cubicBezTo>
                  <a:cubicBezTo>
                    <a:pt x="412" y="47"/>
                    <a:pt x="410" y="46"/>
                    <a:pt x="410" y="46"/>
                  </a:cubicBezTo>
                  <a:cubicBezTo>
                    <a:pt x="410" y="46"/>
                    <a:pt x="408" y="44"/>
                    <a:pt x="408" y="44"/>
                  </a:cubicBezTo>
                  <a:cubicBezTo>
                    <a:pt x="407" y="44"/>
                    <a:pt x="406" y="46"/>
                    <a:pt x="406" y="46"/>
                  </a:cubicBezTo>
                  <a:cubicBezTo>
                    <a:pt x="405" y="47"/>
                    <a:pt x="405" y="48"/>
                    <a:pt x="404" y="49"/>
                  </a:cubicBezTo>
                  <a:cubicBezTo>
                    <a:pt x="404" y="49"/>
                    <a:pt x="402" y="50"/>
                    <a:pt x="402" y="51"/>
                  </a:cubicBezTo>
                  <a:cubicBezTo>
                    <a:pt x="402" y="51"/>
                    <a:pt x="404" y="52"/>
                    <a:pt x="405" y="52"/>
                  </a:cubicBezTo>
                  <a:cubicBezTo>
                    <a:pt x="405" y="53"/>
                    <a:pt x="406" y="54"/>
                    <a:pt x="407" y="54"/>
                  </a:cubicBezTo>
                  <a:cubicBezTo>
                    <a:pt x="408" y="53"/>
                    <a:pt x="409" y="51"/>
                    <a:pt x="410" y="50"/>
                  </a:cubicBezTo>
                  <a:close/>
                  <a:moveTo>
                    <a:pt x="399" y="41"/>
                  </a:moveTo>
                  <a:cubicBezTo>
                    <a:pt x="400" y="40"/>
                    <a:pt x="400" y="40"/>
                    <a:pt x="401" y="39"/>
                  </a:cubicBezTo>
                  <a:cubicBezTo>
                    <a:pt x="402" y="37"/>
                    <a:pt x="403" y="36"/>
                    <a:pt x="404" y="35"/>
                  </a:cubicBezTo>
                  <a:cubicBezTo>
                    <a:pt x="403" y="33"/>
                    <a:pt x="401" y="32"/>
                    <a:pt x="400" y="31"/>
                  </a:cubicBezTo>
                  <a:cubicBezTo>
                    <a:pt x="399" y="32"/>
                    <a:pt x="399" y="33"/>
                    <a:pt x="398" y="33"/>
                  </a:cubicBezTo>
                  <a:cubicBezTo>
                    <a:pt x="397" y="35"/>
                    <a:pt x="396" y="36"/>
                    <a:pt x="395" y="38"/>
                  </a:cubicBezTo>
                  <a:cubicBezTo>
                    <a:pt x="394" y="39"/>
                    <a:pt x="392" y="41"/>
                    <a:pt x="391" y="42"/>
                  </a:cubicBezTo>
                  <a:cubicBezTo>
                    <a:pt x="393" y="43"/>
                    <a:pt x="394" y="45"/>
                    <a:pt x="396" y="46"/>
                  </a:cubicBezTo>
                  <a:cubicBezTo>
                    <a:pt x="397" y="44"/>
                    <a:pt x="398" y="43"/>
                    <a:pt x="399" y="41"/>
                  </a:cubicBezTo>
                  <a:close/>
                  <a:moveTo>
                    <a:pt x="433" y="53"/>
                  </a:moveTo>
                  <a:cubicBezTo>
                    <a:pt x="434" y="53"/>
                    <a:pt x="434" y="54"/>
                    <a:pt x="435" y="54"/>
                  </a:cubicBezTo>
                  <a:cubicBezTo>
                    <a:pt x="436" y="55"/>
                    <a:pt x="437" y="56"/>
                    <a:pt x="437" y="56"/>
                  </a:cubicBezTo>
                  <a:cubicBezTo>
                    <a:pt x="438" y="56"/>
                    <a:pt x="439" y="54"/>
                    <a:pt x="439" y="54"/>
                  </a:cubicBezTo>
                  <a:cubicBezTo>
                    <a:pt x="440" y="53"/>
                    <a:pt x="440" y="52"/>
                    <a:pt x="441" y="52"/>
                  </a:cubicBezTo>
                  <a:cubicBezTo>
                    <a:pt x="441" y="51"/>
                    <a:pt x="442" y="50"/>
                    <a:pt x="442" y="49"/>
                  </a:cubicBezTo>
                  <a:cubicBezTo>
                    <a:pt x="442" y="49"/>
                    <a:pt x="440" y="48"/>
                    <a:pt x="440" y="48"/>
                  </a:cubicBezTo>
                  <a:cubicBezTo>
                    <a:pt x="440" y="48"/>
                    <a:pt x="439" y="50"/>
                    <a:pt x="438" y="50"/>
                  </a:cubicBezTo>
                  <a:cubicBezTo>
                    <a:pt x="438" y="50"/>
                    <a:pt x="437" y="48"/>
                    <a:pt x="436" y="48"/>
                  </a:cubicBezTo>
                  <a:cubicBezTo>
                    <a:pt x="436" y="48"/>
                    <a:pt x="435" y="46"/>
                    <a:pt x="434" y="47"/>
                  </a:cubicBezTo>
                  <a:cubicBezTo>
                    <a:pt x="433" y="47"/>
                    <a:pt x="433" y="48"/>
                    <a:pt x="432" y="49"/>
                  </a:cubicBezTo>
                  <a:cubicBezTo>
                    <a:pt x="432" y="49"/>
                    <a:pt x="431" y="50"/>
                    <a:pt x="431" y="51"/>
                  </a:cubicBezTo>
                  <a:cubicBezTo>
                    <a:pt x="430" y="51"/>
                    <a:pt x="429" y="53"/>
                    <a:pt x="429" y="53"/>
                  </a:cubicBezTo>
                  <a:cubicBezTo>
                    <a:pt x="429" y="54"/>
                    <a:pt x="431" y="54"/>
                    <a:pt x="431" y="55"/>
                  </a:cubicBezTo>
                  <a:cubicBezTo>
                    <a:pt x="432" y="54"/>
                    <a:pt x="432" y="53"/>
                    <a:pt x="433" y="53"/>
                  </a:cubicBezTo>
                  <a:close/>
                  <a:moveTo>
                    <a:pt x="464" y="31"/>
                  </a:moveTo>
                  <a:cubicBezTo>
                    <a:pt x="464" y="30"/>
                    <a:pt x="466" y="32"/>
                    <a:pt x="466" y="32"/>
                  </a:cubicBezTo>
                  <a:cubicBezTo>
                    <a:pt x="466" y="32"/>
                    <a:pt x="468" y="30"/>
                    <a:pt x="468" y="30"/>
                  </a:cubicBezTo>
                  <a:cubicBezTo>
                    <a:pt x="468" y="30"/>
                    <a:pt x="466" y="28"/>
                    <a:pt x="466" y="28"/>
                  </a:cubicBezTo>
                  <a:cubicBezTo>
                    <a:pt x="465" y="28"/>
                    <a:pt x="463" y="27"/>
                    <a:pt x="463" y="27"/>
                  </a:cubicBezTo>
                  <a:cubicBezTo>
                    <a:pt x="463" y="26"/>
                    <a:pt x="465" y="25"/>
                    <a:pt x="465" y="24"/>
                  </a:cubicBezTo>
                  <a:cubicBezTo>
                    <a:pt x="465" y="24"/>
                    <a:pt x="466" y="23"/>
                    <a:pt x="467" y="22"/>
                  </a:cubicBezTo>
                  <a:cubicBezTo>
                    <a:pt x="467" y="22"/>
                    <a:pt x="469" y="20"/>
                    <a:pt x="468" y="20"/>
                  </a:cubicBezTo>
                  <a:cubicBezTo>
                    <a:pt x="468" y="19"/>
                    <a:pt x="467" y="19"/>
                    <a:pt x="466" y="18"/>
                  </a:cubicBezTo>
                  <a:cubicBezTo>
                    <a:pt x="466" y="18"/>
                    <a:pt x="465" y="20"/>
                    <a:pt x="465" y="20"/>
                  </a:cubicBezTo>
                  <a:cubicBezTo>
                    <a:pt x="464" y="21"/>
                    <a:pt x="463" y="19"/>
                    <a:pt x="462" y="19"/>
                  </a:cubicBezTo>
                  <a:cubicBezTo>
                    <a:pt x="462" y="19"/>
                    <a:pt x="461" y="20"/>
                    <a:pt x="461" y="21"/>
                  </a:cubicBezTo>
                  <a:cubicBezTo>
                    <a:pt x="461" y="21"/>
                    <a:pt x="463" y="22"/>
                    <a:pt x="463" y="23"/>
                  </a:cubicBezTo>
                  <a:cubicBezTo>
                    <a:pt x="463" y="23"/>
                    <a:pt x="461" y="24"/>
                    <a:pt x="461" y="25"/>
                  </a:cubicBezTo>
                  <a:cubicBezTo>
                    <a:pt x="461" y="25"/>
                    <a:pt x="463" y="26"/>
                    <a:pt x="463" y="27"/>
                  </a:cubicBezTo>
                  <a:cubicBezTo>
                    <a:pt x="463" y="27"/>
                    <a:pt x="462" y="28"/>
                    <a:pt x="462" y="29"/>
                  </a:cubicBezTo>
                  <a:cubicBezTo>
                    <a:pt x="462" y="29"/>
                    <a:pt x="460" y="30"/>
                    <a:pt x="460" y="31"/>
                  </a:cubicBezTo>
                  <a:cubicBezTo>
                    <a:pt x="460" y="32"/>
                    <a:pt x="462" y="32"/>
                    <a:pt x="462" y="33"/>
                  </a:cubicBezTo>
                  <a:cubicBezTo>
                    <a:pt x="463" y="32"/>
                    <a:pt x="463" y="31"/>
                    <a:pt x="464" y="31"/>
                  </a:cubicBezTo>
                  <a:close/>
                  <a:moveTo>
                    <a:pt x="483" y="38"/>
                  </a:moveTo>
                  <a:cubicBezTo>
                    <a:pt x="483" y="38"/>
                    <a:pt x="485" y="40"/>
                    <a:pt x="485" y="40"/>
                  </a:cubicBezTo>
                  <a:cubicBezTo>
                    <a:pt x="485" y="39"/>
                    <a:pt x="487" y="38"/>
                    <a:pt x="487" y="37"/>
                  </a:cubicBezTo>
                  <a:cubicBezTo>
                    <a:pt x="487" y="37"/>
                    <a:pt x="485" y="36"/>
                    <a:pt x="485" y="36"/>
                  </a:cubicBezTo>
                  <a:cubicBezTo>
                    <a:pt x="484" y="36"/>
                    <a:pt x="483" y="34"/>
                    <a:pt x="482" y="34"/>
                  </a:cubicBezTo>
                  <a:cubicBezTo>
                    <a:pt x="482" y="34"/>
                    <a:pt x="481" y="36"/>
                    <a:pt x="481" y="36"/>
                  </a:cubicBezTo>
                  <a:cubicBezTo>
                    <a:pt x="480" y="37"/>
                    <a:pt x="479" y="38"/>
                    <a:pt x="479" y="39"/>
                  </a:cubicBezTo>
                  <a:cubicBezTo>
                    <a:pt x="479" y="39"/>
                    <a:pt x="481" y="40"/>
                    <a:pt x="481" y="40"/>
                  </a:cubicBezTo>
                  <a:cubicBezTo>
                    <a:pt x="482" y="40"/>
                    <a:pt x="482" y="38"/>
                    <a:pt x="483" y="38"/>
                  </a:cubicBezTo>
                  <a:close/>
                  <a:moveTo>
                    <a:pt x="498" y="32"/>
                  </a:moveTo>
                  <a:cubicBezTo>
                    <a:pt x="499" y="32"/>
                    <a:pt x="500" y="34"/>
                    <a:pt x="500" y="34"/>
                  </a:cubicBezTo>
                  <a:cubicBezTo>
                    <a:pt x="501" y="34"/>
                    <a:pt x="502" y="32"/>
                    <a:pt x="502" y="31"/>
                  </a:cubicBezTo>
                  <a:cubicBezTo>
                    <a:pt x="502" y="31"/>
                    <a:pt x="500" y="30"/>
                    <a:pt x="500" y="30"/>
                  </a:cubicBezTo>
                  <a:cubicBezTo>
                    <a:pt x="500" y="29"/>
                    <a:pt x="501" y="28"/>
                    <a:pt x="502" y="27"/>
                  </a:cubicBezTo>
                  <a:cubicBezTo>
                    <a:pt x="501" y="27"/>
                    <a:pt x="500" y="26"/>
                    <a:pt x="499" y="26"/>
                  </a:cubicBezTo>
                  <a:cubicBezTo>
                    <a:pt x="499" y="26"/>
                    <a:pt x="498" y="28"/>
                    <a:pt x="498" y="28"/>
                  </a:cubicBezTo>
                  <a:cubicBezTo>
                    <a:pt x="497" y="29"/>
                    <a:pt x="496" y="29"/>
                    <a:pt x="496" y="30"/>
                  </a:cubicBezTo>
                  <a:cubicBezTo>
                    <a:pt x="496" y="31"/>
                    <a:pt x="494" y="32"/>
                    <a:pt x="494" y="32"/>
                  </a:cubicBezTo>
                  <a:cubicBezTo>
                    <a:pt x="494" y="33"/>
                    <a:pt x="496" y="34"/>
                    <a:pt x="496" y="34"/>
                  </a:cubicBezTo>
                  <a:cubicBezTo>
                    <a:pt x="497" y="34"/>
                    <a:pt x="497" y="32"/>
                    <a:pt x="498" y="32"/>
                  </a:cubicBezTo>
                  <a:close/>
                  <a:moveTo>
                    <a:pt x="527" y="36"/>
                  </a:moveTo>
                  <a:cubicBezTo>
                    <a:pt x="526" y="36"/>
                    <a:pt x="525" y="34"/>
                    <a:pt x="525" y="34"/>
                  </a:cubicBezTo>
                  <a:cubicBezTo>
                    <a:pt x="524" y="34"/>
                    <a:pt x="523" y="36"/>
                    <a:pt x="523" y="37"/>
                  </a:cubicBezTo>
                  <a:cubicBezTo>
                    <a:pt x="523" y="37"/>
                    <a:pt x="525" y="38"/>
                    <a:pt x="525" y="38"/>
                  </a:cubicBezTo>
                  <a:cubicBezTo>
                    <a:pt x="525" y="39"/>
                    <a:pt x="527" y="40"/>
                    <a:pt x="527" y="40"/>
                  </a:cubicBezTo>
                  <a:cubicBezTo>
                    <a:pt x="528" y="40"/>
                    <a:pt x="529" y="38"/>
                    <a:pt x="529" y="38"/>
                  </a:cubicBezTo>
                  <a:cubicBezTo>
                    <a:pt x="530" y="37"/>
                    <a:pt x="530" y="36"/>
                    <a:pt x="531" y="36"/>
                  </a:cubicBezTo>
                  <a:cubicBezTo>
                    <a:pt x="530" y="35"/>
                    <a:pt x="529" y="35"/>
                    <a:pt x="528" y="34"/>
                  </a:cubicBezTo>
                  <a:cubicBezTo>
                    <a:pt x="528" y="34"/>
                    <a:pt x="530" y="32"/>
                    <a:pt x="530" y="32"/>
                  </a:cubicBezTo>
                  <a:cubicBezTo>
                    <a:pt x="530" y="31"/>
                    <a:pt x="528" y="30"/>
                    <a:pt x="528" y="30"/>
                  </a:cubicBezTo>
                  <a:cubicBezTo>
                    <a:pt x="528" y="30"/>
                    <a:pt x="526" y="32"/>
                    <a:pt x="526" y="32"/>
                  </a:cubicBezTo>
                  <a:cubicBezTo>
                    <a:pt x="526" y="33"/>
                    <a:pt x="528" y="33"/>
                    <a:pt x="528" y="34"/>
                  </a:cubicBezTo>
                  <a:cubicBezTo>
                    <a:pt x="528" y="34"/>
                    <a:pt x="527" y="36"/>
                    <a:pt x="527" y="36"/>
                  </a:cubicBezTo>
                  <a:close/>
                  <a:moveTo>
                    <a:pt x="567" y="49"/>
                  </a:moveTo>
                  <a:cubicBezTo>
                    <a:pt x="567" y="49"/>
                    <a:pt x="568" y="47"/>
                    <a:pt x="568" y="47"/>
                  </a:cubicBezTo>
                  <a:cubicBezTo>
                    <a:pt x="569" y="46"/>
                    <a:pt x="569" y="45"/>
                    <a:pt x="570" y="44"/>
                  </a:cubicBezTo>
                  <a:cubicBezTo>
                    <a:pt x="571" y="43"/>
                    <a:pt x="572" y="41"/>
                    <a:pt x="573" y="40"/>
                  </a:cubicBezTo>
                  <a:cubicBezTo>
                    <a:pt x="573" y="40"/>
                    <a:pt x="572" y="38"/>
                    <a:pt x="571" y="38"/>
                  </a:cubicBezTo>
                  <a:cubicBezTo>
                    <a:pt x="571" y="38"/>
                    <a:pt x="570" y="40"/>
                    <a:pt x="569" y="40"/>
                  </a:cubicBezTo>
                  <a:cubicBezTo>
                    <a:pt x="569" y="41"/>
                    <a:pt x="568" y="42"/>
                    <a:pt x="568" y="43"/>
                  </a:cubicBezTo>
                  <a:cubicBezTo>
                    <a:pt x="567" y="44"/>
                    <a:pt x="565" y="46"/>
                    <a:pt x="564" y="47"/>
                  </a:cubicBezTo>
                  <a:cubicBezTo>
                    <a:pt x="565" y="47"/>
                    <a:pt x="566" y="49"/>
                    <a:pt x="567" y="49"/>
                  </a:cubicBezTo>
                  <a:close/>
                  <a:moveTo>
                    <a:pt x="614" y="28"/>
                  </a:moveTo>
                  <a:cubicBezTo>
                    <a:pt x="614" y="28"/>
                    <a:pt x="615" y="26"/>
                    <a:pt x="616" y="26"/>
                  </a:cubicBezTo>
                  <a:cubicBezTo>
                    <a:pt x="616" y="26"/>
                    <a:pt x="618" y="28"/>
                    <a:pt x="618" y="28"/>
                  </a:cubicBezTo>
                  <a:cubicBezTo>
                    <a:pt x="618" y="28"/>
                    <a:pt x="620" y="30"/>
                    <a:pt x="620" y="30"/>
                  </a:cubicBezTo>
                  <a:cubicBezTo>
                    <a:pt x="620" y="30"/>
                    <a:pt x="622" y="28"/>
                    <a:pt x="622" y="27"/>
                  </a:cubicBezTo>
                  <a:cubicBezTo>
                    <a:pt x="622" y="27"/>
                    <a:pt x="620" y="26"/>
                    <a:pt x="619" y="26"/>
                  </a:cubicBezTo>
                  <a:cubicBezTo>
                    <a:pt x="619" y="25"/>
                    <a:pt x="621" y="24"/>
                    <a:pt x="621" y="23"/>
                  </a:cubicBezTo>
                  <a:cubicBezTo>
                    <a:pt x="621" y="23"/>
                    <a:pt x="620" y="22"/>
                    <a:pt x="619" y="22"/>
                  </a:cubicBezTo>
                  <a:cubicBezTo>
                    <a:pt x="618" y="22"/>
                    <a:pt x="618" y="24"/>
                    <a:pt x="617" y="24"/>
                  </a:cubicBezTo>
                  <a:cubicBezTo>
                    <a:pt x="617" y="24"/>
                    <a:pt x="616" y="22"/>
                    <a:pt x="615" y="22"/>
                  </a:cubicBezTo>
                  <a:cubicBezTo>
                    <a:pt x="615" y="22"/>
                    <a:pt x="614" y="24"/>
                    <a:pt x="613" y="24"/>
                  </a:cubicBezTo>
                  <a:cubicBezTo>
                    <a:pt x="613" y="25"/>
                    <a:pt x="612" y="26"/>
                    <a:pt x="612" y="27"/>
                  </a:cubicBezTo>
                  <a:cubicBezTo>
                    <a:pt x="611" y="27"/>
                    <a:pt x="610" y="28"/>
                    <a:pt x="610" y="29"/>
                  </a:cubicBezTo>
                  <a:cubicBezTo>
                    <a:pt x="610" y="30"/>
                    <a:pt x="612" y="30"/>
                    <a:pt x="612" y="31"/>
                  </a:cubicBezTo>
                  <a:cubicBezTo>
                    <a:pt x="613" y="30"/>
                    <a:pt x="613" y="29"/>
                    <a:pt x="614" y="28"/>
                  </a:cubicBezTo>
                  <a:close/>
                  <a:moveTo>
                    <a:pt x="628" y="29"/>
                  </a:moveTo>
                  <a:cubicBezTo>
                    <a:pt x="629" y="27"/>
                    <a:pt x="630" y="26"/>
                    <a:pt x="631" y="24"/>
                  </a:cubicBezTo>
                  <a:cubicBezTo>
                    <a:pt x="631" y="24"/>
                    <a:pt x="630" y="22"/>
                    <a:pt x="629" y="22"/>
                  </a:cubicBezTo>
                  <a:cubicBezTo>
                    <a:pt x="629" y="22"/>
                    <a:pt x="628" y="24"/>
                    <a:pt x="627" y="25"/>
                  </a:cubicBezTo>
                  <a:cubicBezTo>
                    <a:pt x="627" y="25"/>
                    <a:pt x="626" y="26"/>
                    <a:pt x="626" y="27"/>
                  </a:cubicBezTo>
                  <a:cubicBezTo>
                    <a:pt x="625" y="27"/>
                    <a:pt x="624" y="29"/>
                    <a:pt x="624" y="29"/>
                  </a:cubicBezTo>
                  <a:cubicBezTo>
                    <a:pt x="624" y="30"/>
                    <a:pt x="626" y="30"/>
                    <a:pt x="626" y="31"/>
                  </a:cubicBezTo>
                  <a:cubicBezTo>
                    <a:pt x="627" y="30"/>
                    <a:pt x="627" y="29"/>
                    <a:pt x="628" y="29"/>
                  </a:cubicBezTo>
                  <a:close/>
                  <a:moveTo>
                    <a:pt x="650" y="32"/>
                  </a:moveTo>
                  <a:cubicBezTo>
                    <a:pt x="651" y="32"/>
                    <a:pt x="652" y="33"/>
                    <a:pt x="653" y="33"/>
                  </a:cubicBezTo>
                  <a:cubicBezTo>
                    <a:pt x="653" y="33"/>
                    <a:pt x="654" y="31"/>
                    <a:pt x="654" y="31"/>
                  </a:cubicBezTo>
                  <a:cubicBezTo>
                    <a:pt x="655" y="31"/>
                    <a:pt x="655" y="29"/>
                    <a:pt x="656" y="29"/>
                  </a:cubicBezTo>
                  <a:cubicBezTo>
                    <a:pt x="656" y="29"/>
                    <a:pt x="658" y="31"/>
                    <a:pt x="658" y="30"/>
                  </a:cubicBezTo>
                  <a:cubicBezTo>
                    <a:pt x="659" y="30"/>
                    <a:pt x="660" y="29"/>
                    <a:pt x="660" y="28"/>
                  </a:cubicBezTo>
                  <a:cubicBezTo>
                    <a:pt x="660" y="28"/>
                    <a:pt x="662" y="26"/>
                    <a:pt x="662" y="26"/>
                  </a:cubicBezTo>
                  <a:cubicBezTo>
                    <a:pt x="662" y="25"/>
                    <a:pt x="660" y="25"/>
                    <a:pt x="659" y="24"/>
                  </a:cubicBezTo>
                  <a:cubicBezTo>
                    <a:pt x="659" y="25"/>
                    <a:pt x="658" y="26"/>
                    <a:pt x="658" y="27"/>
                  </a:cubicBezTo>
                  <a:cubicBezTo>
                    <a:pt x="657" y="27"/>
                    <a:pt x="656" y="25"/>
                    <a:pt x="655" y="25"/>
                  </a:cubicBezTo>
                  <a:cubicBezTo>
                    <a:pt x="655" y="25"/>
                    <a:pt x="653" y="23"/>
                    <a:pt x="653" y="23"/>
                  </a:cubicBezTo>
                  <a:cubicBezTo>
                    <a:pt x="653" y="23"/>
                    <a:pt x="652" y="25"/>
                    <a:pt x="652" y="25"/>
                  </a:cubicBezTo>
                  <a:cubicBezTo>
                    <a:pt x="651" y="26"/>
                    <a:pt x="650" y="27"/>
                    <a:pt x="650" y="28"/>
                  </a:cubicBezTo>
                  <a:cubicBezTo>
                    <a:pt x="649" y="28"/>
                    <a:pt x="649" y="29"/>
                    <a:pt x="648" y="30"/>
                  </a:cubicBezTo>
                  <a:cubicBezTo>
                    <a:pt x="649" y="30"/>
                    <a:pt x="650" y="31"/>
                    <a:pt x="650" y="32"/>
                  </a:cubicBezTo>
                  <a:close/>
                  <a:moveTo>
                    <a:pt x="695" y="38"/>
                  </a:moveTo>
                  <a:cubicBezTo>
                    <a:pt x="696" y="37"/>
                    <a:pt x="696" y="36"/>
                    <a:pt x="697" y="35"/>
                  </a:cubicBezTo>
                  <a:cubicBezTo>
                    <a:pt x="697" y="35"/>
                    <a:pt x="699" y="34"/>
                    <a:pt x="699" y="33"/>
                  </a:cubicBezTo>
                  <a:cubicBezTo>
                    <a:pt x="699" y="33"/>
                    <a:pt x="697" y="32"/>
                    <a:pt x="696" y="31"/>
                  </a:cubicBezTo>
                  <a:cubicBezTo>
                    <a:pt x="696" y="31"/>
                    <a:pt x="698" y="30"/>
                    <a:pt x="698" y="29"/>
                  </a:cubicBezTo>
                  <a:cubicBezTo>
                    <a:pt x="698" y="29"/>
                    <a:pt x="696" y="27"/>
                    <a:pt x="696" y="27"/>
                  </a:cubicBezTo>
                  <a:cubicBezTo>
                    <a:pt x="695" y="28"/>
                    <a:pt x="694" y="29"/>
                    <a:pt x="694" y="30"/>
                  </a:cubicBezTo>
                  <a:cubicBezTo>
                    <a:pt x="694" y="30"/>
                    <a:pt x="693" y="31"/>
                    <a:pt x="692" y="32"/>
                  </a:cubicBezTo>
                  <a:cubicBezTo>
                    <a:pt x="693" y="33"/>
                    <a:pt x="695" y="33"/>
                    <a:pt x="695" y="34"/>
                  </a:cubicBezTo>
                  <a:cubicBezTo>
                    <a:pt x="695" y="34"/>
                    <a:pt x="693" y="35"/>
                    <a:pt x="693" y="36"/>
                  </a:cubicBezTo>
                  <a:cubicBezTo>
                    <a:pt x="694" y="36"/>
                    <a:pt x="695" y="38"/>
                    <a:pt x="695" y="38"/>
                  </a:cubicBezTo>
                  <a:close/>
                  <a:moveTo>
                    <a:pt x="720" y="28"/>
                  </a:moveTo>
                  <a:cubicBezTo>
                    <a:pt x="721" y="27"/>
                    <a:pt x="721" y="27"/>
                    <a:pt x="722" y="26"/>
                  </a:cubicBezTo>
                  <a:cubicBezTo>
                    <a:pt x="720" y="25"/>
                    <a:pt x="719" y="24"/>
                    <a:pt x="717" y="23"/>
                  </a:cubicBezTo>
                  <a:cubicBezTo>
                    <a:pt x="717" y="23"/>
                    <a:pt x="716" y="24"/>
                    <a:pt x="716" y="25"/>
                  </a:cubicBezTo>
                  <a:cubicBezTo>
                    <a:pt x="715" y="25"/>
                    <a:pt x="718" y="26"/>
                    <a:pt x="718" y="26"/>
                  </a:cubicBezTo>
                  <a:cubicBezTo>
                    <a:pt x="718" y="27"/>
                    <a:pt x="716" y="28"/>
                    <a:pt x="716" y="29"/>
                  </a:cubicBezTo>
                  <a:cubicBezTo>
                    <a:pt x="716" y="29"/>
                    <a:pt x="714" y="30"/>
                    <a:pt x="714" y="31"/>
                  </a:cubicBezTo>
                  <a:cubicBezTo>
                    <a:pt x="714" y="32"/>
                    <a:pt x="716" y="32"/>
                    <a:pt x="717" y="33"/>
                  </a:cubicBezTo>
                  <a:cubicBezTo>
                    <a:pt x="718" y="31"/>
                    <a:pt x="719" y="30"/>
                    <a:pt x="720" y="28"/>
                  </a:cubicBezTo>
                  <a:close/>
                  <a:moveTo>
                    <a:pt x="736" y="44"/>
                  </a:moveTo>
                  <a:cubicBezTo>
                    <a:pt x="737" y="44"/>
                    <a:pt x="738" y="46"/>
                    <a:pt x="738" y="46"/>
                  </a:cubicBezTo>
                  <a:cubicBezTo>
                    <a:pt x="739" y="46"/>
                    <a:pt x="739" y="44"/>
                    <a:pt x="740" y="44"/>
                  </a:cubicBezTo>
                  <a:cubicBezTo>
                    <a:pt x="741" y="43"/>
                    <a:pt x="741" y="42"/>
                    <a:pt x="742" y="41"/>
                  </a:cubicBezTo>
                  <a:cubicBezTo>
                    <a:pt x="742" y="41"/>
                    <a:pt x="743" y="43"/>
                    <a:pt x="744" y="43"/>
                  </a:cubicBezTo>
                  <a:cubicBezTo>
                    <a:pt x="745" y="43"/>
                    <a:pt x="745" y="41"/>
                    <a:pt x="746" y="41"/>
                  </a:cubicBezTo>
                  <a:cubicBezTo>
                    <a:pt x="746" y="40"/>
                    <a:pt x="748" y="39"/>
                    <a:pt x="747" y="39"/>
                  </a:cubicBezTo>
                  <a:cubicBezTo>
                    <a:pt x="747" y="38"/>
                    <a:pt x="745" y="37"/>
                    <a:pt x="745" y="37"/>
                  </a:cubicBezTo>
                  <a:cubicBezTo>
                    <a:pt x="745" y="37"/>
                    <a:pt x="744" y="39"/>
                    <a:pt x="744" y="39"/>
                  </a:cubicBezTo>
                  <a:cubicBezTo>
                    <a:pt x="743" y="39"/>
                    <a:pt x="742" y="37"/>
                    <a:pt x="741" y="37"/>
                  </a:cubicBezTo>
                  <a:cubicBezTo>
                    <a:pt x="741" y="37"/>
                    <a:pt x="740" y="39"/>
                    <a:pt x="740" y="40"/>
                  </a:cubicBezTo>
                  <a:cubicBezTo>
                    <a:pt x="739" y="40"/>
                    <a:pt x="739" y="42"/>
                    <a:pt x="738" y="42"/>
                  </a:cubicBezTo>
                  <a:cubicBezTo>
                    <a:pt x="737" y="42"/>
                    <a:pt x="736" y="40"/>
                    <a:pt x="736" y="40"/>
                  </a:cubicBezTo>
                  <a:cubicBezTo>
                    <a:pt x="735" y="40"/>
                    <a:pt x="735" y="42"/>
                    <a:pt x="734" y="42"/>
                  </a:cubicBezTo>
                  <a:cubicBezTo>
                    <a:pt x="735" y="43"/>
                    <a:pt x="735" y="44"/>
                    <a:pt x="736" y="44"/>
                  </a:cubicBezTo>
                  <a:close/>
                  <a:moveTo>
                    <a:pt x="758" y="43"/>
                  </a:moveTo>
                  <a:cubicBezTo>
                    <a:pt x="758" y="43"/>
                    <a:pt x="760" y="41"/>
                    <a:pt x="760" y="41"/>
                  </a:cubicBezTo>
                  <a:cubicBezTo>
                    <a:pt x="760" y="40"/>
                    <a:pt x="761" y="39"/>
                    <a:pt x="761" y="39"/>
                  </a:cubicBezTo>
                  <a:cubicBezTo>
                    <a:pt x="762" y="38"/>
                    <a:pt x="763" y="37"/>
                    <a:pt x="763" y="36"/>
                  </a:cubicBezTo>
                  <a:cubicBezTo>
                    <a:pt x="763" y="36"/>
                    <a:pt x="761" y="35"/>
                    <a:pt x="761" y="35"/>
                  </a:cubicBezTo>
                  <a:cubicBezTo>
                    <a:pt x="761" y="34"/>
                    <a:pt x="762" y="33"/>
                    <a:pt x="763" y="32"/>
                  </a:cubicBezTo>
                  <a:cubicBezTo>
                    <a:pt x="763" y="32"/>
                    <a:pt x="765" y="34"/>
                    <a:pt x="765" y="34"/>
                  </a:cubicBezTo>
                  <a:cubicBezTo>
                    <a:pt x="765" y="34"/>
                    <a:pt x="766" y="32"/>
                    <a:pt x="767" y="32"/>
                  </a:cubicBezTo>
                  <a:cubicBezTo>
                    <a:pt x="767" y="31"/>
                    <a:pt x="768" y="30"/>
                    <a:pt x="768" y="30"/>
                  </a:cubicBezTo>
                  <a:cubicBezTo>
                    <a:pt x="767" y="29"/>
                    <a:pt x="765" y="27"/>
                    <a:pt x="764" y="26"/>
                  </a:cubicBezTo>
                  <a:cubicBezTo>
                    <a:pt x="763" y="27"/>
                    <a:pt x="763" y="28"/>
                    <a:pt x="762" y="29"/>
                  </a:cubicBezTo>
                  <a:cubicBezTo>
                    <a:pt x="762" y="29"/>
                    <a:pt x="760" y="27"/>
                    <a:pt x="760" y="27"/>
                  </a:cubicBezTo>
                  <a:cubicBezTo>
                    <a:pt x="760" y="27"/>
                    <a:pt x="758" y="29"/>
                    <a:pt x="758" y="29"/>
                  </a:cubicBezTo>
                  <a:cubicBezTo>
                    <a:pt x="758" y="29"/>
                    <a:pt x="761" y="30"/>
                    <a:pt x="760" y="31"/>
                  </a:cubicBezTo>
                  <a:cubicBezTo>
                    <a:pt x="760" y="31"/>
                    <a:pt x="759" y="32"/>
                    <a:pt x="759" y="33"/>
                  </a:cubicBezTo>
                  <a:cubicBezTo>
                    <a:pt x="759" y="33"/>
                    <a:pt x="761" y="34"/>
                    <a:pt x="761" y="35"/>
                  </a:cubicBezTo>
                  <a:cubicBezTo>
                    <a:pt x="761" y="35"/>
                    <a:pt x="760" y="36"/>
                    <a:pt x="759" y="37"/>
                  </a:cubicBezTo>
                  <a:cubicBezTo>
                    <a:pt x="759" y="37"/>
                    <a:pt x="758" y="39"/>
                    <a:pt x="758" y="39"/>
                  </a:cubicBezTo>
                  <a:cubicBezTo>
                    <a:pt x="757" y="40"/>
                    <a:pt x="756" y="41"/>
                    <a:pt x="756" y="41"/>
                  </a:cubicBezTo>
                  <a:cubicBezTo>
                    <a:pt x="757" y="42"/>
                    <a:pt x="757" y="43"/>
                    <a:pt x="758" y="43"/>
                  </a:cubicBezTo>
                  <a:close/>
                  <a:moveTo>
                    <a:pt x="750" y="30"/>
                  </a:moveTo>
                  <a:cubicBezTo>
                    <a:pt x="750" y="30"/>
                    <a:pt x="752" y="28"/>
                    <a:pt x="752" y="28"/>
                  </a:cubicBezTo>
                  <a:cubicBezTo>
                    <a:pt x="752" y="28"/>
                    <a:pt x="750" y="26"/>
                    <a:pt x="750" y="26"/>
                  </a:cubicBezTo>
                  <a:cubicBezTo>
                    <a:pt x="749" y="26"/>
                    <a:pt x="749" y="28"/>
                    <a:pt x="748" y="28"/>
                  </a:cubicBezTo>
                  <a:cubicBezTo>
                    <a:pt x="748" y="29"/>
                    <a:pt x="746" y="30"/>
                    <a:pt x="746" y="31"/>
                  </a:cubicBezTo>
                  <a:cubicBezTo>
                    <a:pt x="746" y="31"/>
                    <a:pt x="748" y="32"/>
                    <a:pt x="749" y="32"/>
                  </a:cubicBezTo>
                  <a:cubicBezTo>
                    <a:pt x="749" y="33"/>
                    <a:pt x="751" y="34"/>
                    <a:pt x="751" y="34"/>
                  </a:cubicBezTo>
                  <a:cubicBezTo>
                    <a:pt x="752" y="34"/>
                    <a:pt x="752" y="32"/>
                    <a:pt x="753" y="32"/>
                  </a:cubicBezTo>
                  <a:cubicBezTo>
                    <a:pt x="752" y="31"/>
                    <a:pt x="750" y="31"/>
                    <a:pt x="750" y="30"/>
                  </a:cubicBezTo>
                  <a:close/>
                  <a:moveTo>
                    <a:pt x="787" y="37"/>
                  </a:moveTo>
                  <a:cubicBezTo>
                    <a:pt x="787" y="37"/>
                    <a:pt x="789" y="36"/>
                    <a:pt x="789" y="35"/>
                  </a:cubicBezTo>
                  <a:cubicBezTo>
                    <a:pt x="789" y="35"/>
                    <a:pt x="787" y="34"/>
                    <a:pt x="787" y="33"/>
                  </a:cubicBezTo>
                  <a:cubicBezTo>
                    <a:pt x="787" y="33"/>
                    <a:pt x="788" y="32"/>
                    <a:pt x="789" y="31"/>
                  </a:cubicBezTo>
                  <a:cubicBezTo>
                    <a:pt x="789" y="31"/>
                    <a:pt x="790" y="29"/>
                    <a:pt x="790" y="29"/>
                  </a:cubicBezTo>
                  <a:cubicBezTo>
                    <a:pt x="790" y="28"/>
                    <a:pt x="788" y="27"/>
                    <a:pt x="788" y="27"/>
                  </a:cubicBezTo>
                  <a:cubicBezTo>
                    <a:pt x="787" y="27"/>
                    <a:pt x="786" y="26"/>
                    <a:pt x="786" y="25"/>
                  </a:cubicBezTo>
                  <a:cubicBezTo>
                    <a:pt x="785" y="25"/>
                    <a:pt x="784" y="27"/>
                    <a:pt x="784" y="28"/>
                  </a:cubicBezTo>
                  <a:cubicBezTo>
                    <a:pt x="784" y="28"/>
                    <a:pt x="782" y="26"/>
                    <a:pt x="782" y="26"/>
                  </a:cubicBezTo>
                  <a:cubicBezTo>
                    <a:pt x="781" y="26"/>
                    <a:pt x="781" y="28"/>
                    <a:pt x="780" y="28"/>
                  </a:cubicBezTo>
                  <a:cubicBezTo>
                    <a:pt x="780" y="29"/>
                    <a:pt x="778" y="30"/>
                    <a:pt x="778" y="30"/>
                  </a:cubicBezTo>
                  <a:cubicBezTo>
                    <a:pt x="778" y="31"/>
                    <a:pt x="780" y="32"/>
                    <a:pt x="781" y="32"/>
                  </a:cubicBezTo>
                  <a:cubicBezTo>
                    <a:pt x="781" y="32"/>
                    <a:pt x="782" y="30"/>
                    <a:pt x="782" y="30"/>
                  </a:cubicBezTo>
                  <a:cubicBezTo>
                    <a:pt x="783" y="30"/>
                    <a:pt x="784" y="31"/>
                    <a:pt x="785" y="32"/>
                  </a:cubicBezTo>
                  <a:cubicBezTo>
                    <a:pt x="785" y="32"/>
                    <a:pt x="786" y="33"/>
                    <a:pt x="787" y="33"/>
                  </a:cubicBezTo>
                  <a:cubicBezTo>
                    <a:pt x="786" y="34"/>
                    <a:pt x="786" y="35"/>
                    <a:pt x="785" y="35"/>
                  </a:cubicBezTo>
                  <a:cubicBezTo>
                    <a:pt x="785" y="36"/>
                    <a:pt x="783" y="37"/>
                    <a:pt x="783" y="38"/>
                  </a:cubicBezTo>
                  <a:cubicBezTo>
                    <a:pt x="783" y="38"/>
                    <a:pt x="785" y="39"/>
                    <a:pt x="786" y="39"/>
                  </a:cubicBezTo>
                  <a:cubicBezTo>
                    <a:pt x="786" y="39"/>
                    <a:pt x="787" y="38"/>
                    <a:pt x="787" y="37"/>
                  </a:cubicBezTo>
                  <a:close/>
                  <a:moveTo>
                    <a:pt x="772" y="25"/>
                  </a:moveTo>
                  <a:cubicBezTo>
                    <a:pt x="772" y="25"/>
                    <a:pt x="773" y="23"/>
                    <a:pt x="773" y="23"/>
                  </a:cubicBezTo>
                  <a:cubicBezTo>
                    <a:pt x="774" y="23"/>
                    <a:pt x="775" y="21"/>
                    <a:pt x="775" y="21"/>
                  </a:cubicBezTo>
                  <a:cubicBezTo>
                    <a:pt x="776" y="19"/>
                    <a:pt x="777" y="18"/>
                    <a:pt x="779" y="16"/>
                  </a:cubicBezTo>
                  <a:cubicBezTo>
                    <a:pt x="778" y="16"/>
                    <a:pt x="777" y="15"/>
                    <a:pt x="776" y="15"/>
                  </a:cubicBezTo>
                  <a:cubicBezTo>
                    <a:pt x="776" y="15"/>
                    <a:pt x="775" y="17"/>
                    <a:pt x="775" y="17"/>
                  </a:cubicBezTo>
                  <a:cubicBezTo>
                    <a:pt x="774" y="17"/>
                    <a:pt x="773" y="18"/>
                    <a:pt x="773" y="19"/>
                  </a:cubicBezTo>
                  <a:cubicBezTo>
                    <a:pt x="772" y="21"/>
                    <a:pt x="771" y="22"/>
                    <a:pt x="769" y="24"/>
                  </a:cubicBezTo>
                  <a:cubicBezTo>
                    <a:pt x="770" y="24"/>
                    <a:pt x="771" y="25"/>
                    <a:pt x="772" y="25"/>
                  </a:cubicBezTo>
                  <a:close/>
                  <a:moveTo>
                    <a:pt x="801" y="37"/>
                  </a:moveTo>
                  <a:cubicBezTo>
                    <a:pt x="801" y="37"/>
                    <a:pt x="804" y="39"/>
                    <a:pt x="804" y="39"/>
                  </a:cubicBezTo>
                  <a:cubicBezTo>
                    <a:pt x="804" y="39"/>
                    <a:pt x="805" y="37"/>
                    <a:pt x="805" y="37"/>
                  </a:cubicBezTo>
                  <a:cubicBezTo>
                    <a:pt x="805" y="36"/>
                    <a:pt x="807" y="35"/>
                    <a:pt x="807" y="35"/>
                  </a:cubicBezTo>
                  <a:cubicBezTo>
                    <a:pt x="807" y="34"/>
                    <a:pt x="805" y="33"/>
                    <a:pt x="805" y="33"/>
                  </a:cubicBezTo>
                  <a:cubicBezTo>
                    <a:pt x="805" y="32"/>
                    <a:pt x="806" y="31"/>
                    <a:pt x="806" y="31"/>
                  </a:cubicBezTo>
                  <a:cubicBezTo>
                    <a:pt x="807" y="30"/>
                    <a:pt x="808" y="29"/>
                    <a:pt x="808" y="28"/>
                  </a:cubicBezTo>
                  <a:cubicBezTo>
                    <a:pt x="809" y="28"/>
                    <a:pt x="809" y="26"/>
                    <a:pt x="810" y="26"/>
                  </a:cubicBezTo>
                  <a:cubicBezTo>
                    <a:pt x="810" y="26"/>
                    <a:pt x="812" y="28"/>
                    <a:pt x="812" y="28"/>
                  </a:cubicBezTo>
                  <a:cubicBezTo>
                    <a:pt x="813" y="28"/>
                    <a:pt x="813" y="26"/>
                    <a:pt x="814" y="26"/>
                  </a:cubicBezTo>
                  <a:cubicBezTo>
                    <a:pt x="814" y="25"/>
                    <a:pt x="816" y="27"/>
                    <a:pt x="816" y="27"/>
                  </a:cubicBezTo>
                  <a:cubicBezTo>
                    <a:pt x="816" y="27"/>
                    <a:pt x="818" y="25"/>
                    <a:pt x="818" y="25"/>
                  </a:cubicBezTo>
                  <a:cubicBezTo>
                    <a:pt x="818" y="25"/>
                    <a:pt x="820" y="23"/>
                    <a:pt x="819" y="23"/>
                  </a:cubicBezTo>
                  <a:cubicBezTo>
                    <a:pt x="819" y="22"/>
                    <a:pt x="817" y="22"/>
                    <a:pt x="817" y="21"/>
                  </a:cubicBezTo>
                  <a:cubicBezTo>
                    <a:pt x="817" y="21"/>
                    <a:pt x="816" y="23"/>
                    <a:pt x="816" y="23"/>
                  </a:cubicBezTo>
                  <a:cubicBezTo>
                    <a:pt x="815" y="23"/>
                    <a:pt x="814" y="22"/>
                    <a:pt x="813" y="22"/>
                  </a:cubicBezTo>
                  <a:cubicBezTo>
                    <a:pt x="813" y="22"/>
                    <a:pt x="812" y="24"/>
                    <a:pt x="812" y="24"/>
                  </a:cubicBezTo>
                  <a:cubicBezTo>
                    <a:pt x="811" y="24"/>
                    <a:pt x="810" y="22"/>
                    <a:pt x="809" y="22"/>
                  </a:cubicBezTo>
                  <a:cubicBezTo>
                    <a:pt x="809" y="22"/>
                    <a:pt x="808" y="24"/>
                    <a:pt x="808" y="24"/>
                  </a:cubicBezTo>
                  <a:cubicBezTo>
                    <a:pt x="807" y="25"/>
                    <a:pt x="806" y="26"/>
                    <a:pt x="806" y="27"/>
                  </a:cubicBezTo>
                  <a:cubicBezTo>
                    <a:pt x="805" y="27"/>
                    <a:pt x="805" y="28"/>
                    <a:pt x="804" y="29"/>
                  </a:cubicBezTo>
                  <a:cubicBezTo>
                    <a:pt x="804" y="29"/>
                    <a:pt x="803" y="31"/>
                    <a:pt x="803" y="31"/>
                  </a:cubicBezTo>
                  <a:cubicBezTo>
                    <a:pt x="802" y="31"/>
                    <a:pt x="801" y="29"/>
                    <a:pt x="800" y="29"/>
                  </a:cubicBezTo>
                  <a:cubicBezTo>
                    <a:pt x="800" y="29"/>
                    <a:pt x="799" y="31"/>
                    <a:pt x="799" y="32"/>
                  </a:cubicBezTo>
                  <a:cubicBezTo>
                    <a:pt x="799" y="32"/>
                    <a:pt x="801" y="33"/>
                    <a:pt x="801" y="33"/>
                  </a:cubicBezTo>
                  <a:cubicBezTo>
                    <a:pt x="802" y="34"/>
                    <a:pt x="802" y="35"/>
                    <a:pt x="803" y="35"/>
                  </a:cubicBezTo>
                  <a:cubicBezTo>
                    <a:pt x="803" y="36"/>
                    <a:pt x="801" y="37"/>
                    <a:pt x="801" y="37"/>
                  </a:cubicBezTo>
                  <a:close/>
                  <a:moveTo>
                    <a:pt x="853" y="52"/>
                  </a:moveTo>
                  <a:cubicBezTo>
                    <a:pt x="853" y="52"/>
                    <a:pt x="852" y="51"/>
                    <a:pt x="851" y="51"/>
                  </a:cubicBezTo>
                  <a:cubicBezTo>
                    <a:pt x="851" y="50"/>
                    <a:pt x="849" y="49"/>
                    <a:pt x="849" y="49"/>
                  </a:cubicBezTo>
                  <a:cubicBezTo>
                    <a:pt x="849" y="49"/>
                    <a:pt x="848" y="51"/>
                    <a:pt x="847" y="51"/>
                  </a:cubicBezTo>
                  <a:cubicBezTo>
                    <a:pt x="847" y="51"/>
                    <a:pt x="846" y="53"/>
                    <a:pt x="846" y="53"/>
                  </a:cubicBezTo>
                  <a:cubicBezTo>
                    <a:pt x="846" y="54"/>
                    <a:pt x="847" y="55"/>
                    <a:pt x="848" y="55"/>
                  </a:cubicBezTo>
                  <a:cubicBezTo>
                    <a:pt x="848" y="55"/>
                    <a:pt x="850" y="57"/>
                    <a:pt x="850" y="57"/>
                  </a:cubicBezTo>
                  <a:cubicBezTo>
                    <a:pt x="850" y="57"/>
                    <a:pt x="852" y="55"/>
                    <a:pt x="852" y="55"/>
                  </a:cubicBezTo>
                  <a:cubicBezTo>
                    <a:pt x="852" y="54"/>
                    <a:pt x="853" y="53"/>
                    <a:pt x="853" y="52"/>
                  </a:cubicBezTo>
                  <a:close/>
                  <a:moveTo>
                    <a:pt x="883" y="46"/>
                  </a:moveTo>
                  <a:cubicBezTo>
                    <a:pt x="883" y="46"/>
                    <a:pt x="884" y="45"/>
                    <a:pt x="884" y="44"/>
                  </a:cubicBezTo>
                  <a:cubicBezTo>
                    <a:pt x="884" y="44"/>
                    <a:pt x="886" y="43"/>
                    <a:pt x="886" y="42"/>
                  </a:cubicBezTo>
                  <a:cubicBezTo>
                    <a:pt x="886" y="41"/>
                    <a:pt x="884" y="41"/>
                    <a:pt x="884" y="40"/>
                  </a:cubicBezTo>
                  <a:cubicBezTo>
                    <a:pt x="883" y="40"/>
                    <a:pt x="883" y="42"/>
                    <a:pt x="882" y="42"/>
                  </a:cubicBezTo>
                  <a:cubicBezTo>
                    <a:pt x="882" y="43"/>
                    <a:pt x="880" y="41"/>
                    <a:pt x="880" y="41"/>
                  </a:cubicBezTo>
                  <a:cubicBezTo>
                    <a:pt x="880" y="41"/>
                    <a:pt x="878" y="43"/>
                    <a:pt x="878" y="43"/>
                  </a:cubicBezTo>
                  <a:cubicBezTo>
                    <a:pt x="878" y="44"/>
                    <a:pt x="880" y="44"/>
                    <a:pt x="881" y="45"/>
                  </a:cubicBezTo>
                  <a:cubicBezTo>
                    <a:pt x="880" y="45"/>
                    <a:pt x="879" y="46"/>
                    <a:pt x="879" y="47"/>
                  </a:cubicBezTo>
                  <a:cubicBezTo>
                    <a:pt x="879" y="47"/>
                    <a:pt x="881" y="48"/>
                    <a:pt x="881" y="49"/>
                  </a:cubicBezTo>
                  <a:cubicBezTo>
                    <a:pt x="881" y="49"/>
                    <a:pt x="883" y="50"/>
                    <a:pt x="883" y="50"/>
                  </a:cubicBezTo>
                  <a:cubicBezTo>
                    <a:pt x="884" y="50"/>
                    <a:pt x="884" y="48"/>
                    <a:pt x="885" y="48"/>
                  </a:cubicBezTo>
                  <a:cubicBezTo>
                    <a:pt x="885" y="47"/>
                    <a:pt x="883" y="47"/>
                    <a:pt x="883" y="46"/>
                  </a:cubicBezTo>
                  <a:close/>
                  <a:moveTo>
                    <a:pt x="883" y="32"/>
                  </a:moveTo>
                  <a:cubicBezTo>
                    <a:pt x="883" y="32"/>
                    <a:pt x="884" y="31"/>
                    <a:pt x="885" y="30"/>
                  </a:cubicBezTo>
                  <a:cubicBezTo>
                    <a:pt x="884" y="30"/>
                    <a:pt x="883" y="29"/>
                    <a:pt x="882" y="28"/>
                  </a:cubicBezTo>
                  <a:cubicBezTo>
                    <a:pt x="882" y="28"/>
                    <a:pt x="880" y="27"/>
                    <a:pt x="880" y="27"/>
                  </a:cubicBezTo>
                  <a:cubicBezTo>
                    <a:pt x="880" y="26"/>
                    <a:pt x="882" y="25"/>
                    <a:pt x="882" y="25"/>
                  </a:cubicBezTo>
                  <a:cubicBezTo>
                    <a:pt x="881" y="24"/>
                    <a:pt x="880" y="23"/>
                    <a:pt x="880" y="23"/>
                  </a:cubicBezTo>
                  <a:cubicBezTo>
                    <a:pt x="879" y="23"/>
                    <a:pt x="878" y="25"/>
                    <a:pt x="878" y="25"/>
                  </a:cubicBezTo>
                  <a:cubicBezTo>
                    <a:pt x="878" y="25"/>
                    <a:pt x="876" y="27"/>
                    <a:pt x="876" y="27"/>
                  </a:cubicBezTo>
                  <a:cubicBezTo>
                    <a:pt x="876" y="28"/>
                    <a:pt x="878" y="28"/>
                    <a:pt x="878" y="29"/>
                  </a:cubicBezTo>
                  <a:cubicBezTo>
                    <a:pt x="878" y="30"/>
                    <a:pt x="877" y="30"/>
                    <a:pt x="877" y="31"/>
                  </a:cubicBezTo>
                  <a:cubicBezTo>
                    <a:pt x="877" y="32"/>
                    <a:pt x="879" y="33"/>
                    <a:pt x="879" y="33"/>
                  </a:cubicBezTo>
                  <a:cubicBezTo>
                    <a:pt x="880" y="33"/>
                    <a:pt x="880" y="34"/>
                    <a:pt x="881" y="35"/>
                  </a:cubicBezTo>
                  <a:cubicBezTo>
                    <a:pt x="882" y="34"/>
                    <a:pt x="882" y="33"/>
                    <a:pt x="883" y="32"/>
                  </a:cubicBezTo>
                  <a:close/>
                  <a:moveTo>
                    <a:pt x="900" y="42"/>
                  </a:moveTo>
                  <a:cubicBezTo>
                    <a:pt x="901" y="42"/>
                    <a:pt x="901" y="40"/>
                    <a:pt x="902" y="40"/>
                  </a:cubicBezTo>
                  <a:cubicBezTo>
                    <a:pt x="902" y="39"/>
                    <a:pt x="904" y="38"/>
                    <a:pt x="904" y="38"/>
                  </a:cubicBezTo>
                  <a:cubicBezTo>
                    <a:pt x="904" y="38"/>
                    <a:pt x="902" y="36"/>
                    <a:pt x="901" y="36"/>
                  </a:cubicBezTo>
                  <a:cubicBezTo>
                    <a:pt x="901" y="36"/>
                    <a:pt x="900" y="38"/>
                    <a:pt x="900" y="38"/>
                  </a:cubicBezTo>
                  <a:cubicBezTo>
                    <a:pt x="899" y="39"/>
                    <a:pt x="899" y="40"/>
                    <a:pt x="898" y="40"/>
                  </a:cubicBezTo>
                  <a:cubicBezTo>
                    <a:pt x="898" y="41"/>
                    <a:pt x="896" y="39"/>
                    <a:pt x="896" y="39"/>
                  </a:cubicBezTo>
                  <a:cubicBezTo>
                    <a:pt x="896" y="39"/>
                    <a:pt x="894" y="41"/>
                    <a:pt x="894" y="41"/>
                  </a:cubicBezTo>
                  <a:cubicBezTo>
                    <a:pt x="894" y="41"/>
                    <a:pt x="896" y="43"/>
                    <a:pt x="896" y="43"/>
                  </a:cubicBezTo>
                  <a:cubicBezTo>
                    <a:pt x="897" y="43"/>
                    <a:pt x="897" y="41"/>
                    <a:pt x="898" y="40"/>
                  </a:cubicBezTo>
                  <a:cubicBezTo>
                    <a:pt x="898" y="40"/>
                    <a:pt x="900" y="42"/>
                    <a:pt x="900" y="42"/>
                  </a:cubicBezTo>
                  <a:close/>
                  <a:moveTo>
                    <a:pt x="899" y="30"/>
                  </a:moveTo>
                  <a:cubicBezTo>
                    <a:pt x="900" y="31"/>
                    <a:pt x="902" y="33"/>
                    <a:pt x="903" y="34"/>
                  </a:cubicBezTo>
                  <a:cubicBezTo>
                    <a:pt x="904" y="33"/>
                    <a:pt x="904" y="32"/>
                    <a:pt x="905" y="31"/>
                  </a:cubicBezTo>
                  <a:cubicBezTo>
                    <a:pt x="905" y="31"/>
                    <a:pt x="906" y="33"/>
                    <a:pt x="907" y="33"/>
                  </a:cubicBezTo>
                  <a:cubicBezTo>
                    <a:pt x="907" y="32"/>
                    <a:pt x="909" y="32"/>
                    <a:pt x="909" y="31"/>
                  </a:cubicBezTo>
                  <a:cubicBezTo>
                    <a:pt x="909" y="30"/>
                    <a:pt x="907" y="30"/>
                    <a:pt x="906" y="29"/>
                  </a:cubicBezTo>
                  <a:cubicBezTo>
                    <a:pt x="906" y="29"/>
                    <a:pt x="908" y="28"/>
                    <a:pt x="908" y="27"/>
                  </a:cubicBezTo>
                  <a:cubicBezTo>
                    <a:pt x="907" y="26"/>
                    <a:pt x="905" y="25"/>
                    <a:pt x="904" y="24"/>
                  </a:cubicBezTo>
                  <a:cubicBezTo>
                    <a:pt x="903" y="25"/>
                    <a:pt x="901" y="27"/>
                    <a:pt x="900" y="28"/>
                  </a:cubicBezTo>
                  <a:cubicBezTo>
                    <a:pt x="900" y="29"/>
                    <a:pt x="899" y="30"/>
                    <a:pt x="899" y="30"/>
                  </a:cubicBezTo>
                  <a:close/>
                  <a:moveTo>
                    <a:pt x="961" y="50"/>
                  </a:moveTo>
                  <a:cubicBezTo>
                    <a:pt x="962" y="48"/>
                    <a:pt x="964" y="47"/>
                    <a:pt x="965" y="45"/>
                  </a:cubicBezTo>
                  <a:cubicBezTo>
                    <a:pt x="964" y="45"/>
                    <a:pt x="963" y="44"/>
                    <a:pt x="963" y="44"/>
                  </a:cubicBezTo>
                  <a:cubicBezTo>
                    <a:pt x="962" y="44"/>
                    <a:pt x="961" y="46"/>
                    <a:pt x="961" y="46"/>
                  </a:cubicBezTo>
                  <a:cubicBezTo>
                    <a:pt x="960" y="46"/>
                    <a:pt x="960" y="48"/>
                    <a:pt x="959" y="48"/>
                  </a:cubicBezTo>
                  <a:cubicBezTo>
                    <a:pt x="959" y="49"/>
                    <a:pt x="957" y="50"/>
                    <a:pt x="957" y="50"/>
                  </a:cubicBezTo>
                  <a:cubicBezTo>
                    <a:pt x="957" y="51"/>
                    <a:pt x="959" y="52"/>
                    <a:pt x="960" y="52"/>
                  </a:cubicBezTo>
                  <a:cubicBezTo>
                    <a:pt x="960" y="51"/>
                    <a:pt x="961" y="51"/>
                    <a:pt x="961" y="50"/>
                  </a:cubicBezTo>
                  <a:close/>
                  <a:moveTo>
                    <a:pt x="971" y="51"/>
                  </a:moveTo>
                  <a:cubicBezTo>
                    <a:pt x="972" y="51"/>
                    <a:pt x="973" y="52"/>
                    <a:pt x="974" y="52"/>
                  </a:cubicBezTo>
                  <a:cubicBezTo>
                    <a:pt x="974" y="52"/>
                    <a:pt x="975" y="51"/>
                    <a:pt x="975" y="50"/>
                  </a:cubicBezTo>
                  <a:cubicBezTo>
                    <a:pt x="976" y="49"/>
                    <a:pt x="976" y="48"/>
                    <a:pt x="977" y="48"/>
                  </a:cubicBezTo>
                  <a:cubicBezTo>
                    <a:pt x="977" y="48"/>
                    <a:pt x="979" y="50"/>
                    <a:pt x="979" y="49"/>
                  </a:cubicBezTo>
                  <a:cubicBezTo>
                    <a:pt x="980" y="49"/>
                    <a:pt x="981" y="48"/>
                    <a:pt x="981" y="47"/>
                  </a:cubicBezTo>
                  <a:cubicBezTo>
                    <a:pt x="981" y="47"/>
                    <a:pt x="979" y="46"/>
                    <a:pt x="979" y="46"/>
                  </a:cubicBezTo>
                  <a:cubicBezTo>
                    <a:pt x="979" y="45"/>
                    <a:pt x="980" y="44"/>
                    <a:pt x="980" y="43"/>
                  </a:cubicBezTo>
                  <a:cubicBezTo>
                    <a:pt x="981" y="43"/>
                    <a:pt x="982" y="42"/>
                    <a:pt x="982" y="41"/>
                  </a:cubicBezTo>
                  <a:cubicBezTo>
                    <a:pt x="982" y="40"/>
                    <a:pt x="980" y="40"/>
                    <a:pt x="980" y="39"/>
                  </a:cubicBezTo>
                  <a:cubicBezTo>
                    <a:pt x="980" y="39"/>
                    <a:pt x="982" y="38"/>
                    <a:pt x="982" y="37"/>
                  </a:cubicBezTo>
                  <a:cubicBezTo>
                    <a:pt x="982" y="37"/>
                    <a:pt x="979" y="35"/>
                    <a:pt x="979" y="35"/>
                  </a:cubicBezTo>
                  <a:cubicBezTo>
                    <a:pt x="979" y="36"/>
                    <a:pt x="978" y="37"/>
                    <a:pt x="978" y="38"/>
                  </a:cubicBezTo>
                  <a:cubicBezTo>
                    <a:pt x="977" y="38"/>
                    <a:pt x="976" y="39"/>
                    <a:pt x="976" y="40"/>
                  </a:cubicBezTo>
                  <a:cubicBezTo>
                    <a:pt x="976" y="40"/>
                    <a:pt x="978" y="41"/>
                    <a:pt x="978" y="42"/>
                  </a:cubicBezTo>
                  <a:cubicBezTo>
                    <a:pt x="978" y="42"/>
                    <a:pt x="977" y="44"/>
                    <a:pt x="977" y="44"/>
                  </a:cubicBezTo>
                  <a:cubicBezTo>
                    <a:pt x="976" y="44"/>
                    <a:pt x="975" y="46"/>
                    <a:pt x="975" y="46"/>
                  </a:cubicBezTo>
                  <a:cubicBezTo>
                    <a:pt x="974" y="46"/>
                    <a:pt x="973" y="44"/>
                    <a:pt x="973" y="44"/>
                  </a:cubicBezTo>
                  <a:cubicBezTo>
                    <a:pt x="972" y="44"/>
                    <a:pt x="971" y="46"/>
                    <a:pt x="971" y="47"/>
                  </a:cubicBezTo>
                  <a:cubicBezTo>
                    <a:pt x="970" y="47"/>
                    <a:pt x="970" y="48"/>
                    <a:pt x="969" y="49"/>
                  </a:cubicBezTo>
                  <a:cubicBezTo>
                    <a:pt x="969" y="49"/>
                    <a:pt x="967" y="51"/>
                    <a:pt x="968" y="51"/>
                  </a:cubicBezTo>
                  <a:cubicBezTo>
                    <a:pt x="968" y="52"/>
                    <a:pt x="970" y="52"/>
                    <a:pt x="970" y="53"/>
                  </a:cubicBezTo>
                  <a:cubicBezTo>
                    <a:pt x="970" y="52"/>
                    <a:pt x="971" y="51"/>
                    <a:pt x="971" y="51"/>
                  </a:cubicBezTo>
                  <a:close/>
                  <a:moveTo>
                    <a:pt x="951" y="31"/>
                  </a:moveTo>
                  <a:cubicBezTo>
                    <a:pt x="952" y="32"/>
                    <a:pt x="952" y="32"/>
                    <a:pt x="953" y="33"/>
                  </a:cubicBezTo>
                  <a:cubicBezTo>
                    <a:pt x="953" y="33"/>
                    <a:pt x="955" y="35"/>
                    <a:pt x="955" y="35"/>
                  </a:cubicBezTo>
                  <a:cubicBezTo>
                    <a:pt x="956" y="35"/>
                    <a:pt x="957" y="33"/>
                    <a:pt x="957" y="32"/>
                  </a:cubicBezTo>
                  <a:cubicBezTo>
                    <a:pt x="957" y="32"/>
                    <a:pt x="955" y="31"/>
                    <a:pt x="955" y="31"/>
                  </a:cubicBezTo>
                  <a:cubicBezTo>
                    <a:pt x="955" y="30"/>
                    <a:pt x="956" y="29"/>
                    <a:pt x="956" y="29"/>
                  </a:cubicBezTo>
                  <a:cubicBezTo>
                    <a:pt x="957" y="28"/>
                    <a:pt x="958" y="27"/>
                    <a:pt x="958" y="26"/>
                  </a:cubicBezTo>
                  <a:cubicBezTo>
                    <a:pt x="958" y="26"/>
                    <a:pt x="960" y="24"/>
                    <a:pt x="960" y="24"/>
                  </a:cubicBezTo>
                  <a:cubicBezTo>
                    <a:pt x="960" y="23"/>
                    <a:pt x="958" y="23"/>
                    <a:pt x="958" y="22"/>
                  </a:cubicBezTo>
                  <a:cubicBezTo>
                    <a:pt x="957" y="23"/>
                    <a:pt x="957" y="24"/>
                    <a:pt x="956" y="25"/>
                  </a:cubicBezTo>
                  <a:cubicBezTo>
                    <a:pt x="955" y="25"/>
                    <a:pt x="955" y="26"/>
                    <a:pt x="954" y="27"/>
                  </a:cubicBezTo>
                  <a:cubicBezTo>
                    <a:pt x="954" y="28"/>
                    <a:pt x="953" y="28"/>
                    <a:pt x="953" y="29"/>
                  </a:cubicBezTo>
                  <a:cubicBezTo>
                    <a:pt x="952" y="29"/>
                    <a:pt x="951" y="27"/>
                    <a:pt x="950" y="27"/>
                  </a:cubicBezTo>
                  <a:cubicBezTo>
                    <a:pt x="950" y="27"/>
                    <a:pt x="949" y="29"/>
                    <a:pt x="949" y="30"/>
                  </a:cubicBezTo>
                  <a:cubicBezTo>
                    <a:pt x="948" y="30"/>
                    <a:pt x="947" y="31"/>
                    <a:pt x="947" y="32"/>
                  </a:cubicBezTo>
                  <a:cubicBezTo>
                    <a:pt x="947" y="32"/>
                    <a:pt x="949" y="33"/>
                    <a:pt x="949" y="34"/>
                  </a:cubicBezTo>
                  <a:cubicBezTo>
                    <a:pt x="950" y="33"/>
                    <a:pt x="950" y="32"/>
                    <a:pt x="951" y="31"/>
                  </a:cubicBezTo>
                  <a:close/>
                  <a:moveTo>
                    <a:pt x="994" y="54"/>
                  </a:moveTo>
                  <a:cubicBezTo>
                    <a:pt x="994" y="54"/>
                    <a:pt x="996" y="55"/>
                    <a:pt x="996" y="55"/>
                  </a:cubicBezTo>
                  <a:cubicBezTo>
                    <a:pt x="997" y="55"/>
                    <a:pt x="997" y="53"/>
                    <a:pt x="998" y="53"/>
                  </a:cubicBezTo>
                  <a:cubicBezTo>
                    <a:pt x="998" y="53"/>
                    <a:pt x="999" y="55"/>
                    <a:pt x="1000" y="55"/>
                  </a:cubicBezTo>
                  <a:cubicBezTo>
                    <a:pt x="1001" y="55"/>
                    <a:pt x="1001" y="53"/>
                    <a:pt x="1002" y="52"/>
                  </a:cubicBezTo>
                  <a:cubicBezTo>
                    <a:pt x="1002" y="52"/>
                    <a:pt x="1003" y="51"/>
                    <a:pt x="1003" y="50"/>
                  </a:cubicBezTo>
                  <a:cubicBezTo>
                    <a:pt x="1004" y="50"/>
                    <a:pt x="1005" y="49"/>
                    <a:pt x="1005" y="48"/>
                  </a:cubicBezTo>
                  <a:cubicBezTo>
                    <a:pt x="1006" y="49"/>
                    <a:pt x="1007" y="49"/>
                    <a:pt x="1007" y="50"/>
                  </a:cubicBezTo>
                  <a:cubicBezTo>
                    <a:pt x="1007" y="49"/>
                    <a:pt x="1009" y="48"/>
                    <a:pt x="1009" y="48"/>
                  </a:cubicBezTo>
                  <a:cubicBezTo>
                    <a:pt x="1009" y="47"/>
                    <a:pt x="1007" y="46"/>
                    <a:pt x="1007" y="46"/>
                  </a:cubicBezTo>
                  <a:cubicBezTo>
                    <a:pt x="1007" y="46"/>
                    <a:pt x="1006" y="48"/>
                    <a:pt x="1005" y="48"/>
                  </a:cubicBezTo>
                  <a:cubicBezTo>
                    <a:pt x="1005" y="48"/>
                    <a:pt x="1003" y="46"/>
                    <a:pt x="1003" y="46"/>
                  </a:cubicBezTo>
                  <a:cubicBezTo>
                    <a:pt x="1002" y="46"/>
                    <a:pt x="1002" y="48"/>
                    <a:pt x="1001" y="49"/>
                  </a:cubicBezTo>
                  <a:cubicBezTo>
                    <a:pt x="1001" y="49"/>
                    <a:pt x="1000" y="51"/>
                    <a:pt x="1000" y="51"/>
                  </a:cubicBezTo>
                  <a:cubicBezTo>
                    <a:pt x="999" y="51"/>
                    <a:pt x="998" y="49"/>
                    <a:pt x="997" y="49"/>
                  </a:cubicBezTo>
                  <a:cubicBezTo>
                    <a:pt x="997" y="49"/>
                    <a:pt x="996" y="51"/>
                    <a:pt x="996" y="51"/>
                  </a:cubicBezTo>
                  <a:cubicBezTo>
                    <a:pt x="996" y="52"/>
                    <a:pt x="994" y="53"/>
                    <a:pt x="994" y="54"/>
                  </a:cubicBezTo>
                  <a:close/>
                  <a:moveTo>
                    <a:pt x="1013" y="43"/>
                  </a:moveTo>
                  <a:cubicBezTo>
                    <a:pt x="1013" y="43"/>
                    <a:pt x="1014" y="41"/>
                    <a:pt x="1014" y="41"/>
                  </a:cubicBezTo>
                  <a:cubicBezTo>
                    <a:pt x="1015" y="41"/>
                    <a:pt x="1016" y="43"/>
                    <a:pt x="1016" y="43"/>
                  </a:cubicBezTo>
                  <a:cubicBezTo>
                    <a:pt x="1017" y="42"/>
                    <a:pt x="1018" y="44"/>
                    <a:pt x="1019" y="44"/>
                  </a:cubicBezTo>
                  <a:cubicBezTo>
                    <a:pt x="1019" y="44"/>
                    <a:pt x="1020" y="42"/>
                    <a:pt x="1020" y="42"/>
                  </a:cubicBezTo>
                  <a:cubicBezTo>
                    <a:pt x="1021" y="41"/>
                    <a:pt x="1022" y="40"/>
                    <a:pt x="1022" y="40"/>
                  </a:cubicBezTo>
                  <a:cubicBezTo>
                    <a:pt x="1021" y="40"/>
                    <a:pt x="1021" y="38"/>
                    <a:pt x="1020" y="38"/>
                  </a:cubicBezTo>
                  <a:cubicBezTo>
                    <a:pt x="1019" y="38"/>
                    <a:pt x="1019" y="40"/>
                    <a:pt x="1018" y="40"/>
                  </a:cubicBezTo>
                  <a:cubicBezTo>
                    <a:pt x="1018" y="40"/>
                    <a:pt x="1017" y="38"/>
                    <a:pt x="1016" y="39"/>
                  </a:cubicBezTo>
                  <a:cubicBezTo>
                    <a:pt x="1015" y="39"/>
                    <a:pt x="1015" y="41"/>
                    <a:pt x="1014" y="41"/>
                  </a:cubicBezTo>
                  <a:cubicBezTo>
                    <a:pt x="1014" y="41"/>
                    <a:pt x="1013" y="39"/>
                    <a:pt x="1012" y="39"/>
                  </a:cubicBezTo>
                  <a:cubicBezTo>
                    <a:pt x="1011" y="39"/>
                    <a:pt x="1011" y="41"/>
                    <a:pt x="1010" y="41"/>
                  </a:cubicBezTo>
                  <a:cubicBezTo>
                    <a:pt x="1011" y="42"/>
                    <a:pt x="1012" y="43"/>
                    <a:pt x="1013" y="43"/>
                  </a:cubicBezTo>
                  <a:close/>
                </a:path>
              </a:pathLst>
            </a:custGeom>
            <a:solidFill>
              <a:schemeClr val="bg1"/>
            </a:solidFill>
            <a:ln>
              <a:noFill/>
            </a:ln>
          </p:spPr>
          <p:txBody>
            <a:bodyPr vert="horz" wrap="square" lIns="68580" tIns="34290" rIns="68580" bIns="34290" numCol="1" anchor="t" anchorCtr="0" compatLnSpc="1"/>
            <a:lstStyle/>
            <a:p>
              <a:endParaRPr lang="zh-CN" altLang="en-US" sz="1350"/>
            </a:p>
          </p:txBody>
        </p:sp>
        <p:sp>
          <p:nvSpPr>
            <p:cNvPr id="49" name="Freeform 334"/>
            <p:cNvSpPr>
              <a:spLocks noEditPoints="1"/>
            </p:cNvSpPr>
            <p:nvPr/>
          </p:nvSpPr>
          <p:spPr bwMode="auto">
            <a:xfrm rot="10800000" flipH="1">
              <a:off x="6258539" y="4450982"/>
              <a:ext cx="3624526" cy="223551"/>
            </a:xfrm>
            <a:custGeom>
              <a:avLst/>
              <a:gdLst>
                <a:gd name="T0" fmla="*/ 32 w 1069"/>
                <a:gd name="T1" fmla="*/ 50 h 77"/>
                <a:gd name="T2" fmla="*/ 29 w 1069"/>
                <a:gd name="T3" fmla="*/ 17 h 77"/>
                <a:gd name="T4" fmla="*/ 87 w 1069"/>
                <a:gd name="T5" fmla="*/ 15 h 77"/>
                <a:gd name="T6" fmla="*/ 108 w 1069"/>
                <a:gd name="T7" fmla="*/ 20 h 77"/>
                <a:gd name="T8" fmla="*/ 148 w 1069"/>
                <a:gd name="T9" fmla="*/ 19 h 77"/>
                <a:gd name="T10" fmla="*/ 191 w 1069"/>
                <a:gd name="T11" fmla="*/ 13 h 77"/>
                <a:gd name="T12" fmla="*/ 241 w 1069"/>
                <a:gd name="T13" fmla="*/ 12 h 77"/>
                <a:gd name="T14" fmla="*/ 285 w 1069"/>
                <a:gd name="T15" fmla="*/ 10 h 77"/>
                <a:gd name="T16" fmla="*/ 325 w 1069"/>
                <a:gd name="T17" fmla="*/ 23 h 77"/>
                <a:gd name="T18" fmla="*/ 385 w 1069"/>
                <a:gd name="T19" fmla="*/ 9 h 77"/>
                <a:gd name="T20" fmla="*/ 405 w 1069"/>
                <a:gd name="T21" fmla="*/ 24 h 77"/>
                <a:gd name="T22" fmla="*/ 449 w 1069"/>
                <a:gd name="T23" fmla="*/ 12 h 77"/>
                <a:gd name="T24" fmla="*/ 488 w 1069"/>
                <a:gd name="T25" fmla="*/ 17 h 77"/>
                <a:gd name="T26" fmla="*/ 530 w 1069"/>
                <a:gd name="T27" fmla="*/ 14 h 77"/>
                <a:gd name="T28" fmla="*/ 587 w 1069"/>
                <a:gd name="T29" fmla="*/ 8 h 77"/>
                <a:gd name="T30" fmla="*/ 621 w 1069"/>
                <a:gd name="T31" fmla="*/ 19 h 77"/>
                <a:gd name="T32" fmla="*/ 677 w 1069"/>
                <a:gd name="T33" fmla="*/ 20 h 77"/>
                <a:gd name="T34" fmla="*/ 716 w 1069"/>
                <a:gd name="T35" fmla="*/ 15 h 77"/>
                <a:gd name="T36" fmla="*/ 761 w 1069"/>
                <a:gd name="T37" fmla="*/ 17 h 77"/>
                <a:gd name="T38" fmla="*/ 816 w 1069"/>
                <a:gd name="T39" fmla="*/ 9 h 77"/>
                <a:gd name="T40" fmla="*/ 850 w 1069"/>
                <a:gd name="T41" fmla="*/ 15 h 77"/>
                <a:gd name="T42" fmla="*/ 890 w 1069"/>
                <a:gd name="T43" fmla="*/ 9 h 77"/>
                <a:gd name="T44" fmla="*/ 939 w 1069"/>
                <a:gd name="T45" fmla="*/ 15 h 77"/>
                <a:gd name="T46" fmla="*/ 981 w 1069"/>
                <a:gd name="T47" fmla="*/ 29 h 77"/>
                <a:gd name="T48" fmla="*/ 1010 w 1069"/>
                <a:gd name="T49" fmla="*/ 27 h 77"/>
                <a:gd name="T50" fmla="*/ 1044 w 1069"/>
                <a:gd name="T51" fmla="*/ 53 h 77"/>
                <a:gd name="T52" fmla="*/ 1051 w 1069"/>
                <a:gd name="T53" fmla="*/ 58 h 77"/>
                <a:gd name="T54" fmla="*/ 1010 w 1069"/>
                <a:gd name="T55" fmla="*/ 69 h 77"/>
                <a:gd name="T56" fmla="*/ 981 w 1069"/>
                <a:gd name="T57" fmla="*/ 61 h 77"/>
                <a:gd name="T58" fmla="*/ 928 w 1069"/>
                <a:gd name="T59" fmla="*/ 42 h 77"/>
                <a:gd name="T60" fmla="*/ 866 w 1069"/>
                <a:gd name="T61" fmla="*/ 59 h 77"/>
                <a:gd name="T62" fmla="*/ 832 w 1069"/>
                <a:gd name="T63" fmla="*/ 53 h 77"/>
                <a:gd name="T64" fmla="*/ 806 w 1069"/>
                <a:gd name="T65" fmla="*/ 59 h 77"/>
                <a:gd name="T66" fmla="*/ 756 w 1069"/>
                <a:gd name="T67" fmla="*/ 59 h 77"/>
                <a:gd name="T68" fmla="*/ 716 w 1069"/>
                <a:gd name="T69" fmla="*/ 47 h 77"/>
                <a:gd name="T70" fmla="*/ 665 w 1069"/>
                <a:gd name="T71" fmla="*/ 40 h 77"/>
                <a:gd name="T72" fmla="*/ 629 w 1069"/>
                <a:gd name="T73" fmla="*/ 50 h 77"/>
                <a:gd name="T74" fmla="*/ 584 w 1069"/>
                <a:gd name="T75" fmla="*/ 62 h 77"/>
                <a:gd name="T76" fmla="*/ 533 w 1069"/>
                <a:gd name="T77" fmla="*/ 55 h 77"/>
                <a:gd name="T78" fmla="*/ 481 w 1069"/>
                <a:gd name="T79" fmla="*/ 50 h 77"/>
                <a:gd name="T80" fmla="*/ 455 w 1069"/>
                <a:gd name="T81" fmla="*/ 42 h 77"/>
                <a:gd name="T82" fmla="*/ 412 w 1069"/>
                <a:gd name="T83" fmla="*/ 62 h 77"/>
                <a:gd name="T84" fmla="*/ 359 w 1069"/>
                <a:gd name="T85" fmla="*/ 57 h 77"/>
                <a:gd name="T86" fmla="*/ 321 w 1069"/>
                <a:gd name="T87" fmla="*/ 56 h 77"/>
                <a:gd name="T88" fmla="*/ 283 w 1069"/>
                <a:gd name="T89" fmla="*/ 59 h 77"/>
                <a:gd name="T90" fmla="*/ 246 w 1069"/>
                <a:gd name="T91" fmla="*/ 62 h 77"/>
                <a:gd name="T92" fmla="*/ 203 w 1069"/>
                <a:gd name="T93" fmla="*/ 58 h 77"/>
                <a:gd name="T94" fmla="*/ 174 w 1069"/>
                <a:gd name="T95" fmla="*/ 63 h 77"/>
                <a:gd name="T96" fmla="*/ 153 w 1069"/>
                <a:gd name="T97" fmla="*/ 58 h 77"/>
                <a:gd name="T98" fmla="*/ 115 w 1069"/>
                <a:gd name="T99" fmla="*/ 57 h 77"/>
                <a:gd name="T100" fmla="*/ 364 w 1069"/>
                <a:gd name="T101" fmla="*/ 18 h 77"/>
                <a:gd name="T102" fmla="*/ 13 w 1069"/>
                <a:gd name="T103" fmla="*/ 43 h 77"/>
                <a:gd name="T104" fmla="*/ 179 w 1069"/>
                <a:gd name="T105" fmla="*/ 29 h 77"/>
                <a:gd name="T106" fmla="*/ 233 w 1069"/>
                <a:gd name="T107" fmla="*/ 45 h 77"/>
                <a:gd name="T108" fmla="*/ 276 w 1069"/>
                <a:gd name="T109" fmla="*/ 32 h 77"/>
                <a:gd name="T110" fmla="*/ 404 w 1069"/>
                <a:gd name="T111" fmla="*/ 35 h 77"/>
                <a:gd name="T112" fmla="*/ 479 w 1069"/>
                <a:gd name="T113" fmla="*/ 39 h 77"/>
                <a:gd name="T114" fmla="*/ 612 w 1069"/>
                <a:gd name="T115" fmla="*/ 27 h 77"/>
                <a:gd name="T116" fmla="*/ 736 w 1069"/>
                <a:gd name="T117" fmla="*/ 44 h 77"/>
                <a:gd name="T118" fmla="*/ 789 w 1069"/>
                <a:gd name="T119" fmla="*/ 31 h 77"/>
                <a:gd name="T120" fmla="*/ 800 w 1069"/>
                <a:gd name="T121" fmla="*/ 29 h 77"/>
                <a:gd name="T122" fmla="*/ 894 w 1069"/>
                <a:gd name="T123" fmla="*/ 41 h 77"/>
                <a:gd name="T124" fmla="*/ 955 w 1069"/>
                <a:gd name="T125" fmla="*/ 3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69" h="77">
                  <a:moveTo>
                    <a:pt x="63" y="56"/>
                  </a:moveTo>
                  <a:cubicBezTo>
                    <a:pt x="62" y="56"/>
                    <a:pt x="60" y="55"/>
                    <a:pt x="60" y="55"/>
                  </a:cubicBezTo>
                  <a:cubicBezTo>
                    <a:pt x="60" y="55"/>
                    <a:pt x="62" y="52"/>
                    <a:pt x="62" y="52"/>
                  </a:cubicBezTo>
                  <a:cubicBezTo>
                    <a:pt x="62" y="52"/>
                    <a:pt x="64" y="54"/>
                    <a:pt x="64" y="54"/>
                  </a:cubicBezTo>
                  <a:cubicBezTo>
                    <a:pt x="65" y="54"/>
                    <a:pt x="66" y="52"/>
                    <a:pt x="66" y="52"/>
                  </a:cubicBezTo>
                  <a:cubicBezTo>
                    <a:pt x="66" y="52"/>
                    <a:pt x="67" y="50"/>
                    <a:pt x="68" y="50"/>
                  </a:cubicBezTo>
                  <a:cubicBezTo>
                    <a:pt x="68" y="50"/>
                    <a:pt x="70" y="51"/>
                    <a:pt x="70" y="51"/>
                  </a:cubicBezTo>
                  <a:cubicBezTo>
                    <a:pt x="70" y="51"/>
                    <a:pt x="72" y="53"/>
                    <a:pt x="72" y="53"/>
                  </a:cubicBezTo>
                  <a:cubicBezTo>
                    <a:pt x="72" y="53"/>
                    <a:pt x="74" y="51"/>
                    <a:pt x="74" y="51"/>
                  </a:cubicBezTo>
                  <a:cubicBezTo>
                    <a:pt x="74" y="50"/>
                    <a:pt x="72" y="50"/>
                    <a:pt x="72" y="49"/>
                  </a:cubicBezTo>
                  <a:cubicBezTo>
                    <a:pt x="72" y="49"/>
                    <a:pt x="73" y="47"/>
                    <a:pt x="73" y="47"/>
                  </a:cubicBezTo>
                  <a:cubicBezTo>
                    <a:pt x="73" y="47"/>
                    <a:pt x="71" y="45"/>
                    <a:pt x="71" y="45"/>
                  </a:cubicBezTo>
                  <a:cubicBezTo>
                    <a:pt x="71" y="46"/>
                    <a:pt x="70" y="47"/>
                    <a:pt x="69" y="47"/>
                  </a:cubicBezTo>
                  <a:cubicBezTo>
                    <a:pt x="69" y="48"/>
                    <a:pt x="68" y="50"/>
                    <a:pt x="68" y="50"/>
                  </a:cubicBezTo>
                  <a:cubicBezTo>
                    <a:pt x="67" y="50"/>
                    <a:pt x="66" y="48"/>
                    <a:pt x="66" y="48"/>
                  </a:cubicBezTo>
                  <a:cubicBezTo>
                    <a:pt x="65" y="48"/>
                    <a:pt x="64" y="50"/>
                    <a:pt x="64" y="50"/>
                  </a:cubicBezTo>
                  <a:cubicBezTo>
                    <a:pt x="63" y="51"/>
                    <a:pt x="63" y="52"/>
                    <a:pt x="62" y="52"/>
                  </a:cubicBezTo>
                  <a:cubicBezTo>
                    <a:pt x="62" y="53"/>
                    <a:pt x="60" y="51"/>
                    <a:pt x="60" y="51"/>
                  </a:cubicBezTo>
                  <a:cubicBezTo>
                    <a:pt x="60" y="51"/>
                    <a:pt x="58" y="53"/>
                    <a:pt x="58" y="53"/>
                  </a:cubicBezTo>
                  <a:cubicBezTo>
                    <a:pt x="58" y="53"/>
                    <a:pt x="57" y="55"/>
                    <a:pt x="56" y="55"/>
                  </a:cubicBezTo>
                  <a:cubicBezTo>
                    <a:pt x="56" y="55"/>
                    <a:pt x="55" y="54"/>
                    <a:pt x="54" y="53"/>
                  </a:cubicBezTo>
                  <a:cubicBezTo>
                    <a:pt x="54" y="53"/>
                    <a:pt x="52" y="52"/>
                    <a:pt x="52" y="52"/>
                  </a:cubicBezTo>
                  <a:cubicBezTo>
                    <a:pt x="52" y="52"/>
                    <a:pt x="51" y="54"/>
                    <a:pt x="50" y="54"/>
                  </a:cubicBezTo>
                  <a:cubicBezTo>
                    <a:pt x="50" y="54"/>
                    <a:pt x="49" y="56"/>
                    <a:pt x="49" y="56"/>
                  </a:cubicBezTo>
                  <a:cubicBezTo>
                    <a:pt x="48" y="56"/>
                    <a:pt x="47" y="54"/>
                    <a:pt x="46" y="55"/>
                  </a:cubicBezTo>
                  <a:cubicBezTo>
                    <a:pt x="46" y="55"/>
                    <a:pt x="45" y="56"/>
                    <a:pt x="45" y="57"/>
                  </a:cubicBezTo>
                  <a:cubicBezTo>
                    <a:pt x="44" y="57"/>
                    <a:pt x="43" y="59"/>
                    <a:pt x="43" y="59"/>
                  </a:cubicBezTo>
                  <a:cubicBezTo>
                    <a:pt x="42" y="59"/>
                    <a:pt x="41" y="57"/>
                    <a:pt x="41" y="57"/>
                  </a:cubicBezTo>
                  <a:cubicBezTo>
                    <a:pt x="40" y="57"/>
                    <a:pt x="39" y="60"/>
                    <a:pt x="39" y="60"/>
                  </a:cubicBezTo>
                  <a:cubicBezTo>
                    <a:pt x="38" y="59"/>
                    <a:pt x="37" y="58"/>
                    <a:pt x="37" y="58"/>
                  </a:cubicBezTo>
                  <a:cubicBezTo>
                    <a:pt x="37" y="58"/>
                    <a:pt x="35" y="56"/>
                    <a:pt x="35" y="56"/>
                  </a:cubicBezTo>
                  <a:cubicBezTo>
                    <a:pt x="34" y="56"/>
                    <a:pt x="33" y="58"/>
                    <a:pt x="33" y="58"/>
                  </a:cubicBezTo>
                  <a:cubicBezTo>
                    <a:pt x="32" y="59"/>
                    <a:pt x="32" y="60"/>
                    <a:pt x="31" y="61"/>
                  </a:cubicBezTo>
                  <a:cubicBezTo>
                    <a:pt x="31" y="61"/>
                    <a:pt x="30" y="63"/>
                    <a:pt x="29" y="63"/>
                  </a:cubicBezTo>
                  <a:cubicBezTo>
                    <a:pt x="29" y="63"/>
                    <a:pt x="27" y="61"/>
                    <a:pt x="27" y="61"/>
                  </a:cubicBezTo>
                  <a:cubicBezTo>
                    <a:pt x="27" y="61"/>
                    <a:pt x="25" y="59"/>
                    <a:pt x="25" y="59"/>
                  </a:cubicBezTo>
                  <a:cubicBezTo>
                    <a:pt x="25" y="59"/>
                    <a:pt x="24" y="61"/>
                    <a:pt x="23" y="62"/>
                  </a:cubicBezTo>
                  <a:cubicBezTo>
                    <a:pt x="23" y="62"/>
                    <a:pt x="22" y="63"/>
                    <a:pt x="22" y="64"/>
                  </a:cubicBezTo>
                  <a:cubicBezTo>
                    <a:pt x="20" y="63"/>
                    <a:pt x="19" y="62"/>
                    <a:pt x="17" y="60"/>
                  </a:cubicBezTo>
                  <a:cubicBezTo>
                    <a:pt x="18" y="60"/>
                    <a:pt x="18" y="58"/>
                    <a:pt x="19" y="58"/>
                  </a:cubicBezTo>
                  <a:cubicBezTo>
                    <a:pt x="19" y="58"/>
                    <a:pt x="21" y="60"/>
                    <a:pt x="21" y="60"/>
                  </a:cubicBezTo>
                  <a:cubicBezTo>
                    <a:pt x="22" y="60"/>
                    <a:pt x="22" y="58"/>
                    <a:pt x="23" y="58"/>
                  </a:cubicBezTo>
                  <a:cubicBezTo>
                    <a:pt x="23" y="57"/>
                    <a:pt x="24" y="56"/>
                    <a:pt x="24" y="55"/>
                  </a:cubicBezTo>
                  <a:cubicBezTo>
                    <a:pt x="25" y="55"/>
                    <a:pt x="26" y="57"/>
                    <a:pt x="27" y="57"/>
                  </a:cubicBezTo>
                  <a:cubicBezTo>
                    <a:pt x="27" y="57"/>
                    <a:pt x="28" y="55"/>
                    <a:pt x="28" y="55"/>
                  </a:cubicBezTo>
                  <a:cubicBezTo>
                    <a:pt x="29" y="54"/>
                    <a:pt x="30" y="53"/>
                    <a:pt x="30" y="53"/>
                  </a:cubicBezTo>
                  <a:cubicBezTo>
                    <a:pt x="31" y="52"/>
                    <a:pt x="31" y="51"/>
                    <a:pt x="32" y="50"/>
                  </a:cubicBezTo>
                  <a:cubicBezTo>
                    <a:pt x="31" y="50"/>
                    <a:pt x="30" y="49"/>
                    <a:pt x="30" y="49"/>
                  </a:cubicBezTo>
                  <a:cubicBezTo>
                    <a:pt x="29" y="49"/>
                    <a:pt x="28" y="51"/>
                    <a:pt x="28" y="51"/>
                  </a:cubicBezTo>
                  <a:cubicBezTo>
                    <a:pt x="28" y="51"/>
                    <a:pt x="26" y="53"/>
                    <a:pt x="26" y="53"/>
                  </a:cubicBezTo>
                  <a:cubicBezTo>
                    <a:pt x="26" y="53"/>
                    <a:pt x="24" y="52"/>
                    <a:pt x="24" y="52"/>
                  </a:cubicBezTo>
                  <a:cubicBezTo>
                    <a:pt x="24" y="51"/>
                    <a:pt x="26" y="50"/>
                    <a:pt x="26" y="49"/>
                  </a:cubicBezTo>
                  <a:cubicBezTo>
                    <a:pt x="26" y="49"/>
                    <a:pt x="23" y="48"/>
                    <a:pt x="23" y="48"/>
                  </a:cubicBezTo>
                  <a:cubicBezTo>
                    <a:pt x="23" y="47"/>
                    <a:pt x="25" y="46"/>
                    <a:pt x="25" y="45"/>
                  </a:cubicBezTo>
                  <a:cubicBezTo>
                    <a:pt x="25" y="45"/>
                    <a:pt x="23" y="44"/>
                    <a:pt x="23" y="44"/>
                  </a:cubicBezTo>
                  <a:cubicBezTo>
                    <a:pt x="22" y="44"/>
                    <a:pt x="22" y="45"/>
                    <a:pt x="21" y="46"/>
                  </a:cubicBezTo>
                  <a:cubicBezTo>
                    <a:pt x="21" y="46"/>
                    <a:pt x="20" y="48"/>
                    <a:pt x="19" y="48"/>
                  </a:cubicBezTo>
                  <a:cubicBezTo>
                    <a:pt x="19" y="48"/>
                    <a:pt x="18" y="46"/>
                    <a:pt x="17" y="46"/>
                  </a:cubicBezTo>
                  <a:cubicBezTo>
                    <a:pt x="17" y="47"/>
                    <a:pt x="16" y="48"/>
                    <a:pt x="16" y="49"/>
                  </a:cubicBezTo>
                  <a:cubicBezTo>
                    <a:pt x="15" y="49"/>
                    <a:pt x="14" y="51"/>
                    <a:pt x="14" y="51"/>
                  </a:cubicBezTo>
                  <a:cubicBezTo>
                    <a:pt x="14" y="51"/>
                    <a:pt x="12" y="49"/>
                    <a:pt x="12" y="49"/>
                  </a:cubicBezTo>
                  <a:cubicBezTo>
                    <a:pt x="11" y="50"/>
                    <a:pt x="10" y="51"/>
                    <a:pt x="10" y="51"/>
                  </a:cubicBezTo>
                  <a:cubicBezTo>
                    <a:pt x="9" y="52"/>
                    <a:pt x="9" y="53"/>
                    <a:pt x="8" y="54"/>
                  </a:cubicBezTo>
                  <a:cubicBezTo>
                    <a:pt x="7" y="55"/>
                    <a:pt x="6" y="57"/>
                    <a:pt x="5" y="58"/>
                  </a:cubicBezTo>
                  <a:cubicBezTo>
                    <a:pt x="3" y="57"/>
                    <a:pt x="2" y="56"/>
                    <a:pt x="0" y="55"/>
                  </a:cubicBezTo>
                  <a:cubicBezTo>
                    <a:pt x="0" y="54"/>
                    <a:pt x="2" y="53"/>
                    <a:pt x="2" y="52"/>
                  </a:cubicBezTo>
                  <a:cubicBezTo>
                    <a:pt x="2" y="52"/>
                    <a:pt x="0" y="51"/>
                    <a:pt x="0" y="51"/>
                  </a:cubicBezTo>
                  <a:cubicBezTo>
                    <a:pt x="0" y="50"/>
                    <a:pt x="1" y="49"/>
                    <a:pt x="1" y="49"/>
                  </a:cubicBezTo>
                  <a:cubicBezTo>
                    <a:pt x="2" y="48"/>
                    <a:pt x="3" y="47"/>
                    <a:pt x="3" y="46"/>
                  </a:cubicBezTo>
                  <a:cubicBezTo>
                    <a:pt x="3" y="46"/>
                    <a:pt x="1" y="45"/>
                    <a:pt x="1" y="45"/>
                  </a:cubicBezTo>
                  <a:cubicBezTo>
                    <a:pt x="1" y="44"/>
                    <a:pt x="3" y="43"/>
                    <a:pt x="3" y="42"/>
                  </a:cubicBezTo>
                  <a:cubicBezTo>
                    <a:pt x="3" y="42"/>
                    <a:pt x="4" y="41"/>
                    <a:pt x="4" y="40"/>
                  </a:cubicBezTo>
                  <a:cubicBezTo>
                    <a:pt x="4" y="40"/>
                    <a:pt x="2" y="39"/>
                    <a:pt x="2" y="38"/>
                  </a:cubicBezTo>
                  <a:cubicBezTo>
                    <a:pt x="2" y="38"/>
                    <a:pt x="4" y="36"/>
                    <a:pt x="4" y="36"/>
                  </a:cubicBezTo>
                  <a:cubicBezTo>
                    <a:pt x="4" y="36"/>
                    <a:pt x="6" y="38"/>
                    <a:pt x="6" y="38"/>
                  </a:cubicBezTo>
                  <a:cubicBezTo>
                    <a:pt x="6" y="38"/>
                    <a:pt x="8" y="40"/>
                    <a:pt x="8" y="40"/>
                  </a:cubicBezTo>
                  <a:cubicBezTo>
                    <a:pt x="9" y="39"/>
                    <a:pt x="10" y="38"/>
                    <a:pt x="10" y="37"/>
                  </a:cubicBezTo>
                  <a:cubicBezTo>
                    <a:pt x="10" y="37"/>
                    <a:pt x="8" y="36"/>
                    <a:pt x="8" y="36"/>
                  </a:cubicBezTo>
                  <a:cubicBezTo>
                    <a:pt x="8" y="35"/>
                    <a:pt x="10" y="34"/>
                    <a:pt x="9" y="33"/>
                  </a:cubicBezTo>
                  <a:cubicBezTo>
                    <a:pt x="9" y="33"/>
                    <a:pt x="7" y="32"/>
                    <a:pt x="7" y="32"/>
                  </a:cubicBezTo>
                  <a:cubicBezTo>
                    <a:pt x="7" y="31"/>
                    <a:pt x="9" y="30"/>
                    <a:pt x="9" y="29"/>
                  </a:cubicBezTo>
                  <a:cubicBezTo>
                    <a:pt x="9" y="29"/>
                    <a:pt x="7" y="28"/>
                    <a:pt x="7" y="28"/>
                  </a:cubicBezTo>
                  <a:cubicBezTo>
                    <a:pt x="7" y="27"/>
                    <a:pt x="8" y="26"/>
                    <a:pt x="8" y="26"/>
                  </a:cubicBezTo>
                  <a:cubicBezTo>
                    <a:pt x="9" y="25"/>
                    <a:pt x="9" y="24"/>
                    <a:pt x="10" y="23"/>
                  </a:cubicBezTo>
                  <a:cubicBezTo>
                    <a:pt x="10" y="23"/>
                    <a:pt x="12" y="25"/>
                    <a:pt x="12" y="25"/>
                  </a:cubicBezTo>
                  <a:cubicBezTo>
                    <a:pt x="13" y="26"/>
                    <a:pt x="14" y="26"/>
                    <a:pt x="15" y="27"/>
                  </a:cubicBezTo>
                  <a:cubicBezTo>
                    <a:pt x="15" y="27"/>
                    <a:pt x="16" y="28"/>
                    <a:pt x="17" y="28"/>
                  </a:cubicBezTo>
                  <a:cubicBezTo>
                    <a:pt x="17" y="28"/>
                    <a:pt x="18" y="26"/>
                    <a:pt x="19" y="26"/>
                  </a:cubicBezTo>
                  <a:cubicBezTo>
                    <a:pt x="19" y="26"/>
                    <a:pt x="20" y="24"/>
                    <a:pt x="20" y="24"/>
                  </a:cubicBezTo>
                  <a:cubicBezTo>
                    <a:pt x="21" y="24"/>
                    <a:pt x="21" y="22"/>
                    <a:pt x="22" y="22"/>
                  </a:cubicBezTo>
                  <a:cubicBezTo>
                    <a:pt x="22" y="22"/>
                    <a:pt x="24" y="24"/>
                    <a:pt x="24" y="23"/>
                  </a:cubicBezTo>
                  <a:cubicBezTo>
                    <a:pt x="25" y="23"/>
                    <a:pt x="25" y="22"/>
                    <a:pt x="26" y="21"/>
                  </a:cubicBezTo>
                  <a:cubicBezTo>
                    <a:pt x="26" y="20"/>
                    <a:pt x="27" y="20"/>
                    <a:pt x="28" y="19"/>
                  </a:cubicBezTo>
                  <a:cubicBezTo>
                    <a:pt x="28" y="18"/>
                    <a:pt x="29" y="17"/>
                    <a:pt x="29" y="17"/>
                  </a:cubicBezTo>
                  <a:cubicBezTo>
                    <a:pt x="30" y="16"/>
                    <a:pt x="30" y="15"/>
                    <a:pt x="31" y="14"/>
                  </a:cubicBezTo>
                  <a:cubicBezTo>
                    <a:pt x="32" y="14"/>
                    <a:pt x="32" y="13"/>
                    <a:pt x="33" y="12"/>
                  </a:cubicBezTo>
                  <a:cubicBezTo>
                    <a:pt x="33" y="12"/>
                    <a:pt x="35" y="14"/>
                    <a:pt x="35" y="14"/>
                  </a:cubicBezTo>
                  <a:cubicBezTo>
                    <a:pt x="35" y="15"/>
                    <a:pt x="33" y="16"/>
                    <a:pt x="33" y="16"/>
                  </a:cubicBezTo>
                  <a:cubicBezTo>
                    <a:pt x="34" y="16"/>
                    <a:pt x="35" y="18"/>
                    <a:pt x="35" y="18"/>
                  </a:cubicBezTo>
                  <a:cubicBezTo>
                    <a:pt x="36" y="18"/>
                    <a:pt x="37" y="16"/>
                    <a:pt x="37" y="16"/>
                  </a:cubicBezTo>
                  <a:cubicBezTo>
                    <a:pt x="37" y="16"/>
                    <a:pt x="39" y="13"/>
                    <a:pt x="39" y="13"/>
                  </a:cubicBezTo>
                  <a:cubicBezTo>
                    <a:pt x="39" y="14"/>
                    <a:pt x="41" y="15"/>
                    <a:pt x="41" y="15"/>
                  </a:cubicBezTo>
                  <a:cubicBezTo>
                    <a:pt x="41" y="16"/>
                    <a:pt x="40" y="17"/>
                    <a:pt x="39" y="17"/>
                  </a:cubicBezTo>
                  <a:cubicBezTo>
                    <a:pt x="39" y="18"/>
                    <a:pt x="38" y="19"/>
                    <a:pt x="38" y="20"/>
                  </a:cubicBezTo>
                  <a:cubicBezTo>
                    <a:pt x="38" y="20"/>
                    <a:pt x="40" y="21"/>
                    <a:pt x="40" y="21"/>
                  </a:cubicBezTo>
                  <a:cubicBezTo>
                    <a:pt x="40" y="22"/>
                    <a:pt x="42" y="23"/>
                    <a:pt x="42" y="23"/>
                  </a:cubicBezTo>
                  <a:cubicBezTo>
                    <a:pt x="42" y="23"/>
                    <a:pt x="40" y="25"/>
                    <a:pt x="40" y="25"/>
                  </a:cubicBezTo>
                  <a:cubicBezTo>
                    <a:pt x="41" y="26"/>
                    <a:pt x="42" y="26"/>
                    <a:pt x="43" y="27"/>
                  </a:cubicBezTo>
                  <a:cubicBezTo>
                    <a:pt x="43" y="26"/>
                    <a:pt x="44" y="25"/>
                    <a:pt x="44" y="25"/>
                  </a:cubicBezTo>
                  <a:cubicBezTo>
                    <a:pt x="45" y="24"/>
                    <a:pt x="46" y="23"/>
                    <a:pt x="46" y="22"/>
                  </a:cubicBezTo>
                  <a:cubicBezTo>
                    <a:pt x="46" y="22"/>
                    <a:pt x="48" y="21"/>
                    <a:pt x="48" y="20"/>
                  </a:cubicBezTo>
                  <a:cubicBezTo>
                    <a:pt x="48" y="20"/>
                    <a:pt x="46" y="19"/>
                    <a:pt x="46" y="19"/>
                  </a:cubicBezTo>
                  <a:cubicBezTo>
                    <a:pt x="46" y="18"/>
                    <a:pt x="47" y="16"/>
                    <a:pt x="47" y="16"/>
                  </a:cubicBezTo>
                  <a:cubicBezTo>
                    <a:pt x="48" y="16"/>
                    <a:pt x="49" y="18"/>
                    <a:pt x="49" y="18"/>
                  </a:cubicBezTo>
                  <a:cubicBezTo>
                    <a:pt x="50" y="18"/>
                    <a:pt x="51" y="20"/>
                    <a:pt x="52" y="20"/>
                  </a:cubicBezTo>
                  <a:cubicBezTo>
                    <a:pt x="52" y="20"/>
                    <a:pt x="53" y="18"/>
                    <a:pt x="53" y="17"/>
                  </a:cubicBezTo>
                  <a:cubicBezTo>
                    <a:pt x="54" y="17"/>
                    <a:pt x="55" y="19"/>
                    <a:pt x="56" y="19"/>
                  </a:cubicBezTo>
                  <a:cubicBezTo>
                    <a:pt x="56" y="19"/>
                    <a:pt x="57" y="17"/>
                    <a:pt x="57" y="17"/>
                  </a:cubicBezTo>
                  <a:cubicBezTo>
                    <a:pt x="58" y="17"/>
                    <a:pt x="59" y="15"/>
                    <a:pt x="59" y="15"/>
                  </a:cubicBezTo>
                  <a:cubicBezTo>
                    <a:pt x="60" y="15"/>
                    <a:pt x="61" y="16"/>
                    <a:pt x="61" y="16"/>
                  </a:cubicBezTo>
                  <a:cubicBezTo>
                    <a:pt x="62" y="17"/>
                    <a:pt x="63" y="18"/>
                    <a:pt x="64" y="18"/>
                  </a:cubicBezTo>
                  <a:cubicBezTo>
                    <a:pt x="64" y="19"/>
                    <a:pt x="65" y="19"/>
                    <a:pt x="66" y="20"/>
                  </a:cubicBezTo>
                  <a:cubicBezTo>
                    <a:pt x="66" y="20"/>
                    <a:pt x="64" y="22"/>
                    <a:pt x="64" y="22"/>
                  </a:cubicBezTo>
                  <a:cubicBezTo>
                    <a:pt x="64" y="23"/>
                    <a:pt x="66" y="23"/>
                    <a:pt x="66" y="24"/>
                  </a:cubicBezTo>
                  <a:cubicBezTo>
                    <a:pt x="66" y="23"/>
                    <a:pt x="68" y="22"/>
                    <a:pt x="68" y="22"/>
                  </a:cubicBezTo>
                  <a:cubicBezTo>
                    <a:pt x="68" y="21"/>
                    <a:pt x="66" y="21"/>
                    <a:pt x="66" y="20"/>
                  </a:cubicBezTo>
                  <a:cubicBezTo>
                    <a:pt x="66" y="19"/>
                    <a:pt x="68" y="18"/>
                    <a:pt x="67" y="18"/>
                  </a:cubicBezTo>
                  <a:cubicBezTo>
                    <a:pt x="67" y="17"/>
                    <a:pt x="65" y="16"/>
                    <a:pt x="65" y="16"/>
                  </a:cubicBezTo>
                  <a:cubicBezTo>
                    <a:pt x="65" y="16"/>
                    <a:pt x="67" y="14"/>
                    <a:pt x="67" y="14"/>
                  </a:cubicBezTo>
                  <a:cubicBezTo>
                    <a:pt x="67" y="14"/>
                    <a:pt x="69" y="15"/>
                    <a:pt x="69" y="15"/>
                  </a:cubicBezTo>
                  <a:cubicBezTo>
                    <a:pt x="70" y="16"/>
                    <a:pt x="71" y="17"/>
                    <a:pt x="71" y="17"/>
                  </a:cubicBezTo>
                  <a:cubicBezTo>
                    <a:pt x="72" y="17"/>
                    <a:pt x="73" y="19"/>
                    <a:pt x="74" y="19"/>
                  </a:cubicBezTo>
                  <a:cubicBezTo>
                    <a:pt x="74" y="19"/>
                    <a:pt x="75" y="17"/>
                    <a:pt x="75" y="17"/>
                  </a:cubicBezTo>
                  <a:cubicBezTo>
                    <a:pt x="75" y="16"/>
                    <a:pt x="73" y="15"/>
                    <a:pt x="73" y="15"/>
                  </a:cubicBezTo>
                  <a:cubicBezTo>
                    <a:pt x="73" y="15"/>
                    <a:pt x="74" y="13"/>
                    <a:pt x="75" y="13"/>
                  </a:cubicBezTo>
                  <a:cubicBezTo>
                    <a:pt x="75" y="13"/>
                    <a:pt x="77" y="15"/>
                    <a:pt x="77" y="14"/>
                  </a:cubicBezTo>
                  <a:cubicBezTo>
                    <a:pt x="78" y="14"/>
                    <a:pt x="78" y="12"/>
                    <a:pt x="79" y="12"/>
                  </a:cubicBezTo>
                  <a:cubicBezTo>
                    <a:pt x="79" y="12"/>
                    <a:pt x="80" y="14"/>
                    <a:pt x="81" y="14"/>
                  </a:cubicBezTo>
                  <a:cubicBezTo>
                    <a:pt x="82" y="14"/>
                    <a:pt x="82" y="12"/>
                    <a:pt x="83" y="12"/>
                  </a:cubicBezTo>
                  <a:cubicBezTo>
                    <a:pt x="83" y="12"/>
                    <a:pt x="84" y="13"/>
                    <a:pt x="85" y="13"/>
                  </a:cubicBezTo>
                  <a:cubicBezTo>
                    <a:pt x="85" y="13"/>
                    <a:pt x="87" y="15"/>
                    <a:pt x="87" y="15"/>
                  </a:cubicBezTo>
                  <a:cubicBezTo>
                    <a:pt x="87" y="15"/>
                    <a:pt x="86" y="17"/>
                    <a:pt x="85" y="17"/>
                  </a:cubicBezTo>
                  <a:cubicBezTo>
                    <a:pt x="85" y="17"/>
                    <a:pt x="84" y="16"/>
                    <a:pt x="83" y="16"/>
                  </a:cubicBezTo>
                  <a:cubicBezTo>
                    <a:pt x="83" y="16"/>
                    <a:pt x="81" y="14"/>
                    <a:pt x="81" y="14"/>
                  </a:cubicBezTo>
                  <a:cubicBezTo>
                    <a:pt x="80" y="14"/>
                    <a:pt x="80" y="16"/>
                    <a:pt x="79" y="16"/>
                  </a:cubicBezTo>
                  <a:cubicBezTo>
                    <a:pt x="79" y="17"/>
                    <a:pt x="78" y="18"/>
                    <a:pt x="78" y="18"/>
                  </a:cubicBezTo>
                  <a:cubicBezTo>
                    <a:pt x="77" y="19"/>
                    <a:pt x="80" y="20"/>
                    <a:pt x="80" y="20"/>
                  </a:cubicBezTo>
                  <a:cubicBezTo>
                    <a:pt x="80" y="21"/>
                    <a:pt x="78" y="22"/>
                    <a:pt x="78" y="22"/>
                  </a:cubicBezTo>
                  <a:cubicBezTo>
                    <a:pt x="78" y="23"/>
                    <a:pt x="80" y="23"/>
                    <a:pt x="80" y="24"/>
                  </a:cubicBezTo>
                  <a:cubicBezTo>
                    <a:pt x="81" y="24"/>
                    <a:pt x="82" y="26"/>
                    <a:pt x="83" y="26"/>
                  </a:cubicBezTo>
                  <a:cubicBezTo>
                    <a:pt x="83" y="26"/>
                    <a:pt x="84" y="24"/>
                    <a:pt x="84" y="23"/>
                  </a:cubicBezTo>
                  <a:cubicBezTo>
                    <a:pt x="85" y="23"/>
                    <a:pt x="85" y="22"/>
                    <a:pt x="86" y="21"/>
                  </a:cubicBezTo>
                  <a:cubicBezTo>
                    <a:pt x="86" y="21"/>
                    <a:pt x="87" y="19"/>
                    <a:pt x="88" y="19"/>
                  </a:cubicBezTo>
                  <a:cubicBezTo>
                    <a:pt x="88" y="19"/>
                    <a:pt x="89" y="21"/>
                    <a:pt x="90" y="21"/>
                  </a:cubicBezTo>
                  <a:cubicBezTo>
                    <a:pt x="91" y="20"/>
                    <a:pt x="91" y="19"/>
                    <a:pt x="92" y="18"/>
                  </a:cubicBezTo>
                  <a:cubicBezTo>
                    <a:pt x="92" y="18"/>
                    <a:pt x="93" y="17"/>
                    <a:pt x="93" y="16"/>
                  </a:cubicBezTo>
                  <a:cubicBezTo>
                    <a:pt x="94" y="16"/>
                    <a:pt x="95" y="14"/>
                    <a:pt x="95" y="14"/>
                  </a:cubicBezTo>
                  <a:cubicBezTo>
                    <a:pt x="96" y="14"/>
                    <a:pt x="97" y="16"/>
                    <a:pt x="97" y="16"/>
                  </a:cubicBezTo>
                  <a:cubicBezTo>
                    <a:pt x="98" y="16"/>
                    <a:pt x="98" y="13"/>
                    <a:pt x="99" y="13"/>
                  </a:cubicBezTo>
                  <a:cubicBezTo>
                    <a:pt x="99" y="13"/>
                    <a:pt x="101" y="15"/>
                    <a:pt x="101" y="15"/>
                  </a:cubicBezTo>
                  <a:cubicBezTo>
                    <a:pt x="102" y="16"/>
                    <a:pt x="103" y="16"/>
                    <a:pt x="103" y="17"/>
                  </a:cubicBezTo>
                  <a:cubicBezTo>
                    <a:pt x="102" y="18"/>
                    <a:pt x="101" y="20"/>
                    <a:pt x="100" y="21"/>
                  </a:cubicBezTo>
                  <a:cubicBezTo>
                    <a:pt x="100" y="22"/>
                    <a:pt x="98" y="23"/>
                    <a:pt x="98" y="23"/>
                  </a:cubicBezTo>
                  <a:cubicBezTo>
                    <a:pt x="98" y="24"/>
                    <a:pt x="101" y="25"/>
                    <a:pt x="101" y="25"/>
                  </a:cubicBezTo>
                  <a:cubicBezTo>
                    <a:pt x="100" y="25"/>
                    <a:pt x="99" y="27"/>
                    <a:pt x="99" y="27"/>
                  </a:cubicBezTo>
                  <a:cubicBezTo>
                    <a:pt x="98" y="27"/>
                    <a:pt x="97" y="26"/>
                    <a:pt x="97" y="26"/>
                  </a:cubicBezTo>
                  <a:cubicBezTo>
                    <a:pt x="96" y="26"/>
                    <a:pt x="94" y="24"/>
                    <a:pt x="94" y="24"/>
                  </a:cubicBezTo>
                  <a:cubicBezTo>
                    <a:pt x="94" y="24"/>
                    <a:pt x="93" y="26"/>
                    <a:pt x="93" y="26"/>
                  </a:cubicBezTo>
                  <a:cubicBezTo>
                    <a:pt x="93" y="27"/>
                    <a:pt x="95" y="27"/>
                    <a:pt x="95" y="28"/>
                  </a:cubicBezTo>
                  <a:cubicBezTo>
                    <a:pt x="95" y="29"/>
                    <a:pt x="93" y="30"/>
                    <a:pt x="93" y="30"/>
                  </a:cubicBezTo>
                  <a:cubicBezTo>
                    <a:pt x="93" y="31"/>
                    <a:pt x="96" y="32"/>
                    <a:pt x="95" y="32"/>
                  </a:cubicBezTo>
                  <a:cubicBezTo>
                    <a:pt x="95" y="33"/>
                    <a:pt x="94" y="34"/>
                    <a:pt x="94" y="34"/>
                  </a:cubicBezTo>
                  <a:cubicBezTo>
                    <a:pt x="93" y="35"/>
                    <a:pt x="93" y="36"/>
                    <a:pt x="92" y="36"/>
                  </a:cubicBezTo>
                  <a:cubicBezTo>
                    <a:pt x="91" y="37"/>
                    <a:pt x="91" y="38"/>
                    <a:pt x="90" y="39"/>
                  </a:cubicBezTo>
                  <a:cubicBezTo>
                    <a:pt x="91" y="39"/>
                    <a:pt x="92" y="40"/>
                    <a:pt x="93" y="40"/>
                  </a:cubicBezTo>
                  <a:cubicBezTo>
                    <a:pt x="93" y="40"/>
                    <a:pt x="94" y="38"/>
                    <a:pt x="94" y="38"/>
                  </a:cubicBezTo>
                  <a:cubicBezTo>
                    <a:pt x="95" y="38"/>
                    <a:pt x="95" y="36"/>
                    <a:pt x="96" y="36"/>
                  </a:cubicBezTo>
                  <a:cubicBezTo>
                    <a:pt x="96" y="35"/>
                    <a:pt x="97" y="34"/>
                    <a:pt x="98" y="34"/>
                  </a:cubicBezTo>
                  <a:cubicBezTo>
                    <a:pt x="98" y="33"/>
                    <a:pt x="99" y="32"/>
                    <a:pt x="99" y="31"/>
                  </a:cubicBezTo>
                  <a:cubicBezTo>
                    <a:pt x="100" y="31"/>
                    <a:pt x="101" y="29"/>
                    <a:pt x="101" y="29"/>
                  </a:cubicBezTo>
                  <a:cubicBezTo>
                    <a:pt x="101" y="29"/>
                    <a:pt x="103" y="31"/>
                    <a:pt x="103" y="31"/>
                  </a:cubicBezTo>
                  <a:cubicBezTo>
                    <a:pt x="103" y="30"/>
                    <a:pt x="105" y="29"/>
                    <a:pt x="105" y="29"/>
                  </a:cubicBezTo>
                  <a:cubicBezTo>
                    <a:pt x="105" y="28"/>
                    <a:pt x="103" y="27"/>
                    <a:pt x="103" y="27"/>
                  </a:cubicBezTo>
                  <a:cubicBezTo>
                    <a:pt x="103" y="27"/>
                    <a:pt x="101" y="25"/>
                    <a:pt x="101" y="25"/>
                  </a:cubicBezTo>
                  <a:cubicBezTo>
                    <a:pt x="101" y="24"/>
                    <a:pt x="102" y="24"/>
                    <a:pt x="102" y="23"/>
                  </a:cubicBezTo>
                  <a:cubicBezTo>
                    <a:pt x="103" y="22"/>
                    <a:pt x="103" y="21"/>
                    <a:pt x="104" y="21"/>
                  </a:cubicBezTo>
                  <a:cubicBezTo>
                    <a:pt x="104" y="20"/>
                    <a:pt x="105" y="19"/>
                    <a:pt x="106" y="19"/>
                  </a:cubicBezTo>
                  <a:cubicBezTo>
                    <a:pt x="106" y="18"/>
                    <a:pt x="107" y="20"/>
                    <a:pt x="108" y="20"/>
                  </a:cubicBezTo>
                  <a:cubicBezTo>
                    <a:pt x="108" y="20"/>
                    <a:pt x="110" y="18"/>
                    <a:pt x="110" y="18"/>
                  </a:cubicBezTo>
                  <a:cubicBezTo>
                    <a:pt x="110" y="17"/>
                    <a:pt x="111" y="16"/>
                    <a:pt x="111" y="16"/>
                  </a:cubicBezTo>
                  <a:cubicBezTo>
                    <a:pt x="111" y="16"/>
                    <a:pt x="109" y="14"/>
                    <a:pt x="109" y="14"/>
                  </a:cubicBezTo>
                  <a:cubicBezTo>
                    <a:pt x="109" y="14"/>
                    <a:pt x="107" y="16"/>
                    <a:pt x="107" y="16"/>
                  </a:cubicBezTo>
                  <a:cubicBezTo>
                    <a:pt x="107" y="16"/>
                    <a:pt x="105" y="15"/>
                    <a:pt x="105" y="15"/>
                  </a:cubicBezTo>
                  <a:cubicBezTo>
                    <a:pt x="105" y="14"/>
                    <a:pt x="107" y="13"/>
                    <a:pt x="107" y="12"/>
                  </a:cubicBezTo>
                  <a:cubicBezTo>
                    <a:pt x="107" y="12"/>
                    <a:pt x="108" y="11"/>
                    <a:pt x="109" y="10"/>
                  </a:cubicBezTo>
                  <a:cubicBezTo>
                    <a:pt x="109" y="10"/>
                    <a:pt x="106" y="9"/>
                    <a:pt x="106" y="8"/>
                  </a:cubicBezTo>
                  <a:cubicBezTo>
                    <a:pt x="106" y="8"/>
                    <a:pt x="108" y="7"/>
                    <a:pt x="108" y="6"/>
                  </a:cubicBezTo>
                  <a:cubicBezTo>
                    <a:pt x="108" y="5"/>
                    <a:pt x="109" y="5"/>
                    <a:pt x="110" y="4"/>
                  </a:cubicBezTo>
                  <a:cubicBezTo>
                    <a:pt x="110" y="4"/>
                    <a:pt x="107" y="2"/>
                    <a:pt x="107" y="2"/>
                  </a:cubicBezTo>
                  <a:cubicBezTo>
                    <a:pt x="108" y="2"/>
                    <a:pt x="109" y="0"/>
                    <a:pt x="109" y="0"/>
                  </a:cubicBezTo>
                  <a:cubicBezTo>
                    <a:pt x="109" y="0"/>
                    <a:pt x="111" y="2"/>
                    <a:pt x="111" y="2"/>
                  </a:cubicBezTo>
                  <a:cubicBezTo>
                    <a:pt x="111" y="2"/>
                    <a:pt x="110" y="4"/>
                    <a:pt x="110" y="4"/>
                  </a:cubicBezTo>
                  <a:cubicBezTo>
                    <a:pt x="110" y="5"/>
                    <a:pt x="111" y="5"/>
                    <a:pt x="112" y="6"/>
                  </a:cubicBezTo>
                  <a:cubicBezTo>
                    <a:pt x="112" y="6"/>
                    <a:pt x="114" y="7"/>
                    <a:pt x="114" y="7"/>
                  </a:cubicBezTo>
                  <a:cubicBezTo>
                    <a:pt x="114" y="8"/>
                    <a:pt x="113" y="9"/>
                    <a:pt x="112" y="10"/>
                  </a:cubicBezTo>
                  <a:cubicBezTo>
                    <a:pt x="113" y="10"/>
                    <a:pt x="114" y="11"/>
                    <a:pt x="115" y="11"/>
                  </a:cubicBezTo>
                  <a:cubicBezTo>
                    <a:pt x="115" y="11"/>
                    <a:pt x="116" y="9"/>
                    <a:pt x="116" y="9"/>
                  </a:cubicBezTo>
                  <a:cubicBezTo>
                    <a:pt x="116" y="9"/>
                    <a:pt x="114" y="8"/>
                    <a:pt x="114" y="7"/>
                  </a:cubicBezTo>
                  <a:cubicBezTo>
                    <a:pt x="114" y="7"/>
                    <a:pt x="115" y="6"/>
                    <a:pt x="116" y="5"/>
                  </a:cubicBezTo>
                  <a:cubicBezTo>
                    <a:pt x="116" y="5"/>
                    <a:pt x="117" y="3"/>
                    <a:pt x="118" y="3"/>
                  </a:cubicBezTo>
                  <a:cubicBezTo>
                    <a:pt x="118" y="3"/>
                    <a:pt x="120" y="4"/>
                    <a:pt x="120" y="5"/>
                  </a:cubicBezTo>
                  <a:cubicBezTo>
                    <a:pt x="120" y="5"/>
                    <a:pt x="118" y="6"/>
                    <a:pt x="118" y="7"/>
                  </a:cubicBezTo>
                  <a:cubicBezTo>
                    <a:pt x="118" y="8"/>
                    <a:pt x="120" y="8"/>
                    <a:pt x="120" y="9"/>
                  </a:cubicBezTo>
                  <a:cubicBezTo>
                    <a:pt x="119" y="10"/>
                    <a:pt x="118" y="11"/>
                    <a:pt x="117" y="13"/>
                  </a:cubicBezTo>
                  <a:cubicBezTo>
                    <a:pt x="116" y="14"/>
                    <a:pt x="115" y="16"/>
                    <a:pt x="114" y="17"/>
                  </a:cubicBezTo>
                  <a:cubicBezTo>
                    <a:pt x="115" y="19"/>
                    <a:pt x="116" y="20"/>
                    <a:pt x="118" y="21"/>
                  </a:cubicBezTo>
                  <a:cubicBezTo>
                    <a:pt x="119" y="21"/>
                    <a:pt x="119" y="22"/>
                    <a:pt x="120" y="23"/>
                  </a:cubicBezTo>
                  <a:cubicBezTo>
                    <a:pt x="121" y="22"/>
                    <a:pt x="121" y="20"/>
                    <a:pt x="122" y="20"/>
                  </a:cubicBezTo>
                  <a:cubicBezTo>
                    <a:pt x="122" y="20"/>
                    <a:pt x="124" y="22"/>
                    <a:pt x="124" y="22"/>
                  </a:cubicBezTo>
                  <a:cubicBezTo>
                    <a:pt x="124" y="22"/>
                    <a:pt x="126" y="24"/>
                    <a:pt x="126" y="24"/>
                  </a:cubicBezTo>
                  <a:cubicBezTo>
                    <a:pt x="127" y="24"/>
                    <a:pt x="128" y="22"/>
                    <a:pt x="128" y="22"/>
                  </a:cubicBezTo>
                  <a:cubicBezTo>
                    <a:pt x="129" y="21"/>
                    <a:pt x="130" y="20"/>
                    <a:pt x="130" y="19"/>
                  </a:cubicBezTo>
                  <a:cubicBezTo>
                    <a:pt x="130" y="19"/>
                    <a:pt x="128" y="18"/>
                    <a:pt x="128" y="18"/>
                  </a:cubicBezTo>
                  <a:cubicBezTo>
                    <a:pt x="128" y="17"/>
                    <a:pt x="129" y="16"/>
                    <a:pt x="129" y="15"/>
                  </a:cubicBezTo>
                  <a:cubicBezTo>
                    <a:pt x="129" y="15"/>
                    <a:pt x="131" y="17"/>
                    <a:pt x="131" y="17"/>
                  </a:cubicBezTo>
                  <a:cubicBezTo>
                    <a:pt x="132" y="17"/>
                    <a:pt x="133" y="15"/>
                    <a:pt x="133" y="15"/>
                  </a:cubicBezTo>
                  <a:cubicBezTo>
                    <a:pt x="134" y="14"/>
                    <a:pt x="134" y="13"/>
                    <a:pt x="135" y="13"/>
                  </a:cubicBezTo>
                  <a:cubicBezTo>
                    <a:pt x="135" y="13"/>
                    <a:pt x="137" y="14"/>
                    <a:pt x="137" y="14"/>
                  </a:cubicBezTo>
                  <a:cubicBezTo>
                    <a:pt x="137" y="15"/>
                    <a:pt x="135" y="16"/>
                    <a:pt x="135" y="17"/>
                  </a:cubicBezTo>
                  <a:cubicBezTo>
                    <a:pt x="136" y="17"/>
                    <a:pt x="137" y="18"/>
                    <a:pt x="138" y="18"/>
                  </a:cubicBezTo>
                  <a:cubicBezTo>
                    <a:pt x="138" y="19"/>
                    <a:pt x="139" y="20"/>
                    <a:pt x="140" y="20"/>
                  </a:cubicBezTo>
                  <a:cubicBezTo>
                    <a:pt x="140" y="20"/>
                    <a:pt x="142" y="22"/>
                    <a:pt x="142" y="22"/>
                  </a:cubicBezTo>
                  <a:cubicBezTo>
                    <a:pt x="142" y="22"/>
                    <a:pt x="144" y="20"/>
                    <a:pt x="144" y="19"/>
                  </a:cubicBezTo>
                  <a:cubicBezTo>
                    <a:pt x="144" y="19"/>
                    <a:pt x="146" y="17"/>
                    <a:pt x="146" y="17"/>
                  </a:cubicBezTo>
                  <a:cubicBezTo>
                    <a:pt x="146" y="17"/>
                    <a:pt x="148" y="18"/>
                    <a:pt x="148" y="19"/>
                  </a:cubicBezTo>
                  <a:cubicBezTo>
                    <a:pt x="148" y="19"/>
                    <a:pt x="146" y="21"/>
                    <a:pt x="146" y="21"/>
                  </a:cubicBezTo>
                  <a:cubicBezTo>
                    <a:pt x="146" y="22"/>
                    <a:pt x="145" y="23"/>
                    <a:pt x="144" y="23"/>
                  </a:cubicBezTo>
                  <a:cubicBezTo>
                    <a:pt x="144" y="24"/>
                    <a:pt x="143" y="25"/>
                    <a:pt x="143" y="26"/>
                  </a:cubicBezTo>
                  <a:cubicBezTo>
                    <a:pt x="143" y="26"/>
                    <a:pt x="145" y="27"/>
                    <a:pt x="145" y="27"/>
                  </a:cubicBezTo>
                  <a:cubicBezTo>
                    <a:pt x="145" y="28"/>
                    <a:pt x="143" y="29"/>
                    <a:pt x="143" y="29"/>
                  </a:cubicBezTo>
                  <a:cubicBezTo>
                    <a:pt x="143" y="30"/>
                    <a:pt x="145" y="31"/>
                    <a:pt x="145" y="31"/>
                  </a:cubicBezTo>
                  <a:cubicBezTo>
                    <a:pt x="146" y="31"/>
                    <a:pt x="147" y="29"/>
                    <a:pt x="147" y="29"/>
                  </a:cubicBezTo>
                  <a:cubicBezTo>
                    <a:pt x="148" y="29"/>
                    <a:pt x="149" y="31"/>
                    <a:pt x="149" y="31"/>
                  </a:cubicBezTo>
                  <a:cubicBezTo>
                    <a:pt x="150" y="30"/>
                    <a:pt x="150" y="29"/>
                    <a:pt x="151" y="28"/>
                  </a:cubicBezTo>
                  <a:cubicBezTo>
                    <a:pt x="151" y="28"/>
                    <a:pt x="153" y="27"/>
                    <a:pt x="153" y="26"/>
                  </a:cubicBezTo>
                  <a:cubicBezTo>
                    <a:pt x="153" y="26"/>
                    <a:pt x="151" y="25"/>
                    <a:pt x="151" y="24"/>
                  </a:cubicBezTo>
                  <a:cubicBezTo>
                    <a:pt x="150" y="24"/>
                    <a:pt x="152" y="23"/>
                    <a:pt x="152" y="22"/>
                  </a:cubicBezTo>
                  <a:cubicBezTo>
                    <a:pt x="152" y="22"/>
                    <a:pt x="153" y="21"/>
                    <a:pt x="154" y="20"/>
                  </a:cubicBezTo>
                  <a:cubicBezTo>
                    <a:pt x="154" y="20"/>
                    <a:pt x="156" y="18"/>
                    <a:pt x="156" y="18"/>
                  </a:cubicBezTo>
                  <a:cubicBezTo>
                    <a:pt x="156" y="18"/>
                    <a:pt x="153" y="16"/>
                    <a:pt x="153" y="16"/>
                  </a:cubicBezTo>
                  <a:cubicBezTo>
                    <a:pt x="154" y="15"/>
                    <a:pt x="155" y="15"/>
                    <a:pt x="155" y="14"/>
                  </a:cubicBezTo>
                  <a:cubicBezTo>
                    <a:pt x="156" y="13"/>
                    <a:pt x="156" y="12"/>
                    <a:pt x="157" y="12"/>
                  </a:cubicBezTo>
                  <a:cubicBezTo>
                    <a:pt x="157" y="11"/>
                    <a:pt x="159" y="13"/>
                    <a:pt x="159" y="13"/>
                  </a:cubicBezTo>
                  <a:cubicBezTo>
                    <a:pt x="160" y="13"/>
                    <a:pt x="160" y="11"/>
                    <a:pt x="161" y="11"/>
                  </a:cubicBezTo>
                  <a:cubicBezTo>
                    <a:pt x="161" y="11"/>
                    <a:pt x="162" y="13"/>
                    <a:pt x="163" y="13"/>
                  </a:cubicBezTo>
                  <a:cubicBezTo>
                    <a:pt x="164" y="13"/>
                    <a:pt x="164" y="11"/>
                    <a:pt x="165" y="11"/>
                  </a:cubicBezTo>
                  <a:cubicBezTo>
                    <a:pt x="165" y="11"/>
                    <a:pt x="166" y="12"/>
                    <a:pt x="167" y="12"/>
                  </a:cubicBezTo>
                  <a:cubicBezTo>
                    <a:pt x="168" y="11"/>
                    <a:pt x="169" y="9"/>
                    <a:pt x="170" y="8"/>
                  </a:cubicBezTo>
                  <a:cubicBezTo>
                    <a:pt x="171" y="8"/>
                    <a:pt x="172" y="9"/>
                    <a:pt x="173" y="10"/>
                  </a:cubicBezTo>
                  <a:cubicBezTo>
                    <a:pt x="173" y="10"/>
                    <a:pt x="171" y="11"/>
                    <a:pt x="171" y="12"/>
                  </a:cubicBezTo>
                  <a:cubicBezTo>
                    <a:pt x="170" y="12"/>
                    <a:pt x="169" y="13"/>
                    <a:pt x="169" y="14"/>
                  </a:cubicBezTo>
                  <a:cubicBezTo>
                    <a:pt x="169" y="15"/>
                    <a:pt x="167" y="16"/>
                    <a:pt x="167" y="16"/>
                  </a:cubicBezTo>
                  <a:cubicBezTo>
                    <a:pt x="168" y="17"/>
                    <a:pt x="170" y="17"/>
                    <a:pt x="170" y="18"/>
                  </a:cubicBezTo>
                  <a:cubicBezTo>
                    <a:pt x="170" y="18"/>
                    <a:pt x="168" y="20"/>
                    <a:pt x="168" y="20"/>
                  </a:cubicBezTo>
                  <a:cubicBezTo>
                    <a:pt x="168" y="20"/>
                    <a:pt x="170" y="22"/>
                    <a:pt x="170" y="22"/>
                  </a:cubicBezTo>
                  <a:cubicBezTo>
                    <a:pt x="171" y="22"/>
                    <a:pt x="171" y="20"/>
                    <a:pt x="172" y="20"/>
                  </a:cubicBezTo>
                  <a:cubicBezTo>
                    <a:pt x="173" y="20"/>
                    <a:pt x="173" y="21"/>
                    <a:pt x="174" y="21"/>
                  </a:cubicBezTo>
                  <a:cubicBezTo>
                    <a:pt x="174" y="21"/>
                    <a:pt x="176" y="20"/>
                    <a:pt x="176" y="19"/>
                  </a:cubicBezTo>
                  <a:cubicBezTo>
                    <a:pt x="176" y="19"/>
                    <a:pt x="174" y="18"/>
                    <a:pt x="174" y="17"/>
                  </a:cubicBezTo>
                  <a:cubicBezTo>
                    <a:pt x="174" y="17"/>
                    <a:pt x="175" y="16"/>
                    <a:pt x="175" y="15"/>
                  </a:cubicBezTo>
                  <a:cubicBezTo>
                    <a:pt x="176" y="14"/>
                    <a:pt x="176" y="14"/>
                    <a:pt x="177" y="13"/>
                  </a:cubicBezTo>
                  <a:cubicBezTo>
                    <a:pt x="178" y="12"/>
                    <a:pt x="178" y="11"/>
                    <a:pt x="179" y="11"/>
                  </a:cubicBezTo>
                  <a:cubicBezTo>
                    <a:pt x="179" y="10"/>
                    <a:pt x="180" y="9"/>
                    <a:pt x="180" y="8"/>
                  </a:cubicBezTo>
                  <a:cubicBezTo>
                    <a:pt x="181" y="8"/>
                    <a:pt x="182" y="6"/>
                    <a:pt x="182" y="6"/>
                  </a:cubicBezTo>
                  <a:cubicBezTo>
                    <a:pt x="182" y="6"/>
                    <a:pt x="184" y="8"/>
                    <a:pt x="184" y="8"/>
                  </a:cubicBezTo>
                  <a:cubicBezTo>
                    <a:pt x="184" y="8"/>
                    <a:pt x="183" y="10"/>
                    <a:pt x="183" y="10"/>
                  </a:cubicBezTo>
                  <a:cubicBezTo>
                    <a:pt x="183" y="10"/>
                    <a:pt x="181" y="12"/>
                    <a:pt x="181" y="12"/>
                  </a:cubicBezTo>
                  <a:cubicBezTo>
                    <a:pt x="182" y="13"/>
                    <a:pt x="183" y="14"/>
                    <a:pt x="183" y="14"/>
                  </a:cubicBezTo>
                  <a:cubicBezTo>
                    <a:pt x="184" y="14"/>
                    <a:pt x="185" y="12"/>
                    <a:pt x="185" y="12"/>
                  </a:cubicBezTo>
                  <a:cubicBezTo>
                    <a:pt x="186" y="12"/>
                    <a:pt x="187" y="13"/>
                    <a:pt x="187" y="14"/>
                  </a:cubicBezTo>
                  <a:cubicBezTo>
                    <a:pt x="188" y="14"/>
                    <a:pt x="189" y="15"/>
                    <a:pt x="189" y="15"/>
                  </a:cubicBezTo>
                  <a:cubicBezTo>
                    <a:pt x="190" y="15"/>
                    <a:pt x="190" y="13"/>
                    <a:pt x="191" y="13"/>
                  </a:cubicBezTo>
                  <a:cubicBezTo>
                    <a:pt x="192" y="13"/>
                    <a:pt x="193" y="15"/>
                    <a:pt x="193" y="15"/>
                  </a:cubicBezTo>
                  <a:cubicBezTo>
                    <a:pt x="194" y="15"/>
                    <a:pt x="195" y="12"/>
                    <a:pt x="195" y="13"/>
                  </a:cubicBezTo>
                  <a:cubicBezTo>
                    <a:pt x="196" y="13"/>
                    <a:pt x="197" y="14"/>
                    <a:pt x="197" y="14"/>
                  </a:cubicBezTo>
                  <a:cubicBezTo>
                    <a:pt x="198" y="15"/>
                    <a:pt x="199" y="15"/>
                    <a:pt x="199" y="16"/>
                  </a:cubicBezTo>
                  <a:cubicBezTo>
                    <a:pt x="200" y="16"/>
                    <a:pt x="201" y="18"/>
                    <a:pt x="202" y="18"/>
                  </a:cubicBezTo>
                  <a:cubicBezTo>
                    <a:pt x="202" y="18"/>
                    <a:pt x="203" y="15"/>
                    <a:pt x="203" y="15"/>
                  </a:cubicBezTo>
                  <a:cubicBezTo>
                    <a:pt x="204" y="16"/>
                    <a:pt x="206" y="17"/>
                    <a:pt x="206" y="17"/>
                  </a:cubicBezTo>
                  <a:cubicBezTo>
                    <a:pt x="206" y="18"/>
                    <a:pt x="204" y="19"/>
                    <a:pt x="204" y="19"/>
                  </a:cubicBezTo>
                  <a:cubicBezTo>
                    <a:pt x="204" y="20"/>
                    <a:pt x="206" y="21"/>
                    <a:pt x="206" y="21"/>
                  </a:cubicBezTo>
                  <a:cubicBezTo>
                    <a:pt x="206" y="22"/>
                    <a:pt x="205" y="23"/>
                    <a:pt x="204" y="23"/>
                  </a:cubicBezTo>
                  <a:cubicBezTo>
                    <a:pt x="204" y="24"/>
                    <a:pt x="203" y="25"/>
                    <a:pt x="203" y="26"/>
                  </a:cubicBezTo>
                  <a:cubicBezTo>
                    <a:pt x="203" y="26"/>
                    <a:pt x="205" y="27"/>
                    <a:pt x="205" y="27"/>
                  </a:cubicBezTo>
                  <a:cubicBezTo>
                    <a:pt x="206" y="26"/>
                    <a:pt x="207" y="24"/>
                    <a:pt x="208" y="23"/>
                  </a:cubicBezTo>
                  <a:cubicBezTo>
                    <a:pt x="209" y="22"/>
                    <a:pt x="210" y="21"/>
                    <a:pt x="210" y="21"/>
                  </a:cubicBezTo>
                  <a:cubicBezTo>
                    <a:pt x="210" y="20"/>
                    <a:pt x="208" y="19"/>
                    <a:pt x="208" y="19"/>
                  </a:cubicBezTo>
                  <a:cubicBezTo>
                    <a:pt x="208" y="18"/>
                    <a:pt x="209" y="17"/>
                    <a:pt x="210" y="17"/>
                  </a:cubicBezTo>
                  <a:cubicBezTo>
                    <a:pt x="210" y="16"/>
                    <a:pt x="211" y="14"/>
                    <a:pt x="211" y="14"/>
                  </a:cubicBezTo>
                  <a:cubicBezTo>
                    <a:pt x="212" y="14"/>
                    <a:pt x="213" y="16"/>
                    <a:pt x="214" y="16"/>
                  </a:cubicBezTo>
                  <a:cubicBezTo>
                    <a:pt x="212" y="18"/>
                    <a:pt x="211" y="19"/>
                    <a:pt x="210" y="21"/>
                  </a:cubicBezTo>
                  <a:cubicBezTo>
                    <a:pt x="210" y="21"/>
                    <a:pt x="212" y="22"/>
                    <a:pt x="212" y="22"/>
                  </a:cubicBezTo>
                  <a:cubicBezTo>
                    <a:pt x="212" y="23"/>
                    <a:pt x="211" y="24"/>
                    <a:pt x="211" y="24"/>
                  </a:cubicBezTo>
                  <a:cubicBezTo>
                    <a:pt x="210" y="25"/>
                    <a:pt x="209" y="26"/>
                    <a:pt x="209" y="27"/>
                  </a:cubicBezTo>
                  <a:cubicBezTo>
                    <a:pt x="208" y="27"/>
                    <a:pt x="207" y="28"/>
                    <a:pt x="207" y="29"/>
                  </a:cubicBezTo>
                  <a:cubicBezTo>
                    <a:pt x="207" y="29"/>
                    <a:pt x="209" y="30"/>
                    <a:pt x="209" y="31"/>
                  </a:cubicBezTo>
                  <a:cubicBezTo>
                    <a:pt x="210" y="30"/>
                    <a:pt x="211" y="29"/>
                    <a:pt x="211" y="28"/>
                  </a:cubicBezTo>
                  <a:cubicBezTo>
                    <a:pt x="212" y="28"/>
                    <a:pt x="213" y="27"/>
                    <a:pt x="213" y="26"/>
                  </a:cubicBezTo>
                  <a:cubicBezTo>
                    <a:pt x="213" y="26"/>
                    <a:pt x="215" y="24"/>
                    <a:pt x="215" y="24"/>
                  </a:cubicBezTo>
                  <a:cubicBezTo>
                    <a:pt x="215" y="24"/>
                    <a:pt x="212" y="22"/>
                    <a:pt x="212" y="22"/>
                  </a:cubicBezTo>
                  <a:cubicBezTo>
                    <a:pt x="213" y="22"/>
                    <a:pt x="214" y="20"/>
                    <a:pt x="214" y="20"/>
                  </a:cubicBezTo>
                  <a:cubicBezTo>
                    <a:pt x="214" y="20"/>
                    <a:pt x="216" y="21"/>
                    <a:pt x="216" y="22"/>
                  </a:cubicBezTo>
                  <a:cubicBezTo>
                    <a:pt x="217" y="22"/>
                    <a:pt x="218" y="23"/>
                    <a:pt x="218" y="23"/>
                  </a:cubicBezTo>
                  <a:cubicBezTo>
                    <a:pt x="219" y="23"/>
                    <a:pt x="220" y="21"/>
                    <a:pt x="220" y="21"/>
                  </a:cubicBezTo>
                  <a:cubicBezTo>
                    <a:pt x="220" y="21"/>
                    <a:pt x="222" y="19"/>
                    <a:pt x="222" y="19"/>
                  </a:cubicBezTo>
                  <a:cubicBezTo>
                    <a:pt x="222" y="19"/>
                    <a:pt x="224" y="21"/>
                    <a:pt x="224" y="21"/>
                  </a:cubicBezTo>
                  <a:cubicBezTo>
                    <a:pt x="224" y="20"/>
                    <a:pt x="226" y="19"/>
                    <a:pt x="226" y="18"/>
                  </a:cubicBezTo>
                  <a:cubicBezTo>
                    <a:pt x="226" y="18"/>
                    <a:pt x="224" y="17"/>
                    <a:pt x="224" y="17"/>
                  </a:cubicBezTo>
                  <a:cubicBezTo>
                    <a:pt x="224" y="16"/>
                    <a:pt x="225" y="15"/>
                    <a:pt x="225" y="14"/>
                  </a:cubicBezTo>
                  <a:cubicBezTo>
                    <a:pt x="226" y="14"/>
                    <a:pt x="227" y="12"/>
                    <a:pt x="227" y="12"/>
                  </a:cubicBezTo>
                  <a:cubicBezTo>
                    <a:pt x="227" y="12"/>
                    <a:pt x="229" y="14"/>
                    <a:pt x="229" y="14"/>
                  </a:cubicBezTo>
                  <a:cubicBezTo>
                    <a:pt x="230" y="14"/>
                    <a:pt x="231" y="15"/>
                    <a:pt x="231" y="16"/>
                  </a:cubicBezTo>
                  <a:cubicBezTo>
                    <a:pt x="232" y="16"/>
                    <a:pt x="233" y="17"/>
                    <a:pt x="234" y="17"/>
                  </a:cubicBezTo>
                  <a:cubicBezTo>
                    <a:pt x="234" y="17"/>
                    <a:pt x="235" y="15"/>
                    <a:pt x="235" y="15"/>
                  </a:cubicBezTo>
                  <a:cubicBezTo>
                    <a:pt x="236" y="15"/>
                    <a:pt x="237" y="16"/>
                    <a:pt x="238" y="17"/>
                  </a:cubicBezTo>
                  <a:cubicBezTo>
                    <a:pt x="238" y="17"/>
                    <a:pt x="240" y="19"/>
                    <a:pt x="240" y="19"/>
                  </a:cubicBezTo>
                  <a:cubicBezTo>
                    <a:pt x="240" y="18"/>
                    <a:pt x="241" y="17"/>
                    <a:pt x="242" y="16"/>
                  </a:cubicBezTo>
                  <a:cubicBezTo>
                    <a:pt x="242" y="16"/>
                    <a:pt x="243" y="14"/>
                    <a:pt x="243" y="14"/>
                  </a:cubicBezTo>
                  <a:cubicBezTo>
                    <a:pt x="243" y="14"/>
                    <a:pt x="241" y="12"/>
                    <a:pt x="241" y="12"/>
                  </a:cubicBezTo>
                  <a:cubicBezTo>
                    <a:pt x="241" y="12"/>
                    <a:pt x="242" y="10"/>
                    <a:pt x="243" y="10"/>
                  </a:cubicBezTo>
                  <a:cubicBezTo>
                    <a:pt x="243" y="10"/>
                    <a:pt x="245" y="12"/>
                    <a:pt x="245" y="12"/>
                  </a:cubicBezTo>
                  <a:cubicBezTo>
                    <a:pt x="245" y="12"/>
                    <a:pt x="247" y="13"/>
                    <a:pt x="247" y="14"/>
                  </a:cubicBezTo>
                  <a:cubicBezTo>
                    <a:pt x="247" y="14"/>
                    <a:pt x="246" y="15"/>
                    <a:pt x="246" y="16"/>
                  </a:cubicBezTo>
                  <a:cubicBezTo>
                    <a:pt x="245" y="16"/>
                    <a:pt x="244" y="17"/>
                    <a:pt x="244" y="18"/>
                  </a:cubicBezTo>
                  <a:cubicBezTo>
                    <a:pt x="244" y="18"/>
                    <a:pt x="246" y="19"/>
                    <a:pt x="246" y="20"/>
                  </a:cubicBezTo>
                  <a:cubicBezTo>
                    <a:pt x="247" y="19"/>
                    <a:pt x="247" y="18"/>
                    <a:pt x="248" y="17"/>
                  </a:cubicBezTo>
                  <a:cubicBezTo>
                    <a:pt x="248" y="17"/>
                    <a:pt x="249" y="15"/>
                    <a:pt x="249" y="15"/>
                  </a:cubicBezTo>
                  <a:cubicBezTo>
                    <a:pt x="250" y="15"/>
                    <a:pt x="252" y="17"/>
                    <a:pt x="252" y="17"/>
                  </a:cubicBezTo>
                  <a:cubicBezTo>
                    <a:pt x="252" y="17"/>
                    <a:pt x="253" y="15"/>
                    <a:pt x="253" y="15"/>
                  </a:cubicBezTo>
                  <a:cubicBezTo>
                    <a:pt x="253" y="14"/>
                    <a:pt x="251" y="14"/>
                    <a:pt x="251" y="13"/>
                  </a:cubicBezTo>
                  <a:cubicBezTo>
                    <a:pt x="251" y="12"/>
                    <a:pt x="253" y="11"/>
                    <a:pt x="253" y="11"/>
                  </a:cubicBezTo>
                  <a:cubicBezTo>
                    <a:pt x="253" y="10"/>
                    <a:pt x="254" y="9"/>
                    <a:pt x="255" y="9"/>
                  </a:cubicBezTo>
                  <a:cubicBezTo>
                    <a:pt x="255" y="8"/>
                    <a:pt x="256" y="10"/>
                    <a:pt x="257" y="10"/>
                  </a:cubicBezTo>
                  <a:cubicBezTo>
                    <a:pt x="258" y="10"/>
                    <a:pt x="258" y="8"/>
                    <a:pt x="258" y="8"/>
                  </a:cubicBezTo>
                  <a:cubicBezTo>
                    <a:pt x="259" y="8"/>
                    <a:pt x="260" y="10"/>
                    <a:pt x="261" y="10"/>
                  </a:cubicBezTo>
                  <a:cubicBezTo>
                    <a:pt x="261" y="10"/>
                    <a:pt x="259" y="11"/>
                    <a:pt x="259" y="12"/>
                  </a:cubicBezTo>
                  <a:cubicBezTo>
                    <a:pt x="259" y="12"/>
                    <a:pt x="261" y="13"/>
                    <a:pt x="261" y="14"/>
                  </a:cubicBezTo>
                  <a:cubicBezTo>
                    <a:pt x="261" y="14"/>
                    <a:pt x="260" y="15"/>
                    <a:pt x="260" y="16"/>
                  </a:cubicBezTo>
                  <a:cubicBezTo>
                    <a:pt x="259" y="17"/>
                    <a:pt x="258" y="18"/>
                    <a:pt x="258" y="18"/>
                  </a:cubicBezTo>
                  <a:cubicBezTo>
                    <a:pt x="258" y="18"/>
                    <a:pt x="256" y="16"/>
                    <a:pt x="256" y="16"/>
                  </a:cubicBezTo>
                  <a:cubicBezTo>
                    <a:pt x="255" y="16"/>
                    <a:pt x="255" y="19"/>
                    <a:pt x="254" y="19"/>
                  </a:cubicBezTo>
                  <a:cubicBezTo>
                    <a:pt x="253" y="19"/>
                    <a:pt x="252" y="17"/>
                    <a:pt x="252" y="17"/>
                  </a:cubicBezTo>
                  <a:cubicBezTo>
                    <a:pt x="251" y="17"/>
                    <a:pt x="251" y="19"/>
                    <a:pt x="250" y="19"/>
                  </a:cubicBezTo>
                  <a:cubicBezTo>
                    <a:pt x="251" y="20"/>
                    <a:pt x="253" y="21"/>
                    <a:pt x="254" y="23"/>
                  </a:cubicBezTo>
                  <a:cubicBezTo>
                    <a:pt x="255" y="23"/>
                    <a:pt x="256" y="24"/>
                    <a:pt x="257" y="24"/>
                  </a:cubicBezTo>
                  <a:cubicBezTo>
                    <a:pt x="257" y="24"/>
                    <a:pt x="258" y="22"/>
                    <a:pt x="258" y="22"/>
                  </a:cubicBezTo>
                  <a:cubicBezTo>
                    <a:pt x="259" y="22"/>
                    <a:pt x="260" y="24"/>
                    <a:pt x="261" y="24"/>
                  </a:cubicBezTo>
                  <a:cubicBezTo>
                    <a:pt x="261" y="24"/>
                    <a:pt x="263" y="26"/>
                    <a:pt x="263" y="25"/>
                  </a:cubicBezTo>
                  <a:cubicBezTo>
                    <a:pt x="263" y="25"/>
                    <a:pt x="265" y="23"/>
                    <a:pt x="265" y="23"/>
                  </a:cubicBezTo>
                  <a:cubicBezTo>
                    <a:pt x="264" y="23"/>
                    <a:pt x="262" y="22"/>
                    <a:pt x="262" y="22"/>
                  </a:cubicBezTo>
                  <a:cubicBezTo>
                    <a:pt x="262" y="21"/>
                    <a:pt x="264" y="20"/>
                    <a:pt x="264" y="19"/>
                  </a:cubicBezTo>
                  <a:cubicBezTo>
                    <a:pt x="264" y="19"/>
                    <a:pt x="265" y="18"/>
                    <a:pt x="266" y="17"/>
                  </a:cubicBezTo>
                  <a:cubicBezTo>
                    <a:pt x="266" y="16"/>
                    <a:pt x="267" y="15"/>
                    <a:pt x="267" y="15"/>
                  </a:cubicBezTo>
                  <a:cubicBezTo>
                    <a:pt x="268" y="15"/>
                    <a:pt x="269" y="17"/>
                    <a:pt x="270" y="17"/>
                  </a:cubicBezTo>
                  <a:cubicBezTo>
                    <a:pt x="270" y="16"/>
                    <a:pt x="271" y="14"/>
                    <a:pt x="271" y="14"/>
                  </a:cubicBezTo>
                  <a:cubicBezTo>
                    <a:pt x="272" y="14"/>
                    <a:pt x="273" y="16"/>
                    <a:pt x="274" y="16"/>
                  </a:cubicBezTo>
                  <a:cubicBezTo>
                    <a:pt x="274" y="16"/>
                    <a:pt x="275" y="14"/>
                    <a:pt x="275" y="14"/>
                  </a:cubicBezTo>
                  <a:cubicBezTo>
                    <a:pt x="275" y="14"/>
                    <a:pt x="273" y="12"/>
                    <a:pt x="273" y="12"/>
                  </a:cubicBezTo>
                  <a:cubicBezTo>
                    <a:pt x="273" y="12"/>
                    <a:pt x="274" y="10"/>
                    <a:pt x="275" y="10"/>
                  </a:cubicBezTo>
                  <a:cubicBezTo>
                    <a:pt x="275" y="10"/>
                    <a:pt x="276" y="12"/>
                    <a:pt x="277" y="12"/>
                  </a:cubicBezTo>
                  <a:cubicBezTo>
                    <a:pt x="278" y="11"/>
                    <a:pt x="278" y="10"/>
                    <a:pt x="279" y="9"/>
                  </a:cubicBezTo>
                  <a:cubicBezTo>
                    <a:pt x="279" y="9"/>
                    <a:pt x="280" y="11"/>
                    <a:pt x="281" y="11"/>
                  </a:cubicBezTo>
                  <a:cubicBezTo>
                    <a:pt x="281" y="11"/>
                    <a:pt x="282" y="9"/>
                    <a:pt x="283" y="9"/>
                  </a:cubicBezTo>
                  <a:cubicBezTo>
                    <a:pt x="283" y="8"/>
                    <a:pt x="284" y="7"/>
                    <a:pt x="284" y="7"/>
                  </a:cubicBezTo>
                  <a:cubicBezTo>
                    <a:pt x="285" y="7"/>
                    <a:pt x="286" y="8"/>
                    <a:pt x="287" y="8"/>
                  </a:cubicBezTo>
                  <a:cubicBezTo>
                    <a:pt x="287" y="9"/>
                    <a:pt x="285" y="10"/>
                    <a:pt x="285" y="10"/>
                  </a:cubicBezTo>
                  <a:cubicBezTo>
                    <a:pt x="284" y="11"/>
                    <a:pt x="284" y="12"/>
                    <a:pt x="283" y="13"/>
                  </a:cubicBezTo>
                  <a:cubicBezTo>
                    <a:pt x="283" y="13"/>
                    <a:pt x="281" y="11"/>
                    <a:pt x="281" y="11"/>
                  </a:cubicBezTo>
                  <a:cubicBezTo>
                    <a:pt x="281" y="11"/>
                    <a:pt x="280" y="13"/>
                    <a:pt x="279" y="13"/>
                  </a:cubicBezTo>
                  <a:cubicBezTo>
                    <a:pt x="279" y="14"/>
                    <a:pt x="278" y="15"/>
                    <a:pt x="278" y="15"/>
                  </a:cubicBezTo>
                  <a:cubicBezTo>
                    <a:pt x="278" y="16"/>
                    <a:pt x="280" y="17"/>
                    <a:pt x="280" y="17"/>
                  </a:cubicBezTo>
                  <a:cubicBezTo>
                    <a:pt x="280" y="17"/>
                    <a:pt x="278" y="19"/>
                    <a:pt x="278" y="19"/>
                  </a:cubicBezTo>
                  <a:cubicBezTo>
                    <a:pt x="279" y="20"/>
                    <a:pt x="280" y="21"/>
                    <a:pt x="280" y="21"/>
                  </a:cubicBezTo>
                  <a:cubicBezTo>
                    <a:pt x="281" y="21"/>
                    <a:pt x="281" y="19"/>
                    <a:pt x="282" y="19"/>
                  </a:cubicBezTo>
                  <a:cubicBezTo>
                    <a:pt x="283" y="19"/>
                    <a:pt x="284" y="21"/>
                    <a:pt x="284" y="21"/>
                  </a:cubicBezTo>
                  <a:cubicBezTo>
                    <a:pt x="285" y="20"/>
                    <a:pt x="285" y="19"/>
                    <a:pt x="286" y="18"/>
                  </a:cubicBezTo>
                  <a:cubicBezTo>
                    <a:pt x="287" y="18"/>
                    <a:pt x="287" y="16"/>
                    <a:pt x="288" y="16"/>
                  </a:cubicBezTo>
                  <a:cubicBezTo>
                    <a:pt x="288" y="16"/>
                    <a:pt x="289" y="18"/>
                    <a:pt x="290" y="18"/>
                  </a:cubicBezTo>
                  <a:cubicBezTo>
                    <a:pt x="291" y="18"/>
                    <a:pt x="291" y="16"/>
                    <a:pt x="292" y="16"/>
                  </a:cubicBezTo>
                  <a:cubicBezTo>
                    <a:pt x="292" y="16"/>
                    <a:pt x="294" y="17"/>
                    <a:pt x="294" y="17"/>
                  </a:cubicBezTo>
                  <a:cubicBezTo>
                    <a:pt x="294" y="18"/>
                    <a:pt x="292" y="19"/>
                    <a:pt x="292" y="20"/>
                  </a:cubicBezTo>
                  <a:cubicBezTo>
                    <a:pt x="292" y="20"/>
                    <a:pt x="294" y="21"/>
                    <a:pt x="294" y="21"/>
                  </a:cubicBezTo>
                  <a:cubicBezTo>
                    <a:pt x="295" y="21"/>
                    <a:pt x="295" y="19"/>
                    <a:pt x="296" y="19"/>
                  </a:cubicBezTo>
                  <a:cubicBezTo>
                    <a:pt x="296" y="19"/>
                    <a:pt x="298" y="21"/>
                    <a:pt x="298" y="21"/>
                  </a:cubicBezTo>
                  <a:cubicBezTo>
                    <a:pt x="299" y="20"/>
                    <a:pt x="300" y="19"/>
                    <a:pt x="300" y="18"/>
                  </a:cubicBezTo>
                  <a:cubicBezTo>
                    <a:pt x="301" y="18"/>
                    <a:pt x="301" y="17"/>
                    <a:pt x="302" y="16"/>
                  </a:cubicBezTo>
                  <a:cubicBezTo>
                    <a:pt x="302" y="15"/>
                    <a:pt x="303" y="15"/>
                    <a:pt x="303" y="14"/>
                  </a:cubicBezTo>
                  <a:cubicBezTo>
                    <a:pt x="304" y="14"/>
                    <a:pt x="305" y="12"/>
                    <a:pt x="305" y="12"/>
                  </a:cubicBezTo>
                  <a:cubicBezTo>
                    <a:pt x="305" y="12"/>
                    <a:pt x="307" y="13"/>
                    <a:pt x="307" y="13"/>
                  </a:cubicBezTo>
                  <a:cubicBezTo>
                    <a:pt x="307" y="14"/>
                    <a:pt x="306" y="15"/>
                    <a:pt x="306" y="16"/>
                  </a:cubicBezTo>
                  <a:cubicBezTo>
                    <a:pt x="306" y="16"/>
                    <a:pt x="308" y="17"/>
                    <a:pt x="308" y="17"/>
                  </a:cubicBezTo>
                  <a:cubicBezTo>
                    <a:pt x="308" y="18"/>
                    <a:pt x="306" y="20"/>
                    <a:pt x="306" y="20"/>
                  </a:cubicBezTo>
                  <a:cubicBezTo>
                    <a:pt x="307" y="20"/>
                    <a:pt x="308" y="21"/>
                    <a:pt x="308" y="21"/>
                  </a:cubicBezTo>
                  <a:cubicBezTo>
                    <a:pt x="309" y="21"/>
                    <a:pt x="310" y="19"/>
                    <a:pt x="310" y="19"/>
                  </a:cubicBezTo>
                  <a:cubicBezTo>
                    <a:pt x="311" y="19"/>
                    <a:pt x="311" y="18"/>
                    <a:pt x="312" y="17"/>
                  </a:cubicBezTo>
                  <a:cubicBezTo>
                    <a:pt x="312" y="17"/>
                    <a:pt x="313" y="15"/>
                    <a:pt x="313" y="15"/>
                  </a:cubicBezTo>
                  <a:cubicBezTo>
                    <a:pt x="314" y="15"/>
                    <a:pt x="315" y="16"/>
                    <a:pt x="316" y="16"/>
                  </a:cubicBezTo>
                  <a:cubicBezTo>
                    <a:pt x="316" y="17"/>
                    <a:pt x="318" y="18"/>
                    <a:pt x="318" y="18"/>
                  </a:cubicBezTo>
                  <a:cubicBezTo>
                    <a:pt x="318" y="18"/>
                    <a:pt x="316" y="20"/>
                    <a:pt x="316" y="20"/>
                  </a:cubicBezTo>
                  <a:cubicBezTo>
                    <a:pt x="316" y="20"/>
                    <a:pt x="314" y="22"/>
                    <a:pt x="315" y="23"/>
                  </a:cubicBezTo>
                  <a:cubicBezTo>
                    <a:pt x="315" y="23"/>
                    <a:pt x="316" y="24"/>
                    <a:pt x="317" y="24"/>
                  </a:cubicBezTo>
                  <a:cubicBezTo>
                    <a:pt x="317" y="23"/>
                    <a:pt x="318" y="23"/>
                    <a:pt x="318" y="22"/>
                  </a:cubicBezTo>
                  <a:cubicBezTo>
                    <a:pt x="319" y="21"/>
                    <a:pt x="320" y="20"/>
                    <a:pt x="320" y="20"/>
                  </a:cubicBezTo>
                  <a:cubicBezTo>
                    <a:pt x="320" y="19"/>
                    <a:pt x="318" y="18"/>
                    <a:pt x="318" y="18"/>
                  </a:cubicBezTo>
                  <a:cubicBezTo>
                    <a:pt x="318" y="17"/>
                    <a:pt x="320" y="16"/>
                    <a:pt x="320" y="16"/>
                  </a:cubicBezTo>
                  <a:cubicBezTo>
                    <a:pt x="320" y="15"/>
                    <a:pt x="321" y="14"/>
                    <a:pt x="321" y="14"/>
                  </a:cubicBezTo>
                  <a:cubicBezTo>
                    <a:pt x="321" y="14"/>
                    <a:pt x="324" y="15"/>
                    <a:pt x="324" y="15"/>
                  </a:cubicBezTo>
                  <a:cubicBezTo>
                    <a:pt x="324" y="16"/>
                    <a:pt x="322" y="17"/>
                    <a:pt x="322" y="18"/>
                  </a:cubicBezTo>
                  <a:cubicBezTo>
                    <a:pt x="322" y="18"/>
                    <a:pt x="324" y="19"/>
                    <a:pt x="324" y="19"/>
                  </a:cubicBezTo>
                  <a:cubicBezTo>
                    <a:pt x="324" y="20"/>
                    <a:pt x="323" y="21"/>
                    <a:pt x="322" y="21"/>
                  </a:cubicBezTo>
                  <a:cubicBezTo>
                    <a:pt x="322" y="22"/>
                    <a:pt x="321" y="24"/>
                    <a:pt x="321" y="24"/>
                  </a:cubicBezTo>
                  <a:cubicBezTo>
                    <a:pt x="321" y="24"/>
                    <a:pt x="323" y="25"/>
                    <a:pt x="323" y="25"/>
                  </a:cubicBezTo>
                  <a:cubicBezTo>
                    <a:pt x="324" y="25"/>
                    <a:pt x="324" y="23"/>
                    <a:pt x="325" y="23"/>
                  </a:cubicBezTo>
                  <a:cubicBezTo>
                    <a:pt x="325" y="23"/>
                    <a:pt x="327" y="25"/>
                    <a:pt x="327" y="25"/>
                  </a:cubicBezTo>
                  <a:cubicBezTo>
                    <a:pt x="328" y="25"/>
                    <a:pt x="328" y="26"/>
                    <a:pt x="329" y="27"/>
                  </a:cubicBezTo>
                  <a:cubicBezTo>
                    <a:pt x="329" y="26"/>
                    <a:pt x="331" y="25"/>
                    <a:pt x="331" y="24"/>
                  </a:cubicBezTo>
                  <a:cubicBezTo>
                    <a:pt x="331" y="24"/>
                    <a:pt x="329" y="23"/>
                    <a:pt x="329" y="23"/>
                  </a:cubicBezTo>
                  <a:cubicBezTo>
                    <a:pt x="329" y="22"/>
                    <a:pt x="330" y="21"/>
                    <a:pt x="330" y="20"/>
                  </a:cubicBezTo>
                  <a:cubicBezTo>
                    <a:pt x="330" y="20"/>
                    <a:pt x="328" y="19"/>
                    <a:pt x="328" y="19"/>
                  </a:cubicBezTo>
                  <a:cubicBezTo>
                    <a:pt x="328" y="18"/>
                    <a:pt x="330" y="17"/>
                    <a:pt x="330" y="16"/>
                  </a:cubicBezTo>
                  <a:cubicBezTo>
                    <a:pt x="330" y="16"/>
                    <a:pt x="331" y="15"/>
                    <a:pt x="331" y="14"/>
                  </a:cubicBezTo>
                  <a:cubicBezTo>
                    <a:pt x="331" y="14"/>
                    <a:pt x="330" y="13"/>
                    <a:pt x="329" y="13"/>
                  </a:cubicBezTo>
                  <a:cubicBezTo>
                    <a:pt x="329" y="13"/>
                    <a:pt x="331" y="10"/>
                    <a:pt x="331" y="10"/>
                  </a:cubicBezTo>
                  <a:cubicBezTo>
                    <a:pt x="331" y="10"/>
                    <a:pt x="333" y="12"/>
                    <a:pt x="333" y="12"/>
                  </a:cubicBezTo>
                  <a:cubicBezTo>
                    <a:pt x="333" y="12"/>
                    <a:pt x="335" y="10"/>
                    <a:pt x="335" y="10"/>
                  </a:cubicBezTo>
                  <a:cubicBezTo>
                    <a:pt x="335" y="10"/>
                    <a:pt x="337" y="11"/>
                    <a:pt x="337" y="11"/>
                  </a:cubicBezTo>
                  <a:cubicBezTo>
                    <a:pt x="337" y="12"/>
                    <a:pt x="335" y="14"/>
                    <a:pt x="335" y="14"/>
                  </a:cubicBezTo>
                  <a:cubicBezTo>
                    <a:pt x="336" y="14"/>
                    <a:pt x="337" y="15"/>
                    <a:pt x="338" y="15"/>
                  </a:cubicBezTo>
                  <a:cubicBezTo>
                    <a:pt x="338" y="15"/>
                    <a:pt x="339" y="13"/>
                    <a:pt x="339" y="13"/>
                  </a:cubicBezTo>
                  <a:cubicBezTo>
                    <a:pt x="340" y="13"/>
                    <a:pt x="341" y="14"/>
                    <a:pt x="342" y="15"/>
                  </a:cubicBezTo>
                  <a:cubicBezTo>
                    <a:pt x="342" y="15"/>
                    <a:pt x="343" y="17"/>
                    <a:pt x="344" y="17"/>
                  </a:cubicBezTo>
                  <a:cubicBezTo>
                    <a:pt x="344" y="17"/>
                    <a:pt x="345" y="18"/>
                    <a:pt x="346" y="18"/>
                  </a:cubicBezTo>
                  <a:cubicBezTo>
                    <a:pt x="346" y="18"/>
                    <a:pt x="347" y="16"/>
                    <a:pt x="348" y="16"/>
                  </a:cubicBezTo>
                  <a:cubicBezTo>
                    <a:pt x="348" y="15"/>
                    <a:pt x="349" y="14"/>
                    <a:pt x="349" y="14"/>
                  </a:cubicBezTo>
                  <a:cubicBezTo>
                    <a:pt x="350" y="14"/>
                    <a:pt x="351" y="12"/>
                    <a:pt x="351" y="12"/>
                  </a:cubicBezTo>
                  <a:cubicBezTo>
                    <a:pt x="352" y="12"/>
                    <a:pt x="353" y="13"/>
                    <a:pt x="353" y="13"/>
                  </a:cubicBezTo>
                  <a:cubicBezTo>
                    <a:pt x="354" y="13"/>
                    <a:pt x="354" y="11"/>
                    <a:pt x="355" y="11"/>
                  </a:cubicBezTo>
                  <a:cubicBezTo>
                    <a:pt x="355" y="12"/>
                    <a:pt x="357" y="12"/>
                    <a:pt x="357" y="13"/>
                  </a:cubicBezTo>
                  <a:cubicBezTo>
                    <a:pt x="357" y="13"/>
                    <a:pt x="355" y="14"/>
                    <a:pt x="356" y="15"/>
                  </a:cubicBezTo>
                  <a:cubicBezTo>
                    <a:pt x="356" y="16"/>
                    <a:pt x="358" y="16"/>
                    <a:pt x="358" y="17"/>
                  </a:cubicBezTo>
                  <a:cubicBezTo>
                    <a:pt x="358" y="17"/>
                    <a:pt x="356" y="18"/>
                    <a:pt x="356" y="19"/>
                  </a:cubicBezTo>
                  <a:cubicBezTo>
                    <a:pt x="356" y="20"/>
                    <a:pt x="358" y="20"/>
                    <a:pt x="358" y="21"/>
                  </a:cubicBezTo>
                  <a:cubicBezTo>
                    <a:pt x="359" y="20"/>
                    <a:pt x="360" y="19"/>
                    <a:pt x="360" y="18"/>
                  </a:cubicBezTo>
                  <a:cubicBezTo>
                    <a:pt x="360" y="18"/>
                    <a:pt x="362" y="16"/>
                    <a:pt x="362" y="16"/>
                  </a:cubicBezTo>
                  <a:cubicBezTo>
                    <a:pt x="362" y="16"/>
                    <a:pt x="360" y="14"/>
                    <a:pt x="360" y="14"/>
                  </a:cubicBezTo>
                  <a:cubicBezTo>
                    <a:pt x="360" y="14"/>
                    <a:pt x="361" y="12"/>
                    <a:pt x="361" y="12"/>
                  </a:cubicBezTo>
                  <a:cubicBezTo>
                    <a:pt x="361" y="12"/>
                    <a:pt x="363" y="14"/>
                    <a:pt x="363" y="14"/>
                  </a:cubicBezTo>
                  <a:cubicBezTo>
                    <a:pt x="363" y="14"/>
                    <a:pt x="362" y="16"/>
                    <a:pt x="362" y="16"/>
                  </a:cubicBezTo>
                  <a:cubicBezTo>
                    <a:pt x="362" y="16"/>
                    <a:pt x="364" y="18"/>
                    <a:pt x="364" y="18"/>
                  </a:cubicBezTo>
                  <a:cubicBezTo>
                    <a:pt x="365" y="18"/>
                    <a:pt x="365" y="16"/>
                    <a:pt x="366" y="16"/>
                  </a:cubicBezTo>
                  <a:cubicBezTo>
                    <a:pt x="366" y="16"/>
                    <a:pt x="367" y="17"/>
                    <a:pt x="368" y="17"/>
                  </a:cubicBezTo>
                  <a:cubicBezTo>
                    <a:pt x="369" y="17"/>
                    <a:pt x="369" y="15"/>
                    <a:pt x="370" y="15"/>
                  </a:cubicBezTo>
                  <a:cubicBezTo>
                    <a:pt x="370" y="15"/>
                    <a:pt x="371" y="17"/>
                    <a:pt x="372" y="17"/>
                  </a:cubicBezTo>
                  <a:cubicBezTo>
                    <a:pt x="372" y="17"/>
                    <a:pt x="373" y="15"/>
                    <a:pt x="374" y="15"/>
                  </a:cubicBezTo>
                  <a:cubicBezTo>
                    <a:pt x="374" y="15"/>
                    <a:pt x="375" y="16"/>
                    <a:pt x="376" y="16"/>
                  </a:cubicBezTo>
                  <a:cubicBezTo>
                    <a:pt x="376" y="16"/>
                    <a:pt x="377" y="14"/>
                    <a:pt x="378" y="14"/>
                  </a:cubicBezTo>
                  <a:cubicBezTo>
                    <a:pt x="378" y="14"/>
                    <a:pt x="379" y="12"/>
                    <a:pt x="379" y="12"/>
                  </a:cubicBezTo>
                  <a:cubicBezTo>
                    <a:pt x="380" y="12"/>
                    <a:pt x="381" y="14"/>
                    <a:pt x="381" y="14"/>
                  </a:cubicBezTo>
                  <a:cubicBezTo>
                    <a:pt x="382" y="13"/>
                    <a:pt x="383" y="12"/>
                    <a:pt x="383" y="11"/>
                  </a:cubicBezTo>
                  <a:cubicBezTo>
                    <a:pt x="384" y="11"/>
                    <a:pt x="384" y="9"/>
                    <a:pt x="385" y="9"/>
                  </a:cubicBezTo>
                  <a:cubicBezTo>
                    <a:pt x="385" y="9"/>
                    <a:pt x="387" y="11"/>
                    <a:pt x="387" y="11"/>
                  </a:cubicBezTo>
                  <a:cubicBezTo>
                    <a:pt x="387" y="12"/>
                    <a:pt x="386" y="12"/>
                    <a:pt x="385" y="13"/>
                  </a:cubicBezTo>
                  <a:cubicBezTo>
                    <a:pt x="385" y="13"/>
                    <a:pt x="384" y="15"/>
                    <a:pt x="384" y="15"/>
                  </a:cubicBezTo>
                  <a:cubicBezTo>
                    <a:pt x="384" y="15"/>
                    <a:pt x="386" y="17"/>
                    <a:pt x="386" y="17"/>
                  </a:cubicBezTo>
                  <a:cubicBezTo>
                    <a:pt x="385" y="18"/>
                    <a:pt x="385" y="18"/>
                    <a:pt x="384" y="19"/>
                  </a:cubicBezTo>
                  <a:cubicBezTo>
                    <a:pt x="384" y="20"/>
                    <a:pt x="383" y="21"/>
                    <a:pt x="383" y="21"/>
                  </a:cubicBezTo>
                  <a:cubicBezTo>
                    <a:pt x="382" y="22"/>
                    <a:pt x="381" y="20"/>
                    <a:pt x="380" y="20"/>
                  </a:cubicBezTo>
                  <a:cubicBezTo>
                    <a:pt x="380" y="20"/>
                    <a:pt x="379" y="22"/>
                    <a:pt x="379" y="22"/>
                  </a:cubicBezTo>
                  <a:cubicBezTo>
                    <a:pt x="378" y="22"/>
                    <a:pt x="377" y="20"/>
                    <a:pt x="376" y="20"/>
                  </a:cubicBezTo>
                  <a:cubicBezTo>
                    <a:pt x="376" y="20"/>
                    <a:pt x="375" y="22"/>
                    <a:pt x="375" y="22"/>
                  </a:cubicBezTo>
                  <a:cubicBezTo>
                    <a:pt x="375" y="23"/>
                    <a:pt x="377" y="24"/>
                    <a:pt x="377" y="24"/>
                  </a:cubicBezTo>
                  <a:cubicBezTo>
                    <a:pt x="377" y="25"/>
                    <a:pt x="375" y="26"/>
                    <a:pt x="375" y="26"/>
                  </a:cubicBezTo>
                  <a:cubicBezTo>
                    <a:pt x="376" y="26"/>
                    <a:pt x="377" y="28"/>
                    <a:pt x="377" y="28"/>
                  </a:cubicBezTo>
                  <a:cubicBezTo>
                    <a:pt x="378" y="28"/>
                    <a:pt x="379" y="26"/>
                    <a:pt x="379" y="26"/>
                  </a:cubicBezTo>
                  <a:cubicBezTo>
                    <a:pt x="380" y="26"/>
                    <a:pt x="381" y="28"/>
                    <a:pt x="381" y="28"/>
                  </a:cubicBezTo>
                  <a:cubicBezTo>
                    <a:pt x="382" y="28"/>
                    <a:pt x="382" y="25"/>
                    <a:pt x="383" y="25"/>
                  </a:cubicBezTo>
                  <a:cubicBezTo>
                    <a:pt x="384" y="25"/>
                    <a:pt x="385" y="27"/>
                    <a:pt x="385" y="27"/>
                  </a:cubicBezTo>
                  <a:cubicBezTo>
                    <a:pt x="385" y="26"/>
                    <a:pt x="387" y="25"/>
                    <a:pt x="387" y="25"/>
                  </a:cubicBezTo>
                  <a:cubicBezTo>
                    <a:pt x="387" y="24"/>
                    <a:pt x="385" y="24"/>
                    <a:pt x="385" y="23"/>
                  </a:cubicBezTo>
                  <a:cubicBezTo>
                    <a:pt x="385" y="22"/>
                    <a:pt x="386" y="22"/>
                    <a:pt x="386" y="21"/>
                  </a:cubicBezTo>
                  <a:cubicBezTo>
                    <a:pt x="387" y="20"/>
                    <a:pt x="388" y="19"/>
                    <a:pt x="388" y="19"/>
                  </a:cubicBezTo>
                  <a:cubicBezTo>
                    <a:pt x="388" y="18"/>
                    <a:pt x="386" y="17"/>
                    <a:pt x="386" y="17"/>
                  </a:cubicBezTo>
                  <a:cubicBezTo>
                    <a:pt x="386" y="17"/>
                    <a:pt x="387" y="15"/>
                    <a:pt x="388" y="15"/>
                  </a:cubicBezTo>
                  <a:cubicBezTo>
                    <a:pt x="388" y="15"/>
                    <a:pt x="390" y="17"/>
                    <a:pt x="390" y="16"/>
                  </a:cubicBezTo>
                  <a:cubicBezTo>
                    <a:pt x="390" y="16"/>
                    <a:pt x="392" y="14"/>
                    <a:pt x="392" y="14"/>
                  </a:cubicBezTo>
                  <a:cubicBezTo>
                    <a:pt x="392" y="14"/>
                    <a:pt x="389" y="12"/>
                    <a:pt x="389" y="12"/>
                  </a:cubicBezTo>
                  <a:cubicBezTo>
                    <a:pt x="390" y="12"/>
                    <a:pt x="391" y="10"/>
                    <a:pt x="391" y="10"/>
                  </a:cubicBezTo>
                  <a:cubicBezTo>
                    <a:pt x="392" y="10"/>
                    <a:pt x="393" y="12"/>
                    <a:pt x="393" y="12"/>
                  </a:cubicBezTo>
                  <a:cubicBezTo>
                    <a:pt x="393" y="13"/>
                    <a:pt x="391" y="14"/>
                    <a:pt x="392" y="14"/>
                  </a:cubicBezTo>
                  <a:cubicBezTo>
                    <a:pt x="392" y="15"/>
                    <a:pt x="394" y="15"/>
                    <a:pt x="394" y="16"/>
                  </a:cubicBezTo>
                  <a:cubicBezTo>
                    <a:pt x="394" y="17"/>
                    <a:pt x="396" y="17"/>
                    <a:pt x="396" y="18"/>
                  </a:cubicBezTo>
                  <a:cubicBezTo>
                    <a:pt x="396" y="18"/>
                    <a:pt x="395" y="19"/>
                    <a:pt x="394" y="20"/>
                  </a:cubicBezTo>
                  <a:cubicBezTo>
                    <a:pt x="394" y="20"/>
                    <a:pt x="392" y="18"/>
                    <a:pt x="392" y="18"/>
                  </a:cubicBezTo>
                  <a:cubicBezTo>
                    <a:pt x="392" y="18"/>
                    <a:pt x="391" y="20"/>
                    <a:pt x="390" y="20"/>
                  </a:cubicBezTo>
                  <a:cubicBezTo>
                    <a:pt x="390" y="21"/>
                    <a:pt x="389" y="22"/>
                    <a:pt x="389" y="23"/>
                  </a:cubicBezTo>
                  <a:cubicBezTo>
                    <a:pt x="389" y="23"/>
                    <a:pt x="390" y="24"/>
                    <a:pt x="391" y="24"/>
                  </a:cubicBezTo>
                  <a:cubicBezTo>
                    <a:pt x="391" y="24"/>
                    <a:pt x="392" y="22"/>
                    <a:pt x="393" y="22"/>
                  </a:cubicBezTo>
                  <a:cubicBezTo>
                    <a:pt x="393" y="22"/>
                    <a:pt x="394" y="24"/>
                    <a:pt x="395" y="24"/>
                  </a:cubicBezTo>
                  <a:cubicBezTo>
                    <a:pt x="395" y="24"/>
                    <a:pt x="396" y="22"/>
                    <a:pt x="397" y="22"/>
                  </a:cubicBezTo>
                  <a:cubicBezTo>
                    <a:pt x="397" y="21"/>
                    <a:pt x="398" y="23"/>
                    <a:pt x="399" y="23"/>
                  </a:cubicBezTo>
                  <a:cubicBezTo>
                    <a:pt x="399" y="23"/>
                    <a:pt x="400" y="22"/>
                    <a:pt x="400" y="21"/>
                  </a:cubicBezTo>
                  <a:cubicBezTo>
                    <a:pt x="401" y="20"/>
                    <a:pt x="402" y="20"/>
                    <a:pt x="402" y="19"/>
                  </a:cubicBezTo>
                  <a:cubicBezTo>
                    <a:pt x="402" y="19"/>
                    <a:pt x="404" y="17"/>
                    <a:pt x="404" y="17"/>
                  </a:cubicBezTo>
                  <a:cubicBezTo>
                    <a:pt x="404" y="17"/>
                    <a:pt x="406" y="18"/>
                    <a:pt x="406" y="18"/>
                  </a:cubicBezTo>
                  <a:cubicBezTo>
                    <a:pt x="406" y="19"/>
                    <a:pt x="404" y="20"/>
                    <a:pt x="404" y="20"/>
                  </a:cubicBezTo>
                  <a:cubicBezTo>
                    <a:pt x="405" y="21"/>
                    <a:pt x="407" y="22"/>
                    <a:pt x="407" y="22"/>
                  </a:cubicBezTo>
                  <a:cubicBezTo>
                    <a:pt x="407" y="23"/>
                    <a:pt x="405" y="24"/>
                    <a:pt x="405" y="24"/>
                  </a:cubicBezTo>
                  <a:cubicBezTo>
                    <a:pt x="405" y="25"/>
                    <a:pt x="407" y="26"/>
                    <a:pt x="407" y="26"/>
                  </a:cubicBezTo>
                  <a:cubicBezTo>
                    <a:pt x="408" y="26"/>
                    <a:pt x="408" y="24"/>
                    <a:pt x="409" y="24"/>
                  </a:cubicBezTo>
                  <a:cubicBezTo>
                    <a:pt x="409" y="23"/>
                    <a:pt x="407" y="23"/>
                    <a:pt x="407" y="22"/>
                  </a:cubicBezTo>
                  <a:cubicBezTo>
                    <a:pt x="407" y="22"/>
                    <a:pt x="408" y="20"/>
                    <a:pt x="408" y="20"/>
                  </a:cubicBezTo>
                  <a:cubicBezTo>
                    <a:pt x="409" y="19"/>
                    <a:pt x="410" y="18"/>
                    <a:pt x="410" y="18"/>
                  </a:cubicBezTo>
                  <a:cubicBezTo>
                    <a:pt x="410" y="17"/>
                    <a:pt x="408" y="17"/>
                    <a:pt x="408" y="16"/>
                  </a:cubicBezTo>
                  <a:cubicBezTo>
                    <a:pt x="408" y="16"/>
                    <a:pt x="409" y="14"/>
                    <a:pt x="410" y="14"/>
                  </a:cubicBezTo>
                  <a:cubicBezTo>
                    <a:pt x="410" y="14"/>
                    <a:pt x="412" y="15"/>
                    <a:pt x="412" y="15"/>
                  </a:cubicBezTo>
                  <a:cubicBezTo>
                    <a:pt x="412" y="16"/>
                    <a:pt x="410" y="17"/>
                    <a:pt x="410" y="18"/>
                  </a:cubicBezTo>
                  <a:cubicBezTo>
                    <a:pt x="410" y="18"/>
                    <a:pt x="412" y="19"/>
                    <a:pt x="412" y="19"/>
                  </a:cubicBezTo>
                  <a:cubicBezTo>
                    <a:pt x="412" y="20"/>
                    <a:pt x="410" y="21"/>
                    <a:pt x="411" y="22"/>
                  </a:cubicBezTo>
                  <a:cubicBezTo>
                    <a:pt x="411" y="22"/>
                    <a:pt x="413" y="23"/>
                    <a:pt x="413" y="23"/>
                  </a:cubicBezTo>
                  <a:cubicBezTo>
                    <a:pt x="413" y="24"/>
                    <a:pt x="415" y="25"/>
                    <a:pt x="415" y="25"/>
                  </a:cubicBezTo>
                  <a:cubicBezTo>
                    <a:pt x="415" y="25"/>
                    <a:pt x="416" y="23"/>
                    <a:pt x="417" y="23"/>
                  </a:cubicBezTo>
                  <a:cubicBezTo>
                    <a:pt x="417" y="22"/>
                    <a:pt x="418" y="21"/>
                    <a:pt x="418" y="21"/>
                  </a:cubicBezTo>
                  <a:cubicBezTo>
                    <a:pt x="419" y="20"/>
                    <a:pt x="420" y="19"/>
                    <a:pt x="420" y="18"/>
                  </a:cubicBezTo>
                  <a:cubicBezTo>
                    <a:pt x="420" y="18"/>
                    <a:pt x="421" y="16"/>
                    <a:pt x="422" y="16"/>
                  </a:cubicBezTo>
                  <a:cubicBezTo>
                    <a:pt x="422" y="16"/>
                    <a:pt x="424" y="18"/>
                    <a:pt x="424" y="18"/>
                  </a:cubicBezTo>
                  <a:cubicBezTo>
                    <a:pt x="425" y="18"/>
                    <a:pt x="425" y="16"/>
                    <a:pt x="426" y="16"/>
                  </a:cubicBezTo>
                  <a:cubicBezTo>
                    <a:pt x="426" y="16"/>
                    <a:pt x="428" y="17"/>
                    <a:pt x="428" y="17"/>
                  </a:cubicBezTo>
                  <a:cubicBezTo>
                    <a:pt x="428" y="18"/>
                    <a:pt x="426" y="19"/>
                    <a:pt x="426" y="20"/>
                  </a:cubicBezTo>
                  <a:cubicBezTo>
                    <a:pt x="426" y="20"/>
                    <a:pt x="428" y="21"/>
                    <a:pt x="429" y="21"/>
                  </a:cubicBezTo>
                  <a:cubicBezTo>
                    <a:pt x="429" y="21"/>
                    <a:pt x="430" y="23"/>
                    <a:pt x="431" y="23"/>
                  </a:cubicBezTo>
                  <a:cubicBezTo>
                    <a:pt x="431" y="22"/>
                    <a:pt x="433" y="21"/>
                    <a:pt x="433" y="21"/>
                  </a:cubicBezTo>
                  <a:cubicBezTo>
                    <a:pt x="432" y="20"/>
                    <a:pt x="430" y="20"/>
                    <a:pt x="430" y="19"/>
                  </a:cubicBezTo>
                  <a:cubicBezTo>
                    <a:pt x="430" y="18"/>
                    <a:pt x="432" y="18"/>
                    <a:pt x="432" y="17"/>
                  </a:cubicBezTo>
                  <a:cubicBezTo>
                    <a:pt x="432" y="16"/>
                    <a:pt x="430" y="16"/>
                    <a:pt x="430" y="15"/>
                  </a:cubicBezTo>
                  <a:cubicBezTo>
                    <a:pt x="430" y="15"/>
                    <a:pt x="431" y="13"/>
                    <a:pt x="431" y="13"/>
                  </a:cubicBezTo>
                  <a:cubicBezTo>
                    <a:pt x="432" y="12"/>
                    <a:pt x="433" y="11"/>
                    <a:pt x="433" y="11"/>
                  </a:cubicBezTo>
                  <a:cubicBezTo>
                    <a:pt x="435" y="12"/>
                    <a:pt x="436" y="13"/>
                    <a:pt x="438" y="14"/>
                  </a:cubicBezTo>
                  <a:cubicBezTo>
                    <a:pt x="438" y="15"/>
                    <a:pt x="436" y="16"/>
                    <a:pt x="436" y="16"/>
                  </a:cubicBezTo>
                  <a:cubicBezTo>
                    <a:pt x="436" y="17"/>
                    <a:pt x="438" y="17"/>
                    <a:pt x="438" y="18"/>
                  </a:cubicBezTo>
                  <a:cubicBezTo>
                    <a:pt x="438" y="18"/>
                    <a:pt x="436" y="20"/>
                    <a:pt x="436" y="20"/>
                  </a:cubicBezTo>
                  <a:cubicBezTo>
                    <a:pt x="437" y="21"/>
                    <a:pt x="438" y="21"/>
                    <a:pt x="439" y="22"/>
                  </a:cubicBezTo>
                  <a:cubicBezTo>
                    <a:pt x="439" y="22"/>
                    <a:pt x="440" y="23"/>
                    <a:pt x="441" y="24"/>
                  </a:cubicBezTo>
                  <a:cubicBezTo>
                    <a:pt x="442" y="22"/>
                    <a:pt x="443" y="21"/>
                    <a:pt x="444" y="19"/>
                  </a:cubicBezTo>
                  <a:cubicBezTo>
                    <a:pt x="444" y="18"/>
                    <a:pt x="442" y="18"/>
                    <a:pt x="442" y="17"/>
                  </a:cubicBezTo>
                  <a:cubicBezTo>
                    <a:pt x="442" y="17"/>
                    <a:pt x="444" y="16"/>
                    <a:pt x="444" y="15"/>
                  </a:cubicBezTo>
                  <a:cubicBezTo>
                    <a:pt x="444" y="14"/>
                    <a:pt x="442" y="14"/>
                    <a:pt x="442" y="13"/>
                  </a:cubicBezTo>
                  <a:cubicBezTo>
                    <a:pt x="441" y="13"/>
                    <a:pt x="443" y="12"/>
                    <a:pt x="443" y="11"/>
                  </a:cubicBezTo>
                  <a:cubicBezTo>
                    <a:pt x="443" y="11"/>
                    <a:pt x="441" y="10"/>
                    <a:pt x="441" y="10"/>
                  </a:cubicBezTo>
                  <a:cubicBezTo>
                    <a:pt x="442" y="9"/>
                    <a:pt x="442" y="8"/>
                    <a:pt x="443" y="7"/>
                  </a:cubicBezTo>
                  <a:cubicBezTo>
                    <a:pt x="443" y="7"/>
                    <a:pt x="444" y="5"/>
                    <a:pt x="444" y="5"/>
                  </a:cubicBezTo>
                  <a:cubicBezTo>
                    <a:pt x="445" y="5"/>
                    <a:pt x="447" y="7"/>
                    <a:pt x="447" y="7"/>
                  </a:cubicBezTo>
                  <a:cubicBezTo>
                    <a:pt x="447" y="7"/>
                    <a:pt x="445" y="8"/>
                    <a:pt x="445" y="9"/>
                  </a:cubicBezTo>
                  <a:cubicBezTo>
                    <a:pt x="446" y="10"/>
                    <a:pt x="446" y="10"/>
                    <a:pt x="447" y="11"/>
                  </a:cubicBezTo>
                  <a:cubicBezTo>
                    <a:pt x="448" y="11"/>
                    <a:pt x="449" y="12"/>
                    <a:pt x="449" y="12"/>
                  </a:cubicBezTo>
                  <a:cubicBezTo>
                    <a:pt x="450" y="13"/>
                    <a:pt x="448" y="14"/>
                    <a:pt x="448" y="15"/>
                  </a:cubicBezTo>
                  <a:cubicBezTo>
                    <a:pt x="447" y="15"/>
                    <a:pt x="446" y="17"/>
                    <a:pt x="446" y="17"/>
                  </a:cubicBezTo>
                  <a:cubicBezTo>
                    <a:pt x="446" y="17"/>
                    <a:pt x="448" y="18"/>
                    <a:pt x="448" y="19"/>
                  </a:cubicBezTo>
                  <a:cubicBezTo>
                    <a:pt x="449" y="19"/>
                    <a:pt x="450" y="20"/>
                    <a:pt x="450" y="20"/>
                  </a:cubicBezTo>
                  <a:cubicBezTo>
                    <a:pt x="451" y="21"/>
                    <a:pt x="449" y="22"/>
                    <a:pt x="449" y="23"/>
                  </a:cubicBezTo>
                  <a:cubicBezTo>
                    <a:pt x="449" y="23"/>
                    <a:pt x="447" y="24"/>
                    <a:pt x="447" y="25"/>
                  </a:cubicBezTo>
                  <a:cubicBezTo>
                    <a:pt x="447" y="25"/>
                    <a:pt x="449" y="26"/>
                    <a:pt x="449" y="26"/>
                  </a:cubicBezTo>
                  <a:cubicBezTo>
                    <a:pt x="449" y="27"/>
                    <a:pt x="451" y="28"/>
                    <a:pt x="452" y="28"/>
                  </a:cubicBezTo>
                  <a:cubicBezTo>
                    <a:pt x="452" y="27"/>
                    <a:pt x="453" y="27"/>
                    <a:pt x="453" y="26"/>
                  </a:cubicBezTo>
                  <a:cubicBezTo>
                    <a:pt x="453" y="26"/>
                    <a:pt x="451" y="25"/>
                    <a:pt x="451" y="24"/>
                  </a:cubicBezTo>
                  <a:cubicBezTo>
                    <a:pt x="451" y="24"/>
                    <a:pt x="452" y="23"/>
                    <a:pt x="453" y="22"/>
                  </a:cubicBezTo>
                  <a:cubicBezTo>
                    <a:pt x="453" y="21"/>
                    <a:pt x="454" y="20"/>
                    <a:pt x="454" y="20"/>
                  </a:cubicBezTo>
                  <a:cubicBezTo>
                    <a:pt x="455" y="20"/>
                    <a:pt x="456" y="22"/>
                    <a:pt x="457" y="21"/>
                  </a:cubicBezTo>
                  <a:cubicBezTo>
                    <a:pt x="457" y="21"/>
                    <a:pt x="458" y="20"/>
                    <a:pt x="458" y="19"/>
                  </a:cubicBezTo>
                  <a:cubicBezTo>
                    <a:pt x="459" y="19"/>
                    <a:pt x="460" y="18"/>
                    <a:pt x="460" y="17"/>
                  </a:cubicBezTo>
                  <a:cubicBezTo>
                    <a:pt x="461" y="16"/>
                    <a:pt x="461" y="16"/>
                    <a:pt x="462" y="15"/>
                  </a:cubicBezTo>
                  <a:cubicBezTo>
                    <a:pt x="462" y="14"/>
                    <a:pt x="464" y="13"/>
                    <a:pt x="463" y="13"/>
                  </a:cubicBezTo>
                  <a:cubicBezTo>
                    <a:pt x="463" y="12"/>
                    <a:pt x="462" y="11"/>
                    <a:pt x="461" y="11"/>
                  </a:cubicBezTo>
                  <a:cubicBezTo>
                    <a:pt x="461" y="11"/>
                    <a:pt x="459" y="9"/>
                    <a:pt x="459" y="9"/>
                  </a:cubicBezTo>
                  <a:cubicBezTo>
                    <a:pt x="459" y="9"/>
                    <a:pt x="460" y="7"/>
                    <a:pt x="461" y="7"/>
                  </a:cubicBezTo>
                  <a:cubicBezTo>
                    <a:pt x="461" y="7"/>
                    <a:pt x="462" y="9"/>
                    <a:pt x="463" y="9"/>
                  </a:cubicBezTo>
                  <a:cubicBezTo>
                    <a:pt x="463" y="8"/>
                    <a:pt x="464" y="6"/>
                    <a:pt x="465" y="6"/>
                  </a:cubicBezTo>
                  <a:cubicBezTo>
                    <a:pt x="465" y="7"/>
                    <a:pt x="466" y="8"/>
                    <a:pt x="467" y="8"/>
                  </a:cubicBezTo>
                  <a:cubicBezTo>
                    <a:pt x="467" y="8"/>
                    <a:pt x="469" y="10"/>
                    <a:pt x="469" y="10"/>
                  </a:cubicBezTo>
                  <a:cubicBezTo>
                    <a:pt x="470" y="10"/>
                    <a:pt x="471" y="12"/>
                    <a:pt x="471" y="11"/>
                  </a:cubicBezTo>
                  <a:cubicBezTo>
                    <a:pt x="472" y="11"/>
                    <a:pt x="473" y="10"/>
                    <a:pt x="473" y="9"/>
                  </a:cubicBezTo>
                  <a:cubicBezTo>
                    <a:pt x="474" y="9"/>
                    <a:pt x="474" y="8"/>
                    <a:pt x="475" y="7"/>
                  </a:cubicBezTo>
                  <a:cubicBezTo>
                    <a:pt x="475" y="6"/>
                    <a:pt x="476" y="6"/>
                    <a:pt x="476" y="5"/>
                  </a:cubicBezTo>
                  <a:cubicBezTo>
                    <a:pt x="477" y="5"/>
                    <a:pt x="479" y="6"/>
                    <a:pt x="479" y="6"/>
                  </a:cubicBezTo>
                  <a:cubicBezTo>
                    <a:pt x="479" y="7"/>
                    <a:pt x="477" y="8"/>
                    <a:pt x="477" y="9"/>
                  </a:cubicBezTo>
                  <a:cubicBezTo>
                    <a:pt x="477" y="9"/>
                    <a:pt x="479" y="10"/>
                    <a:pt x="479" y="10"/>
                  </a:cubicBezTo>
                  <a:cubicBezTo>
                    <a:pt x="479" y="11"/>
                    <a:pt x="478" y="12"/>
                    <a:pt x="478" y="13"/>
                  </a:cubicBezTo>
                  <a:cubicBezTo>
                    <a:pt x="477" y="13"/>
                    <a:pt x="476" y="14"/>
                    <a:pt x="476" y="15"/>
                  </a:cubicBezTo>
                  <a:cubicBezTo>
                    <a:pt x="476" y="15"/>
                    <a:pt x="474" y="17"/>
                    <a:pt x="474" y="17"/>
                  </a:cubicBezTo>
                  <a:cubicBezTo>
                    <a:pt x="474" y="17"/>
                    <a:pt x="476" y="19"/>
                    <a:pt x="476" y="19"/>
                  </a:cubicBezTo>
                  <a:cubicBezTo>
                    <a:pt x="477" y="19"/>
                    <a:pt x="478" y="20"/>
                    <a:pt x="479" y="21"/>
                  </a:cubicBezTo>
                  <a:cubicBezTo>
                    <a:pt x="479" y="21"/>
                    <a:pt x="481" y="22"/>
                    <a:pt x="481" y="22"/>
                  </a:cubicBezTo>
                  <a:cubicBezTo>
                    <a:pt x="481" y="22"/>
                    <a:pt x="479" y="24"/>
                    <a:pt x="479" y="24"/>
                  </a:cubicBezTo>
                  <a:cubicBezTo>
                    <a:pt x="479" y="25"/>
                    <a:pt x="477" y="26"/>
                    <a:pt x="477" y="27"/>
                  </a:cubicBezTo>
                  <a:cubicBezTo>
                    <a:pt x="478" y="27"/>
                    <a:pt x="479" y="28"/>
                    <a:pt x="480" y="28"/>
                  </a:cubicBezTo>
                  <a:cubicBezTo>
                    <a:pt x="480" y="29"/>
                    <a:pt x="481" y="29"/>
                    <a:pt x="482" y="30"/>
                  </a:cubicBezTo>
                  <a:cubicBezTo>
                    <a:pt x="482" y="29"/>
                    <a:pt x="483" y="29"/>
                    <a:pt x="484" y="28"/>
                  </a:cubicBezTo>
                  <a:cubicBezTo>
                    <a:pt x="484" y="27"/>
                    <a:pt x="485" y="26"/>
                    <a:pt x="485" y="26"/>
                  </a:cubicBezTo>
                  <a:cubicBezTo>
                    <a:pt x="485" y="25"/>
                    <a:pt x="487" y="24"/>
                    <a:pt x="487" y="23"/>
                  </a:cubicBezTo>
                  <a:cubicBezTo>
                    <a:pt x="487" y="23"/>
                    <a:pt x="485" y="22"/>
                    <a:pt x="485" y="22"/>
                  </a:cubicBezTo>
                  <a:cubicBezTo>
                    <a:pt x="485" y="21"/>
                    <a:pt x="486" y="20"/>
                    <a:pt x="486" y="19"/>
                  </a:cubicBezTo>
                  <a:cubicBezTo>
                    <a:pt x="487" y="19"/>
                    <a:pt x="488" y="18"/>
                    <a:pt x="488" y="17"/>
                  </a:cubicBezTo>
                  <a:cubicBezTo>
                    <a:pt x="488" y="17"/>
                    <a:pt x="486" y="16"/>
                    <a:pt x="486" y="16"/>
                  </a:cubicBezTo>
                  <a:cubicBezTo>
                    <a:pt x="486" y="15"/>
                    <a:pt x="487" y="13"/>
                    <a:pt x="488" y="13"/>
                  </a:cubicBezTo>
                  <a:cubicBezTo>
                    <a:pt x="488" y="13"/>
                    <a:pt x="489" y="15"/>
                    <a:pt x="490" y="15"/>
                  </a:cubicBezTo>
                  <a:cubicBezTo>
                    <a:pt x="490" y="15"/>
                    <a:pt x="491" y="13"/>
                    <a:pt x="492" y="13"/>
                  </a:cubicBezTo>
                  <a:cubicBezTo>
                    <a:pt x="492" y="12"/>
                    <a:pt x="493" y="11"/>
                    <a:pt x="493" y="11"/>
                  </a:cubicBezTo>
                  <a:cubicBezTo>
                    <a:pt x="493" y="10"/>
                    <a:pt x="491" y="9"/>
                    <a:pt x="491" y="9"/>
                  </a:cubicBezTo>
                  <a:cubicBezTo>
                    <a:pt x="492" y="7"/>
                    <a:pt x="493" y="6"/>
                    <a:pt x="494" y="4"/>
                  </a:cubicBezTo>
                  <a:cubicBezTo>
                    <a:pt x="496" y="6"/>
                    <a:pt x="497" y="7"/>
                    <a:pt x="499" y="8"/>
                  </a:cubicBezTo>
                  <a:cubicBezTo>
                    <a:pt x="499" y="8"/>
                    <a:pt x="501" y="9"/>
                    <a:pt x="501" y="9"/>
                  </a:cubicBezTo>
                  <a:cubicBezTo>
                    <a:pt x="501" y="10"/>
                    <a:pt x="499" y="11"/>
                    <a:pt x="499" y="12"/>
                  </a:cubicBezTo>
                  <a:cubicBezTo>
                    <a:pt x="500" y="12"/>
                    <a:pt x="501" y="13"/>
                    <a:pt x="502" y="13"/>
                  </a:cubicBezTo>
                  <a:cubicBezTo>
                    <a:pt x="502" y="14"/>
                    <a:pt x="500" y="15"/>
                    <a:pt x="500" y="16"/>
                  </a:cubicBezTo>
                  <a:cubicBezTo>
                    <a:pt x="500" y="16"/>
                    <a:pt x="502" y="17"/>
                    <a:pt x="502" y="17"/>
                  </a:cubicBezTo>
                  <a:cubicBezTo>
                    <a:pt x="502" y="18"/>
                    <a:pt x="500" y="19"/>
                    <a:pt x="500" y="20"/>
                  </a:cubicBezTo>
                  <a:cubicBezTo>
                    <a:pt x="501" y="20"/>
                    <a:pt x="503" y="21"/>
                    <a:pt x="503" y="21"/>
                  </a:cubicBezTo>
                  <a:cubicBezTo>
                    <a:pt x="503" y="22"/>
                    <a:pt x="501" y="23"/>
                    <a:pt x="501" y="24"/>
                  </a:cubicBezTo>
                  <a:cubicBezTo>
                    <a:pt x="501" y="24"/>
                    <a:pt x="503" y="25"/>
                    <a:pt x="503" y="25"/>
                  </a:cubicBezTo>
                  <a:cubicBezTo>
                    <a:pt x="504" y="26"/>
                    <a:pt x="505" y="26"/>
                    <a:pt x="505" y="27"/>
                  </a:cubicBezTo>
                  <a:cubicBezTo>
                    <a:pt x="506" y="26"/>
                    <a:pt x="507" y="25"/>
                    <a:pt x="507" y="25"/>
                  </a:cubicBezTo>
                  <a:cubicBezTo>
                    <a:pt x="508" y="24"/>
                    <a:pt x="509" y="23"/>
                    <a:pt x="509" y="22"/>
                  </a:cubicBezTo>
                  <a:cubicBezTo>
                    <a:pt x="509" y="22"/>
                    <a:pt x="507" y="21"/>
                    <a:pt x="507" y="21"/>
                  </a:cubicBezTo>
                  <a:cubicBezTo>
                    <a:pt x="507" y="20"/>
                    <a:pt x="508" y="19"/>
                    <a:pt x="508" y="19"/>
                  </a:cubicBezTo>
                  <a:cubicBezTo>
                    <a:pt x="509" y="18"/>
                    <a:pt x="510" y="17"/>
                    <a:pt x="510" y="16"/>
                  </a:cubicBezTo>
                  <a:cubicBezTo>
                    <a:pt x="511" y="16"/>
                    <a:pt x="511" y="15"/>
                    <a:pt x="512" y="14"/>
                  </a:cubicBezTo>
                  <a:cubicBezTo>
                    <a:pt x="513" y="13"/>
                    <a:pt x="514" y="11"/>
                    <a:pt x="515" y="10"/>
                  </a:cubicBezTo>
                  <a:cubicBezTo>
                    <a:pt x="516" y="10"/>
                    <a:pt x="517" y="11"/>
                    <a:pt x="517" y="11"/>
                  </a:cubicBezTo>
                  <a:cubicBezTo>
                    <a:pt x="518" y="12"/>
                    <a:pt x="519" y="12"/>
                    <a:pt x="520" y="13"/>
                  </a:cubicBezTo>
                  <a:cubicBezTo>
                    <a:pt x="520" y="14"/>
                    <a:pt x="521" y="14"/>
                    <a:pt x="522" y="15"/>
                  </a:cubicBezTo>
                  <a:cubicBezTo>
                    <a:pt x="522" y="14"/>
                    <a:pt x="523" y="13"/>
                    <a:pt x="524" y="12"/>
                  </a:cubicBezTo>
                  <a:cubicBezTo>
                    <a:pt x="523" y="13"/>
                    <a:pt x="526" y="14"/>
                    <a:pt x="526" y="14"/>
                  </a:cubicBezTo>
                  <a:cubicBezTo>
                    <a:pt x="526" y="14"/>
                    <a:pt x="524" y="16"/>
                    <a:pt x="524" y="16"/>
                  </a:cubicBezTo>
                  <a:cubicBezTo>
                    <a:pt x="524" y="16"/>
                    <a:pt x="522" y="15"/>
                    <a:pt x="522" y="15"/>
                  </a:cubicBezTo>
                  <a:cubicBezTo>
                    <a:pt x="522" y="15"/>
                    <a:pt x="520" y="17"/>
                    <a:pt x="520" y="17"/>
                  </a:cubicBezTo>
                  <a:cubicBezTo>
                    <a:pt x="520" y="17"/>
                    <a:pt x="522" y="19"/>
                    <a:pt x="522" y="19"/>
                  </a:cubicBezTo>
                  <a:cubicBezTo>
                    <a:pt x="522" y="19"/>
                    <a:pt x="521" y="20"/>
                    <a:pt x="521" y="21"/>
                  </a:cubicBezTo>
                  <a:cubicBezTo>
                    <a:pt x="520" y="22"/>
                    <a:pt x="520" y="22"/>
                    <a:pt x="519" y="23"/>
                  </a:cubicBezTo>
                  <a:cubicBezTo>
                    <a:pt x="518" y="24"/>
                    <a:pt x="518" y="25"/>
                    <a:pt x="517" y="25"/>
                  </a:cubicBezTo>
                  <a:cubicBezTo>
                    <a:pt x="517" y="26"/>
                    <a:pt x="516" y="27"/>
                    <a:pt x="516" y="28"/>
                  </a:cubicBezTo>
                  <a:cubicBezTo>
                    <a:pt x="515" y="28"/>
                    <a:pt x="518" y="29"/>
                    <a:pt x="518" y="29"/>
                  </a:cubicBezTo>
                  <a:cubicBezTo>
                    <a:pt x="519" y="28"/>
                    <a:pt x="520" y="26"/>
                    <a:pt x="521" y="25"/>
                  </a:cubicBezTo>
                  <a:cubicBezTo>
                    <a:pt x="522" y="24"/>
                    <a:pt x="522" y="23"/>
                    <a:pt x="523" y="23"/>
                  </a:cubicBezTo>
                  <a:cubicBezTo>
                    <a:pt x="523" y="22"/>
                    <a:pt x="525" y="24"/>
                    <a:pt x="525" y="24"/>
                  </a:cubicBezTo>
                  <a:cubicBezTo>
                    <a:pt x="526" y="24"/>
                    <a:pt x="527" y="22"/>
                    <a:pt x="527" y="22"/>
                  </a:cubicBezTo>
                  <a:cubicBezTo>
                    <a:pt x="527" y="21"/>
                    <a:pt x="528" y="21"/>
                    <a:pt x="529" y="20"/>
                  </a:cubicBezTo>
                  <a:cubicBezTo>
                    <a:pt x="529" y="19"/>
                    <a:pt x="530" y="18"/>
                    <a:pt x="530" y="18"/>
                  </a:cubicBezTo>
                  <a:cubicBezTo>
                    <a:pt x="530" y="17"/>
                    <a:pt x="528" y="16"/>
                    <a:pt x="528" y="16"/>
                  </a:cubicBezTo>
                  <a:cubicBezTo>
                    <a:pt x="528" y="15"/>
                    <a:pt x="530" y="14"/>
                    <a:pt x="530" y="14"/>
                  </a:cubicBezTo>
                  <a:cubicBezTo>
                    <a:pt x="529" y="14"/>
                    <a:pt x="528" y="12"/>
                    <a:pt x="528" y="12"/>
                  </a:cubicBezTo>
                  <a:cubicBezTo>
                    <a:pt x="528" y="12"/>
                    <a:pt x="529" y="10"/>
                    <a:pt x="529" y="10"/>
                  </a:cubicBezTo>
                  <a:cubicBezTo>
                    <a:pt x="530" y="10"/>
                    <a:pt x="531" y="11"/>
                    <a:pt x="531" y="11"/>
                  </a:cubicBezTo>
                  <a:cubicBezTo>
                    <a:pt x="532" y="12"/>
                    <a:pt x="534" y="13"/>
                    <a:pt x="534" y="13"/>
                  </a:cubicBezTo>
                  <a:cubicBezTo>
                    <a:pt x="534" y="14"/>
                    <a:pt x="532" y="15"/>
                    <a:pt x="532" y="15"/>
                  </a:cubicBezTo>
                  <a:cubicBezTo>
                    <a:pt x="532" y="16"/>
                    <a:pt x="534" y="16"/>
                    <a:pt x="534" y="17"/>
                  </a:cubicBezTo>
                  <a:cubicBezTo>
                    <a:pt x="534" y="18"/>
                    <a:pt x="532" y="19"/>
                    <a:pt x="532" y="19"/>
                  </a:cubicBezTo>
                  <a:cubicBezTo>
                    <a:pt x="533" y="20"/>
                    <a:pt x="535" y="20"/>
                    <a:pt x="535" y="21"/>
                  </a:cubicBezTo>
                  <a:cubicBezTo>
                    <a:pt x="535" y="22"/>
                    <a:pt x="537" y="22"/>
                    <a:pt x="537" y="23"/>
                  </a:cubicBezTo>
                  <a:cubicBezTo>
                    <a:pt x="537" y="22"/>
                    <a:pt x="539" y="21"/>
                    <a:pt x="539" y="20"/>
                  </a:cubicBezTo>
                  <a:cubicBezTo>
                    <a:pt x="539" y="20"/>
                    <a:pt x="536" y="19"/>
                    <a:pt x="536" y="19"/>
                  </a:cubicBezTo>
                  <a:cubicBezTo>
                    <a:pt x="536" y="18"/>
                    <a:pt x="538" y="17"/>
                    <a:pt x="538" y="17"/>
                  </a:cubicBezTo>
                  <a:cubicBezTo>
                    <a:pt x="538" y="16"/>
                    <a:pt x="539" y="14"/>
                    <a:pt x="540" y="14"/>
                  </a:cubicBezTo>
                  <a:cubicBezTo>
                    <a:pt x="540" y="14"/>
                    <a:pt x="542" y="16"/>
                    <a:pt x="542" y="16"/>
                  </a:cubicBezTo>
                  <a:cubicBezTo>
                    <a:pt x="543" y="16"/>
                    <a:pt x="543" y="14"/>
                    <a:pt x="544" y="14"/>
                  </a:cubicBezTo>
                  <a:cubicBezTo>
                    <a:pt x="545" y="14"/>
                    <a:pt x="545" y="15"/>
                    <a:pt x="546" y="15"/>
                  </a:cubicBezTo>
                  <a:cubicBezTo>
                    <a:pt x="547" y="16"/>
                    <a:pt x="548" y="17"/>
                    <a:pt x="548" y="17"/>
                  </a:cubicBezTo>
                  <a:cubicBezTo>
                    <a:pt x="548" y="18"/>
                    <a:pt x="546" y="19"/>
                    <a:pt x="547" y="19"/>
                  </a:cubicBezTo>
                  <a:cubicBezTo>
                    <a:pt x="547" y="20"/>
                    <a:pt x="549" y="21"/>
                    <a:pt x="549" y="21"/>
                  </a:cubicBezTo>
                  <a:cubicBezTo>
                    <a:pt x="549" y="21"/>
                    <a:pt x="550" y="23"/>
                    <a:pt x="551" y="23"/>
                  </a:cubicBezTo>
                  <a:cubicBezTo>
                    <a:pt x="551" y="23"/>
                    <a:pt x="552" y="21"/>
                    <a:pt x="553" y="21"/>
                  </a:cubicBezTo>
                  <a:cubicBezTo>
                    <a:pt x="553" y="20"/>
                    <a:pt x="554" y="19"/>
                    <a:pt x="554" y="18"/>
                  </a:cubicBezTo>
                  <a:cubicBezTo>
                    <a:pt x="554" y="18"/>
                    <a:pt x="552" y="17"/>
                    <a:pt x="552" y="17"/>
                  </a:cubicBezTo>
                  <a:cubicBezTo>
                    <a:pt x="553" y="16"/>
                    <a:pt x="553" y="15"/>
                    <a:pt x="554" y="14"/>
                  </a:cubicBezTo>
                  <a:cubicBezTo>
                    <a:pt x="554" y="14"/>
                    <a:pt x="556" y="16"/>
                    <a:pt x="556" y="16"/>
                  </a:cubicBezTo>
                  <a:cubicBezTo>
                    <a:pt x="557" y="17"/>
                    <a:pt x="558" y="18"/>
                    <a:pt x="558" y="18"/>
                  </a:cubicBezTo>
                  <a:cubicBezTo>
                    <a:pt x="559" y="18"/>
                    <a:pt x="560" y="20"/>
                    <a:pt x="561" y="20"/>
                  </a:cubicBezTo>
                  <a:cubicBezTo>
                    <a:pt x="561" y="20"/>
                    <a:pt x="562" y="17"/>
                    <a:pt x="562" y="17"/>
                  </a:cubicBezTo>
                  <a:cubicBezTo>
                    <a:pt x="563" y="18"/>
                    <a:pt x="564" y="19"/>
                    <a:pt x="565" y="19"/>
                  </a:cubicBezTo>
                  <a:cubicBezTo>
                    <a:pt x="565" y="20"/>
                    <a:pt x="563" y="21"/>
                    <a:pt x="563" y="21"/>
                  </a:cubicBezTo>
                  <a:cubicBezTo>
                    <a:pt x="563" y="22"/>
                    <a:pt x="561" y="23"/>
                    <a:pt x="561" y="23"/>
                  </a:cubicBezTo>
                  <a:cubicBezTo>
                    <a:pt x="561" y="24"/>
                    <a:pt x="563" y="25"/>
                    <a:pt x="563" y="25"/>
                  </a:cubicBezTo>
                  <a:cubicBezTo>
                    <a:pt x="564" y="26"/>
                    <a:pt x="565" y="26"/>
                    <a:pt x="566" y="27"/>
                  </a:cubicBezTo>
                  <a:cubicBezTo>
                    <a:pt x="567" y="25"/>
                    <a:pt x="568" y="24"/>
                    <a:pt x="569" y="22"/>
                  </a:cubicBezTo>
                  <a:cubicBezTo>
                    <a:pt x="570" y="22"/>
                    <a:pt x="570" y="21"/>
                    <a:pt x="571" y="20"/>
                  </a:cubicBezTo>
                  <a:cubicBezTo>
                    <a:pt x="572" y="19"/>
                    <a:pt x="573" y="17"/>
                    <a:pt x="574" y="16"/>
                  </a:cubicBezTo>
                  <a:cubicBezTo>
                    <a:pt x="575" y="15"/>
                    <a:pt x="575" y="14"/>
                    <a:pt x="576" y="14"/>
                  </a:cubicBezTo>
                  <a:cubicBezTo>
                    <a:pt x="577" y="14"/>
                    <a:pt x="577" y="15"/>
                    <a:pt x="578" y="15"/>
                  </a:cubicBezTo>
                  <a:cubicBezTo>
                    <a:pt x="579" y="16"/>
                    <a:pt x="580" y="16"/>
                    <a:pt x="580" y="17"/>
                  </a:cubicBezTo>
                  <a:cubicBezTo>
                    <a:pt x="580" y="17"/>
                    <a:pt x="578" y="19"/>
                    <a:pt x="579" y="19"/>
                  </a:cubicBezTo>
                  <a:cubicBezTo>
                    <a:pt x="579" y="19"/>
                    <a:pt x="581" y="21"/>
                    <a:pt x="581" y="21"/>
                  </a:cubicBezTo>
                  <a:cubicBezTo>
                    <a:pt x="581" y="21"/>
                    <a:pt x="582" y="19"/>
                    <a:pt x="582" y="19"/>
                  </a:cubicBezTo>
                  <a:cubicBezTo>
                    <a:pt x="583" y="18"/>
                    <a:pt x="584" y="17"/>
                    <a:pt x="584" y="16"/>
                  </a:cubicBezTo>
                  <a:cubicBezTo>
                    <a:pt x="584" y="16"/>
                    <a:pt x="582" y="15"/>
                    <a:pt x="582" y="15"/>
                  </a:cubicBezTo>
                  <a:cubicBezTo>
                    <a:pt x="582" y="14"/>
                    <a:pt x="583" y="13"/>
                    <a:pt x="584" y="12"/>
                  </a:cubicBezTo>
                  <a:cubicBezTo>
                    <a:pt x="584" y="12"/>
                    <a:pt x="585" y="11"/>
                    <a:pt x="585" y="10"/>
                  </a:cubicBezTo>
                  <a:cubicBezTo>
                    <a:pt x="586" y="9"/>
                    <a:pt x="587" y="9"/>
                    <a:pt x="587" y="8"/>
                  </a:cubicBezTo>
                  <a:cubicBezTo>
                    <a:pt x="587" y="8"/>
                    <a:pt x="588" y="6"/>
                    <a:pt x="589" y="6"/>
                  </a:cubicBezTo>
                  <a:cubicBezTo>
                    <a:pt x="589" y="6"/>
                    <a:pt x="591" y="7"/>
                    <a:pt x="591" y="7"/>
                  </a:cubicBezTo>
                  <a:cubicBezTo>
                    <a:pt x="591" y="8"/>
                    <a:pt x="590" y="9"/>
                    <a:pt x="589" y="10"/>
                  </a:cubicBezTo>
                  <a:cubicBezTo>
                    <a:pt x="589" y="10"/>
                    <a:pt x="588" y="12"/>
                    <a:pt x="588" y="12"/>
                  </a:cubicBezTo>
                  <a:cubicBezTo>
                    <a:pt x="588" y="12"/>
                    <a:pt x="590" y="14"/>
                    <a:pt x="590" y="14"/>
                  </a:cubicBezTo>
                  <a:cubicBezTo>
                    <a:pt x="590" y="14"/>
                    <a:pt x="591" y="11"/>
                    <a:pt x="592" y="11"/>
                  </a:cubicBezTo>
                  <a:cubicBezTo>
                    <a:pt x="592" y="11"/>
                    <a:pt x="593" y="13"/>
                    <a:pt x="594" y="13"/>
                  </a:cubicBezTo>
                  <a:cubicBezTo>
                    <a:pt x="594" y="13"/>
                    <a:pt x="595" y="11"/>
                    <a:pt x="595" y="11"/>
                  </a:cubicBezTo>
                  <a:cubicBezTo>
                    <a:pt x="596" y="11"/>
                    <a:pt x="597" y="13"/>
                    <a:pt x="598" y="13"/>
                  </a:cubicBezTo>
                  <a:cubicBezTo>
                    <a:pt x="598" y="12"/>
                    <a:pt x="599" y="11"/>
                    <a:pt x="599" y="10"/>
                  </a:cubicBezTo>
                  <a:cubicBezTo>
                    <a:pt x="600" y="10"/>
                    <a:pt x="601" y="9"/>
                    <a:pt x="601" y="8"/>
                  </a:cubicBezTo>
                  <a:cubicBezTo>
                    <a:pt x="601" y="8"/>
                    <a:pt x="603" y="6"/>
                    <a:pt x="603" y="6"/>
                  </a:cubicBezTo>
                  <a:cubicBezTo>
                    <a:pt x="603" y="6"/>
                    <a:pt x="601" y="4"/>
                    <a:pt x="601" y="4"/>
                  </a:cubicBezTo>
                  <a:cubicBezTo>
                    <a:pt x="601" y="4"/>
                    <a:pt x="602" y="2"/>
                    <a:pt x="602" y="2"/>
                  </a:cubicBezTo>
                  <a:cubicBezTo>
                    <a:pt x="603" y="2"/>
                    <a:pt x="604" y="4"/>
                    <a:pt x="605" y="4"/>
                  </a:cubicBezTo>
                  <a:cubicBezTo>
                    <a:pt x="605" y="4"/>
                    <a:pt x="607" y="5"/>
                    <a:pt x="607" y="5"/>
                  </a:cubicBezTo>
                  <a:cubicBezTo>
                    <a:pt x="607" y="6"/>
                    <a:pt x="605" y="7"/>
                    <a:pt x="605" y="8"/>
                  </a:cubicBezTo>
                  <a:cubicBezTo>
                    <a:pt x="605" y="8"/>
                    <a:pt x="603" y="9"/>
                    <a:pt x="603" y="10"/>
                  </a:cubicBezTo>
                  <a:cubicBezTo>
                    <a:pt x="603" y="10"/>
                    <a:pt x="606" y="11"/>
                    <a:pt x="606" y="12"/>
                  </a:cubicBezTo>
                  <a:cubicBezTo>
                    <a:pt x="605" y="12"/>
                    <a:pt x="604" y="14"/>
                    <a:pt x="604" y="14"/>
                  </a:cubicBezTo>
                  <a:cubicBezTo>
                    <a:pt x="603" y="14"/>
                    <a:pt x="602" y="12"/>
                    <a:pt x="602" y="12"/>
                  </a:cubicBezTo>
                  <a:cubicBezTo>
                    <a:pt x="601" y="12"/>
                    <a:pt x="600" y="14"/>
                    <a:pt x="600" y="14"/>
                  </a:cubicBezTo>
                  <a:cubicBezTo>
                    <a:pt x="600" y="15"/>
                    <a:pt x="598" y="16"/>
                    <a:pt x="598" y="16"/>
                  </a:cubicBezTo>
                  <a:cubicBezTo>
                    <a:pt x="598" y="17"/>
                    <a:pt x="601" y="18"/>
                    <a:pt x="600" y="18"/>
                  </a:cubicBezTo>
                  <a:cubicBezTo>
                    <a:pt x="600" y="19"/>
                    <a:pt x="599" y="20"/>
                    <a:pt x="599" y="20"/>
                  </a:cubicBezTo>
                  <a:cubicBezTo>
                    <a:pt x="598" y="21"/>
                    <a:pt x="597" y="22"/>
                    <a:pt x="597" y="23"/>
                  </a:cubicBezTo>
                  <a:cubicBezTo>
                    <a:pt x="597" y="23"/>
                    <a:pt x="599" y="24"/>
                    <a:pt x="599" y="24"/>
                  </a:cubicBezTo>
                  <a:cubicBezTo>
                    <a:pt x="599" y="25"/>
                    <a:pt x="598" y="26"/>
                    <a:pt x="598" y="27"/>
                  </a:cubicBezTo>
                  <a:cubicBezTo>
                    <a:pt x="597" y="27"/>
                    <a:pt x="596" y="28"/>
                    <a:pt x="596" y="29"/>
                  </a:cubicBezTo>
                  <a:cubicBezTo>
                    <a:pt x="597" y="29"/>
                    <a:pt x="597" y="31"/>
                    <a:pt x="598" y="31"/>
                  </a:cubicBezTo>
                  <a:cubicBezTo>
                    <a:pt x="598" y="30"/>
                    <a:pt x="600" y="29"/>
                    <a:pt x="600" y="28"/>
                  </a:cubicBezTo>
                  <a:cubicBezTo>
                    <a:pt x="600" y="28"/>
                    <a:pt x="601" y="27"/>
                    <a:pt x="602" y="26"/>
                  </a:cubicBezTo>
                  <a:cubicBezTo>
                    <a:pt x="602" y="25"/>
                    <a:pt x="603" y="25"/>
                    <a:pt x="603" y="24"/>
                  </a:cubicBezTo>
                  <a:cubicBezTo>
                    <a:pt x="604" y="23"/>
                    <a:pt x="604" y="22"/>
                    <a:pt x="605" y="22"/>
                  </a:cubicBezTo>
                  <a:cubicBezTo>
                    <a:pt x="605" y="21"/>
                    <a:pt x="607" y="20"/>
                    <a:pt x="607" y="19"/>
                  </a:cubicBezTo>
                  <a:cubicBezTo>
                    <a:pt x="607" y="19"/>
                    <a:pt x="604" y="18"/>
                    <a:pt x="604" y="18"/>
                  </a:cubicBezTo>
                  <a:cubicBezTo>
                    <a:pt x="605" y="17"/>
                    <a:pt x="606" y="16"/>
                    <a:pt x="606" y="15"/>
                  </a:cubicBezTo>
                  <a:cubicBezTo>
                    <a:pt x="607" y="15"/>
                    <a:pt x="607" y="14"/>
                    <a:pt x="608" y="13"/>
                  </a:cubicBezTo>
                  <a:cubicBezTo>
                    <a:pt x="608" y="13"/>
                    <a:pt x="610" y="15"/>
                    <a:pt x="610" y="15"/>
                  </a:cubicBezTo>
                  <a:cubicBezTo>
                    <a:pt x="611" y="13"/>
                    <a:pt x="612" y="12"/>
                    <a:pt x="613" y="10"/>
                  </a:cubicBezTo>
                  <a:cubicBezTo>
                    <a:pt x="614" y="11"/>
                    <a:pt x="616" y="12"/>
                    <a:pt x="616" y="12"/>
                  </a:cubicBezTo>
                  <a:cubicBezTo>
                    <a:pt x="616" y="13"/>
                    <a:pt x="614" y="14"/>
                    <a:pt x="614" y="14"/>
                  </a:cubicBezTo>
                  <a:cubicBezTo>
                    <a:pt x="614" y="15"/>
                    <a:pt x="616" y="16"/>
                    <a:pt x="616" y="16"/>
                  </a:cubicBezTo>
                  <a:cubicBezTo>
                    <a:pt x="616" y="16"/>
                    <a:pt x="618" y="14"/>
                    <a:pt x="618" y="14"/>
                  </a:cubicBezTo>
                  <a:cubicBezTo>
                    <a:pt x="618" y="14"/>
                    <a:pt x="620" y="15"/>
                    <a:pt x="620" y="16"/>
                  </a:cubicBezTo>
                  <a:cubicBezTo>
                    <a:pt x="620" y="16"/>
                    <a:pt x="618" y="18"/>
                    <a:pt x="618" y="18"/>
                  </a:cubicBezTo>
                  <a:cubicBezTo>
                    <a:pt x="619" y="18"/>
                    <a:pt x="620" y="19"/>
                    <a:pt x="621" y="19"/>
                  </a:cubicBezTo>
                  <a:cubicBezTo>
                    <a:pt x="621" y="20"/>
                    <a:pt x="622" y="17"/>
                    <a:pt x="622" y="17"/>
                  </a:cubicBezTo>
                  <a:cubicBezTo>
                    <a:pt x="623" y="17"/>
                    <a:pt x="624" y="19"/>
                    <a:pt x="625" y="19"/>
                  </a:cubicBezTo>
                  <a:cubicBezTo>
                    <a:pt x="626" y="17"/>
                    <a:pt x="627" y="16"/>
                    <a:pt x="628" y="15"/>
                  </a:cubicBezTo>
                  <a:cubicBezTo>
                    <a:pt x="629" y="14"/>
                    <a:pt x="629" y="13"/>
                    <a:pt x="630" y="12"/>
                  </a:cubicBezTo>
                  <a:cubicBezTo>
                    <a:pt x="630" y="12"/>
                    <a:pt x="631" y="11"/>
                    <a:pt x="631" y="10"/>
                  </a:cubicBezTo>
                  <a:cubicBezTo>
                    <a:pt x="632" y="10"/>
                    <a:pt x="633" y="8"/>
                    <a:pt x="633" y="8"/>
                  </a:cubicBezTo>
                  <a:cubicBezTo>
                    <a:pt x="633" y="7"/>
                    <a:pt x="631" y="6"/>
                    <a:pt x="631" y="6"/>
                  </a:cubicBezTo>
                  <a:cubicBezTo>
                    <a:pt x="631" y="5"/>
                    <a:pt x="632" y="4"/>
                    <a:pt x="633" y="4"/>
                  </a:cubicBezTo>
                  <a:cubicBezTo>
                    <a:pt x="633" y="3"/>
                    <a:pt x="634" y="2"/>
                    <a:pt x="634" y="2"/>
                  </a:cubicBezTo>
                  <a:cubicBezTo>
                    <a:pt x="636" y="3"/>
                    <a:pt x="637" y="4"/>
                    <a:pt x="639" y="5"/>
                  </a:cubicBezTo>
                  <a:cubicBezTo>
                    <a:pt x="639" y="6"/>
                    <a:pt x="637" y="7"/>
                    <a:pt x="637" y="7"/>
                  </a:cubicBezTo>
                  <a:cubicBezTo>
                    <a:pt x="637" y="8"/>
                    <a:pt x="639" y="9"/>
                    <a:pt x="639" y="9"/>
                  </a:cubicBezTo>
                  <a:cubicBezTo>
                    <a:pt x="640" y="10"/>
                    <a:pt x="641" y="10"/>
                    <a:pt x="642" y="11"/>
                  </a:cubicBezTo>
                  <a:cubicBezTo>
                    <a:pt x="642" y="11"/>
                    <a:pt x="643" y="12"/>
                    <a:pt x="644" y="12"/>
                  </a:cubicBezTo>
                  <a:cubicBezTo>
                    <a:pt x="645" y="13"/>
                    <a:pt x="645" y="14"/>
                    <a:pt x="646" y="14"/>
                  </a:cubicBezTo>
                  <a:cubicBezTo>
                    <a:pt x="646" y="14"/>
                    <a:pt x="648" y="16"/>
                    <a:pt x="648" y="16"/>
                  </a:cubicBezTo>
                  <a:cubicBezTo>
                    <a:pt x="648" y="16"/>
                    <a:pt x="647" y="18"/>
                    <a:pt x="647" y="18"/>
                  </a:cubicBezTo>
                  <a:cubicBezTo>
                    <a:pt x="646" y="19"/>
                    <a:pt x="645" y="20"/>
                    <a:pt x="645" y="20"/>
                  </a:cubicBezTo>
                  <a:cubicBezTo>
                    <a:pt x="644" y="20"/>
                    <a:pt x="643" y="19"/>
                    <a:pt x="643" y="19"/>
                  </a:cubicBezTo>
                  <a:cubicBezTo>
                    <a:pt x="642" y="19"/>
                    <a:pt x="642" y="21"/>
                    <a:pt x="641" y="21"/>
                  </a:cubicBezTo>
                  <a:cubicBezTo>
                    <a:pt x="642" y="22"/>
                    <a:pt x="644" y="23"/>
                    <a:pt x="645" y="24"/>
                  </a:cubicBezTo>
                  <a:cubicBezTo>
                    <a:pt x="646" y="24"/>
                    <a:pt x="646" y="22"/>
                    <a:pt x="647" y="22"/>
                  </a:cubicBezTo>
                  <a:cubicBezTo>
                    <a:pt x="647" y="22"/>
                    <a:pt x="649" y="24"/>
                    <a:pt x="649" y="24"/>
                  </a:cubicBezTo>
                  <a:cubicBezTo>
                    <a:pt x="650" y="23"/>
                    <a:pt x="651" y="22"/>
                    <a:pt x="651" y="21"/>
                  </a:cubicBezTo>
                  <a:cubicBezTo>
                    <a:pt x="652" y="21"/>
                    <a:pt x="652" y="20"/>
                    <a:pt x="653" y="19"/>
                  </a:cubicBezTo>
                  <a:cubicBezTo>
                    <a:pt x="653" y="18"/>
                    <a:pt x="654" y="18"/>
                    <a:pt x="654" y="17"/>
                  </a:cubicBezTo>
                  <a:cubicBezTo>
                    <a:pt x="655" y="16"/>
                    <a:pt x="656" y="15"/>
                    <a:pt x="656" y="15"/>
                  </a:cubicBezTo>
                  <a:cubicBezTo>
                    <a:pt x="656" y="14"/>
                    <a:pt x="658" y="13"/>
                    <a:pt x="658" y="13"/>
                  </a:cubicBezTo>
                  <a:cubicBezTo>
                    <a:pt x="658" y="12"/>
                    <a:pt x="656" y="11"/>
                    <a:pt x="656" y="11"/>
                  </a:cubicBezTo>
                  <a:cubicBezTo>
                    <a:pt x="655" y="11"/>
                    <a:pt x="653" y="9"/>
                    <a:pt x="653" y="9"/>
                  </a:cubicBezTo>
                  <a:cubicBezTo>
                    <a:pt x="654" y="9"/>
                    <a:pt x="655" y="7"/>
                    <a:pt x="655" y="7"/>
                  </a:cubicBezTo>
                  <a:cubicBezTo>
                    <a:pt x="656" y="7"/>
                    <a:pt x="657" y="8"/>
                    <a:pt x="657" y="9"/>
                  </a:cubicBezTo>
                  <a:cubicBezTo>
                    <a:pt x="658" y="9"/>
                    <a:pt x="659" y="10"/>
                    <a:pt x="660" y="10"/>
                  </a:cubicBezTo>
                  <a:cubicBezTo>
                    <a:pt x="660" y="11"/>
                    <a:pt x="661" y="12"/>
                    <a:pt x="662" y="12"/>
                  </a:cubicBezTo>
                  <a:cubicBezTo>
                    <a:pt x="662" y="12"/>
                    <a:pt x="663" y="14"/>
                    <a:pt x="664" y="14"/>
                  </a:cubicBezTo>
                  <a:cubicBezTo>
                    <a:pt x="664" y="14"/>
                    <a:pt x="665" y="12"/>
                    <a:pt x="666" y="11"/>
                  </a:cubicBezTo>
                  <a:cubicBezTo>
                    <a:pt x="666" y="11"/>
                    <a:pt x="667" y="9"/>
                    <a:pt x="667" y="9"/>
                  </a:cubicBezTo>
                  <a:cubicBezTo>
                    <a:pt x="668" y="9"/>
                    <a:pt x="669" y="11"/>
                    <a:pt x="670" y="11"/>
                  </a:cubicBezTo>
                  <a:cubicBezTo>
                    <a:pt x="670" y="11"/>
                    <a:pt x="671" y="13"/>
                    <a:pt x="672" y="13"/>
                  </a:cubicBezTo>
                  <a:cubicBezTo>
                    <a:pt x="672" y="13"/>
                    <a:pt x="673" y="11"/>
                    <a:pt x="674" y="10"/>
                  </a:cubicBezTo>
                  <a:cubicBezTo>
                    <a:pt x="674" y="10"/>
                    <a:pt x="675" y="8"/>
                    <a:pt x="675" y="8"/>
                  </a:cubicBezTo>
                  <a:cubicBezTo>
                    <a:pt x="676" y="8"/>
                    <a:pt x="677" y="9"/>
                    <a:pt x="677" y="10"/>
                  </a:cubicBezTo>
                  <a:cubicBezTo>
                    <a:pt x="678" y="10"/>
                    <a:pt x="676" y="12"/>
                    <a:pt x="676" y="12"/>
                  </a:cubicBezTo>
                  <a:cubicBezTo>
                    <a:pt x="675" y="13"/>
                    <a:pt x="674" y="14"/>
                    <a:pt x="674" y="14"/>
                  </a:cubicBezTo>
                  <a:cubicBezTo>
                    <a:pt x="674" y="15"/>
                    <a:pt x="676" y="16"/>
                    <a:pt x="676" y="16"/>
                  </a:cubicBezTo>
                  <a:cubicBezTo>
                    <a:pt x="676" y="17"/>
                    <a:pt x="675" y="18"/>
                    <a:pt x="675" y="18"/>
                  </a:cubicBezTo>
                  <a:cubicBezTo>
                    <a:pt x="675" y="19"/>
                    <a:pt x="677" y="19"/>
                    <a:pt x="677" y="20"/>
                  </a:cubicBezTo>
                  <a:cubicBezTo>
                    <a:pt x="677" y="21"/>
                    <a:pt x="675" y="22"/>
                    <a:pt x="675" y="22"/>
                  </a:cubicBezTo>
                  <a:cubicBezTo>
                    <a:pt x="675" y="23"/>
                    <a:pt x="677" y="23"/>
                    <a:pt x="677" y="24"/>
                  </a:cubicBezTo>
                  <a:cubicBezTo>
                    <a:pt x="677" y="25"/>
                    <a:pt x="676" y="26"/>
                    <a:pt x="676" y="26"/>
                  </a:cubicBezTo>
                  <a:cubicBezTo>
                    <a:pt x="676" y="27"/>
                    <a:pt x="678" y="27"/>
                    <a:pt x="678" y="28"/>
                  </a:cubicBezTo>
                  <a:cubicBezTo>
                    <a:pt x="678" y="27"/>
                    <a:pt x="679" y="26"/>
                    <a:pt x="680" y="26"/>
                  </a:cubicBezTo>
                  <a:cubicBezTo>
                    <a:pt x="680" y="25"/>
                    <a:pt x="681" y="24"/>
                    <a:pt x="681" y="23"/>
                  </a:cubicBezTo>
                  <a:cubicBezTo>
                    <a:pt x="682" y="23"/>
                    <a:pt x="683" y="22"/>
                    <a:pt x="683" y="21"/>
                  </a:cubicBezTo>
                  <a:cubicBezTo>
                    <a:pt x="683" y="21"/>
                    <a:pt x="681" y="20"/>
                    <a:pt x="681" y="19"/>
                  </a:cubicBezTo>
                  <a:cubicBezTo>
                    <a:pt x="681" y="19"/>
                    <a:pt x="683" y="18"/>
                    <a:pt x="682" y="17"/>
                  </a:cubicBezTo>
                  <a:cubicBezTo>
                    <a:pt x="682" y="17"/>
                    <a:pt x="680" y="16"/>
                    <a:pt x="680" y="16"/>
                  </a:cubicBezTo>
                  <a:cubicBezTo>
                    <a:pt x="680" y="15"/>
                    <a:pt x="682" y="14"/>
                    <a:pt x="682" y="13"/>
                  </a:cubicBezTo>
                  <a:cubicBezTo>
                    <a:pt x="682" y="13"/>
                    <a:pt x="680" y="12"/>
                    <a:pt x="680" y="12"/>
                  </a:cubicBezTo>
                  <a:cubicBezTo>
                    <a:pt x="680" y="11"/>
                    <a:pt x="681" y="9"/>
                    <a:pt x="681" y="9"/>
                  </a:cubicBezTo>
                  <a:cubicBezTo>
                    <a:pt x="682" y="9"/>
                    <a:pt x="683" y="11"/>
                    <a:pt x="684" y="11"/>
                  </a:cubicBezTo>
                  <a:cubicBezTo>
                    <a:pt x="684" y="11"/>
                    <a:pt x="685" y="13"/>
                    <a:pt x="686" y="13"/>
                  </a:cubicBezTo>
                  <a:cubicBezTo>
                    <a:pt x="686" y="13"/>
                    <a:pt x="687" y="10"/>
                    <a:pt x="688" y="11"/>
                  </a:cubicBezTo>
                  <a:cubicBezTo>
                    <a:pt x="688" y="11"/>
                    <a:pt x="689" y="12"/>
                    <a:pt x="690" y="12"/>
                  </a:cubicBezTo>
                  <a:cubicBezTo>
                    <a:pt x="691" y="13"/>
                    <a:pt x="691" y="13"/>
                    <a:pt x="692" y="14"/>
                  </a:cubicBezTo>
                  <a:cubicBezTo>
                    <a:pt x="693" y="14"/>
                    <a:pt x="694" y="15"/>
                    <a:pt x="694" y="16"/>
                  </a:cubicBezTo>
                  <a:cubicBezTo>
                    <a:pt x="695" y="16"/>
                    <a:pt x="696" y="17"/>
                    <a:pt x="697" y="17"/>
                  </a:cubicBezTo>
                  <a:cubicBezTo>
                    <a:pt x="697" y="17"/>
                    <a:pt x="698" y="15"/>
                    <a:pt x="698" y="15"/>
                  </a:cubicBezTo>
                  <a:cubicBezTo>
                    <a:pt x="699" y="15"/>
                    <a:pt x="700" y="17"/>
                    <a:pt x="700" y="17"/>
                  </a:cubicBezTo>
                  <a:cubicBezTo>
                    <a:pt x="701" y="17"/>
                    <a:pt x="702" y="15"/>
                    <a:pt x="702" y="15"/>
                  </a:cubicBezTo>
                  <a:cubicBezTo>
                    <a:pt x="702" y="14"/>
                    <a:pt x="700" y="13"/>
                    <a:pt x="700" y="13"/>
                  </a:cubicBezTo>
                  <a:cubicBezTo>
                    <a:pt x="700" y="12"/>
                    <a:pt x="701" y="11"/>
                    <a:pt x="702" y="11"/>
                  </a:cubicBezTo>
                  <a:cubicBezTo>
                    <a:pt x="702" y="10"/>
                    <a:pt x="703" y="9"/>
                    <a:pt x="703" y="8"/>
                  </a:cubicBezTo>
                  <a:cubicBezTo>
                    <a:pt x="705" y="10"/>
                    <a:pt x="706" y="11"/>
                    <a:pt x="708" y="12"/>
                  </a:cubicBezTo>
                  <a:cubicBezTo>
                    <a:pt x="707" y="13"/>
                    <a:pt x="707" y="13"/>
                    <a:pt x="706" y="14"/>
                  </a:cubicBezTo>
                  <a:cubicBezTo>
                    <a:pt x="706" y="14"/>
                    <a:pt x="704" y="16"/>
                    <a:pt x="704" y="16"/>
                  </a:cubicBezTo>
                  <a:cubicBezTo>
                    <a:pt x="704" y="17"/>
                    <a:pt x="706" y="18"/>
                    <a:pt x="707" y="18"/>
                  </a:cubicBezTo>
                  <a:cubicBezTo>
                    <a:pt x="707" y="18"/>
                    <a:pt x="709" y="19"/>
                    <a:pt x="709" y="20"/>
                  </a:cubicBezTo>
                  <a:cubicBezTo>
                    <a:pt x="709" y="20"/>
                    <a:pt x="707" y="21"/>
                    <a:pt x="707" y="22"/>
                  </a:cubicBezTo>
                  <a:cubicBezTo>
                    <a:pt x="707" y="22"/>
                    <a:pt x="709" y="23"/>
                    <a:pt x="709" y="24"/>
                  </a:cubicBezTo>
                  <a:cubicBezTo>
                    <a:pt x="709" y="24"/>
                    <a:pt x="708" y="25"/>
                    <a:pt x="708" y="26"/>
                  </a:cubicBezTo>
                  <a:cubicBezTo>
                    <a:pt x="707" y="26"/>
                    <a:pt x="706" y="28"/>
                    <a:pt x="706" y="28"/>
                  </a:cubicBezTo>
                  <a:cubicBezTo>
                    <a:pt x="706" y="29"/>
                    <a:pt x="708" y="29"/>
                    <a:pt x="708" y="30"/>
                  </a:cubicBezTo>
                  <a:cubicBezTo>
                    <a:pt x="709" y="28"/>
                    <a:pt x="710" y="27"/>
                    <a:pt x="712" y="25"/>
                  </a:cubicBezTo>
                  <a:cubicBezTo>
                    <a:pt x="712" y="25"/>
                    <a:pt x="713" y="23"/>
                    <a:pt x="713" y="23"/>
                  </a:cubicBezTo>
                  <a:cubicBezTo>
                    <a:pt x="713" y="23"/>
                    <a:pt x="711" y="22"/>
                    <a:pt x="711" y="21"/>
                  </a:cubicBezTo>
                  <a:cubicBezTo>
                    <a:pt x="711" y="21"/>
                    <a:pt x="709" y="20"/>
                    <a:pt x="709" y="20"/>
                  </a:cubicBezTo>
                  <a:cubicBezTo>
                    <a:pt x="709" y="19"/>
                    <a:pt x="710" y="18"/>
                    <a:pt x="711" y="17"/>
                  </a:cubicBezTo>
                  <a:cubicBezTo>
                    <a:pt x="711" y="17"/>
                    <a:pt x="712" y="16"/>
                    <a:pt x="712" y="15"/>
                  </a:cubicBezTo>
                  <a:cubicBezTo>
                    <a:pt x="712" y="15"/>
                    <a:pt x="710" y="14"/>
                    <a:pt x="710" y="14"/>
                  </a:cubicBezTo>
                  <a:cubicBezTo>
                    <a:pt x="711" y="12"/>
                    <a:pt x="712" y="11"/>
                    <a:pt x="713" y="9"/>
                  </a:cubicBezTo>
                  <a:cubicBezTo>
                    <a:pt x="714" y="10"/>
                    <a:pt x="715" y="10"/>
                    <a:pt x="716" y="11"/>
                  </a:cubicBezTo>
                  <a:cubicBezTo>
                    <a:pt x="716" y="11"/>
                    <a:pt x="718" y="12"/>
                    <a:pt x="718" y="12"/>
                  </a:cubicBezTo>
                  <a:cubicBezTo>
                    <a:pt x="718" y="13"/>
                    <a:pt x="716" y="14"/>
                    <a:pt x="716" y="15"/>
                  </a:cubicBezTo>
                  <a:cubicBezTo>
                    <a:pt x="716" y="15"/>
                    <a:pt x="714" y="13"/>
                    <a:pt x="714" y="13"/>
                  </a:cubicBezTo>
                  <a:cubicBezTo>
                    <a:pt x="713" y="13"/>
                    <a:pt x="713" y="15"/>
                    <a:pt x="712" y="15"/>
                  </a:cubicBezTo>
                  <a:cubicBezTo>
                    <a:pt x="714" y="16"/>
                    <a:pt x="715" y="17"/>
                    <a:pt x="717" y="19"/>
                  </a:cubicBezTo>
                  <a:cubicBezTo>
                    <a:pt x="717" y="18"/>
                    <a:pt x="718" y="17"/>
                    <a:pt x="718" y="16"/>
                  </a:cubicBezTo>
                  <a:cubicBezTo>
                    <a:pt x="719" y="16"/>
                    <a:pt x="719" y="15"/>
                    <a:pt x="720" y="14"/>
                  </a:cubicBezTo>
                  <a:cubicBezTo>
                    <a:pt x="721" y="14"/>
                    <a:pt x="721" y="12"/>
                    <a:pt x="722" y="12"/>
                  </a:cubicBezTo>
                  <a:cubicBezTo>
                    <a:pt x="722" y="12"/>
                    <a:pt x="724" y="14"/>
                    <a:pt x="724" y="14"/>
                  </a:cubicBezTo>
                  <a:cubicBezTo>
                    <a:pt x="724" y="13"/>
                    <a:pt x="726" y="12"/>
                    <a:pt x="726" y="11"/>
                  </a:cubicBezTo>
                  <a:cubicBezTo>
                    <a:pt x="726" y="11"/>
                    <a:pt x="723" y="10"/>
                    <a:pt x="724" y="10"/>
                  </a:cubicBezTo>
                  <a:cubicBezTo>
                    <a:pt x="724" y="9"/>
                    <a:pt x="725" y="8"/>
                    <a:pt x="725" y="7"/>
                  </a:cubicBezTo>
                  <a:cubicBezTo>
                    <a:pt x="726" y="7"/>
                    <a:pt x="727" y="9"/>
                    <a:pt x="727" y="9"/>
                  </a:cubicBezTo>
                  <a:cubicBezTo>
                    <a:pt x="728" y="10"/>
                    <a:pt x="730" y="10"/>
                    <a:pt x="730" y="11"/>
                  </a:cubicBezTo>
                  <a:cubicBezTo>
                    <a:pt x="730" y="11"/>
                    <a:pt x="728" y="13"/>
                    <a:pt x="728" y="13"/>
                  </a:cubicBezTo>
                  <a:cubicBezTo>
                    <a:pt x="727" y="14"/>
                    <a:pt x="727" y="15"/>
                    <a:pt x="726" y="15"/>
                  </a:cubicBezTo>
                  <a:cubicBezTo>
                    <a:pt x="726" y="15"/>
                    <a:pt x="725" y="14"/>
                    <a:pt x="724" y="14"/>
                  </a:cubicBezTo>
                  <a:cubicBezTo>
                    <a:pt x="724" y="14"/>
                    <a:pt x="722" y="16"/>
                    <a:pt x="722" y="16"/>
                  </a:cubicBezTo>
                  <a:cubicBezTo>
                    <a:pt x="722" y="16"/>
                    <a:pt x="725" y="17"/>
                    <a:pt x="725" y="18"/>
                  </a:cubicBezTo>
                  <a:cubicBezTo>
                    <a:pt x="725" y="18"/>
                    <a:pt x="723" y="19"/>
                    <a:pt x="723" y="20"/>
                  </a:cubicBezTo>
                  <a:cubicBezTo>
                    <a:pt x="724" y="20"/>
                    <a:pt x="724" y="21"/>
                    <a:pt x="725" y="22"/>
                  </a:cubicBezTo>
                  <a:cubicBezTo>
                    <a:pt x="726" y="22"/>
                    <a:pt x="727" y="23"/>
                    <a:pt x="727" y="23"/>
                  </a:cubicBezTo>
                  <a:cubicBezTo>
                    <a:pt x="728" y="23"/>
                    <a:pt x="729" y="21"/>
                    <a:pt x="729" y="21"/>
                  </a:cubicBezTo>
                  <a:cubicBezTo>
                    <a:pt x="730" y="20"/>
                    <a:pt x="730" y="19"/>
                    <a:pt x="731" y="19"/>
                  </a:cubicBezTo>
                  <a:cubicBezTo>
                    <a:pt x="731" y="18"/>
                    <a:pt x="732" y="17"/>
                    <a:pt x="732" y="17"/>
                  </a:cubicBezTo>
                  <a:cubicBezTo>
                    <a:pt x="733" y="16"/>
                    <a:pt x="734" y="14"/>
                    <a:pt x="734" y="14"/>
                  </a:cubicBezTo>
                  <a:cubicBezTo>
                    <a:pt x="735" y="14"/>
                    <a:pt x="736" y="16"/>
                    <a:pt x="736" y="16"/>
                  </a:cubicBezTo>
                  <a:cubicBezTo>
                    <a:pt x="737" y="16"/>
                    <a:pt x="738" y="17"/>
                    <a:pt x="739" y="18"/>
                  </a:cubicBezTo>
                  <a:cubicBezTo>
                    <a:pt x="739" y="18"/>
                    <a:pt x="737" y="20"/>
                    <a:pt x="737" y="20"/>
                  </a:cubicBezTo>
                  <a:cubicBezTo>
                    <a:pt x="737" y="20"/>
                    <a:pt x="739" y="22"/>
                    <a:pt x="739" y="22"/>
                  </a:cubicBezTo>
                  <a:cubicBezTo>
                    <a:pt x="739" y="21"/>
                    <a:pt x="741" y="20"/>
                    <a:pt x="741" y="19"/>
                  </a:cubicBezTo>
                  <a:cubicBezTo>
                    <a:pt x="741" y="19"/>
                    <a:pt x="739" y="18"/>
                    <a:pt x="739" y="18"/>
                  </a:cubicBezTo>
                  <a:cubicBezTo>
                    <a:pt x="739" y="17"/>
                    <a:pt x="740" y="16"/>
                    <a:pt x="740" y="15"/>
                  </a:cubicBezTo>
                  <a:cubicBezTo>
                    <a:pt x="741" y="15"/>
                    <a:pt x="742" y="14"/>
                    <a:pt x="742" y="13"/>
                  </a:cubicBezTo>
                  <a:cubicBezTo>
                    <a:pt x="742" y="13"/>
                    <a:pt x="744" y="12"/>
                    <a:pt x="744" y="11"/>
                  </a:cubicBezTo>
                  <a:cubicBezTo>
                    <a:pt x="744" y="11"/>
                    <a:pt x="741" y="10"/>
                    <a:pt x="742" y="9"/>
                  </a:cubicBezTo>
                  <a:cubicBezTo>
                    <a:pt x="742" y="9"/>
                    <a:pt x="743" y="8"/>
                    <a:pt x="743" y="7"/>
                  </a:cubicBezTo>
                  <a:cubicBezTo>
                    <a:pt x="744" y="6"/>
                    <a:pt x="744" y="5"/>
                    <a:pt x="745" y="5"/>
                  </a:cubicBezTo>
                  <a:cubicBezTo>
                    <a:pt x="745" y="5"/>
                    <a:pt x="747" y="7"/>
                    <a:pt x="747" y="7"/>
                  </a:cubicBezTo>
                  <a:cubicBezTo>
                    <a:pt x="748" y="6"/>
                    <a:pt x="748" y="5"/>
                    <a:pt x="749" y="4"/>
                  </a:cubicBezTo>
                  <a:cubicBezTo>
                    <a:pt x="750" y="5"/>
                    <a:pt x="750" y="5"/>
                    <a:pt x="751" y="6"/>
                  </a:cubicBezTo>
                  <a:cubicBezTo>
                    <a:pt x="752" y="7"/>
                    <a:pt x="753" y="7"/>
                    <a:pt x="753" y="8"/>
                  </a:cubicBezTo>
                  <a:cubicBezTo>
                    <a:pt x="754" y="8"/>
                    <a:pt x="755" y="9"/>
                    <a:pt x="756" y="9"/>
                  </a:cubicBezTo>
                  <a:cubicBezTo>
                    <a:pt x="756" y="10"/>
                    <a:pt x="754" y="11"/>
                    <a:pt x="754" y="12"/>
                  </a:cubicBezTo>
                  <a:cubicBezTo>
                    <a:pt x="754" y="12"/>
                    <a:pt x="756" y="13"/>
                    <a:pt x="756" y="13"/>
                  </a:cubicBezTo>
                  <a:cubicBezTo>
                    <a:pt x="756" y="14"/>
                    <a:pt x="758" y="15"/>
                    <a:pt x="758" y="15"/>
                  </a:cubicBezTo>
                  <a:cubicBezTo>
                    <a:pt x="758" y="15"/>
                    <a:pt x="756" y="17"/>
                    <a:pt x="757" y="17"/>
                  </a:cubicBezTo>
                  <a:cubicBezTo>
                    <a:pt x="757" y="18"/>
                    <a:pt x="758" y="19"/>
                    <a:pt x="759" y="19"/>
                  </a:cubicBezTo>
                  <a:cubicBezTo>
                    <a:pt x="759" y="19"/>
                    <a:pt x="760" y="17"/>
                    <a:pt x="761" y="17"/>
                  </a:cubicBezTo>
                  <a:cubicBezTo>
                    <a:pt x="761" y="17"/>
                    <a:pt x="762" y="18"/>
                    <a:pt x="763" y="18"/>
                  </a:cubicBezTo>
                  <a:cubicBezTo>
                    <a:pt x="763" y="18"/>
                    <a:pt x="765" y="20"/>
                    <a:pt x="765" y="20"/>
                  </a:cubicBezTo>
                  <a:cubicBezTo>
                    <a:pt x="766" y="20"/>
                    <a:pt x="766" y="19"/>
                    <a:pt x="767" y="18"/>
                  </a:cubicBezTo>
                  <a:cubicBezTo>
                    <a:pt x="767" y="17"/>
                    <a:pt x="768" y="16"/>
                    <a:pt x="768" y="16"/>
                  </a:cubicBezTo>
                  <a:cubicBezTo>
                    <a:pt x="769" y="15"/>
                    <a:pt x="770" y="14"/>
                    <a:pt x="770" y="13"/>
                  </a:cubicBezTo>
                  <a:cubicBezTo>
                    <a:pt x="771" y="13"/>
                    <a:pt x="771" y="12"/>
                    <a:pt x="772" y="11"/>
                  </a:cubicBezTo>
                  <a:cubicBezTo>
                    <a:pt x="772" y="11"/>
                    <a:pt x="774" y="13"/>
                    <a:pt x="774" y="13"/>
                  </a:cubicBezTo>
                  <a:cubicBezTo>
                    <a:pt x="775" y="13"/>
                    <a:pt x="775" y="11"/>
                    <a:pt x="776" y="11"/>
                  </a:cubicBezTo>
                  <a:cubicBezTo>
                    <a:pt x="776" y="11"/>
                    <a:pt x="778" y="13"/>
                    <a:pt x="778" y="12"/>
                  </a:cubicBezTo>
                  <a:cubicBezTo>
                    <a:pt x="779" y="12"/>
                    <a:pt x="779" y="11"/>
                    <a:pt x="780" y="10"/>
                  </a:cubicBezTo>
                  <a:cubicBezTo>
                    <a:pt x="780" y="10"/>
                    <a:pt x="781" y="8"/>
                    <a:pt x="781" y="8"/>
                  </a:cubicBezTo>
                  <a:cubicBezTo>
                    <a:pt x="782" y="8"/>
                    <a:pt x="783" y="9"/>
                    <a:pt x="784" y="10"/>
                  </a:cubicBezTo>
                  <a:cubicBezTo>
                    <a:pt x="784" y="10"/>
                    <a:pt x="785" y="11"/>
                    <a:pt x="786" y="11"/>
                  </a:cubicBezTo>
                  <a:cubicBezTo>
                    <a:pt x="786" y="11"/>
                    <a:pt x="787" y="9"/>
                    <a:pt x="788" y="9"/>
                  </a:cubicBezTo>
                  <a:cubicBezTo>
                    <a:pt x="788" y="9"/>
                    <a:pt x="790" y="11"/>
                    <a:pt x="790" y="11"/>
                  </a:cubicBezTo>
                  <a:cubicBezTo>
                    <a:pt x="790" y="11"/>
                    <a:pt x="788" y="13"/>
                    <a:pt x="788" y="13"/>
                  </a:cubicBezTo>
                  <a:cubicBezTo>
                    <a:pt x="788" y="13"/>
                    <a:pt x="786" y="11"/>
                    <a:pt x="786" y="11"/>
                  </a:cubicBezTo>
                  <a:cubicBezTo>
                    <a:pt x="785" y="11"/>
                    <a:pt x="784" y="13"/>
                    <a:pt x="784" y="14"/>
                  </a:cubicBezTo>
                  <a:cubicBezTo>
                    <a:pt x="784" y="14"/>
                    <a:pt x="783" y="15"/>
                    <a:pt x="782" y="16"/>
                  </a:cubicBezTo>
                  <a:cubicBezTo>
                    <a:pt x="782" y="17"/>
                    <a:pt x="781" y="17"/>
                    <a:pt x="781" y="18"/>
                  </a:cubicBezTo>
                  <a:cubicBezTo>
                    <a:pt x="780" y="19"/>
                    <a:pt x="780" y="20"/>
                    <a:pt x="779" y="20"/>
                  </a:cubicBezTo>
                  <a:cubicBezTo>
                    <a:pt x="781" y="21"/>
                    <a:pt x="782" y="23"/>
                    <a:pt x="784" y="24"/>
                  </a:cubicBezTo>
                  <a:cubicBezTo>
                    <a:pt x="784" y="23"/>
                    <a:pt x="785" y="22"/>
                    <a:pt x="785" y="21"/>
                  </a:cubicBezTo>
                  <a:cubicBezTo>
                    <a:pt x="785" y="21"/>
                    <a:pt x="787" y="19"/>
                    <a:pt x="787" y="19"/>
                  </a:cubicBezTo>
                  <a:cubicBezTo>
                    <a:pt x="788" y="19"/>
                    <a:pt x="789" y="21"/>
                    <a:pt x="789" y="21"/>
                  </a:cubicBezTo>
                  <a:cubicBezTo>
                    <a:pt x="790" y="21"/>
                    <a:pt x="790" y="19"/>
                    <a:pt x="791" y="19"/>
                  </a:cubicBezTo>
                  <a:cubicBezTo>
                    <a:pt x="791" y="19"/>
                    <a:pt x="793" y="21"/>
                    <a:pt x="793" y="20"/>
                  </a:cubicBezTo>
                  <a:cubicBezTo>
                    <a:pt x="794" y="20"/>
                    <a:pt x="794" y="19"/>
                    <a:pt x="795" y="18"/>
                  </a:cubicBezTo>
                  <a:cubicBezTo>
                    <a:pt x="795" y="17"/>
                    <a:pt x="796" y="17"/>
                    <a:pt x="797" y="16"/>
                  </a:cubicBezTo>
                  <a:cubicBezTo>
                    <a:pt x="797" y="15"/>
                    <a:pt x="798" y="14"/>
                    <a:pt x="798" y="14"/>
                  </a:cubicBezTo>
                  <a:cubicBezTo>
                    <a:pt x="799" y="13"/>
                    <a:pt x="799" y="12"/>
                    <a:pt x="800" y="11"/>
                  </a:cubicBezTo>
                  <a:cubicBezTo>
                    <a:pt x="800" y="11"/>
                    <a:pt x="802" y="13"/>
                    <a:pt x="802" y="13"/>
                  </a:cubicBezTo>
                  <a:cubicBezTo>
                    <a:pt x="803" y="13"/>
                    <a:pt x="803" y="11"/>
                    <a:pt x="804" y="11"/>
                  </a:cubicBezTo>
                  <a:cubicBezTo>
                    <a:pt x="805" y="12"/>
                    <a:pt x="805" y="12"/>
                    <a:pt x="806" y="13"/>
                  </a:cubicBezTo>
                  <a:cubicBezTo>
                    <a:pt x="806" y="13"/>
                    <a:pt x="808" y="14"/>
                    <a:pt x="808" y="14"/>
                  </a:cubicBezTo>
                  <a:cubicBezTo>
                    <a:pt x="808" y="15"/>
                    <a:pt x="806" y="16"/>
                    <a:pt x="807" y="17"/>
                  </a:cubicBezTo>
                  <a:cubicBezTo>
                    <a:pt x="807" y="17"/>
                    <a:pt x="808" y="18"/>
                    <a:pt x="809" y="18"/>
                  </a:cubicBezTo>
                  <a:cubicBezTo>
                    <a:pt x="810" y="19"/>
                    <a:pt x="810" y="19"/>
                    <a:pt x="811" y="20"/>
                  </a:cubicBezTo>
                  <a:cubicBezTo>
                    <a:pt x="812" y="20"/>
                    <a:pt x="812" y="18"/>
                    <a:pt x="813" y="18"/>
                  </a:cubicBezTo>
                  <a:cubicBezTo>
                    <a:pt x="813" y="18"/>
                    <a:pt x="815" y="20"/>
                    <a:pt x="815" y="19"/>
                  </a:cubicBezTo>
                  <a:cubicBezTo>
                    <a:pt x="815" y="19"/>
                    <a:pt x="817" y="17"/>
                    <a:pt x="817" y="17"/>
                  </a:cubicBezTo>
                  <a:cubicBezTo>
                    <a:pt x="817" y="17"/>
                    <a:pt x="815" y="15"/>
                    <a:pt x="814" y="16"/>
                  </a:cubicBezTo>
                  <a:cubicBezTo>
                    <a:pt x="814" y="16"/>
                    <a:pt x="813" y="18"/>
                    <a:pt x="813" y="18"/>
                  </a:cubicBezTo>
                  <a:cubicBezTo>
                    <a:pt x="812" y="17"/>
                    <a:pt x="811" y="16"/>
                    <a:pt x="811" y="16"/>
                  </a:cubicBezTo>
                  <a:cubicBezTo>
                    <a:pt x="811" y="16"/>
                    <a:pt x="812" y="14"/>
                    <a:pt x="812" y="14"/>
                  </a:cubicBezTo>
                  <a:cubicBezTo>
                    <a:pt x="813" y="13"/>
                    <a:pt x="813" y="12"/>
                    <a:pt x="814" y="12"/>
                  </a:cubicBezTo>
                  <a:cubicBezTo>
                    <a:pt x="814" y="11"/>
                    <a:pt x="815" y="9"/>
                    <a:pt x="816" y="9"/>
                  </a:cubicBezTo>
                  <a:cubicBezTo>
                    <a:pt x="816" y="9"/>
                    <a:pt x="817" y="11"/>
                    <a:pt x="818" y="11"/>
                  </a:cubicBezTo>
                  <a:cubicBezTo>
                    <a:pt x="818" y="11"/>
                    <a:pt x="816" y="13"/>
                    <a:pt x="816" y="13"/>
                  </a:cubicBezTo>
                  <a:cubicBezTo>
                    <a:pt x="816" y="14"/>
                    <a:pt x="818" y="15"/>
                    <a:pt x="818" y="15"/>
                  </a:cubicBezTo>
                  <a:cubicBezTo>
                    <a:pt x="819" y="16"/>
                    <a:pt x="820" y="16"/>
                    <a:pt x="821" y="17"/>
                  </a:cubicBezTo>
                  <a:cubicBezTo>
                    <a:pt x="821" y="16"/>
                    <a:pt x="822" y="15"/>
                    <a:pt x="822" y="14"/>
                  </a:cubicBezTo>
                  <a:cubicBezTo>
                    <a:pt x="823" y="14"/>
                    <a:pt x="824" y="13"/>
                    <a:pt x="824" y="12"/>
                  </a:cubicBezTo>
                  <a:cubicBezTo>
                    <a:pt x="824" y="12"/>
                    <a:pt x="822" y="11"/>
                    <a:pt x="822" y="11"/>
                  </a:cubicBezTo>
                  <a:cubicBezTo>
                    <a:pt x="822" y="10"/>
                    <a:pt x="823" y="9"/>
                    <a:pt x="824" y="8"/>
                  </a:cubicBezTo>
                  <a:cubicBezTo>
                    <a:pt x="824" y="8"/>
                    <a:pt x="825" y="7"/>
                    <a:pt x="825" y="6"/>
                  </a:cubicBezTo>
                  <a:cubicBezTo>
                    <a:pt x="825" y="5"/>
                    <a:pt x="827" y="4"/>
                    <a:pt x="827" y="4"/>
                  </a:cubicBezTo>
                  <a:cubicBezTo>
                    <a:pt x="827" y="5"/>
                    <a:pt x="829" y="5"/>
                    <a:pt x="829" y="6"/>
                  </a:cubicBezTo>
                  <a:cubicBezTo>
                    <a:pt x="829" y="6"/>
                    <a:pt x="827" y="7"/>
                    <a:pt x="827" y="8"/>
                  </a:cubicBezTo>
                  <a:cubicBezTo>
                    <a:pt x="828" y="8"/>
                    <a:pt x="830" y="9"/>
                    <a:pt x="830" y="9"/>
                  </a:cubicBezTo>
                  <a:cubicBezTo>
                    <a:pt x="830" y="10"/>
                    <a:pt x="828" y="11"/>
                    <a:pt x="828" y="12"/>
                  </a:cubicBezTo>
                  <a:cubicBezTo>
                    <a:pt x="827" y="12"/>
                    <a:pt x="827" y="13"/>
                    <a:pt x="826" y="14"/>
                  </a:cubicBezTo>
                  <a:cubicBezTo>
                    <a:pt x="826" y="14"/>
                    <a:pt x="825" y="16"/>
                    <a:pt x="825" y="16"/>
                  </a:cubicBezTo>
                  <a:cubicBezTo>
                    <a:pt x="825" y="16"/>
                    <a:pt x="827" y="18"/>
                    <a:pt x="827" y="18"/>
                  </a:cubicBezTo>
                  <a:cubicBezTo>
                    <a:pt x="827" y="18"/>
                    <a:pt x="828" y="16"/>
                    <a:pt x="829" y="16"/>
                  </a:cubicBezTo>
                  <a:cubicBezTo>
                    <a:pt x="829" y="16"/>
                    <a:pt x="830" y="17"/>
                    <a:pt x="831" y="17"/>
                  </a:cubicBezTo>
                  <a:cubicBezTo>
                    <a:pt x="831" y="18"/>
                    <a:pt x="832" y="18"/>
                    <a:pt x="833" y="19"/>
                  </a:cubicBezTo>
                  <a:cubicBezTo>
                    <a:pt x="833" y="19"/>
                    <a:pt x="831" y="21"/>
                    <a:pt x="831" y="21"/>
                  </a:cubicBezTo>
                  <a:cubicBezTo>
                    <a:pt x="831" y="22"/>
                    <a:pt x="834" y="22"/>
                    <a:pt x="834" y="23"/>
                  </a:cubicBezTo>
                  <a:cubicBezTo>
                    <a:pt x="833" y="24"/>
                    <a:pt x="832" y="24"/>
                    <a:pt x="832" y="25"/>
                  </a:cubicBezTo>
                  <a:cubicBezTo>
                    <a:pt x="832" y="26"/>
                    <a:pt x="834" y="26"/>
                    <a:pt x="834" y="27"/>
                  </a:cubicBezTo>
                  <a:cubicBezTo>
                    <a:pt x="834" y="27"/>
                    <a:pt x="833" y="29"/>
                    <a:pt x="832" y="29"/>
                  </a:cubicBezTo>
                  <a:cubicBezTo>
                    <a:pt x="832" y="29"/>
                    <a:pt x="831" y="31"/>
                    <a:pt x="831" y="31"/>
                  </a:cubicBezTo>
                  <a:cubicBezTo>
                    <a:pt x="831" y="32"/>
                    <a:pt x="833" y="32"/>
                    <a:pt x="833" y="33"/>
                  </a:cubicBezTo>
                  <a:cubicBezTo>
                    <a:pt x="833" y="32"/>
                    <a:pt x="834" y="32"/>
                    <a:pt x="835" y="31"/>
                  </a:cubicBezTo>
                  <a:cubicBezTo>
                    <a:pt x="835" y="30"/>
                    <a:pt x="836" y="29"/>
                    <a:pt x="836" y="29"/>
                  </a:cubicBezTo>
                  <a:cubicBezTo>
                    <a:pt x="836" y="28"/>
                    <a:pt x="838" y="27"/>
                    <a:pt x="838" y="26"/>
                  </a:cubicBezTo>
                  <a:cubicBezTo>
                    <a:pt x="838" y="26"/>
                    <a:pt x="836" y="25"/>
                    <a:pt x="836" y="25"/>
                  </a:cubicBezTo>
                  <a:cubicBezTo>
                    <a:pt x="836" y="24"/>
                    <a:pt x="837" y="23"/>
                    <a:pt x="837" y="22"/>
                  </a:cubicBezTo>
                  <a:cubicBezTo>
                    <a:pt x="838" y="22"/>
                    <a:pt x="839" y="20"/>
                    <a:pt x="839" y="20"/>
                  </a:cubicBezTo>
                  <a:cubicBezTo>
                    <a:pt x="839" y="20"/>
                    <a:pt x="841" y="22"/>
                    <a:pt x="841" y="22"/>
                  </a:cubicBezTo>
                  <a:cubicBezTo>
                    <a:pt x="842" y="21"/>
                    <a:pt x="843" y="20"/>
                    <a:pt x="843" y="20"/>
                  </a:cubicBezTo>
                  <a:cubicBezTo>
                    <a:pt x="843" y="19"/>
                    <a:pt x="841" y="19"/>
                    <a:pt x="841" y="18"/>
                  </a:cubicBezTo>
                  <a:cubicBezTo>
                    <a:pt x="841" y="17"/>
                    <a:pt x="843" y="16"/>
                    <a:pt x="843" y="16"/>
                  </a:cubicBezTo>
                  <a:cubicBezTo>
                    <a:pt x="842" y="15"/>
                    <a:pt x="840" y="15"/>
                    <a:pt x="840" y="14"/>
                  </a:cubicBezTo>
                  <a:cubicBezTo>
                    <a:pt x="840" y="14"/>
                    <a:pt x="842" y="12"/>
                    <a:pt x="842" y="12"/>
                  </a:cubicBezTo>
                  <a:cubicBezTo>
                    <a:pt x="842" y="12"/>
                    <a:pt x="844" y="10"/>
                    <a:pt x="844" y="10"/>
                  </a:cubicBezTo>
                  <a:cubicBezTo>
                    <a:pt x="844" y="9"/>
                    <a:pt x="842" y="9"/>
                    <a:pt x="842" y="8"/>
                  </a:cubicBezTo>
                  <a:cubicBezTo>
                    <a:pt x="843" y="6"/>
                    <a:pt x="844" y="5"/>
                    <a:pt x="845" y="3"/>
                  </a:cubicBezTo>
                  <a:cubicBezTo>
                    <a:pt x="846" y="5"/>
                    <a:pt x="848" y="6"/>
                    <a:pt x="849" y="7"/>
                  </a:cubicBezTo>
                  <a:cubicBezTo>
                    <a:pt x="849" y="8"/>
                    <a:pt x="848" y="8"/>
                    <a:pt x="848" y="9"/>
                  </a:cubicBezTo>
                  <a:cubicBezTo>
                    <a:pt x="848" y="10"/>
                    <a:pt x="850" y="10"/>
                    <a:pt x="850" y="11"/>
                  </a:cubicBezTo>
                  <a:cubicBezTo>
                    <a:pt x="850" y="11"/>
                    <a:pt x="848" y="13"/>
                    <a:pt x="848" y="13"/>
                  </a:cubicBezTo>
                  <a:cubicBezTo>
                    <a:pt x="848" y="14"/>
                    <a:pt x="850" y="14"/>
                    <a:pt x="850" y="15"/>
                  </a:cubicBezTo>
                  <a:cubicBezTo>
                    <a:pt x="851" y="15"/>
                    <a:pt x="852" y="16"/>
                    <a:pt x="853" y="16"/>
                  </a:cubicBezTo>
                  <a:cubicBezTo>
                    <a:pt x="853" y="17"/>
                    <a:pt x="855" y="18"/>
                    <a:pt x="855" y="18"/>
                  </a:cubicBezTo>
                  <a:cubicBezTo>
                    <a:pt x="855" y="18"/>
                    <a:pt x="853" y="20"/>
                    <a:pt x="853" y="20"/>
                  </a:cubicBezTo>
                  <a:cubicBezTo>
                    <a:pt x="853" y="21"/>
                    <a:pt x="851" y="22"/>
                    <a:pt x="851" y="23"/>
                  </a:cubicBezTo>
                  <a:cubicBezTo>
                    <a:pt x="852" y="23"/>
                    <a:pt x="853" y="24"/>
                    <a:pt x="854" y="24"/>
                  </a:cubicBezTo>
                  <a:cubicBezTo>
                    <a:pt x="854" y="24"/>
                    <a:pt x="855" y="23"/>
                    <a:pt x="855" y="22"/>
                  </a:cubicBezTo>
                  <a:cubicBezTo>
                    <a:pt x="856" y="22"/>
                    <a:pt x="857" y="20"/>
                    <a:pt x="857" y="20"/>
                  </a:cubicBezTo>
                  <a:cubicBezTo>
                    <a:pt x="857" y="19"/>
                    <a:pt x="855" y="19"/>
                    <a:pt x="855" y="18"/>
                  </a:cubicBezTo>
                  <a:cubicBezTo>
                    <a:pt x="855" y="17"/>
                    <a:pt x="857" y="17"/>
                    <a:pt x="857" y="16"/>
                  </a:cubicBezTo>
                  <a:cubicBezTo>
                    <a:pt x="857" y="15"/>
                    <a:pt x="854" y="15"/>
                    <a:pt x="854" y="14"/>
                  </a:cubicBezTo>
                  <a:cubicBezTo>
                    <a:pt x="854" y="14"/>
                    <a:pt x="856" y="13"/>
                    <a:pt x="856" y="12"/>
                  </a:cubicBezTo>
                  <a:cubicBezTo>
                    <a:pt x="856" y="11"/>
                    <a:pt x="854" y="11"/>
                    <a:pt x="854" y="10"/>
                  </a:cubicBezTo>
                  <a:cubicBezTo>
                    <a:pt x="854" y="10"/>
                    <a:pt x="856" y="9"/>
                    <a:pt x="856" y="8"/>
                  </a:cubicBezTo>
                  <a:cubicBezTo>
                    <a:pt x="855" y="7"/>
                    <a:pt x="853" y="7"/>
                    <a:pt x="853" y="6"/>
                  </a:cubicBezTo>
                  <a:cubicBezTo>
                    <a:pt x="853" y="6"/>
                    <a:pt x="855" y="4"/>
                    <a:pt x="855" y="4"/>
                  </a:cubicBezTo>
                  <a:cubicBezTo>
                    <a:pt x="856" y="4"/>
                    <a:pt x="857" y="6"/>
                    <a:pt x="857" y="6"/>
                  </a:cubicBezTo>
                  <a:cubicBezTo>
                    <a:pt x="857" y="6"/>
                    <a:pt x="859" y="7"/>
                    <a:pt x="859" y="7"/>
                  </a:cubicBezTo>
                  <a:cubicBezTo>
                    <a:pt x="860" y="8"/>
                    <a:pt x="858" y="9"/>
                    <a:pt x="858" y="10"/>
                  </a:cubicBezTo>
                  <a:cubicBezTo>
                    <a:pt x="858" y="10"/>
                    <a:pt x="860" y="11"/>
                    <a:pt x="860" y="11"/>
                  </a:cubicBezTo>
                  <a:cubicBezTo>
                    <a:pt x="860" y="12"/>
                    <a:pt x="859" y="13"/>
                    <a:pt x="858" y="14"/>
                  </a:cubicBezTo>
                  <a:cubicBezTo>
                    <a:pt x="858" y="14"/>
                    <a:pt x="857" y="16"/>
                    <a:pt x="857" y="16"/>
                  </a:cubicBezTo>
                  <a:cubicBezTo>
                    <a:pt x="857" y="16"/>
                    <a:pt x="859" y="18"/>
                    <a:pt x="859" y="18"/>
                  </a:cubicBezTo>
                  <a:cubicBezTo>
                    <a:pt x="859" y="18"/>
                    <a:pt x="860" y="16"/>
                    <a:pt x="861" y="15"/>
                  </a:cubicBezTo>
                  <a:cubicBezTo>
                    <a:pt x="861" y="15"/>
                    <a:pt x="862" y="13"/>
                    <a:pt x="862" y="13"/>
                  </a:cubicBezTo>
                  <a:cubicBezTo>
                    <a:pt x="862" y="13"/>
                    <a:pt x="864" y="15"/>
                    <a:pt x="864" y="15"/>
                  </a:cubicBezTo>
                  <a:cubicBezTo>
                    <a:pt x="865" y="15"/>
                    <a:pt x="863" y="17"/>
                    <a:pt x="863" y="17"/>
                  </a:cubicBezTo>
                  <a:cubicBezTo>
                    <a:pt x="863" y="18"/>
                    <a:pt x="865" y="18"/>
                    <a:pt x="865" y="19"/>
                  </a:cubicBezTo>
                  <a:cubicBezTo>
                    <a:pt x="865" y="19"/>
                    <a:pt x="863" y="20"/>
                    <a:pt x="863" y="21"/>
                  </a:cubicBezTo>
                  <a:cubicBezTo>
                    <a:pt x="863" y="21"/>
                    <a:pt x="865" y="22"/>
                    <a:pt x="866" y="23"/>
                  </a:cubicBezTo>
                  <a:cubicBezTo>
                    <a:pt x="866" y="23"/>
                    <a:pt x="867" y="24"/>
                    <a:pt x="868" y="24"/>
                  </a:cubicBezTo>
                  <a:cubicBezTo>
                    <a:pt x="869" y="23"/>
                    <a:pt x="870" y="21"/>
                    <a:pt x="871" y="20"/>
                  </a:cubicBezTo>
                  <a:cubicBezTo>
                    <a:pt x="872" y="19"/>
                    <a:pt x="872" y="18"/>
                    <a:pt x="873" y="18"/>
                  </a:cubicBezTo>
                  <a:cubicBezTo>
                    <a:pt x="874" y="16"/>
                    <a:pt x="875" y="15"/>
                    <a:pt x="876" y="13"/>
                  </a:cubicBezTo>
                  <a:cubicBezTo>
                    <a:pt x="877" y="12"/>
                    <a:pt x="877" y="12"/>
                    <a:pt x="878" y="11"/>
                  </a:cubicBezTo>
                  <a:cubicBezTo>
                    <a:pt x="879" y="12"/>
                    <a:pt x="881" y="13"/>
                    <a:pt x="882" y="14"/>
                  </a:cubicBezTo>
                  <a:cubicBezTo>
                    <a:pt x="882" y="15"/>
                    <a:pt x="881" y="16"/>
                    <a:pt x="881" y="17"/>
                  </a:cubicBezTo>
                  <a:cubicBezTo>
                    <a:pt x="881" y="17"/>
                    <a:pt x="879" y="19"/>
                    <a:pt x="879" y="19"/>
                  </a:cubicBezTo>
                  <a:cubicBezTo>
                    <a:pt x="879" y="19"/>
                    <a:pt x="881" y="20"/>
                    <a:pt x="881" y="21"/>
                  </a:cubicBezTo>
                  <a:cubicBezTo>
                    <a:pt x="882" y="21"/>
                    <a:pt x="883" y="22"/>
                    <a:pt x="884" y="22"/>
                  </a:cubicBezTo>
                  <a:cubicBezTo>
                    <a:pt x="884" y="22"/>
                    <a:pt x="885" y="20"/>
                    <a:pt x="885" y="20"/>
                  </a:cubicBezTo>
                  <a:cubicBezTo>
                    <a:pt x="885" y="20"/>
                    <a:pt x="887" y="22"/>
                    <a:pt x="887" y="22"/>
                  </a:cubicBezTo>
                  <a:cubicBezTo>
                    <a:pt x="888" y="21"/>
                    <a:pt x="889" y="20"/>
                    <a:pt x="889" y="20"/>
                  </a:cubicBezTo>
                  <a:cubicBezTo>
                    <a:pt x="889" y="19"/>
                    <a:pt x="887" y="18"/>
                    <a:pt x="887" y="18"/>
                  </a:cubicBezTo>
                  <a:cubicBezTo>
                    <a:pt x="887" y="17"/>
                    <a:pt x="889" y="16"/>
                    <a:pt x="889" y="16"/>
                  </a:cubicBezTo>
                  <a:cubicBezTo>
                    <a:pt x="889" y="15"/>
                    <a:pt x="886" y="14"/>
                    <a:pt x="886" y="14"/>
                  </a:cubicBezTo>
                  <a:cubicBezTo>
                    <a:pt x="886" y="14"/>
                    <a:pt x="888" y="12"/>
                    <a:pt x="888" y="12"/>
                  </a:cubicBezTo>
                  <a:cubicBezTo>
                    <a:pt x="889" y="11"/>
                    <a:pt x="889" y="10"/>
                    <a:pt x="890" y="9"/>
                  </a:cubicBezTo>
                  <a:cubicBezTo>
                    <a:pt x="890" y="10"/>
                    <a:pt x="892" y="11"/>
                    <a:pt x="892" y="11"/>
                  </a:cubicBezTo>
                  <a:cubicBezTo>
                    <a:pt x="892" y="12"/>
                    <a:pt x="890" y="13"/>
                    <a:pt x="890" y="13"/>
                  </a:cubicBezTo>
                  <a:cubicBezTo>
                    <a:pt x="891" y="14"/>
                    <a:pt x="892" y="14"/>
                    <a:pt x="893" y="15"/>
                  </a:cubicBezTo>
                  <a:cubicBezTo>
                    <a:pt x="893" y="15"/>
                    <a:pt x="891" y="17"/>
                    <a:pt x="891" y="17"/>
                  </a:cubicBezTo>
                  <a:cubicBezTo>
                    <a:pt x="891" y="17"/>
                    <a:pt x="893" y="19"/>
                    <a:pt x="893" y="19"/>
                  </a:cubicBezTo>
                  <a:cubicBezTo>
                    <a:pt x="893" y="19"/>
                    <a:pt x="895" y="17"/>
                    <a:pt x="895" y="17"/>
                  </a:cubicBezTo>
                  <a:cubicBezTo>
                    <a:pt x="895" y="17"/>
                    <a:pt x="896" y="15"/>
                    <a:pt x="896" y="15"/>
                  </a:cubicBezTo>
                  <a:cubicBezTo>
                    <a:pt x="897" y="15"/>
                    <a:pt x="898" y="16"/>
                    <a:pt x="899" y="16"/>
                  </a:cubicBezTo>
                  <a:cubicBezTo>
                    <a:pt x="899" y="17"/>
                    <a:pt x="901" y="17"/>
                    <a:pt x="901" y="18"/>
                  </a:cubicBezTo>
                  <a:cubicBezTo>
                    <a:pt x="901" y="18"/>
                    <a:pt x="899" y="20"/>
                    <a:pt x="899" y="20"/>
                  </a:cubicBezTo>
                  <a:cubicBezTo>
                    <a:pt x="899" y="20"/>
                    <a:pt x="901" y="22"/>
                    <a:pt x="901" y="22"/>
                  </a:cubicBezTo>
                  <a:cubicBezTo>
                    <a:pt x="902" y="22"/>
                    <a:pt x="903" y="20"/>
                    <a:pt x="903" y="20"/>
                  </a:cubicBezTo>
                  <a:cubicBezTo>
                    <a:pt x="903" y="19"/>
                    <a:pt x="905" y="18"/>
                    <a:pt x="905" y="17"/>
                  </a:cubicBezTo>
                  <a:cubicBezTo>
                    <a:pt x="905" y="17"/>
                    <a:pt x="903" y="16"/>
                    <a:pt x="903" y="16"/>
                  </a:cubicBezTo>
                  <a:cubicBezTo>
                    <a:pt x="903" y="15"/>
                    <a:pt x="904" y="14"/>
                    <a:pt x="904" y="13"/>
                  </a:cubicBezTo>
                  <a:cubicBezTo>
                    <a:pt x="905" y="14"/>
                    <a:pt x="906" y="15"/>
                    <a:pt x="907" y="15"/>
                  </a:cubicBezTo>
                  <a:cubicBezTo>
                    <a:pt x="907" y="15"/>
                    <a:pt x="909" y="17"/>
                    <a:pt x="909" y="17"/>
                  </a:cubicBezTo>
                  <a:cubicBezTo>
                    <a:pt x="909" y="18"/>
                    <a:pt x="907" y="18"/>
                    <a:pt x="907" y="19"/>
                  </a:cubicBezTo>
                  <a:cubicBezTo>
                    <a:pt x="907" y="20"/>
                    <a:pt x="909" y="20"/>
                    <a:pt x="909" y="21"/>
                  </a:cubicBezTo>
                  <a:cubicBezTo>
                    <a:pt x="909" y="21"/>
                    <a:pt x="908" y="22"/>
                    <a:pt x="908" y="23"/>
                  </a:cubicBezTo>
                  <a:cubicBezTo>
                    <a:pt x="908" y="24"/>
                    <a:pt x="910" y="24"/>
                    <a:pt x="910" y="25"/>
                  </a:cubicBezTo>
                  <a:cubicBezTo>
                    <a:pt x="911" y="23"/>
                    <a:pt x="912" y="22"/>
                    <a:pt x="913" y="20"/>
                  </a:cubicBezTo>
                  <a:cubicBezTo>
                    <a:pt x="914" y="20"/>
                    <a:pt x="914" y="19"/>
                    <a:pt x="915" y="18"/>
                  </a:cubicBezTo>
                  <a:cubicBezTo>
                    <a:pt x="916" y="17"/>
                    <a:pt x="916" y="17"/>
                    <a:pt x="917" y="16"/>
                  </a:cubicBezTo>
                  <a:cubicBezTo>
                    <a:pt x="917" y="16"/>
                    <a:pt x="914" y="14"/>
                    <a:pt x="914" y="14"/>
                  </a:cubicBezTo>
                  <a:cubicBezTo>
                    <a:pt x="914" y="14"/>
                    <a:pt x="916" y="12"/>
                    <a:pt x="916" y="12"/>
                  </a:cubicBezTo>
                  <a:cubicBezTo>
                    <a:pt x="917" y="12"/>
                    <a:pt x="918" y="13"/>
                    <a:pt x="918" y="14"/>
                  </a:cubicBezTo>
                  <a:cubicBezTo>
                    <a:pt x="918" y="13"/>
                    <a:pt x="920" y="12"/>
                    <a:pt x="920" y="11"/>
                  </a:cubicBezTo>
                  <a:cubicBezTo>
                    <a:pt x="920" y="12"/>
                    <a:pt x="922" y="12"/>
                    <a:pt x="922" y="13"/>
                  </a:cubicBezTo>
                  <a:cubicBezTo>
                    <a:pt x="922" y="13"/>
                    <a:pt x="921" y="15"/>
                    <a:pt x="921" y="15"/>
                  </a:cubicBezTo>
                  <a:cubicBezTo>
                    <a:pt x="920" y="16"/>
                    <a:pt x="919" y="17"/>
                    <a:pt x="919" y="18"/>
                  </a:cubicBezTo>
                  <a:cubicBezTo>
                    <a:pt x="919" y="18"/>
                    <a:pt x="921" y="19"/>
                    <a:pt x="921" y="19"/>
                  </a:cubicBezTo>
                  <a:cubicBezTo>
                    <a:pt x="921" y="20"/>
                    <a:pt x="920" y="21"/>
                    <a:pt x="919" y="21"/>
                  </a:cubicBezTo>
                  <a:cubicBezTo>
                    <a:pt x="919" y="22"/>
                    <a:pt x="918" y="23"/>
                    <a:pt x="918" y="24"/>
                  </a:cubicBezTo>
                  <a:cubicBezTo>
                    <a:pt x="918" y="24"/>
                    <a:pt x="920" y="25"/>
                    <a:pt x="920" y="25"/>
                  </a:cubicBezTo>
                  <a:cubicBezTo>
                    <a:pt x="921" y="25"/>
                    <a:pt x="921" y="24"/>
                    <a:pt x="922" y="23"/>
                  </a:cubicBezTo>
                  <a:cubicBezTo>
                    <a:pt x="922" y="23"/>
                    <a:pt x="923" y="21"/>
                    <a:pt x="923" y="21"/>
                  </a:cubicBezTo>
                  <a:cubicBezTo>
                    <a:pt x="924" y="21"/>
                    <a:pt x="925" y="22"/>
                    <a:pt x="926" y="23"/>
                  </a:cubicBezTo>
                  <a:cubicBezTo>
                    <a:pt x="926" y="23"/>
                    <a:pt x="927" y="24"/>
                    <a:pt x="928" y="24"/>
                  </a:cubicBezTo>
                  <a:cubicBezTo>
                    <a:pt x="928" y="24"/>
                    <a:pt x="929" y="22"/>
                    <a:pt x="930" y="22"/>
                  </a:cubicBezTo>
                  <a:cubicBezTo>
                    <a:pt x="930" y="22"/>
                    <a:pt x="931" y="24"/>
                    <a:pt x="932" y="24"/>
                  </a:cubicBezTo>
                  <a:cubicBezTo>
                    <a:pt x="932" y="24"/>
                    <a:pt x="934" y="22"/>
                    <a:pt x="933" y="22"/>
                  </a:cubicBezTo>
                  <a:cubicBezTo>
                    <a:pt x="933" y="21"/>
                    <a:pt x="931" y="20"/>
                    <a:pt x="931" y="20"/>
                  </a:cubicBezTo>
                  <a:cubicBezTo>
                    <a:pt x="931" y="19"/>
                    <a:pt x="933" y="18"/>
                    <a:pt x="933" y="18"/>
                  </a:cubicBezTo>
                  <a:cubicBezTo>
                    <a:pt x="933" y="17"/>
                    <a:pt x="934" y="16"/>
                    <a:pt x="935" y="15"/>
                  </a:cubicBezTo>
                  <a:cubicBezTo>
                    <a:pt x="935" y="15"/>
                    <a:pt x="936" y="17"/>
                    <a:pt x="937" y="17"/>
                  </a:cubicBezTo>
                  <a:cubicBezTo>
                    <a:pt x="937" y="17"/>
                    <a:pt x="938" y="15"/>
                    <a:pt x="939" y="15"/>
                  </a:cubicBezTo>
                  <a:cubicBezTo>
                    <a:pt x="939" y="15"/>
                    <a:pt x="940" y="16"/>
                    <a:pt x="941" y="17"/>
                  </a:cubicBezTo>
                  <a:cubicBezTo>
                    <a:pt x="941" y="16"/>
                    <a:pt x="943" y="14"/>
                    <a:pt x="943" y="14"/>
                  </a:cubicBezTo>
                  <a:cubicBezTo>
                    <a:pt x="943" y="15"/>
                    <a:pt x="945" y="16"/>
                    <a:pt x="945" y="16"/>
                  </a:cubicBezTo>
                  <a:cubicBezTo>
                    <a:pt x="945" y="16"/>
                    <a:pt x="943" y="18"/>
                    <a:pt x="943" y="18"/>
                  </a:cubicBezTo>
                  <a:cubicBezTo>
                    <a:pt x="943" y="19"/>
                    <a:pt x="942" y="20"/>
                    <a:pt x="941" y="21"/>
                  </a:cubicBezTo>
                  <a:cubicBezTo>
                    <a:pt x="941" y="21"/>
                    <a:pt x="939" y="19"/>
                    <a:pt x="939" y="19"/>
                  </a:cubicBezTo>
                  <a:cubicBezTo>
                    <a:pt x="939" y="19"/>
                    <a:pt x="938" y="21"/>
                    <a:pt x="937" y="21"/>
                  </a:cubicBezTo>
                  <a:cubicBezTo>
                    <a:pt x="937" y="22"/>
                    <a:pt x="936" y="23"/>
                    <a:pt x="936" y="23"/>
                  </a:cubicBezTo>
                  <a:cubicBezTo>
                    <a:pt x="936" y="23"/>
                    <a:pt x="937" y="25"/>
                    <a:pt x="938" y="25"/>
                  </a:cubicBezTo>
                  <a:cubicBezTo>
                    <a:pt x="938" y="25"/>
                    <a:pt x="939" y="23"/>
                    <a:pt x="940" y="23"/>
                  </a:cubicBezTo>
                  <a:cubicBezTo>
                    <a:pt x="940" y="22"/>
                    <a:pt x="941" y="21"/>
                    <a:pt x="941" y="21"/>
                  </a:cubicBezTo>
                  <a:cubicBezTo>
                    <a:pt x="942" y="20"/>
                    <a:pt x="943" y="22"/>
                    <a:pt x="944" y="22"/>
                  </a:cubicBezTo>
                  <a:cubicBezTo>
                    <a:pt x="944" y="22"/>
                    <a:pt x="945" y="20"/>
                    <a:pt x="945" y="20"/>
                  </a:cubicBezTo>
                  <a:cubicBezTo>
                    <a:pt x="946" y="20"/>
                    <a:pt x="947" y="22"/>
                    <a:pt x="948" y="22"/>
                  </a:cubicBezTo>
                  <a:cubicBezTo>
                    <a:pt x="948" y="22"/>
                    <a:pt x="949" y="20"/>
                    <a:pt x="949" y="19"/>
                  </a:cubicBezTo>
                  <a:cubicBezTo>
                    <a:pt x="950" y="19"/>
                    <a:pt x="951" y="21"/>
                    <a:pt x="951" y="21"/>
                  </a:cubicBezTo>
                  <a:cubicBezTo>
                    <a:pt x="952" y="21"/>
                    <a:pt x="953" y="19"/>
                    <a:pt x="953" y="19"/>
                  </a:cubicBezTo>
                  <a:cubicBezTo>
                    <a:pt x="954" y="19"/>
                    <a:pt x="955" y="21"/>
                    <a:pt x="955" y="21"/>
                  </a:cubicBezTo>
                  <a:cubicBezTo>
                    <a:pt x="956" y="21"/>
                    <a:pt x="957" y="18"/>
                    <a:pt x="957" y="18"/>
                  </a:cubicBezTo>
                  <a:cubicBezTo>
                    <a:pt x="957" y="18"/>
                    <a:pt x="959" y="20"/>
                    <a:pt x="959" y="20"/>
                  </a:cubicBezTo>
                  <a:cubicBezTo>
                    <a:pt x="960" y="20"/>
                    <a:pt x="961" y="18"/>
                    <a:pt x="961" y="18"/>
                  </a:cubicBezTo>
                  <a:cubicBezTo>
                    <a:pt x="962" y="17"/>
                    <a:pt x="962" y="16"/>
                    <a:pt x="963" y="16"/>
                  </a:cubicBezTo>
                  <a:cubicBezTo>
                    <a:pt x="963" y="15"/>
                    <a:pt x="965" y="14"/>
                    <a:pt x="964" y="13"/>
                  </a:cubicBezTo>
                  <a:cubicBezTo>
                    <a:pt x="964" y="13"/>
                    <a:pt x="962" y="12"/>
                    <a:pt x="962" y="12"/>
                  </a:cubicBezTo>
                  <a:cubicBezTo>
                    <a:pt x="963" y="11"/>
                    <a:pt x="964" y="10"/>
                    <a:pt x="964" y="9"/>
                  </a:cubicBezTo>
                  <a:cubicBezTo>
                    <a:pt x="965" y="9"/>
                    <a:pt x="965" y="11"/>
                    <a:pt x="966" y="11"/>
                  </a:cubicBezTo>
                  <a:cubicBezTo>
                    <a:pt x="966" y="12"/>
                    <a:pt x="968" y="12"/>
                    <a:pt x="968" y="13"/>
                  </a:cubicBezTo>
                  <a:cubicBezTo>
                    <a:pt x="968" y="13"/>
                    <a:pt x="967" y="15"/>
                    <a:pt x="967" y="15"/>
                  </a:cubicBezTo>
                  <a:cubicBezTo>
                    <a:pt x="966" y="16"/>
                    <a:pt x="965" y="17"/>
                    <a:pt x="965" y="17"/>
                  </a:cubicBezTo>
                  <a:cubicBezTo>
                    <a:pt x="965" y="18"/>
                    <a:pt x="964" y="19"/>
                    <a:pt x="963" y="20"/>
                  </a:cubicBezTo>
                  <a:cubicBezTo>
                    <a:pt x="963" y="20"/>
                    <a:pt x="962" y="21"/>
                    <a:pt x="962" y="22"/>
                  </a:cubicBezTo>
                  <a:cubicBezTo>
                    <a:pt x="962" y="22"/>
                    <a:pt x="964" y="23"/>
                    <a:pt x="964" y="24"/>
                  </a:cubicBezTo>
                  <a:cubicBezTo>
                    <a:pt x="964" y="24"/>
                    <a:pt x="962" y="25"/>
                    <a:pt x="962" y="26"/>
                  </a:cubicBezTo>
                  <a:cubicBezTo>
                    <a:pt x="962" y="26"/>
                    <a:pt x="964" y="27"/>
                    <a:pt x="964" y="27"/>
                  </a:cubicBezTo>
                  <a:cubicBezTo>
                    <a:pt x="965" y="26"/>
                    <a:pt x="967" y="24"/>
                    <a:pt x="968" y="23"/>
                  </a:cubicBezTo>
                  <a:cubicBezTo>
                    <a:pt x="968" y="22"/>
                    <a:pt x="969" y="22"/>
                    <a:pt x="969" y="21"/>
                  </a:cubicBezTo>
                  <a:cubicBezTo>
                    <a:pt x="971" y="19"/>
                    <a:pt x="972" y="18"/>
                    <a:pt x="973" y="16"/>
                  </a:cubicBezTo>
                  <a:cubicBezTo>
                    <a:pt x="974" y="17"/>
                    <a:pt x="976" y="19"/>
                    <a:pt x="977" y="20"/>
                  </a:cubicBezTo>
                  <a:cubicBezTo>
                    <a:pt x="977" y="20"/>
                    <a:pt x="976" y="21"/>
                    <a:pt x="976" y="22"/>
                  </a:cubicBezTo>
                  <a:cubicBezTo>
                    <a:pt x="976" y="22"/>
                    <a:pt x="978" y="23"/>
                    <a:pt x="978" y="24"/>
                  </a:cubicBezTo>
                  <a:cubicBezTo>
                    <a:pt x="978" y="24"/>
                    <a:pt x="976" y="26"/>
                    <a:pt x="976" y="26"/>
                  </a:cubicBezTo>
                  <a:cubicBezTo>
                    <a:pt x="976" y="26"/>
                    <a:pt x="974" y="24"/>
                    <a:pt x="974" y="24"/>
                  </a:cubicBezTo>
                  <a:cubicBezTo>
                    <a:pt x="974" y="24"/>
                    <a:pt x="972" y="26"/>
                    <a:pt x="972" y="26"/>
                  </a:cubicBezTo>
                  <a:cubicBezTo>
                    <a:pt x="972" y="27"/>
                    <a:pt x="971" y="28"/>
                    <a:pt x="971" y="29"/>
                  </a:cubicBezTo>
                  <a:cubicBezTo>
                    <a:pt x="972" y="30"/>
                    <a:pt x="973" y="31"/>
                    <a:pt x="975" y="32"/>
                  </a:cubicBezTo>
                  <a:cubicBezTo>
                    <a:pt x="976" y="33"/>
                    <a:pt x="976" y="33"/>
                    <a:pt x="977" y="34"/>
                  </a:cubicBezTo>
                  <a:cubicBezTo>
                    <a:pt x="978" y="32"/>
                    <a:pt x="979" y="31"/>
                    <a:pt x="981" y="29"/>
                  </a:cubicBezTo>
                  <a:cubicBezTo>
                    <a:pt x="981" y="29"/>
                    <a:pt x="982" y="28"/>
                    <a:pt x="982" y="27"/>
                  </a:cubicBezTo>
                  <a:cubicBezTo>
                    <a:pt x="983" y="27"/>
                    <a:pt x="984" y="25"/>
                    <a:pt x="984" y="25"/>
                  </a:cubicBezTo>
                  <a:cubicBezTo>
                    <a:pt x="984" y="25"/>
                    <a:pt x="982" y="23"/>
                    <a:pt x="982" y="23"/>
                  </a:cubicBezTo>
                  <a:cubicBezTo>
                    <a:pt x="982" y="23"/>
                    <a:pt x="983" y="21"/>
                    <a:pt x="983" y="21"/>
                  </a:cubicBezTo>
                  <a:cubicBezTo>
                    <a:pt x="984" y="21"/>
                    <a:pt x="985" y="23"/>
                    <a:pt x="986" y="23"/>
                  </a:cubicBezTo>
                  <a:cubicBezTo>
                    <a:pt x="986" y="22"/>
                    <a:pt x="987" y="21"/>
                    <a:pt x="987" y="20"/>
                  </a:cubicBezTo>
                  <a:cubicBezTo>
                    <a:pt x="989" y="19"/>
                    <a:pt x="990" y="17"/>
                    <a:pt x="991" y="16"/>
                  </a:cubicBezTo>
                  <a:cubicBezTo>
                    <a:pt x="991" y="15"/>
                    <a:pt x="992" y="14"/>
                    <a:pt x="993" y="14"/>
                  </a:cubicBezTo>
                  <a:cubicBezTo>
                    <a:pt x="993" y="13"/>
                    <a:pt x="994" y="12"/>
                    <a:pt x="994" y="11"/>
                  </a:cubicBezTo>
                  <a:cubicBezTo>
                    <a:pt x="994" y="12"/>
                    <a:pt x="996" y="12"/>
                    <a:pt x="996" y="13"/>
                  </a:cubicBezTo>
                  <a:cubicBezTo>
                    <a:pt x="997" y="14"/>
                    <a:pt x="995" y="15"/>
                    <a:pt x="995" y="15"/>
                  </a:cubicBezTo>
                  <a:cubicBezTo>
                    <a:pt x="994" y="16"/>
                    <a:pt x="994" y="17"/>
                    <a:pt x="993" y="18"/>
                  </a:cubicBezTo>
                  <a:cubicBezTo>
                    <a:pt x="993" y="18"/>
                    <a:pt x="992" y="19"/>
                    <a:pt x="991" y="20"/>
                  </a:cubicBezTo>
                  <a:cubicBezTo>
                    <a:pt x="991" y="21"/>
                    <a:pt x="990" y="21"/>
                    <a:pt x="990" y="22"/>
                  </a:cubicBezTo>
                  <a:cubicBezTo>
                    <a:pt x="989" y="23"/>
                    <a:pt x="988" y="24"/>
                    <a:pt x="988" y="24"/>
                  </a:cubicBezTo>
                  <a:cubicBezTo>
                    <a:pt x="988" y="25"/>
                    <a:pt x="990" y="26"/>
                    <a:pt x="990" y="26"/>
                  </a:cubicBezTo>
                  <a:cubicBezTo>
                    <a:pt x="990" y="26"/>
                    <a:pt x="988" y="28"/>
                    <a:pt x="988" y="28"/>
                  </a:cubicBezTo>
                  <a:cubicBezTo>
                    <a:pt x="989" y="28"/>
                    <a:pt x="990" y="30"/>
                    <a:pt x="991" y="30"/>
                  </a:cubicBezTo>
                  <a:cubicBezTo>
                    <a:pt x="991" y="30"/>
                    <a:pt x="992" y="28"/>
                    <a:pt x="992" y="28"/>
                  </a:cubicBezTo>
                  <a:cubicBezTo>
                    <a:pt x="993" y="28"/>
                    <a:pt x="994" y="29"/>
                    <a:pt x="995" y="29"/>
                  </a:cubicBezTo>
                  <a:cubicBezTo>
                    <a:pt x="995" y="30"/>
                    <a:pt x="996" y="31"/>
                    <a:pt x="997" y="31"/>
                  </a:cubicBezTo>
                  <a:cubicBezTo>
                    <a:pt x="997" y="30"/>
                    <a:pt x="998" y="30"/>
                    <a:pt x="999" y="29"/>
                  </a:cubicBezTo>
                  <a:cubicBezTo>
                    <a:pt x="999" y="29"/>
                    <a:pt x="1000" y="27"/>
                    <a:pt x="1000" y="27"/>
                  </a:cubicBezTo>
                  <a:cubicBezTo>
                    <a:pt x="1000" y="26"/>
                    <a:pt x="998" y="25"/>
                    <a:pt x="998" y="25"/>
                  </a:cubicBezTo>
                  <a:cubicBezTo>
                    <a:pt x="997" y="24"/>
                    <a:pt x="997" y="24"/>
                    <a:pt x="996" y="23"/>
                  </a:cubicBezTo>
                  <a:cubicBezTo>
                    <a:pt x="997" y="22"/>
                    <a:pt x="998" y="20"/>
                    <a:pt x="999" y="19"/>
                  </a:cubicBezTo>
                  <a:cubicBezTo>
                    <a:pt x="1000" y="18"/>
                    <a:pt x="1000" y="17"/>
                    <a:pt x="1001" y="17"/>
                  </a:cubicBezTo>
                  <a:cubicBezTo>
                    <a:pt x="1001" y="16"/>
                    <a:pt x="1002" y="14"/>
                    <a:pt x="1003" y="14"/>
                  </a:cubicBezTo>
                  <a:cubicBezTo>
                    <a:pt x="1003" y="14"/>
                    <a:pt x="1005" y="16"/>
                    <a:pt x="1005" y="16"/>
                  </a:cubicBezTo>
                  <a:cubicBezTo>
                    <a:pt x="1005" y="16"/>
                    <a:pt x="1003" y="18"/>
                    <a:pt x="1003" y="18"/>
                  </a:cubicBezTo>
                  <a:cubicBezTo>
                    <a:pt x="1003" y="19"/>
                    <a:pt x="1002" y="20"/>
                    <a:pt x="1001" y="20"/>
                  </a:cubicBezTo>
                  <a:cubicBezTo>
                    <a:pt x="1001" y="21"/>
                    <a:pt x="1000" y="22"/>
                    <a:pt x="1000" y="23"/>
                  </a:cubicBezTo>
                  <a:cubicBezTo>
                    <a:pt x="1000" y="23"/>
                    <a:pt x="1002" y="24"/>
                    <a:pt x="1002" y="24"/>
                  </a:cubicBezTo>
                  <a:cubicBezTo>
                    <a:pt x="1002" y="25"/>
                    <a:pt x="1000" y="26"/>
                    <a:pt x="1000" y="27"/>
                  </a:cubicBezTo>
                  <a:cubicBezTo>
                    <a:pt x="1001" y="27"/>
                    <a:pt x="1002" y="28"/>
                    <a:pt x="1003" y="28"/>
                  </a:cubicBezTo>
                  <a:cubicBezTo>
                    <a:pt x="1003" y="29"/>
                    <a:pt x="1005" y="30"/>
                    <a:pt x="1005" y="30"/>
                  </a:cubicBezTo>
                  <a:cubicBezTo>
                    <a:pt x="1005" y="31"/>
                    <a:pt x="1003" y="32"/>
                    <a:pt x="1003" y="32"/>
                  </a:cubicBezTo>
                  <a:cubicBezTo>
                    <a:pt x="1003" y="33"/>
                    <a:pt x="1005" y="33"/>
                    <a:pt x="1005" y="34"/>
                  </a:cubicBezTo>
                  <a:cubicBezTo>
                    <a:pt x="1005" y="35"/>
                    <a:pt x="1003" y="36"/>
                    <a:pt x="1004" y="36"/>
                  </a:cubicBezTo>
                  <a:cubicBezTo>
                    <a:pt x="1004" y="37"/>
                    <a:pt x="1006" y="37"/>
                    <a:pt x="1006" y="38"/>
                  </a:cubicBezTo>
                  <a:cubicBezTo>
                    <a:pt x="1006" y="37"/>
                    <a:pt x="1007" y="36"/>
                    <a:pt x="1008" y="36"/>
                  </a:cubicBezTo>
                  <a:cubicBezTo>
                    <a:pt x="1008" y="35"/>
                    <a:pt x="1009" y="34"/>
                    <a:pt x="1009" y="33"/>
                  </a:cubicBezTo>
                  <a:cubicBezTo>
                    <a:pt x="1009" y="33"/>
                    <a:pt x="1007" y="32"/>
                    <a:pt x="1007" y="32"/>
                  </a:cubicBezTo>
                  <a:cubicBezTo>
                    <a:pt x="1007" y="31"/>
                    <a:pt x="1005" y="31"/>
                    <a:pt x="1005" y="30"/>
                  </a:cubicBezTo>
                  <a:cubicBezTo>
                    <a:pt x="1005" y="30"/>
                    <a:pt x="1006" y="28"/>
                    <a:pt x="1006" y="28"/>
                  </a:cubicBezTo>
                  <a:cubicBezTo>
                    <a:pt x="1007" y="27"/>
                    <a:pt x="1008" y="26"/>
                    <a:pt x="1008" y="26"/>
                  </a:cubicBezTo>
                  <a:cubicBezTo>
                    <a:pt x="1009" y="26"/>
                    <a:pt x="1010" y="27"/>
                    <a:pt x="1010" y="27"/>
                  </a:cubicBezTo>
                  <a:cubicBezTo>
                    <a:pt x="1011" y="28"/>
                    <a:pt x="1012" y="29"/>
                    <a:pt x="1013" y="29"/>
                  </a:cubicBezTo>
                  <a:cubicBezTo>
                    <a:pt x="1013" y="29"/>
                    <a:pt x="1014" y="31"/>
                    <a:pt x="1015" y="31"/>
                  </a:cubicBezTo>
                  <a:cubicBezTo>
                    <a:pt x="1015" y="31"/>
                    <a:pt x="1016" y="29"/>
                    <a:pt x="1017" y="28"/>
                  </a:cubicBezTo>
                  <a:cubicBezTo>
                    <a:pt x="1017" y="28"/>
                    <a:pt x="1018" y="27"/>
                    <a:pt x="1018" y="26"/>
                  </a:cubicBezTo>
                  <a:cubicBezTo>
                    <a:pt x="1019" y="26"/>
                    <a:pt x="1020" y="28"/>
                    <a:pt x="1021" y="28"/>
                  </a:cubicBezTo>
                  <a:cubicBezTo>
                    <a:pt x="1021" y="28"/>
                    <a:pt x="1022" y="26"/>
                    <a:pt x="1022" y="26"/>
                  </a:cubicBezTo>
                  <a:cubicBezTo>
                    <a:pt x="1022" y="26"/>
                    <a:pt x="1024" y="23"/>
                    <a:pt x="1024" y="23"/>
                  </a:cubicBezTo>
                  <a:cubicBezTo>
                    <a:pt x="1024" y="24"/>
                    <a:pt x="1026" y="25"/>
                    <a:pt x="1026" y="25"/>
                  </a:cubicBezTo>
                  <a:cubicBezTo>
                    <a:pt x="1026" y="26"/>
                    <a:pt x="1024" y="27"/>
                    <a:pt x="1024" y="27"/>
                  </a:cubicBezTo>
                  <a:cubicBezTo>
                    <a:pt x="1025" y="28"/>
                    <a:pt x="1027" y="28"/>
                    <a:pt x="1027" y="29"/>
                  </a:cubicBezTo>
                  <a:cubicBezTo>
                    <a:pt x="1027" y="30"/>
                    <a:pt x="1025" y="31"/>
                    <a:pt x="1025" y="31"/>
                  </a:cubicBezTo>
                  <a:cubicBezTo>
                    <a:pt x="1025" y="32"/>
                    <a:pt x="1027" y="32"/>
                    <a:pt x="1027" y="33"/>
                  </a:cubicBezTo>
                  <a:cubicBezTo>
                    <a:pt x="1028" y="32"/>
                    <a:pt x="1028" y="32"/>
                    <a:pt x="1029" y="31"/>
                  </a:cubicBezTo>
                  <a:cubicBezTo>
                    <a:pt x="1029" y="31"/>
                    <a:pt x="1030" y="29"/>
                    <a:pt x="1031" y="29"/>
                  </a:cubicBezTo>
                  <a:cubicBezTo>
                    <a:pt x="1031" y="29"/>
                    <a:pt x="1033" y="30"/>
                    <a:pt x="1033" y="30"/>
                  </a:cubicBezTo>
                  <a:cubicBezTo>
                    <a:pt x="1033" y="30"/>
                    <a:pt x="1034" y="29"/>
                    <a:pt x="1035" y="28"/>
                  </a:cubicBezTo>
                  <a:cubicBezTo>
                    <a:pt x="1035" y="27"/>
                    <a:pt x="1036" y="27"/>
                    <a:pt x="1036" y="26"/>
                  </a:cubicBezTo>
                  <a:cubicBezTo>
                    <a:pt x="1037" y="25"/>
                    <a:pt x="1037" y="24"/>
                    <a:pt x="1038" y="24"/>
                  </a:cubicBezTo>
                  <a:cubicBezTo>
                    <a:pt x="1038" y="23"/>
                    <a:pt x="1039" y="21"/>
                    <a:pt x="1040" y="21"/>
                  </a:cubicBezTo>
                  <a:cubicBezTo>
                    <a:pt x="1040" y="21"/>
                    <a:pt x="1041" y="23"/>
                    <a:pt x="1042" y="23"/>
                  </a:cubicBezTo>
                  <a:cubicBezTo>
                    <a:pt x="1042" y="24"/>
                    <a:pt x="1044" y="24"/>
                    <a:pt x="1044" y="25"/>
                  </a:cubicBezTo>
                  <a:cubicBezTo>
                    <a:pt x="1044" y="25"/>
                    <a:pt x="1043" y="27"/>
                    <a:pt x="1042" y="27"/>
                  </a:cubicBezTo>
                  <a:cubicBezTo>
                    <a:pt x="1042" y="28"/>
                    <a:pt x="1041" y="28"/>
                    <a:pt x="1041" y="29"/>
                  </a:cubicBezTo>
                  <a:cubicBezTo>
                    <a:pt x="1040" y="29"/>
                    <a:pt x="1039" y="27"/>
                    <a:pt x="1038" y="28"/>
                  </a:cubicBezTo>
                  <a:cubicBezTo>
                    <a:pt x="1038" y="28"/>
                    <a:pt x="1037" y="29"/>
                    <a:pt x="1037" y="30"/>
                  </a:cubicBezTo>
                  <a:cubicBezTo>
                    <a:pt x="1036" y="30"/>
                    <a:pt x="1035" y="32"/>
                    <a:pt x="1035" y="32"/>
                  </a:cubicBezTo>
                  <a:cubicBezTo>
                    <a:pt x="1035" y="33"/>
                    <a:pt x="1037" y="33"/>
                    <a:pt x="1037" y="34"/>
                  </a:cubicBezTo>
                  <a:cubicBezTo>
                    <a:pt x="1037" y="34"/>
                    <a:pt x="1036" y="36"/>
                    <a:pt x="1036" y="36"/>
                  </a:cubicBezTo>
                  <a:cubicBezTo>
                    <a:pt x="1035" y="37"/>
                    <a:pt x="1034" y="37"/>
                    <a:pt x="1034" y="38"/>
                  </a:cubicBezTo>
                  <a:cubicBezTo>
                    <a:pt x="1035" y="38"/>
                    <a:pt x="1035" y="40"/>
                    <a:pt x="1036" y="40"/>
                  </a:cubicBezTo>
                  <a:cubicBezTo>
                    <a:pt x="1036" y="40"/>
                    <a:pt x="1038" y="38"/>
                    <a:pt x="1038" y="38"/>
                  </a:cubicBezTo>
                  <a:cubicBezTo>
                    <a:pt x="1038" y="37"/>
                    <a:pt x="1039" y="35"/>
                    <a:pt x="1040" y="35"/>
                  </a:cubicBezTo>
                  <a:cubicBezTo>
                    <a:pt x="1040" y="35"/>
                    <a:pt x="1041" y="37"/>
                    <a:pt x="1042" y="37"/>
                  </a:cubicBezTo>
                  <a:cubicBezTo>
                    <a:pt x="1042" y="38"/>
                    <a:pt x="1043" y="39"/>
                    <a:pt x="1044" y="39"/>
                  </a:cubicBezTo>
                  <a:cubicBezTo>
                    <a:pt x="1044" y="39"/>
                    <a:pt x="1046" y="41"/>
                    <a:pt x="1046" y="41"/>
                  </a:cubicBezTo>
                  <a:cubicBezTo>
                    <a:pt x="1047" y="40"/>
                    <a:pt x="1048" y="39"/>
                    <a:pt x="1048" y="38"/>
                  </a:cubicBezTo>
                  <a:cubicBezTo>
                    <a:pt x="1049" y="38"/>
                    <a:pt x="1049" y="37"/>
                    <a:pt x="1050" y="36"/>
                  </a:cubicBezTo>
                  <a:cubicBezTo>
                    <a:pt x="1051" y="37"/>
                    <a:pt x="1053" y="38"/>
                    <a:pt x="1054" y="39"/>
                  </a:cubicBezTo>
                  <a:cubicBezTo>
                    <a:pt x="1053" y="41"/>
                    <a:pt x="1052" y="42"/>
                    <a:pt x="1051" y="44"/>
                  </a:cubicBezTo>
                  <a:cubicBezTo>
                    <a:pt x="1050" y="44"/>
                    <a:pt x="1050" y="46"/>
                    <a:pt x="1049" y="46"/>
                  </a:cubicBezTo>
                  <a:cubicBezTo>
                    <a:pt x="1048" y="46"/>
                    <a:pt x="1047" y="44"/>
                    <a:pt x="1047" y="44"/>
                  </a:cubicBezTo>
                  <a:cubicBezTo>
                    <a:pt x="1046" y="45"/>
                    <a:pt x="1046" y="47"/>
                    <a:pt x="1045" y="47"/>
                  </a:cubicBezTo>
                  <a:cubicBezTo>
                    <a:pt x="1044" y="47"/>
                    <a:pt x="1043" y="45"/>
                    <a:pt x="1043" y="45"/>
                  </a:cubicBezTo>
                  <a:cubicBezTo>
                    <a:pt x="1042" y="45"/>
                    <a:pt x="1042" y="47"/>
                    <a:pt x="1041" y="47"/>
                  </a:cubicBezTo>
                  <a:cubicBezTo>
                    <a:pt x="1041" y="48"/>
                    <a:pt x="1043" y="48"/>
                    <a:pt x="1043" y="49"/>
                  </a:cubicBezTo>
                  <a:cubicBezTo>
                    <a:pt x="1043" y="49"/>
                    <a:pt x="1041" y="51"/>
                    <a:pt x="1042" y="51"/>
                  </a:cubicBezTo>
                  <a:cubicBezTo>
                    <a:pt x="1042" y="51"/>
                    <a:pt x="1044" y="53"/>
                    <a:pt x="1044" y="53"/>
                  </a:cubicBezTo>
                  <a:cubicBezTo>
                    <a:pt x="1044" y="53"/>
                    <a:pt x="1045" y="51"/>
                    <a:pt x="1046" y="51"/>
                  </a:cubicBezTo>
                  <a:cubicBezTo>
                    <a:pt x="1046" y="51"/>
                    <a:pt x="1047" y="52"/>
                    <a:pt x="1048" y="52"/>
                  </a:cubicBezTo>
                  <a:cubicBezTo>
                    <a:pt x="1048" y="52"/>
                    <a:pt x="1049" y="50"/>
                    <a:pt x="1050" y="50"/>
                  </a:cubicBezTo>
                  <a:cubicBezTo>
                    <a:pt x="1050" y="50"/>
                    <a:pt x="1051" y="52"/>
                    <a:pt x="1052" y="52"/>
                  </a:cubicBezTo>
                  <a:cubicBezTo>
                    <a:pt x="1052" y="52"/>
                    <a:pt x="1053" y="50"/>
                    <a:pt x="1053" y="50"/>
                  </a:cubicBezTo>
                  <a:cubicBezTo>
                    <a:pt x="1054" y="49"/>
                    <a:pt x="1055" y="48"/>
                    <a:pt x="1055" y="47"/>
                  </a:cubicBezTo>
                  <a:cubicBezTo>
                    <a:pt x="1056" y="47"/>
                    <a:pt x="1057" y="46"/>
                    <a:pt x="1057" y="45"/>
                  </a:cubicBezTo>
                  <a:cubicBezTo>
                    <a:pt x="1057" y="45"/>
                    <a:pt x="1055" y="44"/>
                    <a:pt x="1055" y="43"/>
                  </a:cubicBezTo>
                  <a:cubicBezTo>
                    <a:pt x="1055" y="43"/>
                    <a:pt x="1056" y="42"/>
                    <a:pt x="1056" y="41"/>
                  </a:cubicBezTo>
                  <a:cubicBezTo>
                    <a:pt x="1056" y="41"/>
                    <a:pt x="1054" y="40"/>
                    <a:pt x="1054" y="39"/>
                  </a:cubicBezTo>
                  <a:cubicBezTo>
                    <a:pt x="1054" y="39"/>
                    <a:pt x="1056" y="38"/>
                    <a:pt x="1056" y="37"/>
                  </a:cubicBezTo>
                  <a:cubicBezTo>
                    <a:pt x="1056" y="36"/>
                    <a:pt x="1057" y="36"/>
                    <a:pt x="1058" y="35"/>
                  </a:cubicBezTo>
                  <a:cubicBezTo>
                    <a:pt x="1058" y="35"/>
                    <a:pt x="1060" y="37"/>
                    <a:pt x="1060" y="37"/>
                  </a:cubicBezTo>
                  <a:cubicBezTo>
                    <a:pt x="1060" y="37"/>
                    <a:pt x="1062" y="38"/>
                    <a:pt x="1062" y="38"/>
                  </a:cubicBezTo>
                  <a:cubicBezTo>
                    <a:pt x="1062" y="38"/>
                    <a:pt x="1064" y="36"/>
                    <a:pt x="1064" y="36"/>
                  </a:cubicBezTo>
                  <a:cubicBezTo>
                    <a:pt x="1064" y="36"/>
                    <a:pt x="1061" y="35"/>
                    <a:pt x="1061" y="34"/>
                  </a:cubicBezTo>
                  <a:cubicBezTo>
                    <a:pt x="1061" y="34"/>
                    <a:pt x="1063" y="33"/>
                    <a:pt x="1063" y="32"/>
                  </a:cubicBezTo>
                  <a:cubicBezTo>
                    <a:pt x="1064" y="31"/>
                    <a:pt x="1065" y="29"/>
                    <a:pt x="1067" y="28"/>
                  </a:cubicBezTo>
                  <a:cubicBezTo>
                    <a:pt x="1067" y="28"/>
                    <a:pt x="1069" y="29"/>
                    <a:pt x="1069" y="29"/>
                  </a:cubicBezTo>
                  <a:cubicBezTo>
                    <a:pt x="1069" y="30"/>
                    <a:pt x="1067" y="31"/>
                    <a:pt x="1067" y="32"/>
                  </a:cubicBezTo>
                  <a:cubicBezTo>
                    <a:pt x="1067" y="32"/>
                    <a:pt x="1069" y="33"/>
                    <a:pt x="1069" y="33"/>
                  </a:cubicBezTo>
                  <a:cubicBezTo>
                    <a:pt x="1069" y="34"/>
                    <a:pt x="1068" y="35"/>
                    <a:pt x="1068" y="36"/>
                  </a:cubicBezTo>
                  <a:cubicBezTo>
                    <a:pt x="1067" y="36"/>
                    <a:pt x="1066" y="37"/>
                    <a:pt x="1066" y="38"/>
                  </a:cubicBezTo>
                  <a:cubicBezTo>
                    <a:pt x="1065" y="39"/>
                    <a:pt x="1065" y="40"/>
                    <a:pt x="1064" y="40"/>
                  </a:cubicBezTo>
                  <a:cubicBezTo>
                    <a:pt x="1064" y="40"/>
                    <a:pt x="1063" y="42"/>
                    <a:pt x="1063" y="42"/>
                  </a:cubicBezTo>
                  <a:cubicBezTo>
                    <a:pt x="1062" y="42"/>
                    <a:pt x="1060" y="41"/>
                    <a:pt x="1060" y="41"/>
                  </a:cubicBezTo>
                  <a:cubicBezTo>
                    <a:pt x="1060" y="41"/>
                    <a:pt x="1058" y="42"/>
                    <a:pt x="1059" y="43"/>
                  </a:cubicBezTo>
                  <a:cubicBezTo>
                    <a:pt x="1059" y="43"/>
                    <a:pt x="1060" y="44"/>
                    <a:pt x="1061" y="45"/>
                  </a:cubicBezTo>
                  <a:cubicBezTo>
                    <a:pt x="1061" y="45"/>
                    <a:pt x="1063" y="46"/>
                    <a:pt x="1063" y="46"/>
                  </a:cubicBezTo>
                  <a:cubicBezTo>
                    <a:pt x="1063" y="47"/>
                    <a:pt x="1062" y="48"/>
                    <a:pt x="1061" y="49"/>
                  </a:cubicBezTo>
                  <a:cubicBezTo>
                    <a:pt x="1061" y="49"/>
                    <a:pt x="1060" y="50"/>
                    <a:pt x="1060" y="51"/>
                  </a:cubicBezTo>
                  <a:cubicBezTo>
                    <a:pt x="1059" y="51"/>
                    <a:pt x="1058" y="53"/>
                    <a:pt x="1058" y="53"/>
                  </a:cubicBezTo>
                  <a:cubicBezTo>
                    <a:pt x="1058" y="54"/>
                    <a:pt x="1056" y="55"/>
                    <a:pt x="1056" y="55"/>
                  </a:cubicBezTo>
                  <a:cubicBezTo>
                    <a:pt x="1056" y="55"/>
                    <a:pt x="1058" y="57"/>
                    <a:pt x="1058" y="57"/>
                  </a:cubicBezTo>
                  <a:cubicBezTo>
                    <a:pt x="1059" y="57"/>
                    <a:pt x="1060" y="55"/>
                    <a:pt x="1060" y="55"/>
                  </a:cubicBezTo>
                  <a:cubicBezTo>
                    <a:pt x="1061" y="55"/>
                    <a:pt x="1062" y="56"/>
                    <a:pt x="1062" y="56"/>
                  </a:cubicBezTo>
                  <a:cubicBezTo>
                    <a:pt x="1063" y="57"/>
                    <a:pt x="1065" y="58"/>
                    <a:pt x="1065" y="58"/>
                  </a:cubicBezTo>
                  <a:cubicBezTo>
                    <a:pt x="1065" y="59"/>
                    <a:pt x="1063" y="60"/>
                    <a:pt x="1063" y="60"/>
                  </a:cubicBezTo>
                  <a:cubicBezTo>
                    <a:pt x="1062" y="62"/>
                    <a:pt x="1061" y="63"/>
                    <a:pt x="1060" y="65"/>
                  </a:cubicBezTo>
                  <a:cubicBezTo>
                    <a:pt x="1058" y="64"/>
                    <a:pt x="1057" y="63"/>
                    <a:pt x="1055" y="61"/>
                  </a:cubicBezTo>
                  <a:cubicBezTo>
                    <a:pt x="1055" y="61"/>
                    <a:pt x="1057" y="60"/>
                    <a:pt x="1057" y="59"/>
                  </a:cubicBezTo>
                  <a:cubicBezTo>
                    <a:pt x="1057" y="59"/>
                    <a:pt x="1054" y="58"/>
                    <a:pt x="1055" y="57"/>
                  </a:cubicBezTo>
                  <a:cubicBezTo>
                    <a:pt x="1055" y="57"/>
                    <a:pt x="1056" y="56"/>
                    <a:pt x="1056" y="55"/>
                  </a:cubicBezTo>
                  <a:cubicBezTo>
                    <a:pt x="1056" y="55"/>
                    <a:pt x="1055" y="54"/>
                    <a:pt x="1054" y="53"/>
                  </a:cubicBezTo>
                  <a:cubicBezTo>
                    <a:pt x="1053" y="53"/>
                    <a:pt x="1052" y="52"/>
                    <a:pt x="1052" y="52"/>
                  </a:cubicBezTo>
                  <a:cubicBezTo>
                    <a:pt x="1051" y="53"/>
                    <a:pt x="1049" y="55"/>
                    <a:pt x="1048" y="56"/>
                  </a:cubicBezTo>
                  <a:cubicBezTo>
                    <a:pt x="1049" y="57"/>
                    <a:pt x="1050" y="57"/>
                    <a:pt x="1051" y="58"/>
                  </a:cubicBezTo>
                  <a:cubicBezTo>
                    <a:pt x="1051" y="58"/>
                    <a:pt x="1053" y="59"/>
                    <a:pt x="1053" y="60"/>
                  </a:cubicBezTo>
                  <a:cubicBezTo>
                    <a:pt x="1053" y="60"/>
                    <a:pt x="1051" y="62"/>
                    <a:pt x="1051" y="62"/>
                  </a:cubicBezTo>
                  <a:cubicBezTo>
                    <a:pt x="1051" y="62"/>
                    <a:pt x="1049" y="64"/>
                    <a:pt x="1049" y="64"/>
                  </a:cubicBezTo>
                  <a:cubicBezTo>
                    <a:pt x="1049" y="64"/>
                    <a:pt x="1051" y="66"/>
                    <a:pt x="1052" y="66"/>
                  </a:cubicBezTo>
                  <a:cubicBezTo>
                    <a:pt x="1052" y="66"/>
                    <a:pt x="1054" y="67"/>
                    <a:pt x="1054" y="68"/>
                  </a:cubicBezTo>
                  <a:cubicBezTo>
                    <a:pt x="1054" y="68"/>
                    <a:pt x="1052" y="70"/>
                    <a:pt x="1052" y="70"/>
                  </a:cubicBezTo>
                  <a:cubicBezTo>
                    <a:pt x="1052" y="70"/>
                    <a:pt x="1050" y="68"/>
                    <a:pt x="1050" y="68"/>
                  </a:cubicBezTo>
                  <a:cubicBezTo>
                    <a:pt x="1049" y="68"/>
                    <a:pt x="1049" y="70"/>
                    <a:pt x="1048" y="70"/>
                  </a:cubicBezTo>
                  <a:cubicBezTo>
                    <a:pt x="1048" y="71"/>
                    <a:pt x="1047" y="72"/>
                    <a:pt x="1047" y="73"/>
                  </a:cubicBezTo>
                  <a:cubicBezTo>
                    <a:pt x="1047" y="73"/>
                    <a:pt x="1048" y="74"/>
                    <a:pt x="1049" y="74"/>
                  </a:cubicBezTo>
                  <a:cubicBezTo>
                    <a:pt x="1049" y="74"/>
                    <a:pt x="1047" y="76"/>
                    <a:pt x="1047" y="76"/>
                  </a:cubicBezTo>
                  <a:cubicBezTo>
                    <a:pt x="1047" y="76"/>
                    <a:pt x="1045" y="75"/>
                    <a:pt x="1045" y="75"/>
                  </a:cubicBezTo>
                  <a:cubicBezTo>
                    <a:pt x="1045" y="74"/>
                    <a:pt x="1047" y="73"/>
                    <a:pt x="1047" y="73"/>
                  </a:cubicBezTo>
                  <a:cubicBezTo>
                    <a:pt x="1046" y="72"/>
                    <a:pt x="1044" y="71"/>
                    <a:pt x="1044" y="71"/>
                  </a:cubicBezTo>
                  <a:cubicBezTo>
                    <a:pt x="1044" y="70"/>
                    <a:pt x="1046" y="69"/>
                    <a:pt x="1046" y="69"/>
                  </a:cubicBezTo>
                  <a:cubicBezTo>
                    <a:pt x="1046" y="68"/>
                    <a:pt x="1044" y="68"/>
                    <a:pt x="1044" y="67"/>
                  </a:cubicBezTo>
                  <a:cubicBezTo>
                    <a:pt x="1044" y="66"/>
                    <a:pt x="1046" y="65"/>
                    <a:pt x="1045" y="65"/>
                  </a:cubicBezTo>
                  <a:cubicBezTo>
                    <a:pt x="1045" y="64"/>
                    <a:pt x="1043" y="64"/>
                    <a:pt x="1043" y="63"/>
                  </a:cubicBezTo>
                  <a:cubicBezTo>
                    <a:pt x="1043" y="62"/>
                    <a:pt x="1045" y="61"/>
                    <a:pt x="1045" y="61"/>
                  </a:cubicBezTo>
                  <a:cubicBezTo>
                    <a:pt x="1045" y="60"/>
                    <a:pt x="1043" y="60"/>
                    <a:pt x="1043" y="59"/>
                  </a:cubicBezTo>
                  <a:cubicBezTo>
                    <a:pt x="1042" y="61"/>
                    <a:pt x="1040" y="62"/>
                    <a:pt x="1039" y="63"/>
                  </a:cubicBezTo>
                  <a:cubicBezTo>
                    <a:pt x="1039" y="64"/>
                    <a:pt x="1038" y="65"/>
                    <a:pt x="1038" y="66"/>
                  </a:cubicBezTo>
                  <a:cubicBezTo>
                    <a:pt x="1037" y="66"/>
                    <a:pt x="1036" y="68"/>
                    <a:pt x="1036" y="68"/>
                  </a:cubicBezTo>
                  <a:cubicBezTo>
                    <a:pt x="1036" y="68"/>
                    <a:pt x="1034" y="66"/>
                    <a:pt x="1034" y="66"/>
                  </a:cubicBezTo>
                  <a:cubicBezTo>
                    <a:pt x="1033" y="67"/>
                    <a:pt x="1032" y="68"/>
                    <a:pt x="1032" y="68"/>
                  </a:cubicBezTo>
                  <a:cubicBezTo>
                    <a:pt x="1032" y="69"/>
                    <a:pt x="1034" y="70"/>
                    <a:pt x="1034" y="70"/>
                  </a:cubicBezTo>
                  <a:cubicBezTo>
                    <a:pt x="1034" y="71"/>
                    <a:pt x="1033" y="72"/>
                    <a:pt x="1032" y="72"/>
                  </a:cubicBezTo>
                  <a:cubicBezTo>
                    <a:pt x="1032" y="73"/>
                    <a:pt x="1031" y="74"/>
                    <a:pt x="1031" y="75"/>
                  </a:cubicBezTo>
                  <a:cubicBezTo>
                    <a:pt x="1030" y="75"/>
                    <a:pt x="1030" y="76"/>
                    <a:pt x="1029" y="77"/>
                  </a:cubicBezTo>
                  <a:cubicBezTo>
                    <a:pt x="1028" y="76"/>
                    <a:pt x="1026" y="75"/>
                    <a:pt x="1025" y="73"/>
                  </a:cubicBezTo>
                  <a:cubicBezTo>
                    <a:pt x="1025" y="73"/>
                    <a:pt x="1026" y="72"/>
                    <a:pt x="1026" y="71"/>
                  </a:cubicBezTo>
                  <a:cubicBezTo>
                    <a:pt x="1027" y="71"/>
                    <a:pt x="1028" y="69"/>
                    <a:pt x="1028" y="69"/>
                  </a:cubicBezTo>
                  <a:cubicBezTo>
                    <a:pt x="1028" y="69"/>
                    <a:pt x="1026" y="68"/>
                    <a:pt x="1026" y="67"/>
                  </a:cubicBezTo>
                  <a:cubicBezTo>
                    <a:pt x="1025" y="67"/>
                    <a:pt x="1024" y="66"/>
                    <a:pt x="1024" y="66"/>
                  </a:cubicBezTo>
                  <a:cubicBezTo>
                    <a:pt x="1023" y="66"/>
                    <a:pt x="1022" y="68"/>
                    <a:pt x="1022" y="68"/>
                  </a:cubicBezTo>
                  <a:cubicBezTo>
                    <a:pt x="1022" y="68"/>
                    <a:pt x="1020" y="70"/>
                    <a:pt x="1020" y="70"/>
                  </a:cubicBezTo>
                  <a:cubicBezTo>
                    <a:pt x="1020" y="70"/>
                    <a:pt x="1018" y="69"/>
                    <a:pt x="1018" y="68"/>
                  </a:cubicBezTo>
                  <a:cubicBezTo>
                    <a:pt x="1018" y="68"/>
                    <a:pt x="1016" y="67"/>
                    <a:pt x="1016" y="67"/>
                  </a:cubicBezTo>
                  <a:cubicBezTo>
                    <a:pt x="1016" y="66"/>
                    <a:pt x="1018" y="65"/>
                    <a:pt x="1017" y="64"/>
                  </a:cubicBezTo>
                  <a:cubicBezTo>
                    <a:pt x="1017" y="64"/>
                    <a:pt x="1016" y="63"/>
                    <a:pt x="1015" y="63"/>
                  </a:cubicBezTo>
                  <a:cubicBezTo>
                    <a:pt x="1014" y="62"/>
                    <a:pt x="1014" y="62"/>
                    <a:pt x="1013" y="61"/>
                  </a:cubicBezTo>
                  <a:cubicBezTo>
                    <a:pt x="1013" y="62"/>
                    <a:pt x="1011" y="63"/>
                    <a:pt x="1011" y="63"/>
                  </a:cubicBezTo>
                  <a:cubicBezTo>
                    <a:pt x="1011" y="64"/>
                    <a:pt x="1013" y="65"/>
                    <a:pt x="1013" y="65"/>
                  </a:cubicBezTo>
                  <a:cubicBezTo>
                    <a:pt x="1014" y="65"/>
                    <a:pt x="1016" y="66"/>
                    <a:pt x="1016" y="67"/>
                  </a:cubicBezTo>
                  <a:cubicBezTo>
                    <a:pt x="1016" y="67"/>
                    <a:pt x="1014" y="68"/>
                    <a:pt x="1014" y="69"/>
                  </a:cubicBezTo>
                  <a:cubicBezTo>
                    <a:pt x="1014" y="69"/>
                    <a:pt x="1013" y="71"/>
                    <a:pt x="1012" y="71"/>
                  </a:cubicBezTo>
                  <a:cubicBezTo>
                    <a:pt x="1012" y="71"/>
                    <a:pt x="1010" y="69"/>
                    <a:pt x="1010" y="69"/>
                  </a:cubicBezTo>
                  <a:cubicBezTo>
                    <a:pt x="1009" y="70"/>
                    <a:pt x="1009" y="71"/>
                    <a:pt x="1008" y="72"/>
                  </a:cubicBezTo>
                  <a:cubicBezTo>
                    <a:pt x="1009" y="72"/>
                    <a:pt x="1010" y="73"/>
                    <a:pt x="1011" y="73"/>
                  </a:cubicBezTo>
                  <a:cubicBezTo>
                    <a:pt x="1010" y="73"/>
                    <a:pt x="1009" y="76"/>
                    <a:pt x="1009" y="76"/>
                  </a:cubicBezTo>
                  <a:cubicBezTo>
                    <a:pt x="1008" y="76"/>
                    <a:pt x="1007" y="74"/>
                    <a:pt x="1007" y="74"/>
                  </a:cubicBezTo>
                  <a:cubicBezTo>
                    <a:pt x="1006" y="74"/>
                    <a:pt x="1004" y="72"/>
                    <a:pt x="1004" y="72"/>
                  </a:cubicBezTo>
                  <a:cubicBezTo>
                    <a:pt x="1004" y="72"/>
                    <a:pt x="1006" y="70"/>
                    <a:pt x="1006" y="70"/>
                  </a:cubicBezTo>
                  <a:cubicBezTo>
                    <a:pt x="1006" y="70"/>
                    <a:pt x="1008" y="68"/>
                    <a:pt x="1008" y="68"/>
                  </a:cubicBezTo>
                  <a:cubicBezTo>
                    <a:pt x="1008" y="67"/>
                    <a:pt x="1006" y="67"/>
                    <a:pt x="1006" y="66"/>
                  </a:cubicBezTo>
                  <a:cubicBezTo>
                    <a:pt x="1005" y="65"/>
                    <a:pt x="1007" y="64"/>
                    <a:pt x="1007" y="64"/>
                  </a:cubicBezTo>
                  <a:cubicBezTo>
                    <a:pt x="1007" y="63"/>
                    <a:pt x="1009" y="62"/>
                    <a:pt x="1009" y="62"/>
                  </a:cubicBezTo>
                  <a:cubicBezTo>
                    <a:pt x="1009" y="61"/>
                    <a:pt x="1007" y="60"/>
                    <a:pt x="1007" y="60"/>
                  </a:cubicBezTo>
                  <a:cubicBezTo>
                    <a:pt x="1007" y="59"/>
                    <a:pt x="1005" y="59"/>
                    <a:pt x="1005" y="58"/>
                  </a:cubicBezTo>
                  <a:cubicBezTo>
                    <a:pt x="1003" y="60"/>
                    <a:pt x="1002" y="61"/>
                    <a:pt x="1001" y="63"/>
                  </a:cubicBezTo>
                  <a:cubicBezTo>
                    <a:pt x="1001" y="63"/>
                    <a:pt x="1000" y="64"/>
                    <a:pt x="999" y="65"/>
                  </a:cubicBezTo>
                  <a:cubicBezTo>
                    <a:pt x="999" y="65"/>
                    <a:pt x="998" y="67"/>
                    <a:pt x="998" y="67"/>
                  </a:cubicBezTo>
                  <a:cubicBezTo>
                    <a:pt x="998" y="68"/>
                    <a:pt x="1000" y="68"/>
                    <a:pt x="1000" y="69"/>
                  </a:cubicBezTo>
                  <a:cubicBezTo>
                    <a:pt x="1000" y="70"/>
                    <a:pt x="998" y="70"/>
                    <a:pt x="998" y="71"/>
                  </a:cubicBezTo>
                  <a:cubicBezTo>
                    <a:pt x="997" y="70"/>
                    <a:pt x="997" y="70"/>
                    <a:pt x="996" y="69"/>
                  </a:cubicBezTo>
                  <a:cubicBezTo>
                    <a:pt x="996" y="69"/>
                    <a:pt x="994" y="68"/>
                    <a:pt x="994" y="68"/>
                  </a:cubicBezTo>
                  <a:cubicBezTo>
                    <a:pt x="994" y="67"/>
                    <a:pt x="996" y="66"/>
                    <a:pt x="995" y="65"/>
                  </a:cubicBezTo>
                  <a:cubicBezTo>
                    <a:pt x="995" y="65"/>
                    <a:pt x="994" y="64"/>
                    <a:pt x="993" y="64"/>
                  </a:cubicBezTo>
                  <a:cubicBezTo>
                    <a:pt x="993" y="63"/>
                    <a:pt x="991" y="62"/>
                    <a:pt x="991" y="62"/>
                  </a:cubicBezTo>
                  <a:cubicBezTo>
                    <a:pt x="991" y="61"/>
                    <a:pt x="993" y="60"/>
                    <a:pt x="993" y="60"/>
                  </a:cubicBezTo>
                  <a:cubicBezTo>
                    <a:pt x="993" y="59"/>
                    <a:pt x="991" y="59"/>
                    <a:pt x="990" y="58"/>
                  </a:cubicBezTo>
                  <a:cubicBezTo>
                    <a:pt x="990" y="57"/>
                    <a:pt x="992" y="56"/>
                    <a:pt x="992" y="56"/>
                  </a:cubicBezTo>
                  <a:cubicBezTo>
                    <a:pt x="992" y="55"/>
                    <a:pt x="990" y="55"/>
                    <a:pt x="990" y="54"/>
                  </a:cubicBezTo>
                  <a:cubicBezTo>
                    <a:pt x="990" y="55"/>
                    <a:pt x="988" y="56"/>
                    <a:pt x="988" y="56"/>
                  </a:cubicBezTo>
                  <a:cubicBezTo>
                    <a:pt x="988" y="57"/>
                    <a:pt x="991" y="58"/>
                    <a:pt x="990" y="58"/>
                  </a:cubicBezTo>
                  <a:cubicBezTo>
                    <a:pt x="990" y="59"/>
                    <a:pt x="989" y="60"/>
                    <a:pt x="989" y="60"/>
                  </a:cubicBezTo>
                  <a:cubicBezTo>
                    <a:pt x="988" y="61"/>
                    <a:pt x="987" y="62"/>
                    <a:pt x="987" y="62"/>
                  </a:cubicBezTo>
                  <a:cubicBezTo>
                    <a:pt x="987" y="63"/>
                    <a:pt x="985" y="64"/>
                    <a:pt x="985" y="65"/>
                  </a:cubicBezTo>
                  <a:cubicBezTo>
                    <a:pt x="985" y="65"/>
                    <a:pt x="988" y="66"/>
                    <a:pt x="988" y="66"/>
                  </a:cubicBezTo>
                  <a:cubicBezTo>
                    <a:pt x="987" y="67"/>
                    <a:pt x="986" y="68"/>
                    <a:pt x="986" y="69"/>
                  </a:cubicBezTo>
                  <a:cubicBezTo>
                    <a:pt x="985" y="69"/>
                    <a:pt x="985" y="70"/>
                    <a:pt x="984" y="71"/>
                  </a:cubicBezTo>
                  <a:cubicBezTo>
                    <a:pt x="984" y="71"/>
                    <a:pt x="982" y="69"/>
                    <a:pt x="982" y="69"/>
                  </a:cubicBezTo>
                  <a:cubicBezTo>
                    <a:pt x="981" y="69"/>
                    <a:pt x="981" y="71"/>
                    <a:pt x="980" y="71"/>
                  </a:cubicBezTo>
                  <a:cubicBezTo>
                    <a:pt x="979" y="71"/>
                    <a:pt x="979" y="70"/>
                    <a:pt x="978" y="70"/>
                  </a:cubicBezTo>
                  <a:cubicBezTo>
                    <a:pt x="977" y="70"/>
                    <a:pt x="977" y="71"/>
                    <a:pt x="976" y="72"/>
                  </a:cubicBezTo>
                  <a:cubicBezTo>
                    <a:pt x="976" y="72"/>
                    <a:pt x="974" y="70"/>
                    <a:pt x="974" y="70"/>
                  </a:cubicBezTo>
                  <a:cubicBezTo>
                    <a:pt x="974" y="70"/>
                    <a:pt x="976" y="68"/>
                    <a:pt x="976" y="68"/>
                  </a:cubicBezTo>
                  <a:cubicBezTo>
                    <a:pt x="976" y="68"/>
                    <a:pt x="977" y="66"/>
                    <a:pt x="977" y="66"/>
                  </a:cubicBezTo>
                  <a:cubicBezTo>
                    <a:pt x="978" y="66"/>
                    <a:pt x="980" y="68"/>
                    <a:pt x="980" y="67"/>
                  </a:cubicBezTo>
                  <a:cubicBezTo>
                    <a:pt x="980" y="67"/>
                    <a:pt x="981" y="66"/>
                    <a:pt x="981" y="65"/>
                  </a:cubicBezTo>
                  <a:cubicBezTo>
                    <a:pt x="982" y="64"/>
                    <a:pt x="983" y="64"/>
                    <a:pt x="983" y="63"/>
                  </a:cubicBezTo>
                  <a:cubicBezTo>
                    <a:pt x="983" y="63"/>
                    <a:pt x="985" y="61"/>
                    <a:pt x="985" y="61"/>
                  </a:cubicBezTo>
                  <a:cubicBezTo>
                    <a:pt x="985" y="61"/>
                    <a:pt x="983" y="59"/>
                    <a:pt x="983" y="59"/>
                  </a:cubicBezTo>
                  <a:cubicBezTo>
                    <a:pt x="982" y="59"/>
                    <a:pt x="981" y="61"/>
                    <a:pt x="981" y="61"/>
                  </a:cubicBezTo>
                  <a:cubicBezTo>
                    <a:pt x="980" y="61"/>
                    <a:pt x="979" y="60"/>
                    <a:pt x="979" y="60"/>
                  </a:cubicBezTo>
                  <a:cubicBezTo>
                    <a:pt x="978" y="59"/>
                    <a:pt x="977" y="58"/>
                    <a:pt x="976" y="58"/>
                  </a:cubicBezTo>
                  <a:cubicBezTo>
                    <a:pt x="976" y="58"/>
                    <a:pt x="975" y="56"/>
                    <a:pt x="974" y="56"/>
                  </a:cubicBezTo>
                  <a:cubicBezTo>
                    <a:pt x="974" y="56"/>
                    <a:pt x="973" y="58"/>
                    <a:pt x="972" y="58"/>
                  </a:cubicBezTo>
                  <a:cubicBezTo>
                    <a:pt x="972" y="58"/>
                    <a:pt x="971" y="57"/>
                    <a:pt x="970" y="57"/>
                  </a:cubicBezTo>
                  <a:cubicBezTo>
                    <a:pt x="970" y="57"/>
                    <a:pt x="969" y="58"/>
                    <a:pt x="969" y="59"/>
                  </a:cubicBezTo>
                  <a:cubicBezTo>
                    <a:pt x="968" y="60"/>
                    <a:pt x="967" y="60"/>
                    <a:pt x="967" y="61"/>
                  </a:cubicBezTo>
                  <a:cubicBezTo>
                    <a:pt x="966" y="62"/>
                    <a:pt x="966" y="63"/>
                    <a:pt x="965" y="63"/>
                  </a:cubicBezTo>
                  <a:cubicBezTo>
                    <a:pt x="965" y="64"/>
                    <a:pt x="964" y="65"/>
                    <a:pt x="963" y="66"/>
                  </a:cubicBezTo>
                  <a:cubicBezTo>
                    <a:pt x="963" y="66"/>
                    <a:pt x="962" y="68"/>
                    <a:pt x="962" y="68"/>
                  </a:cubicBezTo>
                  <a:cubicBezTo>
                    <a:pt x="961" y="68"/>
                    <a:pt x="961" y="70"/>
                    <a:pt x="960" y="70"/>
                  </a:cubicBezTo>
                  <a:cubicBezTo>
                    <a:pt x="960" y="70"/>
                    <a:pt x="958" y="69"/>
                    <a:pt x="958" y="68"/>
                  </a:cubicBezTo>
                  <a:cubicBezTo>
                    <a:pt x="958" y="68"/>
                    <a:pt x="959" y="67"/>
                    <a:pt x="960" y="66"/>
                  </a:cubicBezTo>
                  <a:cubicBezTo>
                    <a:pt x="960" y="65"/>
                    <a:pt x="961" y="65"/>
                    <a:pt x="961" y="64"/>
                  </a:cubicBezTo>
                  <a:cubicBezTo>
                    <a:pt x="962" y="63"/>
                    <a:pt x="962" y="62"/>
                    <a:pt x="963" y="62"/>
                  </a:cubicBezTo>
                  <a:cubicBezTo>
                    <a:pt x="962" y="61"/>
                    <a:pt x="961" y="61"/>
                    <a:pt x="961" y="60"/>
                  </a:cubicBezTo>
                  <a:cubicBezTo>
                    <a:pt x="960" y="60"/>
                    <a:pt x="959" y="58"/>
                    <a:pt x="958" y="58"/>
                  </a:cubicBezTo>
                  <a:cubicBezTo>
                    <a:pt x="958" y="58"/>
                    <a:pt x="957" y="60"/>
                    <a:pt x="957" y="61"/>
                  </a:cubicBezTo>
                  <a:cubicBezTo>
                    <a:pt x="956" y="61"/>
                    <a:pt x="955" y="59"/>
                    <a:pt x="955" y="59"/>
                  </a:cubicBezTo>
                  <a:cubicBezTo>
                    <a:pt x="954" y="59"/>
                    <a:pt x="953" y="61"/>
                    <a:pt x="953" y="61"/>
                  </a:cubicBezTo>
                  <a:cubicBezTo>
                    <a:pt x="952" y="61"/>
                    <a:pt x="951" y="60"/>
                    <a:pt x="951" y="59"/>
                  </a:cubicBezTo>
                  <a:cubicBezTo>
                    <a:pt x="950" y="59"/>
                    <a:pt x="949" y="58"/>
                    <a:pt x="948" y="58"/>
                  </a:cubicBezTo>
                  <a:cubicBezTo>
                    <a:pt x="948" y="58"/>
                    <a:pt x="947" y="56"/>
                    <a:pt x="946" y="56"/>
                  </a:cubicBezTo>
                  <a:cubicBezTo>
                    <a:pt x="946" y="56"/>
                    <a:pt x="945" y="58"/>
                    <a:pt x="944" y="58"/>
                  </a:cubicBezTo>
                  <a:cubicBezTo>
                    <a:pt x="944" y="58"/>
                    <a:pt x="943" y="56"/>
                    <a:pt x="942" y="56"/>
                  </a:cubicBezTo>
                  <a:cubicBezTo>
                    <a:pt x="942" y="57"/>
                    <a:pt x="941" y="59"/>
                    <a:pt x="940" y="59"/>
                  </a:cubicBezTo>
                  <a:cubicBezTo>
                    <a:pt x="940" y="59"/>
                    <a:pt x="939" y="57"/>
                    <a:pt x="938" y="57"/>
                  </a:cubicBezTo>
                  <a:cubicBezTo>
                    <a:pt x="938" y="57"/>
                    <a:pt x="937" y="59"/>
                    <a:pt x="937" y="59"/>
                  </a:cubicBezTo>
                  <a:cubicBezTo>
                    <a:pt x="936" y="59"/>
                    <a:pt x="935" y="57"/>
                    <a:pt x="934" y="58"/>
                  </a:cubicBezTo>
                  <a:cubicBezTo>
                    <a:pt x="934" y="58"/>
                    <a:pt x="933" y="60"/>
                    <a:pt x="933" y="60"/>
                  </a:cubicBezTo>
                  <a:cubicBezTo>
                    <a:pt x="932" y="60"/>
                    <a:pt x="931" y="58"/>
                    <a:pt x="930" y="58"/>
                  </a:cubicBezTo>
                  <a:cubicBezTo>
                    <a:pt x="930" y="58"/>
                    <a:pt x="929" y="60"/>
                    <a:pt x="929" y="60"/>
                  </a:cubicBezTo>
                  <a:cubicBezTo>
                    <a:pt x="929" y="61"/>
                    <a:pt x="931" y="61"/>
                    <a:pt x="931" y="62"/>
                  </a:cubicBezTo>
                  <a:cubicBezTo>
                    <a:pt x="931" y="62"/>
                    <a:pt x="929" y="64"/>
                    <a:pt x="929" y="64"/>
                  </a:cubicBezTo>
                  <a:cubicBezTo>
                    <a:pt x="929" y="64"/>
                    <a:pt x="927" y="62"/>
                    <a:pt x="927" y="63"/>
                  </a:cubicBezTo>
                  <a:cubicBezTo>
                    <a:pt x="926" y="63"/>
                    <a:pt x="926" y="65"/>
                    <a:pt x="925" y="65"/>
                  </a:cubicBezTo>
                  <a:cubicBezTo>
                    <a:pt x="925" y="64"/>
                    <a:pt x="923" y="64"/>
                    <a:pt x="923" y="63"/>
                  </a:cubicBezTo>
                  <a:cubicBezTo>
                    <a:pt x="923" y="63"/>
                    <a:pt x="925" y="61"/>
                    <a:pt x="925" y="61"/>
                  </a:cubicBezTo>
                  <a:cubicBezTo>
                    <a:pt x="925" y="60"/>
                    <a:pt x="926" y="59"/>
                    <a:pt x="926" y="59"/>
                  </a:cubicBezTo>
                  <a:cubicBezTo>
                    <a:pt x="927" y="58"/>
                    <a:pt x="928" y="57"/>
                    <a:pt x="928" y="56"/>
                  </a:cubicBezTo>
                  <a:cubicBezTo>
                    <a:pt x="928" y="56"/>
                    <a:pt x="926" y="55"/>
                    <a:pt x="926" y="55"/>
                  </a:cubicBezTo>
                  <a:cubicBezTo>
                    <a:pt x="926" y="54"/>
                    <a:pt x="928" y="53"/>
                    <a:pt x="928" y="52"/>
                  </a:cubicBezTo>
                  <a:cubicBezTo>
                    <a:pt x="928" y="52"/>
                    <a:pt x="925" y="51"/>
                    <a:pt x="925" y="51"/>
                  </a:cubicBezTo>
                  <a:cubicBezTo>
                    <a:pt x="926" y="50"/>
                    <a:pt x="927" y="49"/>
                    <a:pt x="927" y="48"/>
                  </a:cubicBezTo>
                  <a:cubicBezTo>
                    <a:pt x="928" y="48"/>
                    <a:pt x="928" y="47"/>
                    <a:pt x="929" y="46"/>
                  </a:cubicBezTo>
                  <a:cubicBezTo>
                    <a:pt x="929" y="46"/>
                    <a:pt x="930" y="44"/>
                    <a:pt x="930" y="44"/>
                  </a:cubicBezTo>
                  <a:cubicBezTo>
                    <a:pt x="930" y="44"/>
                    <a:pt x="929" y="42"/>
                    <a:pt x="928" y="42"/>
                  </a:cubicBezTo>
                  <a:cubicBezTo>
                    <a:pt x="928" y="42"/>
                    <a:pt x="927" y="44"/>
                    <a:pt x="927" y="45"/>
                  </a:cubicBezTo>
                  <a:cubicBezTo>
                    <a:pt x="926" y="45"/>
                    <a:pt x="924" y="43"/>
                    <a:pt x="924" y="43"/>
                  </a:cubicBezTo>
                  <a:cubicBezTo>
                    <a:pt x="924" y="43"/>
                    <a:pt x="923" y="45"/>
                    <a:pt x="923" y="45"/>
                  </a:cubicBezTo>
                  <a:cubicBezTo>
                    <a:pt x="923" y="46"/>
                    <a:pt x="925" y="46"/>
                    <a:pt x="925" y="47"/>
                  </a:cubicBezTo>
                  <a:cubicBezTo>
                    <a:pt x="925" y="47"/>
                    <a:pt x="923" y="48"/>
                    <a:pt x="923" y="49"/>
                  </a:cubicBezTo>
                  <a:cubicBezTo>
                    <a:pt x="923" y="50"/>
                    <a:pt x="925" y="50"/>
                    <a:pt x="925" y="51"/>
                  </a:cubicBezTo>
                  <a:cubicBezTo>
                    <a:pt x="925" y="51"/>
                    <a:pt x="924" y="52"/>
                    <a:pt x="924" y="53"/>
                  </a:cubicBezTo>
                  <a:cubicBezTo>
                    <a:pt x="924" y="53"/>
                    <a:pt x="926" y="54"/>
                    <a:pt x="926" y="55"/>
                  </a:cubicBezTo>
                  <a:cubicBezTo>
                    <a:pt x="926" y="55"/>
                    <a:pt x="925" y="56"/>
                    <a:pt x="924" y="57"/>
                  </a:cubicBezTo>
                  <a:cubicBezTo>
                    <a:pt x="924" y="57"/>
                    <a:pt x="923" y="59"/>
                    <a:pt x="923" y="59"/>
                  </a:cubicBezTo>
                  <a:cubicBezTo>
                    <a:pt x="922" y="59"/>
                    <a:pt x="920" y="58"/>
                    <a:pt x="920" y="57"/>
                  </a:cubicBezTo>
                  <a:cubicBezTo>
                    <a:pt x="920" y="57"/>
                    <a:pt x="919" y="56"/>
                    <a:pt x="918" y="56"/>
                  </a:cubicBezTo>
                  <a:cubicBezTo>
                    <a:pt x="918" y="56"/>
                    <a:pt x="916" y="54"/>
                    <a:pt x="916" y="54"/>
                  </a:cubicBezTo>
                  <a:cubicBezTo>
                    <a:pt x="915" y="54"/>
                    <a:pt x="914" y="56"/>
                    <a:pt x="914" y="56"/>
                  </a:cubicBezTo>
                  <a:cubicBezTo>
                    <a:pt x="914" y="57"/>
                    <a:pt x="913" y="58"/>
                    <a:pt x="912" y="58"/>
                  </a:cubicBezTo>
                  <a:cubicBezTo>
                    <a:pt x="912" y="59"/>
                    <a:pt x="910" y="57"/>
                    <a:pt x="910" y="57"/>
                  </a:cubicBezTo>
                  <a:cubicBezTo>
                    <a:pt x="910" y="57"/>
                    <a:pt x="908" y="55"/>
                    <a:pt x="908" y="55"/>
                  </a:cubicBezTo>
                  <a:cubicBezTo>
                    <a:pt x="908" y="55"/>
                    <a:pt x="906" y="57"/>
                    <a:pt x="906" y="57"/>
                  </a:cubicBezTo>
                  <a:cubicBezTo>
                    <a:pt x="906" y="57"/>
                    <a:pt x="905" y="60"/>
                    <a:pt x="905" y="60"/>
                  </a:cubicBezTo>
                  <a:cubicBezTo>
                    <a:pt x="904" y="59"/>
                    <a:pt x="903" y="58"/>
                    <a:pt x="902" y="58"/>
                  </a:cubicBezTo>
                  <a:cubicBezTo>
                    <a:pt x="902" y="57"/>
                    <a:pt x="901" y="57"/>
                    <a:pt x="900" y="56"/>
                  </a:cubicBezTo>
                  <a:cubicBezTo>
                    <a:pt x="900" y="56"/>
                    <a:pt x="898" y="55"/>
                    <a:pt x="898" y="54"/>
                  </a:cubicBezTo>
                  <a:cubicBezTo>
                    <a:pt x="898" y="54"/>
                    <a:pt x="899" y="52"/>
                    <a:pt x="900" y="52"/>
                  </a:cubicBezTo>
                  <a:cubicBezTo>
                    <a:pt x="899" y="52"/>
                    <a:pt x="898" y="50"/>
                    <a:pt x="897" y="50"/>
                  </a:cubicBezTo>
                  <a:cubicBezTo>
                    <a:pt x="897" y="51"/>
                    <a:pt x="896" y="52"/>
                    <a:pt x="896" y="53"/>
                  </a:cubicBezTo>
                  <a:cubicBezTo>
                    <a:pt x="895" y="53"/>
                    <a:pt x="895" y="54"/>
                    <a:pt x="894" y="55"/>
                  </a:cubicBezTo>
                  <a:cubicBezTo>
                    <a:pt x="893" y="56"/>
                    <a:pt x="893" y="56"/>
                    <a:pt x="892" y="57"/>
                  </a:cubicBezTo>
                  <a:cubicBezTo>
                    <a:pt x="892" y="58"/>
                    <a:pt x="891" y="59"/>
                    <a:pt x="890" y="59"/>
                  </a:cubicBezTo>
                  <a:cubicBezTo>
                    <a:pt x="890" y="59"/>
                    <a:pt x="889" y="58"/>
                    <a:pt x="888" y="58"/>
                  </a:cubicBezTo>
                  <a:cubicBezTo>
                    <a:pt x="888" y="58"/>
                    <a:pt x="886" y="56"/>
                    <a:pt x="886" y="56"/>
                  </a:cubicBezTo>
                  <a:cubicBezTo>
                    <a:pt x="886" y="56"/>
                    <a:pt x="888" y="54"/>
                    <a:pt x="888" y="54"/>
                  </a:cubicBezTo>
                  <a:cubicBezTo>
                    <a:pt x="887" y="54"/>
                    <a:pt x="886" y="52"/>
                    <a:pt x="885" y="52"/>
                  </a:cubicBezTo>
                  <a:cubicBezTo>
                    <a:pt x="885" y="52"/>
                    <a:pt x="884" y="54"/>
                    <a:pt x="884" y="54"/>
                  </a:cubicBezTo>
                  <a:cubicBezTo>
                    <a:pt x="883" y="55"/>
                    <a:pt x="883" y="56"/>
                    <a:pt x="882" y="57"/>
                  </a:cubicBezTo>
                  <a:cubicBezTo>
                    <a:pt x="882" y="57"/>
                    <a:pt x="881" y="59"/>
                    <a:pt x="880" y="59"/>
                  </a:cubicBezTo>
                  <a:cubicBezTo>
                    <a:pt x="880" y="59"/>
                    <a:pt x="878" y="57"/>
                    <a:pt x="878" y="57"/>
                  </a:cubicBezTo>
                  <a:cubicBezTo>
                    <a:pt x="878" y="57"/>
                    <a:pt x="876" y="59"/>
                    <a:pt x="876" y="59"/>
                  </a:cubicBezTo>
                  <a:cubicBezTo>
                    <a:pt x="877" y="60"/>
                    <a:pt x="879" y="61"/>
                    <a:pt x="879" y="61"/>
                  </a:cubicBezTo>
                  <a:cubicBezTo>
                    <a:pt x="879" y="62"/>
                    <a:pt x="877" y="63"/>
                    <a:pt x="877" y="63"/>
                  </a:cubicBezTo>
                  <a:cubicBezTo>
                    <a:pt x="876" y="64"/>
                    <a:pt x="876" y="65"/>
                    <a:pt x="875" y="65"/>
                  </a:cubicBezTo>
                  <a:cubicBezTo>
                    <a:pt x="875" y="66"/>
                    <a:pt x="874" y="68"/>
                    <a:pt x="874" y="68"/>
                  </a:cubicBezTo>
                  <a:cubicBezTo>
                    <a:pt x="873" y="68"/>
                    <a:pt x="872" y="66"/>
                    <a:pt x="871" y="66"/>
                  </a:cubicBezTo>
                  <a:cubicBezTo>
                    <a:pt x="871" y="66"/>
                    <a:pt x="870" y="68"/>
                    <a:pt x="870" y="68"/>
                  </a:cubicBezTo>
                  <a:cubicBezTo>
                    <a:pt x="868" y="67"/>
                    <a:pt x="867" y="66"/>
                    <a:pt x="865" y="65"/>
                  </a:cubicBezTo>
                  <a:cubicBezTo>
                    <a:pt x="866" y="64"/>
                    <a:pt x="866" y="63"/>
                    <a:pt x="867" y="63"/>
                  </a:cubicBezTo>
                  <a:cubicBezTo>
                    <a:pt x="867" y="62"/>
                    <a:pt x="869" y="61"/>
                    <a:pt x="869" y="60"/>
                  </a:cubicBezTo>
                  <a:cubicBezTo>
                    <a:pt x="869" y="60"/>
                    <a:pt x="866" y="59"/>
                    <a:pt x="866" y="59"/>
                  </a:cubicBezTo>
                  <a:cubicBezTo>
                    <a:pt x="867" y="58"/>
                    <a:pt x="868" y="56"/>
                    <a:pt x="868" y="56"/>
                  </a:cubicBezTo>
                  <a:cubicBezTo>
                    <a:pt x="869" y="56"/>
                    <a:pt x="870" y="58"/>
                    <a:pt x="870" y="58"/>
                  </a:cubicBezTo>
                  <a:cubicBezTo>
                    <a:pt x="871" y="58"/>
                    <a:pt x="872" y="59"/>
                    <a:pt x="873" y="60"/>
                  </a:cubicBezTo>
                  <a:cubicBezTo>
                    <a:pt x="873" y="60"/>
                    <a:pt x="874" y="61"/>
                    <a:pt x="875" y="62"/>
                  </a:cubicBezTo>
                  <a:cubicBezTo>
                    <a:pt x="875" y="61"/>
                    <a:pt x="877" y="60"/>
                    <a:pt x="876" y="59"/>
                  </a:cubicBezTo>
                  <a:cubicBezTo>
                    <a:pt x="876" y="59"/>
                    <a:pt x="874" y="58"/>
                    <a:pt x="874" y="58"/>
                  </a:cubicBezTo>
                  <a:cubicBezTo>
                    <a:pt x="874" y="57"/>
                    <a:pt x="876" y="56"/>
                    <a:pt x="876" y="55"/>
                  </a:cubicBezTo>
                  <a:cubicBezTo>
                    <a:pt x="876" y="55"/>
                    <a:pt x="874" y="54"/>
                    <a:pt x="874" y="54"/>
                  </a:cubicBezTo>
                  <a:cubicBezTo>
                    <a:pt x="874" y="53"/>
                    <a:pt x="876" y="52"/>
                    <a:pt x="875" y="51"/>
                  </a:cubicBezTo>
                  <a:cubicBezTo>
                    <a:pt x="875" y="51"/>
                    <a:pt x="874" y="50"/>
                    <a:pt x="873" y="50"/>
                  </a:cubicBezTo>
                  <a:cubicBezTo>
                    <a:pt x="873" y="50"/>
                    <a:pt x="872" y="52"/>
                    <a:pt x="871" y="52"/>
                  </a:cubicBezTo>
                  <a:cubicBezTo>
                    <a:pt x="871" y="52"/>
                    <a:pt x="870" y="50"/>
                    <a:pt x="869" y="50"/>
                  </a:cubicBezTo>
                  <a:cubicBezTo>
                    <a:pt x="869" y="51"/>
                    <a:pt x="868" y="52"/>
                    <a:pt x="868" y="52"/>
                  </a:cubicBezTo>
                  <a:cubicBezTo>
                    <a:pt x="867" y="53"/>
                    <a:pt x="866" y="55"/>
                    <a:pt x="866" y="55"/>
                  </a:cubicBezTo>
                  <a:cubicBezTo>
                    <a:pt x="865" y="55"/>
                    <a:pt x="864" y="53"/>
                    <a:pt x="864" y="53"/>
                  </a:cubicBezTo>
                  <a:cubicBezTo>
                    <a:pt x="863" y="52"/>
                    <a:pt x="862" y="52"/>
                    <a:pt x="861" y="51"/>
                  </a:cubicBezTo>
                  <a:cubicBezTo>
                    <a:pt x="861" y="51"/>
                    <a:pt x="859" y="50"/>
                    <a:pt x="859" y="50"/>
                  </a:cubicBezTo>
                  <a:cubicBezTo>
                    <a:pt x="859" y="50"/>
                    <a:pt x="858" y="51"/>
                    <a:pt x="857" y="52"/>
                  </a:cubicBezTo>
                  <a:cubicBezTo>
                    <a:pt x="857" y="53"/>
                    <a:pt x="856" y="53"/>
                    <a:pt x="856" y="54"/>
                  </a:cubicBezTo>
                  <a:cubicBezTo>
                    <a:pt x="855" y="55"/>
                    <a:pt x="855" y="56"/>
                    <a:pt x="854" y="56"/>
                  </a:cubicBezTo>
                  <a:cubicBezTo>
                    <a:pt x="853" y="57"/>
                    <a:pt x="853" y="58"/>
                    <a:pt x="852" y="59"/>
                  </a:cubicBezTo>
                  <a:cubicBezTo>
                    <a:pt x="852" y="59"/>
                    <a:pt x="851" y="61"/>
                    <a:pt x="851" y="61"/>
                  </a:cubicBezTo>
                  <a:cubicBezTo>
                    <a:pt x="850" y="61"/>
                    <a:pt x="849" y="59"/>
                    <a:pt x="848" y="59"/>
                  </a:cubicBezTo>
                  <a:cubicBezTo>
                    <a:pt x="848" y="58"/>
                    <a:pt x="847" y="58"/>
                    <a:pt x="846" y="57"/>
                  </a:cubicBezTo>
                  <a:cubicBezTo>
                    <a:pt x="846" y="57"/>
                    <a:pt x="844" y="56"/>
                    <a:pt x="844" y="56"/>
                  </a:cubicBezTo>
                  <a:cubicBezTo>
                    <a:pt x="843" y="56"/>
                    <a:pt x="842" y="54"/>
                    <a:pt x="842" y="54"/>
                  </a:cubicBezTo>
                  <a:cubicBezTo>
                    <a:pt x="841" y="54"/>
                    <a:pt x="840" y="56"/>
                    <a:pt x="840" y="56"/>
                  </a:cubicBezTo>
                  <a:cubicBezTo>
                    <a:pt x="840" y="57"/>
                    <a:pt x="839" y="58"/>
                    <a:pt x="838" y="58"/>
                  </a:cubicBezTo>
                  <a:cubicBezTo>
                    <a:pt x="838" y="59"/>
                    <a:pt x="837" y="57"/>
                    <a:pt x="836" y="57"/>
                  </a:cubicBezTo>
                  <a:cubicBezTo>
                    <a:pt x="835" y="57"/>
                    <a:pt x="835" y="59"/>
                    <a:pt x="834" y="59"/>
                  </a:cubicBezTo>
                  <a:cubicBezTo>
                    <a:pt x="834" y="59"/>
                    <a:pt x="833" y="57"/>
                    <a:pt x="832" y="57"/>
                  </a:cubicBezTo>
                  <a:cubicBezTo>
                    <a:pt x="832" y="57"/>
                    <a:pt x="831" y="59"/>
                    <a:pt x="830" y="59"/>
                  </a:cubicBezTo>
                  <a:cubicBezTo>
                    <a:pt x="830" y="60"/>
                    <a:pt x="829" y="62"/>
                    <a:pt x="829" y="62"/>
                  </a:cubicBezTo>
                  <a:cubicBezTo>
                    <a:pt x="828" y="62"/>
                    <a:pt x="827" y="60"/>
                    <a:pt x="826" y="60"/>
                  </a:cubicBezTo>
                  <a:cubicBezTo>
                    <a:pt x="826" y="60"/>
                    <a:pt x="825" y="62"/>
                    <a:pt x="825" y="62"/>
                  </a:cubicBezTo>
                  <a:cubicBezTo>
                    <a:pt x="824" y="62"/>
                    <a:pt x="823" y="60"/>
                    <a:pt x="823" y="61"/>
                  </a:cubicBezTo>
                  <a:cubicBezTo>
                    <a:pt x="822" y="61"/>
                    <a:pt x="822" y="62"/>
                    <a:pt x="821" y="63"/>
                  </a:cubicBezTo>
                  <a:cubicBezTo>
                    <a:pt x="820" y="63"/>
                    <a:pt x="820" y="64"/>
                    <a:pt x="819" y="65"/>
                  </a:cubicBezTo>
                  <a:cubicBezTo>
                    <a:pt x="819" y="65"/>
                    <a:pt x="817" y="63"/>
                    <a:pt x="817" y="63"/>
                  </a:cubicBezTo>
                  <a:cubicBezTo>
                    <a:pt x="817" y="63"/>
                    <a:pt x="818" y="61"/>
                    <a:pt x="819" y="61"/>
                  </a:cubicBezTo>
                  <a:cubicBezTo>
                    <a:pt x="819" y="61"/>
                    <a:pt x="820" y="59"/>
                    <a:pt x="820" y="59"/>
                  </a:cubicBezTo>
                  <a:cubicBezTo>
                    <a:pt x="821" y="59"/>
                    <a:pt x="822" y="61"/>
                    <a:pt x="823" y="61"/>
                  </a:cubicBezTo>
                  <a:cubicBezTo>
                    <a:pt x="823" y="60"/>
                    <a:pt x="824" y="59"/>
                    <a:pt x="824" y="58"/>
                  </a:cubicBezTo>
                  <a:cubicBezTo>
                    <a:pt x="825" y="58"/>
                    <a:pt x="825" y="57"/>
                    <a:pt x="826" y="56"/>
                  </a:cubicBezTo>
                  <a:cubicBezTo>
                    <a:pt x="826" y="55"/>
                    <a:pt x="827" y="55"/>
                    <a:pt x="828" y="54"/>
                  </a:cubicBezTo>
                  <a:cubicBezTo>
                    <a:pt x="828" y="53"/>
                    <a:pt x="829" y="52"/>
                    <a:pt x="829" y="52"/>
                  </a:cubicBezTo>
                  <a:cubicBezTo>
                    <a:pt x="830" y="52"/>
                    <a:pt x="831" y="53"/>
                    <a:pt x="832" y="53"/>
                  </a:cubicBezTo>
                  <a:cubicBezTo>
                    <a:pt x="832" y="53"/>
                    <a:pt x="834" y="55"/>
                    <a:pt x="834" y="55"/>
                  </a:cubicBezTo>
                  <a:cubicBezTo>
                    <a:pt x="834" y="54"/>
                    <a:pt x="835" y="53"/>
                    <a:pt x="836" y="53"/>
                  </a:cubicBezTo>
                  <a:cubicBezTo>
                    <a:pt x="836" y="53"/>
                    <a:pt x="837" y="51"/>
                    <a:pt x="837" y="51"/>
                  </a:cubicBezTo>
                  <a:cubicBezTo>
                    <a:pt x="837" y="50"/>
                    <a:pt x="835" y="49"/>
                    <a:pt x="835" y="49"/>
                  </a:cubicBezTo>
                  <a:cubicBezTo>
                    <a:pt x="835" y="48"/>
                    <a:pt x="836" y="47"/>
                    <a:pt x="837" y="47"/>
                  </a:cubicBezTo>
                  <a:cubicBezTo>
                    <a:pt x="837" y="46"/>
                    <a:pt x="838" y="45"/>
                    <a:pt x="838" y="44"/>
                  </a:cubicBezTo>
                  <a:cubicBezTo>
                    <a:pt x="839" y="44"/>
                    <a:pt x="840" y="43"/>
                    <a:pt x="840" y="42"/>
                  </a:cubicBezTo>
                  <a:cubicBezTo>
                    <a:pt x="839" y="41"/>
                    <a:pt x="837" y="40"/>
                    <a:pt x="836" y="39"/>
                  </a:cubicBezTo>
                  <a:cubicBezTo>
                    <a:pt x="835" y="38"/>
                    <a:pt x="834" y="38"/>
                    <a:pt x="833" y="37"/>
                  </a:cubicBezTo>
                  <a:cubicBezTo>
                    <a:pt x="833" y="38"/>
                    <a:pt x="832" y="39"/>
                    <a:pt x="832" y="39"/>
                  </a:cubicBezTo>
                  <a:cubicBezTo>
                    <a:pt x="832" y="40"/>
                    <a:pt x="834" y="40"/>
                    <a:pt x="834" y="41"/>
                  </a:cubicBezTo>
                  <a:cubicBezTo>
                    <a:pt x="834" y="42"/>
                    <a:pt x="832" y="43"/>
                    <a:pt x="832" y="43"/>
                  </a:cubicBezTo>
                  <a:cubicBezTo>
                    <a:pt x="832" y="43"/>
                    <a:pt x="834" y="45"/>
                    <a:pt x="834" y="45"/>
                  </a:cubicBezTo>
                  <a:cubicBezTo>
                    <a:pt x="834" y="45"/>
                    <a:pt x="833" y="47"/>
                    <a:pt x="833" y="47"/>
                  </a:cubicBezTo>
                  <a:cubicBezTo>
                    <a:pt x="832" y="47"/>
                    <a:pt x="831" y="46"/>
                    <a:pt x="831" y="45"/>
                  </a:cubicBezTo>
                  <a:cubicBezTo>
                    <a:pt x="830" y="45"/>
                    <a:pt x="829" y="44"/>
                    <a:pt x="828" y="44"/>
                  </a:cubicBezTo>
                  <a:cubicBezTo>
                    <a:pt x="828" y="44"/>
                    <a:pt x="827" y="46"/>
                    <a:pt x="827" y="46"/>
                  </a:cubicBezTo>
                  <a:cubicBezTo>
                    <a:pt x="826" y="46"/>
                    <a:pt x="825" y="44"/>
                    <a:pt x="824" y="44"/>
                  </a:cubicBezTo>
                  <a:cubicBezTo>
                    <a:pt x="824" y="44"/>
                    <a:pt x="823" y="46"/>
                    <a:pt x="823" y="46"/>
                  </a:cubicBezTo>
                  <a:cubicBezTo>
                    <a:pt x="822" y="47"/>
                    <a:pt x="821" y="49"/>
                    <a:pt x="821" y="49"/>
                  </a:cubicBezTo>
                  <a:cubicBezTo>
                    <a:pt x="821" y="49"/>
                    <a:pt x="819" y="47"/>
                    <a:pt x="819" y="47"/>
                  </a:cubicBezTo>
                  <a:cubicBezTo>
                    <a:pt x="818" y="47"/>
                    <a:pt x="817" y="49"/>
                    <a:pt x="817" y="49"/>
                  </a:cubicBezTo>
                  <a:cubicBezTo>
                    <a:pt x="816" y="50"/>
                    <a:pt x="816" y="51"/>
                    <a:pt x="815" y="51"/>
                  </a:cubicBezTo>
                  <a:cubicBezTo>
                    <a:pt x="815" y="52"/>
                    <a:pt x="814" y="53"/>
                    <a:pt x="814" y="54"/>
                  </a:cubicBezTo>
                  <a:cubicBezTo>
                    <a:pt x="813" y="54"/>
                    <a:pt x="812" y="56"/>
                    <a:pt x="812" y="56"/>
                  </a:cubicBezTo>
                  <a:cubicBezTo>
                    <a:pt x="811" y="56"/>
                    <a:pt x="810" y="54"/>
                    <a:pt x="810" y="54"/>
                  </a:cubicBezTo>
                  <a:cubicBezTo>
                    <a:pt x="809" y="54"/>
                    <a:pt x="809" y="56"/>
                    <a:pt x="808" y="56"/>
                  </a:cubicBezTo>
                  <a:cubicBezTo>
                    <a:pt x="808" y="57"/>
                    <a:pt x="806" y="55"/>
                    <a:pt x="806" y="55"/>
                  </a:cubicBezTo>
                  <a:cubicBezTo>
                    <a:pt x="805" y="55"/>
                    <a:pt x="804" y="53"/>
                    <a:pt x="803" y="53"/>
                  </a:cubicBezTo>
                  <a:cubicBezTo>
                    <a:pt x="803" y="53"/>
                    <a:pt x="805" y="51"/>
                    <a:pt x="805" y="51"/>
                  </a:cubicBezTo>
                  <a:cubicBezTo>
                    <a:pt x="806" y="50"/>
                    <a:pt x="806" y="49"/>
                    <a:pt x="807" y="49"/>
                  </a:cubicBezTo>
                  <a:cubicBezTo>
                    <a:pt x="807" y="48"/>
                    <a:pt x="808" y="47"/>
                    <a:pt x="809" y="46"/>
                  </a:cubicBezTo>
                  <a:cubicBezTo>
                    <a:pt x="808" y="46"/>
                    <a:pt x="807" y="45"/>
                    <a:pt x="806" y="45"/>
                  </a:cubicBezTo>
                  <a:cubicBezTo>
                    <a:pt x="806" y="45"/>
                    <a:pt x="805" y="47"/>
                    <a:pt x="805" y="47"/>
                  </a:cubicBezTo>
                  <a:cubicBezTo>
                    <a:pt x="804" y="47"/>
                    <a:pt x="803" y="45"/>
                    <a:pt x="802" y="45"/>
                  </a:cubicBezTo>
                  <a:cubicBezTo>
                    <a:pt x="802" y="45"/>
                    <a:pt x="801" y="47"/>
                    <a:pt x="801" y="47"/>
                  </a:cubicBezTo>
                  <a:cubicBezTo>
                    <a:pt x="800" y="48"/>
                    <a:pt x="800" y="49"/>
                    <a:pt x="799" y="50"/>
                  </a:cubicBezTo>
                  <a:cubicBezTo>
                    <a:pt x="798" y="50"/>
                    <a:pt x="798" y="51"/>
                    <a:pt x="797" y="52"/>
                  </a:cubicBezTo>
                  <a:cubicBezTo>
                    <a:pt x="797" y="51"/>
                    <a:pt x="796" y="51"/>
                    <a:pt x="795" y="50"/>
                  </a:cubicBezTo>
                  <a:cubicBezTo>
                    <a:pt x="795" y="50"/>
                    <a:pt x="793" y="48"/>
                    <a:pt x="793" y="48"/>
                  </a:cubicBezTo>
                  <a:cubicBezTo>
                    <a:pt x="792" y="49"/>
                    <a:pt x="792" y="50"/>
                    <a:pt x="791" y="51"/>
                  </a:cubicBezTo>
                  <a:cubicBezTo>
                    <a:pt x="793" y="52"/>
                    <a:pt x="794" y="53"/>
                    <a:pt x="796" y="54"/>
                  </a:cubicBezTo>
                  <a:cubicBezTo>
                    <a:pt x="796" y="55"/>
                    <a:pt x="797" y="55"/>
                    <a:pt x="798" y="56"/>
                  </a:cubicBezTo>
                  <a:cubicBezTo>
                    <a:pt x="799" y="56"/>
                    <a:pt x="799" y="57"/>
                    <a:pt x="800" y="58"/>
                  </a:cubicBezTo>
                  <a:cubicBezTo>
                    <a:pt x="800" y="58"/>
                    <a:pt x="802" y="59"/>
                    <a:pt x="802" y="59"/>
                  </a:cubicBezTo>
                  <a:cubicBezTo>
                    <a:pt x="802" y="59"/>
                    <a:pt x="804" y="57"/>
                    <a:pt x="804" y="57"/>
                  </a:cubicBezTo>
                  <a:cubicBezTo>
                    <a:pt x="804" y="57"/>
                    <a:pt x="806" y="58"/>
                    <a:pt x="806" y="59"/>
                  </a:cubicBezTo>
                  <a:cubicBezTo>
                    <a:pt x="806" y="59"/>
                    <a:pt x="805" y="61"/>
                    <a:pt x="805" y="61"/>
                  </a:cubicBezTo>
                  <a:cubicBezTo>
                    <a:pt x="804" y="61"/>
                    <a:pt x="803" y="63"/>
                    <a:pt x="803" y="63"/>
                  </a:cubicBezTo>
                  <a:cubicBezTo>
                    <a:pt x="802" y="63"/>
                    <a:pt x="801" y="62"/>
                    <a:pt x="801" y="61"/>
                  </a:cubicBezTo>
                  <a:cubicBezTo>
                    <a:pt x="800" y="62"/>
                    <a:pt x="799" y="63"/>
                    <a:pt x="799" y="64"/>
                  </a:cubicBezTo>
                  <a:cubicBezTo>
                    <a:pt x="799" y="64"/>
                    <a:pt x="797" y="66"/>
                    <a:pt x="797" y="66"/>
                  </a:cubicBezTo>
                  <a:cubicBezTo>
                    <a:pt x="796" y="66"/>
                    <a:pt x="796" y="64"/>
                    <a:pt x="795" y="64"/>
                  </a:cubicBezTo>
                  <a:cubicBezTo>
                    <a:pt x="795" y="64"/>
                    <a:pt x="793" y="67"/>
                    <a:pt x="793" y="66"/>
                  </a:cubicBezTo>
                  <a:cubicBezTo>
                    <a:pt x="793" y="66"/>
                    <a:pt x="791" y="65"/>
                    <a:pt x="791" y="65"/>
                  </a:cubicBezTo>
                  <a:cubicBezTo>
                    <a:pt x="791" y="64"/>
                    <a:pt x="793" y="63"/>
                    <a:pt x="793" y="63"/>
                  </a:cubicBezTo>
                  <a:cubicBezTo>
                    <a:pt x="793" y="62"/>
                    <a:pt x="795" y="60"/>
                    <a:pt x="794" y="60"/>
                  </a:cubicBezTo>
                  <a:cubicBezTo>
                    <a:pt x="794" y="60"/>
                    <a:pt x="792" y="59"/>
                    <a:pt x="792" y="59"/>
                  </a:cubicBezTo>
                  <a:cubicBezTo>
                    <a:pt x="792" y="59"/>
                    <a:pt x="791" y="61"/>
                    <a:pt x="791" y="61"/>
                  </a:cubicBezTo>
                  <a:cubicBezTo>
                    <a:pt x="790" y="61"/>
                    <a:pt x="789" y="60"/>
                    <a:pt x="788" y="59"/>
                  </a:cubicBezTo>
                  <a:cubicBezTo>
                    <a:pt x="788" y="59"/>
                    <a:pt x="786" y="58"/>
                    <a:pt x="786" y="57"/>
                  </a:cubicBezTo>
                  <a:cubicBezTo>
                    <a:pt x="786" y="57"/>
                    <a:pt x="788" y="55"/>
                    <a:pt x="788" y="55"/>
                  </a:cubicBezTo>
                  <a:cubicBezTo>
                    <a:pt x="788" y="54"/>
                    <a:pt x="789" y="54"/>
                    <a:pt x="789" y="53"/>
                  </a:cubicBezTo>
                  <a:cubicBezTo>
                    <a:pt x="790" y="52"/>
                    <a:pt x="791" y="51"/>
                    <a:pt x="791" y="51"/>
                  </a:cubicBezTo>
                  <a:cubicBezTo>
                    <a:pt x="791" y="50"/>
                    <a:pt x="789" y="49"/>
                    <a:pt x="789" y="49"/>
                  </a:cubicBezTo>
                  <a:cubicBezTo>
                    <a:pt x="789" y="48"/>
                    <a:pt x="791" y="47"/>
                    <a:pt x="791" y="47"/>
                  </a:cubicBezTo>
                  <a:cubicBezTo>
                    <a:pt x="791" y="46"/>
                    <a:pt x="788" y="46"/>
                    <a:pt x="788" y="45"/>
                  </a:cubicBezTo>
                  <a:cubicBezTo>
                    <a:pt x="788" y="46"/>
                    <a:pt x="787" y="47"/>
                    <a:pt x="787" y="47"/>
                  </a:cubicBezTo>
                  <a:cubicBezTo>
                    <a:pt x="786" y="48"/>
                    <a:pt x="785" y="49"/>
                    <a:pt x="785" y="50"/>
                  </a:cubicBezTo>
                  <a:cubicBezTo>
                    <a:pt x="785" y="50"/>
                    <a:pt x="787" y="51"/>
                    <a:pt x="787" y="51"/>
                  </a:cubicBezTo>
                  <a:cubicBezTo>
                    <a:pt x="787" y="52"/>
                    <a:pt x="786" y="53"/>
                    <a:pt x="786" y="53"/>
                  </a:cubicBezTo>
                  <a:cubicBezTo>
                    <a:pt x="785" y="54"/>
                    <a:pt x="784" y="52"/>
                    <a:pt x="783" y="52"/>
                  </a:cubicBezTo>
                  <a:cubicBezTo>
                    <a:pt x="782" y="53"/>
                    <a:pt x="781" y="55"/>
                    <a:pt x="780" y="56"/>
                  </a:cubicBezTo>
                  <a:cubicBezTo>
                    <a:pt x="778" y="55"/>
                    <a:pt x="777" y="54"/>
                    <a:pt x="775" y="53"/>
                  </a:cubicBezTo>
                  <a:cubicBezTo>
                    <a:pt x="777" y="51"/>
                    <a:pt x="778" y="50"/>
                    <a:pt x="779" y="48"/>
                  </a:cubicBezTo>
                  <a:cubicBezTo>
                    <a:pt x="779" y="48"/>
                    <a:pt x="780" y="50"/>
                    <a:pt x="781" y="50"/>
                  </a:cubicBezTo>
                  <a:cubicBezTo>
                    <a:pt x="781" y="50"/>
                    <a:pt x="783" y="48"/>
                    <a:pt x="783" y="48"/>
                  </a:cubicBezTo>
                  <a:cubicBezTo>
                    <a:pt x="783" y="48"/>
                    <a:pt x="781" y="46"/>
                    <a:pt x="781" y="46"/>
                  </a:cubicBezTo>
                  <a:cubicBezTo>
                    <a:pt x="780" y="46"/>
                    <a:pt x="782" y="44"/>
                    <a:pt x="782" y="44"/>
                  </a:cubicBezTo>
                  <a:cubicBezTo>
                    <a:pt x="782" y="43"/>
                    <a:pt x="780" y="43"/>
                    <a:pt x="780" y="42"/>
                  </a:cubicBezTo>
                  <a:cubicBezTo>
                    <a:pt x="779" y="44"/>
                    <a:pt x="778" y="45"/>
                    <a:pt x="777" y="47"/>
                  </a:cubicBezTo>
                  <a:cubicBezTo>
                    <a:pt x="776" y="47"/>
                    <a:pt x="776" y="48"/>
                    <a:pt x="775" y="49"/>
                  </a:cubicBezTo>
                  <a:cubicBezTo>
                    <a:pt x="775" y="49"/>
                    <a:pt x="773" y="47"/>
                    <a:pt x="773" y="47"/>
                  </a:cubicBezTo>
                  <a:cubicBezTo>
                    <a:pt x="772" y="47"/>
                    <a:pt x="771" y="49"/>
                    <a:pt x="771" y="49"/>
                  </a:cubicBezTo>
                  <a:cubicBezTo>
                    <a:pt x="771" y="50"/>
                    <a:pt x="770" y="52"/>
                    <a:pt x="769" y="52"/>
                  </a:cubicBezTo>
                  <a:cubicBezTo>
                    <a:pt x="769" y="52"/>
                    <a:pt x="767" y="50"/>
                    <a:pt x="767" y="50"/>
                  </a:cubicBezTo>
                  <a:cubicBezTo>
                    <a:pt x="767" y="50"/>
                    <a:pt x="765" y="48"/>
                    <a:pt x="765" y="48"/>
                  </a:cubicBezTo>
                  <a:cubicBezTo>
                    <a:pt x="765" y="48"/>
                    <a:pt x="763" y="50"/>
                    <a:pt x="763" y="50"/>
                  </a:cubicBezTo>
                  <a:cubicBezTo>
                    <a:pt x="763" y="51"/>
                    <a:pt x="765" y="52"/>
                    <a:pt x="765" y="52"/>
                  </a:cubicBezTo>
                  <a:cubicBezTo>
                    <a:pt x="765" y="53"/>
                    <a:pt x="764" y="54"/>
                    <a:pt x="764" y="54"/>
                  </a:cubicBezTo>
                  <a:cubicBezTo>
                    <a:pt x="763" y="55"/>
                    <a:pt x="763" y="56"/>
                    <a:pt x="762" y="57"/>
                  </a:cubicBezTo>
                  <a:cubicBezTo>
                    <a:pt x="762" y="57"/>
                    <a:pt x="760" y="55"/>
                    <a:pt x="760" y="55"/>
                  </a:cubicBezTo>
                  <a:cubicBezTo>
                    <a:pt x="759" y="55"/>
                    <a:pt x="758" y="57"/>
                    <a:pt x="758" y="57"/>
                  </a:cubicBezTo>
                  <a:cubicBezTo>
                    <a:pt x="758" y="58"/>
                    <a:pt x="756" y="59"/>
                    <a:pt x="756" y="59"/>
                  </a:cubicBezTo>
                  <a:cubicBezTo>
                    <a:pt x="756" y="60"/>
                    <a:pt x="759" y="61"/>
                    <a:pt x="758" y="61"/>
                  </a:cubicBezTo>
                  <a:cubicBezTo>
                    <a:pt x="758" y="62"/>
                    <a:pt x="757" y="63"/>
                    <a:pt x="757" y="63"/>
                  </a:cubicBezTo>
                  <a:cubicBezTo>
                    <a:pt x="756" y="64"/>
                    <a:pt x="756" y="65"/>
                    <a:pt x="755" y="66"/>
                  </a:cubicBezTo>
                  <a:cubicBezTo>
                    <a:pt x="755" y="66"/>
                    <a:pt x="753" y="64"/>
                    <a:pt x="753" y="64"/>
                  </a:cubicBezTo>
                  <a:cubicBezTo>
                    <a:pt x="753" y="64"/>
                    <a:pt x="754" y="62"/>
                    <a:pt x="755" y="62"/>
                  </a:cubicBezTo>
                  <a:cubicBezTo>
                    <a:pt x="755" y="61"/>
                    <a:pt x="756" y="60"/>
                    <a:pt x="756" y="59"/>
                  </a:cubicBezTo>
                  <a:cubicBezTo>
                    <a:pt x="756" y="59"/>
                    <a:pt x="754" y="58"/>
                    <a:pt x="754" y="58"/>
                  </a:cubicBezTo>
                  <a:cubicBezTo>
                    <a:pt x="754" y="57"/>
                    <a:pt x="756" y="56"/>
                    <a:pt x="756" y="55"/>
                  </a:cubicBezTo>
                  <a:cubicBezTo>
                    <a:pt x="756" y="55"/>
                    <a:pt x="754" y="54"/>
                    <a:pt x="753" y="54"/>
                  </a:cubicBezTo>
                  <a:cubicBezTo>
                    <a:pt x="753" y="53"/>
                    <a:pt x="752" y="53"/>
                    <a:pt x="751" y="52"/>
                  </a:cubicBezTo>
                  <a:cubicBezTo>
                    <a:pt x="751" y="53"/>
                    <a:pt x="749" y="54"/>
                    <a:pt x="750" y="54"/>
                  </a:cubicBezTo>
                  <a:cubicBezTo>
                    <a:pt x="750" y="55"/>
                    <a:pt x="752" y="55"/>
                    <a:pt x="752" y="56"/>
                  </a:cubicBezTo>
                  <a:cubicBezTo>
                    <a:pt x="752" y="56"/>
                    <a:pt x="750" y="58"/>
                    <a:pt x="750" y="58"/>
                  </a:cubicBezTo>
                  <a:cubicBezTo>
                    <a:pt x="750" y="58"/>
                    <a:pt x="748" y="56"/>
                    <a:pt x="748" y="57"/>
                  </a:cubicBezTo>
                  <a:cubicBezTo>
                    <a:pt x="747" y="57"/>
                    <a:pt x="747" y="59"/>
                    <a:pt x="746" y="59"/>
                  </a:cubicBezTo>
                  <a:cubicBezTo>
                    <a:pt x="747" y="59"/>
                    <a:pt x="748" y="61"/>
                    <a:pt x="748" y="60"/>
                  </a:cubicBezTo>
                  <a:cubicBezTo>
                    <a:pt x="748" y="61"/>
                    <a:pt x="747" y="63"/>
                    <a:pt x="747" y="63"/>
                  </a:cubicBezTo>
                  <a:cubicBezTo>
                    <a:pt x="746" y="63"/>
                    <a:pt x="745" y="61"/>
                    <a:pt x="744" y="61"/>
                  </a:cubicBezTo>
                  <a:cubicBezTo>
                    <a:pt x="744" y="61"/>
                    <a:pt x="742" y="60"/>
                    <a:pt x="742" y="59"/>
                  </a:cubicBezTo>
                  <a:cubicBezTo>
                    <a:pt x="742" y="59"/>
                    <a:pt x="744" y="58"/>
                    <a:pt x="744" y="57"/>
                  </a:cubicBezTo>
                  <a:cubicBezTo>
                    <a:pt x="744" y="56"/>
                    <a:pt x="742" y="56"/>
                    <a:pt x="742" y="55"/>
                  </a:cubicBezTo>
                  <a:cubicBezTo>
                    <a:pt x="742" y="55"/>
                    <a:pt x="744" y="54"/>
                    <a:pt x="743" y="53"/>
                  </a:cubicBezTo>
                  <a:cubicBezTo>
                    <a:pt x="743" y="52"/>
                    <a:pt x="742" y="52"/>
                    <a:pt x="741" y="51"/>
                  </a:cubicBezTo>
                  <a:cubicBezTo>
                    <a:pt x="740" y="53"/>
                    <a:pt x="739" y="54"/>
                    <a:pt x="738" y="56"/>
                  </a:cubicBezTo>
                  <a:cubicBezTo>
                    <a:pt x="737" y="57"/>
                    <a:pt x="736" y="57"/>
                    <a:pt x="736" y="58"/>
                  </a:cubicBezTo>
                  <a:cubicBezTo>
                    <a:pt x="736" y="58"/>
                    <a:pt x="738" y="59"/>
                    <a:pt x="738" y="60"/>
                  </a:cubicBezTo>
                  <a:cubicBezTo>
                    <a:pt x="738" y="60"/>
                    <a:pt x="737" y="62"/>
                    <a:pt x="737" y="62"/>
                  </a:cubicBezTo>
                  <a:cubicBezTo>
                    <a:pt x="736" y="63"/>
                    <a:pt x="735" y="64"/>
                    <a:pt x="735" y="64"/>
                  </a:cubicBezTo>
                  <a:cubicBezTo>
                    <a:pt x="732" y="62"/>
                    <a:pt x="729" y="60"/>
                    <a:pt x="726" y="57"/>
                  </a:cubicBezTo>
                  <a:cubicBezTo>
                    <a:pt x="727" y="57"/>
                    <a:pt x="727" y="55"/>
                    <a:pt x="728" y="55"/>
                  </a:cubicBezTo>
                  <a:cubicBezTo>
                    <a:pt x="728" y="55"/>
                    <a:pt x="729" y="57"/>
                    <a:pt x="730" y="57"/>
                  </a:cubicBezTo>
                  <a:cubicBezTo>
                    <a:pt x="730" y="57"/>
                    <a:pt x="731" y="55"/>
                    <a:pt x="732" y="55"/>
                  </a:cubicBezTo>
                  <a:cubicBezTo>
                    <a:pt x="732" y="54"/>
                    <a:pt x="733" y="53"/>
                    <a:pt x="733" y="52"/>
                  </a:cubicBezTo>
                  <a:cubicBezTo>
                    <a:pt x="734" y="52"/>
                    <a:pt x="734" y="51"/>
                    <a:pt x="735" y="50"/>
                  </a:cubicBezTo>
                  <a:cubicBezTo>
                    <a:pt x="735" y="50"/>
                    <a:pt x="737" y="49"/>
                    <a:pt x="737" y="48"/>
                  </a:cubicBezTo>
                  <a:cubicBezTo>
                    <a:pt x="737" y="48"/>
                    <a:pt x="735" y="47"/>
                    <a:pt x="734" y="46"/>
                  </a:cubicBezTo>
                  <a:cubicBezTo>
                    <a:pt x="734" y="47"/>
                    <a:pt x="733" y="48"/>
                    <a:pt x="733" y="49"/>
                  </a:cubicBezTo>
                  <a:cubicBezTo>
                    <a:pt x="733" y="49"/>
                    <a:pt x="731" y="51"/>
                    <a:pt x="731" y="51"/>
                  </a:cubicBezTo>
                  <a:cubicBezTo>
                    <a:pt x="731" y="51"/>
                    <a:pt x="729" y="49"/>
                    <a:pt x="729" y="49"/>
                  </a:cubicBezTo>
                  <a:cubicBezTo>
                    <a:pt x="729" y="49"/>
                    <a:pt x="731" y="47"/>
                    <a:pt x="731" y="47"/>
                  </a:cubicBezTo>
                  <a:cubicBezTo>
                    <a:pt x="730" y="47"/>
                    <a:pt x="729" y="45"/>
                    <a:pt x="728" y="45"/>
                  </a:cubicBezTo>
                  <a:cubicBezTo>
                    <a:pt x="728" y="45"/>
                    <a:pt x="727" y="47"/>
                    <a:pt x="727" y="47"/>
                  </a:cubicBezTo>
                  <a:cubicBezTo>
                    <a:pt x="726" y="47"/>
                    <a:pt x="725" y="46"/>
                    <a:pt x="724" y="46"/>
                  </a:cubicBezTo>
                  <a:cubicBezTo>
                    <a:pt x="724" y="46"/>
                    <a:pt x="723" y="44"/>
                    <a:pt x="722" y="44"/>
                  </a:cubicBezTo>
                  <a:cubicBezTo>
                    <a:pt x="722" y="44"/>
                    <a:pt x="721" y="46"/>
                    <a:pt x="720" y="46"/>
                  </a:cubicBezTo>
                  <a:cubicBezTo>
                    <a:pt x="720" y="46"/>
                    <a:pt x="719" y="44"/>
                    <a:pt x="718" y="44"/>
                  </a:cubicBezTo>
                  <a:cubicBezTo>
                    <a:pt x="718" y="45"/>
                    <a:pt x="717" y="47"/>
                    <a:pt x="716" y="47"/>
                  </a:cubicBezTo>
                  <a:cubicBezTo>
                    <a:pt x="716" y="47"/>
                    <a:pt x="715" y="45"/>
                    <a:pt x="714" y="45"/>
                  </a:cubicBezTo>
                  <a:cubicBezTo>
                    <a:pt x="714" y="45"/>
                    <a:pt x="713" y="47"/>
                    <a:pt x="713" y="47"/>
                  </a:cubicBezTo>
                  <a:cubicBezTo>
                    <a:pt x="713" y="48"/>
                    <a:pt x="715" y="48"/>
                    <a:pt x="715" y="49"/>
                  </a:cubicBezTo>
                  <a:cubicBezTo>
                    <a:pt x="715" y="50"/>
                    <a:pt x="713" y="50"/>
                    <a:pt x="713" y="51"/>
                  </a:cubicBezTo>
                  <a:cubicBezTo>
                    <a:pt x="715" y="52"/>
                    <a:pt x="716" y="53"/>
                    <a:pt x="718" y="55"/>
                  </a:cubicBezTo>
                  <a:cubicBezTo>
                    <a:pt x="718" y="55"/>
                    <a:pt x="719" y="56"/>
                    <a:pt x="720" y="56"/>
                  </a:cubicBezTo>
                  <a:cubicBezTo>
                    <a:pt x="719" y="58"/>
                    <a:pt x="717" y="59"/>
                    <a:pt x="716" y="61"/>
                  </a:cubicBezTo>
                  <a:cubicBezTo>
                    <a:pt x="715" y="60"/>
                    <a:pt x="713" y="58"/>
                    <a:pt x="712" y="57"/>
                  </a:cubicBezTo>
                  <a:cubicBezTo>
                    <a:pt x="712" y="57"/>
                    <a:pt x="714" y="56"/>
                    <a:pt x="714" y="55"/>
                  </a:cubicBezTo>
                  <a:cubicBezTo>
                    <a:pt x="714" y="55"/>
                    <a:pt x="712" y="54"/>
                    <a:pt x="711" y="53"/>
                  </a:cubicBezTo>
                  <a:cubicBezTo>
                    <a:pt x="711" y="53"/>
                    <a:pt x="710" y="52"/>
                    <a:pt x="709" y="52"/>
                  </a:cubicBezTo>
                  <a:cubicBezTo>
                    <a:pt x="708" y="53"/>
                    <a:pt x="707" y="55"/>
                    <a:pt x="706" y="56"/>
                  </a:cubicBezTo>
                  <a:cubicBezTo>
                    <a:pt x="705" y="57"/>
                    <a:pt x="705" y="58"/>
                    <a:pt x="704" y="58"/>
                  </a:cubicBezTo>
                  <a:cubicBezTo>
                    <a:pt x="704" y="58"/>
                    <a:pt x="702" y="57"/>
                    <a:pt x="702" y="57"/>
                  </a:cubicBezTo>
                  <a:cubicBezTo>
                    <a:pt x="702" y="56"/>
                    <a:pt x="700" y="55"/>
                    <a:pt x="700" y="55"/>
                  </a:cubicBezTo>
                  <a:cubicBezTo>
                    <a:pt x="699" y="55"/>
                    <a:pt x="698" y="57"/>
                    <a:pt x="698" y="57"/>
                  </a:cubicBezTo>
                  <a:cubicBezTo>
                    <a:pt x="698" y="57"/>
                    <a:pt x="696" y="56"/>
                    <a:pt x="696" y="56"/>
                  </a:cubicBezTo>
                  <a:cubicBezTo>
                    <a:pt x="696" y="55"/>
                    <a:pt x="697" y="53"/>
                    <a:pt x="697" y="53"/>
                  </a:cubicBezTo>
                  <a:cubicBezTo>
                    <a:pt x="698" y="53"/>
                    <a:pt x="699" y="55"/>
                    <a:pt x="700" y="55"/>
                  </a:cubicBezTo>
                  <a:cubicBezTo>
                    <a:pt x="700" y="54"/>
                    <a:pt x="701" y="53"/>
                    <a:pt x="701" y="53"/>
                  </a:cubicBezTo>
                  <a:cubicBezTo>
                    <a:pt x="701" y="52"/>
                    <a:pt x="699" y="51"/>
                    <a:pt x="699" y="51"/>
                  </a:cubicBezTo>
                  <a:cubicBezTo>
                    <a:pt x="699" y="50"/>
                    <a:pt x="697" y="50"/>
                    <a:pt x="697" y="49"/>
                  </a:cubicBezTo>
                  <a:cubicBezTo>
                    <a:pt x="696" y="49"/>
                    <a:pt x="695" y="48"/>
                    <a:pt x="695" y="48"/>
                  </a:cubicBezTo>
                  <a:cubicBezTo>
                    <a:pt x="694" y="47"/>
                    <a:pt x="693" y="47"/>
                    <a:pt x="692" y="46"/>
                  </a:cubicBezTo>
                  <a:cubicBezTo>
                    <a:pt x="692" y="47"/>
                    <a:pt x="691" y="47"/>
                    <a:pt x="691" y="48"/>
                  </a:cubicBezTo>
                  <a:cubicBezTo>
                    <a:pt x="690" y="48"/>
                    <a:pt x="689" y="50"/>
                    <a:pt x="689" y="50"/>
                  </a:cubicBezTo>
                  <a:cubicBezTo>
                    <a:pt x="689" y="51"/>
                    <a:pt x="691" y="52"/>
                    <a:pt x="691" y="52"/>
                  </a:cubicBezTo>
                  <a:cubicBezTo>
                    <a:pt x="691" y="52"/>
                    <a:pt x="690" y="54"/>
                    <a:pt x="689" y="54"/>
                  </a:cubicBezTo>
                  <a:cubicBezTo>
                    <a:pt x="689" y="54"/>
                    <a:pt x="688" y="53"/>
                    <a:pt x="687" y="53"/>
                  </a:cubicBezTo>
                  <a:cubicBezTo>
                    <a:pt x="686" y="52"/>
                    <a:pt x="686" y="51"/>
                    <a:pt x="685" y="51"/>
                  </a:cubicBezTo>
                  <a:cubicBezTo>
                    <a:pt x="685" y="51"/>
                    <a:pt x="683" y="49"/>
                    <a:pt x="683" y="49"/>
                  </a:cubicBezTo>
                  <a:cubicBezTo>
                    <a:pt x="682" y="49"/>
                    <a:pt x="681" y="51"/>
                    <a:pt x="681" y="51"/>
                  </a:cubicBezTo>
                  <a:cubicBezTo>
                    <a:pt x="680" y="52"/>
                    <a:pt x="680" y="53"/>
                    <a:pt x="679" y="54"/>
                  </a:cubicBezTo>
                  <a:cubicBezTo>
                    <a:pt x="679" y="54"/>
                    <a:pt x="678" y="56"/>
                    <a:pt x="678" y="56"/>
                  </a:cubicBezTo>
                  <a:cubicBezTo>
                    <a:pt x="677" y="56"/>
                    <a:pt x="676" y="54"/>
                    <a:pt x="675" y="54"/>
                  </a:cubicBezTo>
                  <a:cubicBezTo>
                    <a:pt x="675" y="54"/>
                    <a:pt x="674" y="53"/>
                    <a:pt x="673" y="53"/>
                  </a:cubicBezTo>
                  <a:cubicBezTo>
                    <a:pt x="673" y="52"/>
                    <a:pt x="672" y="55"/>
                    <a:pt x="671" y="55"/>
                  </a:cubicBezTo>
                  <a:cubicBezTo>
                    <a:pt x="671" y="55"/>
                    <a:pt x="670" y="53"/>
                    <a:pt x="669" y="53"/>
                  </a:cubicBezTo>
                  <a:cubicBezTo>
                    <a:pt x="669" y="54"/>
                    <a:pt x="668" y="55"/>
                    <a:pt x="668" y="55"/>
                  </a:cubicBezTo>
                  <a:cubicBezTo>
                    <a:pt x="668" y="55"/>
                    <a:pt x="665" y="54"/>
                    <a:pt x="665" y="54"/>
                  </a:cubicBezTo>
                  <a:cubicBezTo>
                    <a:pt x="665" y="53"/>
                    <a:pt x="667" y="52"/>
                    <a:pt x="667" y="51"/>
                  </a:cubicBezTo>
                  <a:cubicBezTo>
                    <a:pt x="667" y="51"/>
                    <a:pt x="668" y="50"/>
                    <a:pt x="669" y="49"/>
                  </a:cubicBezTo>
                  <a:cubicBezTo>
                    <a:pt x="669" y="49"/>
                    <a:pt x="670" y="47"/>
                    <a:pt x="670" y="47"/>
                  </a:cubicBezTo>
                  <a:cubicBezTo>
                    <a:pt x="670" y="46"/>
                    <a:pt x="668" y="46"/>
                    <a:pt x="668" y="45"/>
                  </a:cubicBezTo>
                  <a:cubicBezTo>
                    <a:pt x="668" y="45"/>
                    <a:pt x="670" y="43"/>
                    <a:pt x="670" y="43"/>
                  </a:cubicBezTo>
                  <a:cubicBezTo>
                    <a:pt x="670" y="42"/>
                    <a:pt x="668" y="42"/>
                    <a:pt x="668" y="41"/>
                  </a:cubicBezTo>
                  <a:cubicBezTo>
                    <a:pt x="668" y="41"/>
                    <a:pt x="666" y="40"/>
                    <a:pt x="665" y="40"/>
                  </a:cubicBezTo>
                  <a:cubicBezTo>
                    <a:pt x="665" y="40"/>
                    <a:pt x="664" y="41"/>
                    <a:pt x="664" y="42"/>
                  </a:cubicBezTo>
                  <a:cubicBezTo>
                    <a:pt x="664" y="42"/>
                    <a:pt x="666" y="43"/>
                    <a:pt x="666" y="43"/>
                  </a:cubicBezTo>
                  <a:cubicBezTo>
                    <a:pt x="666" y="44"/>
                    <a:pt x="665" y="45"/>
                    <a:pt x="664" y="46"/>
                  </a:cubicBezTo>
                  <a:cubicBezTo>
                    <a:pt x="664" y="46"/>
                    <a:pt x="663" y="47"/>
                    <a:pt x="663" y="48"/>
                  </a:cubicBezTo>
                  <a:cubicBezTo>
                    <a:pt x="662" y="48"/>
                    <a:pt x="665" y="49"/>
                    <a:pt x="665" y="50"/>
                  </a:cubicBezTo>
                  <a:cubicBezTo>
                    <a:pt x="665" y="50"/>
                    <a:pt x="663" y="51"/>
                    <a:pt x="663" y="52"/>
                  </a:cubicBezTo>
                  <a:cubicBezTo>
                    <a:pt x="663" y="53"/>
                    <a:pt x="661" y="53"/>
                    <a:pt x="661" y="54"/>
                  </a:cubicBezTo>
                  <a:cubicBezTo>
                    <a:pt x="661" y="55"/>
                    <a:pt x="663" y="55"/>
                    <a:pt x="664" y="56"/>
                  </a:cubicBezTo>
                  <a:cubicBezTo>
                    <a:pt x="662" y="57"/>
                    <a:pt x="661" y="59"/>
                    <a:pt x="660" y="60"/>
                  </a:cubicBezTo>
                  <a:cubicBezTo>
                    <a:pt x="660" y="61"/>
                    <a:pt x="659" y="62"/>
                    <a:pt x="659" y="63"/>
                  </a:cubicBezTo>
                  <a:cubicBezTo>
                    <a:pt x="657" y="61"/>
                    <a:pt x="656" y="60"/>
                    <a:pt x="654" y="59"/>
                  </a:cubicBezTo>
                  <a:cubicBezTo>
                    <a:pt x="655" y="58"/>
                    <a:pt x="655" y="58"/>
                    <a:pt x="656" y="57"/>
                  </a:cubicBezTo>
                  <a:cubicBezTo>
                    <a:pt x="656" y="56"/>
                    <a:pt x="657" y="55"/>
                    <a:pt x="657" y="55"/>
                  </a:cubicBezTo>
                  <a:cubicBezTo>
                    <a:pt x="657" y="54"/>
                    <a:pt x="655" y="53"/>
                    <a:pt x="655" y="53"/>
                  </a:cubicBezTo>
                  <a:cubicBezTo>
                    <a:pt x="655" y="53"/>
                    <a:pt x="653" y="52"/>
                    <a:pt x="653" y="51"/>
                  </a:cubicBezTo>
                  <a:cubicBezTo>
                    <a:pt x="653" y="51"/>
                    <a:pt x="655" y="50"/>
                    <a:pt x="655" y="49"/>
                  </a:cubicBezTo>
                  <a:cubicBezTo>
                    <a:pt x="654" y="48"/>
                    <a:pt x="653" y="48"/>
                    <a:pt x="652" y="47"/>
                  </a:cubicBezTo>
                  <a:cubicBezTo>
                    <a:pt x="652" y="47"/>
                    <a:pt x="651" y="46"/>
                    <a:pt x="650" y="46"/>
                  </a:cubicBezTo>
                  <a:cubicBezTo>
                    <a:pt x="650" y="46"/>
                    <a:pt x="649" y="47"/>
                    <a:pt x="649" y="48"/>
                  </a:cubicBezTo>
                  <a:cubicBezTo>
                    <a:pt x="648" y="48"/>
                    <a:pt x="647" y="50"/>
                    <a:pt x="647" y="50"/>
                  </a:cubicBezTo>
                  <a:cubicBezTo>
                    <a:pt x="647" y="50"/>
                    <a:pt x="649" y="51"/>
                    <a:pt x="649" y="52"/>
                  </a:cubicBezTo>
                  <a:cubicBezTo>
                    <a:pt x="649" y="52"/>
                    <a:pt x="648" y="53"/>
                    <a:pt x="647" y="54"/>
                  </a:cubicBezTo>
                  <a:cubicBezTo>
                    <a:pt x="647" y="54"/>
                    <a:pt x="646" y="56"/>
                    <a:pt x="646" y="56"/>
                  </a:cubicBezTo>
                  <a:cubicBezTo>
                    <a:pt x="646" y="57"/>
                    <a:pt x="648" y="57"/>
                    <a:pt x="648" y="58"/>
                  </a:cubicBezTo>
                  <a:cubicBezTo>
                    <a:pt x="648" y="59"/>
                    <a:pt x="646" y="59"/>
                    <a:pt x="646" y="60"/>
                  </a:cubicBezTo>
                  <a:cubicBezTo>
                    <a:pt x="646" y="60"/>
                    <a:pt x="644" y="59"/>
                    <a:pt x="644" y="58"/>
                  </a:cubicBezTo>
                  <a:cubicBezTo>
                    <a:pt x="644" y="58"/>
                    <a:pt x="646" y="57"/>
                    <a:pt x="646" y="56"/>
                  </a:cubicBezTo>
                  <a:cubicBezTo>
                    <a:pt x="645" y="56"/>
                    <a:pt x="644" y="55"/>
                    <a:pt x="643" y="55"/>
                  </a:cubicBezTo>
                  <a:cubicBezTo>
                    <a:pt x="643" y="54"/>
                    <a:pt x="642" y="53"/>
                    <a:pt x="641" y="53"/>
                  </a:cubicBezTo>
                  <a:cubicBezTo>
                    <a:pt x="641" y="53"/>
                    <a:pt x="639" y="51"/>
                    <a:pt x="639" y="51"/>
                  </a:cubicBezTo>
                  <a:cubicBezTo>
                    <a:pt x="638" y="51"/>
                    <a:pt x="638" y="53"/>
                    <a:pt x="637" y="53"/>
                  </a:cubicBezTo>
                  <a:cubicBezTo>
                    <a:pt x="637" y="53"/>
                    <a:pt x="636" y="51"/>
                    <a:pt x="635" y="52"/>
                  </a:cubicBezTo>
                  <a:cubicBezTo>
                    <a:pt x="634" y="52"/>
                    <a:pt x="634" y="54"/>
                    <a:pt x="633" y="54"/>
                  </a:cubicBezTo>
                  <a:cubicBezTo>
                    <a:pt x="634" y="55"/>
                    <a:pt x="635" y="55"/>
                    <a:pt x="636" y="56"/>
                  </a:cubicBezTo>
                  <a:cubicBezTo>
                    <a:pt x="636" y="56"/>
                    <a:pt x="634" y="57"/>
                    <a:pt x="634" y="58"/>
                  </a:cubicBezTo>
                  <a:cubicBezTo>
                    <a:pt x="633" y="58"/>
                    <a:pt x="632" y="59"/>
                    <a:pt x="632" y="60"/>
                  </a:cubicBezTo>
                  <a:cubicBezTo>
                    <a:pt x="632" y="60"/>
                    <a:pt x="634" y="61"/>
                    <a:pt x="634" y="62"/>
                  </a:cubicBezTo>
                  <a:cubicBezTo>
                    <a:pt x="634" y="62"/>
                    <a:pt x="633" y="64"/>
                    <a:pt x="633" y="64"/>
                  </a:cubicBezTo>
                  <a:cubicBezTo>
                    <a:pt x="632" y="65"/>
                    <a:pt x="631" y="65"/>
                    <a:pt x="631" y="66"/>
                  </a:cubicBezTo>
                  <a:cubicBezTo>
                    <a:pt x="631" y="66"/>
                    <a:pt x="629" y="65"/>
                    <a:pt x="629" y="64"/>
                  </a:cubicBezTo>
                  <a:cubicBezTo>
                    <a:pt x="629" y="64"/>
                    <a:pt x="631" y="63"/>
                    <a:pt x="630" y="62"/>
                  </a:cubicBezTo>
                  <a:cubicBezTo>
                    <a:pt x="630" y="62"/>
                    <a:pt x="628" y="61"/>
                    <a:pt x="628" y="61"/>
                  </a:cubicBezTo>
                  <a:cubicBezTo>
                    <a:pt x="628" y="60"/>
                    <a:pt x="626" y="60"/>
                    <a:pt x="626" y="59"/>
                  </a:cubicBezTo>
                  <a:cubicBezTo>
                    <a:pt x="626" y="58"/>
                    <a:pt x="628" y="57"/>
                    <a:pt x="628" y="57"/>
                  </a:cubicBezTo>
                  <a:cubicBezTo>
                    <a:pt x="628" y="56"/>
                    <a:pt x="629" y="55"/>
                    <a:pt x="629" y="54"/>
                  </a:cubicBezTo>
                  <a:cubicBezTo>
                    <a:pt x="629" y="54"/>
                    <a:pt x="627" y="53"/>
                    <a:pt x="627" y="53"/>
                  </a:cubicBezTo>
                  <a:cubicBezTo>
                    <a:pt x="627" y="52"/>
                    <a:pt x="629" y="51"/>
                    <a:pt x="629" y="50"/>
                  </a:cubicBezTo>
                  <a:cubicBezTo>
                    <a:pt x="629" y="50"/>
                    <a:pt x="627" y="49"/>
                    <a:pt x="627" y="49"/>
                  </a:cubicBezTo>
                  <a:cubicBezTo>
                    <a:pt x="626" y="48"/>
                    <a:pt x="625" y="48"/>
                    <a:pt x="624" y="47"/>
                  </a:cubicBezTo>
                  <a:cubicBezTo>
                    <a:pt x="624" y="48"/>
                    <a:pt x="623" y="49"/>
                    <a:pt x="623" y="49"/>
                  </a:cubicBezTo>
                  <a:cubicBezTo>
                    <a:pt x="623" y="50"/>
                    <a:pt x="625" y="51"/>
                    <a:pt x="625" y="51"/>
                  </a:cubicBezTo>
                  <a:cubicBezTo>
                    <a:pt x="625" y="52"/>
                    <a:pt x="624" y="53"/>
                    <a:pt x="623" y="53"/>
                  </a:cubicBezTo>
                  <a:cubicBezTo>
                    <a:pt x="623" y="54"/>
                    <a:pt x="622" y="55"/>
                    <a:pt x="621" y="55"/>
                  </a:cubicBezTo>
                  <a:cubicBezTo>
                    <a:pt x="621" y="56"/>
                    <a:pt x="624" y="57"/>
                    <a:pt x="624" y="57"/>
                  </a:cubicBezTo>
                  <a:cubicBezTo>
                    <a:pt x="624" y="58"/>
                    <a:pt x="622" y="59"/>
                    <a:pt x="622" y="59"/>
                  </a:cubicBezTo>
                  <a:cubicBezTo>
                    <a:pt x="622" y="60"/>
                    <a:pt x="621" y="61"/>
                    <a:pt x="620" y="62"/>
                  </a:cubicBezTo>
                  <a:cubicBezTo>
                    <a:pt x="620" y="62"/>
                    <a:pt x="618" y="60"/>
                    <a:pt x="618" y="60"/>
                  </a:cubicBezTo>
                  <a:cubicBezTo>
                    <a:pt x="618" y="60"/>
                    <a:pt x="620" y="58"/>
                    <a:pt x="620" y="58"/>
                  </a:cubicBezTo>
                  <a:cubicBezTo>
                    <a:pt x="619" y="57"/>
                    <a:pt x="618" y="56"/>
                    <a:pt x="618" y="56"/>
                  </a:cubicBezTo>
                  <a:cubicBezTo>
                    <a:pt x="617" y="56"/>
                    <a:pt x="616" y="54"/>
                    <a:pt x="615" y="54"/>
                  </a:cubicBezTo>
                  <a:cubicBezTo>
                    <a:pt x="615" y="54"/>
                    <a:pt x="614" y="56"/>
                    <a:pt x="614" y="57"/>
                  </a:cubicBezTo>
                  <a:cubicBezTo>
                    <a:pt x="613" y="57"/>
                    <a:pt x="612" y="58"/>
                    <a:pt x="612" y="59"/>
                  </a:cubicBezTo>
                  <a:cubicBezTo>
                    <a:pt x="612" y="59"/>
                    <a:pt x="614" y="60"/>
                    <a:pt x="614" y="60"/>
                  </a:cubicBezTo>
                  <a:cubicBezTo>
                    <a:pt x="614" y="61"/>
                    <a:pt x="616" y="62"/>
                    <a:pt x="616" y="62"/>
                  </a:cubicBezTo>
                  <a:cubicBezTo>
                    <a:pt x="616" y="62"/>
                    <a:pt x="615" y="64"/>
                    <a:pt x="615" y="64"/>
                  </a:cubicBezTo>
                  <a:cubicBezTo>
                    <a:pt x="614" y="64"/>
                    <a:pt x="613" y="62"/>
                    <a:pt x="612" y="63"/>
                  </a:cubicBezTo>
                  <a:cubicBezTo>
                    <a:pt x="612" y="63"/>
                    <a:pt x="611" y="65"/>
                    <a:pt x="611" y="65"/>
                  </a:cubicBezTo>
                  <a:cubicBezTo>
                    <a:pt x="610" y="64"/>
                    <a:pt x="609" y="64"/>
                    <a:pt x="609" y="63"/>
                  </a:cubicBezTo>
                  <a:cubicBezTo>
                    <a:pt x="608" y="63"/>
                    <a:pt x="606" y="62"/>
                    <a:pt x="606" y="62"/>
                  </a:cubicBezTo>
                  <a:cubicBezTo>
                    <a:pt x="606" y="61"/>
                    <a:pt x="608" y="60"/>
                    <a:pt x="608" y="59"/>
                  </a:cubicBezTo>
                  <a:cubicBezTo>
                    <a:pt x="608" y="59"/>
                    <a:pt x="606" y="58"/>
                    <a:pt x="606" y="58"/>
                  </a:cubicBezTo>
                  <a:cubicBezTo>
                    <a:pt x="606" y="57"/>
                    <a:pt x="608" y="56"/>
                    <a:pt x="607" y="55"/>
                  </a:cubicBezTo>
                  <a:cubicBezTo>
                    <a:pt x="607" y="55"/>
                    <a:pt x="605" y="54"/>
                    <a:pt x="605" y="54"/>
                  </a:cubicBezTo>
                  <a:cubicBezTo>
                    <a:pt x="605" y="53"/>
                    <a:pt x="607" y="52"/>
                    <a:pt x="607" y="51"/>
                  </a:cubicBezTo>
                  <a:cubicBezTo>
                    <a:pt x="607" y="51"/>
                    <a:pt x="609" y="49"/>
                    <a:pt x="609" y="49"/>
                  </a:cubicBezTo>
                  <a:cubicBezTo>
                    <a:pt x="609" y="49"/>
                    <a:pt x="606" y="48"/>
                    <a:pt x="606" y="47"/>
                  </a:cubicBezTo>
                  <a:cubicBezTo>
                    <a:pt x="607" y="47"/>
                    <a:pt x="608" y="46"/>
                    <a:pt x="608" y="45"/>
                  </a:cubicBezTo>
                  <a:cubicBezTo>
                    <a:pt x="609" y="44"/>
                    <a:pt x="609" y="44"/>
                    <a:pt x="610" y="43"/>
                  </a:cubicBezTo>
                  <a:cubicBezTo>
                    <a:pt x="609" y="43"/>
                    <a:pt x="608" y="41"/>
                    <a:pt x="608" y="41"/>
                  </a:cubicBezTo>
                  <a:cubicBezTo>
                    <a:pt x="607" y="41"/>
                    <a:pt x="607" y="43"/>
                    <a:pt x="606" y="44"/>
                  </a:cubicBezTo>
                  <a:cubicBezTo>
                    <a:pt x="605" y="44"/>
                    <a:pt x="604" y="42"/>
                    <a:pt x="604" y="42"/>
                  </a:cubicBezTo>
                  <a:cubicBezTo>
                    <a:pt x="603" y="42"/>
                    <a:pt x="602" y="44"/>
                    <a:pt x="602" y="44"/>
                  </a:cubicBezTo>
                  <a:cubicBezTo>
                    <a:pt x="602" y="44"/>
                    <a:pt x="604" y="46"/>
                    <a:pt x="604" y="46"/>
                  </a:cubicBezTo>
                  <a:cubicBezTo>
                    <a:pt x="604" y="46"/>
                    <a:pt x="603" y="48"/>
                    <a:pt x="602" y="48"/>
                  </a:cubicBezTo>
                  <a:cubicBezTo>
                    <a:pt x="602" y="49"/>
                    <a:pt x="601" y="50"/>
                    <a:pt x="601" y="50"/>
                  </a:cubicBezTo>
                  <a:cubicBezTo>
                    <a:pt x="600" y="51"/>
                    <a:pt x="600" y="52"/>
                    <a:pt x="599" y="52"/>
                  </a:cubicBezTo>
                  <a:cubicBezTo>
                    <a:pt x="599" y="53"/>
                    <a:pt x="597" y="51"/>
                    <a:pt x="597" y="51"/>
                  </a:cubicBezTo>
                  <a:cubicBezTo>
                    <a:pt x="596" y="51"/>
                    <a:pt x="596" y="53"/>
                    <a:pt x="595" y="53"/>
                  </a:cubicBezTo>
                  <a:cubicBezTo>
                    <a:pt x="594" y="53"/>
                    <a:pt x="594" y="55"/>
                    <a:pt x="593" y="55"/>
                  </a:cubicBezTo>
                  <a:cubicBezTo>
                    <a:pt x="593" y="55"/>
                    <a:pt x="591" y="53"/>
                    <a:pt x="591" y="54"/>
                  </a:cubicBezTo>
                  <a:cubicBezTo>
                    <a:pt x="591" y="54"/>
                    <a:pt x="590" y="55"/>
                    <a:pt x="589" y="56"/>
                  </a:cubicBezTo>
                  <a:cubicBezTo>
                    <a:pt x="589" y="56"/>
                    <a:pt x="588" y="57"/>
                    <a:pt x="588" y="58"/>
                  </a:cubicBezTo>
                  <a:cubicBezTo>
                    <a:pt x="587" y="59"/>
                    <a:pt x="587" y="59"/>
                    <a:pt x="586" y="60"/>
                  </a:cubicBezTo>
                  <a:cubicBezTo>
                    <a:pt x="586" y="61"/>
                    <a:pt x="585" y="62"/>
                    <a:pt x="584" y="62"/>
                  </a:cubicBezTo>
                  <a:cubicBezTo>
                    <a:pt x="584" y="62"/>
                    <a:pt x="586" y="64"/>
                    <a:pt x="587" y="64"/>
                  </a:cubicBezTo>
                  <a:cubicBezTo>
                    <a:pt x="587" y="64"/>
                    <a:pt x="588" y="62"/>
                    <a:pt x="588" y="62"/>
                  </a:cubicBezTo>
                  <a:cubicBezTo>
                    <a:pt x="588" y="62"/>
                    <a:pt x="590" y="63"/>
                    <a:pt x="591" y="64"/>
                  </a:cubicBezTo>
                  <a:cubicBezTo>
                    <a:pt x="591" y="64"/>
                    <a:pt x="589" y="66"/>
                    <a:pt x="589" y="66"/>
                  </a:cubicBezTo>
                  <a:cubicBezTo>
                    <a:pt x="589" y="66"/>
                    <a:pt x="587" y="64"/>
                    <a:pt x="587" y="64"/>
                  </a:cubicBezTo>
                  <a:cubicBezTo>
                    <a:pt x="586" y="64"/>
                    <a:pt x="586" y="66"/>
                    <a:pt x="585" y="66"/>
                  </a:cubicBezTo>
                  <a:cubicBezTo>
                    <a:pt x="584" y="66"/>
                    <a:pt x="583" y="65"/>
                    <a:pt x="583" y="65"/>
                  </a:cubicBezTo>
                  <a:cubicBezTo>
                    <a:pt x="582" y="64"/>
                    <a:pt x="580" y="63"/>
                    <a:pt x="580" y="63"/>
                  </a:cubicBezTo>
                  <a:cubicBezTo>
                    <a:pt x="580" y="63"/>
                    <a:pt x="582" y="61"/>
                    <a:pt x="582" y="61"/>
                  </a:cubicBezTo>
                  <a:cubicBezTo>
                    <a:pt x="582" y="61"/>
                    <a:pt x="584" y="59"/>
                    <a:pt x="584" y="59"/>
                  </a:cubicBezTo>
                  <a:cubicBezTo>
                    <a:pt x="584" y="58"/>
                    <a:pt x="582" y="57"/>
                    <a:pt x="582" y="57"/>
                  </a:cubicBezTo>
                  <a:cubicBezTo>
                    <a:pt x="581" y="57"/>
                    <a:pt x="580" y="59"/>
                    <a:pt x="580" y="59"/>
                  </a:cubicBezTo>
                  <a:cubicBezTo>
                    <a:pt x="579" y="59"/>
                    <a:pt x="578" y="58"/>
                    <a:pt x="578" y="57"/>
                  </a:cubicBezTo>
                  <a:cubicBezTo>
                    <a:pt x="577" y="57"/>
                    <a:pt x="576" y="56"/>
                    <a:pt x="575" y="56"/>
                  </a:cubicBezTo>
                  <a:cubicBezTo>
                    <a:pt x="575" y="55"/>
                    <a:pt x="577" y="54"/>
                    <a:pt x="577" y="53"/>
                  </a:cubicBezTo>
                  <a:cubicBezTo>
                    <a:pt x="577" y="53"/>
                    <a:pt x="579" y="51"/>
                    <a:pt x="579" y="51"/>
                  </a:cubicBezTo>
                  <a:cubicBezTo>
                    <a:pt x="579" y="50"/>
                    <a:pt x="577" y="50"/>
                    <a:pt x="577" y="49"/>
                  </a:cubicBezTo>
                  <a:cubicBezTo>
                    <a:pt x="576" y="49"/>
                    <a:pt x="575" y="48"/>
                    <a:pt x="574" y="48"/>
                  </a:cubicBezTo>
                  <a:cubicBezTo>
                    <a:pt x="573" y="49"/>
                    <a:pt x="572" y="51"/>
                    <a:pt x="571" y="52"/>
                  </a:cubicBezTo>
                  <a:cubicBezTo>
                    <a:pt x="570" y="54"/>
                    <a:pt x="569" y="55"/>
                    <a:pt x="568" y="57"/>
                  </a:cubicBezTo>
                  <a:cubicBezTo>
                    <a:pt x="566" y="58"/>
                    <a:pt x="565" y="60"/>
                    <a:pt x="564" y="61"/>
                  </a:cubicBezTo>
                  <a:cubicBezTo>
                    <a:pt x="564" y="62"/>
                    <a:pt x="563" y="63"/>
                    <a:pt x="562" y="63"/>
                  </a:cubicBezTo>
                  <a:cubicBezTo>
                    <a:pt x="562" y="64"/>
                    <a:pt x="561" y="65"/>
                    <a:pt x="561" y="66"/>
                  </a:cubicBezTo>
                  <a:cubicBezTo>
                    <a:pt x="561" y="66"/>
                    <a:pt x="559" y="64"/>
                    <a:pt x="559" y="64"/>
                  </a:cubicBezTo>
                  <a:cubicBezTo>
                    <a:pt x="558" y="63"/>
                    <a:pt x="560" y="62"/>
                    <a:pt x="560" y="62"/>
                  </a:cubicBezTo>
                  <a:cubicBezTo>
                    <a:pt x="559" y="61"/>
                    <a:pt x="559" y="60"/>
                    <a:pt x="558" y="60"/>
                  </a:cubicBezTo>
                  <a:cubicBezTo>
                    <a:pt x="557" y="60"/>
                    <a:pt x="556" y="58"/>
                    <a:pt x="556" y="58"/>
                  </a:cubicBezTo>
                  <a:cubicBezTo>
                    <a:pt x="555" y="58"/>
                    <a:pt x="555" y="61"/>
                    <a:pt x="554" y="60"/>
                  </a:cubicBezTo>
                  <a:cubicBezTo>
                    <a:pt x="553" y="60"/>
                    <a:pt x="553" y="59"/>
                    <a:pt x="552" y="59"/>
                  </a:cubicBezTo>
                  <a:cubicBezTo>
                    <a:pt x="551" y="59"/>
                    <a:pt x="551" y="61"/>
                    <a:pt x="550" y="61"/>
                  </a:cubicBezTo>
                  <a:cubicBezTo>
                    <a:pt x="550" y="61"/>
                    <a:pt x="548" y="60"/>
                    <a:pt x="548" y="59"/>
                  </a:cubicBezTo>
                  <a:cubicBezTo>
                    <a:pt x="547" y="59"/>
                    <a:pt x="546" y="58"/>
                    <a:pt x="546" y="58"/>
                  </a:cubicBezTo>
                  <a:cubicBezTo>
                    <a:pt x="546" y="58"/>
                    <a:pt x="547" y="56"/>
                    <a:pt x="547" y="55"/>
                  </a:cubicBezTo>
                  <a:cubicBezTo>
                    <a:pt x="548" y="55"/>
                    <a:pt x="549" y="54"/>
                    <a:pt x="549" y="53"/>
                  </a:cubicBezTo>
                  <a:cubicBezTo>
                    <a:pt x="549" y="53"/>
                    <a:pt x="547" y="51"/>
                    <a:pt x="547" y="51"/>
                  </a:cubicBezTo>
                  <a:cubicBezTo>
                    <a:pt x="546" y="51"/>
                    <a:pt x="546" y="54"/>
                    <a:pt x="545" y="54"/>
                  </a:cubicBezTo>
                  <a:cubicBezTo>
                    <a:pt x="544" y="54"/>
                    <a:pt x="544" y="52"/>
                    <a:pt x="543" y="52"/>
                  </a:cubicBezTo>
                  <a:cubicBezTo>
                    <a:pt x="541" y="51"/>
                    <a:pt x="540" y="50"/>
                    <a:pt x="538" y="49"/>
                  </a:cubicBezTo>
                  <a:cubicBezTo>
                    <a:pt x="538" y="49"/>
                    <a:pt x="537" y="50"/>
                    <a:pt x="537" y="51"/>
                  </a:cubicBezTo>
                  <a:cubicBezTo>
                    <a:pt x="537" y="51"/>
                    <a:pt x="539" y="52"/>
                    <a:pt x="539" y="53"/>
                  </a:cubicBezTo>
                  <a:cubicBezTo>
                    <a:pt x="539" y="53"/>
                    <a:pt x="541" y="54"/>
                    <a:pt x="541" y="54"/>
                  </a:cubicBezTo>
                  <a:cubicBezTo>
                    <a:pt x="541" y="55"/>
                    <a:pt x="540" y="56"/>
                    <a:pt x="539" y="56"/>
                  </a:cubicBezTo>
                  <a:cubicBezTo>
                    <a:pt x="540" y="57"/>
                    <a:pt x="541" y="58"/>
                    <a:pt x="542" y="58"/>
                  </a:cubicBezTo>
                  <a:cubicBezTo>
                    <a:pt x="542" y="58"/>
                    <a:pt x="540" y="60"/>
                    <a:pt x="540" y="60"/>
                  </a:cubicBezTo>
                  <a:cubicBezTo>
                    <a:pt x="540" y="60"/>
                    <a:pt x="538" y="59"/>
                    <a:pt x="538" y="59"/>
                  </a:cubicBezTo>
                  <a:cubicBezTo>
                    <a:pt x="537" y="58"/>
                    <a:pt x="536" y="57"/>
                    <a:pt x="536" y="57"/>
                  </a:cubicBezTo>
                  <a:cubicBezTo>
                    <a:pt x="535" y="56"/>
                    <a:pt x="534" y="56"/>
                    <a:pt x="533" y="55"/>
                  </a:cubicBezTo>
                  <a:cubicBezTo>
                    <a:pt x="533" y="55"/>
                    <a:pt x="531" y="53"/>
                    <a:pt x="531" y="54"/>
                  </a:cubicBezTo>
                  <a:cubicBezTo>
                    <a:pt x="531" y="54"/>
                    <a:pt x="529" y="56"/>
                    <a:pt x="529" y="56"/>
                  </a:cubicBezTo>
                  <a:cubicBezTo>
                    <a:pt x="529" y="56"/>
                    <a:pt x="532" y="57"/>
                    <a:pt x="532" y="57"/>
                  </a:cubicBezTo>
                  <a:cubicBezTo>
                    <a:pt x="532" y="58"/>
                    <a:pt x="530" y="59"/>
                    <a:pt x="530" y="60"/>
                  </a:cubicBezTo>
                  <a:cubicBezTo>
                    <a:pt x="530" y="60"/>
                    <a:pt x="529" y="61"/>
                    <a:pt x="528" y="62"/>
                  </a:cubicBezTo>
                  <a:cubicBezTo>
                    <a:pt x="528" y="63"/>
                    <a:pt x="527" y="63"/>
                    <a:pt x="526" y="64"/>
                  </a:cubicBezTo>
                  <a:cubicBezTo>
                    <a:pt x="526" y="64"/>
                    <a:pt x="525" y="66"/>
                    <a:pt x="525" y="66"/>
                  </a:cubicBezTo>
                  <a:cubicBezTo>
                    <a:pt x="525" y="66"/>
                    <a:pt x="523" y="65"/>
                    <a:pt x="523" y="65"/>
                  </a:cubicBezTo>
                  <a:cubicBezTo>
                    <a:pt x="522" y="64"/>
                    <a:pt x="524" y="63"/>
                    <a:pt x="524" y="62"/>
                  </a:cubicBezTo>
                  <a:cubicBezTo>
                    <a:pt x="524" y="62"/>
                    <a:pt x="526" y="61"/>
                    <a:pt x="526" y="60"/>
                  </a:cubicBezTo>
                  <a:cubicBezTo>
                    <a:pt x="526" y="60"/>
                    <a:pt x="524" y="59"/>
                    <a:pt x="524" y="59"/>
                  </a:cubicBezTo>
                  <a:cubicBezTo>
                    <a:pt x="523" y="58"/>
                    <a:pt x="522" y="57"/>
                    <a:pt x="522" y="57"/>
                  </a:cubicBezTo>
                  <a:cubicBezTo>
                    <a:pt x="521" y="57"/>
                    <a:pt x="520" y="59"/>
                    <a:pt x="520" y="59"/>
                  </a:cubicBezTo>
                  <a:cubicBezTo>
                    <a:pt x="519" y="60"/>
                    <a:pt x="519" y="61"/>
                    <a:pt x="518" y="61"/>
                  </a:cubicBezTo>
                  <a:cubicBezTo>
                    <a:pt x="517" y="63"/>
                    <a:pt x="516" y="64"/>
                    <a:pt x="515" y="66"/>
                  </a:cubicBezTo>
                  <a:cubicBezTo>
                    <a:pt x="513" y="65"/>
                    <a:pt x="512" y="64"/>
                    <a:pt x="510" y="62"/>
                  </a:cubicBezTo>
                  <a:cubicBezTo>
                    <a:pt x="511" y="61"/>
                    <a:pt x="512" y="59"/>
                    <a:pt x="514" y="58"/>
                  </a:cubicBezTo>
                  <a:cubicBezTo>
                    <a:pt x="515" y="56"/>
                    <a:pt x="516" y="55"/>
                    <a:pt x="517" y="53"/>
                  </a:cubicBezTo>
                  <a:cubicBezTo>
                    <a:pt x="516" y="53"/>
                    <a:pt x="515" y="52"/>
                    <a:pt x="515" y="52"/>
                  </a:cubicBezTo>
                  <a:cubicBezTo>
                    <a:pt x="514" y="52"/>
                    <a:pt x="514" y="54"/>
                    <a:pt x="513" y="54"/>
                  </a:cubicBezTo>
                  <a:cubicBezTo>
                    <a:pt x="512" y="54"/>
                    <a:pt x="512" y="52"/>
                    <a:pt x="511" y="52"/>
                  </a:cubicBezTo>
                  <a:cubicBezTo>
                    <a:pt x="510" y="52"/>
                    <a:pt x="510" y="54"/>
                    <a:pt x="509" y="54"/>
                  </a:cubicBezTo>
                  <a:cubicBezTo>
                    <a:pt x="509" y="55"/>
                    <a:pt x="508" y="53"/>
                    <a:pt x="507" y="53"/>
                  </a:cubicBezTo>
                  <a:cubicBezTo>
                    <a:pt x="506" y="53"/>
                    <a:pt x="506" y="55"/>
                    <a:pt x="505" y="55"/>
                  </a:cubicBezTo>
                  <a:cubicBezTo>
                    <a:pt x="505" y="55"/>
                    <a:pt x="503" y="53"/>
                    <a:pt x="503" y="53"/>
                  </a:cubicBezTo>
                  <a:cubicBezTo>
                    <a:pt x="502" y="54"/>
                    <a:pt x="502" y="55"/>
                    <a:pt x="501" y="56"/>
                  </a:cubicBezTo>
                  <a:cubicBezTo>
                    <a:pt x="501" y="56"/>
                    <a:pt x="500" y="57"/>
                    <a:pt x="500" y="58"/>
                  </a:cubicBezTo>
                  <a:cubicBezTo>
                    <a:pt x="499" y="57"/>
                    <a:pt x="498" y="57"/>
                    <a:pt x="497" y="56"/>
                  </a:cubicBezTo>
                  <a:cubicBezTo>
                    <a:pt x="497" y="56"/>
                    <a:pt x="495" y="55"/>
                    <a:pt x="495" y="54"/>
                  </a:cubicBezTo>
                  <a:cubicBezTo>
                    <a:pt x="495" y="54"/>
                    <a:pt x="497" y="53"/>
                    <a:pt x="497" y="52"/>
                  </a:cubicBezTo>
                  <a:cubicBezTo>
                    <a:pt x="497" y="52"/>
                    <a:pt x="495" y="51"/>
                    <a:pt x="495" y="50"/>
                  </a:cubicBezTo>
                  <a:cubicBezTo>
                    <a:pt x="495" y="50"/>
                    <a:pt x="496" y="49"/>
                    <a:pt x="496" y="48"/>
                  </a:cubicBezTo>
                  <a:cubicBezTo>
                    <a:pt x="496" y="47"/>
                    <a:pt x="494" y="47"/>
                    <a:pt x="494" y="47"/>
                  </a:cubicBezTo>
                  <a:cubicBezTo>
                    <a:pt x="493" y="48"/>
                    <a:pt x="492" y="49"/>
                    <a:pt x="491" y="51"/>
                  </a:cubicBezTo>
                  <a:cubicBezTo>
                    <a:pt x="491" y="52"/>
                    <a:pt x="492" y="52"/>
                    <a:pt x="493" y="53"/>
                  </a:cubicBezTo>
                  <a:cubicBezTo>
                    <a:pt x="493" y="53"/>
                    <a:pt x="495" y="54"/>
                    <a:pt x="495" y="54"/>
                  </a:cubicBezTo>
                  <a:cubicBezTo>
                    <a:pt x="495" y="55"/>
                    <a:pt x="493" y="56"/>
                    <a:pt x="493" y="57"/>
                  </a:cubicBezTo>
                  <a:cubicBezTo>
                    <a:pt x="493" y="57"/>
                    <a:pt x="496" y="58"/>
                    <a:pt x="496" y="58"/>
                  </a:cubicBezTo>
                  <a:cubicBezTo>
                    <a:pt x="496" y="59"/>
                    <a:pt x="494" y="61"/>
                    <a:pt x="494" y="61"/>
                  </a:cubicBezTo>
                  <a:cubicBezTo>
                    <a:pt x="493" y="61"/>
                    <a:pt x="492" y="59"/>
                    <a:pt x="492" y="59"/>
                  </a:cubicBezTo>
                  <a:cubicBezTo>
                    <a:pt x="492" y="58"/>
                    <a:pt x="490" y="58"/>
                    <a:pt x="489" y="57"/>
                  </a:cubicBezTo>
                  <a:cubicBezTo>
                    <a:pt x="489" y="57"/>
                    <a:pt x="491" y="55"/>
                    <a:pt x="491" y="55"/>
                  </a:cubicBezTo>
                  <a:cubicBezTo>
                    <a:pt x="491" y="54"/>
                    <a:pt x="490" y="54"/>
                    <a:pt x="489" y="53"/>
                  </a:cubicBezTo>
                  <a:cubicBezTo>
                    <a:pt x="489" y="53"/>
                    <a:pt x="487" y="51"/>
                    <a:pt x="487" y="52"/>
                  </a:cubicBezTo>
                  <a:cubicBezTo>
                    <a:pt x="486" y="52"/>
                    <a:pt x="485" y="54"/>
                    <a:pt x="485" y="54"/>
                  </a:cubicBezTo>
                  <a:cubicBezTo>
                    <a:pt x="484" y="54"/>
                    <a:pt x="483" y="52"/>
                    <a:pt x="483" y="52"/>
                  </a:cubicBezTo>
                  <a:cubicBezTo>
                    <a:pt x="482" y="52"/>
                    <a:pt x="481" y="51"/>
                    <a:pt x="481" y="50"/>
                  </a:cubicBezTo>
                  <a:cubicBezTo>
                    <a:pt x="481" y="50"/>
                    <a:pt x="482" y="48"/>
                    <a:pt x="482" y="48"/>
                  </a:cubicBezTo>
                  <a:cubicBezTo>
                    <a:pt x="483" y="47"/>
                    <a:pt x="483" y="47"/>
                    <a:pt x="484" y="46"/>
                  </a:cubicBezTo>
                  <a:cubicBezTo>
                    <a:pt x="484" y="45"/>
                    <a:pt x="486" y="44"/>
                    <a:pt x="486" y="44"/>
                  </a:cubicBezTo>
                  <a:cubicBezTo>
                    <a:pt x="486" y="43"/>
                    <a:pt x="484" y="42"/>
                    <a:pt x="483" y="42"/>
                  </a:cubicBezTo>
                  <a:cubicBezTo>
                    <a:pt x="483" y="43"/>
                    <a:pt x="482" y="43"/>
                    <a:pt x="482" y="44"/>
                  </a:cubicBezTo>
                  <a:cubicBezTo>
                    <a:pt x="481" y="44"/>
                    <a:pt x="480" y="46"/>
                    <a:pt x="480" y="46"/>
                  </a:cubicBezTo>
                  <a:cubicBezTo>
                    <a:pt x="480" y="46"/>
                    <a:pt x="478" y="45"/>
                    <a:pt x="478" y="45"/>
                  </a:cubicBezTo>
                  <a:cubicBezTo>
                    <a:pt x="478" y="45"/>
                    <a:pt x="476" y="43"/>
                    <a:pt x="476" y="43"/>
                  </a:cubicBezTo>
                  <a:cubicBezTo>
                    <a:pt x="475" y="43"/>
                    <a:pt x="474" y="45"/>
                    <a:pt x="474" y="45"/>
                  </a:cubicBezTo>
                  <a:cubicBezTo>
                    <a:pt x="473" y="46"/>
                    <a:pt x="473" y="47"/>
                    <a:pt x="472" y="47"/>
                  </a:cubicBezTo>
                  <a:cubicBezTo>
                    <a:pt x="472" y="48"/>
                    <a:pt x="471" y="49"/>
                    <a:pt x="470" y="50"/>
                  </a:cubicBezTo>
                  <a:cubicBezTo>
                    <a:pt x="470" y="50"/>
                    <a:pt x="473" y="51"/>
                    <a:pt x="473" y="51"/>
                  </a:cubicBezTo>
                  <a:cubicBezTo>
                    <a:pt x="473" y="52"/>
                    <a:pt x="471" y="53"/>
                    <a:pt x="471" y="54"/>
                  </a:cubicBezTo>
                  <a:cubicBezTo>
                    <a:pt x="470" y="54"/>
                    <a:pt x="470" y="55"/>
                    <a:pt x="469" y="56"/>
                  </a:cubicBezTo>
                  <a:cubicBezTo>
                    <a:pt x="469" y="57"/>
                    <a:pt x="468" y="57"/>
                    <a:pt x="468" y="58"/>
                  </a:cubicBezTo>
                  <a:cubicBezTo>
                    <a:pt x="467" y="58"/>
                    <a:pt x="466" y="60"/>
                    <a:pt x="466" y="60"/>
                  </a:cubicBezTo>
                  <a:cubicBezTo>
                    <a:pt x="466" y="60"/>
                    <a:pt x="464" y="59"/>
                    <a:pt x="464" y="59"/>
                  </a:cubicBezTo>
                  <a:cubicBezTo>
                    <a:pt x="464" y="58"/>
                    <a:pt x="466" y="57"/>
                    <a:pt x="465" y="56"/>
                  </a:cubicBezTo>
                  <a:cubicBezTo>
                    <a:pt x="465" y="56"/>
                    <a:pt x="463" y="55"/>
                    <a:pt x="463" y="55"/>
                  </a:cubicBezTo>
                  <a:cubicBezTo>
                    <a:pt x="464" y="54"/>
                    <a:pt x="464" y="53"/>
                    <a:pt x="465" y="52"/>
                  </a:cubicBezTo>
                  <a:cubicBezTo>
                    <a:pt x="465" y="52"/>
                    <a:pt x="466" y="51"/>
                    <a:pt x="467" y="50"/>
                  </a:cubicBezTo>
                  <a:cubicBezTo>
                    <a:pt x="467" y="50"/>
                    <a:pt x="468" y="48"/>
                    <a:pt x="468" y="48"/>
                  </a:cubicBezTo>
                  <a:cubicBezTo>
                    <a:pt x="468" y="48"/>
                    <a:pt x="466" y="47"/>
                    <a:pt x="466" y="46"/>
                  </a:cubicBezTo>
                  <a:cubicBezTo>
                    <a:pt x="465" y="46"/>
                    <a:pt x="464" y="45"/>
                    <a:pt x="464" y="45"/>
                  </a:cubicBezTo>
                  <a:cubicBezTo>
                    <a:pt x="464" y="45"/>
                    <a:pt x="462" y="46"/>
                    <a:pt x="462" y="47"/>
                  </a:cubicBezTo>
                  <a:cubicBezTo>
                    <a:pt x="462" y="47"/>
                    <a:pt x="464" y="48"/>
                    <a:pt x="464" y="49"/>
                  </a:cubicBezTo>
                  <a:cubicBezTo>
                    <a:pt x="464" y="49"/>
                    <a:pt x="463" y="51"/>
                    <a:pt x="463" y="51"/>
                  </a:cubicBezTo>
                  <a:cubicBezTo>
                    <a:pt x="462" y="51"/>
                    <a:pt x="460" y="49"/>
                    <a:pt x="460" y="49"/>
                  </a:cubicBezTo>
                  <a:cubicBezTo>
                    <a:pt x="460" y="49"/>
                    <a:pt x="459" y="51"/>
                    <a:pt x="459" y="51"/>
                  </a:cubicBezTo>
                  <a:cubicBezTo>
                    <a:pt x="459" y="52"/>
                    <a:pt x="461" y="52"/>
                    <a:pt x="461" y="53"/>
                  </a:cubicBezTo>
                  <a:cubicBezTo>
                    <a:pt x="461" y="54"/>
                    <a:pt x="459" y="54"/>
                    <a:pt x="459" y="55"/>
                  </a:cubicBezTo>
                  <a:cubicBezTo>
                    <a:pt x="458" y="57"/>
                    <a:pt x="457" y="58"/>
                    <a:pt x="456" y="60"/>
                  </a:cubicBezTo>
                  <a:cubicBezTo>
                    <a:pt x="455" y="60"/>
                    <a:pt x="454" y="62"/>
                    <a:pt x="454" y="62"/>
                  </a:cubicBezTo>
                  <a:cubicBezTo>
                    <a:pt x="454" y="62"/>
                    <a:pt x="452" y="60"/>
                    <a:pt x="452" y="60"/>
                  </a:cubicBezTo>
                  <a:cubicBezTo>
                    <a:pt x="452" y="60"/>
                    <a:pt x="453" y="58"/>
                    <a:pt x="454" y="58"/>
                  </a:cubicBezTo>
                  <a:cubicBezTo>
                    <a:pt x="454" y="57"/>
                    <a:pt x="455" y="56"/>
                    <a:pt x="455" y="56"/>
                  </a:cubicBezTo>
                  <a:cubicBezTo>
                    <a:pt x="456" y="55"/>
                    <a:pt x="456" y="54"/>
                    <a:pt x="457" y="53"/>
                  </a:cubicBezTo>
                  <a:cubicBezTo>
                    <a:pt x="456" y="53"/>
                    <a:pt x="455" y="52"/>
                    <a:pt x="455" y="52"/>
                  </a:cubicBezTo>
                  <a:cubicBezTo>
                    <a:pt x="454" y="52"/>
                    <a:pt x="453" y="50"/>
                    <a:pt x="452" y="50"/>
                  </a:cubicBezTo>
                  <a:cubicBezTo>
                    <a:pt x="452" y="50"/>
                    <a:pt x="454" y="48"/>
                    <a:pt x="454" y="48"/>
                  </a:cubicBezTo>
                  <a:cubicBezTo>
                    <a:pt x="455" y="47"/>
                    <a:pt x="455" y="46"/>
                    <a:pt x="456" y="46"/>
                  </a:cubicBezTo>
                  <a:cubicBezTo>
                    <a:pt x="456" y="45"/>
                    <a:pt x="457" y="44"/>
                    <a:pt x="458" y="43"/>
                  </a:cubicBezTo>
                  <a:cubicBezTo>
                    <a:pt x="458" y="43"/>
                    <a:pt x="455" y="42"/>
                    <a:pt x="455" y="42"/>
                  </a:cubicBezTo>
                  <a:cubicBezTo>
                    <a:pt x="455" y="41"/>
                    <a:pt x="457" y="40"/>
                    <a:pt x="457" y="39"/>
                  </a:cubicBezTo>
                  <a:cubicBezTo>
                    <a:pt x="457" y="39"/>
                    <a:pt x="455" y="38"/>
                    <a:pt x="455" y="38"/>
                  </a:cubicBezTo>
                  <a:cubicBezTo>
                    <a:pt x="455" y="38"/>
                    <a:pt x="453" y="39"/>
                    <a:pt x="453" y="40"/>
                  </a:cubicBezTo>
                  <a:cubicBezTo>
                    <a:pt x="453" y="41"/>
                    <a:pt x="455" y="41"/>
                    <a:pt x="455" y="42"/>
                  </a:cubicBezTo>
                  <a:cubicBezTo>
                    <a:pt x="455" y="42"/>
                    <a:pt x="454" y="43"/>
                    <a:pt x="454" y="44"/>
                  </a:cubicBezTo>
                  <a:cubicBezTo>
                    <a:pt x="453" y="45"/>
                    <a:pt x="453" y="45"/>
                    <a:pt x="452" y="46"/>
                  </a:cubicBezTo>
                  <a:cubicBezTo>
                    <a:pt x="452" y="46"/>
                    <a:pt x="451" y="48"/>
                    <a:pt x="450" y="48"/>
                  </a:cubicBezTo>
                  <a:cubicBezTo>
                    <a:pt x="450" y="48"/>
                    <a:pt x="448" y="47"/>
                    <a:pt x="448" y="47"/>
                  </a:cubicBezTo>
                  <a:cubicBezTo>
                    <a:pt x="448" y="47"/>
                    <a:pt x="446" y="49"/>
                    <a:pt x="446" y="49"/>
                  </a:cubicBezTo>
                  <a:cubicBezTo>
                    <a:pt x="446" y="49"/>
                    <a:pt x="449" y="50"/>
                    <a:pt x="449" y="51"/>
                  </a:cubicBezTo>
                  <a:cubicBezTo>
                    <a:pt x="448" y="51"/>
                    <a:pt x="447" y="52"/>
                    <a:pt x="447" y="53"/>
                  </a:cubicBezTo>
                  <a:cubicBezTo>
                    <a:pt x="447" y="53"/>
                    <a:pt x="445" y="55"/>
                    <a:pt x="445" y="55"/>
                  </a:cubicBezTo>
                  <a:cubicBezTo>
                    <a:pt x="445" y="55"/>
                    <a:pt x="443" y="53"/>
                    <a:pt x="443" y="53"/>
                  </a:cubicBezTo>
                  <a:cubicBezTo>
                    <a:pt x="443" y="54"/>
                    <a:pt x="441" y="55"/>
                    <a:pt x="441" y="56"/>
                  </a:cubicBezTo>
                  <a:cubicBezTo>
                    <a:pt x="441" y="56"/>
                    <a:pt x="443" y="57"/>
                    <a:pt x="443" y="57"/>
                  </a:cubicBezTo>
                  <a:cubicBezTo>
                    <a:pt x="444" y="58"/>
                    <a:pt x="442" y="59"/>
                    <a:pt x="442" y="60"/>
                  </a:cubicBezTo>
                  <a:cubicBezTo>
                    <a:pt x="442" y="60"/>
                    <a:pt x="444" y="61"/>
                    <a:pt x="444" y="61"/>
                  </a:cubicBezTo>
                  <a:cubicBezTo>
                    <a:pt x="444" y="62"/>
                    <a:pt x="443" y="63"/>
                    <a:pt x="442" y="63"/>
                  </a:cubicBezTo>
                  <a:cubicBezTo>
                    <a:pt x="442" y="64"/>
                    <a:pt x="441" y="62"/>
                    <a:pt x="440" y="62"/>
                  </a:cubicBezTo>
                  <a:cubicBezTo>
                    <a:pt x="439" y="62"/>
                    <a:pt x="439" y="64"/>
                    <a:pt x="438" y="64"/>
                  </a:cubicBezTo>
                  <a:cubicBezTo>
                    <a:pt x="438" y="64"/>
                    <a:pt x="437" y="62"/>
                    <a:pt x="436" y="62"/>
                  </a:cubicBezTo>
                  <a:cubicBezTo>
                    <a:pt x="436" y="62"/>
                    <a:pt x="435" y="64"/>
                    <a:pt x="434" y="65"/>
                  </a:cubicBezTo>
                  <a:cubicBezTo>
                    <a:pt x="434" y="65"/>
                    <a:pt x="432" y="63"/>
                    <a:pt x="432" y="63"/>
                  </a:cubicBezTo>
                  <a:cubicBezTo>
                    <a:pt x="432" y="63"/>
                    <a:pt x="434" y="61"/>
                    <a:pt x="434" y="61"/>
                  </a:cubicBezTo>
                  <a:cubicBezTo>
                    <a:pt x="434" y="60"/>
                    <a:pt x="432" y="59"/>
                    <a:pt x="432" y="59"/>
                  </a:cubicBezTo>
                  <a:cubicBezTo>
                    <a:pt x="432" y="59"/>
                    <a:pt x="430" y="61"/>
                    <a:pt x="430" y="61"/>
                  </a:cubicBezTo>
                  <a:cubicBezTo>
                    <a:pt x="430" y="62"/>
                    <a:pt x="432" y="62"/>
                    <a:pt x="432" y="63"/>
                  </a:cubicBezTo>
                  <a:cubicBezTo>
                    <a:pt x="432" y="63"/>
                    <a:pt x="430" y="64"/>
                    <a:pt x="430" y="65"/>
                  </a:cubicBezTo>
                  <a:cubicBezTo>
                    <a:pt x="430" y="65"/>
                    <a:pt x="433" y="67"/>
                    <a:pt x="433" y="67"/>
                  </a:cubicBezTo>
                  <a:cubicBezTo>
                    <a:pt x="432" y="67"/>
                    <a:pt x="432" y="69"/>
                    <a:pt x="431" y="69"/>
                  </a:cubicBezTo>
                  <a:cubicBezTo>
                    <a:pt x="430" y="69"/>
                    <a:pt x="429" y="67"/>
                    <a:pt x="429" y="67"/>
                  </a:cubicBezTo>
                  <a:cubicBezTo>
                    <a:pt x="429" y="67"/>
                    <a:pt x="427" y="66"/>
                    <a:pt x="427" y="66"/>
                  </a:cubicBezTo>
                  <a:cubicBezTo>
                    <a:pt x="426" y="65"/>
                    <a:pt x="428" y="64"/>
                    <a:pt x="428" y="63"/>
                  </a:cubicBezTo>
                  <a:cubicBezTo>
                    <a:pt x="428" y="63"/>
                    <a:pt x="426" y="62"/>
                    <a:pt x="426" y="62"/>
                  </a:cubicBezTo>
                  <a:cubicBezTo>
                    <a:pt x="426" y="61"/>
                    <a:pt x="428" y="60"/>
                    <a:pt x="428" y="59"/>
                  </a:cubicBezTo>
                  <a:cubicBezTo>
                    <a:pt x="428" y="59"/>
                    <a:pt x="426" y="58"/>
                    <a:pt x="425" y="58"/>
                  </a:cubicBezTo>
                  <a:cubicBezTo>
                    <a:pt x="425" y="58"/>
                    <a:pt x="423" y="56"/>
                    <a:pt x="423" y="56"/>
                  </a:cubicBezTo>
                  <a:cubicBezTo>
                    <a:pt x="423" y="56"/>
                    <a:pt x="425" y="54"/>
                    <a:pt x="425" y="54"/>
                  </a:cubicBezTo>
                  <a:cubicBezTo>
                    <a:pt x="425" y="53"/>
                    <a:pt x="423" y="52"/>
                    <a:pt x="423" y="52"/>
                  </a:cubicBezTo>
                  <a:cubicBezTo>
                    <a:pt x="422" y="52"/>
                    <a:pt x="421" y="51"/>
                    <a:pt x="420" y="50"/>
                  </a:cubicBezTo>
                  <a:cubicBezTo>
                    <a:pt x="420" y="50"/>
                    <a:pt x="418" y="49"/>
                    <a:pt x="418" y="49"/>
                  </a:cubicBezTo>
                  <a:cubicBezTo>
                    <a:pt x="418" y="48"/>
                    <a:pt x="420" y="47"/>
                    <a:pt x="420" y="46"/>
                  </a:cubicBezTo>
                  <a:cubicBezTo>
                    <a:pt x="420" y="46"/>
                    <a:pt x="418" y="45"/>
                    <a:pt x="418" y="45"/>
                  </a:cubicBezTo>
                  <a:cubicBezTo>
                    <a:pt x="417" y="45"/>
                    <a:pt x="416" y="47"/>
                    <a:pt x="416" y="47"/>
                  </a:cubicBezTo>
                  <a:cubicBezTo>
                    <a:pt x="416" y="47"/>
                    <a:pt x="418" y="48"/>
                    <a:pt x="418" y="49"/>
                  </a:cubicBezTo>
                  <a:cubicBezTo>
                    <a:pt x="418" y="49"/>
                    <a:pt x="417" y="50"/>
                    <a:pt x="417" y="51"/>
                  </a:cubicBezTo>
                  <a:cubicBezTo>
                    <a:pt x="416" y="51"/>
                    <a:pt x="415" y="52"/>
                    <a:pt x="415" y="53"/>
                  </a:cubicBezTo>
                  <a:cubicBezTo>
                    <a:pt x="415" y="54"/>
                    <a:pt x="413" y="55"/>
                    <a:pt x="413" y="55"/>
                  </a:cubicBezTo>
                  <a:cubicBezTo>
                    <a:pt x="413" y="56"/>
                    <a:pt x="415" y="57"/>
                    <a:pt x="415" y="57"/>
                  </a:cubicBezTo>
                  <a:cubicBezTo>
                    <a:pt x="415" y="58"/>
                    <a:pt x="414" y="59"/>
                    <a:pt x="414" y="59"/>
                  </a:cubicBezTo>
                  <a:cubicBezTo>
                    <a:pt x="413" y="60"/>
                    <a:pt x="413" y="61"/>
                    <a:pt x="412" y="62"/>
                  </a:cubicBezTo>
                  <a:cubicBezTo>
                    <a:pt x="411" y="63"/>
                    <a:pt x="410" y="65"/>
                    <a:pt x="409" y="66"/>
                  </a:cubicBezTo>
                  <a:cubicBezTo>
                    <a:pt x="407" y="65"/>
                    <a:pt x="406" y="64"/>
                    <a:pt x="404" y="63"/>
                  </a:cubicBezTo>
                  <a:cubicBezTo>
                    <a:pt x="404" y="62"/>
                    <a:pt x="402" y="62"/>
                    <a:pt x="402" y="61"/>
                  </a:cubicBezTo>
                  <a:cubicBezTo>
                    <a:pt x="402" y="60"/>
                    <a:pt x="404" y="59"/>
                    <a:pt x="404" y="59"/>
                  </a:cubicBezTo>
                  <a:cubicBezTo>
                    <a:pt x="403" y="58"/>
                    <a:pt x="401" y="58"/>
                    <a:pt x="401" y="57"/>
                  </a:cubicBezTo>
                  <a:cubicBezTo>
                    <a:pt x="401" y="57"/>
                    <a:pt x="403" y="55"/>
                    <a:pt x="403" y="55"/>
                  </a:cubicBezTo>
                  <a:cubicBezTo>
                    <a:pt x="403" y="54"/>
                    <a:pt x="401" y="53"/>
                    <a:pt x="401" y="53"/>
                  </a:cubicBezTo>
                  <a:cubicBezTo>
                    <a:pt x="400" y="53"/>
                    <a:pt x="399" y="55"/>
                    <a:pt x="399" y="55"/>
                  </a:cubicBezTo>
                  <a:cubicBezTo>
                    <a:pt x="399" y="55"/>
                    <a:pt x="398" y="58"/>
                    <a:pt x="397" y="57"/>
                  </a:cubicBezTo>
                  <a:cubicBezTo>
                    <a:pt x="397" y="57"/>
                    <a:pt x="395" y="56"/>
                    <a:pt x="395" y="56"/>
                  </a:cubicBezTo>
                  <a:cubicBezTo>
                    <a:pt x="395" y="55"/>
                    <a:pt x="397" y="54"/>
                    <a:pt x="397" y="54"/>
                  </a:cubicBezTo>
                  <a:cubicBezTo>
                    <a:pt x="397" y="53"/>
                    <a:pt x="395" y="53"/>
                    <a:pt x="395" y="52"/>
                  </a:cubicBezTo>
                  <a:cubicBezTo>
                    <a:pt x="393" y="53"/>
                    <a:pt x="392" y="55"/>
                    <a:pt x="391" y="56"/>
                  </a:cubicBezTo>
                  <a:cubicBezTo>
                    <a:pt x="391" y="57"/>
                    <a:pt x="390" y="58"/>
                    <a:pt x="390" y="59"/>
                  </a:cubicBezTo>
                  <a:cubicBezTo>
                    <a:pt x="389" y="59"/>
                    <a:pt x="392" y="60"/>
                    <a:pt x="392" y="60"/>
                  </a:cubicBezTo>
                  <a:cubicBezTo>
                    <a:pt x="392" y="61"/>
                    <a:pt x="390" y="62"/>
                    <a:pt x="390" y="62"/>
                  </a:cubicBezTo>
                  <a:cubicBezTo>
                    <a:pt x="390" y="63"/>
                    <a:pt x="389" y="65"/>
                    <a:pt x="388" y="65"/>
                  </a:cubicBezTo>
                  <a:cubicBezTo>
                    <a:pt x="388" y="65"/>
                    <a:pt x="386" y="63"/>
                    <a:pt x="386" y="63"/>
                  </a:cubicBezTo>
                  <a:cubicBezTo>
                    <a:pt x="386" y="62"/>
                    <a:pt x="388" y="61"/>
                    <a:pt x="388" y="61"/>
                  </a:cubicBezTo>
                  <a:cubicBezTo>
                    <a:pt x="387" y="60"/>
                    <a:pt x="386" y="60"/>
                    <a:pt x="386" y="59"/>
                  </a:cubicBezTo>
                  <a:cubicBezTo>
                    <a:pt x="385" y="59"/>
                    <a:pt x="383" y="58"/>
                    <a:pt x="383" y="57"/>
                  </a:cubicBezTo>
                  <a:cubicBezTo>
                    <a:pt x="383" y="57"/>
                    <a:pt x="385" y="55"/>
                    <a:pt x="385" y="55"/>
                  </a:cubicBezTo>
                  <a:cubicBezTo>
                    <a:pt x="385" y="55"/>
                    <a:pt x="383" y="54"/>
                    <a:pt x="383" y="53"/>
                  </a:cubicBezTo>
                  <a:cubicBezTo>
                    <a:pt x="382" y="53"/>
                    <a:pt x="381" y="52"/>
                    <a:pt x="381" y="52"/>
                  </a:cubicBezTo>
                  <a:cubicBezTo>
                    <a:pt x="381" y="51"/>
                    <a:pt x="382" y="50"/>
                    <a:pt x="382" y="49"/>
                  </a:cubicBezTo>
                  <a:cubicBezTo>
                    <a:pt x="383" y="49"/>
                    <a:pt x="384" y="48"/>
                    <a:pt x="384" y="47"/>
                  </a:cubicBezTo>
                  <a:cubicBezTo>
                    <a:pt x="384" y="47"/>
                    <a:pt x="382" y="46"/>
                    <a:pt x="382" y="46"/>
                  </a:cubicBezTo>
                  <a:cubicBezTo>
                    <a:pt x="382" y="45"/>
                    <a:pt x="383" y="44"/>
                    <a:pt x="383" y="43"/>
                  </a:cubicBezTo>
                  <a:cubicBezTo>
                    <a:pt x="384" y="43"/>
                    <a:pt x="381" y="42"/>
                    <a:pt x="381" y="42"/>
                  </a:cubicBezTo>
                  <a:cubicBezTo>
                    <a:pt x="381" y="42"/>
                    <a:pt x="379" y="43"/>
                    <a:pt x="380" y="44"/>
                  </a:cubicBezTo>
                  <a:cubicBezTo>
                    <a:pt x="380" y="44"/>
                    <a:pt x="382" y="45"/>
                    <a:pt x="382" y="46"/>
                  </a:cubicBezTo>
                  <a:cubicBezTo>
                    <a:pt x="382" y="46"/>
                    <a:pt x="380" y="47"/>
                    <a:pt x="380" y="48"/>
                  </a:cubicBezTo>
                  <a:cubicBezTo>
                    <a:pt x="380" y="49"/>
                    <a:pt x="379" y="49"/>
                    <a:pt x="378" y="50"/>
                  </a:cubicBezTo>
                  <a:cubicBezTo>
                    <a:pt x="378" y="51"/>
                    <a:pt x="377" y="52"/>
                    <a:pt x="377" y="52"/>
                  </a:cubicBezTo>
                  <a:cubicBezTo>
                    <a:pt x="376" y="54"/>
                    <a:pt x="374" y="55"/>
                    <a:pt x="373" y="57"/>
                  </a:cubicBezTo>
                  <a:cubicBezTo>
                    <a:pt x="372" y="58"/>
                    <a:pt x="371" y="60"/>
                    <a:pt x="370" y="61"/>
                  </a:cubicBezTo>
                  <a:cubicBezTo>
                    <a:pt x="369" y="62"/>
                    <a:pt x="369" y="63"/>
                    <a:pt x="368" y="63"/>
                  </a:cubicBezTo>
                  <a:cubicBezTo>
                    <a:pt x="368" y="64"/>
                    <a:pt x="367" y="65"/>
                    <a:pt x="366" y="66"/>
                  </a:cubicBezTo>
                  <a:cubicBezTo>
                    <a:pt x="366" y="66"/>
                    <a:pt x="364" y="64"/>
                    <a:pt x="364" y="64"/>
                  </a:cubicBezTo>
                  <a:cubicBezTo>
                    <a:pt x="364" y="64"/>
                    <a:pt x="362" y="62"/>
                    <a:pt x="362" y="62"/>
                  </a:cubicBezTo>
                  <a:cubicBezTo>
                    <a:pt x="361" y="62"/>
                    <a:pt x="361" y="64"/>
                    <a:pt x="360" y="64"/>
                  </a:cubicBezTo>
                  <a:cubicBezTo>
                    <a:pt x="360" y="64"/>
                    <a:pt x="359" y="63"/>
                    <a:pt x="358" y="63"/>
                  </a:cubicBezTo>
                  <a:cubicBezTo>
                    <a:pt x="358" y="63"/>
                    <a:pt x="356" y="65"/>
                    <a:pt x="356" y="65"/>
                  </a:cubicBezTo>
                  <a:cubicBezTo>
                    <a:pt x="356" y="65"/>
                    <a:pt x="354" y="64"/>
                    <a:pt x="354" y="63"/>
                  </a:cubicBezTo>
                  <a:cubicBezTo>
                    <a:pt x="354" y="63"/>
                    <a:pt x="356" y="62"/>
                    <a:pt x="356" y="61"/>
                  </a:cubicBezTo>
                  <a:cubicBezTo>
                    <a:pt x="356" y="60"/>
                    <a:pt x="357" y="59"/>
                    <a:pt x="357" y="59"/>
                  </a:cubicBezTo>
                  <a:cubicBezTo>
                    <a:pt x="358" y="58"/>
                    <a:pt x="359" y="57"/>
                    <a:pt x="359" y="57"/>
                  </a:cubicBezTo>
                  <a:cubicBezTo>
                    <a:pt x="360" y="56"/>
                    <a:pt x="360" y="55"/>
                    <a:pt x="361" y="54"/>
                  </a:cubicBezTo>
                  <a:cubicBezTo>
                    <a:pt x="361" y="54"/>
                    <a:pt x="362" y="52"/>
                    <a:pt x="363" y="52"/>
                  </a:cubicBezTo>
                  <a:cubicBezTo>
                    <a:pt x="363" y="52"/>
                    <a:pt x="365" y="54"/>
                    <a:pt x="365" y="54"/>
                  </a:cubicBezTo>
                  <a:cubicBezTo>
                    <a:pt x="365" y="53"/>
                    <a:pt x="367" y="52"/>
                    <a:pt x="367" y="52"/>
                  </a:cubicBezTo>
                  <a:cubicBezTo>
                    <a:pt x="366" y="51"/>
                    <a:pt x="365" y="51"/>
                    <a:pt x="364" y="50"/>
                  </a:cubicBezTo>
                  <a:cubicBezTo>
                    <a:pt x="364" y="49"/>
                    <a:pt x="362" y="49"/>
                    <a:pt x="362" y="48"/>
                  </a:cubicBezTo>
                  <a:cubicBezTo>
                    <a:pt x="362" y="48"/>
                    <a:pt x="364" y="47"/>
                    <a:pt x="364" y="46"/>
                  </a:cubicBezTo>
                  <a:cubicBezTo>
                    <a:pt x="363" y="46"/>
                    <a:pt x="362" y="44"/>
                    <a:pt x="362" y="44"/>
                  </a:cubicBezTo>
                  <a:cubicBezTo>
                    <a:pt x="361" y="44"/>
                    <a:pt x="360" y="46"/>
                    <a:pt x="360" y="46"/>
                  </a:cubicBezTo>
                  <a:cubicBezTo>
                    <a:pt x="360" y="47"/>
                    <a:pt x="358" y="48"/>
                    <a:pt x="358" y="49"/>
                  </a:cubicBezTo>
                  <a:cubicBezTo>
                    <a:pt x="358" y="49"/>
                    <a:pt x="360" y="50"/>
                    <a:pt x="360" y="50"/>
                  </a:cubicBezTo>
                  <a:cubicBezTo>
                    <a:pt x="360" y="51"/>
                    <a:pt x="359" y="53"/>
                    <a:pt x="359" y="53"/>
                  </a:cubicBezTo>
                  <a:cubicBezTo>
                    <a:pt x="358" y="53"/>
                    <a:pt x="357" y="51"/>
                    <a:pt x="356" y="51"/>
                  </a:cubicBezTo>
                  <a:cubicBezTo>
                    <a:pt x="356" y="51"/>
                    <a:pt x="355" y="53"/>
                    <a:pt x="355" y="53"/>
                  </a:cubicBezTo>
                  <a:cubicBezTo>
                    <a:pt x="354" y="54"/>
                    <a:pt x="354" y="55"/>
                    <a:pt x="353" y="55"/>
                  </a:cubicBezTo>
                  <a:cubicBezTo>
                    <a:pt x="353" y="56"/>
                    <a:pt x="352" y="58"/>
                    <a:pt x="351" y="58"/>
                  </a:cubicBezTo>
                  <a:cubicBezTo>
                    <a:pt x="351" y="58"/>
                    <a:pt x="349" y="56"/>
                    <a:pt x="349" y="56"/>
                  </a:cubicBezTo>
                  <a:cubicBezTo>
                    <a:pt x="348" y="56"/>
                    <a:pt x="348" y="58"/>
                    <a:pt x="347" y="58"/>
                  </a:cubicBezTo>
                  <a:cubicBezTo>
                    <a:pt x="347" y="59"/>
                    <a:pt x="346" y="60"/>
                    <a:pt x="346" y="60"/>
                  </a:cubicBezTo>
                  <a:cubicBezTo>
                    <a:pt x="346" y="60"/>
                    <a:pt x="343" y="59"/>
                    <a:pt x="343" y="59"/>
                  </a:cubicBezTo>
                  <a:cubicBezTo>
                    <a:pt x="343" y="58"/>
                    <a:pt x="345" y="57"/>
                    <a:pt x="345" y="56"/>
                  </a:cubicBezTo>
                  <a:cubicBezTo>
                    <a:pt x="345" y="56"/>
                    <a:pt x="343" y="55"/>
                    <a:pt x="343" y="55"/>
                  </a:cubicBezTo>
                  <a:cubicBezTo>
                    <a:pt x="342" y="55"/>
                    <a:pt x="342" y="57"/>
                    <a:pt x="341" y="57"/>
                  </a:cubicBezTo>
                  <a:cubicBezTo>
                    <a:pt x="341" y="57"/>
                    <a:pt x="340" y="55"/>
                    <a:pt x="339" y="55"/>
                  </a:cubicBezTo>
                  <a:cubicBezTo>
                    <a:pt x="338" y="55"/>
                    <a:pt x="338" y="57"/>
                    <a:pt x="337" y="58"/>
                  </a:cubicBezTo>
                  <a:cubicBezTo>
                    <a:pt x="337" y="58"/>
                    <a:pt x="336" y="56"/>
                    <a:pt x="335" y="56"/>
                  </a:cubicBezTo>
                  <a:cubicBezTo>
                    <a:pt x="334" y="56"/>
                    <a:pt x="334" y="58"/>
                    <a:pt x="333" y="58"/>
                  </a:cubicBezTo>
                  <a:cubicBezTo>
                    <a:pt x="332" y="57"/>
                    <a:pt x="330" y="56"/>
                    <a:pt x="329" y="55"/>
                  </a:cubicBezTo>
                  <a:cubicBezTo>
                    <a:pt x="330" y="53"/>
                    <a:pt x="331" y="52"/>
                    <a:pt x="332" y="50"/>
                  </a:cubicBezTo>
                  <a:cubicBezTo>
                    <a:pt x="333" y="49"/>
                    <a:pt x="333" y="49"/>
                    <a:pt x="334" y="48"/>
                  </a:cubicBezTo>
                  <a:cubicBezTo>
                    <a:pt x="334" y="48"/>
                    <a:pt x="336" y="46"/>
                    <a:pt x="336" y="46"/>
                  </a:cubicBezTo>
                  <a:cubicBezTo>
                    <a:pt x="336" y="46"/>
                    <a:pt x="334" y="44"/>
                    <a:pt x="333" y="44"/>
                  </a:cubicBezTo>
                  <a:cubicBezTo>
                    <a:pt x="333" y="44"/>
                    <a:pt x="332" y="46"/>
                    <a:pt x="332" y="46"/>
                  </a:cubicBezTo>
                  <a:cubicBezTo>
                    <a:pt x="331" y="47"/>
                    <a:pt x="331" y="48"/>
                    <a:pt x="330" y="48"/>
                  </a:cubicBezTo>
                  <a:cubicBezTo>
                    <a:pt x="329" y="49"/>
                    <a:pt x="329" y="50"/>
                    <a:pt x="328" y="51"/>
                  </a:cubicBezTo>
                  <a:cubicBezTo>
                    <a:pt x="328" y="51"/>
                    <a:pt x="327" y="52"/>
                    <a:pt x="327" y="53"/>
                  </a:cubicBezTo>
                  <a:cubicBezTo>
                    <a:pt x="326" y="54"/>
                    <a:pt x="325" y="55"/>
                    <a:pt x="325" y="55"/>
                  </a:cubicBezTo>
                  <a:cubicBezTo>
                    <a:pt x="325" y="56"/>
                    <a:pt x="327" y="57"/>
                    <a:pt x="327" y="57"/>
                  </a:cubicBezTo>
                  <a:cubicBezTo>
                    <a:pt x="328" y="57"/>
                    <a:pt x="329" y="58"/>
                    <a:pt x="329" y="59"/>
                  </a:cubicBezTo>
                  <a:cubicBezTo>
                    <a:pt x="330" y="59"/>
                    <a:pt x="328" y="60"/>
                    <a:pt x="328" y="61"/>
                  </a:cubicBezTo>
                  <a:cubicBezTo>
                    <a:pt x="327" y="60"/>
                    <a:pt x="326" y="60"/>
                    <a:pt x="325" y="59"/>
                  </a:cubicBezTo>
                  <a:cubicBezTo>
                    <a:pt x="325" y="59"/>
                    <a:pt x="324" y="57"/>
                    <a:pt x="323" y="57"/>
                  </a:cubicBezTo>
                  <a:cubicBezTo>
                    <a:pt x="323" y="57"/>
                    <a:pt x="322" y="59"/>
                    <a:pt x="322" y="60"/>
                  </a:cubicBezTo>
                  <a:cubicBezTo>
                    <a:pt x="321" y="60"/>
                    <a:pt x="320" y="61"/>
                    <a:pt x="320" y="62"/>
                  </a:cubicBezTo>
                  <a:cubicBezTo>
                    <a:pt x="320" y="61"/>
                    <a:pt x="318" y="61"/>
                    <a:pt x="318" y="60"/>
                  </a:cubicBezTo>
                  <a:cubicBezTo>
                    <a:pt x="318" y="60"/>
                    <a:pt x="319" y="58"/>
                    <a:pt x="319" y="58"/>
                  </a:cubicBezTo>
                  <a:cubicBezTo>
                    <a:pt x="320" y="57"/>
                    <a:pt x="320" y="56"/>
                    <a:pt x="321" y="56"/>
                  </a:cubicBezTo>
                  <a:cubicBezTo>
                    <a:pt x="322" y="55"/>
                    <a:pt x="322" y="54"/>
                    <a:pt x="323" y="53"/>
                  </a:cubicBezTo>
                  <a:cubicBezTo>
                    <a:pt x="323" y="53"/>
                    <a:pt x="324" y="52"/>
                    <a:pt x="324" y="51"/>
                  </a:cubicBezTo>
                  <a:cubicBezTo>
                    <a:pt x="324" y="51"/>
                    <a:pt x="323" y="49"/>
                    <a:pt x="322" y="50"/>
                  </a:cubicBezTo>
                  <a:cubicBezTo>
                    <a:pt x="322" y="50"/>
                    <a:pt x="321" y="52"/>
                    <a:pt x="320" y="52"/>
                  </a:cubicBezTo>
                  <a:cubicBezTo>
                    <a:pt x="320" y="52"/>
                    <a:pt x="319" y="50"/>
                    <a:pt x="318" y="50"/>
                  </a:cubicBezTo>
                  <a:cubicBezTo>
                    <a:pt x="318" y="50"/>
                    <a:pt x="317" y="52"/>
                    <a:pt x="317" y="52"/>
                  </a:cubicBezTo>
                  <a:cubicBezTo>
                    <a:pt x="316" y="53"/>
                    <a:pt x="315" y="54"/>
                    <a:pt x="315" y="55"/>
                  </a:cubicBezTo>
                  <a:cubicBezTo>
                    <a:pt x="315" y="55"/>
                    <a:pt x="314" y="57"/>
                    <a:pt x="313" y="57"/>
                  </a:cubicBezTo>
                  <a:cubicBezTo>
                    <a:pt x="313" y="57"/>
                    <a:pt x="311" y="55"/>
                    <a:pt x="311" y="55"/>
                  </a:cubicBezTo>
                  <a:cubicBezTo>
                    <a:pt x="310" y="55"/>
                    <a:pt x="310" y="57"/>
                    <a:pt x="309" y="57"/>
                  </a:cubicBezTo>
                  <a:cubicBezTo>
                    <a:pt x="309" y="57"/>
                    <a:pt x="308" y="56"/>
                    <a:pt x="307" y="56"/>
                  </a:cubicBezTo>
                  <a:cubicBezTo>
                    <a:pt x="306" y="56"/>
                    <a:pt x="306" y="58"/>
                    <a:pt x="305" y="58"/>
                  </a:cubicBezTo>
                  <a:cubicBezTo>
                    <a:pt x="305" y="58"/>
                    <a:pt x="304" y="56"/>
                    <a:pt x="303" y="56"/>
                  </a:cubicBezTo>
                  <a:cubicBezTo>
                    <a:pt x="302" y="56"/>
                    <a:pt x="302" y="58"/>
                    <a:pt x="301" y="58"/>
                  </a:cubicBezTo>
                  <a:cubicBezTo>
                    <a:pt x="301" y="58"/>
                    <a:pt x="300" y="57"/>
                    <a:pt x="299" y="57"/>
                  </a:cubicBezTo>
                  <a:cubicBezTo>
                    <a:pt x="299" y="57"/>
                    <a:pt x="298" y="59"/>
                    <a:pt x="297" y="59"/>
                  </a:cubicBezTo>
                  <a:cubicBezTo>
                    <a:pt x="297" y="59"/>
                    <a:pt x="295" y="57"/>
                    <a:pt x="295" y="57"/>
                  </a:cubicBezTo>
                  <a:cubicBezTo>
                    <a:pt x="295" y="57"/>
                    <a:pt x="294" y="59"/>
                    <a:pt x="293" y="59"/>
                  </a:cubicBezTo>
                  <a:cubicBezTo>
                    <a:pt x="293" y="60"/>
                    <a:pt x="292" y="61"/>
                    <a:pt x="292" y="62"/>
                  </a:cubicBezTo>
                  <a:cubicBezTo>
                    <a:pt x="291" y="61"/>
                    <a:pt x="290" y="61"/>
                    <a:pt x="290" y="60"/>
                  </a:cubicBezTo>
                  <a:cubicBezTo>
                    <a:pt x="289" y="60"/>
                    <a:pt x="287" y="59"/>
                    <a:pt x="287" y="58"/>
                  </a:cubicBezTo>
                  <a:cubicBezTo>
                    <a:pt x="287" y="58"/>
                    <a:pt x="289" y="56"/>
                    <a:pt x="289" y="56"/>
                  </a:cubicBezTo>
                  <a:cubicBezTo>
                    <a:pt x="290" y="55"/>
                    <a:pt x="290" y="55"/>
                    <a:pt x="291" y="54"/>
                  </a:cubicBezTo>
                  <a:cubicBezTo>
                    <a:pt x="291" y="54"/>
                    <a:pt x="292" y="55"/>
                    <a:pt x="293" y="55"/>
                  </a:cubicBezTo>
                  <a:cubicBezTo>
                    <a:pt x="293" y="56"/>
                    <a:pt x="295" y="57"/>
                    <a:pt x="295" y="57"/>
                  </a:cubicBezTo>
                  <a:cubicBezTo>
                    <a:pt x="296" y="57"/>
                    <a:pt x="296" y="55"/>
                    <a:pt x="297" y="55"/>
                  </a:cubicBezTo>
                  <a:cubicBezTo>
                    <a:pt x="298" y="55"/>
                    <a:pt x="298" y="57"/>
                    <a:pt x="299" y="57"/>
                  </a:cubicBezTo>
                  <a:cubicBezTo>
                    <a:pt x="300" y="57"/>
                    <a:pt x="300" y="54"/>
                    <a:pt x="301" y="54"/>
                  </a:cubicBezTo>
                  <a:cubicBezTo>
                    <a:pt x="301" y="54"/>
                    <a:pt x="303" y="56"/>
                    <a:pt x="303" y="56"/>
                  </a:cubicBezTo>
                  <a:cubicBezTo>
                    <a:pt x="304" y="56"/>
                    <a:pt x="304" y="54"/>
                    <a:pt x="305" y="54"/>
                  </a:cubicBezTo>
                  <a:cubicBezTo>
                    <a:pt x="304" y="53"/>
                    <a:pt x="303" y="53"/>
                    <a:pt x="303" y="52"/>
                  </a:cubicBezTo>
                  <a:cubicBezTo>
                    <a:pt x="302" y="52"/>
                    <a:pt x="300" y="51"/>
                    <a:pt x="300" y="50"/>
                  </a:cubicBezTo>
                  <a:cubicBezTo>
                    <a:pt x="300" y="50"/>
                    <a:pt x="302" y="49"/>
                    <a:pt x="302" y="48"/>
                  </a:cubicBezTo>
                  <a:cubicBezTo>
                    <a:pt x="303" y="48"/>
                    <a:pt x="303" y="47"/>
                    <a:pt x="304" y="46"/>
                  </a:cubicBezTo>
                  <a:cubicBezTo>
                    <a:pt x="304" y="45"/>
                    <a:pt x="305" y="45"/>
                    <a:pt x="305" y="44"/>
                  </a:cubicBezTo>
                  <a:cubicBezTo>
                    <a:pt x="305" y="44"/>
                    <a:pt x="304" y="42"/>
                    <a:pt x="303" y="42"/>
                  </a:cubicBezTo>
                  <a:cubicBezTo>
                    <a:pt x="303" y="42"/>
                    <a:pt x="302" y="44"/>
                    <a:pt x="301" y="44"/>
                  </a:cubicBezTo>
                  <a:cubicBezTo>
                    <a:pt x="301" y="45"/>
                    <a:pt x="300" y="46"/>
                    <a:pt x="300" y="47"/>
                  </a:cubicBezTo>
                  <a:cubicBezTo>
                    <a:pt x="299" y="47"/>
                    <a:pt x="299" y="48"/>
                    <a:pt x="298" y="49"/>
                  </a:cubicBezTo>
                  <a:cubicBezTo>
                    <a:pt x="298" y="49"/>
                    <a:pt x="297" y="51"/>
                    <a:pt x="296" y="51"/>
                  </a:cubicBezTo>
                  <a:cubicBezTo>
                    <a:pt x="296" y="51"/>
                    <a:pt x="295" y="49"/>
                    <a:pt x="294" y="49"/>
                  </a:cubicBezTo>
                  <a:cubicBezTo>
                    <a:pt x="294" y="49"/>
                    <a:pt x="293" y="52"/>
                    <a:pt x="292" y="52"/>
                  </a:cubicBezTo>
                  <a:cubicBezTo>
                    <a:pt x="292" y="52"/>
                    <a:pt x="290" y="50"/>
                    <a:pt x="290" y="50"/>
                  </a:cubicBezTo>
                  <a:cubicBezTo>
                    <a:pt x="290" y="50"/>
                    <a:pt x="289" y="51"/>
                    <a:pt x="288" y="52"/>
                  </a:cubicBezTo>
                  <a:cubicBezTo>
                    <a:pt x="288" y="53"/>
                    <a:pt x="287" y="54"/>
                    <a:pt x="287" y="54"/>
                  </a:cubicBezTo>
                  <a:cubicBezTo>
                    <a:pt x="286" y="55"/>
                    <a:pt x="286" y="56"/>
                    <a:pt x="285" y="57"/>
                  </a:cubicBezTo>
                  <a:cubicBezTo>
                    <a:pt x="284" y="57"/>
                    <a:pt x="284" y="58"/>
                    <a:pt x="283" y="59"/>
                  </a:cubicBezTo>
                  <a:cubicBezTo>
                    <a:pt x="283" y="60"/>
                    <a:pt x="282" y="60"/>
                    <a:pt x="282" y="61"/>
                  </a:cubicBezTo>
                  <a:cubicBezTo>
                    <a:pt x="281" y="62"/>
                    <a:pt x="280" y="63"/>
                    <a:pt x="280" y="63"/>
                  </a:cubicBezTo>
                  <a:cubicBezTo>
                    <a:pt x="280" y="64"/>
                    <a:pt x="282" y="65"/>
                    <a:pt x="282" y="65"/>
                  </a:cubicBezTo>
                  <a:cubicBezTo>
                    <a:pt x="282" y="65"/>
                    <a:pt x="281" y="67"/>
                    <a:pt x="280" y="67"/>
                  </a:cubicBezTo>
                  <a:cubicBezTo>
                    <a:pt x="280" y="67"/>
                    <a:pt x="279" y="69"/>
                    <a:pt x="279" y="69"/>
                  </a:cubicBezTo>
                  <a:cubicBezTo>
                    <a:pt x="278" y="69"/>
                    <a:pt x="277" y="68"/>
                    <a:pt x="277" y="68"/>
                  </a:cubicBezTo>
                  <a:cubicBezTo>
                    <a:pt x="276" y="68"/>
                    <a:pt x="275" y="70"/>
                    <a:pt x="275" y="70"/>
                  </a:cubicBezTo>
                  <a:cubicBezTo>
                    <a:pt x="275" y="70"/>
                    <a:pt x="273" y="68"/>
                    <a:pt x="273" y="68"/>
                  </a:cubicBezTo>
                  <a:cubicBezTo>
                    <a:pt x="273" y="67"/>
                    <a:pt x="274" y="67"/>
                    <a:pt x="274" y="66"/>
                  </a:cubicBezTo>
                  <a:cubicBezTo>
                    <a:pt x="275" y="65"/>
                    <a:pt x="276" y="64"/>
                    <a:pt x="276" y="64"/>
                  </a:cubicBezTo>
                  <a:cubicBezTo>
                    <a:pt x="276" y="63"/>
                    <a:pt x="274" y="62"/>
                    <a:pt x="274" y="62"/>
                  </a:cubicBezTo>
                  <a:cubicBezTo>
                    <a:pt x="274" y="62"/>
                    <a:pt x="275" y="60"/>
                    <a:pt x="275" y="60"/>
                  </a:cubicBezTo>
                  <a:cubicBezTo>
                    <a:pt x="276" y="59"/>
                    <a:pt x="277" y="58"/>
                    <a:pt x="277" y="58"/>
                  </a:cubicBezTo>
                  <a:cubicBezTo>
                    <a:pt x="278" y="57"/>
                    <a:pt x="278" y="56"/>
                    <a:pt x="279" y="55"/>
                  </a:cubicBezTo>
                  <a:cubicBezTo>
                    <a:pt x="279" y="55"/>
                    <a:pt x="280" y="54"/>
                    <a:pt x="281" y="53"/>
                  </a:cubicBezTo>
                  <a:cubicBezTo>
                    <a:pt x="281" y="54"/>
                    <a:pt x="282" y="54"/>
                    <a:pt x="283" y="55"/>
                  </a:cubicBezTo>
                  <a:cubicBezTo>
                    <a:pt x="283" y="55"/>
                    <a:pt x="285" y="53"/>
                    <a:pt x="285" y="53"/>
                  </a:cubicBezTo>
                  <a:cubicBezTo>
                    <a:pt x="285" y="52"/>
                    <a:pt x="282" y="51"/>
                    <a:pt x="282" y="51"/>
                  </a:cubicBezTo>
                  <a:cubicBezTo>
                    <a:pt x="282" y="51"/>
                    <a:pt x="281" y="53"/>
                    <a:pt x="281" y="53"/>
                  </a:cubicBezTo>
                  <a:cubicBezTo>
                    <a:pt x="280" y="53"/>
                    <a:pt x="279" y="51"/>
                    <a:pt x="278" y="51"/>
                  </a:cubicBezTo>
                  <a:cubicBezTo>
                    <a:pt x="278" y="51"/>
                    <a:pt x="277" y="54"/>
                    <a:pt x="277" y="54"/>
                  </a:cubicBezTo>
                  <a:cubicBezTo>
                    <a:pt x="276" y="54"/>
                    <a:pt x="274" y="52"/>
                    <a:pt x="274" y="52"/>
                  </a:cubicBezTo>
                  <a:cubicBezTo>
                    <a:pt x="274" y="51"/>
                    <a:pt x="276" y="50"/>
                    <a:pt x="276" y="50"/>
                  </a:cubicBezTo>
                  <a:cubicBezTo>
                    <a:pt x="276" y="50"/>
                    <a:pt x="274" y="48"/>
                    <a:pt x="274" y="48"/>
                  </a:cubicBezTo>
                  <a:cubicBezTo>
                    <a:pt x="274" y="48"/>
                    <a:pt x="272" y="50"/>
                    <a:pt x="272" y="50"/>
                  </a:cubicBezTo>
                  <a:cubicBezTo>
                    <a:pt x="272" y="51"/>
                    <a:pt x="275" y="52"/>
                    <a:pt x="274" y="52"/>
                  </a:cubicBezTo>
                  <a:cubicBezTo>
                    <a:pt x="274" y="52"/>
                    <a:pt x="273" y="54"/>
                    <a:pt x="273" y="54"/>
                  </a:cubicBezTo>
                  <a:cubicBezTo>
                    <a:pt x="272" y="54"/>
                    <a:pt x="271" y="52"/>
                    <a:pt x="270" y="52"/>
                  </a:cubicBezTo>
                  <a:cubicBezTo>
                    <a:pt x="270" y="53"/>
                    <a:pt x="269" y="55"/>
                    <a:pt x="269" y="55"/>
                  </a:cubicBezTo>
                  <a:cubicBezTo>
                    <a:pt x="268" y="55"/>
                    <a:pt x="267" y="53"/>
                    <a:pt x="267" y="53"/>
                  </a:cubicBezTo>
                  <a:cubicBezTo>
                    <a:pt x="266" y="54"/>
                    <a:pt x="265" y="54"/>
                    <a:pt x="265" y="55"/>
                  </a:cubicBezTo>
                  <a:cubicBezTo>
                    <a:pt x="265" y="56"/>
                    <a:pt x="263" y="57"/>
                    <a:pt x="263" y="57"/>
                  </a:cubicBezTo>
                  <a:cubicBezTo>
                    <a:pt x="263" y="58"/>
                    <a:pt x="265" y="59"/>
                    <a:pt x="265" y="59"/>
                  </a:cubicBezTo>
                  <a:cubicBezTo>
                    <a:pt x="265" y="60"/>
                    <a:pt x="264" y="61"/>
                    <a:pt x="264" y="61"/>
                  </a:cubicBezTo>
                  <a:cubicBezTo>
                    <a:pt x="264" y="62"/>
                    <a:pt x="266" y="63"/>
                    <a:pt x="266" y="63"/>
                  </a:cubicBezTo>
                  <a:cubicBezTo>
                    <a:pt x="266" y="64"/>
                    <a:pt x="264" y="65"/>
                    <a:pt x="264" y="65"/>
                  </a:cubicBezTo>
                  <a:cubicBezTo>
                    <a:pt x="264" y="66"/>
                    <a:pt x="262" y="67"/>
                    <a:pt x="262" y="68"/>
                  </a:cubicBezTo>
                  <a:cubicBezTo>
                    <a:pt x="262" y="67"/>
                    <a:pt x="260" y="67"/>
                    <a:pt x="260" y="66"/>
                  </a:cubicBezTo>
                  <a:cubicBezTo>
                    <a:pt x="260" y="65"/>
                    <a:pt x="262" y="64"/>
                    <a:pt x="262" y="64"/>
                  </a:cubicBezTo>
                  <a:cubicBezTo>
                    <a:pt x="262" y="63"/>
                    <a:pt x="260" y="63"/>
                    <a:pt x="260" y="62"/>
                  </a:cubicBezTo>
                  <a:cubicBezTo>
                    <a:pt x="260" y="62"/>
                    <a:pt x="262" y="60"/>
                    <a:pt x="261" y="60"/>
                  </a:cubicBezTo>
                  <a:cubicBezTo>
                    <a:pt x="261" y="59"/>
                    <a:pt x="259" y="58"/>
                    <a:pt x="259" y="58"/>
                  </a:cubicBezTo>
                  <a:cubicBezTo>
                    <a:pt x="259" y="58"/>
                    <a:pt x="258" y="60"/>
                    <a:pt x="257" y="60"/>
                  </a:cubicBezTo>
                  <a:cubicBezTo>
                    <a:pt x="257" y="60"/>
                    <a:pt x="256" y="59"/>
                    <a:pt x="255" y="59"/>
                  </a:cubicBezTo>
                  <a:cubicBezTo>
                    <a:pt x="254" y="60"/>
                    <a:pt x="253" y="62"/>
                    <a:pt x="252" y="63"/>
                  </a:cubicBezTo>
                  <a:cubicBezTo>
                    <a:pt x="251" y="64"/>
                    <a:pt x="251" y="64"/>
                    <a:pt x="250" y="65"/>
                  </a:cubicBezTo>
                  <a:cubicBezTo>
                    <a:pt x="249" y="64"/>
                    <a:pt x="247" y="63"/>
                    <a:pt x="246" y="62"/>
                  </a:cubicBezTo>
                  <a:cubicBezTo>
                    <a:pt x="246" y="61"/>
                    <a:pt x="247" y="60"/>
                    <a:pt x="247" y="60"/>
                  </a:cubicBezTo>
                  <a:cubicBezTo>
                    <a:pt x="247" y="59"/>
                    <a:pt x="245" y="58"/>
                    <a:pt x="245" y="58"/>
                  </a:cubicBezTo>
                  <a:cubicBezTo>
                    <a:pt x="245" y="57"/>
                    <a:pt x="247" y="56"/>
                    <a:pt x="247" y="56"/>
                  </a:cubicBezTo>
                  <a:cubicBezTo>
                    <a:pt x="247" y="55"/>
                    <a:pt x="248" y="53"/>
                    <a:pt x="249" y="53"/>
                  </a:cubicBezTo>
                  <a:cubicBezTo>
                    <a:pt x="249" y="53"/>
                    <a:pt x="250" y="55"/>
                    <a:pt x="251" y="55"/>
                  </a:cubicBezTo>
                  <a:cubicBezTo>
                    <a:pt x="251" y="55"/>
                    <a:pt x="253" y="57"/>
                    <a:pt x="253" y="57"/>
                  </a:cubicBezTo>
                  <a:cubicBezTo>
                    <a:pt x="253" y="56"/>
                    <a:pt x="255" y="55"/>
                    <a:pt x="255" y="55"/>
                  </a:cubicBezTo>
                  <a:cubicBezTo>
                    <a:pt x="255" y="54"/>
                    <a:pt x="253" y="54"/>
                    <a:pt x="253" y="53"/>
                  </a:cubicBezTo>
                  <a:cubicBezTo>
                    <a:pt x="252" y="52"/>
                    <a:pt x="254" y="51"/>
                    <a:pt x="254" y="51"/>
                  </a:cubicBezTo>
                  <a:cubicBezTo>
                    <a:pt x="254" y="50"/>
                    <a:pt x="252" y="49"/>
                    <a:pt x="252" y="49"/>
                  </a:cubicBezTo>
                  <a:cubicBezTo>
                    <a:pt x="252" y="49"/>
                    <a:pt x="251" y="51"/>
                    <a:pt x="250" y="51"/>
                  </a:cubicBezTo>
                  <a:cubicBezTo>
                    <a:pt x="250" y="51"/>
                    <a:pt x="249" y="50"/>
                    <a:pt x="248" y="49"/>
                  </a:cubicBezTo>
                  <a:cubicBezTo>
                    <a:pt x="248" y="49"/>
                    <a:pt x="250" y="48"/>
                    <a:pt x="250" y="47"/>
                  </a:cubicBezTo>
                  <a:cubicBezTo>
                    <a:pt x="250" y="47"/>
                    <a:pt x="247" y="46"/>
                    <a:pt x="248" y="46"/>
                  </a:cubicBezTo>
                  <a:cubicBezTo>
                    <a:pt x="247" y="46"/>
                    <a:pt x="246" y="47"/>
                    <a:pt x="246" y="48"/>
                  </a:cubicBezTo>
                  <a:cubicBezTo>
                    <a:pt x="246" y="48"/>
                    <a:pt x="248" y="49"/>
                    <a:pt x="248" y="49"/>
                  </a:cubicBezTo>
                  <a:cubicBezTo>
                    <a:pt x="248" y="50"/>
                    <a:pt x="247" y="51"/>
                    <a:pt x="246" y="52"/>
                  </a:cubicBezTo>
                  <a:cubicBezTo>
                    <a:pt x="246" y="52"/>
                    <a:pt x="245" y="53"/>
                    <a:pt x="245" y="54"/>
                  </a:cubicBezTo>
                  <a:cubicBezTo>
                    <a:pt x="244" y="55"/>
                    <a:pt x="244" y="56"/>
                    <a:pt x="243" y="56"/>
                  </a:cubicBezTo>
                  <a:cubicBezTo>
                    <a:pt x="243" y="56"/>
                    <a:pt x="241" y="54"/>
                    <a:pt x="241" y="54"/>
                  </a:cubicBezTo>
                  <a:cubicBezTo>
                    <a:pt x="240" y="55"/>
                    <a:pt x="240" y="56"/>
                    <a:pt x="239" y="57"/>
                  </a:cubicBezTo>
                  <a:cubicBezTo>
                    <a:pt x="239" y="57"/>
                    <a:pt x="241" y="58"/>
                    <a:pt x="241" y="58"/>
                  </a:cubicBezTo>
                  <a:cubicBezTo>
                    <a:pt x="241" y="59"/>
                    <a:pt x="240" y="61"/>
                    <a:pt x="240" y="61"/>
                  </a:cubicBezTo>
                  <a:cubicBezTo>
                    <a:pt x="239" y="61"/>
                    <a:pt x="237" y="59"/>
                    <a:pt x="237" y="59"/>
                  </a:cubicBezTo>
                  <a:cubicBezTo>
                    <a:pt x="237" y="59"/>
                    <a:pt x="239" y="57"/>
                    <a:pt x="239" y="57"/>
                  </a:cubicBezTo>
                  <a:cubicBezTo>
                    <a:pt x="239" y="56"/>
                    <a:pt x="237" y="55"/>
                    <a:pt x="237" y="55"/>
                  </a:cubicBezTo>
                  <a:cubicBezTo>
                    <a:pt x="236" y="54"/>
                    <a:pt x="235" y="54"/>
                    <a:pt x="235" y="53"/>
                  </a:cubicBezTo>
                  <a:cubicBezTo>
                    <a:pt x="234" y="53"/>
                    <a:pt x="233" y="52"/>
                    <a:pt x="232" y="52"/>
                  </a:cubicBezTo>
                  <a:cubicBezTo>
                    <a:pt x="231" y="53"/>
                    <a:pt x="230" y="55"/>
                    <a:pt x="229" y="56"/>
                  </a:cubicBezTo>
                  <a:cubicBezTo>
                    <a:pt x="228" y="57"/>
                    <a:pt x="228" y="58"/>
                    <a:pt x="227" y="58"/>
                  </a:cubicBezTo>
                  <a:cubicBezTo>
                    <a:pt x="227" y="58"/>
                    <a:pt x="225" y="57"/>
                    <a:pt x="225" y="57"/>
                  </a:cubicBezTo>
                  <a:cubicBezTo>
                    <a:pt x="224" y="57"/>
                    <a:pt x="224" y="59"/>
                    <a:pt x="223" y="59"/>
                  </a:cubicBezTo>
                  <a:cubicBezTo>
                    <a:pt x="222" y="59"/>
                    <a:pt x="222" y="57"/>
                    <a:pt x="221" y="57"/>
                  </a:cubicBezTo>
                  <a:cubicBezTo>
                    <a:pt x="220" y="57"/>
                    <a:pt x="219" y="55"/>
                    <a:pt x="219" y="55"/>
                  </a:cubicBezTo>
                  <a:cubicBezTo>
                    <a:pt x="218" y="55"/>
                    <a:pt x="218" y="57"/>
                    <a:pt x="217" y="58"/>
                  </a:cubicBezTo>
                  <a:cubicBezTo>
                    <a:pt x="216" y="57"/>
                    <a:pt x="216" y="57"/>
                    <a:pt x="215" y="56"/>
                  </a:cubicBezTo>
                  <a:cubicBezTo>
                    <a:pt x="214" y="56"/>
                    <a:pt x="213" y="55"/>
                    <a:pt x="213" y="54"/>
                  </a:cubicBezTo>
                  <a:cubicBezTo>
                    <a:pt x="213" y="54"/>
                    <a:pt x="214" y="52"/>
                    <a:pt x="214" y="52"/>
                  </a:cubicBezTo>
                  <a:cubicBezTo>
                    <a:pt x="215" y="52"/>
                    <a:pt x="216" y="54"/>
                    <a:pt x="217" y="54"/>
                  </a:cubicBezTo>
                  <a:cubicBezTo>
                    <a:pt x="217" y="53"/>
                    <a:pt x="218" y="52"/>
                    <a:pt x="218" y="51"/>
                  </a:cubicBezTo>
                  <a:cubicBezTo>
                    <a:pt x="217" y="50"/>
                    <a:pt x="215" y="49"/>
                    <a:pt x="214" y="48"/>
                  </a:cubicBezTo>
                  <a:cubicBezTo>
                    <a:pt x="213" y="49"/>
                    <a:pt x="213" y="50"/>
                    <a:pt x="212" y="50"/>
                  </a:cubicBezTo>
                  <a:cubicBezTo>
                    <a:pt x="212" y="51"/>
                    <a:pt x="211" y="53"/>
                    <a:pt x="210" y="53"/>
                  </a:cubicBezTo>
                  <a:cubicBezTo>
                    <a:pt x="210" y="53"/>
                    <a:pt x="208" y="51"/>
                    <a:pt x="208" y="51"/>
                  </a:cubicBezTo>
                  <a:cubicBezTo>
                    <a:pt x="208" y="51"/>
                    <a:pt x="207" y="52"/>
                    <a:pt x="206" y="53"/>
                  </a:cubicBezTo>
                  <a:cubicBezTo>
                    <a:pt x="206" y="54"/>
                    <a:pt x="205" y="55"/>
                    <a:pt x="205" y="55"/>
                  </a:cubicBezTo>
                  <a:cubicBezTo>
                    <a:pt x="205" y="56"/>
                    <a:pt x="203" y="57"/>
                    <a:pt x="203" y="58"/>
                  </a:cubicBezTo>
                  <a:cubicBezTo>
                    <a:pt x="203" y="58"/>
                    <a:pt x="205" y="59"/>
                    <a:pt x="205" y="59"/>
                  </a:cubicBezTo>
                  <a:cubicBezTo>
                    <a:pt x="205" y="59"/>
                    <a:pt x="204" y="61"/>
                    <a:pt x="204" y="61"/>
                  </a:cubicBezTo>
                  <a:cubicBezTo>
                    <a:pt x="203" y="62"/>
                    <a:pt x="202" y="60"/>
                    <a:pt x="201" y="60"/>
                  </a:cubicBezTo>
                  <a:cubicBezTo>
                    <a:pt x="201" y="60"/>
                    <a:pt x="199" y="58"/>
                    <a:pt x="199" y="58"/>
                  </a:cubicBezTo>
                  <a:cubicBezTo>
                    <a:pt x="199" y="57"/>
                    <a:pt x="201" y="56"/>
                    <a:pt x="201" y="56"/>
                  </a:cubicBezTo>
                  <a:cubicBezTo>
                    <a:pt x="201" y="55"/>
                    <a:pt x="203" y="54"/>
                    <a:pt x="203" y="54"/>
                  </a:cubicBezTo>
                  <a:cubicBezTo>
                    <a:pt x="202" y="53"/>
                    <a:pt x="200" y="53"/>
                    <a:pt x="200" y="52"/>
                  </a:cubicBezTo>
                  <a:cubicBezTo>
                    <a:pt x="200" y="51"/>
                    <a:pt x="202" y="50"/>
                    <a:pt x="202" y="50"/>
                  </a:cubicBezTo>
                  <a:cubicBezTo>
                    <a:pt x="202" y="49"/>
                    <a:pt x="200" y="49"/>
                    <a:pt x="200" y="48"/>
                  </a:cubicBezTo>
                  <a:cubicBezTo>
                    <a:pt x="199" y="49"/>
                    <a:pt x="197" y="51"/>
                    <a:pt x="196" y="52"/>
                  </a:cubicBezTo>
                  <a:cubicBezTo>
                    <a:pt x="197" y="53"/>
                    <a:pt x="198" y="53"/>
                    <a:pt x="199" y="54"/>
                  </a:cubicBezTo>
                  <a:cubicBezTo>
                    <a:pt x="199" y="54"/>
                    <a:pt x="197" y="56"/>
                    <a:pt x="197" y="56"/>
                  </a:cubicBezTo>
                  <a:cubicBezTo>
                    <a:pt x="196" y="57"/>
                    <a:pt x="196" y="58"/>
                    <a:pt x="195" y="59"/>
                  </a:cubicBezTo>
                  <a:cubicBezTo>
                    <a:pt x="195" y="59"/>
                    <a:pt x="194" y="60"/>
                    <a:pt x="193" y="61"/>
                  </a:cubicBezTo>
                  <a:cubicBezTo>
                    <a:pt x="193" y="61"/>
                    <a:pt x="192" y="63"/>
                    <a:pt x="192" y="63"/>
                  </a:cubicBezTo>
                  <a:cubicBezTo>
                    <a:pt x="192" y="63"/>
                    <a:pt x="190" y="61"/>
                    <a:pt x="190" y="61"/>
                  </a:cubicBezTo>
                  <a:cubicBezTo>
                    <a:pt x="189" y="61"/>
                    <a:pt x="188" y="60"/>
                    <a:pt x="187" y="60"/>
                  </a:cubicBezTo>
                  <a:cubicBezTo>
                    <a:pt x="187" y="60"/>
                    <a:pt x="186" y="62"/>
                    <a:pt x="186" y="62"/>
                  </a:cubicBezTo>
                  <a:cubicBezTo>
                    <a:pt x="185" y="63"/>
                    <a:pt x="184" y="63"/>
                    <a:pt x="184" y="64"/>
                  </a:cubicBezTo>
                  <a:cubicBezTo>
                    <a:pt x="183" y="65"/>
                    <a:pt x="183" y="66"/>
                    <a:pt x="182" y="66"/>
                  </a:cubicBezTo>
                  <a:cubicBezTo>
                    <a:pt x="182" y="67"/>
                    <a:pt x="181" y="68"/>
                    <a:pt x="180" y="69"/>
                  </a:cubicBezTo>
                  <a:cubicBezTo>
                    <a:pt x="180" y="69"/>
                    <a:pt x="179" y="67"/>
                    <a:pt x="178" y="67"/>
                  </a:cubicBezTo>
                  <a:cubicBezTo>
                    <a:pt x="178" y="67"/>
                    <a:pt x="177" y="69"/>
                    <a:pt x="177" y="69"/>
                  </a:cubicBezTo>
                  <a:cubicBezTo>
                    <a:pt x="176" y="69"/>
                    <a:pt x="174" y="68"/>
                    <a:pt x="174" y="67"/>
                  </a:cubicBezTo>
                  <a:cubicBezTo>
                    <a:pt x="174" y="67"/>
                    <a:pt x="176" y="65"/>
                    <a:pt x="176" y="65"/>
                  </a:cubicBezTo>
                  <a:cubicBezTo>
                    <a:pt x="176" y="65"/>
                    <a:pt x="178" y="67"/>
                    <a:pt x="178" y="67"/>
                  </a:cubicBezTo>
                  <a:cubicBezTo>
                    <a:pt x="179" y="66"/>
                    <a:pt x="179" y="65"/>
                    <a:pt x="180" y="65"/>
                  </a:cubicBezTo>
                  <a:cubicBezTo>
                    <a:pt x="181" y="64"/>
                    <a:pt x="181" y="63"/>
                    <a:pt x="182" y="62"/>
                  </a:cubicBezTo>
                  <a:cubicBezTo>
                    <a:pt x="182" y="62"/>
                    <a:pt x="183" y="61"/>
                    <a:pt x="183" y="60"/>
                  </a:cubicBezTo>
                  <a:cubicBezTo>
                    <a:pt x="184" y="59"/>
                    <a:pt x="184" y="59"/>
                    <a:pt x="185" y="58"/>
                  </a:cubicBezTo>
                  <a:cubicBezTo>
                    <a:pt x="185" y="58"/>
                    <a:pt x="187" y="60"/>
                    <a:pt x="187" y="60"/>
                  </a:cubicBezTo>
                  <a:cubicBezTo>
                    <a:pt x="188" y="60"/>
                    <a:pt x="189" y="58"/>
                    <a:pt x="189" y="57"/>
                  </a:cubicBezTo>
                  <a:cubicBezTo>
                    <a:pt x="190" y="57"/>
                    <a:pt x="190" y="56"/>
                    <a:pt x="191" y="55"/>
                  </a:cubicBezTo>
                  <a:cubicBezTo>
                    <a:pt x="191" y="55"/>
                    <a:pt x="192" y="53"/>
                    <a:pt x="192" y="53"/>
                  </a:cubicBezTo>
                  <a:cubicBezTo>
                    <a:pt x="192" y="52"/>
                    <a:pt x="190" y="52"/>
                    <a:pt x="190" y="51"/>
                  </a:cubicBezTo>
                  <a:cubicBezTo>
                    <a:pt x="190" y="51"/>
                    <a:pt x="192" y="50"/>
                    <a:pt x="192" y="49"/>
                  </a:cubicBezTo>
                  <a:cubicBezTo>
                    <a:pt x="192" y="49"/>
                    <a:pt x="190" y="48"/>
                    <a:pt x="190" y="47"/>
                  </a:cubicBezTo>
                  <a:cubicBezTo>
                    <a:pt x="189" y="49"/>
                    <a:pt x="187" y="50"/>
                    <a:pt x="186" y="52"/>
                  </a:cubicBezTo>
                  <a:cubicBezTo>
                    <a:pt x="186" y="52"/>
                    <a:pt x="185" y="54"/>
                    <a:pt x="185" y="54"/>
                  </a:cubicBezTo>
                  <a:cubicBezTo>
                    <a:pt x="184" y="54"/>
                    <a:pt x="183" y="52"/>
                    <a:pt x="182" y="52"/>
                  </a:cubicBezTo>
                  <a:cubicBezTo>
                    <a:pt x="182" y="52"/>
                    <a:pt x="181" y="55"/>
                    <a:pt x="181" y="55"/>
                  </a:cubicBezTo>
                  <a:cubicBezTo>
                    <a:pt x="180" y="55"/>
                    <a:pt x="178" y="53"/>
                    <a:pt x="178" y="53"/>
                  </a:cubicBezTo>
                  <a:cubicBezTo>
                    <a:pt x="178" y="53"/>
                    <a:pt x="177" y="55"/>
                    <a:pt x="177" y="55"/>
                  </a:cubicBezTo>
                  <a:cubicBezTo>
                    <a:pt x="177" y="56"/>
                    <a:pt x="179" y="56"/>
                    <a:pt x="179" y="57"/>
                  </a:cubicBezTo>
                  <a:cubicBezTo>
                    <a:pt x="179" y="57"/>
                    <a:pt x="177" y="58"/>
                    <a:pt x="177" y="59"/>
                  </a:cubicBezTo>
                  <a:cubicBezTo>
                    <a:pt x="177" y="60"/>
                    <a:pt x="176" y="61"/>
                    <a:pt x="175" y="61"/>
                  </a:cubicBezTo>
                  <a:cubicBezTo>
                    <a:pt x="175" y="62"/>
                    <a:pt x="174" y="63"/>
                    <a:pt x="174" y="63"/>
                  </a:cubicBezTo>
                  <a:cubicBezTo>
                    <a:pt x="174" y="64"/>
                    <a:pt x="172" y="62"/>
                    <a:pt x="172" y="62"/>
                  </a:cubicBezTo>
                  <a:cubicBezTo>
                    <a:pt x="171" y="62"/>
                    <a:pt x="171" y="64"/>
                    <a:pt x="170" y="64"/>
                  </a:cubicBezTo>
                  <a:cubicBezTo>
                    <a:pt x="169" y="64"/>
                    <a:pt x="168" y="62"/>
                    <a:pt x="168" y="62"/>
                  </a:cubicBezTo>
                  <a:cubicBezTo>
                    <a:pt x="167" y="62"/>
                    <a:pt x="167" y="64"/>
                    <a:pt x="166" y="65"/>
                  </a:cubicBezTo>
                  <a:cubicBezTo>
                    <a:pt x="164" y="63"/>
                    <a:pt x="163" y="62"/>
                    <a:pt x="161" y="61"/>
                  </a:cubicBezTo>
                  <a:cubicBezTo>
                    <a:pt x="162" y="60"/>
                    <a:pt x="163" y="60"/>
                    <a:pt x="163" y="59"/>
                  </a:cubicBezTo>
                  <a:cubicBezTo>
                    <a:pt x="163" y="59"/>
                    <a:pt x="165" y="57"/>
                    <a:pt x="165" y="57"/>
                  </a:cubicBezTo>
                  <a:cubicBezTo>
                    <a:pt x="165" y="57"/>
                    <a:pt x="167" y="58"/>
                    <a:pt x="167" y="58"/>
                  </a:cubicBezTo>
                  <a:cubicBezTo>
                    <a:pt x="167" y="58"/>
                    <a:pt x="169" y="56"/>
                    <a:pt x="169" y="56"/>
                  </a:cubicBezTo>
                  <a:cubicBezTo>
                    <a:pt x="169" y="56"/>
                    <a:pt x="167" y="55"/>
                    <a:pt x="167" y="54"/>
                  </a:cubicBezTo>
                  <a:cubicBezTo>
                    <a:pt x="167" y="54"/>
                    <a:pt x="168" y="53"/>
                    <a:pt x="168" y="52"/>
                  </a:cubicBezTo>
                  <a:cubicBezTo>
                    <a:pt x="168" y="52"/>
                    <a:pt x="170" y="51"/>
                    <a:pt x="170" y="50"/>
                  </a:cubicBezTo>
                  <a:cubicBezTo>
                    <a:pt x="170" y="49"/>
                    <a:pt x="168" y="49"/>
                    <a:pt x="168" y="48"/>
                  </a:cubicBezTo>
                  <a:cubicBezTo>
                    <a:pt x="168" y="47"/>
                    <a:pt x="169" y="47"/>
                    <a:pt x="169" y="46"/>
                  </a:cubicBezTo>
                  <a:cubicBezTo>
                    <a:pt x="169" y="45"/>
                    <a:pt x="171" y="44"/>
                    <a:pt x="171" y="44"/>
                  </a:cubicBezTo>
                  <a:cubicBezTo>
                    <a:pt x="171" y="43"/>
                    <a:pt x="169" y="43"/>
                    <a:pt x="169" y="42"/>
                  </a:cubicBezTo>
                  <a:cubicBezTo>
                    <a:pt x="169" y="41"/>
                    <a:pt x="167" y="41"/>
                    <a:pt x="167" y="40"/>
                  </a:cubicBezTo>
                  <a:cubicBezTo>
                    <a:pt x="167" y="40"/>
                    <a:pt x="169" y="39"/>
                    <a:pt x="168" y="38"/>
                  </a:cubicBezTo>
                  <a:cubicBezTo>
                    <a:pt x="168" y="38"/>
                    <a:pt x="166" y="37"/>
                    <a:pt x="166" y="36"/>
                  </a:cubicBezTo>
                  <a:cubicBezTo>
                    <a:pt x="166" y="36"/>
                    <a:pt x="168" y="35"/>
                    <a:pt x="168" y="34"/>
                  </a:cubicBezTo>
                  <a:cubicBezTo>
                    <a:pt x="168" y="34"/>
                    <a:pt x="166" y="33"/>
                    <a:pt x="166" y="32"/>
                  </a:cubicBezTo>
                  <a:cubicBezTo>
                    <a:pt x="165" y="32"/>
                    <a:pt x="164" y="31"/>
                    <a:pt x="163" y="31"/>
                  </a:cubicBezTo>
                  <a:cubicBezTo>
                    <a:pt x="163" y="31"/>
                    <a:pt x="162" y="32"/>
                    <a:pt x="162" y="33"/>
                  </a:cubicBezTo>
                  <a:cubicBezTo>
                    <a:pt x="162" y="34"/>
                    <a:pt x="164" y="34"/>
                    <a:pt x="164" y="35"/>
                  </a:cubicBezTo>
                  <a:cubicBezTo>
                    <a:pt x="164" y="35"/>
                    <a:pt x="162" y="36"/>
                    <a:pt x="162" y="37"/>
                  </a:cubicBezTo>
                  <a:cubicBezTo>
                    <a:pt x="162" y="38"/>
                    <a:pt x="164" y="38"/>
                    <a:pt x="164" y="39"/>
                  </a:cubicBezTo>
                  <a:cubicBezTo>
                    <a:pt x="165" y="39"/>
                    <a:pt x="167" y="40"/>
                    <a:pt x="167" y="40"/>
                  </a:cubicBezTo>
                  <a:cubicBezTo>
                    <a:pt x="167" y="41"/>
                    <a:pt x="165" y="42"/>
                    <a:pt x="165" y="43"/>
                  </a:cubicBezTo>
                  <a:cubicBezTo>
                    <a:pt x="165" y="43"/>
                    <a:pt x="167" y="44"/>
                    <a:pt x="167" y="44"/>
                  </a:cubicBezTo>
                  <a:cubicBezTo>
                    <a:pt x="167" y="45"/>
                    <a:pt x="166" y="46"/>
                    <a:pt x="166" y="47"/>
                  </a:cubicBezTo>
                  <a:cubicBezTo>
                    <a:pt x="165" y="47"/>
                    <a:pt x="164" y="48"/>
                    <a:pt x="164" y="49"/>
                  </a:cubicBezTo>
                  <a:cubicBezTo>
                    <a:pt x="164" y="49"/>
                    <a:pt x="166" y="50"/>
                    <a:pt x="166" y="50"/>
                  </a:cubicBezTo>
                  <a:cubicBezTo>
                    <a:pt x="166" y="51"/>
                    <a:pt x="165" y="53"/>
                    <a:pt x="164" y="53"/>
                  </a:cubicBezTo>
                  <a:cubicBezTo>
                    <a:pt x="164" y="53"/>
                    <a:pt x="163" y="51"/>
                    <a:pt x="162" y="51"/>
                  </a:cubicBezTo>
                  <a:cubicBezTo>
                    <a:pt x="162" y="51"/>
                    <a:pt x="161" y="53"/>
                    <a:pt x="160" y="53"/>
                  </a:cubicBezTo>
                  <a:cubicBezTo>
                    <a:pt x="160" y="54"/>
                    <a:pt x="159" y="55"/>
                    <a:pt x="159" y="55"/>
                  </a:cubicBezTo>
                  <a:cubicBezTo>
                    <a:pt x="158" y="56"/>
                    <a:pt x="157" y="57"/>
                    <a:pt x="157" y="58"/>
                  </a:cubicBezTo>
                  <a:cubicBezTo>
                    <a:pt x="157" y="58"/>
                    <a:pt x="159" y="59"/>
                    <a:pt x="159" y="59"/>
                  </a:cubicBezTo>
                  <a:cubicBezTo>
                    <a:pt x="159" y="60"/>
                    <a:pt x="158" y="61"/>
                    <a:pt x="158" y="62"/>
                  </a:cubicBezTo>
                  <a:cubicBezTo>
                    <a:pt x="157" y="62"/>
                    <a:pt x="160" y="63"/>
                    <a:pt x="160" y="63"/>
                  </a:cubicBezTo>
                  <a:cubicBezTo>
                    <a:pt x="160" y="64"/>
                    <a:pt x="158" y="65"/>
                    <a:pt x="158" y="66"/>
                  </a:cubicBezTo>
                  <a:cubicBezTo>
                    <a:pt x="158" y="66"/>
                    <a:pt x="157" y="67"/>
                    <a:pt x="156" y="68"/>
                  </a:cubicBezTo>
                  <a:cubicBezTo>
                    <a:pt x="156" y="68"/>
                    <a:pt x="154" y="66"/>
                    <a:pt x="154" y="66"/>
                  </a:cubicBezTo>
                  <a:cubicBezTo>
                    <a:pt x="154" y="65"/>
                    <a:pt x="156" y="65"/>
                    <a:pt x="156" y="64"/>
                  </a:cubicBezTo>
                  <a:cubicBezTo>
                    <a:pt x="156" y="63"/>
                    <a:pt x="154" y="63"/>
                    <a:pt x="154" y="62"/>
                  </a:cubicBezTo>
                  <a:cubicBezTo>
                    <a:pt x="154" y="62"/>
                    <a:pt x="155" y="60"/>
                    <a:pt x="155" y="60"/>
                  </a:cubicBezTo>
                  <a:cubicBezTo>
                    <a:pt x="155" y="59"/>
                    <a:pt x="154" y="59"/>
                    <a:pt x="153" y="58"/>
                  </a:cubicBezTo>
                  <a:cubicBezTo>
                    <a:pt x="153" y="58"/>
                    <a:pt x="151" y="57"/>
                    <a:pt x="151" y="57"/>
                  </a:cubicBezTo>
                  <a:cubicBezTo>
                    <a:pt x="151" y="56"/>
                    <a:pt x="152" y="55"/>
                    <a:pt x="153" y="54"/>
                  </a:cubicBezTo>
                  <a:cubicBezTo>
                    <a:pt x="153" y="54"/>
                    <a:pt x="154" y="53"/>
                    <a:pt x="154" y="52"/>
                  </a:cubicBezTo>
                  <a:cubicBezTo>
                    <a:pt x="154" y="52"/>
                    <a:pt x="156" y="50"/>
                    <a:pt x="156" y="50"/>
                  </a:cubicBezTo>
                  <a:cubicBezTo>
                    <a:pt x="156" y="49"/>
                    <a:pt x="154" y="49"/>
                    <a:pt x="154" y="48"/>
                  </a:cubicBezTo>
                  <a:cubicBezTo>
                    <a:pt x="154" y="48"/>
                    <a:pt x="152" y="47"/>
                    <a:pt x="151" y="46"/>
                  </a:cubicBezTo>
                  <a:cubicBezTo>
                    <a:pt x="151" y="47"/>
                    <a:pt x="150" y="48"/>
                    <a:pt x="150" y="49"/>
                  </a:cubicBezTo>
                  <a:cubicBezTo>
                    <a:pt x="150" y="49"/>
                    <a:pt x="148" y="51"/>
                    <a:pt x="148" y="51"/>
                  </a:cubicBezTo>
                  <a:cubicBezTo>
                    <a:pt x="148" y="51"/>
                    <a:pt x="150" y="52"/>
                    <a:pt x="150" y="53"/>
                  </a:cubicBezTo>
                  <a:cubicBezTo>
                    <a:pt x="150" y="53"/>
                    <a:pt x="149" y="54"/>
                    <a:pt x="149" y="55"/>
                  </a:cubicBezTo>
                  <a:cubicBezTo>
                    <a:pt x="148" y="56"/>
                    <a:pt x="147" y="56"/>
                    <a:pt x="147" y="57"/>
                  </a:cubicBezTo>
                  <a:cubicBezTo>
                    <a:pt x="146" y="58"/>
                    <a:pt x="146" y="59"/>
                    <a:pt x="145" y="59"/>
                  </a:cubicBezTo>
                  <a:cubicBezTo>
                    <a:pt x="145" y="59"/>
                    <a:pt x="143" y="58"/>
                    <a:pt x="143" y="58"/>
                  </a:cubicBezTo>
                  <a:cubicBezTo>
                    <a:pt x="143" y="57"/>
                    <a:pt x="145" y="56"/>
                    <a:pt x="145" y="55"/>
                  </a:cubicBezTo>
                  <a:cubicBezTo>
                    <a:pt x="144" y="55"/>
                    <a:pt x="143" y="54"/>
                    <a:pt x="142" y="54"/>
                  </a:cubicBezTo>
                  <a:cubicBezTo>
                    <a:pt x="142" y="54"/>
                    <a:pt x="141" y="56"/>
                    <a:pt x="141" y="56"/>
                  </a:cubicBezTo>
                  <a:cubicBezTo>
                    <a:pt x="140" y="56"/>
                    <a:pt x="139" y="54"/>
                    <a:pt x="138" y="54"/>
                  </a:cubicBezTo>
                  <a:cubicBezTo>
                    <a:pt x="138" y="54"/>
                    <a:pt x="137" y="56"/>
                    <a:pt x="137" y="56"/>
                  </a:cubicBezTo>
                  <a:cubicBezTo>
                    <a:pt x="136" y="57"/>
                    <a:pt x="136" y="58"/>
                    <a:pt x="135" y="59"/>
                  </a:cubicBezTo>
                  <a:cubicBezTo>
                    <a:pt x="134" y="60"/>
                    <a:pt x="133" y="62"/>
                    <a:pt x="132" y="63"/>
                  </a:cubicBezTo>
                  <a:cubicBezTo>
                    <a:pt x="130" y="62"/>
                    <a:pt x="129" y="61"/>
                    <a:pt x="127" y="60"/>
                  </a:cubicBezTo>
                  <a:cubicBezTo>
                    <a:pt x="128" y="59"/>
                    <a:pt x="128" y="58"/>
                    <a:pt x="129" y="57"/>
                  </a:cubicBezTo>
                  <a:cubicBezTo>
                    <a:pt x="129" y="57"/>
                    <a:pt x="131" y="56"/>
                    <a:pt x="131" y="55"/>
                  </a:cubicBezTo>
                  <a:cubicBezTo>
                    <a:pt x="131" y="55"/>
                    <a:pt x="128" y="54"/>
                    <a:pt x="128" y="54"/>
                  </a:cubicBezTo>
                  <a:cubicBezTo>
                    <a:pt x="129" y="53"/>
                    <a:pt x="130" y="51"/>
                    <a:pt x="130" y="51"/>
                  </a:cubicBezTo>
                  <a:cubicBezTo>
                    <a:pt x="130" y="51"/>
                    <a:pt x="132" y="53"/>
                    <a:pt x="132" y="53"/>
                  </a:cubicBezTo>
                  <a:cubicBezTo>
                    <a:pt x="133" y="53"/>
                    <a:pt x="134" y="51"/>
                    <a:pt x="134" y="51"/>
                  </a:cubicBezTo>
                  <a:cubicBezTo>
                    <a:pt x="135" y="50"/>
                    <a:pt x="135" y="49"/>
                    <a:pt x="136" y="49"/>
                  </a:cubicBezTo>
                  <a:cubicBezTo>
                    <a:pt x="136" y="48"/>
                    <a:pt x="137" y="47"/>
                    <a:pt x="137" y="46"/>
                  </a:cubicBezTo>
                  <a:cubicBezTo>
                    <a:pt x="138" y="46"/>
                    <a:pt x="139" y="45"/>
                    <a:pt x="139" y="44"/>
                  </a:cubicBezTo>
                  <a:cubicBezTo>
                    <a:pt x="140" y="43"/>
                    <a:pt x="140" y="43"/>
                    <a:pt x="141" y="42"/>
                  </a:cubicBezTo>
                  <a:cubicBezTo>
                    <a:pt x="141" y="42"/>
                    <a:pt x="139" y="40"/>
                    <a:pt x="139" y="40"/>
                  </a:cubicBezTo>
                  <a:cubicBezTo>
                    <a:pt x="138" y="40"/>
                    <a:pt x="138" y="42"/>
                    <a:pt x="137" y="42"/>
                  </a:cubicBezTo>
                  <a:cubicBezTo>
                    <a:pt x="136" y="42"/>
                    <a:pt x="135" y="40"/>
                    <a:pt x="135" y="41"/>
                  </a:cubicBezTo>
                  <a:cubicBezTo>
                    <a:pt x="134" y="41"/>
                    <a:pt x="133" y="42"/>
                    <a:pt x="133" y="43"/>
                  </a:cubicBezTo>
                  <a:cubicBezTo>
                    <a:pt x="133" y="43"/>
                    <a:pt x="135" y="44"/>
                    <a:pt x="135" y="45"/>
                  </a:cubicBezTo>
                  <a:cubicBezTo>
                    <a:pt x="135" y="45"/>
                    <a:pt x="134" y="47"/>
                    <a:pt x="133" y="47"/>
                  </a:cubicBezTo>
                  <a:cubicBezTo>
                    <a:pt x="133" y="47"/>
                    <a:pt x="131" y="45"/>
                    <a:pt x="131" y="45"/>
                  </a:cubicBezTo>
                  <a:cubicBezTo>
                    <a:pt x="131" y="46"/>
                    <a:pt x="130" y="47"/>
                    <a:pt x="130" y="47"/>
                  </a:cubicBezTo>
                  <a:cubicBezTo>
                    <a:pt x="129" y="48"/>
                    <a:pt x="128" y="49"/>
                    <a:pt x="128" y="50"/>
                  </a:cubicBezTo>
                  <a:cubicBezTo>
                    <a:pt x="127" y="50"/>
                    <a:pt x="127" y="51"/>
                    <a:pt x="126" y="52"/>
                  </a:cubicBezTo>
                  <a:cubicBezTo>
                    <a:pt x="126" y="52"/>
                    <a:pt x="125" y="54"/>
                    <a:pt x="124" y="54"/>
                  </a:cubicBezTo>
                  <a:cubicBezTo>
                    <a:pt x="124" y="54"/>
                    <a:pt x="122" y="52"/>
                    <a:pt x="122" y="52"/>
                  </a:cubicBezTo>
                  <a:cubicBezTo>
                    <a:pt x="122" y="52"/>
                    <a:pt x="121" y="54"/>
                    <a:pt x="121" y="55"/>
                  </a:cubicBezTo>
                  <a:cubicBezTo>
                    <a:pt x="120" y="55"/>
                    <a:pt x="119" y="56"/>
                    <a:pt x="119" y="57"/>
                  </a:cubicBezTo>
                  <a:cubicBezTo>
                    <a:pt x="118" y="57"/>
                    <a:pt x="118" y="59"/>
                    <a:pt x="117" y="59"/>
                  </a:cubicBezTo>
                  <a:cubicBezTo>
                    <a:pt x="117" y="59"/>
                    <a:pt x="115" y="57"/>
                    <a:pt x="115" y="57"/>
                  </a:cubicBezTo>
                  <a:cubicBezTo>
                    <a:pt x="114" y="57"/>
                    <a:pt x="114" y="59"/>
                    <a:pt x="113" y="60"/>
                  </a:cubicBezTo>
                  <a:cubicBezTo>
                    <a:pt x="113" y="60"/>
                    <a:pt x="112" y="58"/>
                    <a:pt x="111" y="58"/>
                  </a:cubicBezTo>
                  <a:cubicBezTo>
                    <a:pt x="111" y="58"/>
                    <a:pt x="110" y="60"/>
                    <a:pt x="109" y="60"/>
                  </a:cubicBezTo>
                  <a:cubicBezTo>
                    <a:pt x="109" y="60"/>
                    <a:pt x="108" y="59"/>
                    <a:pt x="107" y="58"/>
                  </a:cubicBezTo>
                  <a:cubicBezTo>
                    <a:pt x="106" y="58"/>
                    <a:pt x="106" y="57"/>
                    <a:pt x="105" y="57"/>
                  </a:cubicBezTo>
                  <a:cubicBezTo>
                    <a:pt x="104" y="56"/>
                    <a:pt x="103" y="55"/>
                    <a:pt x="103" y="55"/>
                  </a:cubicBezTo>
                  <a:cubicBezTo>
                    <a:pt x="102" y="55"/>
                    <a:pt x="101" y="57"/>
                    <a:pt x="101" y="57"/>
                  </a:cubicBezTo>
                  <a:cubicBezTo>
                    <a:pt x="101" y="57"/>
                    <a:pt x="103" y="59"/>
                    <a:pt x="103" y="59"/>
                  </a:cubicBezTo>
                  <a:cubicBezTo>
                    <a:pt x="103" y="59"/>
                    <a:pt x="102" y="61"/>
                    <a:pt x="101" y="61"/>
                  </a:cubicBezTo>
                  <a:cubicBezTo>
                    <a:pt x="101" y="61"/>
                    <a:pt x="99" y="60"/>
                    <a:pt x="99" y="59"/>
                  </a:cubicBezTo>
                  <a:cubicBezTo>
                    <a:pt x="99" y="59"/>
                    <a:pt x="101" y="57"/>
                    <a:pt x="101" y="57"/>
                  </a:cubicBezTo>
                  <a:cubicBezTo>
                    <a:pt x="101" y="57"/>
                    <a:pt x="99" y="56"/>
                    <a:pt x="99" y="56"/>
                  </a:cubicBezTo>
                  <a:cubicBezTo>
                    <a:pt x="98" y="55"/>
                    <a:pt x="97" y="54"/>
                    <a:pt x="96" y="54"/>
                  </a:cubicBezTo>
                  <a:cubicBezTo>
                    <a:pt x="96" y="53"/>
                    <a:pt x="95" y="53"/>
                    <a:pt x="94" y="52"/>
                  </a:cubicBezTo>
                  <a:cubicBezTo>
                    <a:pt x="93" y="52"/>
                    <a:pt x="93" y="51"/>
                    <a:pt x="92" y="50"/>
                  </a:cubicBezTo>
                  <a:cubicBezTo>
                    <a:pt x="91" y="50"/>
                    <a:pt x="90" y="49"/>
                    <a:pt x="90" y="49"/>
                  </a:cubicBezTo>
                  <a:cubicBezTo>
                    <a:pt x="89" y="49"/>
                    <a:pt x="89" y="50"/>
                    <a:pt x="88" y="51"/>
                  </a:cubicBezTo>
                  <a:cubicBezTo>
                    <a:pt x="88" y="51"/>
                    <a:pt x="87" y="53"/>
                    <a:pt x="86" y="53"/>
                  </a:cubicBezTo>
                  <a:cubicBezTo>
                    <a:pt x="86" y="53"/>
                    <a:pt x="84" y="51"/>
                    <a:pt x="84" y="51"/>
                  </a:cubicBezTo>
                  <a:cubicBezTo>
                    <a:pt x="83" y="52"/>
                    <a:pt x="83" y="53"/>
                    <a:pt x="82" y="54"/>
                  </a:cubicBezTo>
                  <a:cubicBezTo>
                    <a:pt x="82" y="54"/>
                    <a:pt x="81" y="55"/>
                    <a:pt x="81" y="56"/>
                  </a:cubicBezTo>
                  <a:cubicBezTo>
                    <a:pt x="80" y="57"/>
                    <a:pt x="79" y="57"/>
                    <a:pt x="79" y="58"/>
                  </a:cubicBezTo>
                  <a:cubicBezTo>
                    <a:pt x="78" y="59"/>
                    <a:pt x="78" y="60"/>
                    <a:pt x="77" y="60"/>
                  </a:cubicBezTo>
                  <a:cubicBezTo>
                    <a:pt x="77" y="61"/>
                    <a:pt x="76" y="63"/>
                    <a:pt x="76" y="63"/>
                  </a:cubicBezTo>
                  <a:cubicBezTo>
                    <a:pt x="75" y="63"/>
                    <a:pt x="73" y="61"/>
                    <a:pt x="73" y="61"/>
                  </a:cubicBezTo>
                  <a:cubicBezTo>
                    <a:pt x="73" y="61"/>
                    <a:pt x="75" y="59"/>
                    <a:pt x="75" y="59"/>
                  </a:cubicBezTo>
                  <a:cubicBezTo>
                    <a:pt x="75" y="58"/>
                    <a:pt x="73" y="57"/>
                    <a:pt x="73" y="57"/>
                  </a:cubicBezTo>
                  <a:cubicBezTo>
                    <a:pt x="72" y="57"/>
                    <a:pt x="71" y="59"/>
                    <a:pt x="71" y="59"/>
                  </a:cubicBezTo>
                  <a:cubicBezTo>
                    <a:pt x="70" y="59"/>
                    <a:pt x="69" y="58"/>
                    <a:pt x="69" y="58"/>
                  </a:cubicBezTo>
                  <a:cubicBezTo>
                    <a:pt x="68" y="57"/>
                    <a:pt x="67" y="56"/>
                    <a:pt x="67" y="56"/>
                  </a:cubicBezTo>
                  <a:cubicBezTo>
                    <a:pt x="66" y="55"/>
                    <a:pt x="65" y="55"/>
                    <a:pt x="64" y="54"/>
                  </a:cubicBezTo>
                  <a:cubicBezTo>
                    <a:pt x="64" y="55"/>
                    <a:pt x="63" y="56"/>
                    <a:pt x="63" y="56"/>
                  </a:cubicBezTo>
                  <a:close/>
                  <a:moveTo>
                    <a:pt x="163" y="13"/>
                  </a:moveTo>
                  <a:cubicBezTo>
                    <a:pt x="163" y="13"/>
                    <a:pt x="162" y="15"/>
                    <a:pt x="161" y="15"/>
                  </a:cubicBezTo>
                  <a:cubicBezTo>
                    <a:pt x="161" y="16"/>
                    <a:pt x="160" y="17"/>
                    <a:pt x="160" y="17"/>
                  </a:cubicBezTo>
                  <a:cubicBezTo>
                    <a:pt x="159" y="18"/>
                    <a:pt x="162" y="19"/>
                    <a:pt x="162" y="19"/>
                  </a:cubicBezTo>
                  <a:cubicBezTo>
                    <a:pt x="162" y="19"/>
                    <a:pt x="160" y="21"/>
                    <a:pt x="160" y="21"/>
                  </a:cubicBezTo>
                  <a:cubicBezTo>
                    <a:pt x="160" y="21"/>
                    <a:pt x="162" y="23"/>
                    <a:pt x="162" y="23"/>
                  </a:cubicBezTo>
                  <a:cubicBezTo>
                    <a:pt x="163" y="23"/>
                    <a:pt x="164" y="21"/>
                    <a:pt x="164" y="21"/>
                  </a:cubicBezTo>
                  <a:cubicBezTo>
                    <a:pt x="165" y="20"/>
                    <a:pt x="165" y="19"/>
                    <a:pt x="166" y="18"/>
                  </a:cubicBezTo>
                  <a:cubicBezTo>
                    <a:pt x="166" y="18"/>
                    <a:pt x="164" y="17"/>
                    <a:pt x="164" y="17"/>
                  </a:cubicBezTo>
                  <a:cubicBezTo>
                    <a:pt x="163" y="16"/>
                    <a:pt x="165" y="15"/>
                    <a:pt x="165" y="15"/>
                  </a:cubicBezTo>
                  <a:cubicBezTo>
                    <a:pt x="165" y="15"/>
                    <a:pt x="163" y="13"/>
                    <a:pt x="163" y="13"/>
                  </a:cubicBezTo>
                  <a:close/>
                  <a:moveTo>
                    <a:pt x="367" y="24"/>
                  </a:moveTo>
                  <a:cubicBezTo>
                    <a:pt x="367" y="24"/>
                    <a:pt x="368" y="21"/>
                    <a:pt x="368" y="21"/>
                  </a:cubicBezTo>
                  <a:cubicBezTo>
                    <a:pt x="368" y="21"/>
                    <a:pt x="367" y="20"/>
                    <a:pt x="366" y="20"/>
                  </a:cubicBezTo>
                  <a:cubicBezTo>
                    <a:pt x="366" y="19"/>
                    <a:pt x="364" y="18"/>
                    <a:pt x="364" y="18"/>
                  </a:cubicBezTo>
                  <a:cubicBezTo>
                    <a:pt x="364" y="18"/>
                    <a:pt x="363" y="20"/>
                    <a:pt x="362" y="20"/>
                  </a:cubicBezTo>
                  <a:cubicBezTo>
                    <a:pt x="362" y="21"/>
                    <a:pt x="361" y="22"/>
                    <a:pt x="361" y="22"/>
                  </a:cubicBezTo>
                  <a:cubicBezTo>
                    <a:pt x="360" y="23"/>
                    <a:pt x="359" y="24"/>
                    <a:pt x="359" y="25"/>
                  </a:cubicBezTo>
                  <a:cubicBezTo>
                    <a:pt x="359" y="25"/>
                    <a:pt x="357" y="26"/>
                    <a:pt x="357" y="27"/>
                  </a:cubicBezTo>
                  <a:cubicBezTo>
                    <a:pt x="357" y="27"/>
                    <a:pt x="359" y="29"/>
                    <a:pt x="359" y="29"/>
                  </a:cubicBezTo>
                  <a:cubicBezTo>
                    <a:pt x="360" y="28"/>
                    <a:pt x="361" y="27"/>
                    <a:pt x="361" y="26"/>
                  </a:cubicBezTo>
                  <a:cubicBezTo>
                    <a:pt x="362" y="25"/>
                    <a:pt x="363" y="23"/>
                    <a:pt x="365" y="22"/>
                  </a:cubicBezTo>
                  <a:cubicBezTo>
                    <a:pt x="365" y="22"/>
                    <a:pt x="366" y="24"/>
                    <a:pt x="367" y="24"/>
                  </a:cubicBezTo>
                  <a:close/>
                  <a:moveTo>
                    <a:pt x="592" y="15"/>
                  </a:moveTo>
                  <a:cubicBezTo>
                    <a:pt x="592" y="16"/>
                    <a:pt x="591" y="17"/>
                    <a:pt x="590" y="18"/>
                  </a:cubicBezTo>
                  <a:cubicBezTo>
                    <a:pt x="590" y="18"/>
                    <a:pt x="593" y="19"/>
                    <a:pt x="593" y="19"/>
                  </a:cubicBezTo>
                  <a:cubicBezTo>
                    <a:pt x="593" y="20"/>
                    <a:pt x="591" y="21"/>
                    <a:pt x="591" y="21"/>
                  </a:cubicBezTo>
                  <a:cubicBezTo>
                    <a:pt x="591" y="22"/>
                    <a:pt x="590" y="23"/>
                    <a:pt x="589" y="24"/>
                  </a:cubicBezTo>
                  <a:cubicBezTo>
                    <a:pt x="589" y="24"/>
                    <a:pt x="588" y="25"/>
                    <a:pt x="587" y="26"/>
                  </a:cubicBezTo>
                  <a:cubicBezTo>
                    <a:pt x="588" y="26"/>
                    <a:pt x="589" y="28"/>
                    <a:pt x="590" y="28"/>
                  </a:cubicBezTo>
                  <a:cubicBezTo>
                    <a:pt x="590" y="27"/>
                    <a:pt x="591" y="26"/>
                    <a:pt x="591" y="25"/>
                  </a:cubicBezTo>
                  <a:cubicBezTo>
                    <a:pt x="592" y="25"/>
                    <a:pt x="593" y="24"/>
                    <a:pt x="593" y="23"/>
                  </a:cubicBezTo>
                  <a:cubicBezTo>
                    <a:pt x="594" y="22"/>
                    <a:pt x="594" y="22"/>
                    <a:pt x="595" y="21"/>
                  </a:cubicBezTo>
                  <a:cubicBezTo>
                    <a:pt x="596" y="19"/>
                    <a:pt x="597" y="18"/>
                    <a:pt x="598" y="16"/>
                  </a:cubicBezTo>
                  <a:cubicBezTo>
                    <a:pt x="597" y="15"/>
                    <a:pt x="595" y="14"/>
                    <a:pt x="594" y="13"/>
                  </a:cubicBezTo>
                  <a:cubicBezTo>
                    <a:pt x="593" y="14"/>
                    <a:pt x="593" y="15"/>
                    <a:pt x="592" y="15"/>
                  </a:cubicBezTo>
                  <a:close/>
                  <a:moveTo>
                    <a:pt x="554" y="57"/>
                  </a:moveTo>
                  <a:cubicBezTo>
                    <a:pt x="554" y="56"/>
                    <a:pt x="555" y="55"/>
                    <a:pt x="555" y="54"/>
                  </a:cubicBezTo>
                  <a:cubicBezTo>
                    <a:pt x="555" y="54"/>
                    <a:pt x="553" y="53"/>
                    <a:pt x="553" y="53"/>
                  </a:cubicBezTo>
                  <a:cubicBezTo>
                    <a:pt x="553" y="52"/>
                    <a:pt x="555" y="51"/>
                    <a:pt x="555" y="50"/>
                  </a:cubicBezTo>
                  <a:cubicBezTo>
                    <a:pt x="555" y="50"/>
                    <a:pt x="553" y="49"/>
                    <a:pt x="552" y="49"/>
                  </a:cubicBezTo>
                  <a:cubicBezTo>
                    <a:pt x="552" y="48"/>
                    <a:pt x="554" y="47"/>
                    <a:pt x="554" y="46"/>
                  </a:cubicBezTo>
                  <a:cubicBezTo>
                    <a:pt x="554" y="46"/>
                    <a:pt x="556" y="45"/>
                    <a:pt x="556" y="44"/>
                  </a:cubicBezTo>
                  <a:cubicBezTo>
                    <a:pt x="556" y="44"/>
                    <a:pt x="554" y="43"/>
                    <a:pt x="554" y="43"/>
                  </a:cubicBezTo>
                  <a:cubicBezTo>
                    <a:pt x="553" y="43"/>
                    <a:pt x="553" y="44"/>
                    <a:pt x="552" y="45"/>
                  </a:cubicBezTo>
                  <a:cubicBezTo>
                    <a:pt x="551" y="45"/>
                    <a:pt x="551" y="46"/>
                    <a:pt x="550" y="47"/>
                  </a:cubicBezTo>
                  <a:cubicBezTo>
                    <a:pt x="550" y="48"/>
                    <a:pt x="549" y="49"/>
                    <a:pt x="549" y="49"/>
                  </a:cubicBezTo>
                  <a:cubicBezTo>
                    <a:pt x="548" y="50"/>
                    <a:pt x="551" y="50"/>
                    <a:pt x="551" y="51"/>
                  </a:cubicBezTo>
                  <a:cubicBezTo>
                    <a:pt x="551" y="52"/>
                    <a:pt x="549" y="52"/>
                    <a:pt x="549" y="53"/>
                  </a:cubicBezTo>
                  <a:cubicBezTo>
                    <a:pt x="549" y="54"/>
                    <a:pt x="551" y="54"/>
                    <a:pt x="551" y="55"/>
                  </a:cubicBezTo>
                  <a:cubicBezTo>
                    <a:pt x="551" y="55"/>
                    <a:pt x="550" y="57"/>
                    <a:pt x="550" y="57"/>
                  </a:cubicBezTo>
                  <a:cubicBezTo>
                    <a:pt x="550" y="58"/>
                    <a:pt x="552" y="58"/>
                    <a:pt x="552" y="59"/>
                  </a:cubicBezTo>
                  <a:cubicBezTo>
                    <a:pt x="552" y="58"/>
                    <a:pt x="553" y="57"/>
                    <a:pt x="554" y="57"/>
                  </a:cubicBezTo>
                  <a:close/>
                  <a:moveTo>
                    <a:pt x="352" y="51"/>
                  </a:moveTo>
                  <a:cubicBezTo>
                    <a:pt x="351" y="50"/>
                    <a:pt x="350" y="49"/>
                    <a:pt x="348" y="48"/>
                  </a:cubicBezTo>
                  <a:cubicBezTo>
                    <a:pt x="347" y="50"/>
                    <a:pt x="346" y="51"/>
                    <a:pt x="345" y="53"/>
                  </a:cubicBezTo>
                  <a:cubicBezTo>
                    <a:pt x="346" y="54"/>
                    <a:pt x="348" y="55"/>
                    <a:pt x="349" y="56"/>
                  </a:cubicBezTo>
                  <a:cubicBezTo>
                    <a:pt x="350" y="54"/>
                    <a:pt x="351" y="53"/>
                    <a:pt x="352" y="51"/>
                  </a:cubicBezTo>
                  <a:close/>
                  <a:moveTo>
                    <a:pt x="11" y="45"/>
                  </a:moveTo>
                  <a:cubicBezTo>
                    <a:pt x="11" y="45"/>
                    <a:pt x="13" y="47"/>
                    <a:pt x="13" y="47"/>
                  </a:cubicBezTo>
                  <a:cubicBezTo>
                    <a:pt x="14" y="47"/>
                    <a:pt x="15" y="45"/>
                    <a:pt x="15" y="45"/>
                  </a:cubicBezTo>
                  <a:cubicBezTo>
                    <a:pt x="15" y="44"/>
                    <a:pt x="13" y="43"/>
                    <a:pt x="13" y="43"/>
                  </a:cubicBezTo>
                  <a:cubicBezTo>
                    <a:pt x="12" y="43"/>
                    <a:pt x="11" y="41"/>
                    <a:pt x="11" y="41"/>
                  </a:cubicBezTo>
                  <a:cubicBezTo>
                    <a:pt x="10" y="41"/>
                    <a:pt x="9" y="43"/>
                    <a:pt x="9" y="44"/>
                  </a:cubicBezTo>
                  <a:cubicBezTo>
                    <a:pt x="9" y="44"/>
                    <a:pt x="7" y="45"/>
                    <a:pt x="7" y="46"/>
                  </a:cubicBezTo>
                  <a:cubicBezTo>
                    <a:pt x="7" y="46"/>
                    <a:pt x="9" y="47"/>
                    <a:pt x="9" y="47"/>
                  </a:cubicBezTo>
                  <a:cubicBezTo>
                    <a:pt x="10" y="47"/>
                    <a:pt x="10" y="45"/>
                    <a:pt x="11" y="45"/>
                  </a:cubicBezTo>
                  <a:close/>
                  <a:moveTo>
                    <a:pt x="51" y="44"/>
                  </a:moveTo>
                  <a:cubicBezTo>
                    <a:pt x="51" y="44"/>
                    <a:pt x="52" y="42"/>
                    <a:pt x="53" y="42"/>
                  </a:cubicBezTo>
                  <a:cubicBezTo>
                    <a:pt x="53" y="42"/>
                    <a:pt x="55" y="44"/>
                    <a:pt x="55" y="43"/>
                  </a:cubicBezTo>
                  <a:cubicBezTo>
                    <a:pt x="55" y="43"/>
                    <a:pt x="56" y="42"/>
                    <a:pt x="57" y="41"/>
                  </a:cubicBezTo>
                  <a:cubicBezTo>
                    <a:pt x="57" y="40"/>
                    <a:pt x="58" y="40"/>
                    <a:pt x="58" y="39"/>
                  </a:cubicBezTo>
                  <a:cubicBezTo>
                    <a:pt x="57" y="39"/>
                    <a:pt x="57" y="37"/>
                    <a:pt x="56" y="37"/>
                  </a:cubicBezTo>
                  <a:cubicBezTo>
                    <a:pt x="56" y="37"/>
                    <a:pt x="55" y="39"/>
                    <a:pt x="54" y="39"/>
                  </a:cubicBezTo>
                  <a:cubicBezTo>
                    <a:pt x="54" y="39"/>
                    <a:pt x="52" y="38"/>
                    <a:pt x="52" y="38"/>
                  </a:cubicBezTo>
                  <a:cubicBezTo>
                    <a:pt x="52" y="38"/>
                    <a:pt x="51" y="39"/>
                    <a:pt x="50" y="40"/>
                  </a:cubicBezTo>
                  <a:cubicBezTo>
                    <a:pt x="50" y="41"/>
                    <a:pt x="49" y="41"/>
                    <a:pt x="49" y="42"/>
                  </a:cubicBezTo>
                  <a:cubicBezTo>
                    <a:pt x="50" y="42"/>
                    <a:pt x="50" y="44"/>
                    <a:pt x="51" y="44"/>
                  </a:cubicBezTo>
                  <a:close/>
                  <a:moveTo>
                    <a:pt x="63" y="28"/>
                  </a:moveTo>
                  <a:cubicBezTo>
                    <a:pt x="63" y="28"/>
                    <a:pt x="61" y="27"/>
                    <a:pt x="61" y="27"/>
                  </a:cubicBezTo>
                  <a:cubicBezTo>
                    <a:pt x="60" y="26"/>
                    <a:pt x="59" y="25"/>
                    <a:pt x="58" y="25"/>
                  </a:cubicBezTo>
                  <a:cubicBezTo>
                    <a:pt x="58" y="25"/>
                    <a:pt x="57" y="27"/>
                    <a:pt x="57" y="27"/>
                  </a:cubicBezTo>
                  <a:cubicBezTo>
                    <a:pt x="56" y="27"/>
                    <a:pt x="55" y="29"/>
                    <a:pt x="55" y="29"/>
                  </a:cubicBezTo>
                  <a:cubicBezTo>
                    <a:pt x="55" y="30"/>
                    <a:pt x="57" y="31"/>
                    <a:pt x="57" y="31"/>
                  </a:cubicBezTo>
                  <a:cubicBezTo>
                    <a:pt x="58" y="31"/>
                    <a:pt x="59" y="33"/>
                    <a:pt x="59" y="33"/>
                  </a:cubicBezTo>
                  <a:cubicBezTo>
                    <a:pt x="60" y="33"/>
                    <a:pt x="61" y="31"/>
                    <a:pt x="61" y="30"/>
                  </a:cubicBezTo>
                  <a:cubicBezTo>
                    <a:pt x="61" y="30"/>
                    <a:pt x="63" y="29"/>
                    <a:pt x="63" y="28"/>
                  </a:cubicBezTo>
                  <a:close/>
                  <a:moveTo>
                    <a:pt x="108" y="48"/>
                  </a:moveTo>
                  <a:cubicBezTo>
                    <a:pt x="108" y="48"/>
                    <a:pt x="106" y="47"/>
                    <a:pt x="105" y="47"/>
                  </a:cubicBezTo>
                  <a:cubicBezTo>
                    <a:pt x="105" y="46"/>
                    <a:pt x="103" y="45"/>
                    <a:pt x="103" y="45"/>
                  </a:cubicBezTo>
                  <a:cubicBezTo>
                    <a:pt x="103" y="45"/>
                    <a:pt x="102" y="47"/>
                    <a:pt x="101" y="47"/>
                  </a:cubicBezTo>
                  <a:cubicBezTo>
                    <a:pt x="101" y="47"/>
                    <a:pt x="100" y="49"/>
                    <a:pt x="100" y="49"/>
                  </a:cubicBezTo>
                  <a:cubicBezTo>
                    <a:pt x="100" y="50"/>
                    <a:pt x="102" y="51"/>
                    <a:pt x="102" y="51"/>
                  </a:cubicBezTo>
                  <a:cubicBezTo>
                    <a:pt x="102" y="51"/>
                    <a:pt x="104" y="53"/>
                    <a:pt x="104" y="53"/>
                  </a:cubicBezTo>
                  <a:cubicBezTo>
                    <a:pt x="105" y="53"/>
                    <a:pt x="106" y="51"/>
                    <a:pt x="106" y="51"/>
                  </a:cubicBezTo>
                  <a:cubicBezTo>
                    <a:pt x="106" y="50"/>
                    <a:pt x="108" y="49"/>
                    <a:pt x="108" y="48"/>
                  </a:cubicBezTo>
                  <a:close/>
                  <a:moveTo>
                    <a:pt x="116" y="51"/>
                  </a:moveTo>
                  <a:cubicBezTo>
                    <a:pt x="116" y="51"/>
                    <a:pt x="117" y="49"/>
                    <a:pt x="118" y="49"/>
                  </a:cubicBezTo>
                  <a:cubicBezTo>
                    <a:pt x="118" y="48"/>
                    <a:pt x="119" y="47"/>
                    <a:pt x="119" y="47"/>
                  </a:cubicBezTo>
                  <a:cubicBezTo>
                    <a:pt x="120" y="46"/>
                    <a:pt x="121" y="45"/>
                    <a:pt x="121" y="44"/>
                  </a:cubicBezTo>
                  <a:cubicBezTo>
                    <a:pt x="121" y="44"/>
                    <a:pt x="119" y="43"/>
                    <a:pt x="119" y="43"/>
                  </a:cubicBezTo>
                  <a:cubicBezTo>
                    <a:pt x="119" y="43"/>
                    <a:pt x="117" y="41"/>
                    <a:pt x="117" y="41"/>
                  </a:cubicBezTo>
                  <a:cubicBezTo>
                    <a:pt x="116" y="41"/>
                    <a:pt x="115" y="43"/>
                    <a:pt x="115" y="43"/>
                  </a:cubicBezTo>
                  <a:cubicBezTo>
                    <a:pt x="114" y="44"/>
                    <a:pt x="114" y="45"/>
                    <a:pt x="113" y="46"/>
                  </a:cubicBezTo>
                  <a:cubicBezTo>
                    <a:pt x="113" y="46"/>
                    <a:pt x="115" y="47"/>
                    <a:pt x="116" y="47"/>
                  </a:cubicBezTo>
                  <a:cubicBezTo>
                    <a:pt x="116" y="48"/>
                    <a:pt x="114" y="49"/>
                    <a:pt x="114" y="49"/>
                  </a:cubicBezTo>
                  <a:cubicBezTo>
                    <a:pt x="114" y="49"/>
                    <a:pt x="116" y="51"/>
                    <a:pt x="116" y="51"/>
                  </a:cubicBezTo>
                  <a:close/>
                  <a:moveTo>
                    <a:pt x="177" y="27"/>
                  </a:moveTo>
                  <a:cubicBezTo>
                    <a:pt x="178" y="27"/>
                    <a:pt x="178" y="29"/>
                    <a:pt x="179" y="29"/>
                  </a:cubicBezTo>
                  <a:cubicBezTo>
                    <a:pt x="180" y="29"/>
                    <a:pt x="180" y="27"/>
                    <a:pt x="181" y="26"/>
                  </a:cubicBezTo>
                  <a:cubicBezTo>
                    <a:pt x="181" y="26"/>
                    <a:pt x="182" y="24"/>
                    <a:pt x="183" y="24"/>
                  </a:cubicBezTo>
                  <a:cubicBezTo>
                    <a:pt x="183" y="24"/>
                    <a:pt x="185" y="26"/>
                    <a:pt x="185" y="26"/>
                  </a:cubicBezTo>
                  <a:cubicBezTo>
                    <a:pt x="185" y="25"/>
                    <a:pt x="186" y="24"/>
                    <a:pt x="186" y="24"/>
                  </a:cubicBezTo>
                  <a:cubicBezTo>
                    <a:pt x="188" y="22"/>
                    <a:pt x="189" y="21"/>
                    <a:pt x="190" y="19"/>
                  </a:cubicBezTo>
                  <a:cubicBezTo>
                    <a:pt x="191" y="19"/>
                    <a:pt x="191" y="21"/>
                    <a:pt x="192" y="21"/>
                  </a:cubicBezTo>
                  <a:cubicBezTo>
                    <a:pt x="192" y="21"/>
                    <a:pt x="194" y="19"/>
                    <a:pt x="194" y="19"/>
                  </a:cubicBezTo>
                  <a:cubicBezTo>
                    <a:pt x="194" y="19"/>
                    <a:pt x="192" y="17"/>
                    <a:pt x="192" y="17"/>
                  </a:cubicBezTo>
                  <a:cubicBezTo>
                    <a:pt x="191" y="17"/>
                    <a:pt x="190" y="19"/>
                    <a:pt x="190" y="19"/>
                  </a:cubicBezTo>
                  <a:cubicBezTo>
                    <a:pt x="189" y="19"/>
                    <a:pt x="188" y="17"/>
                    <a:pt x="188" y="18"/>
                  </a:cubicBezTo>
                  <a:cubicBezTo>
                    <a:pt x="187" y="18"/>
                    <a:pt x="186" y="20"/>
                    <a:pt x="186" y="20"/>
                  </a:cubicBezTo>
                  <a:cubicBezTo>
                    <a:pt x="185" y="20"/>
                    <a:pt x="184" y="18"/>
                    <a:pt x="184" y="18"/>
                  </a:cubicBezTo>
                  <a:cubicBezTo>
                    <a:pt x="183" y="18"/>
                    <a:pt x="182" y="16"/>
                    <a:pt x="181" y="16"/>
                  </a:cubicBezTo>
                  <a:cubicBezTo>
                    <a:pt x="181" y="17"/>
                    <a:pt x="180" y="18"/>
                    <a:pt x="180" y="19"/>
                  </a:cubicBezTo>
                  <a:cubicBezTo>
                    <a:pt x="179" y="19"/>
                    <a:pt x="179" y="20"/>
                    <a:pt x="178" y="21"/>
                  </a:cubicBezTo>
                  <a:cubicBezTo>
                    <a:pt x="178" y="22"/>
                    <a:pt x="177" y="22"/>
                    <a:pt x="176" y="23"/>
                  </a:cubicBezTo>
                  <a:cubicBezTo>
                    <a:pt x="176" y="24"/>
                    <a:pt x="175" y="25"/>
                    <a:pt x="175" y="25"/>
                  </a:cubicBezTo>
                  <a:cubicBezTo>
                    <a:pt x="174" y="26"/>
                    <a:pt x="173" y="27"/>
                    <a:pt x="173" y="27"/>
                  </a:cubicBezTo>
                  <a:cubicBezTo>
                    <a:pt x="173" y="28"/>
                    <a:pt x="175" y="29"/>
                    <a:pt x="175" y="29"/>
                  </a:cubicBezTo>
                  <a:cubicBezTo>
                    <a:pt x="176" y="28"/>
                    <a:pt x="176" y="28"/>
                    <a:pt x="177" y="27"/>
                  </a:cubicBezTo>
                  <a:close/>
                  <a:moveTo>
                    <a:pt x="206" y="49"/>
                  </a:moveTo>
                  <a:cubicBezTo>
                    <a:pt x="206" y="49"/>
                    <a:pt x="207" y="47"/>
                    <a:pt x="208" y="47"/>
                  </a:cubicBezTo>
                  <a:cubicBezTo>
                    <a:pt x="208" y="47"/>
                    <a:pt x="205" y="45"/>
                    <a:pt x="205" y="45"/>
                  </a:cubicBezTo>
                  <a:cubicBezTo>
                    <a:pt x="205" y="45"/>
                    <a:pt x="207" y="44"/>
                    <a:pt x="207" y="43"/>
                  </a:cubicBezTo>
                  <a:cubicBezTo>
                    <a:pt x="207" y="42"/>
                    <a:pt x="208" y="41"/>
                    <a:pt x="209" y="41"/>
                  </a:cubicBezTo>
                  <a:cubicBezTo>
                    <a:pt x="209" y="40"/>
                    <a:pt x="210" y="39"/>
                    <a:pt x="211" y="38"/>
                  </a:cubicBezTo>
                  <a:cubicBezTo>
                    <a:pt x="211" y="38"/>
                    <a:pt x="208" y="37"/>
                    <a:pt x="208" y="37"/>
                  </a:cubicBezTo>
                  <a:cubicBezTo>
                    <a:pt x="208" y="36"/>
                    <a:pt x="210" y="35"/>
                    <a:pt x="210" y="35"/>
                  </a:cubicBezTo>
                  <a:cubicBezTo>
                    <a:pt x="210" y="35"/>
                    <a:pt x="208" y="33"/>
                    <a:pt x="208" y="33"/>
                  </a:cubicBezTo>
                  <a:cubicBezTo>
                    <a:pt x="207" y="33"/>
                    <a:pt x="207" y="34"/>
                    <a:pt x="206" y="35"/>
                  </a:cubicBezTo>
                  <a:cubicBezTo>
                    <a:pt x="206" y="35"/>
                    <a:pt x="204" y="37"/>
                    <a:pt x="204" y="37"/>
                  </a:cubicBezTo>
                  <a:cubicBezTo>
                    <a:pt x="204" y="38"/>
                    <a:pt x="207" y="39"/>
                    <a:pt x="207" y="39"/>
                  </a:cubicBezTo>
                  <a:cubicBezTo>
                    <a:pt x="206" y="40"/>
                    <a:pt x="205" y="41"/>
                    <a:pt x="205" y="41"/>
                  </a:cubicBezTo>
                  <a:cubicBezTo>
                    <a:pt x="204" y="42"/>
                    <a:pt x="203" y="43"/>
                    <a:pt x="203" y="43"/>
                  </a:cubicBezTo>
                  <a:cubicBezTo>
                    <a:pt x="203" y="44"/>
                    <a:pt x="201" y="45"/>
                    <a:pt x="201" y="46"/>
                  </a:cubicBezTo>
                  <a:cubicBezTo>
                    <a:pt x="202" y="46"/>
                    <a:pt x="203" y="47"/>
                    <a:pt x="204" y="47"/>
                  </a:cubicBezTo>
                  <a:cubicBezTo>
                    <a:pt x="204" y="47"/>
                    <a:pt x="205" y="49"/>
                    <a:pt x="206" y="49"/>
                  </a:cubicBezTo>
                  <a:close/>
                  <a:moveTo>
                    <a:pt x="240" y="51"/>
                  </a:moveTo>
                  <a:cubicBezTo>
                    <a:pt x="240" y="50"/>
                    <a:pt x="242" y="52"/>
                    <a:pt x="242" y="52"/>
                  </a:cubicBezTo>
                  <a:cubicBezTo>
                    <a:pt x="243" y="52"/>
                    <a:pt x="244" y="50"/>
                    <a:pt x="244" y="50"/>
                  </a:cubicBezTo>
                  <a:cubicBezTo>
                    <a:pt x="244" y="50"/>
                    <a:pt x="242" y="48"/>
                    <a:pt x="242" y="48"/>
                  </a:cubicBezTo>
                  <a:cubicBezTo>
                    <a:pt x="241" y="48"/>
                    <a:pt x="240" y="47"/>
                    <a:pt x="240" y="47"/>
                  </a:cubicBezTo>
                  <a:cubicBezTo>
                    <a:pt x="239" y="47"/>
                    <a:pt x="238" y="49"/>
                    <a:pt x="238" y="49"/>
                  </a:cubicBezTo>
                  <a:cubicBezTo>
                    <a:pt x="238" y="49"/>
                    <a:pt x="236" y="51"/>
                    <a:pt x="236" y="51"/>
                  </a:cubicBezTo>
                  <a:cubicBezTo>
                    <a:pt x="236" y="52"/>
                    <a:pt x="238" y="52"/>
                    <a:pt x="238" y="53"/>
                  </a:cubicBezTo>
                  <a:cubicBezTo>
                    <a:pt x="239" y="53"/>
                    <a:pt x="240" y="51"/>
                    <a:pt x="240" y="51"/>
                  </a:cubicBezTo>
                  <a:close/>
                  <a:moveTo>
                    <a:pt x="233" y="45"/>
                  </a:moveTo>
                  <a:cubicBezTo>
                    <a:pt x="234" y="46"/>
                    <a:pt x="235" y="43"/>
                    <a:pt x="235" y="43"/>
                  </a:cubicBezTo>
                  <a:cubicBezTo>
                    <a:pt x="236" y="43"/>
                    <a:pt x="237" y="45"/>
                    <a:pt x="237" y="45"/>
                  </a:cubicBezTo>
                  <a:cubicBezTo>
                    <a:pt x="238" y="45"/>
                    <a:pt x="239" y="43"/>
                    <a:pt x="239" y="43"/>
                  </a:cubicBezTo>
                  <a:cubicBezTo>
                    <a:pt x="240" y="42"/>
                    <a:pt x="240" y="41"/>
                    <a:pt x="241" y="40"/>
                  </a:cubicBezTo>
                  <a:cubicBezTo>
                    <a:pt x="240" y="40"/>
                    <a:pt x="239" y="39"/>
                    <a:pt x="239" y="39"/>
                  </a:cubicBezTo>
                  <a:cubicBezTo>
                    <a:pt x="238" y="39"/>
                    <a:pt x="237" y="41"/>
                    <a:pt x="237" y="41"/>
                  </a:cubicBezTo>
                  <a:cubicBezTo>
                    <a:pt x="236" y="41"/>
                    <a:pt x="235" y="39"/>
                    <a:pt x="235" y="39"/>
                  </a:cubicBezTo>
                  <a:cubicBezTo>
                    <a:pt x="234" y="40"/>
                    <a:pt x="233" y="41"/>
                    <a:pt x="233" y="41"/>
                  </a:cubicBezTo>
                  <a:cubicBezTo>
                    <a:pt x="232" y="42"/>
                    <a:pt x="232" y="43"/>
                    <a:pt x="231" y="44"/>
                  </a:cubicBezTo>
                  <a:cubicBezTo>
                    <a:pt x="232" y="44"/>
                    <a:pt x="233" y="45"/>
                    <a:pt x="233" y="45"/>
                  </a:cubicBezTo>
                  <a:close/>
                  <a:moveTo>
                    <a:pt x="241" y="30"/>
                  </a:moveTo>
                  <a:cubicBezTo>
                    <a:pt x="242" y="30"/>
                    <a:pt x="243" y="32"/>
                    <a:pt x="244" y="32"/>
                  </a:cubicBezTo>
                  <a:cubicBezTo>
                    <a:pt x="244" y="32"/>
                    <a:pt x="245" y="30"/>
                    <a:pt x="245" y="30"/>
                  </a:cubicBezTo>
                  <a:cubicBezTo>
                    <a:pt x="246" y="30"/>
                    <a:pt x="247" y="32"/>
                    <a:pt x="248" y="32"/>
                  </a:cubicBezTo>
                  <a:cubicBezTo>
                    <a:pt x="248" y="31"/>
                    <a:pt x="249" y="29"/>
                    <a:pt x="249" y="29"/>
                  </a:cubicBezTo>
                  <a:cubicBezTo>
                    <a:pt x="248" y="28"/>
                    <a:pt x="246" y="27"/>
                    <a:pt x="245" y="26"/>
                  </a:cubicBezTo>
                  <a:cubicBezTo>
                    <a:pt x="244" y="25"/>
                    <a:pt x="243" y="25"/>
                    <a:pt x="243" y="24"/>
                  </a:cubicBezTo>
                  <a:cubicBezTo>
                    <a:pt x="242" y="25"/>
                    <a:pt x="242" y="26"/>
                    <a:pt x="241" y="26"/>
                  </a:cubicBezTo>
                  <a:cubicBezTo>
                    <a:pt x="240" y="27"/>
                    <a:pt x="240" y="28"/>
                    <a:pt x="239" y="29"/>
                  </a:cubicBezTo>
                  <a:cubicBezTo>
                    <a:pt x="239" y="29"/>
                    <a:pt x="237" y="30"/>
                    <a:pt x="238" y="31"/>
                  </a:cubicBezTo>
                  <a:cubicBezTo>
                    <a:pt x="238" y="32"/>
                    <a:pt x="240" y="32"/>
                    <a:pt x="240" y="33"/>
                  </a:cubicBezTo>
                  <a:cubicBezTo>
                    <a:pt x="240" y="32"/>
                    <a:pt x="241" y="30"/>
                    <a:pt x="241" y="30"/>
                  </a:cubicBezTo>
                  <a:close/>
                  <a:moveTo>
                    <a:pt x="283" y="41"/>
                  </a:moveTo>
                  <a:cubicBezTo>
                    <a:pt x="284" y="40"/>
                    <a:pt x="284" y="39"/>
                    <a:pt x="285" y="39"/>
                  </a:cubicBezTo>
                  <a:cubicBezTo>
                    <a:pt x="285" y="38"/>
                    <a:pt x="286" y="37"/>
                    <a:pt x="286" y="36"/>
                  </a:cubicBezTo>
                  <a:cubicBezTo>
                    <a:pt x="286" y="36"/>
                    <a:pt x="284" y="35"/>
                    <a:pt x="284" y="35"/>
                  </a:cubicBezTo>
                  <a:cubicBezTo>
                    <a:pt x="284" y="34"/>
                    <a:pt x="286" y="33"/>
                    <a:pt x="286" y="32"/>
                  </a:cubicBezTo>
                  <a:cubicBezTo>
                    <a:pt x="286" y="32"/>
                    <a:pt x="287" y="31"/>
                    <a:pt x="288" y="30"/>
                  </a:cubicBezTo>
                  <a:cubicBezTo>
                    <a:pt x="288" y="30"/>
                    <a:pt x="285" y="29"/>
                    <a:pt x="285" y="28"/>
                  </a:cubicBezTo>
                  <a:cubicBezTo>
                    <a:pt x="285" y="28"/>
                    <a:pt x="287" y="27"/>
                    <a:pt x="287" y="26"/>
                  </a:cubicBezTo>
                  <a:cubicBezTo>
                    <a:pt x="287" y="26"/>
                    <a:pt x="289" y="25"/>
                    <a:pt x="289" y="24"/>
                  </a:cubicBezTo>
                  <a:cubicBezTo>
                    <a:pt x="289" y="23"/>
                    <a:pt x="287" y="23"/>
                    <a:pt x="286" y="22"/>
                  </a:cubicBezTo>
                  <a:cubicBezTo>
                    <a:pt x="286" y="23"/>
                    <a:pt x="285" y="24"/>
                    <a:pt x="285" y="25"/>
                  </a:cubicBezTo>
                  <a:cubicBezTo>
                    <a:pt x="285" y="25"/>
                    <a:pt x="283" y="26"/>
                    <a:pt x="283" y="27"/>
                  </a:cubicBezTo>
                  <a:cubicBezTo>
                    <a:pt x="283" y="27"/>
                    <a:pt x="285" y="28"/>
                    <a:pt x="285" y="28"/>
                  </a:cubicBezTo>
                  <a:cubicBezTo>
                    <a:pt x="285" y="29"/>
                    <a:pt x="284" y="30"/>
                    <a:pt x="284" y="31"/>
                  </a:cubicBezTo>
                  <a:cubicBezTo>
                    <a:pt x="283" y="31"/>
                    <a:pt x="282" y="32"/>
                    <a:pt x="282" y="33"/>
                  </a:cubicBezTo>
                  <a:cubicBezTo>
                    <a:pt x="282" y="33"/>
                    <a:pt x="284" y="34"/>
                    <a:pt x="284" y="35"/>
                  </a:cubicBezTo>
                  <a:cubicBezTo>
                    <a:pt x="284" y="35"/>
                    <a:pt x="283" y="37"/>
                    <a:pt x="282" y="37"/>
                  </a:cubicBezTo>
                  <a:cubicBezTo>
                    <a:pt x="282" y="37"/>
                    <a:pt x="281" y="38"/>
                    <a:pt x="281" y="39"/>
                  </a:cubicBezTo>
                  <a:cubicBezTo>
                    <a:pt x="281" y="40"/>
                    <a:pt x="279" y="41"/>
                    <a:pt x="279" y="41"/>
                  </a:cubicBezTo>
                  <a:cubicBezTo>
                    <a:pt x="279" y="42"/>
                    <a:pt x="281" y="42"/>
                    <a:pt x="281" y="43"/>
                  </a:cubicBezTo>
                  <a:cubicBezTo>
                    <a:pt x="282" y="42"/>
                    <a:pt x="282" y="42"/>
                    <a:pt x="283" y="41"/>
                  </a:cubicBezTo>
                  <a:close/>
                  <a:moveTo>
                    <a:pt x="270" y="34"/>
                  </a:moveTo>
                  <a:cubicBezTo>
                    <a:pt x="270" y="35"/>
                    <a:pt x="271" y="32"/>
                    <a:pt x="272" y="32"/>
                  </a:cubicBezTo>
                  <a:cubicBezTo>
                    <a:pt x="272" y="32"/>
                    <a:pt x="274" y="34"/>
                    <a:pt x="274" y="34"/>
                  </a:cubicBezTo>
                  <a:cubicBezTo>
                    <a:pt x="275" y="34"/>
                    <a:pt x="275" y="32"/>
                    <a:pt x="276" y="32"/>
                  </a:cubicBezTo>
                  <a:cubicBezTo>
                    <a:pt x="276" y="31"/>
                    <a:pt x="277" y="30"/>
                    <a:pt x="277" y="30"/>
                  </a:cubicBezTo>
                  <a:cubicBezTo>
                    <a:pt x="277" y="29"/>
                    <a:pt x="276" y="28"/>
                    <a:pt x="275" y="28"/>
                  </a:cubicBezTo>
                  <a:cubicBezTo>
                    <a:pt x="275" y="28"/>
                    <a:pt x="273" y="26"/>
                    <a:pt x="273" y="26"/>
                  </a:cubicBezTo>
                  <a:cubicBezTo>
                    <a:pt x="273" y="26"/>
                    <a:pt x="271" y="28"/>
                    <a:pt x="271" y="28"/>
                  </a:cubicBezTo>
                  <a:cubicBezTo>
                    <a:pt x="271" y="29"/>
                    <a:pt x="270" y="30"/>
                    <a:pt x="270" y="31"/>
                  </a:cubicBezTo>
                  <a:cubicBezTo>
                    <a:pt x="269" y="31"/>
                    <a:pt x="268" y="32"/>
                    <a:pt x="268" y="33"/>
                  </a:cubicBezTo>
                  <a:cubicBezTo>
                    <a:pt x="269" y="33"/>
                    <a:pt x="269" y="34"/>
                    <a:pt x="270" y="34"/>
                  </a:cubicBezTo>
                  <a:close/>
                  <a:moveTo>
                    <a:pt x="295" y="25"/>
                  </a:moveTo>
                  <a:cubicBezTo>
                    <a:pt x="295" y="25"/>
                    <a:pt x="293" y="27"/>
                    <a:pt x="293" y="27"/>
                  </a:cubicBezTo>
                  <a:cubicBezTo>
                    <a:pt x="293" y="28"/>
                    <a:pt x="295" y="29"/>
                    <a:pt x="295" y="29"/>
                  </a:cubicBezTo>
                  <a:cubicBezTo>
                    <a:pt x="296" y="29"/>
                    <a:pt x="297" y="31"/>
                    <a:pt x="298" y="31"/>
                  </a:cubicBezTo>
                  <a:cubicBezTo>
                    <a:pt x="298" y="31"/>
                    <a:pt x="299" y="29"/>
                    <a:pt x="299" y="29"/>
                  </a:cubicBezTo>
                  <a:cubicBezTo>
                    <a:pt x="300" y="28"/>
                    <a:pt x="301" y="27"/>
                    <a:pt x="301" y="26"/>
                  </a:cubicBezTo>
                  <a:cubicBezTo>
                    <a:pt x="301" y="26"/>
                    <a:pt x="303" y="25"/>
                    <a:pt x="303" y="24"/>
                  </a:cubicBezTo>
                  <a:cubicBezTo>
                    <a:pt x="303" y="23"/>
                    <a:pt x="301" y="23"/>
                    <a:pt x="301" y="22"/>
                  </a:cubicBezTo>
                  <a:cubicBezTo>
                    <a:pt x="299" y="24"/>
                    <a:pt x="298" y="25"/>
                    <a:pt x="297" y="27"/>
                  </a:cubicBezTo>
                  <a:cubicBezTo>
                    <a:pt x="296" y="27"/>
                    <a:pt x="296" y="25"/>
                    <a:pt x="295" y="25"/>
                  </a:cubicBezTo>
                  <a:close/>
                  <a:moveTo>
                    <a:pt x="373" y="39"/>
                  </a:moveTo>
                  <a:cubicBezTo>
                    <a:pt x="373" y="38"/>
                    <a:pt x="374" y="37"/>
                    <a:pt x="375" y="37"/>
                  </a:cubicBezTo>
                  <a:cubicBezTo>
                    <a:pt x="375" y="36"/>
                    <a:pt x="376" y="38"/>
                    <a:pt x="377" y="38"/>
                  </a:cubicBezTo>
                  <a:cubicBezTo>
                    <a:pt x="377" y="38"/>
                    <a:pt x="378" y="36"/>
                    <a:pt x="378" y="36"/>
                  </a:cubicBezTo>
                  <a:cubicBezTo>
                    <a:pt x="379" y="36"/>
                    <a:pt x="380" y="37"/>
                    <a:pt x="381" y="38"/>
                  </a:cubicBezTo>
                  <a:cubicBezTo>
                    <a:pt x="381" y="38"/>
                    <a:pt x="383" y="39"/>
                    <a:pt x="383" y="39"/>
                  </a:cubicBezTo>
                  <a:cubicBezTo>
                    <a:pt x="384" y="39"/>
                    <a:pt x="384" y="37"/>
                    <a:pt x="385" y="37"/>
                  </a:cubicBezTo>
                  <a:cubicBezTo>
                    <a:pt x="384" y="37"/>
                    <a:pt x="383" y="36"/>
                    <a:pt x="382" y="35"/>
                  </a:cubicBezTo>
                  <a:cubicBezTo>
                    <a:pt x="382" y="35"/>
                    <a:pt x="381" y="34"/>
                    <a:pt x="380" y="34"/>
                  </a:cubicBezTo>
                  <a:cubicBezTo>
                    <a:pt x="380" y="33"/>
                    <a:pt x="379" y="32"/>
                    <a:pt x="378" y="32"/>
                  </a:cubicBezTo>
                  <a:cubicBezTo>
                    <a:pt x="378" y="32"/>
                    <a:pt x="377" y="34"/>
                    <a:pt x="376" y="34"/>
                  </a:cubicBezTo>
                  <a:cubicBezTo>
                    <a:pt x="376" y="34"/>
                    <a:pt x="374" y="32"/>
                    <a:pt x="374" y="33"/>
                  </a:cubicBezTo>
                  <a:cubicBezTo>
                    <a:pt x="373" y="33"/>
                    <a:pt x="373" y="34"/>
                    <a:pt x="372" y="35"/>
                  </a:cubicBezTo>
                  <a:cubicBezTo>
                    <a:pt x="372" y="35"/>
                    <a:pt x="371" y="36"/>
                    <a:pt x="371" y="37"/>
                  </a:cubicBezTo>
                  <a:cubicBezTo>
                    <a:pt x="370" y="38"/>
                    <a:pt x="369" y="39"/>
                    <a:pt x="369" y="39"/>
                  </a:cubicBezTo>
                  <a:cubicBezTo>
                    <a:pt x="369" y="40"/>
                    <a:pt x="371" y="40"/>
                    <a:pt x="371" y="41"/>
                  </a:cubicBezTo>
                  <a:cubicBezTo>
                    <a:pt x="372" y="40"/>
                    <a:pt x="372" y="39"/>
                    <a:pt x="373" y="39"/>
                  </a:cubicBezTo>
                  <a:close/>
                  <a:moveTo>
                    <a:pt x="410" y="50"/>
                  </a:moveTo>
                  <a:cubicBezTo>
                    <a:pt x="411" y="49"/>
                    <a:pt x="412" y="48"/>
                    <a:pt x="412" y="47"/>
                  </a:cubicBezTo>
                  <a:cubicBezTo>
                    <a:pt x="412" y="47"/>
                    <a:pt x="410" y="46"/>
                    <a:pt x="410" y="46"/>
                  </a:cubicBezTo>
                  <a:cubicBezTo>
                    <a:pt x="410" y="46"/>
                    <a:pt x="408" y="44"/>
                    <a:pt x="408" y="44"/>
                  </a:cubicBezTo>
                  <a:cubicBezTo>
                    <a:pt x="407" y="44"/>
                    <a:pt x="406" y="46"/>
                    <a:pt x="406" y="46"/>
                  </a:cubicBezTo>
                  <a:cubicBezTo>
                    <a:pt x="405" y="47"/>
                    <a:pt x="405" y="48"/>
                    <a:pt x="404" y="49"/>
                  </a:cubicBezTo>
                  <a:cubicBezTo>
                    <a:pt x="404" y="49"/>
                    <a:pt x="402" y="50"/>
                    <a:pt x="402" y="51"/>
                  </a:cubicBezTo>
                  <a:cubicBezTo>
                    <a:pt x="402" y="51"/>
                    <a:pt x="404" y="52"/>
                    <a:pt x="405" y="52"/>
                  </a:cubicBezTo>
                  <a:cubicBezTo>
                    <a:pt x="405" y="53"/>
                    <a:pt x="406" y="54"/>
                    <a:pt x="407" y="54"/>
                  </a:cubicBezTo>
                  <a:cubicBezTo>
                    <a:pt x="408" y="53"/>
                    <a:pt x="409" y="51"/>
                    <a:pt x="410" y="50"/>
                  </a:cubicBezTo>
                  <a:close/>
                  <a:moveTo>
                    <a:pt x="399" y="41"/>
                  </a:moveTo>
                  <a:cubicBezTo>
                    <a:pt x="400" y="40"/>
                    <a:pt x="400" y="40"/>
                    <a:pt x="401" y="39"/>
                  </a:cubicBezTo>
                  <a:cubicBezTo>
                    <a:pt x="402" y="37"/>
                    <a:pt x="403" y="36"/>
                    <a:pt x="404" y="35"/>
                  </a:cubicBezTo>
                  <a:cubicBezTo>
                    <a:pt x="403" y="33"/>
                    <a:pt x="401" y="32"/>
                    <a:pt x="400" y="31"/>
                  </a:cubicBezTo>
                  <a:cubicBezTo>
                    <a:pt x="399" y="32"/>
                    <a:pt x="399" y="33"/>
                    <a:pt x="398" y="33"/>
                  </a:cubicBezTo>
                  <a:cubicBezTo>
                    <a:pt x="397" y="35"/>
                    <a:pt x="396" y="36"/>
                    <a:pt x="395" y="38"/>
                  </a:cubicBezTo>
                  <a:cubicBezTo>
                    <a:pt x="394" y="39"/>
                    <a:pt x="392" y="41"/>
                    <a:pt x="391" y="42"/>
                  </a:cubicBezTo>
                  <a:cubicBezTo>
                    <a:pt x="393" y="43"/>
                    <a:pt x="394" y="45"/>
                    <a:pt x="396" y="46"/>
                  </a:cubicBezTo>
                  <a:cubicBezTo>
                    <a:pt x="397" y="44"/>
                    <a:pt x="398" y="43"/>
                    <a:pt x="399" y="41"/>
                  </a:cubicBezTo>
                  <a:close/>
                  <a:moveTo>
                    <a:pt x="433" y="53"/>
                  </a:moveTo>
                  <a:cubicBezTo>
                    <a:pt x="434" y="53"/>
                    <a:pt x="434" y="54"/>
                    <a:pt x="435" y="54"/>
                  </a:cubicBezTo>
                  <a:cubicBezTo>
                    <a:pt x="436" y="55"/>
                    <a:pt x="437" y="56"/>
                    <a:pt x="437" y="56"/>
                  </a:cubicBezTo>
                  <a:cubicBezTo>
                    <a:pt x="438" y="56"/>
                    <a:pt x="439" y="54"/>
                    <a:pt x="439" y="54"/>
                  </a:cubicBezTo>
                  <a:cubicBezTo>
                    <a:pt x="440" y="53"/>
                    <a:pt x="440" y="52"/>
                    <a:pt x="441" y="52"/>
                  </a:cubicBezTo>
                  <a:cubicBezTo>
                    <a:pt x="441" y="51"/>
                    <a:pt x="442" y="50"/>
                    <a:pt x="442" y="49"/>
                  </a:cubicBezTo>
                  <a:cubicBezTo>
                    <a:pt x="442" y="49"/>
                    <a:pt x="440" y="48"/>
                    <a:pt x="440" y="48"/>
                  </a:cubicBezTo>
                  <a:cubicBezTo>
                    <a:pt x="440" y="48"/>
                    <a:pt x="439" y="50"/>
                    <a:pt x="438" y="50"/>
                  </a:cubicBezTo>
                  <a:cubicBezTo>
                    <a:pt x="438" y="50"/>
                    <a:pt x="437" y="48"/>
                    <a:pt x="436" y="48"/>
                  </a:cubicBezTo>
                  <a:cubicBezTo>
                    <a:pt x="436" y="48"/>
                    <a:pt x="435" y="46"/>
                    <a:pt x="434" y="47"/>
                  </a:cubicBezTo>
                  <a:cubicBezTo>
                    <a:pt x="433" y="47"/>
                    <a:pt x="433" y="48"/>
                    <a:pt x="432" y="49"/>
                  </a:cubicBezTo>
                  <a:cubicBezTo>
                    <a:pt x="432" y="49"/>
                    <a:pt x="431" y="50"/>
                    <a:pt x="431" y="51"/>
                  </a:cubicBezTo>
                  <a:cubicBezTo>
                    <a:pt x="430" y="51"/>
                    <a:pt x="429" y="53"/>
                    <a:pt x="429" y="53"/>
                  </a:cubicBezTo>
                  <a:cubicBezTo>
                    <a:pt x="429" y="54"/>
                    <a:pt x="431" y="54"/>
                    <a:pt x="431" y="55"/>
                  </a:cubicBezTo>
                  <a:cubicBezTo>
                    <a:pt x="432" y="54"/>
                    <a:pt x="432" y="53"/>
                    <a:pt x="433" y="53"/>
                  </a:cubicBezTo>
                  <a:close/>
                  <a:moveTo>
                    <a:pt x="464" y="31"/>
                  </a:moveTo>
                  <a:cubicBezTo>
                    <a:pt x="464" y="30"/>
                    <a:pt x="466" y="32"/>
                    <a:pt x="466" y="32"/>
                  </a:cubicBezTo>
                  <a:cubicBezTo>
                    <a:pt x="466" y="32"/>
                    <a:pt x="468" y="30"/>
                    <a:pt x="468" y="30"/>
                  </a:cubicBezTo>
                  <a:cubicBezTo>
                    <a:pt x="468" y="30"/>
                    <a:pt x="466" y="28"/>
                    <a:pt x="466" y="28"/>
                  </a:cubicBezTo>
                  <a:cubicBezTo>
                    <a:pt x="465" y="28"/>
                    <a:pt x="463" y="27"/>
                    <a:pt x="463" y="27"/>
                  </a:cubicBezTo>
                  <a:cubicBezTo>
                    <a:pt x="463" y="26"/>
                    <a:pt x="465" y="25"/>
                    <a:pt x="465" y="24"/>
                  </a:cubicBezTo>
                  <a:cubicBezTo>
                    <a:pt x="465" y="24"/>
                    <a:pt x="466" y="23"/>
                    <a:pt x="467" y="22"/>
                  </a:cubicBezTo>
                  <a:cubicBezTo>
                    <a:pt x="467" y="22"/>
                    <a:pt x="469" y="20"/>
                    <a:pt x="468" y="20"/>
                  </a:cubicBezTo>
                  <a:cubicBezTo>
                    <a:pt x="468" y="19"/>
                    <a:pt x="467" y="19"/>
                    <a:pt x="466" y="18"/>
                  </a:cubicBezTo>
                  <a:cubicBezTo>
                    <a:pt x="466" y="18"/>
                    <a:pt x="465" y="20"/>
                    <a:pt x="465" y="20"/>
                  </a:cubicBezTo>
                  <a:cubicBezTo>
                    <a:pt x="464" y="21"/>
                    <a:pt x="463" y="19"/>
                    <a:pt x="462" y="19"/>
                  </a:cubicBezTo>
                  <a:cubicBezTo>
                    <a:pt x="462" y="19"/>
                    <a:pt x="461" y="20"/>
                    <a:pt x="461" y="21"/>
                  </a:cubicBezTo>
                  <a:cubicBezTo>
                    <a:pt x="461" y="21"/>
                    <a:pt x="463" y="22"/>
                    <a:pt x="463" y="23"/>
                  </a:cubicBezTo>
                  <a:cubicBezTo>
                    <a:pt x="463" y="23"/>
                    <a:pt x="461" y="24"/>
                    <a:pt x="461" y="25"/>
                  </a:cubicBezTo>
                  <a:cubicBezTo>
                    <a:pt x="461" y="25"/>
                    <a:pt x="463" y="26"/>
                    <a:pt x="463" y="27"/>
                  </a:cubicBezTo>
                  <a:cubicBezTo>
                    <a:pt x="463" y="27"/>
                    <a:pt x="462" y="28"/>
                    <a:pt x="462" y="29"/>
                  </a:cubicBezTo>
                  <a:cubicBezTo>
                    <a:pt x="462" y="29"/>
                    <a:pt x="460" y="30"/>
                    <a:pt x="460" y="31"/>
                  </a:cubicBezTo>
                  <a:cubicBezTo>
                    <a:pt x="460" y="32"/>
                    <a:pt x="462" y="32"/>
                    <a:pt x="462" y="33"/>
                  </a:cubicBezTo>
                  <a:cubicBezTo>
                    <a:pt x="463" y="32"/>
                    <a:pt x="463" y="31"/>
                    <a:pt x="464" y="31"/>
                  </a:cubicBezTo>
                  <a:close/>
                  <a:moveTo>
                    <a:pt x="483" y="38"/>
                  </a:moveTo>
                  <a:cubicBezTo>
                    <a:pt x="483" y="38"/>
                    <a:pt x="485" y="40"/>
                    <a:pt x="485" y="40"/>
                  </a:cubicBezTo>
                  <a:cubicBezTo>
                    <a:pt x="485" y="39"/>
                    <a:pt x="487" y="38"/>
                    <a:pt x="487" y="37"/>
                  </a:cubicBezTo>
                  <a:cubicBezTo>
                    <a:pt x="487" y="37"/>
                    <a:pt x="485" y="36"/>
                    <a:pt x="485" y="36"/>
                  </a:cubicBezTo>
                  <a:cubicBezTo>
                    <a:pt x="484" y="36"/>
                    <a:pt x="483" y="34"/>
                    <a:pt x="482" y="34"/>
                  </a:cubicBezTo>
                  <a:cubicBezTo>
                    <a:pt x="482" y="34"/>
                    <a:pt x="481" y="36"/>
                    <a:pt x="481" y="36"/>
                  </a:cubicBezTo>
                  <a:cubicBezTo>
                    <a:pt x="480" y="37"/>
                    <a:pt x="479" y="38"/>
                    <a:pt x="479" y="39"/>
                  </a:cubicBezTo>
                  <a:cubicBezTo>
                    <a:pt x="479" y="39"/>
                    <a:pt x="481" y="40"/>
                    <a:pt x="481" y="40"/>
                  </a:cubicBezTo>
                  <a:cubicBezTo>
                    <a:pt x="482" y="40"/>
                    <a:pt x="482" y="38"/>
                    <a:pt x="483" y="38"/>
                  </a:cubicBezTo>
                  <a:close/>
                  <a:moveTo>
                    <a:pt x="498" y="32"/>
                  </a:moveTo>
                  <a:cubicBezTo>
                    <a:pt x="499" y="32"/>
                    <a:pt x="500" y="34"/>
                    <a:pt x="500" y="34"/>
                  </a:cubicBezTo>
                  <a:cubicBezTo>
                    <a:pt x="501" y="34"/>
                    <a:pt x="502" y="32"/>
                    <a:pt x="502" y="31"/>
                  </a:cubicBezTo>
                  <a:cubicBezTo>
                    <a:pt x="502" y="31"/>
                    <a:pt x="500" y="30"/>
                    <a:pt x="500" y="30"/>
                  </a:cubicBezTo>
                  <a:cubicBezTo>
                    <a:pt x="500" y="29"/>
                    <a:pt x="501" y="28"/>
                    <a:pt x="502" y="27"/>
                  </a:cubicBezTo>
                  <a:cubicBezTo>
                    <a:pt x="501" y="27"/>
                    <a:pt x="500" y="26"/>
                    <a:pt x="499" y="26"/>
                  </a:cubicBezTo>
                  <a:cubicBezTo>
                    <a:pt x="499" y="26"/>
                    <a:pt x="498" y="28"/>
                    <a:pt x="498" y="28"/>
                  </a:cubicBezTo>
                  <a:cubicBezTo>
                    <a:pt x="497" y="29"/>
                    <a:pt x="496" y="29"/>
                    <a:pt x="496" y="30"/>
                  </a:cubicBezTo>
                  <a:cubicBezTo>
                    <a:pt x="496" y="31"/>
                    <a:pt x="494" y="32"/>
                    <a:pt x="494" y="32"/>
                  </a:cubicBezTo>
                  <a:cubicBezTo>
                    <a:pt x="494" y="33"/>
                    <a:pt x="496" y="34"/>
                    <a:pt x="496" y="34"/>
                  </a:cubicBezTo>
                  <a:cubicBezTo>
                    <a:pt x="497" y="34"/>
                    <a:pt x="497" y="32"/>
                    <a:pt x="498" y="32"/>
                  </a:cubicBezTo>
                  <a:close/>
                  <a:moveTo>
                    <a:pt x="527" y="36"/>
                  </a:moveTo>
                  <a:cubicBezTo>
                    <a:pt x="526" y="36"/>
                    <a:pt x="525" y="34"/>
                    <a:pt x="525" y="34"/>
                  </a:cubicBezTo>
                  <a:cubicBezTo>
                    <a:pt x="524" y="34"/>
                    <a:pt x="523" y="36"/>
                    <a:pt x="523" y="37"/>
                  </a:cubicBezTo>
                  <a:cubicBezTo>
                    <a:pt x="523" y="37"/>
                    <a:pt x="525" y="38"/>
                    <a:pt x="525" y="38"/>
                  </a:cubicBezTo>
                  <a:cubicBezTo>
                    <a:pt x="525" y="39"/>
                    <a:pt x="527" y="40"/>
                    <a:pt x="527" y="40"/>
                  </a:cubicBezTo>
                  <a:cubicBezTo>
                    <a:pt x="528" y="40"/>
                    <a:pt x="529" y="38"/>
                    <a:pt x="529" y="38"/>
                  </a:cubicBezTo>
                  <a:cubicBezTo>
                    <a:pt x="530" y="37"/>
                    <a:pt x="530" y="36"/>
                    <a:pt x="531" y="36"/>
                  </a:cubicBezTo>
                  <a:cubicBezTo>
                    <a:pt x="530" y="35"/>
                    <a:pt x="529" y="35"/>
                    <a:pt x="528" y="34"/>
                  </a:cubicBezTo>
                  <a:cubicBezTo>
                    <a:pt x="528" y="34"/>
                    <a:pt x="530" y="32"/>
                    <a:pt x="530" y="32"/>
                  </a:cubicBezTo>
                  <a:cubicBezTo>
                    <a:pt x="530" y="31"/>
                    <a:pt x="528" y="30"/>
                    <a:pt x="528" y="30"/>
                  </a:cubicBezTo>
                  <a:cubicBezTo>
                    <a:pt x="528" y="30"/>
                    <a:pt x="526" y="32"/>
                    <a:pt x="526" y="32"/>
                  </a:cubicBezTo>
                  <a:cubicBezTo>
                    <a:pt x="526" y="33"/>
                    <a:pt x="528" y="33"/>
                    <a:pt x="528" y="34"/>
                  </a:cubicBezTo>
                  <a:cubicBezTo>
                    <a:pt x="528" y="34"/>
                    <a:pt x="527" y="36"/>
                    <a:pt x="527" y="36"/>
                  </a:cubicBezTo>
                  <a:close/>
                  <a:moveTo>
                    <a:pt x="567" y="49"/>
                  </a:moveTo>
                  <a:cubicBezTo>
                    <a:pt x="567" y="49"/>
                    <a:pt x="568" y="47"/>
                    <a:pt x="568" y="47"/>
                  </a:cubicBezTo>
                  <a:cubicBezTo>
                    <a:pt x="569" y="46"/>
                    <a:pt x="569" y="45"/>
                    <a:pt x="570" y="44"/>
                  </a:cubicBezTo>
                  <a:cubicBezTo>
                    <a:pt x="571" y="43"/>
                    <a:pt x="572" y="41"/>
                    <a:pt x="573" y="40"/>
                  </a:cubicBezTo>
                  <a:cubicBezTo>
                    <a:pt x="573" y="40"/>
                    <a:pt x="572" y="38"/>
                    <a:pt x="571" y="38"/>
                  </a:cubicBezTo>
                  <a:cubicBezTo>
                    <a:pt x="571" y="38"/>
                    <a:pt x="570" y="40"/>
                    <a:pt x="569" y="40"/>
                  </a:cubicBezTo>
                  <a:cubicBezTo>
                    <a:pt x="569" y="41"/>
                    <a:pt x="568" y="42"/>
                    <a:pt x="568" y="43"/>
                  </a:cubicBezTo>
                  <a:cubicBezTo>
                    <a:pt x="567" y="44"/>
                    <a:pt x="565" y="46"/>
                    <a:pt x="564" y="47"/>
                  </a:cubicBezTo>
                  <a:cubicBezTo>
                    <a:pt x="565" y="47"/>
                    <a:pt x="566" y="49"/>
                    <a:pt x="567" y="49"/>
                  </a:cubicBezTo>
                  <a:close/>
                  <a:moveTo>
                    <a:pt x="614" y="28"/>
                  </a:moveTo>
                  <a:cubicBezTo>
                    <a:pt x="614" y="28"/>
                    <a:pt x="615" y="26"/>
                    <a:pt x="616" y="26"/>
                  </a:cubicBezTo>
                  <a:cubicBezTo>
                    <a:pt x="616" y="26"/>
                    <a:pt x="618" y="28"/>
                    <a:pt x="618" y="28"/>
                  </a:cubicBezTo>
                  <a:cubicBezTo>
                    <a:pt x="618" y="28"/>
                    <a:pt x="620" y="30"/>
                    <a:pt x="620" y="30"/>
                  </a:cubicBezTo>
                  <a:cubicBezTo>
                    <a:pt x="620" y="30"/>
                    <a:pt x="622" y="28"/>
                    <a:pt x="622" y="27"/>
                  </a:cubicBezTo>
                  <a:cubicBezTo>
                    <a:pt x="622" y="27"/>
                    <a:pt x="620" y="26"/>
                    <a:pt x="619" y="26"/>
                  </a:cubicBezTo>
                  <a:cubicBezTo>
                    <a:pt x="619" y="25"/>
                    <a:pt x="621" y="24"/>
                    <a:pt x="621" y="23"/>
                  </a:cubicBezTo>
                  <a:cubicBezTo>
                    <a:pt x="621" y="23"/>
                    <a:pt x="620" y="22"/>
                    <a:pt x="619" y="22"/>
                  </a:cubicBezTo>
                  <a:cubicBezTo>
                    <a:pt x="618" y="22"/>
                    <a:pt x="618" y="24"/>
                    <a:pt x="617" y="24"/>
                  </a:cubicBezTo>
                  <a:cubicBezTo>
                    <a:pt x="617" y="24"/>
                    <a:pt x="616" y="22"/>
                    <a:pt x="615" y="22"/>
                  </a:cubicBezTo>
                  <a:cubicBezTo>
                    <a:pt x="615" y="22"/>
                    <a:pt x="614" y="24"/>
                    <a:pt x="613" y="24"/>
                  </a:cubicBezTo>
                  <a:cubicBezTo>
                    <a:pt x="613" y="25"/>
                    <a:pt x="612" y="26"/>
                    <a:pt x="612" y="27"/>
                  </a:cubicBezTo>
                  <a:cubicBezTo>
                    <a:pt x="611" y="27"/>
                    <a:pt x="610" y="28"/>
                    <a:pt x="610" y="29"/>
                  </a:cubicBezTo>
                  <a:cubicBezTo>
                    <a:pt x="610" y="30"/>
                    <a:pt x="612" y="30"/>
                    <a:pt x="612" y="31"/>
                  </a:cubicBezTo>
                  <a:cubicBezTo>
                    <a:pt x="613" y="30"/>
                    <a:pt x="613" y="29"/>
                    <a:pt x="614" y="28"/>
                  </a:cubicBezTo>
                  <a:close/>
                  <a:moveTo>
                    <a:pt x="628" y="29"/>
                  </a:moveTo>
                  <a:cubicBezTo>
                    <a:pt x="629" y="27"/>
                    <a:pt x="630" y="26"/>
                    <a:pt x="631" y="24"/>
                  </a:cubicBezTo>
                  <a:cubicBezTo>
                    <a:pt x="631" y="24"/>
                    <a:pt x="630" y="22"/>
                    <a:pt x="629" y="22"/>
                  </a:cubicBezTo>
                  <a:cubicBezTo>
                    <a:pt x="629" y="22"/>
                    <a:pt x="628" y="24"/>
                    <a:pt x="627" y="25"/>
                  </a:cubicBezTo>
                  <a:cubicBezTo>
                    <a:pt x="627" y="25"/>
                    <a:pt x="626" y="26"/>
                    <a:pt x="626" y="27"/>
                  </a:cubicBezTo>
                  <a:cubicBezTo>
                    <a:pt x="625" y="27"/>
                    <a:pt x="624" y="29"/>
                    <a:pt x="624" y="29"/>
                  </a:cubicBezTo>
                  <a:cubicBezTo>
                    <a:pt x="624" y="30"/>
                    <a:pt x="626" y="30"/>
                    <a:pt x="626" y="31"/>
                  </a:cubicBezTo>
                  <a:cubicBezTo>
                    <a:pt x="627" y="30"/>
                    <a:pt x="627" y="29"/>
                    <a:pt x="628" y="29"/>
                  </a:cubicBezTo>
                  <a:close/>
                  <a:moveTo>
                    <a:pt x="650" y="32"/>
                  </a:moveTo>
                  <a:cubicBezTo>
                    <a:pt x="651" y="32"/>
                    <a:pt x="652" y="33"/>
                    <a:pt x="653" y="33"/>
                  </a:cubicBezTo>
                  <a:cubicBezTo>
                    <a:pt x="653" y="33"/>
                    <a:pt x="654" y="31"/>
                    <a:pt x="654" y="31"/>
                  </a:cubicBezTo>
                  <a:cubicBezTo>
                    <a:pt x="655" y="31"/>
                    <a:pt x="655" y="29"/>
                    <a:pt x="656" y="29"/>
                  </a:cubicBezTo>
                  <a:cubicBezTo>
                    <a:pt x="656" y="29"/>
                    <a:pt x="658" y="31"/>
                    <a:pt x="658" y="30"/>
                  </a:cubicBezTo>
                  <a:cubicBezTo>
                    <a:pt x="659" y="30"/>
                    <a:pt x="660" y="29"/>
                    <a:pt x="660" y="28"/>
                  </a:cubicBezTo>
                  <a:cubicBezTo>
                    <a:pt x="660" y="28"/>
                    <a:pt x="662" y="26"/>
                    <a:pt x="662" y="26"/>
                  </a:cubicBezTo>
                  <a:cubicBezTo>
                    <a:pt x="662" y="25"/>
                    <a:pt x="660" y="25"/>
                    <a:pt x="659" y="24"/>
                  </a:cubicBezTo>
                  <a:cubicBezTo>
                    <a:pt x="659" y="25"/>
                    <a:pt x="658" y="26"/>
                    <a:pt x="658" y="27"/>
                  </a:cubicBezTo>
                  <a:cubicBezTo>
                    <a:pt x="657" y="27"/>
                    <a:pt x="656" y="25"/>
                    <a:pt x="655" y="25"/>
                  </a:cubicBezTo>
                  <a:cubicBezTo>
                    <a:pt x="655" y="25"/>
                    <a:pt x="653" y="23"/>
                    <a:pt x="653" y="23"/>
                  </a:cubicBezTo>
                  <a:cubicBezTo>
                    <a:pt x="653" y="23"/>
                    <a:pt x="652" y="25"/>
                    <a:pt x="652" y="25"/>
                  </a:cubicBezTo>
                  <a:cubicBezTo>
                    <a:pt x="651" y="26"/>
                    <a:pt x="650" y="27"/>
                    <a:pt x="650" y="28"/>
                  </a:cubicBezTo>
                  <a:cubicBezTo>
                    <a:pt x="649" y="28"/>
                    <a:pt x="649" y="29"/>
                    <a:pt x="648" y="30"/>
                  </a:cubicBezTo>
                  <a:cubicBezTo>
                    <a:pt x="649" y="30"/>
                    <a:pt x="650" y="31"/>
                    <a:pt x="650" y="32"/>
                  </a:cubicBezTo>
                  <a:close/>
                  <a:moveTo>
                    <a:pt x="695" y="38"/>
                  </a:moveTo>
                  <a:cubicBezTo>
                    <a:pt x="696" y="37"/>
                    <a:pt x="696" y="36"/>
                    <a:pt x="697" y="35"/>
                  </a:cubicBezTo>
                  <a:cubicBezTo>
                    <a:pt x="697" y="35"/>
                    <a:pt x="699" y="34"/>
                    <a:pt x="699" y="33"/>
                  </a:cubicBezTo>
                  <a:cubicBezTo>
                    <a:pt x="699" y="33"/>
                    <a:pt x="697" y="32"/>
                    <a:pt x="696" y="31"/>
                  </a:cubicBezTo>
                  <a:cubicBezTo>
                    <a:pt x="696" y="31"/>
                    <a:pt x="698" y="30"/>
                    <a:pt x="698" y="29"/>
                  </a:cubicBezTo>
                  <a:cubicBezTo>
                    <a:pt x="698" y="29"/>
                    <a:pt x="696" y="27"/>
                    <a:pt x="696" y="27"/>
                  </a:cubicBezTo>
                  <a:cubicBezTo>
                    <a:pt x="695" y="28"/>
                    <a:pt x="694" y="29"/>
                    <a:pt x="694" y="30"/>
                  </a:cubicBezTo>
                  <a:cubicBezTo>
                    <a:pt x="694" y="30"/>
                    <a:pt x="693" y="31"/>
                    <a:pt x="692" y="32"/>
                  </a:cubicBezTo>
                  <a:cubicBezTo>
                    <a:pt x="693" y="33"/>
                    <a:pt x="695" y="33"/>
                    <a:pt x="695" y="34"/>
                  </a:cubicBezTo>
                  <a:cubicBezTo>
                    <a:pt x="695" y="34"/>
                    <a:pt x="693" y="35"/>
                    <a:pt x="693" y="36"/>
                  </a:cubicBezTo>
                  <a:cubicBezTo>
                    <a:pt x="694" y="36"/>
                    <a:pt x="695" y="38"/>
                    <a:pt x="695" y="38"/>
                  </a:cubicBezTo>
                  <a:close/>
                  <a:moveTo>
                    <a:pt x="720" y="28"/>
                  </a:moveTo>
                  <a:cubicBezTo>
                    <a:pt x="721" y="27"/>
                    <a:pt x="721" y="27"/>
                    <a:pt x="722" y="26"/>
                  </a:cubicBezTo>
                  <a:cubicBezTo>
                    <a:pt x="720" y="25"/>
                    <a:pt x="719" y="24"/>
                    <a:pt x="717" y="23"/>
                  </a:cubicBezTo>
                  <a:cubicBezTo>
                    <a:pt x="717" y="23"/>
                    <a:pt x="716" y="24"/>
                    <a:pt x="716" y="25"/>
                  </a:cubicBezTo>
                  <a:cubicBezTo>
                    <a:pt x="715" y="25"/>
                    <a:pt x="718" y="26"/>
                    <a:pt x="718" y="26"/>
                  </a:cubicBezTo>
                  <a:cubicBezTo>
                    <a:pt x="718" y="27"/>
                    <a:pt x="716" y="28"/>
                    <a:pt x="716" y="29"/>
                  </a:cubicBezTo>
                  <a:cubicBezTo>
                    <a:pt x="716" y="29"/>
                    <a:pt x="714" y="30"/>
                    <a:pt x="714" y="31"/>
                  </a:cubicBezTo>
                  <a:cubicBezTo>
                    <a:pt x="714" y="32"/>
                    <a:pt x="716" y="32"/>
                    <a:pt x="717" y="33"/>
                  </a:cubicBezTo>
                  <a:cubicBezTo>
                    <a:pt x="718" y="31"/>
                    <a:pt x="719" y="30"/>
                    <a:pt x="720" y="28"/>
                  </a:cubicBezTo>
                  <a:close/>
                  <a:moveTo>
                    <a:pt x="736" y="44"/>
                  </a:moveTo>
                  <a:cubicBezTo>
                    <a:pt x="737" y="44"/>
                    <a:pt x="738" y="46"/>
                    <a:pt x="738" y="46"/>
                  </a:cubicBezTo>
                  <a:cubicBezTo>
                    <a:pt x="739" y="46"/>
                    <a:pt x="739" y="44"/>
                    <a:pt x="740" y="44"/>
                  </a:cubicBezTo>
                  <a:cubicBezTo>
                    <a:pt x="741" y="43"/>
                    <a:pt x="741" y="42"/>
                    <a:pt x="742" y="41"/>
                  </a:cubicBezTo>
                  <a:cubicBezTo>
                    <a:pt x="742" y="41"/>
                    <a:pt x="743" y="43"/>
                    <a:pt x="744" y="43"/>
                  </a:cubicBezTo>
                  <a:cubicBezTo>
                    <a:pt x="745" y="43"/>
                    <a:pt x="745" y="41"/>
                    <a:pt x="746" y="41"/>
                  </a:cubicBezTo>
                  <a:cubicBezTo>
                    <a:pt x="746" y="40"/>
                    <a:pt x="748" y="39"/>
                    <a:pt x="747" y="39"/>
                  </a:cubicBezTo>
                  <a:cubicBezTo>
                    <a:pt x="747" y="38"/>
                    <a:pt x="745" y="37"/>
                    <a:pt x="745" y="37"/>
                  </a:cubicBezTo>
                  <a:cubicBezTo>
                    <a:pt x="745" y="37"/>
                    <a:pt x="744" y="39"/>
                    <a:pt x="744" y="39"/>
                  </a:cubicBezTo>
                  <a:cubicBezTo>
                    <a:pt x="743" y="39"/>
                    <a:pt x="742" y="37"/>
                    <a:pt x="741" y="37"/>
                  </a:cubicBezTo>
                  <a:cubicBezTo>
                    <a:pt x="741" y="37"/>
                    <a:pt x="740" y="39"/>
                    <a:pt x="740" y="40"/>
                  </a:cubicBezTo>
                  <a:cubicBezTo>
                    <a:pt x="739" y="40"/>
                    <a:pt x="739" y="42"/>
                    <a:pt x="738" y="42"/>
                  </a:cubicBezTo>
                  <a:cubicBezTo>
                    <a:pt x="737" y="42"/>
                    <a:pt x="736" y="40"/>
                    <a:pt x="736" y="40"/>
                  </a:cubicBezTo>
                  <a:cubicBezTo>
                    <a:pt x="735" y="40"/>
                    <a:pt x="735" y="42"/>
                    <a:pt x="734" y="42"/>
                  </a:cubicBezTo>
                  <a:cubicBezTo>
                    <a:pt x="735" y="43"/>
                    <a:pt x="735" y="44"/>
                    <a:pt x="736" y="44"/>
                  </a:cubicBezTo>
                  <a:close/>
                  <a:moveTo>
                    <a:pt x="758" y="43"/>
                  </a:moveTo>
                  <a:cubicBezTo>
                    <a:pt x="758" y="43"/>
                    <a:pt x="760" y="41"/>
                    <a:pt x="760" y="41"/>
                  </a:cubicBezTo>
                  <a:cubicBezTo>
                    <a:pt x="760" y="40"/>
                    <a:pt x="761" y="39"/>
                    <a:pt x="761" y="39"/>
                  </a:cubicBezTo>
                  <a:cubicBezTo>
                    <a:pt x="762" y="38"/>
                    <a:pt x="763" y="37"/>
                    <a:pt x="763" y="36"/>
                  </a:cubicBezTo>
                  <a:cubicBezTo>
                    <a:pt x="763" y="36"/>
                    <a:pt x="761" y="35"/>
                    <a:pt x="761" y="35"/>
                  </a:cubicBezTo>
                  <a:cubicBezTo>
                    <a:pt x="761" y="34"/>
                    <a:pt x="762" y="33"/>
                    <a:pt x="763" y="32"/>
                  </a:cubicBezTo>
                  <a:cubicBezTo>
                    <a:pt x="763" y="32"/>
                    <a:pt x="765" y="34"/>
                    <a:pt x="765" y="34"/>
                  </a:cubicBezTo>
                  <a:cubicBezTo>
                    <a:pt x="765" y="34"/>
                    <a:pt x="766" y="32"/>
                    <a:pt x="767" y="32"/>
                  </a:cubicBezTo>
                  <a:cubicBezTo>
                    <a:pt x="767" y="31"/>
                    <a:pt x="768" y="30"/>
                    <a:pt x="768" y="30"/>
                  </a:cubicBezTo>
                  <a:cubicBezTo>
                    <a:pt x="767" y="29"/>
                    <a:pt x="765" y="27"/>
                    <a:pt x="764" y="26"/>
                  </a:cubicBezTo>
                  <a:cubicBezTo>
                    <a:pt x="763" y="27"/>
                    <a:pt x="763" y="28"/>
                    <a:pt x="762" y="29"/>
                  </a:cubicBezTo>
                  <a:cubicBezTo>
                    <a:pt x="762" y="29"/>
                    <a:pt x="760" y="27"/>
                    <a:pt x="760" y="27"/>
                  </a:cubicBezTo>
                  <a:cubicBezTo>
                    <a:pt x="760" y="27"/>
                    <a:pt x="758" y="29"/>
                    <a:pt x="758" y="29"/>
                  </a:cubicBezTo>
                  <a:cubicBezTo>
                    <a:pt x="758" y="29"/>
                    <a:pt x="761" y="30"/>
                    <a:pt x="760" y="31"/>
                  </a:cubicBezTo>
                  <a:cubicBezTo>
                    <a:pt x="760" y="31"/>
                    <a:pt x="759" y="32"/>
                    <a:pt x="759" y="33"/>
                  </a:cubicBezTo>
                  <a:cubicBezTo>
                    <a:pt x="759" y="33"/>
                    <a:pt x="761" y="34"/>
                    <a:pt x="761" y="35"/>
                  </a:cubicBezTo>
                  <a:cubicBezTo>
                    <a:pt x="761" y="35"/>
                    <a:pt x="760" y="36"/>
                    <a:pt x="759" y="37"/>
                  </a:cubicBezTo>
                  <a:cubicBezTo>
                    <a:pt x="759" y="37"/>
                    <a:pt x="758" y="39"/>
                    <a:pt x="758" y="39"/>
                  </a:cubicBezTo>
                  <a:cubicBezTo>
                    <a:pt x="757" y="40"/>
                    <a:pt x="756" y="41"/>
                    <a:pt x="756" y="41"/>
                  </a:cubicBezTo>
                  <a:cubicBezTo>
                    <a:pt x="757" y="42"/>
                    <a:pt x="757" y="43"/>
                    <a:pt x="758" y="43"/>
                  </a:cubicBezTo>
                  <a:close/>
                  <a:moveTo>
                    <a:pt x="750" y="30"/>
                  </a:moveTo>
                  <a:cubicBezTo>
                    <a:pt x="750" y="30"/>
                    <a:pt x="752" y="28"/>
                    <a:pt x="752" y="28"/>
                  </a:cubicBezTo>
                  <a:cubicBezTo>
                    <a:pt x="752" y="28"/>
                    <a:pt x="750" y="26"/>
                    <a:pt x="750" y="26"/>
                  </a:cubicBezTo>
                  <a:cubicBezTo>
                    <a:pt x="749" y="26"/>
                    <a:pt x="749" y="28"/>
                    <a:pt x="748" y="28"/>
                  </a:cubicBezTo>
                  <a:cubicBezTo>
                    <a:pt x="748" y="29"/>
                    <a:pt x="746" y="30"/>
                    <a:pt x="746" y="31"/>
                  </a:cubicBezTo>
                  <a:cubicBezTo>
                    <a:pt x="746" y="31"/>
                    <a:pt x="748" y="32"/>
                    <a:pt x="749" y="32"/>
                  </a:cubicBezTo>
                  <a:cubicBezTo>
                    <a:pt x="749" y="33"/>
                    <a:pt x="751" y="34"/>
                    <a:pt x="751" y="34"/>
                  </a:cubicBezTo>
                  <a:cubicBezTo>
                    <a:pt x="752" y="34"/>
                    <a:pt x="752" y="32"/>
                    <a:pt x="753" y="32"/>
                  </a:cubicBezTo>
                  <a:cubicBezTo>
                    <a:pt x="752" y="31"/>
                    <a:pt x="750" y="31"/>
                    <a:pt x="750" y="30"/>
                  </a:cubicBezTo>
                  <a:close/>
                  <a:moveTo>
                    <a:pt x="787" y="37"/>
                  </a:moveTo>
                  <a:cubicBezTo>
                    <a:pt x="787" y="37"/>
                    <a:pt x="789" y="36"/>
                    <a:pt x="789" y="35"/>
                  </a:cubicBezTo>
                  <a:cubicBezTo>
                    <a:pt x="789" y="35"/>
                    <a:pt x="787" y="34"/>
                    <a:pt x="787" y="33"/>
                  </a:cubicBezTo>
                  <a:cubicBezTo>
                    <a:pt x="787" y="33"/>
                    <a:pt x="788" y="32"/>
                    <a:pt x="789" y="31"/>
                  </a:cubicBezTo>
                  <a:cubicBezTo>
                    <a:pt x="789" y="31"/>
                    <a:pt x="790" y="29"/>
                    <a:pt x="790" y="29"/>
                  </a:cubicBezTo>
                  <a:cubicBezTo>
                    <a:pt x="790" y="28"/>
                    <a:pt x="788" y="27"/>
                    <a:pt x="788" y="27"/>
                  </a:cubicBezTo>
                  <a:cubicBezTo>
                    <a:pt x="787" y="27"/>
                    <a:pt x="786" y="26"/>
                    <a:pt x="786" y="25"/>
                  </a:cubicBezTo>
                  <a:cubicBezTo>
                    <a:pt x="785" y="25"/>
                    <a:pt x="784" y="27"/>
                    <a:pt x="784" y="28"/>
                  </a:cubicBezTo>
                  <a:cubicBezTo>
                    <a:pt x="784" y="28"/>
                    <a:pt x="782" y="26"/>
                    <a:pt x="782" y="26"/>
                  </a:cubicBezTo>
                  <a:cubicBezTo>
                    <a:pt x="781" y="26"/>
                    <a:pt x="781" y="28"/>
                    <a:pt x="780" y="28"/>
                  </a:cubicBezTo>
                  <a:cubicBezTo>
                    <a:pt x="780" y="29"/>
                    <a:pt x="778" y="30"/>
                    <a:pt x="778" y="30"/>
                  </a:cubicBezTo>
                  <a:cubicBezTo>
                    <a:pt x="778" y="31"/>
                    <a:pt x="780" y="32"/>
                    <a:pt x="781" y="32"/>
                  </a:cubicBezTo>
                  <a:cubicBezTo>
                    <a:pt x="781" y="32"/>
                    <a:pt x="782" y="30"/>
                    <a:pt x="782" y="30"/>
                  </a:cubicBezTo>
                  <a:cubicBezTo>
                    <a:pt x="783" y="30"/>
                    <a:pt x="784" y="31"/>
                    <a:pt x="785" y="32"/>
                  </a:cubicBezTo>
                  <a:cubicBezTo>
                    <a:pt x="785" y="32"/>
                    <a:pt x="786" y="33"/>
                    <a:pt x="787" y="33"/>
                  </a:cubicBezTo>
                  <a:cubicBezTo>
                    <a:pt x="786" y="34"/>
                    <a:pt x="786" y="35"/>
                    <a:pt x="785" y="35"/>
                  </a:cubicBezTo>
                  <a:cubicBezTo>
                    <a:pt x="785" y="36"/>
                    <a:pt x="783" y="37"/>
                    <a:pt x="783" y="38"/>
                  </a:cubicBezTo>
                  <a:cubicBezTo>
                    <a:pt x="783" y="38"/>
                    <a:pt x="785" y="39"/>
                    <a:pt x="786" y="39"/>
                  </a:cubicBezTo>
                  <a:cubicBezTo>
                    <a:pt x="786" y="39"/>
                    <a:pt x="787" y="38"/>
                    <a:pt x="787" y="37"/>
                  </a:cubicBezTo>
                  <a:close/>
                  <a:moveTo>
                    <a:pt x="772" y="25"/>
                  </a:moveTo>
                  <a:cubicBezTo>
                    <a:pt x="772" y="25"/>
                    <a:pt x="773" y="23"/>
                    <a:pt x="773" y="23"/>
                  </a:cubicBezTo>
                  <a:cubicBezTo>
                    <a:pt x="774" y="23"/>
                    <a:pt x="775" y="21"/>
                    <a:pt x="775" y="21"/>
                  </a:cubicBezTo>
                  <a:cubicBezTo>
                    <a:pt x="776" y="19"/>
                    <a:pt x="777" y="18"/>
                    <a:pt x="779" y="16"/>
                  </a:cubicBezTo>
                  <a:cubicBezTo>
                    <a:pt x="778" y="16"/>
                    <a:pt x="777" y="15"/>
                    <a:pt x="776" y="15"/>
                  </a:cubicBezTo>
                  <a:cubicBezTo>
                    <a:pt x="776" y="15"/>
                    <a:pt x="775" y="17"/>
                    <a:pt x="775" y="17"/>
                  </a:cubicBezTo>
                  <a:cubicBezTo>
                    <a:pt x="774" y="17"/>
                    <a:pt x="773" y="18"/>
                    <a:pt x="773" y="19"/>
                  </a:cubicBezTo>
                  <a:cubicBezTo>
                    <a:pt x="772" y="21"/>
                    <a:pt x="771" y="22"/>
                    <a:pt x="769" y="24"/>
                  </a:cubicBezTo>
                  <a:cubicBezTo>
                    <a:pt x="770" y="24"/>
                    <a:pt x="771" y="25"/>
                    <a:pt x="772" y="25"/>
                  </a:cubicBezTo>
                  <a:close/>
                  <a:moveTo>
                    <a:pt x="801" y="37"/>
                  </a:moveTo>
                  <a:cubicBezTo>
                    <a:pt x="801" y="37"/>
                    <a:pt x="804" y="39"/>
                    <a:pt x="804" y="39"/>
                  </a:cubicBezTo>
                  <a:cubicBezTo>
                    <a:pt x="804" y="39"/>
                    <a:pt x="805" y="37"/>
                    <a:pt x="805" y="37"/>
                  </a:cubicBezTo>
                  <a:cubicBezTo>
                    <a:pt x="805" y="36"/>
                    <a:pt x="807" y="35"/>
                    <a:pt x="807" y="35"/>
                  </a:cubicBezTo>
                  <a:cubicBezTo>
                    <a:pt x="807" y="34"/>
                    <a:pt x="805" y="33"/>
                    <a:pt x="805" y="33"/>
                  </a:cubicBezTo>
                  <a:cubicBezTo>
                    <a:pt x="805" y="32"/>
                    <a:pt x="806" y="31"/>
                    <a:pt x="806" y="31"/>
                  </a:cubicBezTo>
                  <a:cubicBezTo>
                    <a:pt x="807" y="30"/>
                    <a:pt x="808" y="29"/>
                    <a:pt x="808" y="28"/>
                  </a:cubicBezTo>
                  <a:cubicBezTo>
                    <a:pt x="809" y="28"/>
                    <a:pt x="809" y="26"/>
                    <a:pt x="810" y="26"/>
                  </a:cubicBezTo>
                  <a:cubicBezTo>
                    <a:pt x="810" y="26"/>
                    <a:pt x="812" y="28"/>
                    <a:pt x="812" y="28"/>
                  </a:cubicBezTo>
                  <a:cubicBezTo>
                    <a:pt x="813" y="28"/>
                    <a:pt x="813" y="26"/>
                    <a:pt x="814" y="26"/>
                  </a:cubicBezTo>
                  <a:cubicBezTo>
                    <a:pt x="814" y="25"/>
                    <a:pt x="816" y="27"/>
                    <a:pt x="816" y="27"/>
                  </a:cubicBezTo>
                  <a:cubicBezTo>
                    <a:pt x="816" y="27"/>
                    <a:pt x="818" y="25"/>
                    <a:pt x="818" y="25"/>
                  </a:cubicBezTo>
                  <a:cubicBezTo>
                    <a:pt x="818" y="25"/>
                    <a:pt x="820" y="23"/>
                    <a:pt x="819" y="23"/>
                  </a:cubicBezTo>
                  <a:cubicBezTo>
                    <a:pt x="819" y="22"/>
                    <a:pt x="817" y="22"/>
                    <a:pt x="817" y="21"/>
                  </a:cubicBezTo>
                  <a:cubicBezTo>
                    <a:pt x="817" y="21"/>
                    <a:pt x="816" y="23"/>
                    <a:pt x="816" y="23"/>
                  </a:cubicBezTo>
                  <a:cubicBezTo>
                    <a:pt x="815" y="23"/>
                    <a:pt x="814" y="22"/>
                    <a:pt x="813" y="22"/>
                  </a:cubicBezTo>
                  <a:cubicBezTo>
                    <a:pt x="813" y="22"/>
                    <a:pt x="812" y="24"/>
                    <a:pt x="812" y="24"/>
                  </a:cubicBezTo>
                  <a:cubicBezTo>
                    <a:pt x="811" y="24"/>
                    <a:pt x="810" y="22"/>
                    <a:pt x="809" y="22"/>
                  </a:cubicBezTo>
                  <a:cubicBezTo>
                    <a:pt x="809" y="22"/>
                    <a:pt x="808" y="24"/>
                    <a:pt x="808" y="24"/>
                  </a:cubicBezTo>
                  <a:cubicBezTo>
                    <a:pt x="807" y="25"/>
                    <a:pt x="806" y="26"/>
                    <a:pt x="806" y="27"/>
                  </a:cubicBezTo>
                  <a:cubicBezTo>
                    <a:pt x="805" y="27"/>
                    <a:pt x="805" y="28"/>
                    <a:pt x="804" y="29"/>
                  </a:cubicBezTo>
                  <a:cubicBezTo>
                    <a:pt x="804" y="29"/>
                    <a:pt x="803" y="31"/>
                    <a:pt x="803" y="31"/>
                  </a:cubicBezTo>
                  <a:cubicBezTo>
                    <a:pt x="802" y="31"/>
                    <a:pt x="801" y="29"/>
                    <a:pt x="800" y="29"/>
                  </a:cubicBezTo>
                  <a:cubicBezTo>
                    <a:pt x="800" y="29"/>
                    <a:pt x="799" y="31"/>
                    <a:pt x="799" y="32"/>
                  </a:cubicBezTo>
                  <a:cubicBezTo>
                    <a:pt x="799" y="32"/>
                    <a:pt x="801" y="33"/>
                    <a:pt x="801" y="33"/>
                  </a:cubicBezTo>
                  <a:cubicBezTo>
                    <a:pt x="802" y="34"/>
                    <a:pt x="802" y="35"/>
                    <a:pt x="803" y="35"/>
                  </a:cubicBezTo>
                  <a:cubicBezTo>
                    <a:pt x="803" y="36"/>
                    <a:pt x="801" y="37"/>
                    <a:pt x="801" y="37"/>
                  </a:cubicBezTo>
                  <a:close/>
                  <a:moveTo>
                    <a:pt x="853" y="52"/>
                  </a:moveTo>
                  <a:cubicBezTo>
                    <a:pt x="853" y="52"/>
                    <a:pt x="852" y="51"/>
                    <a:pt x="851" y="51"/>
                  </a:cubicBezTo>
                  <a:cubicBezTo>
                    <a:pt x="851" y="50"/>
                    <a:pt x="849" y="49"/>
                    <a:pt x="849" y="49"/>
                  </a:cubicBezTo>
                  <a:cubicBezTo>
                    <a:pt x="849" y="49"/>
                    <a:pt x="848" y="51"/>
                    <a:pt x="847" y="51"/>
                  </a:cubicBezTo>
                  <a:cubicBezTo>
                    <a:pt x="847" y="51"/>
                    <a:pt x="846" y="53"/>
                    <a:pt x="846" y="53"/>
                  </a:cubicBezTo>
                  <a:cubicBezTo>
                    <a:pt x="846" y="54"/>
                    <a:pt x="847" y="55"/>
                    <a:pt x="848" y="55"/>
                  </a:cubicBezTo>
                  <a:cubicBezTo>
                    <a:pt x="848" y="55"/>
                    <a:pt x="850" y="57"/>
                    <a:pt x="850" y="57"/>
                  </a:cubicBezTo>
                  <a:cubicBezTo>
                    <a:pt x="850" y="57"/>
                    <a:pt x="852" y="55"/>
                    <a:pt x="852" y="55"/>
                  </a:cubicBezTo>
                  <a:cubicBezTo>
                    <a:pt x="852" y="54"/>
                    <a:pt x="853" y="53"/>
                    <a:pt x="853" y="52"/>
                  </a:cubicBezTo>
                  <a:close/>
                  <a:moveTo>
                    <a:pt x="883" y="46"/>
                  </a:moveTo>
                  <a:cubicBezTo>
                    <a:pt x="883" y="46"/>
                    <a:pt x="884" y="45"/>
                    <a:pt x="884" y="44"/>
                  </a:cubicBezTo>
                  <a:cubicBezTo>
                    <a:pt x="884" y="44"/>
                    <a:pt x="886" y="43"/>
                    <a:pt x="886" y="42"/>
                  </a:cubicBezTo>
                  <a:cubicBezTo>
                    <a:pt x="886" y="41"/>
                    <a:pt x="884" y="41"/>
                    <a:pt x="884" y="40"/>
                  </a:cubicBezTo>
                  <a:cubicBezTo>
                    <a:pt x="883" y="40"/>
                    <a:pt x="883" y="42"/>
                    <a:pt x="882" y="42"/>
                  </a:cubicBezTo>
                  <a:cubicBezTo>
                    <a:pt x="882" y="43"/>
                    <a:pt x="880" y="41"/>
                    <a:pt x="880" y="41"/>
                  </a:cubicBezTo>
                  <a:cubicBezTo>
                    <a:pt x="880" y="41"/>
                    <a:pt x="878" y="43"/>
                    <a:pt x="878" y="43"/>
                  </a:cubicBezTo>
                  <a:cubicBezTo>
                    <a:pt x="878" y="44"/>
                    <a:pt x="880" y="44"/>
                    <a:pt x="881" y="45"/>
                  </a:cubicBezTo>
                  <a:cubicBezTo>
                    <a:pt x="880" y="45"/>
                    <a:pt x="879" y="46"/>
                    <a:pt x="879" y="47"/>
                  </a:cubicBezTo>
                  <a:cubicBezTo>
                    <a:pt x="879" y="47"/>
                    <a:pt x="881" y="48"/>
                    <a:pt x="881" y="49"/>
                  </a:cubicBezTo>
                  <a:cubicBezTo>
                    <a:pt x="881" y="49"/>
                    <a:pt x="883" y="50"/>
                    <a:pt x="883" y="50"/>
                  </a:cubicBezTo>
                  <a:cubicBezTo>
                    <a:pt x="884" y="50"/>
                    <a:pt x="884" y="48"/>
                    <a:pt x="885" y="48"/>
                  </a:cubicBezTo>
                  <a:cubicBezTo>
                    <a:pt x="885" y="47"/>
                    <a:pt x="883" y="47"/>
                    <a:pt x="883" y="46"/>
                  </a:cubicBezTo>
                  <a:close/>
                  <a:moveTo>
                    <a:pt x="883" y="32"/>
                  </a:moveTo>
                  <a:cubicBezTo>
                    <a:pt x="883" y="32"/>
                    <a:pt x="884" y="31"/>
                    <a:pt x="885" y="30"/>
                  </a:cubicBezTo>
                  <a:cubicBezTo>
                    <a:pt x="884" y="30"/>
                    <a:pt x="883" y="29"/>
                    <a:pt x="882" y="28"/>
                  </a:cubicBezTo>
                  <a:cubicBezTo>
                    <a:pt x="882" y="28"/>
                    <a:pt x="880" y="27"/>
                    <a:pt x="880" y="27"/>
                  </a:cubicBezTo>
                  <a:cubicBezTo>
                    <a:pt x="880" y="26"/>
                    <a:pt x="882" y="25"/>
                    <a:pt x="882" y="25"/>
                  </a:cubicBezTo>
                  <a:cubicBezTo>
                    <a:pt x="881" y="24"/>
                    <a:pt x="880" y="23"/>
                    <a:pt x="880" y="23"/>
                  </a:cubicBezTo>
                  <a:cubicBezTo>
                    <a:pt x="879" y="23"/>
                    <a:pt x="878" y="25"/>
                    <a:pt x="878" y="25"/>
                  </a:cubicBezTo>
                  <a:cubicBezTo>
                    <a:pt x="878" y="25"/>
                    <a:pt x="876" y="27"/>
                    <a:pt x="876" y="27"/>
                  </a:cubicBezTo>
                  <a:cubicBezTo>
                    <a:pt x="876" y="28"/>
                    <a:pt x="878" y="28"/>
                    <a:pt x="878" y="29"/>
                  </a:cubicBezTo>
                  <a:cubicBezTo>
                    <a:pt x="878" y="30"/>
                    <a:pt x="877" y="30"/>
                    <a:pt x="877" y="31"/>
                  </a:cubicBezTo>
                  <a:cubicBezTo>
                    <a:pt x="877" y="32"/>
                    <a:pt x="879" y="33"/>
                    <a:pt x="879" y="33"/>
                  </a:cubicBezTo>
                  <a:cubicBezTo>
                    <a:pt x="880" y="33"/>
                    <a:pt x="880" y="34"/>
                    <a:pt x="881" y="35"/>
                  </a:cubicBezTo>
                  <a:cubicBezTo>
                    <a:pt x="882" y="34"/>
                    <a:pt x="882" y="33"/>
                    <a:pt x="883" y="32"/>
                  </a:cubicBezTo>
                  <a:close/>
                  <a:moveTo>
                    <a:pt x="900" y="42"/>
                  </a:moveTo>
                  <a:cubicBezTo>
                    <a:pt x="901" y="42"/>
                    <a:pt x="901" y="40"/>
                    <a:pt x="902" y="40"/>
                  </a:cubicBezTo>
                  <a:cubicBezTo>
                    <a:pt x="902" y="39"/>
                    <a:pt x="904" y="38"/>
                    <a:pt x="904" y="38"/>
                  </a:cubicBezTo>
                  <a:cubicBezTo>
                    <a:pt x="904" y="38"/>
                    <a:pt x="902" y="36"/>
                    <a:pt x="901" y="36"/>
                  </a:cubicBezTo>
                  <a:cubicBezTo>
                    <a:pt x="901" y="36"/>
                    <a:pt x="900" y="38"/>
                    <a:pt x="900" y="38"/>
                  </a:cubicBezTo>
                  <a:cubicBezTo>
                    <a:pt x="899" y="39"/>
                    <a:pt x="899" y="40"/>
                    <a:pt x="898" y="40"/>
                  </a:cubicBezTo>
                  <a:cubicBezTo>
                    <a:pt x="898" y="41"/>
                    <a:pt x="896" y="39"/>
                    <a:pt x="896" y="39"/>
                  </a:cubicBezTo>
                  <a:cubicBezTo>
                    <a:pt x="896" y="39"/>
                    <a:pt x="894" y="41"/>
                    <a:pt x="894" y="41"/>
                  </a:cubicBezTo>
                  <a:cubicBezTo>
                    <a:pt x="894" y="41"/>
                    <a:pt x="896" y="43"/>
                    <a:pt x="896" y="43"/>
                  </a:cubicBezTo>
                  <a:cubicBezTo>
                    <a:pt x="897" y="43"/>
                    <a:pt x="897" y="41"/>
                    <a:pt x="898" y="40"/>
                  </a:cubicBezTo>
                  <a:cubicBezTo>
                    <a:pt x="898" y="40"/>
                    <a:pt x="900" y="42"/>
                    <a:pt x="900" y="42"/>
                  </a:cubicBezTo>
                  <a:close/>
                  <a:moveTo>
                    <a:pt x="899" y="30"/>
                  </a:moveTo>
                  <a:cubicBezTo>
                    <a:pt x="900" y="31"/>
                    <a:pt x="902" y="33"/>
                    <a:pt x="903" y="34"/>
                  </a:cubicBezTo>
                  <a:cubicBezTo>
                    <a:pt x="904" y="33"/>
                    <a:pt x="904" y="32"/>
                    <a:pt x="905" y="31"/>
                  </a:cubicBezTo>
                  <a:cubicBezTo>
                    <a:pt x="905" y="31"/>
                    <a:pt x="906" y="33"/>
                    <a:pt x="907" y="33"/>
                  </a:cubicBezTo>
                  <a:cubicBezTo>
                    <a:pt x="907" y="32"/>
                    <a:pt x="909" y="32"/>
                    <a:pt x="909" y="31"/>
                  </a:cubicBezTo>
                  <a:cubicBezTo>
                    <a:pt x="909" y="30"/>
                    <a:pt x="907" y="30"/>
                    <a:pt x="906" y="29"/>
                  </a:cubicBezTo>
                  <a:cubicBezTo>
                    <a:pt x="906" y="29"/>
                    <a:pt x="908" y="28"/>
                    <a:pt x="908" y="27"/>
                  </a:cubicBezTo>
                  <a:cubicBezTo>
                    <a:pt x="907" y="26"/>
                    <a:pt x="905" y="25"/>
                    <a:pt x="904" y="24"/>
                  </a:cubicBezTo>
                  <a:cubicBezTo>
                    <a:pt x="903" y="25"/>
                    <a:pt x="901" y="27"/>
                    <a:pt x="900" y="28"/>
                  </a:cubicBezTo>
                  <a:cubicBezTo>
                    <a:pt x="900" y="29"/>
                    <a:pt x="899" y="30"/>
                    <a:pt x="899" y="30"/>
                  </a:cubicBezTo>
                  <a:close/>
                  <a:moveTo>
                    <a:pt x="961" y="50"/>
                  </a:moveTo>
                  <a:cubicBezTo>
                    <a:pt x="962" y="48"/>
                    <a:pt x="964" y="47"/>
                    <a:pt x="965" y="45"/>
                  </a:cubicBezTo>
                  <a:cubicBezTo>
                    <a:pt x="964" y="45"/>
                    <a:pt x="963" y="44"/>
                    <a:pt x="963" y="44"/>
                  </a:cubicBezTo>
                  <a:cubicBezTo>
                    <a:pt x="962" y="44"/>
                    <a:pt x="961" y="46"/>
                    <a:pt x="961" y="46"/>
                  </a:cubicBezTo>
                  <a:cubicBezTo>
                    <a:pt x="960" y="46"/>
                    <a:pt x="960" y="48"/>
                    <a:pt x="959" y="48"/>
                  </a:cubicBezTo>
                  <a:cubicBezTo>
                    <a:pt x="959" y="49"/>
                    <a:pt x="957" y="50"/>
                    <a:pt x="957" y="50"/>
                  </a:cubicBezTo>
                  <a:cubicBezTo>
                    <a:pt x="957" y="51"/>
                    <a:pt x="959" y="52"/>
                    <a:pt x="960" y="52"/>
                  </a:cubicBezTo>
                  <a:cubicBezTo>
                    <a:pt x="960" y="51"/>
                    <a:pt x="961" y="51"/>
                    <a:pt x="961" y="50"/>
                  </a:cubicBezTo>
                  <a:close/>
                  <a:moveTo>
                    <a:pt x="971" y="51"/>
                  </a:moveTo>
                  <a:cubicBezTo>
                    <a:pt x="972" y="51"/>
                    <a:pt x="973" y="52"/>
                    <a:pt x="974" y="52"/>
                  </a:cubicBezTo>
                  <a:cubicBezTo>
                    <a:pt x="974" y="52"/>
                    <a:pt x="975" y="51"/>
                    <a:pt x="975" y="50"/>
                  </a:cubicBezTo>
                  <a:cubicBezTo>
                    <a:pt x="976" y="49"/>
                    <a:pt x="976" y="48"/>
                    <a:pt x="977" y="48"/>
                  </a:cubicBezTo>
                  <a:cubicBezTo>
                    <a:pt x="977" y="48"/>
                    <a:pt x="979" y="50"/>
                    <a:pt x="979" y="49"/>
                  </a:cubicBezTo>
                  <a:cubicBezTo>
                    <a:pt x="980" y="49"/>
                    <a:pt x="981" y="48"/>
                    <a:pt x="981" y="47"/>
                  </a:cubicBezTo>
                  <a:cubicBezTo>
                    <a:pt x="981" y="47"/>
                    <a:pt x="979" y="46"/>
                    <a:pt x="979" y="46"/>
                  </a:cubicBezTo>
                  <a:cubicBezTo>
                    <a:pt x="979" y="45"/>
                    <a:pt x="980" y="44"/>
                    <a:pt x="980" y="43"/>
                  </a:cubicBezTo>
                  <a:cubicBezTo>
                    <a:pt x="981" y="43"/>
                    <a:pt x="982" y="42"/>
                    <a:pt x="982" y="41"/>
                  </a:cubicBezTo>
                  <a:cubicBezTo>
                    <a:pt x="982" y="40"/>
                    <a:pt x="980" y="40"/>
                    <a:pt x="980" y="39"/>
                  </a:cubicBezTo>
                  <a:cubicBezTo>
                    <a:pt x="980" y="39"/>
                    <a:pt x="982" y="38"/>
                    <a:pt x="982" y="37"/>
                  </a:cubicBezTo>
                  <a:cubicBezTo>
                    <a:pt x="982" y="37"/>
                    <a:pt x="979" y="35"/>
                    <a:pt x="979" y="35"/>
                  </a:cubicBezTo>
                  <a:cubicBezTo>
                    <a:pt x="979" y="36"/>
                    <a:pt x="978" y="37"/>
                    <a:pt x="978" y="38"/>
                  </a:cubicBezTo>
                  <a:cubicBezTo>
                    <a:pt x="977" y="38"/>
                    <a:pt x="976" y="39"/>
                    <a:pt x="976" y="40"/>
                  </a:cubicBezTo>
                  <a:cubicBezTo>
                    <a:pt x="976" y="40"/>
                    <a:pt x="978" y="41"/>
                    <a:pt x="978" y="42"/>
                  </a:cubicBezTo>
                  <a:cubicBezTo>
                    <a:pt x="978" y="42"/>
                    <a:pt x="977" y="44"/>
                    <a:pt x="977" y="44"/>
                  </a:cubicBezTo>
                  <a:cubicBezTo>
                    <a:pt x="976" y="44"/>
                    <a:pt x="975" y="46"/>
                    <a:pt x="975" y="46"/>
                  </a:cubicBezTo>
                  <a:cubicBezTo>
                    <a:pt x="974" y="46"/>
                    <a:pt x="973" y="44"/>
                    <a:pt x="973" y="44"/>
                  </a:cubicBezTo>
                  <a:cubicBezTo>
                    <a:pt x="972" y="44"/>
                    <a:pt x="971" y="46"/>
                    <a:pt x="971" y="47"/>
                  </a:cubicBezTo>
                  <a:cubicBezTo>
                    <a:pt x="970" y="47"/>
                    <a:pt x="970" y="48"/>
                    <a:pt x="969" y="49"/>
                  </a:cubicBezTo>
                  <a:cubicBezTo>
                    <a:pt x="969" y="49"/>
                    <a:pt x="967" y="51"/>
                    <a:pt x="968" y="51"/>
                  </a:cubicBezTo>
                  <a:cubicBezTo>
                    <a:pt x="968" y="52"/>
                    <a:pt x="970" y="52"/>
                    <a:pt x="970" y="53"/>
                  </a:cubicBezTo>
                  <a:cubicBezTo>
                    <a:pt x="970" y="52"/>
                    <a:pt x="971" y="51"/>
                    <a:pt x="971" y="51"/>
                  </a:cubicBezTo>
                  <a:close/>
                  <a:moveTo>
                    <a:pt x="951" y="31"/>
                  </a:moveTo>
                  <a:cubicBezTo>
                    <a:pt x="952" y="32"/>
                    <a:pt x="952" y="32"/>
                    <a:pt x="953" y="33"/>
                  </a:cubicBezTo>
                  <a:cubicBezTo>
                    <a:pt x="953" y="33"/>
                    <a:pt x="955" y="35"/>
                    <a:pt x="955" y="35"/>
                  </a:cubicBezTo>
                  <a:cubicBezTo>
                    <a:pt x="956" y="35"/>
                    <a:pt x="957" y="33"/>
                    <a:pt x="957" y="32"/>
                  </a:cubicBezTo>
                  <a:cubicBezTo>
                    <a:pt x="957" y="32"/>
                    <a:pt x="955" y="31"/>
                    <a:pt x="955" y="31"/>
                  </a:cubicBezTo>
                  <a:cubicBezTo>
                    <a:pt x="955" y="30"/>
                    <a:pt x="956" y="29"/>
                    <a:pt x="956" y="29"/>
                  </a:cubicBezTo>
                  <a:cubicBezTo>
                    <a:pt x="957" y="28"/>
                    <a:pt x="958" y="27"/>
                    <a:pt x="958" y="26"/>
                  </a:cubicBezTo>
                  <a:cubicBezTo>
                    <a:pt x="958" y="26"/>
                    <a:pt x="960" y="24"/>
                    <a:pt x="960" y="24"/>
                  </a:cubicBezTo>
                  <a:cubicBezTo>
                    <a:pt x="960" y="23"/>
                    <a:pt x="958" y="23"/>
                    <a:pt x="958" y="22"/>
                  </a:cubicBezTo>
                  <a:cubicBezTo>
                    <a:pt x="957" y="23"/>
                    <a:pt x="957" y="24"/>
                    <a:pt x="956" y="25"/>
                  </a:cubicBezTo>
                  <a:cubicBezTo>
                    <a:pt x="955" y="25"/>
                    <a:pt x="955" y="26"/>
                    <a:pt x="954" y="27"/>
                  </a:cubicBezTo>
                  <a:cubicBezTo>
                    <a:pt x="954" y="28"/>
                    <a:pt x="953" y="28"/>
                    <a:pt x="953" y="29"/>
                  </a:cubicBezTo>
                  <a:cubicBezTo>
                    <a:pt x="952" y="29"/>
                    <a:pt x="951" y="27"/>
                    <a:pt x="950" y="27"/>
                  </a:cubicBezTo>
                  <a:cubicBezTo>
                    <a:pt x="950" y="27"/>
                    <a:pt x="949" y="29"/>
                    <a:pt x="949" y="30"/>
                  </a:cubicBezTo>
                  <a:cubicBezTo>
                    <a:pt x="948" y="30"/>
                    <a:pt x="947" y="31"/>
                    <a:pt x="947" y="32"/>
                  </a:cubicBezTo>
                  <a:cubicBezTo>
                    <a:pt x="947" y="32"/>
                    <a:pt x="949" y="33"/>
                    <a:pt x="949" y="34"/>
                  </a:cubicBezTo>
                  <a:cubicBezTo>
                    <a:pt x="950" y="33"/>
                    <a:pt x="950" y="32"/>
                    <a:pt x="951" y="31"/>
                  </a:cubicBezTo>
                  <a:close/>
                  <a:moveTo>
                    <a:pt x="994" y="54"/>
                  </a:moveTo>
                  <a:cubicBezTo>
                    <a:pt x="994" y="54"/>
                    <a:pt x="996" y="55"/>
                    <a:pt x="996" y="55"/>
                  </a:cubicBezTo>
                  <a:cubicBezTo>
                    <a:pt x="997" y="55"/>
                    <a:pt x="997" y="53"/>
                    <a:pt x="998" y="53"/>
                  </a:cubicBezTo>
                  <a:cubicBezTo>
                    <a:pt x="998" y="53"/>
                    <a:pt x="999" y="55"/>
                    <a:pt x="1000" y="55"/>
                  </a:cubicBezTo>
                  <a:cubicBezTo>
                    <a:pt x="1001" y="55"/>
                    <a:pt x="1001" y="53"/>
                    <a:pt x="1002" y="52"/>
                  </a:cubicBezTo>
                  <a:cubicBezTo>
                    <a:pt x="1002" y="52"/>
                    <a:pt x="1003" y="51"/>
                    <a:pt x="1003" y="50"/>
                  </a:cubicBezTo>
                  <a:cubicBezTo>
                    <a:pt x="1004" y="50"/>
                    <a:pt x="1005" y="49"/>
                    <a:pt x="1005" y="48"/>
                  </a:cubicBezTo>
                  <a:cubicBezTo>
                    <a:pt x="1006" y="49"/>
                    <a:pt x="1007" y="49"/>
                    <a:pt x="1007" y="50"/>
                  </a:cubicBezTo>
                  <a:cubicBezTo>
                    <a:pt x="1007" y="49"/>
                    <a:pt x="1009" y="48"/>
                    <a:pt x="1009" y="48"/>
                  </a:cubicBezTo>
                  <a:cubicBezTo>
                    <a:pt x="1009" y="47"/>
                    <a:pt x="1007" y="46"/>
                    <a:pt x="1007" y="46"/>
                  </a:cubicBezTo>
                  <a:cubicBezTo>
                    <a:pt x="1007" y="46"/>
                    <a:pt x="1006" y="48"/>
                    <a:pt x="1005" y="48"/>
                  </a:cubicBezTo>
                  <a:cubicBezTo>
                    <a:pt x="1005" y="48"/>
                    <a:pt x="1003" y="46"/>
                    <a:pt x="1003" y="46"/>
                  </a:cubicBezTo>
                  <a:cubicBezTo>
                    <a:pt x="1002" y="46"/>
                    <a:pt x="1002" y="48"/>
                    <a:pt x="1001" y="49"/>
                  </a:cubicBezTo>
                  <a:cubicBezTo>
                    <a:pt x="1001" y="49"/>
                    <a:pt x="1000" y="51"/>
                    <a:pt x="1000" y="51"/>
                  </a:cubicBezTo>
                  <a:cubicBezTo>
                    <a:pt x="999" y="51"/>
                    <a:pt x="998" y="49"/>
                    <a:pt x="997" y="49"/>
                  </a:cubicBezTo>
                  <a:cubicBezTo>
                    <a:pt x="997" y="49"/>
                    <a:pt x="996" y="51"/>
                    <a:pt x="996" y="51"/>
                  </a:cubicBezTo>
                  <a:cubicBezTo>
                    <a:pt x="996" y="52"/>
                    <a:pt x="994" y="53"/>
                    <a:pt x="994" y="54"/>
                  </a:cubicBezTo>
                  <a:close/>
                  <a:moveTo>
                    <a:pt x="1013" y="43"/>
                  </a:moveTo>
                  <a:cubicBezTo>
                    <a:pt x="1013" y="43"/>
                    <a:pt x="1014" y="41"/>
                    <a:pt x="1014" y="41"/>
                  </a:cubicBezTo>
                  <a:cubicBezTo>
                    <a:pt x="1015" y="41"/>
                    <a:pt x="1016" y="43"/>
                    <a:pt x="1016" y="43"/>
                  </a:cubicBezTo>
                  <a:cubicBezTo>
                    <a:pt x="1017" y="42"/>
                    <a:pt x="1018" y="44"/>
                    <a:pt x="1019" y="44"/>
                  </a:cubicBezTo>
                  <a:cubicBezTo>
                    <a:pt x="1019" y="44"/>
                    <a:pt x="1020" y="42"/>
                    <a:pt x="1020" y="42"/>
                  </a:cubicBezTo>
                  <a:cubicBezTo>
                    <a:pt x="1021" y="41"/>
                    <a:pt x="1022" y="40"/>
                    <a:pt x="1022" y="40"/>
                  </a:cubicBezTo>
                  <a:cubicBezTo>
                    <a:pt x="1021" y="40"/>
                    <a:pt x="1021" y="38"/>
                    <a:pt x="1020" y="38"/>
                  </a:cubicBezTo>
                  <a:cubicBezTo>
                    <a:pt x="1019" y="38"/>
                    <a:pt x="1019" y="40"/>
                    <a:pt x="1018" y="40"/>
                  </a:cubicBezTo>
                  <a:cubicBezTo>
                    <a:pt x="1018" y="40"/>
                    <a:pt x="1017" y="38"/>
                    <a:pt x="1016" y="39"/>
                  </a:cubicBezTo>
                  <a:cubicBezTo>
                    <a:pt x="1015" y="39"/>
                    <a:pt x="1015" y="41"/>
                    <a:pt x="1014" y="41"/>
                  </a:cubicBezTo>
                  <a:cubicBezTo>
                    <a:pt x="1014" y="41"/>
                    <a:pt x="1013" y="39"/>
                    <a:pt x="1012" y="39"/>
                  </a:cubicBezTo>
                  <a:cubicBezTo>
                    <a:pt x="1011" y="39"/>
                    <a:pt x="1011" y="41"/>
                    <a:pt x="1010" y="41"/>
                  </a:cubicBezTo>
                  <a:cubicBezTo>
                    <a:pt x="1011" y="42"/>
                    <a:pt x="1012" y="43"/>
                    <a:pt x="1013" y="43"/>
                  </a:cubicBezTo>
                  <a:close/>
                </a:path>
              </a:pathLst>
            </a:custGeom>
            <a:solidFill>
              <a:schemeClr val="bg1"/>
            </a:solidFill>
            <a:ln>
              <a:noFill/>
            </a:ln>
          </p:spPr>
          <p:txBody>
            <a:bodyPr vert="horz" wrap="square" lIns="68580" tIns="34290" rIns="68580" bIns="34290" numCol="1" anchor="t" anchorCtr="0" compatLnSpc="1"/>
            <a:lstStyle/>
            <a:p>
              <a:endParaRPr lang="zh-CN" altLang="en-US" sz="1350"/>
            </a:p>
          </p:txBody>
        </p:sp>
      </p:grpSp>
      <p:sp>
        <p:nvSpPr>
          <p:cNvPr id="29" name="矩形 28"/>
          <p:cNvSpPr/>
          <p:nvPr/>
        </p:nvSpPr>
        <p:spPr>
          <a:xfrm>
            <a:off x="4935124" y="1152462"/>
            <a:ext cx="1960793" cy="923330"/>
          </a:xfrm>
          <a:prstGeom prst="rect">
            <a:avLst/>
          </a:prstGeom>
        </p:spPr>
        <p:txBody>
          <a:bodyPr wrap="none">
            <a:spAutoFit/>
          </a:bodyPr>
          <a:lstStyle/>
          <a:p>
            <a:r>
              <a:rPr lang="zh-CN" altLang="en-US" sz="5400" dirty="0">
                <a:blipFill>
                  <a:blip r:embed="rId2"/>
                  <a:stretch>
                    <a:fillRect/>
                  </a:stretch>
                </a:blipFill>
                <a:latin typeface="方正正大黑简体" panose="02000000000000000000" pitchFamily="2" charset="-122"/>
                <a:ea typeface="方正正大黑简体" panose="02000000000000000000" pitchFamily="2" charset="-122"/>
              </a:rPr>
              <a:t>目  录</a:t>
            </a:r>
            <a:endParaRPr lang="en-US" altLang="zh-CN" sz="5400" dirty="0">
              <a:blipFill>
                <a:blip r:embed="rId2"/>
                <a:stretch>
                  <a:fillRect/>
                </a:stretch>
              </a:blipFill>
              <a:latin typeface="方正正大黑简体" panose="02000000000000000000" pitchFamily="2" charset="-122"/>
              <a:ea typeface="方正正大黑简体" panose="02000000000000000000" pitchFamily="2" charset="-122"/>
            </a:endParaRPr>
          </a:p>
        </p:txBody>
      </p:sp>
      <p:grpSp>
        <p:nvGrpSpPr>
          <p:cNvPr id="31" name="组合 30"/>
          <p:cNvGrpSpPr/>
          <p:nvPr/>
        </p:nvGrpSpPr>
        <p:grpSpPr>
          <a:xfrm rot="19932630">
            <a:off x="9367871" y="1144405"/>
            <a:ext cx="2301053" cy="2813110"/>
            <a:chOff x="560388" y="1028701"/>
            <a:chExt cx="3987801" cy="4875212"/>
          </a:xfrm>
          <a:solidFill>
            <a:schemeClr val="bg1">
              <a:lumMod val="85000"/>
            </a:schemeClr>
          </a:solidFill>
        </p:grpSpPr>
        <p:sp>
          <p:nvSpPr>
            <p:cNvPr id="32" name="Freeform 5"/>
            <p:cNvSpPr/>
            <p:nvPr/>
          </p:nvSpPr>
          <p:spPr bwMode="auto">
            <a:xfrm>
              <a:off x="2046288" y="3144838"/>
              <a:ext cx="17463" cy="30162"/>
            </a:xfrm>
            <a:custGeom>
              <a:avLst/>
              <a:gdLst>
                <a:gd name="T0" fmla="*/ 1 w 4"/>
                <a:gd name="T1" fmla="*/ 2 h 7"/>
                <a:gd name="T2" fmla="*/ 2 w 4"/>
                <a:gd name="T3" fmla="*/ 5 h 7"/>
                <a:gd name="T4" fmla="*/ 1 w 4"/>
                <a:gd name="T5" fmla="*/ 2 h 7"/>
              </a:gdLst>
              <a:ahLst/>
              <a:cxnLst>
                <a:cxn ang="0">
                  <a:pos x="T0" y="T1"/>
                </a:cxn>
                <a:cxn ang="0">
                  <a:pos x="T2" y="T3"/>
                </a:cxn>
                <a:cxn ang="0">
                  <a:pos x="T4" y="T5"/>
                </a:cxn>
              </a:cxnLst>
              <a:rect l="0" t="0" r="r" b="b"/>
              <a:pathLst>
                <a:path w="4" h="7">
                  <a:moveTo>
                    <a:pt x="1" y="2"/>
                  </a:moveTo>
                  <a:cubicBezTo>
                    <a:pt x="2" y="7"/>
                    <a:pt x="4" y="0"/>
                    <a:pt x="2" y="5"/>
                  </a:cubicBezTo>
                  <a:cubicBezTo>
                    <a:pt x="1" y="5"/>
                    <a:pt x="0" y="4"/>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6"/>
            <p:cNvSpPr/>
            <p:nvPr/>
          </p:nvSpPr>
          <p:spPr bwMode="auto">
            <a:xfrm>
              <a:off x="1579563" y="1028701"/>
              <a:ext cx="1919288" cy="2159000"/>
            </a:xfrm>
            <a:custGeom>
              <a:avLst/>
              <a:gdLst>
                <a:gd name="T0" fmla="*/ 338 w 452"/>
                <a:gd name="T1" fmla="*/ 388 h 508"/>
                <a:gd name="T2" fmla="*/ 363 w 452"/>
                <a:gd name="T3" fmla="*/ 361 h 508"/>
                <a:gd name="T4" fmla="*/ 400 w 452"/>
                <a:gd name="T5" fmla="*/ 296 h 508"/>
                <a:gd name="T6" fmla="*/ 410 w 452"/>
                <a:gd name="T7" fmla="*/ 272 h 508"/>
                <a:gd name="T8" fmla="*/ 418 w 452"/>
                <a:gd name="T9" fmla="*/ 193 h 508"/>
                <a:gd name="T10" fmla="*/ 413 w 452"/>
                <a:gd name="T11" fmla="*/ 168 h 508"/>
                <a:gd name="T12" fmla="*/ 394 w 452"/>
                <a:gd name="T13" fmla="*/ 128 h 508"/>
                <a:gd name="T14" fmla="*/ 376 w 452"/>
                <a:gd name="T15" fmla="*/ 95 h 508"/>
                <a:gd name="T16" fmla="*/ 363 w 452"/>
                <a:gd name="T17" fmla="*/ 77 h 508"/>
                <a:gd name="T18" fmla="*/ 347 w 452"/>
                <a:gd name="T19" fmla="*/ 68 h 508"/>
                <a:gd name="T20" fmla="*/ 309 w 452"/>
                <a:gd name="T21" fmla="*/ 49 h 508"/>
                <a:gd name="T22" fmla="*/ 287 w 452"/>
                <a:gd name="T23" fmla="*/ 40 h 508"/>
                <a:gd name="T24" fmla="*/ 262 w 452"/>
                <a:gd name="T25" fmla="*/ 37 h 508"/>
                <a:gd name="T26" fmla="*/ 231 w 452"/>
                <a:gd name="T27" fmla="*/ 30 h 508"/>
                <a:gd name="T28" fmla="*/ 195 w 452"/>
                <a:gd name="T29" fmla="*/ 31 h 508"/>
                <a:gd name="T30" fmla="*/ 153 w 452"/>
                <a:gd name="T31" fmla="*/ 39 h 508"/>
                <a:gd name="T32" fmla="*/ 138 w 452"/>
                <a:gd name="T33" fmla="*/ 49 h 508"/>
                <a:gd name="T34" fmla="*/ 121 w 452"/>
                <a:gd name="T35" fmla="*/ 55 h 508"/>
                <a:gd name="T36" fmla="*/ 110 w 452"/>
                <a:gd name="T37" fmla="*/ 66 h 508"/>
                <a:gd name="T38" fmla="*/ 105 w 452"/>
                <a:gd name="T39" fmla="*/ 71 h 508"/>
                <a:gd name="T40" fmla="*/ 90 w 452"/>
                <a:gd name="T41" fmla="*/ 85 h 508"/>
                <a:gd name="T42" fmla="*/ 56 w 452"/>
                <a:gd name="T43" fmla="*/ 134 h 508"/>
                <a:gd name="T44" fmla="*/ 47 w 452"/>
                <a:gd name="T45" fmla="*/ 155 h 508"/>
                <a:gd name="T46" fmla="*/ 40 w 452"/>
                <a:gd name="T47" fmla="*/ 174 h 508"/>
                <a:gd name="T48" fmla="*/ 32 w 452"/>
                <a:gd name="T49" fmla="*/ 223 h 508"/>
                <a:gd name="T50" fmla="*/ 24 w 452"/>
                <a:gd name="T51" fmla="*/ 234 h 508"/>
                <a:gd name="T52" fmla="*/ 34 w 452"/>
                <a:gd name="T53" fmla="*/ 251 h 508"/>
                <a:gd name="T54" fmla="*/ 45 w 452"/>
                <a:gd name="T55" fmla="*/ 263 h 508"/>
                <a:gd name="T56" fmla="*/ 49 w 452"/>
                <a:gd name="T57" fmla="*/ 284 h 508"/>
                <a:gd name="T58" fmla="*/ 56 w 452"/>
                <a:gd name="T59" fmla="*/ 289 h 508"/>
                <a:gd name="T60" fmla="*/ 57 w 452"/>
                <a:gd name="T61" fmla="*/ 300 h 508"/>
                <a:gd name="T62" fmla="*/ 58 w 452"/>
                <a:gd name="T63" fmla="*/ 320 h 508"/>
                <a:gd name="T64" fmla="*/ 73 w 452"/>
                <a:gd name="T65" fmla="*/ 334 h 508"/>
                <a:gd name="T66" fmla="*/ 75 w 452"/>
                <a:gd name="T67" fmla="*/ 344 h 508"/>
                <a:gd name="T68" fmla="*/ 87 w 452"/>
                <a:gd name="T69" fmla="*/ 357 h 508"/>
                <a:gd name="T70" fmla="*/ 96 w 452"/>
                <a:gd name="T71" fmla="*/ 373 h 508"/>
                <a:gd name="T72" fmla="*/ 83 w 452"/>
                <a:gd name="T73" fmla="*/ 371 h 508"/>
                <a:gd name="T74" fmla="*/ 105 w 452"/>
                <a:gd name="T75" fmla="*/ 397 h 508"/>
                <a:gd name="T76" fmla="*/ 111 w 452"/>
                <a:gd name="T77" fmla="*/ 446 h 508"/>
                <a:gd name="T78" fmla="*/ 113 w 452"/>
                <a:gd name="T79" fmla="*/ 460 h 508"/>
                <a:gd name="T80" fmla="*/ 118 w 452"/>
                <a:gd name="T81" fmla="*/ 491 h 508"/>
                <a:gd name="T82" fmla="*/ 111 w 452"/>
                <a:gd name="T83" fmla="*/ 479 h 508"/>
                <a:gd name="T84" fmla="*/ 110 w 452"/>
                <a:gd name="T85" fmla="*/ 450 h 508"/>
                <a:gd name="T86" fmla="*/ 80 w 452"/>
                <a:gd name="T87" fmla="*/ 405 h 508"/>
                <a:gd name="T88" fmla="*/ 34 w 452"/>
                <a:gd name="T89" fmla="*/ 328 h 508"/>
                <a:gd name="T90" fmla="*/ 3 w 452"/>
                <a:gd name="T91" fmla="*/ 229 h 508"/>
                <a:gd name="T92" fmla="*/ 17 w 452"/>
                <a:gd name="T93" fmla="*/ 145 h 508"/>
                <a:gd name="T94" fmla="*/ 45 w 452"/>
                <a:gd name="T95" fmla="*/ 89 h 508"/>
                <a:gd name="T96" fmla="*/ 151 w 452"/>
                <a:gd name="T97" fmla="*/ 11 h 508"/>
                <a:gd name="T98" fmla="*/ 220 w 452"/>
                <a:gd name="T99" fmla="*/ 4 h 508"/>
                <a:gd name="T100" fmla="*/ 305 w 452"/>
                <a:gd name="T101" fmla="*/ 24 h 508"/>
                <a:gd name="T102" fmla="*/ 441 w 452"/>
                <a:gd name="T103" fmla="*/ 261 h 508"/>
                <a:gd name="T104" fmla="*/ 408 w 452"/>
                <a:gd name="T105" fmla="*/ 334 h 508"/>
                <a:gd name="T106" fmla="*/ 272 w 452"/>
                <a:gd name="T107" fmla="*/ 492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52" h="508">
                  <a:moveTo>
                    <a:pt x="272" y="492"/>
                  </a:moveTo>
                  <a:cubicBezTo>
                    <a:pt x="266" y="474"/>
                    <a:pt x="283" y="459"/>
                    <a:pt x="286" y="443"/>
                  </a:cubicBezTo>
                  <a:cubicBezTo>
                    <a:pt x="287" y="441"/>
                    <a:pt x="290" y="446"/>
                    <a:pt x="291" y="441"/>
                  </a:cubicBezTo>
                  <a:cubicBezTo>
                    <a:pt x="294" y="424"/>
                    <a:pt x="314" y="407"/>
                    <a:pt x="331" y="397"/>
                  </a:cubicBezTo>
                  <a:cubicBezTo>
                    <a:pt x="331" y="399"/>
                    <a:pt x="331" y="399"/>
                    <a:pt x="331" y="399"/>
                  </a:cubicBezTo>
                  <a:cubicBezTo>
                    <a:pt x="334" y="397"/>
                    <a:pt x="334" y="390"/>
                    <a:pt x="338" y="388"/>
                  </a:cubicBezTo>
                  <a:cubicBezTo>
                    <a:pt x="338" y="389"/>
                    <a:pt x="338" y="390"/>
                    <a:pt x="339" y="390"/>
                  </a:cubicBezTo>
                  <a:cubicBezTo>
                    <a:pt x="338" y="387"/>
                    <a:pt x="343" y="384"/>
                    <a:pt x="343" y="381"/>
                  </a:cubicBezTo>
                  <a:cubicBezTo>
                    <a:pt x="345" y="381"/>
                    <a:pt x="346" y="383"/>
                    <a:pt x="348" y="382"/>
                  </a:cubicBezTo>
                  <a:cubicBezTo>
                    <a:pt x="348" y="378"/>
                    <a:pt x="348" y="378"/>
                    <a:pt x="348" y="378"/>
                  </a:cubicBezTo>
                  <a:cubicBezTo>
                    <a:pt x="347" y="369"/>
                    <a:pt x="359" y="368"/>
                    <a:pt x="362" y="359"/>
                  </a:cubicBezTo>
                  <a:cubicBezTo>
                    <a:pt x="362" y="360"/>
                    <a:pt x="362" y="361"/>
                    <a:pt x="363" y="361"/>
                  </a:cubicBezTo>
                  <a:cubicBezTo>
                    <a:pt x="369" y="348"/>
                    <a:pt x="381" y="335"/>
                    <a:pt x="388" y="322"/>
                  </a:cubicBezTo>
                  <a:cubicBezTo>
                    <a:pt x="388" y="323"/>
                    <a:pt x="390" y="324"/>
                    <a:pt x="391" y="324"/>
                  </a:cubicBezTo>
                  <a:cubicBezTo>
                    <a:pt x="389" y="322"/>
                    <a:pt x="391" y="317"/>
                    <a:pt x="392" y="314"/>
                  </a:cubicBezTo>
                  <a:cubicBezTo>
                    <a:pt x="396" y="314"/>
                    <a:pt x="394" y="306"/>
                    <a:pt x="398" y="303"/>
                  </a:cubicBezTo>
                  <a:cubicBezTo>
                    <a:pt x="398" y="304"/>
                    <a:pt x="398" y="304"/>
                    <a:pt x="398" y="304"/>
                  </a:cubicBezTo>
                  <a:cubicBezTo>
                    <a:pt x="397" y="299"/>
                    <a:pt x="403" y="300"/>
                    <a:pt x="400" y="296"/>
                  </a:cubicBezTo>
                  <a:cubicBezTo>
                    <a:pt x="403" y="295"/>
                    <a:pt x="403" y="295"/>
                    <a:pt x="403" y="295"/>
                  </a:cubicBezTo>
                  <a:cubicBezTo>
                    <a:pt x="400" y="292"/>
                    <a:pt x="407" y="291"/>
                    <a:pt x="407" y="288"/>
                  </a:cubicBezTo>
                  <a:cubicBezTo>
                    <a:pt x="406" y="287"/>
                    <a:pt x="406" y="287"/>
                    <a:pt x="406" y="287"/>
                  </a:cubicBezTo>
                  <a:cubicBezTo>
                    <a:pt x="406" y="285"/>
                    <a:pt x="408" y="284"/>
                    <a:pt x="409" y="282"/>
                  </a:cubicBezTo>
                  <a:cubicBezTo>
                    <a:pt x="409" y="282"/>
                    <a:pt x="409" y="282"/>
                    <a:pt x="409" y="282"/>
                  </a:cubicBezTo>
                  <a:cubicBezTo>
                    <a:pt x="411" y="276"/>
                    <a:pt x="413" y="273"/>
                    <a:pt x="410" y="272"/>
                  </a:cubicBezTo>
                  <a:cubicBezTo>
                    <a:pt x="413" y="271"/>
                    <a:pt x="410" y="278"/>
                    <a:pt x="415" y="276"/>
                  </a:cubicBezTo>
                  <a:cubicBezTo>
                    <a:pt x="417" y="256"/>
                    <a:pt x="420" y="237"/>
                    <a:pt x="420" y="217"/>
                  </a:cubicBezTo>
                  <a:cubicBezTo>
                    <a:pt x="422" y="215"/>
                    <a:pt x="422" y="213"/>
                    <a:pt x="423" y="213"/>
                  </a:cubicBezTo>
                  <a:cubicBezTo>
                    <a:pt x="422" y="211"/>
                    <a:pt x="422" y="205"/>
                    <a:pt x="420" y="204"/>
                  </a:cubicBezTo>
                  <a:cubicBezTo>
                    <a:pt x="420" y="204"/>
                    <a:pt x="421" y="202"/>
                    <a:pt x="422" y="201"/>
                  </a:cubicBezTo>
                  <a:cubicBezTo>
                    <a:pt x="423" y="197"/>
                    <a:pt x="417" y="198"/>
                    <a:pt x="418" y="193"/>
                  </a:cubicBezTo>
                  <a:cubicBezTo>
                    <a:pt x="420" y="195"/>
                    <a:pt x="421" y="195"/>
                    <a:pt x="422" y="195"/>
                  </a:cubicBezTo>
                  <a:cubicBezTo>
                    <a:pt x="419" y="192"/>
                    <a:pt x="418" y="187"/>
                    <a:pt x="417" y="183"/>
                  </a:cubicBezTo>
                  <a:cubicBezTo>
                    <a:pt x="417" y="184"/>
                    <a:pt x="418" y="185"/>
                    <a:pt x="419" y="184"/>
                  </a:cubicBezTo>
                  <a:cubicBezTo>
                    <a:pt x="415" y="181"/>
                    <a:pt x="418" y="176"/>
                    <a:pt x="416" y="173"/>
                  </a:cubicBezTo>
                  <a:cubicBezTo>
                    <a:pt x="418" y="174"/>
                    <a:pt x="418" y="174"/>
                    <a:pt x="418" y="174"/>
                  </a:cubicBezTo>
                  <a:cubicBezTo>
                    <a:pt x="419" y="167"/>
                    <a:pt x="413" y="173"/>
                    <a:pt x="413" y="168"/>
                  </a:cubicBezTo>
                  <a:cubicBezTo>
                    <a:pt x="414" y="169"/>
                    <a:pt x="415" y="168"/>
                    <a:pt x="416" y="168"/>
                  </a:cubicBezTo>
                  <a:cubicBezTo>
                    <a:pt x="411" y="164"/>
                    <a:pt x="410" y="156"/>
                    <a:pt x="407" y="152"/>
                  </a:cubicBezTo>
                  <a:cubicBezTo>
                    <a:pt x="408" y="152"/>
                    <a:pt x="408" y="152"/>
                    <a:pt x="408" y="152"/>
                  </a:cubicBezTo>
                  <a:cubicBezTo>
                    <a:pt x="406" y="147"/>
                    <a:pt x="405" y="141"/>
                    <a:pt x="401" y="137"/>
                  </a:cubicBezTo>
                  <a:cubicBezTo>
                    <a:pt x="401" y="134"/>
                    <a:pt x="406" y="135"/>
                    <a:pt x="403" y="130"/>
                  </a:cubicBezTo>
                  <a:cubicBezTo>
                    <a:pt x="399" y="132"/>
                    <a:pt x="397" y="123"/>
                    <a:pt x="394" y="128"/>
                  </a:cubicBezTo>
                  <a:cubicBezTo>
                    <a:pt x="392" y="123"/>
                    <a:pt x="390" y="116"/>
                    <a:pt x="388" y="113"/>
                  </a:cubicBezTo>
                  <a:cubicBezTo>
                    <a:pt x="390" y="115"/>
                    <a:pt x="391" y="109"/>
                    <a:pt x="393" y="112"/>
                  </a:cubicBezTo>
                  <a:cubicBezTo>
                    <a:pt x="394" y="108"/>
                    <a:pt x="394" y="108"/>
                    <a:pt x="394" y="108"/>
                  </a:cubicBezTo>
                  <a:cubicBezTo>
                    <a:pt x="395" y="108"/>
                    <a:pt x="395" y="111"/>
                    <a:pt x="396" y="109"/>
                  </a:cubicBezTo>
                  <a:cubicBezTo>
                    <a:pt x="395" y="108"/>
                    <a:pt x="391" y="103"/>
                    <a:pt x="390" y="101"/>
                  </a:cubicBezTo>
                  <a:cubicBezTo>
                    <a:pt x="386" y="100"/>
                    <a:pt x="380" y="100"/>
                    <a:pt x="376" y="95"/>
                  </a:cubicBezTo>
                  <a:cubicBezTo>
                    <a:pt x="379" y="96"/>
                    <a:pt x="378" y="91"/>
                    <a:pt x="380" y="92"/>
                  </a:cubicBezTo>
                  <a:cubicBezTo>
                    <a:pt x="369" y="91"/>
                    <a:pt x="369" y="91"/>
                    <a:pt x="369" y="91"/>
                  </a:cubicBezTo>
                  <a:cubicBezTo>
                    <a:pt x="367" y="89"/>
                    <a:pt x="371" y="88"/>
                    <a:pt x="368" y="87"/>
                  </a:cubicBezTo>
                  <a:cubicBezTo>
                    <a:pt x="368" y="87"/>
                    <a:pt x="366" y="87"/>
                    <a:pt x="365" y="87"/>
                  </a:cubicBezTo>
                  <a:cubicBezTo>
                    <a:pt x="365" y="86"/>
                    <a:pt x="359" y="82"/>
                    <a:pt x="361" y="78"/>
                  </a:cubicBezTo>
                  <a:cubicBezTo>
                    <a:pt x="361" y="77"/>
                    <a:pt x="364" y="80"/>
                    <a:pt x="363" y="77"/>
                  </a:cubicBezTo>
                  <a:cubicBezTo>
                    <a:pt x="361" y="75"/>
                    <a:pt x="359" y="76"/>
                    <a:pt x="357" y="73"/>
                  </a:cubicBezTo>
                  <a:cubicBezTo>
                    <a:pt x="357" y="73"/>
                    <a:pt x="357" y="73"/>
                    <a:pt x="357" y="73"/>
                  </a:cubicBezTo>
                  <a:cubicBezTo>
                    <a:pt x="356" y="71"/>
                    <a:pt x="351" y="69"/>
                    <a:pt x="351" y="73"/>
                  </a:cubicBezTo>
                  <a:cubicBezTo>
                    <a:pt x="352" y="74"/>
                    <a:pt x="352" y="71"/>
                    <a:pt x="353" y="73"/>
                  </a:cubicBezTo>
                  <a:cubicBezTo>
                    <a:pt x="350" y="74"/>
                    <a:pt x="347" y="72"/>
                    <a:pt x="344" y="69"/>
                  </a:cubicBezTo>
                  <a:cubicBezTo>
                    <a:pt x="345" y="70"/>
                    <a:pt x="346" y="69"/>
                    <a:pt x="347" y="68"/>
                  </a:cubicBezTo>
                  <a:cubicBezTo>
                    <a:pt x="342" y="67"/>
                    <a:pt x="337" y="66"/>
                    <a:pt x="331" y="64"/>
                  </a:cubicBezTo>
                  <a:cubicBezTo>
                    <a:pt x="330" y="65"/>
                    <a:pt x="335" y="62"/>
                    <a:pt x="335" y="63"/>
                  </a:cubicBezTo>
                  <a:cubicBezTo>
                    <a:pt x="331" y="57"/>
                    <a:pt x="321" y="59"/>
                    <a:pt x="318" y="52"/>
                  </a:cubicBezTo>
                  <a:cubicBezTo>
                    <a:pt x="319" y="52"/>
                    <a:pt x="318" y="55"/>
                    <a:pt x="318" y="54"/>
                  </a:cubicBezTo>
                  <a:cubicBezTo>
                    <a:pt x="315" y="53"/>
                    <a:pt x="316" y="50"/>
                    <a:pt x="314" y="50"/>
                  </a:cubicBezTo>
                  <a:cubicBezTo>
                    <a:pt x="314" y="49"/>
                    <a:pt x="311" y="50"/>
                    <a:pt x="309" y="49"/>
                  </a:cubicBezTo>
                  <a:cubicBezTo>
                    <a:pt x="307" y="50"/>
                    <a:pt x="309" y="48"/>
                    <a:pt x="311" y="49"/>
                  </a:cubicBezTo>
                  <a:cubicBezTo>
                    <a:pt x="307" y="49"/>
                    <a:pt x="295" y="46"/>
                    <a:pt x="289" y="42"/>
                  </a:cubicBezTo>
                  <a:cubicBezTo>
                    <a:pt x="289" y="43"/>
                    <a:pt x="284" y="44"/>
                    <a:pt x="282" y="44"/>
                  </a:cubicBezTo>
                  <a:cubicBezTo>
                    <a:pt x="283" y="42"/>
                    <a:pt x="283" y="42"/>
                    <a:pt x="283" y="42"/>
                  </a:cubicBezTo>
                  <a:cubicBezTo>
                    <a:pt x="282" y="40"/>
                    <a:pt x="278" y="40"/>
                    <a:pt x="278" y="38"/>
                  </a:cubicBezTo>
                  <a:cubicBezTo>
                    <a:pt x="274" y="40"/>
                    <a:pt x="292" y="39"/>
                    <a:pt x="287" y="40"/>
                  </a:cubicBezTo>
                  <a:cubicBezTo>
                    <a:pt x="286" y="38"/>
                    <a:pt x="279" y="42"/>
                    <a:pt x="281" y="39"/>
                  </a:cubicBezTo>
                  <a:cubicBezTo>
                    <a:pt x="278" y="38"/>
                    <a:pt x="274" y="40"/>
                    <a:pt x="272" y="37"/>
                  </a:cubicBezTo>
                  <a:cubicBezTo>
                    <a:pt x="273" y="38"/>
                    <a:pt x="275" y="34"/>
                    <a:pt x="273" y="34"/>
                  </a:cubicBezTo>
                  <a:cubicBezTo>
                    <a:pt x="268" y="33"/>
                    <a:pt x="271" y="35"/>
                    <a:pt x="267" y="35"/>
                  </a:cubicBezTo>
                  <a:cubicBezTo>
                    <a:pt x="265" y="35"/>
                    <a:pt x="265" y="35"/>
                    <a:pt x="265" y="35"/>
                  </a:cubicBezTo>
                  <a:cubicBezTo>
                    <a:pt x="264" y="38"/>
                    <a:pt x="260" y="34"/>
                    <a:pt x="262" y="37"/>
                  </a:cubicBezTo>
                  <a:cubicBezTo>
                    <a:pt x="261" y="35"/>
                    <a:pt x="255" y="37"/>
                    <a:pt x="256" y="33"/>
                  </a:cubicBezTo>
                  <a:cubicBezTo>
                    <a:pt x="257" y="30"/>
                    <a:pt x="257" y="30"/>
                    <a:pt x="257" y="30"/>
                  </a:cubicBezTo>
                  <a:cubicBezTo>
                    <a:pt x="255" y="30"/>
                    <a:pt x="253" y="33"/>
                    <a:pt x="251" y="34"/>
                  </a:cubicBezTo>
                  <a:cubicBezTo>
                    <a:pt x="251" y="32"/>
                    <a:pt x="251" y="32"/>
                    <a:pt x="251" y="32"/>
                  </a:cubicBezTo>
                  <a:cubicBezTo>
                    <a:pt x="250" y="37"/>
                    <a:pt x="246" y="31"/>
                    <a:pt x="243" y="35"/>
                  </a:cubicBezTo>
                  <a:cubicBezTo>
                    <a:pt x="239" y="32"/>
                    <a:pt x="232" y="34"/>
                    <a:pt x="231" y="30"/>
                  </a:cubicBezTo>
                  <a:cubicBezTo>
                    <a:pt x="227" y="31"/>
                    <a:pt x="224" y="33"/>
                    <a:pt x="221" y="32"/>
                  </a:cubicBezTo>
                  <a:cubicBezTo>
                    <a:pt x="221" y="31"/>
                    <a:pt x="222" y="31"/>
                    <a:pt x="223" y="30"/>
                  </a:cubicBezTo>
                  <a:cubicBezTo>
                    <a:pt x="220" y="28"/>
                    <a:pt x="220" y="30"/>
                    <a:pt x="218" y="31"/>
                  </a:cubicBezTo>
                  <a:cubicBezTo>
                    <a:pt x="218" y="30"/>
                    <a:pt x="213" y="28"/>
                    <a:pt x="210" y="26"/>
                  </a:cubicBezTo>
                  <a:cubicBezTo>
                    <a:pt x="207" y="28"/>
                    <a:pt x="208" y="30"/>
                    <a:pt x="208" y="32"/>
                  </a:cubicBezTo>
                  <a:cubicBezTo>
                    <a:pt x="205" y="27"/>
                    <a:pt x="199" y="36"/>
                    <a:pt x="195" y="31"/>
                  </a:cubicBezTo>
                  <a:cubicBezTo>
                    <a:pt x="196" y="31"/>
                    <a:pt x="200" y="29"/>
                    <a:pt x="197" y="28"/>
                  </a:cubicBezTo>
                  <a:cubicBezTo>
                    <a:pt x="193" y="23"/>
                    <a:pt x="191" y="32"/>
                    <a:pt x="186" y="30"/>
                  </a:cubicBezTo>
                  <a:cubicBezTo>
                    <a:pt x="188" y="34"/>
                    <a:pt x="188" y="34"/>
                    <a:pt x="188" y="34"/>
                  </a:cubicBezTo>
                  <a:cubicBezTo>
                    <a:pt x="186" y="32"/>
                    <a:pt x="182" y="38"/>
                    <a:pt x="181" y="34"/>
                  </a:cubicBezTo>
                  <a:cubicBezTo>
                    <a:pt x="180" y="35"/>
                    <a:pt x="176" y="33"/>
                    <a:pt x="177" y="37"/>
                  </a:cubicBezTo>
                  <a:cubicBezTo>
                    <a:pt x="169" y="35"/>
                    <a:pt x="160" y="45"/>
                    <a:pt x="153" y="39"/>
                  </a:cubicBezTo>
                  <a:cubicBezTo>
                    <a:pt x="152" y="40"/>
                    <a:pt x="149" y="40"/>
                    <a:pt x="151" y="42"/>
                  </a:cubicBezTo>
                  <a:cubicBezTo>
                    <a:pt x="153" y="43"/>
                    <a:pt x="153" y="40"/>
                    <a:pt x="154" y="41"/>
                  </a:cubicBezTo>
                  <a:cubicBezTo>
                    <a:pt x="153" y="41"/>
                    <a:pt x="153" y="42"/>
                    <a:pt x="153" y="43"/>
                  </a:cubicBezTo>
                  <a:cubicBezTo>
                    <a:pt x="151" y="43"/>
                    <a:pt x="149" y="43"/>
                    <a:pt x="150" y="39"/>
                  </a:cubicBezTo>
                  <a:cubicBezTo>
                    <a:pt x="143" y="39"/>
                    <a:pt x="147" y="48"/>
                    <a:pt x="140" y="50"/>
                  </a:cubicBezTo>
                  <a:cubicBezTo>
                    <a:pt x="140" y="48"/>
                    <a:pt x="139" y="48"/>
                    <a:pt x="138" y="49"/>
                  </a:cubicBezTo>
                  <a:cubicBezTo>
                    <a:pt x="136" y="53"/>
                    <a:pt x="136" y="53"/>
                    <a:pt x="136" y="53"/>
                  </a:cubicBezTo>
                  <a:cubicBezTo>
                    <a:pt x="131" y="54"/>
                    <a:pt x="131" y="51"/>
                    <a:pt x="130" y="48"/>
                  </a:cubicBezTo>
                  <a:cubicBezTo>
                    <a:pt x="128" y="50"/>
                    <a:pt x="125" y="51"/>
                    <a:pt x="126" y="54"/>
                  </a:cubicBezTo>
                  <a:cubicBezTo>
                    <a:pt x="121" y="52"/>
                    <a:pt x="121" y="52"/>
                    <a:pt x="121" y="52"/>
                  </a:cubicBezTo>
                  <a:cubicBezTo>
                    <a:pt x="125" y="53"/>
                    <a:pt x="121" y="55"/>
                    <a:pt x="120" y="56"/>
                  </a:cubicBezTo>
                  <a:cubicBezTo>
                    <a:pt x="121" y="55"/>
                    <a:pt x="121" y="55"/>
                    <a:pt x="121" y="55"/>
                  </a:cubicBezTo>
                  <a:cubicBezTo>
                    <a:pt x="120" y="54"/>
                    <a:pt x="118" y="56"/>
                    <a:pt x="117" y="57"/>
                  </a:cubicBezTo>
                  <a:cubicBezTo>
                    <a:pt x="118" y="59"/>
                    <a:pt x="121" y="58"/>
                    <a:pt x="122" y="57"/>
                  </a:cubicBezTo>
                  <a:cubicBezTo>
                    <a:pt x="122" y="59"/>
                    <a:pt x="120" y="60"/>
                    <a:pt x="120" y="62"/>
                  </a:cubicBezTo>
                  <a:cubicBezTo>
                    <a:pt x="119" y="59"/>
                    <a:pt x="115" y="62"/>
                    <a:pt x="114" y="63"/>
                  </a:cubicBezTo>
                  <a:cubicBezTo>
                    <a:pt x="112" y="64"/>
                    <a:pt x="113" y="66"/>
                    <a:pt x="113" y="67"/>
                  </a:cubicBezTo>
                  <a:cubicBezTo>
                    <a:pt x="112" y="66"/>
                    <a:pt x="110" y="69"/>
                    <a:pt x="110" y="66"/>
                  </a:cubicBezTo>
                  <a:cubicBezTo>
                    <a:pt x="110" y="65"/>
                    <a:pt x="112" y="66"/>
                    <a:pt x="112" y="64"/>
                  </a:cubicBezTo>
                  <a:cubicBezTo>
                    <a:pt x="110" y="64"/>
                    <a:pt x="109" y="62"/>
                    <a:pt x="108" y="66"/>
                  </a:cubicBezTo>
                  <a:cubicBezTo>
                    <a:pt x="107" y="68"/>
                    <a:pt x="112" y="69"/>
                    <a:pt x="107" y="71"/>
                  </a:cubicBezTo>
                  <a:cubicBezTo>
                    <a:pt x="108" y="70"/>
                    <a:pt x="107" y="69"/>
                    <a:pt x="107" y="67"/>
                  </a:cubicBezTo>
                  <a:cubicBezTo>
                    <a:pt x="103" y="69"/>
                    <a:pt x="103" y="69"/>
                    <a:pt x="103" y="69"/>
                  </a:cubicBezTo>
                  <a:cubicBezTo>
                    <a:pt x="105" y="71"/>
                    <a:pt x="105" y="71"/>
                    <a:pt x="105" y="71"/>
                  </a:cubicBezTo>
                  <a:cubicBezTo>
                    <a:pt x="104" y="71"/>
                    <a:pt x="104" y="70"/>
                    <a:pt x="104" y="70"/>
                  </a:cubicBezTo>
                  <a:cubicBezTo>
                    <a:pt x="104" y="73"/>
                    <a:pt x="100" y="75"/>
                    <a:pt x="101" y="78"/>
                  </a:cubicBezTo>
                  <a:cubicBezTo>
                    <a:pt x="100" y="79"/>
                    <a:pt x="97" y="79"/>
                    <a:pt x="95" y="80"/>
                  </a:cubicBezTo>
                  <a:cubicBezTo>
                    <a:pt x="95" y="80"/>
                    <a:pt x="95" y="80"/>
                    <a:pt x="95" y="80"/>
                  </a:cubicBezTo>
                  <a:cubicBezTo>
                    <a:pt x="92" y="80"/>
                    <a:pt x="91" y="83"/>
                    <a:pt x="91" y="86"/>
                  </a:cubicBezTo>
                  <a:cubicBezTo>
                    <a:pt x="90" y="85"/>
                    <a:pt x="90" y="85"/>
                    <a:pt x="90" y="85"/>
                  </a:cubicBezTo>
                  <a:cubicBezTo>
                    <a:pt x="89" y="86"/>
                    <a:pt x="88" y="89"/>
                    <a:pt x="88" y="91"/>
                  </a:cubicBezTo>
                  <a:cubicBezTo>
                    <a:pt x="84" y="92"/>
                    <a:pt x="80" y="85"/>
                    <a:pt x="80" y="90"/>
                  </a:cubicBezTo>
                  <a:cubicBezTo>
                    <a:pt x="78" y="93"/>
                    <a:pt x="80" y="97"/>
                    <a:pt x="82" y="97"/>
                  </a:cubicBezTo>
                  <a:cubicBezTo>
                    <a:pt x="77" y="100"/>
                    <a:pt x="76" y="108"/>
                    <a:pt x="70" y="110"/>
                  </a:cubicBezTo>
                  <a:cubicBezTo>
                    <a:pt x="70" y="112"/>
                    <a:pt x="71" y="112"/>
                    <a:pt x="71" y="113"/>
                  </a:cubicBezTo>
                  <a:cubicBezTo>
                    <a:pt x="64" y="120"/>
                    <a:pt x="64" y="130"/>
                    <a:pt x="56" y="134"/>
                  </a:cubicBezTo>
                  <a:cubicBezTo>
                    <a:pt x="56" y="131"/>
                    <a:pt x="54" y="132"/>
                    <a:pt x="53" y="132"/>
                  </a:cubicBezTo>
                  <a:cubicBezTo>
                    <a:pt x="54" y="135"/>
                    <a:pt x="49" y="133"/>
                    <a:pt x="52" y="135"/>
                  </a:cubicBezTo>
                  <a:cubicBezTo>
                    <a:pt x="54" y="136"/>
                    <a:pt x="55" y="137"/>
                    <a:pt x="57" y="135"/>
                  </a:cubicBezTo>
                  <a:cubicBezTo>
                    <a:pt x="56" y="140"/>
                    <a:pt x="53" y="147"/>
                    <a:pt x="50" y="149"/>
                  </a:cubicBezTo>
                  <a:cubicBezTo>
                    <a:pt x="51" y="148"/>
                    <a:pt x="52" y="149"/>
                    <a:pt x="52" y="151"/>
                  </a:cubicBezTo>
                  <a:cubicBezTo>
                    <a:pt x="49" y="149"/>
                    <a:pt x="47" y="152"/>
                    <a:pt x="47" y="155"/>
                  </a:cubicBezTo>
                  <a:cubicBezTo>
                    <a:pt x="48" y="156"/>
                    <a:pt x="48" y="156"/>
                    <a:pt x="48" y="156"/>
                  </a:cubicBezTo>
                  <a:cubicBezTo>
                    <a:pt x="46" y="157"/>
                    <a:pt x="46" y="157"/>
                    <a:pt x="46" y="157"/>
                  </a:cubicBezTo>
                  <a:cubicBezTo>
                    <a:pt x="46" y="159"/>
                    <a:pt x="49" y="160"/>
                    <a:pt x="47" y="162"/>
                  </a:cubicBezTo>
                  <a:cubicBezTo>
                    <a:pt x="44" y="162"/>
                    <a:pt x="44" y="162"/>
                    <a:pt x="44" y="162"/>
                  </a:cubicBezTo>
                  <a:cubicBezTo>
                    <a:pt x="45" y="165"/>
                    <a:pt x="47" y="170"/>
                    <a:pt x="44" y="173"/>
                  </a:cubicBezTo>
                  <a:cubicBezTo>
                    <a:pt x="40" y="174"/>
                    <a:pt x="40" y="174"/>
                    <a:pt x="40" y="174"/>
                  </a:cubicBezTo>
                  <a:cubicBezTo>
                    <a:pt x="40" y="176"/>
                    <a:pt x="41" y="178"/>
                    <a:pt x="43" y="176"/>
                  </a:cubicBezTo>
                  <a:cubicBezTo>
                    <a:pt x="39" y="181"/>
                    <a:pt x="39" y="184"/>
                    <a:pt x="35" y="186"/>
                  </a:cubicBezTo>
                  <a:cubicBezTo>
                    <a:pt x="40" y="196"/>
                    <a:pt x="38" y="209"/>
                    <a:pt x="37" y="220"/>
                  </a:cubicBezTo>
                  <a:cubicBezTo>
                    <a:pt x="36" y="219"/>
                    <a:pt x="36" y="219"/>
                    <a:pt x="36" y="219"/>
                  </a:cubicBezTo>
                  <a:cubicBezTo>
                    <a:pt x="34" y="222"/>
                    <a:pt x="38" y="221"/>
                    <a:pt x="37" y="223"/>
                  </a:cubicBezTo>
                  <a:cubicBezTo>
                    <a:pt x="36" y="222"/>
                    <a:pt x="34" y="225"/>
                    <a:pt x="32" y="223"/>
                  </a:cubicBezTo>
                  <a:cubicBezTo>
                    <a:pt x="30" y="227"/>
                    <a:pt x="35" y="228"/>
                    <a:pt x="36" y="231"/>
                  </a:cubicBezTo>
                  <a:cubicBezTo>
                    <a:pt x="38" y="231"/>
                    <a:pt x="34" y="228"/>
                    <a:pt x="37" y="229"/>
                  </a:cubicBezTo>
                  <a:cubicBezTo>
                    <a:pt x="38" y="229"/>
                    <a:pt x="36" y="235"/>
                    <a:pt x="39" y="235"/>
                  </a:cubicBezTo>
                  <a:cubicBezTo>
                    <a:pt x="38" y="236"/>
                    <a:pt x="35" y="236"/>
                    <a:pt x="34" y="235"/>
                  </a:cubicBezTo>
                  <a:cubicBezTo>
                    <a:pt x="36" y="237"/>
                    <a:pt x="36" y="237"/>
                    <a:pt x="36" y="237"/>
                  </a:cubicBezTo>
                  <a:cubicBezTo>
                    <a:pt x="32" y="241"/>
                    <a:pt x="29" y="231"/>
                    <a:pt x="24" y="234"/>
                  </a:cubicBezTo>
                  <a:cubicBezTo>
                    <a:pt x="25" y="237"/>
                    <a:pt x="25" y="237"/>
                    <a:pt x="25" y="237"/>
                  </a:cubicBezTo>
                  <a:cubicBezTo>
                    <a:pt x="21" y="239"/>
                    <a:pt x="21" y="230"/>
                    <a:pt x="20" y="237"/>
                  </a:cubicBezTo>
                  <a:cubicBezTo>
                    <a:pt x="21" y="239"/>
                    <a:pt x="26" y="241"/>
                    <a:pt x="27" y="239"/>
                  </a:cubicBezTo>
                  <a:cubicBezTo>
                    <a:pt x="29" y="244"/>
                    <a:pt x="35" y="241"/>
                    <a:pt x="36" y="246"/>
                  </a:cubicBezTo>
                  <a:cubicBezTo>
                    <a:pt x="34" y="248"/>
                    <a:pt x="34" y="242"/>
                    <a:pt x="32" y="243"/>
                  </a:cubicBezTo>
                  <a:cubicBezTo>
                    <a:pt x="30" y="246"/>
                    <a:pt x="34" y="248"/>
                    <a:pt x="34" y="251"/>
                  </a:cubicBezTo>
                  <a:cubicBezTo>
                    <a:pt x="35" y="248"/>
                    <a:pt x="38" y="250"/>
                    <a:pt x="39" y="251"/>
                  </a:cubicBezTo>
                  <a:cubicBezTo>
                    <a:pt x="38" y="254"/>
                    <a:pt x="36" y="250"/>
                    <a:pt x="36" y="254"/>
                  </a:cubicBezTo>
                  <a:cubicBezTo>
                    <a:pt x="38" y="254"/>
                    <a:pt x="40" y="257"/>
                    <a:pt x="41" y="254"/>
                  </a:cubicBezTo>
                  <a:cubicBezTo>
                    <a:pt x="45" y="255"/>
                    <a:pt x="40" y="258"/>
                    <a:pt x="44" y="260"/>
                  </a:cubicBezTo>
                  <a:cubicBezTo>
                    <a:pt x="41" y="262"/>
                    <a:pt x="37" y="257"/>
                    <a:pt x="36" y="262"/>
                  </a:cubicBezTo>
                  <a:cubicBezTo>
                    <a:pt x="38" y="261"/>
                    <a:pt x="41" y="266"/>
                    <a:pt x="45" y="263"/>
                  </a:cubicBezTo>
                  <a:cubicBezTo>
                    <a:pt x="44" y="265"/>
                    <a:pt x="42" y="265"/>
                    <a:pt x="40" y="265"/>
                  </a:cubicBezTo>
                  <a:cubicBezTo>
                    <a:pt x="39" y="268"/>
                    <a:pt x="47" y="269"/>
                    <a:pt x="42" y="271"/>
                  </a:cubicBezTo>
                  <a:cubicBezTo>
                    <a:pt x="45" y="271"/>
                    <a:pt x="45" y="271"/>
                    <a:pt x="45" y="271"/>
                  </a:cubicBezTo>
                  <a:cubicBezTo>
                    <a:pt x="44" y="272"/>
                    <a:pt x="44" y="273"/>
                    <a:pt x="43" y="275"/>
                  </a:cubicBezTo>
                  <a:cubicBezTo>
                    <a:pt x="43" y="277"/>
                    <a:pt x="48" y="280"/>
                    <a:pt x="44" y="282"/>
                  </a:cubicBezTo>
                  <a:cubicBezTo>
                    <a:pt x="45" y="282"/>
                    <a:pt x="47" y="287"/>
                    <a:pt x="49" y="284"/>
                  </a:cubicBezTo>
                  <a:cubicBezTo>
                    <a:pt x="49" y="280"/>
                    <a:pt x="45" y="281"/>
                    <a:pt x="49" y="278"/>
                  </a:cubicBezTo>
                  <a:cubicBezTo>
                    <a:pt x="46" y="282"/>
                    <a:pt x="51" y="282"/>
                    <a:pt x="53" y="284"/>
                  </a:cubicBezTo>
                  <a:cubicBezTo>
                    <a:pt x="51" y="285"/>
                    <a:pt x="51" y="285"/>
                    <a:pt x="51" y="285"/>
                  </a:cubicBezTo>
                  <a:cubicBezTo>
                    <a:pt x="52" y="285"/>
                    <a:pt x="53" y="288"/>
                    <a:pt x="55" y="288"/>
                  </a:cubicBezTo>
                  <a:cubicBezTo>
                    <a:pt x="54" y="288"/>
                    <a:pt x="53" y="288"/>
                    <a:pt x="53" y="289"/>
                  </a:cubicBezTo>
                  <a:cubicBezTo>
                    <a:pt x="56" y="289"/>
                    <a:pt x="56" y="289"/>
                    <a:pt x="56" y="289"/>
                  </a:cubicBezTo>
                  <a:cubicBezTo>
                    <a:pt x="59" y="293"/>
                    <a:pt x="52" y="292"/>
                    <a:pt x="54" y="296"/>
                  </a:cubicBezTo>
                  <a:cubicBezTo>
                    <a:pt x="51" y="294"/>
                    <a:pt x="51" y="294"/>
                    <a:pt x="51" y="294"/>
                  </a:cubicBezTo>
                  <a:cubicBezTo>
                    <a:pt x="52" y="294"/>
                    <a:pt x="50" y="297"/>
                    <a:pt x="52" y="298"/>
                  </a:cubicBezTo>
                  <a:cubicBezTo>
                    <a:pt x="54" y="298"/>
                    <a:pt x="58" y="299"/>
                    <a:pt x="60" y="298"/>
                  </a:cubicBezTo>
                  <a:cubicBezTo>
                    <a:pt x="62" y="300"/>
                    <a:pt x="58" y="301"/>
                    <a:pt x="61" y="302"/>
                  </a:cubicBezTo>
                  <a:cubicBezTo>
                    <a:pt x="57" y="300"/>
                    <a:pt x="57" y="300"/>
                    <a:pt x="57" y="300"/>
                  </a:cubicBezTo>
                  <a:cubicBezTo>
                    <a:pt x="56" y="300"/>
                    <a:pt x="54" y="304"/>
                    <a:pt x="56" y="307"/>
                  </a:cubicBezTo>
                  <a:cubicBezTo>
                    <a:pt x="57" y="308"/>
                    <a:pt x="62" y="310"/>
                    <a:pt x="62" y="306"/>
                  </a:cubicBezTo>
                  <a:cubicBezTo>
                    <a:pt x="62" y="308"/>
                    <a:pt x="62" y="311"/>
                    <a:pt x="60" y="310"/>
                  </a:cubicBezTo>
                  <a:cubicBezTo>
                    <a:pt x="62" y="313"/>
                    <a:pt x="62" y="309"/>
                    <a:pt x="65" y="311"/>
                  </a:cubicBezTo>
                  <a:cubicBezTo>
                    <a:pt x="64" y="313"/>
                    <a:pt x="64" y="318"/>
                    <a:pt x="63" y="321"/>
                  </a:cubicBezTo>
                  <a:cubicBezTo>
                    <a:pt x="58" y="320"/>
                    <a:pt x="58" y="320"/>
                    <a:pt x="58" y="320"/>
                  </a:cubicBezTo>
                  <a:cubicBezTo>
                    <a:pt x="59" y="322"/>
                    <a:pt x="59" y="322"/>
                    <a:pt x="59" y="322"/>
                  </a:cubicBezTo>
                  <a:cubicBezTo>
                    <a:pt x="54" y="320"/>
                    <a:pt x="57" y="324"/>
                    <a:pt x="53" y="324"/>
                  </a:cubicBezTo>
                  <a:cubicBezTo>
                    <a:pt x="54" y="326"/>
                    <a:pt x="56" y="327"/>
                    <a:pt x="57" y="328"/>
                  </a:cubicBezTo>
                  <a:cubicBezTo>
                    <a:pt x="60" y="321"/>
                    <a:pt x="66" y="329"/>
                    <a:pt x="70" y="326"/>
                  </a:cubicBezTo>
                  <a:cubicBezTo>
                    <a:pt x="74" y="331"/>
                    <a:pt x="61" y="335"/>
                    <a:pt x="71" y="337"/>
                  </a:cubicBezTo>
                  <a:cubicBezTo>
                    <a:pt x="72" y="336"/>
                    <a:pt x="76" y="337"/>
                    <a:pt x="73" y="334"/>
                  </a:cubicBezTo>
                  <a:cubicBezTo>
                    <a:pt x="75" y="338"/>
                    <a:pt x="79" y="334"/>
                    <a:pt x="79" y="339"/>
                  </a:cubicBezTo>
                  <a:cubicBezTo>
                    <a:pt x="76" y="337"/>
                    <a:pt x="77" y="345"/>
                    <a:pt x="72" y="342"/>
                  </a:cubicBezTo>
                  <a:cubicBezTo>
                    <a:pt x="73" y="341"/>
                    <a:pt x="71" y="339"/>
                    <a:pt x="71" y="338"/>
                  </a:cubicBezTo>
                  <a:cubicBezTo>
                    <a:pt x="70" y="340"/>
                    <a:pt x="66" y="340"/>
                    <a:pt x="68" y="344"/>
                  </a:cubicBezTo>
                  <a:cubicBezTo>
                    <a:pt x="70" y="346"/>
                    <a:pt x="71" y="349"/>
                    <a:pt x="73" y="347"/>
                  </a:cubicBezTo>
                  <a:cubicBezTo>
                    <a:pt x="76" y="346"/>
                    <a:pt x="71" y="344"/>
                    <a:pt x="75" y="344"/>
                  </a:cubicBezTo>
                  <a:cubicBezTo>
                    <a:pt x="78" y="348"/>
                    <a:pt x="75" y="351"/>
                    <a:pt x="80" y="350"/>
                  </a:cubicBezTo>
                  <a:cubicBezTo>
                    <a:pt x="78" y="347"/>
                    <a:pt x="80" y="345"/>
                    <a:pt x="82" y="344"/>
                  </a:cubicBezTo>
                  <a:cubicBezTo>
                    <a:pt x="85" y="347"/>
                    <a:pt x="85" y="347"/>
                    <a:pt x="85" y="347"/>
                  </a:cubicBezTo>
                  <a:cubicBezTo>
                    <a:pt x="83" y="347"/>
                    <a:pt x="83" y="347"/>
                    <a:pt x="83" y="347"/>
                  </a:cubicBezTo>
                  <a:cubicBezTo>
                    <a:pt x="84" y="353"/>
                    <a:pt x="87" y="347"/>
                    <a:pt x="89" y="353"/>
                  </a:cubicBezTo>
                  <a:cubicBezTo>
                    <a:pt x="87" y="357"/>
                    <a:pt x="87" y="357"/>
                    <a:pt x="87" y="357"/>
                  </a:cubicBezTo>
                  <a:cubicBezTo>
                    <a:pt x="84" y="357"/>
                    <a:pt x="84" y="349"/>
                    <a:pt x="80" y="352"/>
                  </a:cubicBezTo>
                  <a:cubicBezTo>
                    <a:pt x="82" y="355"/>
                    <a:pt x="85" y="355"/>
                    <a:pt x="85" y="359"/>
                  </a:cubicBezTo>
                  <a:cubicBezTo>
                    <a:pt x="83" y="357"/>
                    <a:pt x="83" y="357"/>
                    <a:pt x="83" y="357"/>
                  </a:cubicBezTo>
                  <a:cubicBezTo>
                    <a:pt x="83" y="358"/>
                    <a:pt x="78" y="363"/>
                    <a:pt x="84" y="366"/>
                  </a:cubicBezTo>
                  <a:cubicBezTo>
                    <a:pt x="87" y="367"/>
                    <a:pt x="86" y="365"/>
                    <a:pt x="88" y="365"/>
                  </a:cubicBezTo>
                  <a:cubicBezTo>
                    <a:pt x="91" y="370"/>
                    <a:pt x="94" y="370"/>
                    <a:pt x="96" y="373"/>
                  </a:cubicBezTo>
                  <a:cubicBezTo>
                    <a:pt x="92" y="375"/>
                    <a:pt x="99" y="380"/>
                    <a:pt x="94" y="378"/>
                  </a:cubicBezTo>
                  <a:cubicBezTo>
                    <a:pt x="95" y="375"/>
                    <a:pt x="90" y="367"/>
                    <a:pt x="86" y="367"/>
                  </a:cubicBezTo>
                  <a:cubicBezTo>
                    <a:pt x="83" y="371"/>
                    <a:pt x="84" y="363"/>
                    <a:pt x="80" y="364"/>
                  </a:cubicBezTo>
                  <a:cubicBezTo>
                    <a:pt x="82" y="368"/>
                    <a:pt x="78" y="370"/>
                    <a:pt x="76" y="372"/>
                  </a:cubicBezTo>
                  <a:cubicBezTo>
                    <a:pt x="76" y="374"/>
                    <a:pt x="78" y="374"/>
                    <a:pt x="79" y="375"/>
                  </a:cubicBezTo>
                  <a:cubicBezTo>
                    <a:pt x="81" y="374"/>
                    <a:pt x="81" y="372"/>
                    <a:pt x="83" y="371"/>
                  </a:cubicBezTo>
                  <a:cubicBezTo>
                    <a:pt x="85" y="376"/>
                    <a:pt x="89" y="380"/>
                    <a:pt x="93" y="381"/>
                  </a:cubicBezTo>
                  <a:cubicBezTo>
                    <a:pt x="92" y="383"/>
                    <a:pt x="90" y="384"/>
                    <a:pt x="88" y="382"/>
                  </a:cubicBezTo>
                  <a:cubicBezTo>
                    <a:pt x="92" y="388"/>
                    <a:pt x="95" y="394"/>
                    <a:pt x="97" y="400"/>
                  </a:cubicBezTo>
                  <a:cubicBezTo>
                    <a:pt x="99" y="394"/>
                    <a:pt x="101" y="405"/>
                    <a:pt x="103" y="401"/>
                  </a:cubicBezTo>
                  <a:cubicBezTo>
                    <a:pt x="103" y="398"/>
                    <a:pt x="104" y="394"/>
                    <a:pt x="107" y="394"/>
                  </a:cubicBezTo>
                  <a:cubicBezTo>
                    <a:pt x="107" y="396"/>
                    <a:pt x="105" y="395"/>
                    <a:pt x="105" y="397"/>
                  </a:cubicBezTo>
                  <a:cubicBezTo>
                    <a:pt x="108" y="398"/>
                    <a:pt x="103" y="402"/>
                    <a:pt x="108" y="403"/>
                  </a:cubicBezTo>
                  <a:cubicBezTo>
                    <a:pt x="104" y="398"/>
                    <a:pt x="102" y="404"/>
                    <a:pt x="99" y="405"/>
                  </a:cubicBezTo>
                  <a:cubicBezTo>
                    <a:pt x="102" y="408"/>
                    <a:pt x="96" y="406"/>
                    <a:pt x="98" y="409"/>
                  </a:cubicBezTo>
                  <a:cubicBezTo>
                    <a:pt x="102" y="412"/>
                    <a:pt x="105" y="416"/>
                    <a:pt x="108" y="421"/>
                  </a:cubicBezTo>
                  <a:cubicBezTo>
                    <a:pt x="108" y="428"/>
                    <a:pt x="114" y="435"/>
                    <a:pt x="116" y="440"/>
                  </a:cubicBezTo>
                  <a:cubicBezTo>
                    <a:pt x="115" y="443"/>
                    <a:pt x="111" y="443"/>
                    <a:pt x="111" y="446"/>
                  </a:cubicBezTo>
                  <a:cubicBezTo>
                    <a:pt x="112" y="449"/>
                    <a:pt x="114" y="442"/>
                    <a:pt x="114" y="448"/>
                  </a:cubicBezTo>
                  <a:cubicBezTo>
                    <a:pt x="113" y="447"/>
                    <a:pt x="113" y="447"/>
                    <a:pt x="113" y="447"/>
                  </a:cubicBezTo>
                  <a:cubicBezTo>
                    <a:pt x="114" y="449"/>
                    <a:pt x="114" y="457"/>
                    <a:pt x="119" y="458"/>
                  </a:cubicBezTo>
                  <a:cubicBezTo>
                    <a:pt x="115" y="457"/>
                    <a:pt x="115" y="457"/>
                    <a:pt x="115" y="457"/>
                  </a:cubicBezTo>
                  <a:cubicBezTo>
                    <a:pt x="115" y="458"/>
                    <a:pt x="116" y="459"/>
                    <a:pt x="116" y="459"/>
                  </a:cubicBezTo>
                  <a:cubicBezTo>
                    <a:pt x="115" y="460"/>
                    <a:pt x="114" y="461"/>
                    <a:pt x="113" y="460"/>
                  </a:cubicBezTo>
                  <a:cubicBezTo>
                    <a:pt x="110" y="464"/>
                    <a:pt x="114" y="466"/>
                    <a:pt x="115" y="470"/>
                  </a:cubicBezTo>
                  <a:cubicBezTo>
                    <a:pt x="117" y="467"/>
                    <a:pt x="117" y="467"/>
                    <a:pt x="117" y="467"/>
                  </a:cubicBezTo>
                  <a:cubicBezTo>
                    <a:pt x="120" y="473"/>
                    <a:pt x="119" y="477"/>
                    <a:pt x="120" y="483"/>
                  </a:cubicBezTo>
                  <a:cubicBezTo>
                    <a:pt x="118" y="483"/>
                    <a:pt x="118" y="483"/>
                    <a:pt x="118" y="483"/>
                  </a:cubicBezTo>
                  <a:cubicBezTo>
                    <a:pt x="119" y="486"/>
                    <a:pt x="119" y="486"/>
                    <a:pt x="119" y="486"/>
                  </a:cubicBezTo>
                  <a:cubicBezTo>
                    <a:pt x="117" y="486"/>
                    <a:pt x="116" y="489"/>
                    <a:pt x="118" y="491"/>
                  </a:cubicBezTo>
                  <a:cubicBezTo>
                    <a:pt x="111" y="482"/>
                    <a:pt x="111" y="482"/>
                    <a:pt x="111" y="482"/>
                  </a:cubicBezTo>
                  <a:cubicBezTo>
                    <a:pt x="112" y="480"/>
                    <a:pt x="114" y="485"/>
                    <a:pt x="117" y="483"/>
                  </a:cubicBezTo>
                  <a:cubicBezTo>
                    <a:pt x="119" y="481"/>
                    <a:pt x="117" y="476"/>
                    <a:pt x="115" y="476"/>
                  </a:cubicBezTo>
                  <a:cubicBezTo>
                    <a:pt x="115" y="478"/>
                    <a:pt x="115" y="478"/>
                    <a:pt x="116" y="479"/>
                  </a:cubicBezTo>
                  <a:cubicBezTo>
                    <a:pt x="113" y="480"/>
                    <a:pt x="113" y="477"/>
                    <a:pt x="110" y="476"/>
                  </a:cubicBezTo>
                  <a:cubicBezTo>
                    <a:pt x="111" y="477"/>
                    <a:pt x="110" y="479"/>
                    <a:pt x="111" y="479"/>
                  </a:cubicBezTo>
                  <a:cubicBezTo>
                    <a:pt x="109" y="477"/>
                    <a:pt x="108" y="475"/>
                    <a:pt x="107" y="472"/>
                  </a:cubicBezTo>
                  <a:cubicBezTo>
                    <a:pt x="109" y="474"/>
                    <a:pt x="109" y="470"/>
                    <a:pt x="110" y="471"/>
                  </a:cubicBezTo>
                  <a:cubicBezTo>
                    <a:pt x="107" y="471"/>
                    <a:pt x="106" y="468"/>
                    <a:pt x="106" y="464"/>
                  </a:cubicBezTo>
                  <a:cubicBezTo>
                    <a:pt x="109" y="460"/>
                    <a:pt x="102" y="457"/>
                    <a:pt x="101" y="452"/>
                  </a:cubicBezTo>
                  <a:cubicBezTo>
                    <a:pt x="105" y="453"/>
                    <a:pt x="108" y="455"/>
                    <a:pt x="110" y="457"/>
                  </a:cubicBezTo>
                  <a:cubicBezTo>
                    <a:pt x="111" y="454"/>
                    <a:pt x="109" y="454"/>
                    <a:pt x="110" y="450"/>
                  </a:cubicBezTo>
                  <a:cubicBezTo>
                    <a:pt x="107" y="450"/>
                    <a:pt x="103" y="450"/>
                    <a:pt x="101" y="446"/>
                  </a:cubicBezTo>
                  <a:cubicBezTo>
                    <a:pt x="103" y="445"/>
                    <a:pt x="103" y="445"/>
                    <a:pt x="103" y="445"/>
                  </a:cubicBezTo>
                  <a:cubicBezTo>
                    <a:pt x="101" y="442"/>
                    <a:pt x="98" y="443"/>
                    <a:pt x="97" y="439"/>
                  </a:cubicBezTo>
                  <a:cubicBezTo>
                    <a:pt x="95" y="431"/>
                    <a:pt x="92" y="424"/>
                    <a:pt x="89" y="418"/>
                  </a:cubicBezTo>
                  <a:cubicBezTo>
                    <a:pt x="91" y="417"/>
                    <a:pt x="91" y="417"/>
                    <a:pt x="91" y="417"/>
                  </a:cubicBezTo>
                  <a:cubicBezTo>
                    <a:pt x="85" y="416"/>
                    <a:pt x="84" y="408"/>
                    <a:pt x="80" y="405"/>
                  </a:cubicBezTo>
                  <a:cubicBezTo>
                    <a:pt x="79" y="397"/>
                    <a:pt x="70" y="391"/>
                    <a:pt x="72" y="386"/>
                  </a:cubicBezTo>
                  <a:cubicBezTo>
                    <a:pt x="64" y="374"/>
                    <a:pt x="56" y="365"/>
                    <a:pt x="50" y="351"/>
                  </a:cubicBezTo>
                  <a:cubicBezTo>
                    <a:pt x="54" y="352"/>
                    <a:pt x="54" y="352"/>
                    <a:pt x="54" y="352"/>
                  </a:cubicBezTo>
                  <a:cubicBezTo>
                    <a:pt x="51" y="351"/>
                    <a:pt x="55" y="349"/>
                    <a:pt x="53" y="347"/>
                  </a:cubicBezTo>
                  <a:cubicBezTo>
                    <a:pt x="52" y="351"/>
                    <a:pt x="49" y="346"/>
                    <a:pt x="46" y="345"/>
                  </a:cubicBezTo>
                  <a:cubicBezTo>
                    <a:pt x="45" y="338"/>
                    <a:pt x="39" y="332"/>
                    <a:pt x="34" y="328"/>
                  </a:cubicBezTo>
                  <a:cubicBezTo>
                    <a:pt x="36" y="327"/>
                    <a:pt x="36" y="327"/>
                    <a:pt x="36" y="327"/>
                  </a:cubicBezTo>
                  <a:cubicBezTo>
                    <a:pt x="30" y="323"/>
                    <a:pt x="30" y="315"/>
                    <a:pt x="28" y="308"/>
                  </a:cubicBezTo>
                  <a:cubicBezTo>
                    <a:pt x="29" y="307"/>
                    <a:pt x="30" y="305"/>
                    <a:pt x="29" y="303"/>
                  </a:cubicBezTo>
                  <a:cubicBezTo>
                    <a:pt x="24" y="301"/>
                    <a:pt x="23" y="299"/>
                    <a:pt x="19" y="295"/>
                  </a:cubicBezTo>
                  <a:cubicBezTo>
                    <a:pt x="17" y="291"/>
                    <a:pt x="16" y="283"/>
                    <a:pt x="16" y="279"/>
                  </a:cubicBezTo>
                  <a:cubicBezTo>
                    <a:pt x="5" y="264"/>
                    <a:pt x="6" y="246"/>
                    <a:pt x="3" y="229"/>
                  </a:cubicBezTo>
                  <a:cubicBezTo>
                    <a:pt x="6" y="227"/>
                    <a:pt x="6" y="227"/>
                    <a:pt x="6" y="227"/>
                  </a:cubicBezTo>
                  <a:cubicBezTo>
                    <a:pt x="0" y="210"/>
                    <a:pt x="8" y="190"/>
                    <a:pt x="8" y="175"/>
                  </a:cubicBezTo>
                  <a:cubicBezTo>
                    <a:pt x="13" y="178"/>
                    <a:pt x="13" y="178"/>
                    <a:pt x="13" y="178"/>
                  </a:cubicBezTo>
                  <a:cubicBezTo>
                    <a:pt x="15" y="174"/>
                    <a:pt x="14" y="168"/>
                    <a:pt x="10" y="168"/>
                  </a:cubicBezTo>
                  <a:cubicBezTo>
                    <a:pt x="13" y="164"/>
                    <a:pt x="12" y="156"/>
                    <a:pt x="16" y="155"/>
                  </a:cubicBezTo>
                  <a:cubicBezTo>
                    <a:pt x="18" y="151"/>
                    <a:pt x="16" y="148"/>
                    <a:pt x="17" y="145"/>
                  </a:cubicBezTo>
                  <a:cubicBezTo>
                    <a:pt x="22" y="137"/>
                    <a:pt x="23" y="134"/>
                    <a:pt x="26" y="125"/>
                  </a:cubicBezTo>
                  <a:cubicBezTo>
                    <a:pt x="25" y="127"/>
                    <a:pt x="25" y="127"/>
                    <a:pt x="25" y="127"/>
                  </a:cubicBezTo>
                  <a:cubicBezTo>
                    <a:pt x="25" y="128"/>
                    <a:pt x="27" y="129"/>
                    <a:pt x="28" y="127"/>
                  </a:cubicBezTo>
                  <a:cubicBezTo>
                    <a:pt x="28" y="124"/>
                    <a:pt x="35" y="118"/>
                    <a:pt x="28" y="118"/>
                  </a:cubicBezTo>
                  <a:cubicBezTo>
                    <a:pt x="36" y="111"/>
                    <a:pt x="37" y="97"/>
                    <a:pt x="46" y="92"/>
                  </a:cubicBezTo>
                  <a:cubicBezTo>
                    <a:pt x="45" y="92"/>
                    <a:pt x="46" y="90"/>
                    <a:pt x="45" y="89"/>
                  </a:cubicBezTo>
                  <a:cubicBezTo>
                    <a:pt x="50" y="82"/>
                    <a:pt x="58" y="77"/>
                    <a:pt x="61" y="71"/>
                  </a:cubicBezTo>
                  <a:cubicBezTo>
                    <a:pt x="62" y="70"/>
                    <a:pt x="61" y="74"/>
                    <a:pt x="63" y="71"/>
                  </a:cubicBezTo>
                  <a:cubicBezTo>
                    <a:pt x="64" y="70"/>
                    <a:pt x="62" y="70"/>
                    <a:pt x="63" y="68"/>
                  </a:cubicBezTo>
                  <a:cubicBezTo>
                    <a:pt x="70" y="55"/>
                    <a:pt x="85" y="51"/>
                    <a:pt x="93" y="42"/>
                  </a:cubicBezTo>
                  <a:cubicBezTo>
                    <a:pt x="110" y="27"/>
                    <a:pt x="130" y="17"/>
                    <a:pt x="151" y="10"/>
                  </a:cubicBezTo>
                  <a:cubicBezTo>
                    <a:pt x="151" y="11"/>
                    <a:pt x="151" y="11"/>
                    <a:pt x="151" y="11"/>
                  </a:cubicBezTo>
                  <a:cubicBezTo>
                    <a:pt x="156" y="5"/>
                    <a:pt x="167" y="10"/>
                    <a:pt x="172" y="3"/>
                  </a:cubicBezTo>
                  <a:cubicBezTo>
                    <a:pt x="174" y="4"/>
                    <a:pt x="178" y="3"/>
                    <a:pt x="177" y="5"/>
                  </a:cubicBezTo>
                  <a:cubicBezTo>
                    <a:pt x="182" y="1"/>
                    <a:pt x="193" y="5"/>
                    <a:pt x="201" y="1"/>
                  </a:cubicBezTo>
                  <a:cubicBezTo>
                    <a:pt x="199" y="2"/>
                    <a:pt x="199" y="2"/>
                    <a:pt x="199" y="2"/>
                  </a:cubicBezTo>
                  <a:cubicBezTo>
                    <a:pt x="207" y="4"/>
                    <a:pt x="214" y="0"/>
                    <a:pt x="223" y="2"/>
                  </a:cubicBezTo>
                  <a:cubicBezTo>
                    <a:pt x="222" y="3"/>
                    <a:pt x="220" y="3"/>
                    <a:pt x="220" y="4"/>
                  </a:cubicBezTo>
                  <a:cubicBezTo>
                    <a:pt x="223" y="6"/>
                    <a:pt x="228" y="0"/>
                    <a:pt x="229" y="6"/>
                  </a:cubicBezTo>
                  <a:cubicBezTo>
                    <a:pt x="231" y="6"/>
                    <a:pt x="231" y="3"/>
                    <a:pt x="230" y="3"/>
                  </a:cubicBezTo>
                  <a:cubicBezTo>
                    <a:pt x="248" y="6"/>
                    <a:pt x="267" y="6"/>
                    <a:pt x="286" y="10"/>
                  </a:cubicBezTo>
                  <a:cubicBezTo>
                    <a:pt x="299" y="17"/>
                    <a:pt x="285" y="19"/>
                    <a:pt x="296" y="18"/>
                  </a:cubicBezTo>
                  <a:cubicBezTo>
                    <a:pt x="297" y="20"/>
                    <a:pt x="297" y="17"/>
                    <a:pt x="297" y="18"/>
                  </a:cubicBezTo>
                  <a:cubicBezTo>
                    <a:pt x="302" y="18"/>
                    <a:pt x="301" y="25"/>
                    <a:pt x="305" y="24"/>
                  </a:cubicBezTo>
                  <a:cubicBezTo>
                    <a:pt x="305" y="20"/>
                    <a:pt x="307" y="23"/>
                    <a:pt x="308" y="21"/>
                  </a:cubicBezTo>
                  <a:cubicBezTo>
                    <a:pt x="315" y="26"/>
                    <a:pt x="315" y="30"/>
                    <a:pt x="322" y="30"/>
                  </a:cubicBezTo>
                  <a:cubicBezTo>
                    <a:pt x="321" y="31"/>
                    <a:pt x="321" y="31"/>
                    <a:pt x="321" y="31"/>
                  </a:cubicBezTo>
                  <a:cubicBezTo>
                    <a:pt x="331" y="30"/>
                    <a:pt x="337" y="37"/>
                    <a:pt x="346" y="36"/>
                  </a:cubicBezTo>
                  <a:cubicBezTo>
                    <a:pt x="384" y="59"/>
                    <a:pt x="413" y="94"/>
                    <a:pt x="429" y="134"/>
                  </a:cubicBezTo>
                  <a:cubicBezTo>
                    <a:pt x="444" y="174"/>
                    <a:pt x="452" y="217"/>
                    <a:pt x="441" y="261"/>
                  </a:cubicBezTo>
                  <a:cubicBezTo>
                    <a:pt x="435" y="270"/>
                    <a:pt x="434" y="270"/>
                    <a:pt x="433" y="282"/>
                  </a:cubicBezTo>
                  <a:cubicBezTo>
                    <a:pt x="432" y="281"/>
                    <a:pt x="433" y="280"/>
                    <a:pt x="432" y="281"/>
                  </a:cubicBezTo>
                  <a:cubicBezTo>
                    <a:pt x="435" y="283"/>
                    <a:pt x="430" y="289"/>
                    <a:pt x="432" y="291"/>
                  </a:cubicBezTo>
                  <a:cubicBezTo>
                    <a:pt x="426" y="306"/>
                    <a:pt x="419" y="319"/>
                    <a:pt x="410" y="333"/>
                  </a:cubicBezTo>
                  <a:cubicBezTo>
                    <a:pt x="411" y="330"/>
                    <a:pt x="409" y="328"/>
                    <a:pt x="408" y="330"/>
                  </a:cubicBezTo>
                  <a:cubicBezTo>
                    <a:pt x="408" y="334"/>
                    <a:pt x="408" y="334"/>
                    <a:pt x="408" y="334"/>
                  </a:cubicBezTo>
                  <a:cubicBezTo>
                    <a:pt x="407" y="334"/>
                    <a:pt x="407" y="334"/>
                    <a:pt x="407" y="334"/>
                  </a:cubicBezTo>
                  <a:cubicBezTo>
                    <a:pt x="406" y="336"/>
                    <a:pt x="407" y="339"/>
                    <a:pt x="409" y="338"/>
                  </a:cubicBezTo>
                  <a:cubicBezTo>
                    <a:pt x="387" y="374"/>
                    <a:pt x="353" y="394"/>
                    <a:pt x="330" y="421"/>
                  </a:cubicBezTo>
                  <a:cubicBezTo>
                    <a:pt x="324" y="426"/>
                    <a:pt x="317" y="436"/>
                    <a:pt x="313" y="443"/>
                  </a:cubicBezTo>
                  <a:cubicBezTo>
                    <a:pt x="293" y="460"/>
                    <a:pt x="282" y="482"/>
                    <a:pt x="280" y="508"/>
                  </a:cubicBezTo>
                  <a:cubicBezTo>
                    <a:pt x="280" y="508"/>
                    <a:pt x="272" y="503"/>
                    <a:pt x="272" y="4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7"/>
            <p:cNvSpPr/>
            <p:nvPr/>
          </p:nvSpPr>
          <p:spPr bwMode="auto">
            <a:xfrm>
              <a:off x="2046288" y="3116263"/>
              <a:ext cx="22225" cy="15875"/>
            </a:xfrm>
            <a:custGeom>
              <a:avLst/>
              <a:gdLst>
                <a:gd name="T0" fmla="*/ 0 w 5"/>
                <a:gd name="T1" fmla="*/ 4 h 4"/>
                <a:gd name="T2" fmla="*/ 5 w 5"/>
                <a:gd name="T3" fmla="*/ 2 h 4"/>
                <a:gd name="T4" fmla="*/ 0 w 5"/>
                <a:gd name="T5" fmla="*/ 4 h 4"/>
              </a:gdLst>
              <a:ahLst/>
              <a:cxnLst>
                <a:cxn ang="0">
                  <a:pos x="T0" y="T1"/>
                </a:cxn>
                <a:cxn ang="0">
                  <a:pos x="T2" y="T3"/>
                </a:cxn>
                <a:cxn ang="0">
                  <a:pos x="T4" y="T5"/>
                </a:cxn>
              </a:cxnLst>
              <a:rect l="0" t="0" r="r" b="b"/>
              <a:pathLst>
                <a:path w="5" h="4">
                  <a:moveTo>
                    <a:pt x="0" y="4"/>
                  </a:moveTo>
                  <a:cubicBezTo>
                    <a:pt x="2" y="3"/>
                    <a:pt x="3" y="0"/>
                    <a:pt x="5" y="2"/>
                  </a:cubicBezTo>
                  <a:cubicBezTo>
                    <a:pt x="4" y="2"/>
                    <a:pt x="2" y="4"/>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8"/>
            <p:cNvSpPr/>
            <p:nvPr/>
          </p:nvSpPr>
          <p:spPr bwMode="auto">
            <a:xfrm>
              <a:off x="2020888" y="2746375"/>
              <a:ext cx="12700" cy="7937"/>
            </a:xfrm>
            <a:custGeom>
              <a:avLst/>
              <a:gdLst>
                <a:gd name="T0" fmla="*/ 1 w 3"/>
                <a:gd name="T1" fmla="*/ 2 h 2"/>
                <a:gd name="T2" fmla="*/ 1 w 3"/>
                <a:gd name="T3" fmla="*/ 0 h 2"/>
                <a:gd name="T4" fmla="*/ 3 w 3"/>
                <a:gd name="T5" fmla="*/ 2 h 2"/>
                <a:gd name="T6" fmla="*/ 1 w 3"/>
                <a:gd name="T7" fmla="*/ 2 h 2"/>
              </a:gdLst>
              <a:ahLst/>
              <a:cxnLst>
                <a:cxn ang="0">
                  <a:pos x="T0" y="T1"/>
                </a:cxn>
                <a:cxn ang="0">
                  <a:pos x="T2" y="T3"/>
                </a:cxn>
                <a:cxn ang="0">
                  <a:pos x="T4" y="T5"/>
                </a:cxn>
                <a:cxn ang="0">
                  <a:pos x="T6" y="T7"/>
                </a:cxn>
              </a:cxnLst>
              <a:rect l="0" t="0" r="r" b="b"/>
              <a:pathLst>
                <a:path w="3" h="2">
                  <a:moveTo>
                    <a:pt x="1" y="2"/>
                  </a:moveTo>
                  <a:cubicBezTo>
                    <a:pt x="0" y="2"/>
                    <a:pt x="1" y="0"/>
                    <a:pt x="1" y="0"/>
                  </a:cubicBezTo>
                  <a:cubicBezTo>
                    <a:pt x="1" y="1"/>
                    <a:pt x="3" y="1"/>
                    <a:pt x="3" y="2"/>
                  </a:cubicBezTo>
                  <a:cubicBezTo>
                    <a:pt x="2" y="1"/>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9"/>
            <p:cNvSpPr/>
            <p:nvPr/>
          </p:nvSpPr>
          <p:spPr bwMode="auto">
            <a:xfrm>
              <a:off x="1982788" y="2660650"/>
              <a:ext cx="30163" cy="30162"/>
            </a:xfrm>
            <a:custGeom>
              <a:avLst/>
              <a:gdLst>
                <a:gd name="T0" fmla="*/ 0 w 7"/>
                <a:gd name="T1" fmla="*/ 1 h 7"/>
                <a:gd name="T2" fmla="*/ 7 w 7"/>
                <a:gd name="T3" fmla="*/ 7 h 7"/>
                <a:gd name="T4" fmla="*/ 0 w 7"/>
                <a:gd name="T5" fmla="*/ 1 h 7"/>
              </a:gdLst>
              <a:ahLst/>
              <a:cxnLst>
                <a:cxn ang="0">
                  <a:pos x="T0" y="T1"/>
                </a:cxn>
                <a:cxn ang="0">
                  <a:pos x="T2" y="T3"/>
                </a:cxn>
                <a:cxn ang="0">
                  <a:pos x="T4" y="T5"/>
                </a:cxn>
              </a:cxnLst>
              <a:rect l="0" t="0" r="r" b="b"/>
              <a:pathLst>
                <a:path w="7" h="7">
                  <a:moveTo>
                    <a:pt x="0" y="1"/>
                  </a:moveTo>
                  <a:cubicBezTo>
                    <a:pt x="2" y="0"/>
                    <a:pt x="5" y="4"/>
                    <a:pt x="7" y="7"/>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10"/>
            <p:cNvSpPr/>
            <p:nvPr/>
          </p:nvSpPr>
          <p:spPr bwMode="auto">
            <a:xfrm>
              <a:off x="1965326" y="2562225"/>
              <a:ext cx="9525" cy="12700"/>
            </a:xfrm>
            <a:custGeom>
              <a:avLst/>
              <a:gdLst>
                <a:gd name="T0" fmla="*/ 0 w 2"/>
                <a:gd name="T1" fmla="*/ 2 h 3"/>
                <a:gd name="T2" fmla="*/ 2 w 2"/>
                <a:gd name="T3" fmla="*/ 2 h 3"/>
                <a:gd name="T4" fmla="*/ 0 w 2"/>
                <a:gd name="T5" fmla="*/ 2 h 3"/>
              </a:gdLst>
              <a:ahLst/>
              <a:cxnLst>
                <a:cxn ang="0">
                  <a:pos x="T0" y="T1"/>
                </a:cxn>
                <a:cxn ang="0">
                  <a:pos x="T2" y="T3"/>
                </a:cxn>
                <a:cxn ang="0">
                  <a:pos x="T4" y="T5"/>
                </a:cxn>
              </a:cxnLst>
              <a:rect l="0" t="0" r="r" b="b"/>
              <a:pathLst>
                <a:path w="2" h="3">
                  <a:moveTo>
                    <a:pt x="0" y="2"/>
                  </a:moveTo>
                  <a:cubicBezTo>
                    <a:pt x="0" y="0"/>
                    <a:pt x="1" y="0"/>
                    <a:pt x="2" y="2"/>
                  </a:cubicBezTo>
                  <a:cubicBezTo>
                    <a:pt x="1" y="3"/>
                    <a:pt x="1"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11"/>
            <p:cNvSpPr/>
            <p:nvPr/>
          </p:nvSpPr>
          <p:spPr bwMode="auto">
            <a:xfrm>
              <a:off x="1944688" y="2559050"/>
              <a:ext cx="12700" cy="15875"/>
            </a:xfrm>
            <a:custGeom>
              <a:avLst/>
              <a:gdLst>
                <a:gd name="T0" fmla="*/ 1 w 3"/>
                <a:gd name="T1" fmla="*/ 4 h 4"/>
                <a:gd name="T2" fmla="*/ 1 w 3"/>
                <a:gd name="T3" fmla="*/ 0 h 4"/>
                <a:gd name="T4" fmla="*/ 1 w 3"/>
                <a:gd name="T5" fmla="*/ 4 h 4"/>
              </a:gdLst>
              <a:ahLst/>
              <a:cxnLst>
                <a:cxn ang="0">
                  <a:pos x="T0" y="T1"/>
                </a:cxn>
                <a:cxn ang="0">
                  <a:pos x="T2" y="T3"/>
                </a:cxn>
                <a:cxn ang="0">
                  <a:pos x="T4" y="T5"/>
                </a:cxn>
              </a:cxnLst>
              <a:rect l="0" t="0" r="r" b="b"/>
              <a:pathLst>
                <a:path w="3" h="4">
                  <a:moveTo>
                    <a:pt x="1" y="4"/>
                  </a:moveTo>
                  <a:cubicBezTo>
                    <a:pt x="0" y="2"/>
                    <a:pt x="0" y="1"/>
                    <a:pt x="1" y="0"/>
                  </a:cubicBezTo>
                  <a:cubicBezTo>
                    <a:pt x="0" y="1"/>
                    <a:pt x="3" y="3"/>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12"/>
            <p:cNvSpPr/>
            <p:nvPr/>
          </p:nvSpPr>
          <p:spPr bwMode="auto">
            <a:xfrm>
              <a:off x="1863726" y="2384425"/>
              <a:ext cx="22225" cy="17462"/>
            </a:xfrm>
            <a:custGeom>
              <a:avLst/>
              <a:gdLst>
                <a:gd name="T0" fmla="*/ 3 w 5"/>
                <a:gd name="T1" fmla="*/ 4 h 4"/>
                <a:gd name="T2" fmla="*/ 1 w 5"/>
                <a:gd name="T3" fmla="*/ 0 h 4"/>
                <a:gd name="T4" fmla="*/ 3 w 5"/>
                <a:gd name="T5" fmla="*/ 4 h 4"/>
              </a:gdLst>
              <a:ahLst/>
              <a:cxnLst>
                <a:cxn ang="0">
                  <a:pos x="T0" y="T1"/>
                </a:cxn>
                <a:cxn ang="0">
                  <a:pos x="T2" y="T3"/>
                </a:cxn>
                <a:cxn ang="0">
                  <a:pos x="T4" y="T5"/>
                </a:cxn>
              </a:cxnLst>
              <a:rect l="0" t="0" r="r" b="b"/>
              <a:pathLst>
                <a:path w="5" h="4">
                  <a:moveTo>
                    <a:pt x="3" y="4"/>
                  </a:moveTo>
                  <a:cubicBezTo>
                    <a:pt x="2" y="3"/>
                    <a:pt x="0" y="1"/>
                    <a:pt x="1" y="0"/>
                  </a:cubicBezTo>
                  <a:cubicBezTo>
                    <a:pt x="1" y="1"/>
                    <a:pt x="5" y="3"/>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13"/>
            <p:cNvSpPr/>
            <p:nvPr/>
          </p:nvSpPr>
          <p:spPr bwMode="auto">
            <a:xfrm>
              <a:off x="1825626" y="2311400"/>
              <a:ext cx="7938" cy="12700"/>
            </a:xfrm>
            <a:custGeom>
              <a:avLst/>
              <a:gdLst>
                <a:gd name="T0" fmla="*/ 1 w 2"/>
                <a:gd name="T1" fmla="*/ 3 h 3"/>
                <a:gd name="T2" fmla="*/ 0 w 2"/>
                <a:gd name="T3" fmla="*/ 2 h 3"/>
                <a:gd name="T4" fmla="*/ 2 w 2"/>
                <a:gd name="T5" fmla="*/ 2 h 3"/>
                <a:gd name="T6" fmla="*/ 1 w 2"/>
                <a:gd name="T7" fmla="*/ 3 h 3"/>
              </a:gdLst>
              <a:ahLst/>
              <a:cxnLst>
                <a:cxn ang="0">
                  <a:pos x="T0" y="T1"/>
                </a:cxn>
                <a:cxn ang="0">
                  <a:pos x="T2" y="T3"/>
                </a:cxn>
                <a:cxn ang="0">
                  <a:pos x="T4" y="T5"/>
                </a:cxn>
                <a:cxn ang="0">
                  <a:pos x="T6" y="T7"/>
                </a:cxn>
              </a:cxnLst>
              <a:rect l="0" t="0" r="r" b="b"/>
              <a:pathLst>
                <a:path w="2" h="3">
                  <a:moveTo>
                    <a:pt x="1" y="3"/>
                  </a:moveTo>
                  <a:cubicBezTo>
                    <a:pt x="1" y="3"/>
                    <a:pt x="1" y="2"/>
                    <a:pt x="0" y="2"/>
                  </a:cubicBezTo>
                  <a:cubicBezTo>
                    <a:pt x="0" y="0"/>
                    <a:pt x="2" y="1"/>
                    <a:pt x="2" y="2"/>
                  </a:cubicBezTo>
                  <a:lnTo>
                    <a:pt x="1"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14"/>
            <p:cNvSpPr/>
            <p:nvPr/>
          </p:nvSpPr>
          <p:spPr bwMode="auto">
            <a:xfrm>
              <a:off x="2382838" y="1163638"/>
              <a:ext cx="7938" cy="9525"/>
            </a:xfrm>
            <a:custGeom>
              <a:avLst/>
              <a:gdLst>
                <a:gd name="T0" fmla="*/ 5 w 5"/>
                <a:gd name="T1" fmla="*/ 0 h 6"/>
                <a:gd name="T2" fmla="*/ 0 w 5"/>
                <a:gd name="T3" fmla="*/ 6 h 6"/>
                <a:gd name="T4" fmla="*/ 0 w 5"/>
                <a:gd name="T5" fmla="*/ 0 h 6"/>
                <a:gd name="T6" fmla="*/ 5 w 5"/>
                <a:gd name="T7" fmla="*/ 0 h 6"/>
              </a:gdLst>
              <a:ahLst/>
              <a:cxnLst>
                <a:cxn ang="0">
                  <a:pos x="T0" y="T1"/>
                </a:cxn>
                <a:cxn ang="0">
                  <a:pos x="T2" y="T3"/>
                </a:cxn>
                <a:cxn ang="0">
                  <a:pos x="T4" y="T5"/>
                </a:cxn>
                <a:cxn ang="0">
                  <a:pos x="T6" y="T7"/>
                </a:cxn>
              </a:cxnLst>
              <a:rect l="0" t="0" r="r" b="b"/>
              <a:pathLst>
                <a:path w="5" h="6">
                  <a:moveTo>
                    <a:pt x="5" y="0"/>
                  </a:moveTo>
                  <a:lnTo>
                    <a:pt x="0" y="6"/>
                  </a:lnTo>
                  <a:lnTo>
                    <a:pt x="0" y="0"/>
                  </a:lnTo>
                  <a:lnTo>
                    <a:pt x="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15"/>
            <p:cNvSpPr/>
            <p:nvPr/>
          </p:nvSpPr>
          <p:spPr bwMode="auto">
            <a:xfrm>
              <a:off x="3019426" y="1325563"/>
              <a:ext cx="17463" cy="12700"/>
            </a:xfrm>
            <a:custGeom>
              <a:avLst/>
              <a:gdLst>
                <a:gd name="T0" fmla="*/ 2 w 4"/>
                <a:gd name="T1" fmla="*/ 0 h 3"/>
                <a:gd name="T2" fmla="*/ 2 w 4"/>
                <a:gd name="T3" fmla="*/ 3 h 3"/>
                <a:gd name="T4" fmla="*/ 2 w 4"/>
                <a:gd name="T5" fmla="*/ 0 h 3"/>
              </a:gdLst>
              <a:ahLst/>
              <a:cxnLst>
                <a:cxn ang="0">
                  <a:pos x="T0" y="T1"/>
                </a:cxn>
                <a:cxn ang="0">
                  <a:pos x="T2" y="T3"/>
                </a:cxn>
                <a:cxn ang="0">
                  <a:pos x="T4" y="T5"/>
                </a:cxn>
              </a:cxnLst>
              <a:rect l="0" t="0" r="r" b="b"/>
              <a:pathLst>
                <a:path w="4" h="3">
                  <a:moveTo>
                    <a:pt x="2" y="0"/>
                  </a:moveTo>
                  <a:cubicBezTo>
                    <a:pt x="4" y="1"/>
                    <a:pt x="2" y="3"/>
                    <a:pt x="2" y="3"/>
                  </a:cubicBezTo>
                  <a:cubicBezTo>
                    <a:pt x="0" y="2"/>
                    <a:pt x="4" y="2"/>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16"/>
            <p:cNvSpPr/>
            <p:nvPr/>
          </p:nvSpPr>
          <p:spPr bwMode="auto">
            <a:xfrm>
              <a:off x="3273426" y="1585913"/>
              <a:ext cx="12700" cy="7937"/>
            </a:xfrm>
            <a:custGeom>
              <a:avLst/>
              <a:gdLst>
                <a:gd name="T0" fmla="*/ 0 w 8"/>
                <a:gd name="T1" fmla="*/ 5 h 5"/>
                <a:gd name="T2" fmla="*/ 0 w 8"/>
                <a:gd name="T3" fmla="*/ 5 h 5"/>
                <a:gd name="T4" fmla="*/ 8 w 8"/>
                <a:gd name="T5" fmla="*/ 0 h 5"/>
                <a:gd name="T6" fmla="*/ 0 w 8"/>
                <a:gd name="T7" fmla="*/ 5 h 5"/>
              </a:gdLst>
              <a:ahLst/>
              <a:cxnLst>
                <a:cxn ang="0">
                  <a:pos x="T0" y="T1"/>
                </a:cxn>
                <a:cxn ang="0">
                  <a:pos x="T2" y="T3"/>
                </a:cxn>
                <a:cxn ang="0">
                  <a:pos x="T4" y="T5"/>
                </a:cxn>
                <a:cxn ang="0">
                  <a:pos x="T6" y="T7"/>
                </a:cxn>
              </a:cxnLst>
              <a:rect l="0" t="0" r="r" b="b"/>
              <a:pathLst>
                <a:path w="8" h="5">
                  <a:moveTo>
                    <a:pt x="0" y="5"/>
                  </a:moveTo>
                  <a:lnTo>
                    <a:pt x="0" y="5"/>
                  </a:lnTo>
                  <a:lnTo>
                    <a:pt x="8" y="0"/>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17"/>
            <p:cNvSpPr/>
            <p:nvPr/>
          </p:nvSpPr>
          <p:spPr bwMode="auto">
            <a:xfrm>
              <a:off x="2016126" y="3111500"/>
              <a:ext cx="42863" cy="12700"/>
            </a:xfrm>
            <a:custGeom>
              <a:avLst/>
              <a:gdLst>
                <a:gd name="T0" fmla="*/ 6 w 10"/>
                <a:gd name="T1" fmla="*/ 1 h 3"/>
                <a:gd name="T2" fmla="*/ 2 w 10"/>
                <a:gd name="T3" fmla="*/ 2 h 3"/>
                <a:gd name="T4" fmla="*/ 6 w 10"/>
                <a:gd name="T5" fmla="*/ 1 h 3"/>
              </a:gdLst>
              <a:ahLst/>
              <a:cxnLst>
                <a:cxn ang="0">
                  <a:pos x="T0" y="T1"/>
                </a:cxn>
                <a:cxn ang="0">
                  <a:pos x="T2" y="T3"/>
                </a:cxn>
                <a:cxn ang="0">
                  <a:pos x="T4" y="T5"/>
                </a:cxn>
              </a:cxnLst>
              <a:rect l="0" t="0" r="r" b="b"/>
              <a:pathLst>
                <a:path w="10" h="3">
                  <a:moveTo>
                    <a:pt x="6" y="1"/>
                  </a:moveTo>
                  <a:cubicBezTo>
                    <a:pt x="0" y="2"/>
                    <a:pt x="10" y="3"/>
                    <a:pt x="2" y="2"/>
                  </a:cubicBezTo>
                  <a:cubicBezTo>
                    <a:pt x="3" y="1"/>
                    <a:pt x="4" y="0"/>
                    <a:pt x="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18"/>
            <p:cNvSpPr/>
            <p:nvPr/>
          </p:nvSpPr>
          <p:spPr bwMode="auto">
            <a:xfrm>
              <a:off x="1366838" y="3055938"/>
              <a:ext cx="1465263" cy="2847975"/>
            </a:xfrm>
            <a:custGeom>
              <a:avLst/>
              <a:gdLst>
                <a:gd name="T0" fmla="*/ 133 w 345"/>
                <a:gd name="T1" fmla="*/ 507 h 670"/>
                <a:gd name="T2" fmla="*/ 193 w 345"/>
                <a:gd name="T3" fmla="*/ 391 h 670"/>
                <a:gd name="T4" fmla="*/ 197 w 345"/>
                <a:gd name="T5" fmla="*/ 346 h 670"/>
                <a:gd name="T6" fmla="*/ 192 w 345"/>
                <a:gd name="T7" fmla="*/ 234 h 670"/>
                <a:gd name="T8" fmla="*/ 248 w 345"/>
                <a:gd name="T9" fmla="*/ 202 h 670"/>
                <a:gd name="T10" fmla="*/ 181 w 345"/>
                <a:gd name="T11" fmla="*/ 188 h 670"/>
                <a:gd name="T12" fmla="*/ 202 w 345"/>
                <a:gd name="T13" fmla="*/ 160 h 670"/>
                <a:gd name="T14" fmla="*/ 263 w 345"/>
                <a:gd name="T15" fmla="*/ 144 h 670"/>
                <a:gd name="T16" fmla="*/ 311 w 345"/>
                <a:gd name="T17" fmla="*/ 134 h 670"/>
                <a:gd name="T18" fmla="*/ 305 w 345"/>
                <a:gd name="T19" fmla="*/ 158 h 670"/>
                <a:gd name="T20" fmla="*/ 309 w 345"/>
                <a:gd name="T21" fmla="*/ 155 h 670"/>
                <a:gd name="T22" fmla="*/ 310 w 345"/>
                <a:gd name="T23" fmla="*/ 139 h 670"/>
                <a:gd name="T24" fmla="*/ 309 w 345"/>
                <a:gd name="T25" fmla="*/ 155 h 670"/>
                <a:gd name="T26" fmla="*/ 290 w 345"/>
                <a:gd name="T27" fmla="*/ 146 h 670"/>
                <a:gd name="T28" fmla="*/ 241 w 345"/>
                <a:gd name="T29" fmla="*/ 146 h 670"/>
                <a:gd name="T30" fmla="*/ 175 w 345"/>
                <a:gd name="T31" fmla="*/ 148 h 670"/>
                <a:gd name="T32" fmla="*/ 128 w 345"/>
                <a:gd name="T33" fmla="*/ 136 h 670"/>
                <a:gd name="T34" fmla="*/ 135 w 345"/>
                <a:gd name="T35" fmla="*/ 113 h 670"/>
                <a:gd name="T36" fmla="*/ 172 w 345"/>
                <a:gd name="T37" fmla="*/ 99 h 670"/>
                <a:gd name="T38" fmla="*/ 202 w 345"/>
                <a:gd name="T39" fmla="*/ 89 h 670"/>
                <a:gd name="T40" fmla="*/ 220 w 345"/>
                <a:gd name="T41" fmla="*/ 85 h 670"/>
                <a:gd name="T42" fmla="*/ 265 w 345"/>
                <a:gd name="T43" fmla="*/ 81 h 670"/>
                <a:gd name="T44" fmla="*/ 312 w 345"/>
                <a:gd name="T45" fmla="*/ 62 h 670"/>
                <a:gd name="T46" fmla="*/ 297 w 345"/>
                <a:gd name="T47" fmla="*/ 84 h 670"/>
                <a:gd name="T48" fmla="*/ 262 w 345"/>
                <a:gd name="T49" fmla="*/ 81 h 670"/>
                <a:gd name="T50" fmla="*/ 169 w 345"/>
                <a:gd name="T51" fmla="*/ 92 h 670"/>
                <a:gd name="T52" fmla="*/ 146 w 345"/>
                <a:gd name="T53" fmla="*/ 78 h 670"/>
                <a:gd name="T54" fmla="*/ 153 w 345"/>
                <a:gd name="T55" fmla="*/ 51 h 670"/>
                <a:gd name="T56" fmla="*/ 186 w 345"/>
                <a:gd name="T57" fmla="*/ 40 h 670"/>
                <a:gd name="T58" fmla="*/ 216 w 345"/>
                <a:gd name="T59" fmla="*/ 27 h 670"/>
                <a:gd name="T60" fmla="*/ 233 w 345"/>
                <a:gd name="T61" fmla="*/ 28 h 670"/>
                <a:gd name="T62" fmla="*/ 263 w 345"/>
                <a:gd name="T63" fmla="*/ 36 h 670"/>
                <a:gd name="T64" fmla="*/ 295 w 345"/>
                <a:gd name="T65" fmla="*/ 26 h 670"/>
                <a:gd name="T66" fmla="*/ 319 w 345"/>
                <a:gd name="T67" fmla="*/ 8 h 670"/>
                <a:gd name="T68" fmla="*/ 334 w 345"/>
                <a:gd name="T69" fmla="*/ 7 h 670"/>
                <a:gd name="T70" fmla="*/ 329 w 345"/>
                <a:gd name="T71" fmla="*/ 39 h 670"/>
                <a:gd name="T72" fmla="*/ 334 w 345"/>
                <a:gd name="T73" fmla="*/ 8 h 670"/>
                <a:gd name="T74" fmla="*/ 332 w 345"/>
                <a:gd name="T75" fmla="*/ 11 h 670"/>
                <a:gd name="T76" fmla="*/ 336 w 345"/>
                <a:gd name="T77" fmla="*/ 14 h 670"/>
                <a:gd name="T78" fmla="*/ 331 w 345"/>
                <a:gd name="T79" fmla="*/ 31 h 670"/>
                <a:gd name="T80" fmla="*/ 288 w 345"/>
                <a:gd name="T81" fmla="*/ 28 h 670"/>
                <a:gd name="T82" fmla="*/ 217 w 345"/>
                <a:gd name="T83" fmla="*/ 22 h 670"/>
                <a:gd name="T84" fmla="*/ 179 w 345"/>
                <a:gd name="T85" fmla="*/ 22 h 670"/>
                <a:gd name="T86" fmla="*/ 200 w 345"/>
                <a:gd name="T87" fmla="*/ 10 h 670"/>
                <a:gd name="T88" fmla="*/ 249 w 345"/>
                <a:gd name="T89" fmla="*/ 3 h 670"/>
                <a:gd name="T90" fmla="*/ 344 w 345"/>
                <a:gd name="T91" fmla="*/ 17 h 670"/>
                <a:gd name="T92" fmla="*/ 324 w 345"/>
                <a:gd name="T93" fmla="*/ 37 h 670"/>
                <a:gd name="T94" fmla="*/ 226 w 345"/>
                <a:gd name="T95" fmla="*/ 56 h 670"/>
                <a:gd name="T96" fmla="*/ 144 w 345"/>
                <a:gd name="T97" fmla="*/ 59 h 670"/>
                <a:gd name="T98" fmla="*/ 158 w 345"/>
                <a:gd name="T99" fmla="*/ 61 h 670"/>
                <a:gd name="T100" fmla="*/ 292 w 345"/>
                <a:gd name="T101" fmla="*/ 55 h 670"/>
                <a:gd name="T102" fmla="*/ 324 w 345"/>
                <a:gd name="T103" fmla="*/ 93 h 670"/>
                <a:gd name="T104" fmla="*/ 267 w 345"/>
                <a:gd name="T105" fmla="*/ 108 h 670"/>
                <a:gd name="T106" fmla="*/ 150 w 345"/>
                <a:gd name="T107" fmla="*/ 137 h 670"/>
                <a:gd name="T108" fmla="*/ 149 w 345"/>
                <a:gd name="T109" fmla="*/ 111 h 670"/>
                <a:gd name="T110" fmla="*/ 234 w 345"/>
                <a:gd name="T111" fmla="*/ 122 h 670"/>
                <a:gd name="T112" fmla="*/ 325 w 345"/>
                <a:gd name="T113" fmla="*/ 138 h 670"/>
                <a:gd name="T114" fmla="*/ 313 w 345"/>
                <a:gd name="T115" fmla="*/ 163 h 670"/>
                <a:gd name="T116" fmla="*/ 192 w 345"/>
                <a:gd name="T117" fmla="*/ 192 h 670"/>
                <a:gd name="T118" fmla="*/ 192 w 345"/>
                <a:gd name="T119" fmla="*/ 164 h 670"/>
                <a:gd name="T120" fmla="*/ 265 w 345"/>
                <a:gd name="T121" fmla="*/ 217 h 670"/>
                <a:gd name="T122" fmla="*/ 216 w 345"/>
                <a:gd name="T123" fmla="*/ 313 h 670"/>
                <a:gd name="T124" fmla="*/ 206 w 345"/>
                <a:gd name="T125" fmla="*/ 431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45" h="670">
                  <a:moveTo>
                    <a:pt x="9" y="647"/>
                  </a:moveTo>
                  <a:cubicBezTo>
                    <a:pt x="17" y="626"/>
                    <a:pt x="43" y="612"/>
                    <a:pt x="54" y="592"/>
                  </a:cubicBezTo>
                  <a:cubicBezTo>
                    <a:pt x="56" y="590"/>
                    <a:pt x="57" y="596"/>
                    <a:pt x="60" y="591"/>
                  </a:cubicBezTo>
                  <a:cubicBezTo>
                    <a:pt x="71" y="570"/>
                    <a:pt x="97" y="547"/>
                    <a:pt x="118" y="530"/>
                  </a:cubicBezTo>
                  <a:cubicBezTo>
                    <a:pt x="118" y="532"/>
                    <a:pt x="118" y="532"/>
                    <a:pt x="118" y="532"/>
                  </a:cubicBezTo>
                  <a:cubicBezTo>
                    <a:pt x="122" y="528"/>
                    <a:pt x="122" y="521"/>
                    <a:pt x="126" y="517"/>
                  </a:cubicBezTo>
                  <a:cubicBezTo>
                    <a:pt x="127" y="518"/>
                    <a:pt x="126" y="519"/>
                    <a:pt x="128" y="519"/>
                  </a:cubicBezTo>
                  <a:cubicBezTo>
                    <a:pt x="127" y="516"/>
                    <a:pt x="133" y="511"/>
                    <a:pt x="133" y="507"/>
                  </a:cubicBezTo>
                  <a:cubicBezTo>
                    <a:pt x="135" y="506"/>
                    <a:pt x="137" y="508"/>
                    <a:pt x="139" y="506"/>
                  </a:cubicBezTo>
                  <a:cubicBezTo>
                    <a:pt x="139" y="502"/>
                    <a:pt x="139" y="502"/>
                    <a:pt x="139" y="502"/>
                  </a:cubicBezTo>
                  <a:cubicBezTo>
                    <a:pt x="138" y="491"/>
                    <a:pt x="152" y="486"/>
                    <a:pt x="155" y="474"/>
                  </a:cubicBezTo>
                  <a:cubicBezTo>
                    <a:pt x="155" y="474"/>
                    <a:pt x="155" y="476"/>
                    <a:pt x="156" y="475"/>
                  </a:cubicBezTo>
                  <a:cubicBezTo>
                    <a:pt x="163" y="457"/>
                    <a:pt x="176" y="437"/>
                    <a:pt x="183" y="418"/>
                  </a:cubicBezTo>
                  <a:cubicBezTo>
                    <a:pt x="184" y="419"/>
                    <a:pt x="185" y="420"/>
                    <a:pt x="187" y="420"/>
                  </a:cubicBezTo>
                  <a:cubicBezTo>
                    <a:pt x="184" y="418"/>
                    <a:pt x="187" y="411"/>
                    <a:pt x="188" y="406"/>
                  </a:cubicBezTo>
                  <a:cubicBezTo>
                    <a:pt x="192" y="405"/>
                    <a:pt x="189" y="396"/>
                    <a:pt x="193" y="391"/>
                  </a:cubicBezTo>
                  <a:cubicBezTo>
                    <a:pt x="193" y="391"/>
                    <a:pt x="193" y="391"/>
                    <a:pt x="193" y="391"/>
                  </a:cubicBezTo>
                  <a:cubicBezTo>
                    <a:pt x="191" y="386"/>
                    <a:pt x="197" y="385"/>
                    <a:pt x="194" y="380"/>
                  </a:cubicBezTo>
                  <a:cubicBezTo>
                    <a:pt x="198" y="378"/>
                    <a:pt x="198" y="378"/>
                    <a:pt x="198" y="378"/>
                  </a:cubicBezTo>
                  <a:cubicBezTo>
                    <a:pt x="193" y="375"/>
                    <a:pt x="201" y="372"/>
                    <a:pt x="200" y="367"/>
                  </a:cubicBezTo>
                  <a:cubicBezTo>
                    <a:pt x="199" y="367"/>
                    <a:pt x="199" y="367"/>
                    <a:pt x="199" y="367"/>
                  </a:cubicBezTo>
                  <a:cubicBezTo>
                    <a:pt x="198" y="364"/>
                    <a:pt x="200" y="362"/>
                    <a:pt x="200" y="358"/>
                  </a:cubicBezTo>
                  <a:cubicBezTo>
                    <a:pt x="200" y="358"/>
                    <a:pt x="200" y="358"/>
                    <a:pt x="200" y="358"/>
                  </a:cubicBezTo>
                  <a:cubicBezTo>
                    <a:pt x="199" y="350"/>
                    <a:pt x="201" y="345"/>
                    <a:pt x="197" y="346"/>
                  </a:cubicBezTo>
                  <a:cubicBezTo>
                    <a:pt x="200" y="343"/>
                    <a:pt x="199" y="354"/>
                    <a:pt x="203" y="349"/>
                  </a:cubicBezTo>
                  <a:cubicBezTo>
                    <a:pt x="200" y="320"/>
                    <a:pt x="176" y="304"/>
                    <a:pt x="167" y="275"/>
                  </a:cubicBezTo>
                  <a:cubicBezTo>
                    <a:pt x="168" y="271"/>
                    <a:pt x="169" y="269"/>
                    <a:pt x="171" y="269"/>
                  </a:cubicBezTo>
                  <a:cubicBezTo>
                    <a:pt x="170" y="266"/>
                    <a:pt x="174" y="259"/>
                    <a:pt x="174" y="256"/>
                  </a:cubicBezTo>
                  <a:cubicBezTo>
                    <a:pt x="173" y="257"/>
                    <a:pt x="176" y="255"/>
                    <a:pt x="177" y="254"/>
                  </a:cubicBezTo>
                  <a:cubicBezTo>
                    <a:pt x="181" y="251"/>
                    <a:pt x="177" y="248"/>
                    <a:pt x="182" y="244"/>
                  </a:cubicBezTo>
                  <a:cubicBezTo>
                    <a:pt x="181" y="246"/>
                    <a:pt x="182" y="248"/>
                    <a:pt x="183" y="248"/>
                  </a:cubicBezTo>
                  <a:cubicBezTo>
                    <a:pt x="184" y="243"/>
                    <a:pt x="189" y="239"/>
                    <a:pt x="192" y="234"/>
                  </a:cubicBezTo>
                  <a:cubicBezTo>
                    <a:pt x="192" y="235"/>
                    <a:pt x="191" y="236"/>
                    <a:pt x="192" y="237"/>
                  </a:cubicBezTo>
                  <a:cubicBezTo>
                    <a:pt x="194" y="230"/>
                    <a:pt x="201" y="230"/>
                    <a:pt x="204" y="226"/>
                  </a:cubicBezTo>
                  <a:cubicBezTo>
                    <a:pt x="204" y="228"/>
                    <a:pt x="204" y="228"/>
                    <a:pt x="204" y="228"/>
                  </a:cubicBezTo>
                  <a:cubicBezTo>
                    <a:pt x="212" y="226"/>
                    <a:pt x="203" y="223"/>
                    <a:pt x="210" y="221"/>
                  </a:cubicBezTo>
                  <a:cubicBezTo>
                    <a:pt x="209" y="222"/>
                    <a:pt x="210" y="222"/>
                    <a:pt x="210" y="223"/>
                  </a:cubicBezTo>
                  <a:cubicBezTo>
                    <a:pt x="214" y="216"/>
                    <a:pt x="225" y="212"/>
                    <a:pt x="230" y="208"/>
                  </a:cubicBezTo>
                  <a:cubicBezTo>
                    <a:pt x="230" y="209"/>
                    <a:pt x="230" y="209"/>
                    <a:pt x="230" y="209"/>
                  </a:cubicBezTo>
                  <a:cubicBezTo>
                    <a:pt x="236" y="207"/>
                    <a:pt x="244" y="194"/>
                    <a:pt x="248" y="202"/>
                  </a:cubicBezTo>
                  <a:cubicBezTo>
                    <a:pt x="246" y="200"/>
                    <a:pt x="251" y="197"/>
                    <a:pt x="243" y="195"/>
                  </a:cubicBezTo>
                  <a:cubicBezTo>
                    <a:pt x="242" y="199"/>
                    <a:pt x="230" y="194"/>
                    <a:pt x="233" y="200"/>
                  </a:cubicBezTo>
                  <a:cubicBezTo>
                    <a:pt x="227" y="198"/>
                    <a:pt x="217" y="195"/>
                    <a:pt x="212" y="196"/>
                  </a:cubicBezTo>
                  <a:cubicBezTo>
                    <a:pt x="215" y="195"/>
                    <a:pt x="209" y="191"/>
                    <a:pt x="215" y="191"/>
                  </a:cubicBezTo>
                  <a:cubicBezTo>
                    <a:pt x="211" y="188"/>
                    <a:pt x="211" y="188"/>
                    <a:pt x="211" y="188"/>
                  </a:cubicBezTo>
                  <a:cubicBezTo>
                    <a:pt x="212" y="187"/>
                    <a:pt x="215" y="189"/>
                    <a:pt x="214" y="187"/>
                  </a:cubicBezTo>
                  <a:cubicBezTo>
                    <a:pt x="211" y="187"/>
                    <a:pt x="203" y="188"/>
                    <a:pt x="201" y="186"/>
                  </a:cubicBezTo>
                  <a:cubicBezTo>
                    <a:pt x="196" y="188"/>
                    <a:pt x="189" y="192"/>
                    <a:pt x="181" y="188"/>
                  </a:cubicBezTo>
                  <a:cubicBezTo>
                    <a:pt x="185" y="188"/>
                    <a:pt x="181" y="183"/>
                    <a:pt x="184" y="183"/>
                  </a:cubicBezTo>
                  <a:cubicBezTo>
                    <a:pt x="181" y="179"/>
                    <a:pt x="170" y="193"/>
                    <a:pt x="172" y="172"/>
                  </a:cubicBezTo>
                  <a:cubicBezTo>
                    <a:pt x="175" y="170"/>
                    <a:pt x="175" y="174"/>
                    <a:pt x="178" y="170"/>
                  </a:cubicBezTo>
                  <a:cubicBezTo>
                    <a:pt x="177" y="170"/>
                    <a:pt x="178" y="168"/>
                    <a:pt x="179" y="166"/>
                  </a:cubicBezTo>
                  <a:cubicBezTo>
                    <a:pt x="180" y="165"/>
                    <a:pt x="190" y="159"/>
                    <a:pt x="193" y="162"/>
                  </a:cubicBezTo>
                  <a:cubicBezTo>
                    <a:pt x="195" y="163"/>
                    <a:pt x="189" y="165"/>
                    <a:pt x="192" y="165"/>
                  </a:cubicBezTo>
                  <a:cubicBezTo>
                    <a:pt x="197" y="163"/>
                    <a:pt x="197" y="162"/>
                    <a:pt x="202" y="160"/>
                  </a:cubicBezTo>
                  <a:cubicBezTo>
                    <a:pt x="202" y="160"/>
                    <a:pt x="202" y="160"/>
                    <a:pt x="202" y="160"/>
                  </a:cubicBezTo>
                  <a:cubicBezTo>
                    <a:pt x="206" y="160"/>
                    <a:pt x="212" y="156"/>
                    <a:pt x="208" y="155"/>
                  </a:cubicBezTo>
                  <a:cubicBezTo>
                    <a:pt x="205" y="155"/>
                    <a:pt x="209" y="157"/>
                    <a:pt x="205" y="157"/>
                  </a:cubicBezTo>
                  <a:cubicBezTo>
                    <a:pt x="207" y="154"/>
                    <a:pt x="213" y="152"/>
                    <a:pt x="219" y="151"/>
                  </a:cubicBezTo>
                  <a:cubicBezTo>
                    <a:pt x="217" y="152"/>
                    <a:pt x="217" y="153"/>
                    <a:pt x="217" y="154"/>
                  </a:cubicBezTo>
                  <a:cubicBezTo>
                    <a:pt x="224" y="149"/>
                    <a:pt x="231" y="148"/>
                    <a:pt x="239" y="145"/>
                  </a:cubicBezTo>
                  <a:cubicBezTo>
                    <a:pt x="239" y="143"/>
                    <a:pt x="236" y="149"/>
                    <a:pt x="235" y="148"/>
                  </a:cubicBezTo>
                  <a:cubicBezTo>
                    <a:pt x="245" y="150"/>
                    <a:pt x="256" y="143"/>
                    <a:pt x="264" y="146"/>
                  </a:cubicBezTo>
                  <a:cubicBezTo>
                    <a:pt x="263" y="146"/>
                    <a:pt x="263" y="143"/>
                    <a:pt x="263" y="144"/>
                  </a:cubicBezTo>
                  <a:cubicBezTo>
                    <a:pt x="268" y="144"/>
                    <a:pt x="268" y="147"/>
                    <a:pt x="271" y="145"/>
                  </a:cubicBezTo>
                  <a:cubicBezTo>
                    <a:pt x="272" y="147"/>
                    <a:pt x="275" y="144"/>
                    <a:pt x="278" y="144"/>
                  </a:cubicBezTo>
                  <a:cubicBezTo>
                    <a:pt x="280" y="142"/>
                    <a:pt x="279" y="144"/>
                    <a:pt x="276" y="145"/>
                  </a:cubicBezTo>
                  <a:cubicBezTo>
                    <a:pt x="280" y="143"/>
                    <a:pt x="298" y="139"/>
                    <a:pt x="307" y="139"/>
                  </a:cubicBezTo>
                  <a:cubicBezTo>
                    <a:pt x="306" y="138"/>
                    <a:pt x="308" y="137"/>
                    <a:pt x="309" y="136"/>
                  </a:cubicBezTo>
                  <a:cubicBezTo>
                    <a:pt x="311" y="134"/>
                    <a:pt x="311" y="134"/>
                    <a:pt x="311" y="134"/>
                  </a:cubicBezTo>
                  <a:cubicBezTo>
                    <a:pt x="311" y="134"/>
                    <a:pt x="311" y="134"/>
                    <a:pt x="311" y="134"/>
                  </a:cubicBezTo>
                  <a:cubicBezTo>
                    <a:pt x="311" y="134"/>
                    <a:pt x="311" y="134"/>
                    <a:pt x="311" y="134"/>
                  </a:cubicBezTo>
                  <a:cubicBezTo>
                    <a:pt x="311" y="134"/>
                    <a:pt x="311" y="134"/>
                    <a:pt x="311" y="134"/>
                  </a:cubicBezTo>
                  <a:cubicBezTo>
                    <a:pt x="311" y="134"/>
                    <a:pt x="311" y="134"/>
                    <a:pt x="311" y="134"/>
                  </a:cubicBezTo>
                  <a:cubicBezTo>
                    <a:pt x="313" y="129"/>
                    <a:pt x="301" y="179"/>
                    <a:pt x="306" y="158"/>
                  </a:cubicBezTo>
                  <a:cubicBezTo>
                    <a:pt x="306" y="158"/>
                    <a:pt x="306" y="158"/>
                    <a:pt x="306" y="158"/>
                  </a:cubicBezTo>
                  <a:cubicBezTo>
                    <a:pt x="306" y="158"/>
                    <a:pt x="306" y="158"/>
                    <a:pt x="306" y="158"/>
                  </a:cubicBezTo>
                  <a:cubicBezTo>
                    <a:pt x="306" y="158"/>
                    <a:pt x="306" y="158"/>
                    <a:pt x="306" y="158"/>
                  </a:cubicBezTo>
                  <a:cubicBezTo>
                    <a:pt x="306" y="158"/>
                    <a:pt x="306" y="158"/>
                    <a:pt x="306" y="158"/>
                  </a:cubicBezTo>
                  <a:cubicBezTo>
                    <a:pt x="305" y="158"/>
                    <a:pt x="305" y="158"/>
                    <a:pt x="305" y="158"/>
                  </a:cubicBezTo>
                  <a:cubicBezTo>
                    <a:pt x="304" y="158"/>
                    <a:pt x="304" y="158"/>
                    <a:pt x="304" y="158"/>
                  </a:cubicBezTo>
                  <a:cubicBezTo>
                    <a:pt x="307" y="156"/>
                    <a:pt x="307" y="156"/>
                    <a:pt x="307" y="156"/>
                  </a:cubicBezTo>
                  <a:cubicBezTo>
                    <a:pt x="306" y="154"/>
                    <a:pt x="301" y="153"/>
                    <a:pt x="302" y="151"/>
                  </a:cubicBezTo>
                  <a:cubicBezTo>
                    <a:pt x="300" y="152"/>
                    <a:pt x="303" y="153"/>
                    <a:pt x="307" y="154"/>
                  </a:cubicBezTo>
                  <a:cubicBezTo>
                    <a:pt x="308" y="155"/>
                    <a:pt x="308" y="155"/>
                    <a:pt x="308" y="155"/>
                  </a:cubicBezTo>
                  <a:cubicBezTo>
                    <a:pt x="309" y="155"/>
                    <a:pt x="309" y="155"/>
                    <a:pt x="309" y="155"/>
                  </a:cubicBezTo>
                  <a:cubicBezTo>
                    <a:pt x="309" y="155"/>
                    <a:pt x="309" y="155"/>
                    <a:pt x="309" y="155"/>
                  </a:cubicBezTo>
                  <a:cubicBezTo>
                    <a:pt x="309" y="155"/>
                    <a:pt x="309" y="155"/>
                    <a:pt x="309" y="155"/>
                  </a:cubicBezTo>
                  <a:cubicBezTo>
                    <a:pt x="309" y="155"/>
                    <a:pt x="309" y="155"/>
                    <a:pt x="309" y="155"/>
                  </a:cubicBezTo>
                  <a:cubicBezTo>
                    <a:pt x="309" y="155"/>
                    <a:pt x="309" y="155"/>
                    <a:pt x="309" y="155"/>
                  </a:cubicBezTo>
                  <a:cubicBezTo>
                    <a:pt x="309" y="155"/>
                    <a:pt x="309" y="155"/>
                    <a:pt x="309" y="155"/>
                  </a:cubicBezTo>
                  <a:cubicBezTo>
                    <a:pt x="308" y="158"/>
                    <a:pt x="316" y="123"/>
                    <a:pt x="313" y="138"/>
                  </a:cubicBezTo>
                  <a:cubicBezTo>
                    <a:pt x="313" y="138"/>
                    <a:pt x="313" y="138"/>
                    <a:pt x="313" y="138"/>
                  </a:cubicBezTo>
                  <a:cubicBezTo>
                    <a:pt x="312" y="138"/>
                    <a:pt x="312" y="138"/>
                    <a:pt x="312" y="138"/>
                  </a:cubicBezTo>
                  <a:cubicBezTo>
                    <a:pt x="310" y="139"/>
                    <a:pt x="310" y="139"/>
                    <a:pt x="310" y="139"/>
                  </a:cubicBezTo>
                  <a:cubicBezTo>
                    <a:pt x="309" y="140"/>
                    <a:pt x="309" y="140"/>
                    <a:pt x="310" y="139"/>
                  </a:cubicBezTo>
                  <a:cubicBezTo>
                    <a:pt x="311" y="139"/>
                    <a:pt x="311" y="139"/>
                    <a:pt x="312" y="139"/>
                  </a:cubicBezTo>
                  <a:cubicBezTo>
                    <a:pt x="313" y="138"/>
                    <a:pt x="313" y="138"/>
                    <a:pt x="313" y="138"/>
                  </a:cubicBezTo>
                  <a:cubicBezTo>
                    <a:pt x="313" y="138"/>
                    <a:pt x="313" y="138"/>
                    <a:pt x="313" y="138"/>
                  </a:cubicBezTo>
                  <a:cubicBezTo>
                    <a:pt x="313" y="138"/>
                    <a:pt x="313" y="138"/>
                    <a:pt x="313" y="138"/>
                  </a:cubicBezTo>
                  <a:cubicBezTo>
                    <a:pt x="313" y="138"/>
                    <a:pt x="313" y="138"/>
                    <a:pt x="313" y="138"/>
                  </a:cubicBezTo>
                  <a:cubicBezTo>
                    <a:pt x="313" y="138"/>
                    <a:pt x="313" y="138"/>
                    <a:pt x="313" y="138"/>
                  </a:cubicBezTo>
                  <a:cubicBezTo>
                    <a:pt x="311" y="146"/>
                    <a:pt x="316" y="122"/>
                    <a:pt x="309" y="155"/>
                  </a:cubicBezTo>
                  <a:cubicBezTo>
                    <a:pt x="309" y="155"/>
                    <a:pt x="309" y="155"/>
                    <a:pt x="309" y="155"/>
                  </a:cubicBezTo>
                  <a:cubicBezTo>
                    <a:pt x="309" y="155"/>
                    <a:pt x="309" y="155"/>
                    <a:pt x="309" y="155"/>
                  </a:cubicBezTo>
                  <a:cubicBezTo>
                    <a:pt x="309" y="155"/>
                    <a:pt x="309" y="155"/>
                    <a:pt x="309" y="155"/>
                  </a:cubicBezTo>
                  <a:cubicBezTo>
                    <a:pt x="309" y="155"/>
                    <a:pt x="309" y="155"/>
                    <a:pt x="309" y="155"/>
                  </a:cubicBezTo>
                  <a:cubicBezTo>
                    <a:pt x="307" y="155"/>
                    <a:pt x="307" y="155"/>
                    <a:pt x="307" y="155"/>
                  </a:cubicBezTo>
                  <a:cubicBezTo>
                    <a:pt x="305" y="154"/>
                    <a:pt x="304" y="154"/>
                    <a:pt x="305" y="153"/>
                  </a:cubicBezTo>
                  <a:cubicBezTo>
                    <a:pt x="302" y="152"/>
                    <a:pt x="298" y="152"/>
                    <a:pt x="296" y="148"/>
                  </a:cubicBezTo>
                  <a:cubicBezTo>
                    <a:pt x="296" y="149"/>
                    <a:pt x="300" y="147"/>
                    <a:pt x="297" y="145"/>
                  </a:cubicBezTo>
                  <a:cubicBezTo>
                    <a:pt x="291" y="144"/>
                    <a:pt x="295" y="146"/>
                    <a:pt x="290" y="146"/>
                  </a:cubicBezTo>
                  <a:cubicBezTo>
                    <a:pt x="287" y="146"/>
                    <a:pt x="287" y="146"/>
                    <a:pt x="287" y="146"/>
                  </a:cubicBezTo>
                  <a:cubicBezTo>
                    <a:pt x="286" y="149"/>
                    <a:pt x="282" y="145"/>
                    <a:pt x="283" y="148"/>
                  </a:cubicBezTo>
                  <a:cubicBezTo>
                    <a:pt x="283" y="146"/>
                    <a:pt x="275" y="148"/>
                    <a:pt x="276" y="144"/>
                  </a:cubicBezTo>
                  <a:cubicBezTo>
                    <a:pt x="277" y="141"/>
                    <a:pt x="277" y="141"/>
                    <a:pt x="277" y="141"/>
                  </a:cubicBezTo>
                  <a:cubicBezTo>
                    <a:pt x="274" y="141"/>
                    <a:pt x="272" y="144"/>
                    <a:pt x="270" y="146"/>
                  </a:cubicBezTo>
                  <a:cubicBezTo>
                    <a:pt x="269" y="145"/>
                    <a:pt x="269" y="145"/>
                    <a:pt x="269" y="144"/>
                  </a:cubicBezTo>
                  <a:cubicBezTo>
                    <a:pt x="268" y="149"/>
                    <a:pt x="262" y="144"/>
                    <a:pt x="259" y="148"/>
                  </a:cubicBezTo>
                  <a:cubicBezTo>
                    <a:pt x="253" y="146"/>
                    <a:pt x="244" y="149"/>
                    <a:pt x="241" y="146"/>
                  </a:cubicBezTo>
                  <a:cubicBezTo>
                    <a:pt x="236" y="148"/>
                    <a:pt x="232" y="150"/>
                    <a:pt x="227" y="149"/>
                  </a:cubicBezTo>
                  <a:cubicBezTo>
                    <a:pt x="228" y="149"/>
                    <a:pt x="229" y="148"/>
                    <a:pt x="230" y="147"/>
                  </a:cubicBezTo>
                  <a:cubicBezTo>
                    <a:pt x="226" y="146"/>
                    <a:pt x="225" y="147"/>
                    <a:pt x="222" y="148"/>
                  </a:cubicBezTo>
                  <a:cubicBezTo>
                    <a:pt x="223" y="148"/>
                    <a:pt x="215" y="146"/>
                    <a:pt x="211" y="145"/>
                  </a:cubicBezTo>
                  <a:cubicBezTo>
                    <a:pt x="206" y="147"/>
                    <a:pt x="208" y="149"/>
                    <a:pt x="208" y="151"/>
                  </a:cubicBezTo>
                  <a:cubicBezTo>
                    <a:pt x="203" y="147"/>
                    <a:pt x="194" y="154"/>
                    <a:pt x="188" y="150"/>
                  </a:cubicBezTo>
                  <a:cubicBezTo>
                    <a:pt x="190" y="150"/>
                    <a:pt x="195" y="148"/>
                    <a:pt x="191" y="146"/>
                  </a:cubicBezTo>
                  <a:cubicBezTo>
                    <a:pt x="187" y="142"/>
                    <a:pt x="182" y="151"/>
                    <a:pt x="175" y="148"/>
                  </a:cubicBezTo>
                  <a:cubicBezTo>
                    <a:pt x="177" y="152"/>
                    <a:pt x="177" y="152"/>
                    <a:pt x="177" y="152"/>
                  </a:cubicBezTo>
                  <a:cubicBezTo>
                    <a:pt x="173" y="149"/>
                    <a:pt x="165" y="153"/>
                    <a:pt x="166" y="149"/>
                  </a:cubicBezTo>
                  <a:cubicBezTo>
                    <a:pt x="163" y="150"/>
                    <a:pt x="157" y="146"/>
                    <a:pt x="157" y="150"/>
                  </a:cubicBezTo>
                  <a:cubicBezTo>
                    <a:pt x="151" y="148"/>
                    <a:pt x="144" y="144"/>
                    <a:pt x="136" y="141"/>
                  </a:cubicBezTo>
                  <a:cubicBezTo>
                    <a:pt x="131" y="138"/>
                    <a:pt x="131" y="138"/>
                    <a:pt x="131" y="138"/>
                  </a:cubicBezTo>
                  <a:cubicBezTo>
                    <a:pt x="129" y="137"/>
                    <a:pt x="129" y="137"/>
                    <a:pt x="129" y="137"/>
                  </a:cubicBezTo>
                  <a:cubicBezTo>
                    <a:pt x="128" y="136"/>
                    <a:pt x="128" y="136"/>
                    <a:pt x="128" y="136"/>
                  </a:cubicBezTo>
                  <a:cubicBezTo>
                    <a:pt x="128" y="136"/>
                    <a:pt x="128" y="136"/>
                    <a:pt x="128" y="136"/>
                  </a:cubicBezTo>
                  <a:cubicBezTo>
                    <a:pt x="128" y="136"/>
                    <a:pt x="128" y="136"/>
                    <a:pt x="128" y="136"/>
                  </a:cubicBezTo>
                  <a:cubicBezTo>
                    <a:pt x="128" y="136"/>
                    <a:pt x="128" y="136"/>
                    <a:pt x="128" y="136"/>
                  </a:cubicBezTo>
                  <a:cubicBezTo>
                    <a:pt x="130" y="152"/>
                    <a:pt x="125" y="114"/>
                    <a:pt x="125" y="118"/>
                  </a:cubicBezTo>
                  <a:cubicBezTo>
                    <a:pt x="126" y="118"/>
                    <a:pt x="126" y="118"/>
                    <a:pt x="126" y="118"/>
                  </a:cubicBezTo>
                  <a:cubicBezTo>
                    <a:pt x="126" y="118"/>
                    <a:pt x="126" y="118"/>
                    <a:pt x="126" y="118"/>
                  </a:cubicBezTo>
                  <a:cubicBezTo>
                    <a:pt x="126" y="118"/>
                    <a:pt x="126" y="118"/>
                    <a:pt x="126" y="118"/>
                  </a:cubicBezTo>
                  <a:cubicBezTo>
                    <a:pt x="126" y="117"/>
                    <a:pt x="126" y="117"/>
                    <a:pt x="126" y="117"/>
                  </a:cubicBezTo>
                  <a:cubicBezTo>
                    <a:pt x="130" y="115"/>
                    <a:pt x="133" y="113"/>
                    <a:pt x="135" y="113"/>
                  </a:cubicBezTo>
                  <a:cubicBezTo>
                    <a:pt x="137" y="111"/>
                    <a:pt x="141" y="109"/>
                    <a:pt x="139" y="108"/>
                  </a:cubicBezTo>
                  <a:cubicBezTo>
                    <a:pt x="135" y="108"/>
                    <a:pt x="136" y="112"/>
                    <a:pt x="134" y="111"/>
                  </a:cubicBezTo>
                  <a:cubicBezTo>
                    <a:pt x="136" y="110"/>
                    <a:pt x="135" y="109"/>
                    <a:pt x="135" y="109"/>
                  </a:cubicBezTo>
                  <a:cubicBezTo>
                    <a:pt x="140" y="107"/>
                    <a:pt x="143" y="106"/>
                    <a:pt x="141" y="111"/>
                  </a:cubicBezTo>
                  <a:cubicBezTo>
                    <a:pt x="150" y="108"/>
                    <a:pt x="146" y="100"/>
                    <a:pt x="158" y="98"/>
                  </a:cubicBezTo>
                  <a:cubicBezTo>
                    <a:pt x="158" y="99"/>
                    <a:pt x="159" y="100"/>
                    <a:pt x="162" y="98"/>
                  </a:cubicBezTo>
                  <a:cubicBezTo>
                    <a:pt x="167" y="94"/>
                    <a:pt x="167" y="94"/>
                    <a:pt x="167" y="94"/>
                  </a:cubicBezTo>
                  <a:cubicBezTo>
                    <a:pt x="174" y="93"/>
                    <a:pt x="171" y="97"/>
                    <a:pt x="172" y="99"/>
                  </a:cubicBezTo>
                  <a:cubicBezTo>
                    <a:pt x="176" y="98"/>
                    <a:pt x="180" y="97"/>
                    <a:pt x="181" y="95"/>
                  </a:cubicBezTo>
                  <a:cubicBezTo>
                    <a:pt x="186" y="97"/>
                    <a:pt x="186" y="97"/>
                    <a:pt x="186" y="97"/>
                  </a:cubicBezTo>
                  <a:cubicBezTo>
                    <a:pt x="182" y="96"/>
                    <a:pt x="188" y="95"/>
                    <a:pt x="190" y="94"/>
                  </a:cubicBezTo>
                  <a:cubicBezTo>
                    <a:pt x="188" y="95"/>
                    <a:pt x="188" y="95"/>
                    <a:pt x="188" y="95"/>
                  </a:cubicBezTo>
                  <a:cubicBezTo>
                    <a:pt x="189" y="96"/>
                    <a:pt x="193" y="95"/>
                    <a:pt x="195" y="94"/>
                  </a:cubicBezTo>
                  <a:cubicBezTo>
                    <a:pt x="194" y="92"/>
                    <a:pt x="190" y="93"/>
                    <a:pt x="188" y="92"/>
                  </a:cubicBezTo>
                  <a:cubicBezTo>
                    <a:pt x="189" y="91"/>
                    <a:pt x="192" y="91"/>
                    <a:pt x="194" y="89"/>
                  </a:cubicBezTo>
                  <a:cubicBezTo>
                    <a:pt x="194" y="92"/>
                    <a:pt x="199" y="89"/>
                    <a:pt x="202" y="89"/>
                  </a:cubicBezTo>
                  <a:cubicBezTo>
                    <a:pt x="205" y="89"/>
                    <a:pt x="205" y="86"/>
                    <a:pt x="206" y="86"/>
                  </a:cubicBezTo>
                  <a:cubicBezTo>
                    <a:pt x="206" y="87"/>
                    <a:pt x="211" y="85"/>
                    <a:pt x="209" y="87"/>
                  </a:cubicBezTo>
                  <a:cubicBezTo>
                    <a:pt x="208" y="88"/>
                    <a:pt x="206" y="87"/>
                    <a:pt x="205" y="88"/>
                  </a:cubicBezTo>
                  <a:cubicBezTo>
                    <a:pt x="207" y="89"/>
                    <a:pt x="208" y="91"/>
                    <a:pt x="212" y="88"/>
                  </a:cubicBezTo>
                  <a:cubicBezTo>
                    <a:pt x="215" y="86"/>
                    <a:pt x="210" y="83"/>
                    <a:pt x="216" y="84"/>
                  </a:cubicBezTo>
                  <a:cubicBezTo>
                    <a:pt x="215" y="85"/>
                    <a:pt x="215" y="86"/>
                    <a:pt x="214" y="87"/>
                  </a:cubicBezTo>
                  <a:cubicBezTo>
                    <a:pt x="220" y="87"/>
                    <a:pt x="220" y="87"/>
                    <a:pt x="220" y="87"/>
                  </a:cubicBezTo>
                  <a:cubicBezTo>
                    <a:pt x="220" y="85"/>
                    <a:pt x="220" y="85"/>
                    <a:pt x="220" y="85"/>
                  </a:cubicBezTo>
                  <a:cubicBezTo>
                    <a:pt x="220" y="85"/>
                    <a:pt x="220" y="86"/>
                    <a:pt x="220" y="86"/>
                  </a:cubicBezTo>
                  <a:cubicBezTo>
                    <a:pt x="222" y="83"/>
                    <a:pt x="229" y="83"/>
                    <a:pt x="230" y="80"/>
                  </a:cubicBezTo>
                  <a:cubicBezTo>
                    <a:pt x="233" y="79"/>
                    <a:pt x="236" y="81"/>
                    <a:pt x="239" y="81"/>
                  </a:cubicBezTo>
                  <a:cubicBezTo>
                    <a:pt x="239" y="81"/>
                    <a:pt x="239" y="81"/>
                    <a:pt x="239" y="81"/>
                  </a:cubicBezTo>
                  <a:cubicBezTo>
                    <a:pt x="242" y="82"/>
                    <a:pt x="247" y="80"/>
                    <a:pt x="249" y="78"/>
                  </a:cubicBezTo>
                  <a:cubicBezTo>
                    <a:pt x="249" y="79"/>
                    <a:pt x="249" y="79"/>
                    <a:pt x="249" y="79"/>
                  </a:cubicBezTo>
                  <a:cubicBezTo>
                    <a:pt x="251" y="78"/>
                    <a:pt x="255" y="77"/>
                    <a:pt x="258" y="76"/>
                  </a:cubicBezTo>
                  <a:cubicBezTo>
                    <a:pt x="262" y="77"/>
                    <a:pt x="261" y="85"/>
                    <a:pt x="265" y="81"/>
                  </a:cubicBezTo>
                  <a:cubicBezTo>
                    <a:pt x="270" y="80"/>
                    <a:pt x="272" y="75"/>
                    <a:pt x="269" y="73"/>
                  </a:cubicBezTo>
                  <a:cubicBezTo>
                    <a:pt x="278" y="73"/>
                    <a:pt x="287" y="68"/>
                    <a:pt x="294" y="70"/>
                  </a:cubicBezTo>
                  <a:cubicBezTo>
                    <a:pt x="295" y="68"/>
                    <a:pt x="294" y="68"/>
                    <a:pt x="297" y="67"/>
                  </a:cubicBezTo>
                  <a:cubicBezTo>
                    <a:pt x="305" y="64"/>
                    <a:pt x="305" y="64"/>
                    <a:pt x="305" y="64"/>
                  </a:cubicBezTo>
                  <a:cubicBezTo>
                    <a:pt x="309" y="63"/>
                    <a:pt x="309" y="63"/>
                    <a:pt x="309" y="63"/>
                  </a:cubicBezTo>
                  <a:cubicBezTo>
                    <a:pt x="311" y="62"/>
                    <a:pt x="311" y="62"/>
                    <a:pt x="311" y="62"/>
                  </a:cubicBezTo>
                  <a:cubicBezTo>
                    <a:pt x="312" y="62"/>
                    <a:pt x="312" y="62"/>
                    <a:pt x="312" y="62"/>
                  </a:cubicBezTo>
                  <a:cubicBezTo>
                    <a:pt x="312" y="62"/>
                    <a:pt x="312" y="62"/>
                    <a:pt x="312" y="62"/>
                  </a:cubicBezTo>
                  <a:cubicBezTo>
                    <a:pt x="312" y="62"/>
                    <a:pt x="312" y="62"/>
                    <a:pt x="312" y="62"/>
                  </a:cubicBezTo>
                  <a:cubicBezTo>
                    <a:pt x="312" y="62"/>
                    <a:pt x="312" y="62"/>
                    <a:pt x="312" y="62"/>
                  </a:cubicBezTo>
                  <a:cubicBezTo>
                    <a:pt x="312" y="62"/>
                    <a:pt x="312" y="62"/>
                    <a:pt x="312" y="62"/>
                  </a:cubicBezTo>
                  <a:cubicBezTo>
                    <a:pt x="312" y="56"/>
                    <a:pt x="311" y="117"/>
                    <a:pt x="311" y="91"/>
                  </a:cubicBezTo>
                  <a:cubicBezTo>
                    <a:pt x="311" y="91"/>
                    <a:pt x="311" y="91"/>
                    <a:pt x="311" y="91"/>
                  </a:cubicBezTo>
                  <a:cubicBezTo>
                    <a:pt x="311" y="91"/>
                    <a:pt x="311" y="91"/>
                    <a:pt x="311" y="91"/>
                  </a:cubicBezTo>
                  <a:cubicBezTo>
                    <a:pt x="310" y="91"/>
                    <a:pt x="310" y="91"/>
                    <a:pt x="310" y="91"/>
                  </a:cubicBezTo>
                  <a:cubicBezTo>
                    <a:pt x="305" y="89"/>
                    <a:pt x="300" y="88"/>
                    <a:pt x="297" y="84"/>
                  </a:cubicBezTo>
                  <a:cubicBezTo>
                    <a:pt x="300" y="84"/>
                    <a:pt x="297" y="81"/>
                    <a:pt x="298" y="80"/>
                  </a:cubicBezTo>
                  <a:cubicBezTo>
                    <a:pt x="295" y="81"/>
                    <a:pt x="295" y="77"/>
                    <a:pt x="293" y="81"/>
                  </a:cubicBezTo>
                  <a:cubicBezTo>
                    <a:pt x="293" y="83"/>
                    <a:pt x="293" y="84"/>
                    <a:pt x="295" y="85"/>
                  </a:cubicBezTo>
                  <a:cubicBezTo>
                    <a:pt x="289" y="85"/>
                    <a:pt x="279" y="85"/>
                    <a:pt x="275" y="82"/>
                  </a:cubicBezTo>
                  <a:cubicBezTo>
                    <a:pt x="277" y="83"/>
                    <a:pt x="276" y="83"/>
                    <a:pt x="274" y="84"/>
                  </a:cubicBezTo>
                  <a:cubicBezTo>
                    <a:pt x="275" y="81"/>
                    <a:pt x="269" y="80"/>
                    <a:pt x="266" y="81"/>
                  </a:cubicBezTo>
                  <a:cubicBezTo>
                    <a:pt x="265" y="84"/>
                    <a:pt x="265" y="84"/>
                    <a:pt x="265" y="84"/>
                  </a:cubicBezTo>
                  <a:cubicBezTo>
                    <a:pt x="262" y="81"/>
                    <a:pt x="262" y="81"/>
                    <a:pt x="262" y="81"/>
                  </a:cubicBezTo>
                  <a:cubicBezTo>
                    <a:pt x="261" y="82"/>
                    <a:pt x="261" y="86"/>
                    <a:pt x="257" y="84"/>
                  </a:cubicBezTo>
                  <a:cubicBezTo>
                    <a:pt x="256" y="82"/>
                    <a:pt x="256" y="82"/>
                    <a:pt x="256" y="82"/>
                  </a:cubicBezTo>
                  <a:cubicBezTo>
                    <a:pt x="252" y="84"/>
                    <a:pt x="246" y="87"/>
                    <a:pt x="241" y="86"/>
                  </a:cubicBezTo>
                  <a:cubicBezTo>
                    <a:pt x="237" y="83"/>
                    <a:pt x="237" y="83"/>
                    <a:pt x="237" y="83"/>
                  </a:cubicBezTo>
                  <a:cubicBezTo>
                    <a:pt x="235" y="84"/>
                    <a:pt x="232" y="86"/>
                    <a:pt x="236" y="86"/>
                  </a:cubicBezTo>
                  <a:cubicBezTo>
                    <a:pt x="228" y="85"/>
                    <a:pt x="223" y="86"/>
                    <a:pt x="220" y="83"/>
                  </a:cubicBezTo>
                  <a:cubicBezTo>
                    <a:pt x="207" y="91"/>
                    <a:pt x="186" y="94"/>
                    <a:pt x="168" y="94"/>
                  </a:cubicBezTo>
                  <a:cubicBezTo>
                    <a:pt x="169" y="92"/>
                    <a:pt x="169" y="92"/>
                    <a:pt x="169" y="92"/>
                  </a:cubicBezTo>
                  <a:cubicBezTo>
                    <a:pt x="164" y="90"/>
                    <a:pt x="166" y="95"/>
                    <a:pt x="163" y="94"/>
                  </a:cubicBezTo>
                  <a:cubicBezTo>
                    <a:pt x="165" y="92"/>
                    <a:pt x="160" y="90"/>
                    <a:pt x="163" y="88"/>
                  </a:cubicBezTo>
                  <a:cubicBezTo>
                    <a:pt x="157" y="86"/>
                    <a:pt x="155" y="90"/>
                    <a:pt x="150" y="91"/>
                  </a:cubicBezTo>
                  <a:cubicBezTo>
                    <a:pt x="149" y="93"/>
                    <a:pt x="154" y="90"/>
                    <a:pt x="153" y="92"/>
                  </a:cubicBezTo>
                  <a:cubicBezTo>
                    <a:pt x="152" y="93"/>
                    <a:pt x="143" y="90"/>
                    <a:pt x="141" y="93"/>
                  </a:cubicBezTo>
                  <a:cubicBezTo>
                    <a:pt x="140" y="91"/>
                    <a:pt x="142" y="89"/>
                    <a:pt x="143" y="88"/>
                  </a:cubicBezTo>
                  <a:cubicBezTo>
                    <a:pt x="138" y="89"/>
                    <a:pt x="138" y="89"/>
                    <a:pt x="138" y="89"/>
                  </a:cubicBezTo>
                  <a:cubicBezTo>
                    <a:pt x="134" y="85"/>
                    <a:pt x="151" y="84"/>
                    <a:pt x="146" y="78"/>
                  </a:cubicBezTo>
                  <a:cubicBezTo>
                    <a:pt x="143" y="78"/>
                    <a:pt x="143" y="78"/>
                    <a:pt x="143" y="78"/>
                  </a:cubicBezTo>
                  <a:cubicBezTo>
                    <a:pt x="140" y="75"/>
                    <a:pt x="153" y="76"/>
                    <a:pt x="144" y="74"/>
                  </a:cubicBezTo>
                  <a:cubicBezTo>
                    <a:pt x="141" y="75"/>
                    <a:pt x="141" y="75"/>
                    <a:pt x="141" y="75"/>
                  </a:cubicBezTo>
                  <a:cubicBezTo>
                    <a:pt x="137" y="68"/>
                    <a:pt x="140" y="71"/>
                    <a:pt x="139" y="69"/>
                  </a:cubicBezTo>
                  <a:cubicBezTo>
                    <a:pt x="138" y="67"/>
                    <a:pt x="137" y="66"/>
                    <a:pt x="135" y="67"/>
                  </a:cubicBezTo>
                  <a:cubicBezTo>
                    <a:pt x="142" y="60"/>
                    <a:pt x="134" y="56"/>
                    <a:pt x="145" y="51"/>
                  </a:cubicBezTo>
                  <a:cubicBezTo>
                    <a:pt x="148" y="52"/>
                    <a:pt x="136" y="56"/>
                    <a:pt x="140" y="58"/>
                  </a:cubicBezTo>
                  <a:cubicBezTo>
                    <a:pt x="146" y="57"/>
                    <a:pt x="149" y="52"/>
                    <a:pt x="153" y="51"/>
                  </a:cubicBezTo>
                  <a:cubicBezTo>
                    <a:pt x="148" y="51"/>
                    <a:pt x="151" y="47"/>
                    <a:pt x="154" y="45"/>
                  </a:cubicBezTo>
                  <a:cubicBezTo>
                    <a:pt x="159" y="45"/>
                    <a:pt x="152" y="49"/>
                    <a:pt x="158" y="48"/>
                  </a:cubicBezTo>
                  <a:cubicBezTo>
                    <a:pt x="159" y="45"/>
                    <a:pt x="165" y="42"/>
                    <a:pt x="159" y="43"/>
                  </a:cubicBezTo>
                  <a:cubicBezTo>
                    <a:pt x="161" y="38"/>
                    <a:pt x="165" y="42"/>
                    <a:pt x="168" y="38"/>
                  </a:cubicBezTo>
                  <a:cubicBezTo>
                    <a:pt x="170" y="41"/>
                    <a:pt x="164" y="46"/>
                    <a:pt x="170" y="46"/>
                  </a:cubicBezTo>
                  <a:cubicBezTo>
                    <a:pt x="168" y="44"/>
                    <a:pt x="179" y="40"/>
                    <a:pt x="174" y="37"/>
                  </a:cubicBezTo>
                  <a:cubicBezTo>
                    <a:pt x="177" y="37"/>
                    <a:pt x="177" y="39"/>
                    <a:pt x="176" y="42"/>
                  </a:cubicBezTo>
                  <a:cubicBezTo>
                    <a:pt x="180" y="43"/>
                    <a:pt x="184" y="35"/>
                    <a:pt x="186" y="40"/>
                  </a:cubicBezTo>
                  <a:cubicBezTo>
                    <a:pt x="187" y="37"/>
                    <a:pt x="187" y="37"/>
                    <a:pt x="187" y="37"/>
                  </a:cubicBezTo>
                  <a:cubicBezTo>
                    <a:pt x="188" y="37"/>
                    <a:pt x="190" y="38"/>
                    <a:pt x="192" y="39"/>
                  </a:cubicBezTo>
                  <a:cubicBezTo>
                    <a:pt x="196" y="38"/>
                    <a:pt x="202" y="33"/>
                    <a:pt x="203" y="37"/>
                  </a:cubicBezTo>
                  <a:cubicBezTo>
                    <a:pt x="204" y="37"/>
                    <a:pt x="212" y="35"/>
                    <a:pt x="208" y="33"/>
                  </a:cubicBezTo>
                  <a:cubicBezTo>
                    <a:pt x="203" y="32"/>
                    <a:pt x="203" y="36"/>
                    <a:pt x="200" y="33"/>
                  </a:cubicBezTo>
                  <a:cubicBezTo>
                    <a:pt x="204" y="35"/>
                    <a:pt x="206" y="31"/>
                    <a:pt x="209" y="29"/>
                  </a:cubicBezTo>
                  <a:cubicBezTo>
                    <a:pt x="210" y="31"/>
                    <a:pt x="210" y="31"/>
                    <a:pt x="210" y="31"/>
                  </a:cubicBezTo>
                  <a:cubicBezTo>
                    <a:pt x="211" y="30"/>
                    <a:pt x="215" y="29"/>
                    <a:pt x="216" y="27"/>
                  </a:cubicBezTo>
                  <a:cubicBezTo>
                    <a:pt x="215" y="29"/>
                    <a:pt x="215" y="30"/>
                    <a:pt x="217" y="30"/>
                  </a:cubicBezTo>
                  <a:cubicBezTo>
                    <a:pt x="218" y="27"/>
                    <a:pt x="218" y="27"/>
                    <a:pt x="218" y="27"/>
                  </a:cubicBezTo>
                  <a:cubicBezTo>
                    <a:pt x="224" y="25"/>
                    <a:pt x="220" y="31"/>
                    <a:pt x="227" y="29"/>
                  </a:cubicBezTo>
                  <a:cubicBezTo>
                    <a:pt x="222" y="32"/>
                    <a:pt x="222" y="32"/>
                    <a:pt x="222" y="32"/>
                  </a:cubicBezTo>
                  <a:cubicBezTo>
                    <a:pt x="223" y="32"/>
                    <a:pt x="226" y="34"/>
                    <a:pt x="229" y="32"/>
                  </a:cubicBezTo>
                  <a:cubicBezTo>
                    <a:pt x="229" y="30"/>
                    <a:pt x="231" y="27"/>
                    <a:pt x="232" y="25"/>
                  </a:cubicBezTo>
                  <a:cubicBezTo>
                    <a:pt x="235" y="23"/>
                    <a:pt x="234" y="27"/>
                    <a:pt x="237" y="24"/>
                  </a:cubicBezTo>
                  <a:cubicBezTo>
                    <a:pt x="233" y="28"/>
                    <a:pt x="233" y="28"/>
                    <a:pt x="233" y="28"/>
                  </a:cubicBezTo>
                  <a:cubicBezTo>
                    <a:pt x="232" y="29"/>
                    <a:pt x="237" y="31"/>
                    <a:pt x="241" y="30"/>
                  </a:cubicBezTo>
                  <a:cubicBezTo>
                    <a:pt x="244" y="29"/>
                    <a:pt x="248" y="25"/>
                    <a:pt x="243" y="24"/>
                  </a:cubicBezTo>
                  <a:cubicBezTo>
                    <a:pt x="246" y="24"/>
                    <a:pt x="249" y="25"/>
                    <a:pt x="248" y="27"/>
                  </a:cubicBezTo>
                  <a:cubicBezTo>
                    <a:pt x="253" y="25"/>
                    <a:pt x="247" y="24"/>
                    <a:pt x="251" y="22"/>
                  </a:cubicBezTo>
                  <a:cubicBezTo>
                    <a:pt x="253" y="23"/>
                    <a:pt x="259" y="24"/>
                    <a:pt x="263" y="26"/>
                  </a:cubicBezTo>
                  <a:cubicBezTo>
                    <a:pt x="259" y="31"/>
                    <a:pt x="259" y="31"/>
                    <a:pt x="259" y="31"/>
                  </a:cubicBezTo>
                  <a:cubicBezTo>
                    <a:pt x="262" y="30"/>
                    <a:pt x="262" y="30"/>
                    <a:pt x="262" y="30"/>
                  </a:cubicBezTo>
                  <a:cubicBezTo>
                    <a:pt x="259" y="34"/>
                    <a:pt x="265" y="32"/>
                    <a:pt x="263" y="36"/>
                  </a:cubicBezTo>
                  <a:cubicBezTo>
                    <a:pt x="265" y="36"/>
                    <a:pt x="268" y="34"/>
                    <a:pt x="270" y="33"/>
                  </a:cubicBezTo>
                  <a:cubicBezTo>
                    <a:pt x="263" y="29"/>
                    <a:pt x="276" y="24"/>
                    <a:pt x="273" y="20"/>
                  </a:cubicBezTo>
                  <a:cubicBezTo>
                    <a:pt x="281" y="17"/>
                    <a:pt x="281" y="31"/>
                    <a:pt x="288" y="21"/>
                  </a:cubicBezTo>
                  <a:cubicBezTo>
                    <a:pt x="286" y="20"/>
                    <a:pt x="290" y="16"/>
                    <a:pt x="285" y="18"/>
                  </a:cubicBezTo>
                  <a:cubicBezTo>
                    <a:pt x="290" y="18"/>
                    <a:pt x="287" y="13"/>
                    <a:pt x="294" y="14"/>
                  </a:cubicBezTo>
                  <a:cubicBezTo>
                    <a:pt x="290" y="16"/>
                    <a:pt x="300" y="17"/>
                    <a:pt x="294" y="22"/>
                  </a:cubicBezTo>
                  <a:cubicBezTo>
                    <a:pt x="294" y="20"/>
                    <a:pt x="290" y="21"/>
                    <a:pt x="289" y="22"/>
                  </a:cubicBezTo>
                  <a:cubicBezTo>
                    <a:pt x="292" y="23"/>
                    <a:pt x="290" y="27"/>
                    <a:pt x="295" y="26"/>
                  </a:cubicBezTo>
                  <a:cubicBezTo>
                    <a:pt x="298" y="25"/>
                    <a:pt x="303" y="23"/>
                    <a:pt x="302" y="21"/>
                  </a:cubicBezTo>
                  <a:cubicBezTo>
                    <a:pt x="301" y="18"/>
                    <a:pt x="297" y="23"/>
                    <a:pt x="298" y="19"/>
                  </a:cubicBezTo>
                  <a:cubicBezTo>
                    <a:pt x="304" y="16"/>
                    <a:pt x="306" y="20"/>
                    <a:pt x="308" y="15"/>
                  </a:cubicBezTo>
                  <a:cubicBezTo>
                    <a:pt x="304" y="16"/>
                    <a:pt x="302" y="14"/>
                    <a:pt x="302" y="12"/>
                  </a:cubicBezTo>
                  <a:cubicBezTo>
                    <a:pt x="306" y="9"/>
                    <a:pt x="306" y="9"/>
                    <a:pt x="306" y="9"/>
                  </a:cubicBezTo>
                  <a:cubicBezTo>
                    <a:pt x="306" y="11"/>
                    <a:pt x="306" y="11"/>
                    <a:pt x="306" y="11"/>
                  </a:cubicBezTo>
                  <a:cubicBezTo>
                    <a:pt x="313" y="11"/>
                    <a:pt x="307" y="7"/>
                    <a:pt x="314" y="6"/>
                  </a:cubicBezTo>
                  <a:cubicBezTo>
                    <a:pt x="319" y="8"/>
                    <a:pt x="319" y="8"/>
                    <a:pt x="319" y="8"/>
                  </a:cubicBezTo>
                  <a:cubicBezTo>
                    <a:pt x="318" y="12"/>
                    <a:pt x="308" y="10"/>
                    <a:pt x="310" y="15"/>
                  </a:cubicBezTo>
                  <a:cubicBezTo>
                    <a:pt x="315" y="14"/>
                    <a:pt x="316" y="11"/>
                    <a:pt x="321" y="11"/>
                  </a:cubicBezTo>
                  <a:cubicBezTo>
                    <a:pt x="318" y="13"/>
                    <a:pt x="318" y="13"/>
                    <a:pt x="318" y="13"/>
                  </a:cubicBezTo>
                  <a:cubicBezTo>
                    <a:pt x="320" y="12"/>
                    <a:pt x="323" y="18"/>
                    <a:pt x="329" y="13"/>
                  </a:cubicBezTo>
                  <a:cubicBezTo>
                    <a:pt x="332" y="10"/>
                    <a:pt x="329" y="11"/>
                    <a:pt x="329" y="9"/>
                  </a:cubicBezTo>
                  <a:cubicBezTo>
                    <a:pt x="334" y="7"/>
                    <a:pt x="334" y="7"/>
                    <a:pt x="334" y="7"/>
                  </a:cubicBezTo>
                  <a:cubicBezTo>
                    <a:pt x="334" y="7"/>
                    <a:pt x="334" y="7"/>
                    <a:pt x="334" y="7"/>
                  </a:cubicBezTo>
                  <a:cubicBezTo>
                    <a:pt x="334" y="7"/>
                    <a:pt x="334" y="7"/>
                    <a:pt x="334" y="7"/>
                  </a:cubicBezTo>
                  <a:cubicBezTo>
                    <a:pt x="334" y="7"/>
                    <a:pt x="334" y="7"/>
                    <a:pt x="334" y="7"/>
                  </a:cubicBezTo>
                  <a:cubicBezTo>
                    <a:pt x="334" y="7"/>
                    <a:pt x="334" y="7"/>
                    <a:pt x="334" y="7"/>
                  </a:cubicBezTo>
                  <a:cubicBezTo>
                    <a:pt x="334" y="7"/>
                    <a:pt x="334" y="7"/>
                    <a:pt x="334" y="7"/>
                  </a:cubicBezTo>
                  <a:cubicBezTo>
                    <a:pt x="334" y="0"/>
                    <a:pt x="327" y="68"/>
                    <a:pt x="330" y="39"/>
                  </a:cubicBezTo>
                  <a:cubicBezTo>
                    <a:pt x="330" y="39"/>
                    <a:pt x="330" y="39"/>
                    <a:pt x="330" y="39"/>
                  </a:cubicBezTo>
                  <a:cubicBezTo>
                    <a:pt x="330" y="39"/>
                    <a:pt x="330" y="39"/>
                    <a:pt x="330" y="39"/>
                  </a:cubicBezTo>
                  <a:cubicBezTo>
                    <a:pt x="330" y="39"/>
                    <a:pt x="330" y="39"/>
                    <a:pt x="330" y="39"/>
                  </a:cubicBezTo>
                  <a:cubicBezTo>
                    <a:pt x="329" y="39"/>
                    <a:pt x="329" y="39"/>
                    <a:pt x="329" y="39"/>
                  </a:cubicBezTo>
                  <a:cubicBezTo>
                    <a:pt x="327" y="39"/>
                    <a:pt x="327" y="39"/>
                    <a:pt x="327" y="39"/>
                  </a:cubicBezTo>
                  <a:cubicBezTo>
                    <a:pt x="325" y="39"/>
                    <a:pt x="324" y="39"/>
                    <a:pt x="322" y="38"/>
                  </a:cubicBezTo>
                  <a:cubicBezTo>
                    <a:pt x="324" y="35"/>
                    <a:pt x="316" y="35"/>
                    <a:pt x="321" y="33"/>
                  </a:cubicBezTo>
                  <a:cubicBezTo>
                    <a:pt x="322" y="35"/>
                    <a:pt x="324" y="36"/>
                    <a:pt x="327" y="37"/>
                  </a:cubicBezTo>
                  <a:cubicBezTo>
                    <a:pt x="331" y="38"/>
                    <a:pt x="331" y="38"/>
                    <a:pt x="331" y="38"/>
                  </a:cubicBezTo>
                  <a:cubicBezTo>
                    <a:pt x="331" y="38"/>
                    <a:pt x="331" y="38"/>
                    <a:pt x="331" y="38"/>
                  </a:cubicBezTo>
                  <a:cubicBezTo>
                    <a:pt x="331" y="38"/>
                    <a:pt x="331" y="38"/>
                    <a:pt x="331" y="38"/>
                  </a:cubicBezTo>
                  <a:cubicBezTo>
                    <a:pt x="333" y="24"/>
                    <a:pt x="328" y="67"/>
                    <a:pt x="334" y="8"/>
                  </a:cubicBezTo>
                  <a:cubicBezTo>
                    <a:pt x="334" y="8"/>
                    <a:pt x="334" y="8"/>
                    <a:pt x="334" y="8"/>
                  </a:cubicBezTo>
                  <a:cubicBezTo>
                    <a:pt x="334" y="8"/>
                    <a:pt x="334" y="8"/>
                    <a:pt x="334" y="8"/>
                  </a:cubicBezTo>
                  <a:cubicBezTo>
                    <a:pt x="334" y="8"/>
                    <a:pt x="334" y="8"/>
                    <a:pt x="334" y="8"/>
                  </a:cubicBezTo>
                  <a:cubicBezTo>
                    <a:pt x="334" y="8"/>
                    <a:pt x="334" y="8"/>
                    <a:pt x="334" y="8"/>
                  </a:cubicBezTo>
                  <a:cubicBezTo>
                    <a:pt x="334" y="8"/>
                    <a:pt x="334" y="8"/>
                    <a:pt x="334" y="8"/>
                  </a:cubicBezTo>
                  <a:cubicBezTo>
                    <a:pt x="333" y="9"/>
                    <a:pt x="333" y="9"/>
                    <a:pt x="333" y="9"/>
                  </a:cubicBezTo>
                  <a:cubicBezTo>
                    <a:pt x="333" y="10"/>
                    <a:pt x="333" y="10"/>
                    <a:pt x="333" y="10"/>
                  </a:cubicBezTo>
                  <a:cubicBezTo>
                    <a:pt x="332" y="11"/>
                    <a:pt x="332" y="11"/>
                    <a:pt x="332" y="11"/>
                  </a:cubicBezTo>
                  <a:cubicBezTo>
                    <a:pt x="336" y="15"/>
                    <a:pt x="325" y="12"/>
                    <a:pt x="325" y="17"/>
                  </a:cubicBezTo>
                  <a:cubicBezTo>
                    <a:pt x="331" y="15"/>
                    <a:pt x="333" y="20"/>
                    <a:pt x="334" y="22"/>
                  </a:cubicBezTo>
                  <a:cubicBezTo>
                    <a:pt x="336" y="25"/>
                    <a:pt x="339" y="12"/>
                    <a:pt x="337" y="27"/>
                  </a:cubicBezTo>
                  <a:cubicBezTo>
                    <a:pt x="336" y="23"/>
                    <a:pt x="335" y="42"/>
                    <a:pt x="337" y="17"/>
                  </a:cubicBezTo>
                  <a:cubicBezTo>
                    <a:pt x="336" y="16"/>
                    <a:pt x="336" y="16"/>
                    <a:pt x="335" y="15"/>
                  </a:cubicBezTo>
                  <a:cubicBezTo>
                    <a:pt x="336" y="14"/>
                    <a:pt x="336" y="14"/>
                    <a:pt x="336" y="14"/>
                  </a:cubicBezTo>
                  <a:cubicBezTo>
                    <a:pt x="336" y="14"/>
                    <a:pt x="336" y="14"/>
                    <a:pt x="336" y="14"/>
                  </a:cubicBezTo>
                  <a:cubicBezTo>
                    <a:pt x="336" y="14"/>
                    <a:pt x="336" y="14"/>
                    <a:pt x="336" y="14"/>
                  </a:cubicBezTo>
                  <a:cubicBezTo>
                    <a:pt x="336" y="14"/>
                    <a:pt x="336" y="14"/>
                    <a:pt x="336" y="14"/>
                  </a:cubicBezTo>
                  <a:cubicBezTo>
                    <a:pt x="337" y="11"/>
                    <a:pt x="333" y="48"/>
                    <a:pt x="335" y="32"/>
                  </a:cubicBezTo>
                  <a:cubicBezTo>
                    <a:pt x="335" y="32"/>
                    <a:pt x="335" y="32"/>
                    <a:pt x="335" y="32"/>
                  </a:cubicBezTo>
                  <a:cubicBezTo>
                    <a:pt x="334" y="32"/>
                    <a:pt x="334" y="32"/>
                    <a:pt x="334" y="32"/>
                  </a:cubicBezTo>
                  <a:cubicBezTo>
                    <a:pt x="334" y="32"/>
                    <a:pt x="334" y="32"/>
                    <a:pt x="334" y="32"/>
                  </a:cubicBezTo>
                  <a:cubicBezTo>
                    <a:pt x="334" y="32"/>
                    <a:pt x="334" y="32"/>
                    <a:pt x="334" y="32"/>
                  </a:cubicBezTo>
                  <a:cubicBezTo>
                    <a:pt x="333" y="32"/>
                    <a:pt x="333" y="32"/>
                    <a:pt x="333" y="32"/>
                  </a:cubicBezTo>
                  <a:cubicBezTo>
                    <a:pt x="331" y="31"/>
                    <a:pt x="331" y="31"/>
                    <a:pt x="331" y="31"/>
                  </a:cubicBezTo>
                  <a:cubicBezTo>
                    <a:pt x="327" y="30"/>
                    <a:pt x="327" y="30"/>
                    <a:pt x="327" y="30"/>
                  </a:cubicBezTo>
                  <a:cubicBezTo>
                    <a:pt x="324" y="29"/>
                    <a:pt x="322" y="29"/>
                    <a:pt x="320" y="30"/>
                  </a:cubicBezTo>
                  <a:cubicBezTo>
                    <a:pt x="318" y="28"/>
                    <a:pt x="320" y="25"/>
                    <a:pt x="322" y="26"/>
                  </a:cubicBezTo>
                  <a:cubicBezTo>
                    <a:pt x="314" y="24"/>
                    <a:pt x="306" y="23"/>
                    <a:pt x="298" y="21"/>
                  </a:cubicBezTo>
                  <a:cubicBezTo>
                    <a:pt x="303" y="25"/>
                    <a:pt x="289" y="21"/>
                    <a:pt x="292" y="25"/>
                  </a:cubicBezTo>
                  <a:cubicBezTo>
                    <a:pt x="296" y="26"/>
                    <a:pt x="300" y="30"/>
                    <a:pt x="297" y="31"/>
                  </a:cubicBezTo>
                  <a:cubicBezTo>
                    <a:pt x="295" y="31"/>
                    <a:pt x="297" y="30"/>
                    <a:pt x="296" y="29"/>
                  </a:cubicBezTo>
                  <a:cubicBezTo>
                    <a:pt x="293" y="31"/>
                    <a:pt x="291" y="24"/>
                    <a:pt x="288" y="28"/>
                  </a:cubicBezTo>
                  <a:cubicBezTo>
                    <a:pt x="296" y="27"/>
                    <a:pt x="290" y="23"/>
                    <a:pt x="291" y="19"/>
                  </a:cubicBezTo>
                  <a:cubicBezTo>
                    <a:pt x="286" y="21"/>
                    <a:pt x="292" y="17"/>
                    <a:pt x="286" y="16"/>
                  </a:cubicBezTo>
                  <a:cubicBezTo>
                    <a:pt x="280" y="18"/>
                    <a:pt x="274" y="19"/>
                    <a:pt x="267" y="20"/>
                  </a:cubicBezTo>
                  <a:cubicBezTo>
                    <a:pt x="259" y="17"/>
                    <a:pt x="247" y="21"/>
                    <a:pt x="240" y="22"/>
                  </a:cubicBezTo>
                  <a:cubicBezTo>
                    <a:pt x="236" y="20"/>
                    <a:pt x="239" y="16"/>
                    <a:pt x="234" y="16"/>
                  </a:cubicBezTo>
                  <a:cubicBezTo>
                    <a:pt x="230" y="16"/>
                    <a:pt x="238" y="20"/>
                    <a:pt x="231" y="19"/>
                  </a:cubicBezTo>
                  <a:cubicBezTo>
                    <a:pt x="232" y="18"/>
                    <a:pt x="232" y="18"/>
                    <a:pt x="232" y="18"/>
                  </a:cubicBezTo>
                  <a:cubicBezTo>
                    <a:pt x="230" y="19"/>
                    <a:pt x="218" y="16"/>
                    <a:pt x="217" y="22"/>
                  </a:cubicBezTo>
                  <a:cubicBezTo>
                    <a:pt x="219" y="18"/>
                    <a:pt x="219" y="18"/>
                    <a:pt x="219" y="18"/>
                  </a:cubicBezTo>
                  <a:cubicBezTo>
                    <a:pt x="217" y="17"/>
                    <a:pt x="216" y="18"/>
                    <a:pt x="215" y="19"/>
                  </a:cubicBezTo>
                  <a:cubicBezTo>
                    <a:pt x="215" y="18"/>
                    <a:pt x="213" y="16"/>
                    <a:pt x="215" y="15"/>
                  </a:cubicBezTo>
                  <a:cubicBezTo>
                    <a:pt x="211" y="13"/>
                    <a:pt x="206" y="17"/>
                    <a:pt x="202" y="17"/>
                  </a:cubicBezTo>
                  <a:cubicBezTo>
                    <a:pt x="205" y="20"/>
                    <a:pt x="205" y="20"/>
                    <a:pt x="205" y="20"/>
                  </a:cubicBezTo>
                  <a:cubicBezTo>
                    <a:pt x="197" y="22"/>
                    <a:pt x="191" y="20"/>
                    <a:pt x="183" y="22"/>
                  </a:cubicBezTo>
                  <a:cubicBezTo>
                    <a:pt x="183" y="20"/>
                    <a:pt x="183" y="20"/>
                    <a:pt x="183" y="20"/>
                  </a:cubicBezTo>
                  <a:cubicBezTo>
                    <a:pt x="179" y="22"/>
                    <a:pt x="179" y="22"/>
                    <a:pt x="179" y="22"/>
                  </a:cubicBezTo>
                  <a:cubicBezTo>
                    <a:pt x="180" y="19"/>
                    <a:pt x="175" y="18"/>
                    <a:pt x="173" y="20"/>
                  </a:cubicBezTo>
                  <a:cubicBezTo>
                    <a:pt x="185" y="13"/>
                    <a:pt x="185" y="13"/>
                    <a:pt x="185" y="13"/>
                  </a:cubicBezTo>
                  <a:cubicBezTo>
                    <a:pt x="188" y="14"/>
                    <a:pt x="181" y="16"/>
                    <a:pt x="184" y="19"/>
                  </a:cubicBezTo>
                  <a:cubicBezTo>
                    <a:pt x="186" y="20"/>
                    <a:pt x="193" y="19"/>
                    <a:pt x="194" y="17"/>
                  </a:cubicBezTo>
                  <a:cubicBezTo>
                    <a:pt x="191" y="17"/>
                    <a:pt x="191" y="17"/>
                    <a:pt x="189" y="18"/>
                  </a:cubicBezTo>
                  <a:cubicBezTo>
                    <a:pt x="187" y="15"/>
                    <a:pt x="192" y="15"/>
                    <a:pt x="194" y="12"/>
                  </a:cubicBezTo>
                  <a:cubicBezTo>
                    <a:pt x="192" y="12"/>
                    <a:pt x="190" y="12"/>
                    <a:pt x="190" y="13"/>
                  </a:cubicBezTo>
                  <a:cubicBezTo>
                    <a:pt x="192" y="11"/>
                    <a:pt x="195" y="10"/>
                    <a:pt x="200" y="10"/>
                  </a:cubicBezTo>
                  <a:cubicBezTo>
                    <a:pt x="197" y="11"/>
                    <a:pt x="202" y="11"/>
                    <a:pt x="201" y="13"/>
                  </a:cubicBezTo>
                  <a:cubicBezTo>
                    <a:pt x="201" y="10"/>
                    <a:pt x="206" y="8"/>
                    <a:pt x="212" y="8"/>
                  </a:cubicBezTo>
                  <a:cubicBezTo>
                    <a:pt x="216" y="11"/>
                    <a:pt x="222" y="5"/>
                    <a:pt x="229" y="5"/>
                  </a:cubicBezTo>
                  <a:cubicBezTo>
                    <a:pt x="227" y="9"/>
                    <a:pt x="224" y="11"/>
                    <a:pt x="220" y="13"/>
                  </a:cubicBezTo>
                  <a:cubicBezTo>
                    <a:pt x="224" y="14"/>
                    <a:pt x="224" y="13"/>
                    <a:pt x="229" y="14"/>
                  </a:cubicBezTo>
                  <a:cubicBezTo>
                    <a:pt x="231" y="11"/>
                    <a:pt x="232" y="8"/>
                    <a:pt x="237" y="6"/>
                  </a:cubicBezTo>
                  <a:cubicBezTo>
                    <a:pt x="238" y="8"/>
                    <a:pt x="238" y="8"/>
                    <a:pt x="238" y="8"/>
                  </a:cubicBezTo>
                  <a:cubicBezTo>
                    <a:pt x="243" y="6"/>
                    <a:pt x="243" y="3"/>
                    <a:pt x="249" y="3"/>
                  </a:cubicBezTo>
                  <a:cubicBezTo>
                    <a:pt x="261" y="4"/>
                    <a:pt x="272" y="3"/>
                    <a:pt x="281" y="4"/>
                  </a:cubicBezTo>
                  <a:cubicBezTo>
                    <a:pt x="281" y="6"/>
                    <a:pt x="281" y="6"/>
                    <a:pt x="281" y="6"/>
                  </a:cubicBezTo>
                  <a:cubicBezTo>
                    <a:pt x="286" y="2"/>
                    <a:pt x="298" y="5"/>
                    <a:pt x="304" y="4"/>
                  </a:cubicBezTo>
                  <a:cubicBezTo>
                    <a:pt x="315" y="8"/>
                    <a:pt x="330" y="7"/>
                    <a:pt x="334" y="14"/>
                  </a:cubicBezTo>
                  <a:cubicBezTo>
                    <a:pt x="342" y="16"/>
                    <a:pt x="342" y="16"/>
                    <a:pt x="342" y="16"/>
                  </a:cubicBezTo>
                  <a:cubicBezTo>
                    <a:pt x="343" y="17"/>
                    <a:pt x="343" y="17"/>
                    <a:pt x="343" y="17"/>
                  </a:cubicBezTo>
                  <a:cubicBezTo>
                    <a:pt x="343" y="17"/>
                    <a:pt x="343" y="17"/>
                    <a:pt x="343" y="17"/>
                  </a:cubicBezTo>
                  <a:cubicBezTo>
                    <a:pt x="344" y="17"/>
                    <a:pt x="344" y="17"/>
                    <a:pt x="344" y="17"/>
                  </a:cubicBezTo>
                  <a:cubicBezTo>
                    <a:pt x="344" y="17"/>
                    <a:pt x="344" y="17"/>
                    <a:pt x="344" y="17"/>
                  </a:cubicBezTo>
                  <a:cubicBezTo>
                    <a:pt x="344" y="17"/>
                    <a:pt x="344" y="17"/>
                    <a:pt x="344" y="17"/>
                  </a:cubicBezTo>
                  <a:cubicBezTo>
                    <a:pt x="345" y="5"/>
                    <a:pt x="342" y="34"/>
                    <a:pt x="342" y="31"/>
                  </a:cubicBezTo>
                  <a:cubicBezTo>
                    <a:pt x="342" y="31"/>
                    <a:pt x="342" y="31"/>
                    <a:pt x="342" y="31"/>
                  </a:cubicBezTo>
                  <a:cubicBezTo>
                    <a:pt x="341" y="31"/>
                    <a:pt x="341" y="31"/>
                    <a:pt x="341" y="31"/>
                  </a:cubicBezTo>
                  <a:cubicBezTo>
                    <a:pt x="341" y="31"/>
                    <a:pt x="341" y="31"/>
                    <a:pt x="341" y="31"/>
                  </a:cubicBezTo>
                  <a:cubicBezTo>
                    <a:pt x="337" y="33"/>
                    <a:pt x="337" y="33"/>
                    <a:pt x="337" y="33"/>
                  </a:cubicBezTo>
                  <a:cubicBezTo>
                    <a:pt x="324" y="37"/>
                    <a:pt x="324" y="37"/>
                    <a:pt x="324" y="37"/>
                  </a:cubicBezTo>
                  <a:cubicBezTo>
                    <a:pt x="316" y="40"/>
                    <a:pt x="307" y="44"/>
                    <a:pt x="297" y="45"/>
                  </a:cubicBezTo>
                  <a:cubicBezTo>
                    <a:pt x="299" y="41"/>
                    <a:pt x="299" y="41"/>
                    <a:pt x="299" y="41"/>
                  </a:cubicBezTo>
                  <a:cubicBezTo>
                    <a:pt x="296" y="44"/>
                    <a:pt x="297" y="40"/>
                    <a:pt x="293" y="41"/>
                  </a:cubicBezTo>
                  <a:cubicBezTo>
                    <a:pt x="298" y="43"/>
                    <a:pt x="289" y="45"/>
                    <a:pt x="287" y="48"/>
                  </a:cubicBezTo>
                  <a:cubicBezTo>
                    <a:pt x="278" y="47"/>
                    <a:pt x="267" y="52"/>
                    <a:pt x="260" y="56"/>
                  </a:cubicBezTo>
                  <a:cubicBezTo>
                    <a:pt x="259" y="54"/>
                    <a:pt x="259" y="54"/>
                    <a:pt x="259" y="54"/>
                  </a:cubicBezTo>
                  <a:cubicBezTo>
                    <a:pt x="252" y="59"/>
                    <a:pt x="242" y="57"/>
                    <a:pt x="232" y="58"/>
                  </a:cubicBezTo>
                  <a:cubicBezTo>
                    <a:pt x="231" y="57"/>
                    <a:pt x="229" y="55"/>
                    <a:pt x="226" y="56"/>
                  </a:cubicBezTo>
                  <a:cubicBezTo>
                    <a:pt x="221" y="61"/>
                    <a:pt x="219" y="61"/>
                    <a:pt x="211" y="65"/>
                  </a:cubicBezTo>
                  <a:cubicBezTo>
                    <a:pt x="206" y="66"/>
                    <a:pt x="197" y="67"/>
                    <a:pt x="191" y="66"/>
                  </a:cubicBezTo>
                  <a:cubicBezTo>
                    <a:pt x="181" y="71"/>
                    <a:pt x="171" y="74"/>
                    <a:pt x="161" y="77"/>
                  </a:cubicBezTo>
                  <a:cubicBezTo>
                    <a:pt x="157" y="78"/>
                    <a:pt x="154" y="80"/>
                    <a:pt x="153" y="81"/>
                  </a:cubicBezTo>
                  <a:cubicBezTo>
                    <a:pt x="152" y="82"/>
                    <a:pt x="152" y="82"/>
                    <a:pt x="152" y="82"/>
                  </a:cubicBezTo>
                  <a:cubicBezTo>
                    <a:pt x="152" y="82"/>
                    <a:pt x="152" y="82"/>
                    <a:pt x="152" y="82"/>
                  </a:cubicBezTo>
                  <a:cubicBezTo>
                    <a:pt x="154" y="87"/>
                    <a:pt x="136" y="38"/>
                    <a:pt x="144" y="59"/>
                  </a:cubicBezTo>
                  <a:cubicBezTo>
                    <a:pt x="144" y="59"/>
                    <a:pt x="144" y="59"/>
                    <a:pt x="144" y="59"/>
                  </a:cubicBezTo>
                  <a:cubicBezTo>
                    <a:pt x="144" y="59"/>
                    <a:pt x="144" y="59"/>
                    <a:pt x="144" y="59"/>
                  </a:cubicBezTo>
                  <a:cubicBezTo>
                    <a:pt x="144" y="59"/>
                    <a:pt x="144" y="59"/>
                    <a:pt x="144" y="59"/>
                  </a:cubicBezTo>
                  <a:cubicBezTo>
                    <a:pt x="144" y="59"/>
                    <a:pt x="144" y="59"/>
                    <a:pt x="144" y="59"/>
                  </a:cubicBezTo>
                  <a:cubicBezTo>
                    <a:pt x="145" y="59"/>
                    <a:pt x="145" y="59"/>
                    <a:pt x="145" y="59"/>
                  </a:cubicBezTo>
                  <a:cubicBezTo>
                    <a:pt x="146" y="59"/>
                    <a:pt x="146" y="59"/>
                    <a:pt x="146" y="59"/>
                  </a:cubicBezTo>
                  <a:cubicBezTo>
                    <a:pt x="149" y="59"/>
                    <a:pt x="149" y="59"/>
                    <a:pt x="149" y="59"/>
                  </a:cubicBezTo>
                  <a:cubicBezTo>
                    <a:pt x="157" y="59"/>
                    <a:pt x="157" y="59"/>
                    <a:pt x="157" y="59"/>
                  </a:cubicBezTo>
                  <a:cubicBezTo>
                    <a:pt x="158" y="61"/>
                    <a:pt x="158" y="61"/>
                    <a:pt x="158" y="61"/>
                  </a:cubicBezTo>
                  <a:cubicBezTo>
                    <a:pt x="178" y="57"/>
                    <a:pt x="203" y="59"/>
                    <a:pt x="222" y="54"/>
                  </a:cubicBezTo>
                  <a:cubicBezTo>
                    <a:pt x="221" y="59"/>
                    <a:pt x="221" y="59"/>
                    <a:pt x="221" y="59"/>
                  </a:cubicBezTo>
                  <a:cubicBezTo>
                    <a:pt x="226" y="60"/>
                    <a:pt x="234" y="56"/>
                    <a:pt x="232" y="53"/>
                  </a:cubicBezTo>
                  <a:cubicBezTo>
                    <a:pt x="238" y="54"/>
                    <a:pt x="247" y="50"/>
                    <a:pt x="251" y="53"/>
                  </a:cubicBezTo>
                  <a:cubicBezTo>
                    <a:pt x="257" y="54"/>
                    <a:pt x="258" y="51"/>
                    <a:pt x="264" y="50"/>
                  </a:cubicBezTo>
                  <a:cubicBezTo>
                    <a:pt x="277" y="51"/>
                    <a:pt x="281" y="52"/>
                    <a:pt x="294" y="52"/>
                  </a:cubicBezTo>
                  <a:cubicBezTo>
                    <a:pt x="291" y="52"/>
                    <a:pt x="291" y="52"/>
                    <a:pt x="291" y="52"/>
                  </a:cubicBezTo>
                  <a:cubicBezTo>
                    <a:pt x="290" y="53"/>
                    <a:pt x="289" y="54"/>
                    <a:pt x="292" y="55"/>
                  </a:cubicBezTo>
                  <a:cubicBezTo>
                    <a:pt x="297" y="54"/>
                    <a:pt x="309" y="60"/>
                    <a:pt x="306" y="53"/>
                  </a:cubicBezTo>
                  <a:cubicBezTo>
                    <a:pt x="316" y="58"/>
                    <a:pt x="316" y="58"/>
                    <a:pt x="316" y="58"/>
                  </a:cubicBezTo>
                  <a:cubicBezTo>
                    <a:pt x="322" y="59"/>
                    <a:pt x="322" y="59"/>
                    <a:pt x="322" y="59"/>
                  </a:cubicBezTo>
                  <a:cubicBezTo>
                    <a:pt x="325" y="60"/>
                    <a:pt x="325" y="60"/>
                    <a:pt x="325" y="60"/>
                  </a:cubicBezTo>
                  <a:cubicBezTo>
                    <a:pt x="325" y="60"/>
                    <a:pt x="325" y="60"/>
                    <a:pt x="325" y="60"/>
                  </a:cubicBezTo>
                  <a:cubicBezTo>
                    <a:pt x="325" y="53"/>
                    <a:pt x="323" y="123"/>
                    <a:pt x="324" y="93"/>
                  </a:cubicBezTo>
                  <a:cubicBezTo>
                    <a:pt x="324" y="93"/>
                    <a:pt x="324" y="93"/>
                    <a:pt x="324" y="93"/>
                  </a:cubicBezTo>
                  <a:cubicBezTo>
                    <a:pt x="324" y="93"/>
                    <a:pt x="324" y="93"/>
                    <a:pt x="324" y="93"/>
                  </a:cubicBezTo>
                  <a:cubicBezTo>
                    <a:pt x="324" y="93"/>
                    <a:pt x="324" y="93"/>
                    <a:pt x="324" y="93"/>
                  </a:cubicBezTo>
                  <a:cubicBezTo>
                    <a:pt x="324" y="93"/>
                    <a:pt x="324" y="93"/>
                    <a:pt x="324" y="93"/>
                  </a:cubicBezTo>
                  <a:cubicBezTo>
                    <a:pt x="324" y="93"/>
                    <a:pt x="324" y="93"/>
                    <a:pt x="324" y="93"/>
                  </a:cubicBezTo>
                  <a:cubicBezTo>
                    <a:pt x="323" y="94"/>
                    <a:pt x="323" y="94"/>
                    <a:pt x="323" y="94"/>
                  </a:cubicBezTo>
                  <a:cubicBezTo>
                    <a:pt x="322" y="94"/>
                    <a:pt x="322" y="94"/>
                    <a:pt x="322" y="94"/>
                  </a:cubicBezTo>
                  <a:cubicBezTo>
                    <a:pt x="315" y="97"/>
                    <a:pt x="307" y="99"/>
                    <a:pt x="301" y="99"/>
                  </a:cubicBezTo>
                  <a:cubicBezTo>
                    <a:pt x="302" y="100"/>
                    <a:pt x="299" y="101"/>
                    <a:pt x="298" y="103"/>
                  </a:cubicBezTo>
                  <a:cubicBezTo>
                    <a:pt x="287" y="105"/>
                    <a:pt x="275" y="104"/>
                    <a:pt x="267" y="108"/>
                  </a:cubicBezTo>
                  <a:cubicBezTo>
                    <a:pt x="265" y="108"/>
                    <a:pt x="269" y="105"/>
                    <a:pt x="265" y="106"/>
                  </a:cubicBezTo>
                  <a:cubicBezTo>
                    <a:pt x="263" y="107"/>
                    <a:pt x="265" y="108"/>
                    <a:pt x="262" y="109"/>
                  </a:cubicBezTo>
                  <a:cubicBezTo>
                    <a:pt x="246" y="114"/>
                    <a:pt x="228" y="112"/>
                    <a:pt x="214" y="116"/>
                  </a:cubicBezTo>
                  <a:cubicBezTo>
                    <a:pt x="201" y="120"/>
                    <a:pt x="186" y="124"/>
                    <a:pt x="174" y="127"/>
                  </a:cubicBezTo>
                  <a:cubicBezTo>
                    <a:pt x="168" y="128"/>
                    <a:pt x="163" y="130"/>
                    <a:pt x="158" y="132"/>
                  </a:cubicBezTo>
                  <a:cubicBezTo>
                    <a:pt x="153" y="135"/>
                    <a:pt x="153" y="135"/>
                    <a:pt x="153" y="135"/>
                  </a:cubicBezTo>
                  <a:cubicBezTo>
                    <a:pt x="151" y="137"/>
                    <a:pt x="151" y="137"/>
                    <a:pt x="151" y="137"/>
                  </a:cubicBezTo>
                  <a:cubicBezTo>
                    <a:pt x="150" y="137"/>
                    <a:pt x="150" y="137"/>
                    <a:pt x="150" y="137"/>
                  </a:cubicBezTo>
                  <a:cubicBezTo>
                    <a:pt x="150" y="137"/>
                    <a:pt x="150" y="137"/>
                    <a:pt x="150" y="137"/>
                  </a:cubicBezTo>
                  <a:cubicBezTo>
                    <a:pt x="150" y="137"/>
                    <a:pt x="150" y="137"/>
                    <a:pt x="150" y="137"/>
                  </a:cubicBezTo>
                  <a:cubicBezTo>
                    <a:pt x="151" y="143"/>
                    <a:pt x="144" y="87"/>
                    <a:pt x="147" y="111"/>
                  </a:cubicBezTo>
                  <a:cubicBezTo>
                    <a:pt x="147" y="111"/>
                    <a:pt x="147" y="111"/>
                    <a:pt x="147" y="111"/>
                  </a:cubicBezTo>
                  <a:cubicBezTo>
                    <a:pt x="147" y="111"/>
                    <a:pt x="147" y="111"/>
                    <a:pt x="147" y="111"/>
                  </a:cubicBezTo>
                  <a:cubicBezTo>
                    <a:pt x="147" y="111"/>
                    <a:pt x="147" y="111"/>
                    <a:pt x="147" y="111"/>
                  </a:cubicBezTo>
                  <a:cubicBezTo>
                    <a:pt x="148" y="111"/>
                    <a:pt x="148" y="111"/>
                    <a:pt x="148" y="111"/>
                  </a:cubicBezTo>
                  <a:cubicBezTo>
                    <a:pt x="149" y="111"/>
                    <a:pt x="149" y="111"/>
                    <a:pt x="149" y="111"/>
                  </a:cubicBezTo>
                  <a:cubicBezTo>
                    <a:pt x="148" y="112"/>
                    <a:pt x="148" y="112"/>
                    <a:pt x="148" y="112"/>
                  </a:cubicBezTo>
                  <a:cubicBezTo>
                    <a:pt x="155" y="110"/>
                    <a:pt x="159" y="123"/>
                    <a:pt x="167" y="117"/>
                  </a:cubicBezTo>
                  <a:cubicBezTo>
                    <a:pt x="168" y="118"/>
                    <a:pt x="173" y="118"/>
                    <a:pt x="172" y="120"/>
                  </a:cubicBezTo>
                  <a:cubicBezTo>
                    <a:pt x="177" y="119"/>
                    <a:pt x="189" y="124"/>
                    <a:pt x="198" y="120"/>
                  </a:cubicBezTo>
                  <a:cubicBezTo>
                    <a:pt x="196" y="121"/>
                    <a:pt x="196" y="121"/>
                    <a:pt x="196" y="121"/>
                  </a:cubicBezTo>
                  <a:cubicBezTo>
                    <a:pt x="206" y="123"/>
                    <a:pt x="215" y="118"/>
                    <a:pt x="225" y="120"/>
                  </a:cubicBezTo>
                  <a:cubicBezTo>
                    <a:pt x="224" y="120"/>
                    <a:pt x="222" y="121"/>
                    <a:pt x="222" y="122"/>
                  </a:cubicBezTo>
                  <a:cubicBezTo>
                    <a:pt x="226" y="124"/>
                    <a:pt x="232" y="117"/>
                    <a:pt x="234" y="122"/>
                  </a:cubicBezTo>
                  <a:cubicBezTo>
                    <a:pt x="237" y="121"/>
                    <a:pt x="236" y="119"/>
                    <a:pt x="234" y="119"/>
                  </a:cubicBezTo>
                  <a:cubicBezTo>
                    <a:pt x="258" y="120"/>
                    <a:pt x="286" y="111"/>
                    <a:pt x="318" y="127"/>
                  </a:cubicBezTo>
                  <a:cubicBezTo>
                    <a:pt x="328" y="135"/>
                    <a:pt x="326" y="136"/>
                    <a:pt x="325" y="137"/>
                  </a:cubicBezTo>
                  <a:cubicBezTo>
                    <a:pt x="324" y="138"/>
                    <a:pt x="324" y="138"/>
                    <a:pt x="324" y="138"/>
                  </a:cubicBezTo>
                  <a:cubicBezTo>
                    <a:pt x="324" y="138"/>
                    <a:pt x="324" y="138"/>
                    <a:pt x="324" y="138"/>
                  </a:cubicBezTo>
                  <a:cubicBezTo>
                    <a:pt x="325" y="138"/>
                    <a:pt x="325" y="138"/>
                    <a:pt x="325" y="138"/>
                  </a:cubicBezTo>
                  <a:cubicBezTo>
                    <a:pt x="325" y="138"/>
                    <a:pt x="325" y="138"/>
                    <a:pt x="325" y="138"/>
                  </a:cubicBezTo>
                  <a:cubicBezTo>
                    <a:pt x="325" y="138"/>
                    <a:pt x="325" y="138"/>
                    <a:pt x="325" y="138"/>
                  </a:cubicBezTo>
                  <a:cubicBezTo>
                    <a:pt x="325" y="138"/>
                    <a:pt x="325" y="138"/>
                    <a:pt x="325" y="138"/>
                  </a:cubicBezTo>
                  <a:cubicBezTo>
                    <a:pt x="329" y="120"/>
                    <a:pt x="319" y="164"/>
                    <a:pt x="320" y="159"/>
                  </a:cubicBezTo>
                  <a:cubicBezTo>
                    <a:pt x="320" y="159"/>
                    <a:pt x="320" y="159"/>
                    <a:pt x="320" y="159"/>
                  </a:cubicBezTo>
                  <a:cubicBezTo>
                    <a:pt x="320" y="159"/>
                    <a:pt x="320" y="159"/>
                    <a:pt x="320" y="159"/>
                  </a:cubicBezTo>
                  <a:cubicBezTo>
                    <a:pt x="319" y="160"/>
                    <a:pt x="319" y="160"/>
                    <a:pt x="319" y="160"/>
                  </a:cubicBezTo>
                  <a:cubicBezTo>
                    <a:pt x="318" y="160"/>
                    <a:pt x="318" y="160"/>
                    <a:pt x="318" y="160"/>
                  </a:cubicBezTo>
                  <a:cubicBezTo>
                    <a:pt x="317" y="161"/>
                    <a:pt x="316" y="161"/>
                    <a:pt x="314" y="162"/>
                  </a:cubicBezTo>
                  <a:cubicBezTo>
                    <a:pt x="313" y="162"/>
                    <a:pt x="314" y="164"/>
                    <a:pt x="313" y="163"/>
                  </a:cubicBezTo>
                  <a:cubicBezTo>
                    <a:pt x="308" y="166"/>
                    <a:pt x="303" y="160"/>
                    <a:pt x="299" y="163"/>
                  </a:cubicBezTo>
                  <a:cubicBezTo>
                    <a:pt x="302" y="166"/>
                    <a:pt x="297" y="165"/>
                    <a:pt x="297" y="167"/>
                  </a:cubicBezTo>
                  <a:cubicBezTo>
                    <a:pt x="286" y="167"/>
                    <a:pt x="283" y="164"/>
                    <a:pt x="275" y="167"/>
                  </a:cubicBezTo>
                  <a:cubicBezTo>
                    <a:pt x="275" y="165"/>
                    <a:pt x="275" y="165"/>
                    <a:pt x="275" y="165"/>
                  </a:cubicBezTo>
                  <a:cubicBezTo>
                    <a:pt x="265" y="171"/>
                    <a:pt x="254" y="169"/>
                    <a:pt x="246" y="176"/>
                  </a:cubicBezTo>
                  <a:cubicBezTo>
                    <a:pt x="233" y="177"/>
                    <a:pt x="220" y="179"/>
                    <a:pt x="209" y="182"/>
                  </a:cubicBezTo>
                  <a:cubicBezTo>
                    <a:pt x="205" y="185"/>
                    <a:pt x="199" y="186"/>
                    <a:pt x="196" y="189"/>
                  </a:cubicBezTo>
                  <a:cubicBezTo>
                    <a:pt x="192" y="192"/>
                    <a:pt x="192" y="192"/>
                    <a:pt x="192" y="192"/>
                  </a:cubicBezTo>
                  <a:cubicBezTo>
                    <a:pt x="192" y="192"/>
                    <a:pt x="192" y="192"/>
                    <a:pt x="192" y="192"/>
                  </a:cubicBezTo>
                  <a:cubicBezTo>
                    <a:pt x="192" y="192"/>
                    <a:pt x="192" y="192"/>
                    <a:pt x="192" y="192"/>
                  </a:cubicBezTo>
                  <a:cubicBezTo>
                    <a:pt x="192" y="192"/>
                    <a:pt x="192" y="192"/>
                    <a:pt x="192" y="192"/>
                  </a:cubicBezTo>
                  <a:cubicBezTo>
                    <a:pt x="192" y="192"/>
                    <a:pt x="192" y="192"/>
                    <a:pt x="192" y="192"/>
                  </a:cubicBezTo>
                  <a:cubicBezTo>
                    <a:pt x="192" y="199"/>
                    <a:pt x="190" y="138"/>
                    <a:pt x="191" y="164"/>
                  </a:cubicBezTo>
                  <a:cubicBezTo>
                    <a:pt x="191" y="164"/>
                    <a:pt x="191" y="164"/>
                    <a:pt x="191" y="164"/>
                  </a:cubicBezTo>
                  <a:cubicBezTo>
                    <a:pt x="191" y="164"/>
                    <a:pt x="191" y="164"/>
                    <a:pt x="191" y="164"/>
                  </a:cubicBezTo>
                  <a:cubicBezTo>
                    <a:pt x="192" y="164"/>
                    <a:pt x="192" y="164"/>
                    <a:pt x="192" y="164"/>
                  </a:cubicBezTo>
                  <a:cubicBezTo>
                    <a:pt x="193" y="165"/>
                    <a:pt x="193" y="165"/>
                    <a:pt x="193" y="165"/>
                  </a:cubicBezTo>
                  <a:cubicBezTo>
                    <a:pt x="198" y="168"/>
                    <a:pt x="209" y="169"/>
                    <a:pt x="223" y="169"/>
                  </a:cubicBezTo>
                  <a:cubicBezTo>
                    <a:pt x="230" y="170"/>
                    <a:pt x="238" y="171"/>
                    <a:pt x="247" y="173"/>
                  </a:cubicBezTo>
                  <a:cubicBezTo>
                    <a:pt x="251" y="174"/>
                    <a:pt x="256" y="176"/>
                    <a:pt x="261" y="177"/>
                  </a:cubicBezTo>
                  <a:cubicBezTo>
                    <a:pt x="257" y="142"/>
                    <a:pt x="266" y="225"/>
                    <a:pt x="265" y="217"/>
                  </a:cubicBezTo>
                  <a:cubicBezTo>
                    <a:pt x="265" y="217"/>
                    <a:pt x="265" y="217"/>
                    <a:pt x="265" y="217"/>
                  </a:cubicBezTo>
                  <a:cubicBezTo>
                    <a:pt x="265" y="217"/>
                    <a:pt x="265" y="217"/>
                    <a:pt x="265" y="217"/>
                  </a:cubicBezTo>
                  <a:cubicBezTo>
                    <a:pt x="265" y="217"/>
                    <a:pt x="265" y="217"/>
                    <a:pt x="265" y="217"/>
                  </a:cubicBezTo>
                  <a:cubicBezTo>
                    <a:pt x="265" y="217"/>
                    <a:pt x="265" y="217"/>
                    <a:pt x="265" y="217"/>
                  </a:cubicBezTo>
                  <a:cubicBezTo>
                    <a:pt x="264" y="218"/>
                    <a:pt x="264" y="218"/>
                    <a:pt x="264" y="218"/>
                  </a:cubicBezTo>
                  <a:cubicBezTo>
                    <a:pt x="263" y="219"/>
                    <a:pt x="263" y="219"/>
                    <a:pt x="263" y="219"/>
                  </a:cubicBezTo>
                  <a:cubicBezTo>
                    <a:pt x="260" y="220"/>
                    <a:pt x="260" y="220"/>
                    <a:pt x="260" y="220"/>
                  </a:cubicBezTo>
                  <a:cubicBezTo>
                    <a:pt x="255" y="224"/>
                    <a:pt x="255" y="224"/>
                    <a:pt x="255" y="224"/>
                  </a:cubicBezTo>
                  <a:cubicBezTo>
                    <a:pt x="228" y="240"/>
                    <a:pt x="210" y="249"/>
                    <a:pt x="199" y="265"/>
                  </a:cubicBezTo>
                  <a:cubicBezTo>
                    <a:pt x="193" y="278"/>
                    <a:pt x="190" y="271"/>
                    <a:pt x="194" y="275"/>
                  </a:cubicBezTo>
                  <a:cubicBezTo>
                    <a:pt x="198" y="281"/>
                    <a:pt x="211" y="298"/>
                    <a:pt x="216" y="313"/>
                  </a:cubicBezTo>
                  <a:cubicBezTo>
                    <a:pt x="218" y="329"/>
                    <a:pt x="218" y="330"/>
                    <a:pt x="222" y="346"/>
                  </a:cubicBezTo>
                  <a:cubicBezTo>
                    <a:pt x="222" y="346"/>
                    <a:pt x="221" y="345"/>
                    <a:pt x="221" y="346"/>
                  </a:cubicBezTo>
                  <a:cubicBezTo>
                    <a:pt x="224" y="346"/>
                    <a:pt x="222" y="358"/>
                    <a:pt x="225" y="359"/>
                  </a:cubicBezTo>
                  <a:cubicBezTo>
                    <a:pt x="223" y="385"/>
                    <a:pt x="217" y="404"/>
                    <a:pt x="208" y="425"/>
                  </a:cubicBezTo>
                  <a:cubicBezTo>
                    <a:pt x="209" y="421"/>
                    <a:pt x="207" y="419"/>
                    <a:pt x="205" y="422"/>
                  </a:cubicBezTo>
                  <a:cubicBezTo>
                    <a:pt x="206" y="427"/>
                    <a:pt x="206" y="427"/>
                    <a:pt x="206" y="427"/>
                  </a:cubicBezTo>
                  <a:cubicBezTo>
                    <a:pt x="204" y="427"/>
                    <a:pt x="204" y="427"/>
                    <a:pt x="204" y="427"/>
                  </a:cubicBezTo>
                  <a:cubicBezTo>
                    <a:pt x="204" y="430"/>
                    <a:pt x="204" y="433"/>
                    <a:pt x="206" y="431"/>
                  </a:cubicBezTo>
                  <a:cubicBezTo>
                    <a:pt x="185" y="483"/>
                    <a:pt x="146" y="521"/>
                    <a:pt x="113" y="560"/>
                  </a:cubicBezTo>
                  <a:cubicBezTo>
                    <a:pt x="104" y="568"/>
                    <a:pt x="93" y="582"/>
                    <a:pt x="85" y="592"/>
                  </a:cubicBezTo>
                  <a:cubicBezTo>
                    <a:pt x="55" y="617"/>
                    <a:pt x="27" y="639"/>
                    <a:pt x="3" y="670"/>
                  </a:cubicBezTo>
                  <a:cubicBezTo>
                    <a:pt x="3" y="670"/>
                    <a:pt x="0" y="660"/>
                    <a:pt x="9" y="6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19"/>
            <p:cNvSpPr/>
            <p:nvPr/>
          </p:nvSpPr>
          <p:spPr bwMode="auto">
            <a:xfrm>
              <a:off x="2076451" y="3111500"/>
              <a:ext cx="25400" cy="20637"/>
            </a:xfrm>
            <a:custGeom>
              <a:avLst/>
              <a:gdLst>
                <a:gd name="T0" fmla="*/ 0 w 6"/>
                <a:gd name="T1" fmla="*/ 0 h 5"/>
                <a:gd name="T2" fmla="*/ 3 w 6"/>
                <a:gd name="T3" fmla="*/ 5 h 5"/>
                <a:gd name="T4" fmla="*/ 0 w 6"/>
                <a:gd name="T5" fmla="*/ 0 h 5"/>
              </a:gdLst>
              <a:ahLst/>
              <a:cxnLst>
                <a:cxn ang="0">
                  <a:pos x="T0" y="T1"/>
                </a:cxn>
                <a:cxn ang="0">
                  <a:pos x="T2" y="T3"/>
                </a:cxn>
                <a:cxn ang="0">
                  <a:pos x="T4" y="T5"/>
                </a:cxn>
              </a:cxnLst>
              <a:rect l="0" t="0" r="r" b="b"/>
              <a:pathLst>
                <a:path w="6" h="5">
                  <a:moveTo>
                    <a:pt x="0" y="0"/>
                  </a:moveTo>
                  <a:cubicBezTo>
                    <a:pt x="1" y="1"/>
                    <a:pt x="6" y="2"/>
                    <a:pt x="3" y="5"/>
                  </a:cubicBezTo>
                  <a:cubicBezTo>
                    <a:pt x="2" y="3"/>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20"/>
            <p:cNvSpPr/>
            <p:nvPr/>
          </p:nvSpPr>
          <p:spPr bwMode="auto">
            <a:xfrm>
              <a:off x="2578101" y="3154363"/>
              <a:ext cx="15875" cy="15875"/>
            </a:xfrm>
            <a:custGeom>
              <a:avLst/>
              <a:gdLst>
                <a:gd name="T0" fmla="*/ 2 w 4"/>
                <a:gd name="T1" fmla="*/ 1 h 4"/>
                <a:gd name="T2" fmla="*/ 4 w 4"/>
                <a:gd name="T3" fmla="*/ 2 h 4"/>
                <a:gd name="T4" fmla="*/ 0 w 4"/>
                <a:gd name="T5" fmla="*/ 3 h 4"/>
                <a:gd name="T6" fmla="*/ 2 w 4"/>
                <a:gd name="T7" fmla="*/ 1 h 4"/>
              </a:gdLst>
              <a:ahLst/>
              <a:cxnLst>
                <a:cxn ang="0">
                  <a:pos x="T0" y="T1"/>
                </a:cxn>
                <a:cxn ang="0">
                  <a:pos x="T2" y="T3"/>
                </a:cxn>
                <a:cxn ang="0">
                  <a:pos x="T4" y="T5"/>
                </a:cxn>
                <a:cxn ang="0">
                  <a:pos x="T6" y="T7"/>
                </a:cxn>
              </a:cxnLst>
              <a:rect l="0" t="0" r="r" b="b"/>
              <a:pathLst>
                <a:path w="4" h="4">
                  <a:moveTo>
                    <a:pt x="2" y="1"/>
                  </a:moveTo>
                  <a:cubicBezTo>
                    <a:pt x="2" y="0"/>
                    <a:pt x="3" y="2"/>
                    <a:pt x="4" y="2"/>
                  </a:cubicBezTo>
                  <a:cubicBezTo>
                    <a:pt x="2" y="2"/>
                    <a:pt x="1" y="4"/>
                    <a:pt x="0" y="3"/>
                  </a:cubicBezTo>
                  <a:cubicBezTo>
                    <a:pt x="1" y="2"/>
                    <a:pt x="1" y="2"/>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21"/>
            <p:cNvSpPr/>
            <p:nvPr/>
          </p:nvSpPr>
          <p:spPr bwMode="auto">
            <a:xfrm>
              <a:off x="2657476" y="3179763"/>
              <a:ext cx="42863" cy="3175"/>
            </a:xfrm>
            <a:custGeom>
              <a:avLst/>
              <a:gdLst>
                <a:gd name="T0" fmla="*/ 10 w 10"/>
                <a:gd name="T1" fmla="*/ 0 h 1"/>
                <a:gd name="T2" fmla="*/ 0 w 10"/>
                <a:gd name="T3" fmla="*/ 1 h 1"/>
                <a:gd name="T4" fmla="*/ 10 w 10"/>
                <a:gd name="T5" fmla="*/ 0 h 1"/>
              </a:gdLst>
              <a:ahLst/>
              <a:cxnLst>
                <a:cxn ang="0">
                  <a:pos x="T0" y="T1"/>
                </a:cxn>
                <a:cxn ang="0">
                  <a:pos x="T2" y="T3"/>
                </a:cxn>
                <a:cxn ang="0">
                  <a:pos x="T4" y="T5"/>
                </a:cxn>
              </a:cxnLst>
              <a:rect l="0" t="0" r="r" b="b"/>
              <a:pathLst>
                <a:path w="10" h="1">
                  <a:moveTo>
                    <a:pt x="10" y="0"/>
                  </a:moveTo>
                  <a:cubicBezTo>
                    <a:pt x="10" y="1"/>
                    <a:pt x="4" y="1"/>
                    <a:pt x="0" y="1"/>
                  </a:cubicBezTo>
                  <a:lnTo>
                    <a:pt x="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22"/>
            <p:cNvSpPr/>
            <p:nvPr/>
          </p:nvSpPr>
          <p:spPr bwMode="auto">
            <a:xfrm>
              <a:off x="2751138" y="3068638"/>
              <a:ext cx="17463" cy="12700"/>
            </a:xfrm>
            <a:custGeom>
              <a:avLst/>
              <a:gdLst>
                <a:gd name="T0" fmla="*/ 2 w 4"/>
                <a:gd name="T1" fmla="*/ 3 h 3"/>
                <a:gd name="T2" fmla="*/ 3 w 4"/>
                <a:gd name="T3" fmla="*/ 0 h 3"/>
                <a:gd name="T4" fmla="*/ 2 w 4"/>
                <a:gd name="T5" fmla="*/ 3 h 3"/>
              </a:gdLst>
              <a:ahLst/>
              <a:cxnLst>
                <a:cxn ang="0">
                  <a:pos x="T0" y="T1"/>
                </a:cxn>
                <a:cxn ang="0">
                  <a:pos x="T2" y="T3"/>
                </a:cxn>
                <a:cxn ang="0">
                  <a:pos x="T4" y="T5"/>
                </a:cxn>
              </a:cxnLst>
              <a:rect l="0" t="0" r="r" b="b"/>
              <a:pathLst>
                <a:path w="4" h="3">
                  <a:moveTo>
                    <a:pt x="2" y="3"/>
                  </a:moveTo>
                  <a:cubicBezTo>
                    <a:pt x="0" y="2"/>
                    <a:pt x="0" y="1"/>
                    <a:pt x="3" y="0"/>
                  </a:cubicBezTo>
                  <a:cubicBezTo>
                    <a:pt x="4" y="1"/>
                    <a:pt x="3" y="2"/>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23"/>
            <p:cNvSpPr/>
            <p:nvPr/>
          </p:nvSpPr>
          <p:spPr bwMode="auto">
            <a:xfrm>
              <a:off x="2738438" y="3086100"/>
              <a:ext cx="22225" cy="17462"/>
            </a:xfrm>
            <a:custGeom>
              <a:avLst/>
              <a:gdLst>
                <a:gd name="T0" fmla="*/ 5 w 5"/>
                <a:gd name="T1" fmla="*/ 3 h 4"/>
                <a:gd name="T2" fmla="*/ 0 w 5"/>
                <a:gd name="T3" fmla="*/ 2 h 4"/>
                <a:gd name="T4" fmla="*/ 5 w 5"/>
                <a:gd name="T5" fmla="*/ 3 h 4"/>
              </a:gdLst>
              <a:ahLst/>
              <a:cxnLst>
                <a:cxn ang="0">
                  <a:pos x="T0" y="T1"/>
                </a:cxn>
                <a:cxn ang="0">
                  <a:pos x="T2" y="T3"/>
                </a:cxn>
                <a:cxn ang="0">
                  <a:pos x="T4" y="T5"/>
                </a:cxn>
              </a:cxnLst>
              <a:rect l="0" t="0" r="r" b="b"/>
              <a:pathLst>
                <a:path w="5" h="4">
                  <a:moveTo>
                    <a:pt x="5" y="3"/>
                  </a:moveTo>
                  <a:cubicBezTo>
                    <a:pt x="2" y="3"/>
                    <a:pt x="1" y="3"/>
                    <a:pt x="0" y="2"/>
                  </a:cubicBezTo>
                  <a:cubicBezTo>
                    <a:pt x="0" y="4"/>
                    <a:pt x="4" y="0"/>
                    <a:pt x="5"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24"/>
            <p:cNvSpPr/>
            <p:nvPr/>
          </p:nvSpPr>
          <p:spPr bwMode="auto">
            <a:xfrm>
              <a:off x="2479676" y="3128963"/>
              <a:ext cx="30163" cy="20637"/>
            </a:xfrm>
            <a:custGeom>
              <a:avLst/>
              <a:gdLst>
                <a:gd name="T0" fmla="*/ 6 w 7"/>
                <a:gd name="T1" fmla="*/ 2 h 5"/>
                <a:gd name="T2" fmla="*/ 0 w 7"/>
                <a:gd name="T3" fmla="*/ 3 h 5"/>
                <a:gd name="T4" fmla="*/ 6 w 7"/>
                <a:gd name="T5" fmla="*/ 2 h 5"/>
              </a:gdLst>
              <a:ahLst/>
              <a:cxnLst>
                <a:cxn ang="0">
                  <a:pos x="T0" y="T1"/>
                </a:cxn>
                <a:cxn ang="0">
                  <a:pos x="T2" y="T3"/>
                </a:cxn>
                <a:cxn ang="0">
                  <a:pos x="T4" y="T5"/>
                </a:cxn>
              </a:cxnLst>
              <a:rect l="0" t="0" r="r" b="b"/>
              <a:pathLst>
                <a:path w="7" h="5">
                  <a:moveTo>
                    <a:pt x="6" y="2"/>
                  </a:moveTo>
                  <a:cubicBezTo>
                    <a:pt x="5" y="3"/>
                    <a:pt x="2" y="5"/>
                    <a:pt x="0" y="3"/>
                  </a:cubicBezTo>
                  <a:cubicBezTo>
                    <a:pt x="2" y="4"/>
                    <a:pt x="7" y="0"/>
                    <a:pt x="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25"/>
            <p:cNvSpPr/>
            <p:nvPr/>
          </p:nvSpPr>
          <p:spPr bwMode="auto">
            <a:xfrm>
              <a:off x="2373313" y="3162300"/>
              <a:ext cx="17463" cy="7937"/>
            </a:xfrm>
            <a:custGeom>
              <a:avLst/>
              <a:gdLst>
                <a:gd name="T0" fmla="*/ 4 w 4"/>
                <a:gd name="T1" fmla="*/ 2 h 2"/>
                <a:gd name="T2" fmla="*/ 1 w 4"/>
                <a:gd name="T3" fmla="*/ 2 h 2"/>
                <a:gd name="T4" fmla="*/ 3 w 4"/>
                <a:gd name="T5" fmla="*/ 0 h 2"/>
                <a:gd name="T6" fmla="*/ 4 w 4"/>
                <a:gd name="T7" fmla="*/ 2 h 2"/>
              </a:gdLst>
              <a:ahLst/>
              <a:cxnLst>
                <a:cxn ang="0">
                  <a:pos x="T0" y="T1"/>
                </a:cxn>
                <a:cxn ang="0">
                  <a:pos x="T2" y="T3"/>
                </a:cxn>
                <a:cxn ang="0">
                  <a:pos x="T4" y="T5"/>
                </a:cxn>
                <a:cxn ang="0">
                  <a:pos x="T6" y="T7"/>
                </a:cxn>
              </a:cxnLst>
              <a:rect l="0" t="0" r="r" b="b"/>
              <a:pathLst>
                <a:path w="4" h="2">
                  <a:moveTo>
                    <a:pt x="4" y="2"/>
                  </a:moveTo>
                  <a:cubicBezTo>
                    <a:pt x="3" y="2"/>
                    <a:pt x="2" y="2"/>
                    <a:pt x="1" y="2"/>
                  </a:cubicBezTo>
                  <a:cubicBezTo>
                    <a:pt x="0" y="2"/>
                    <a:pt x="1" y="0"/>
                    <a:pt x="3" y="0"/>
                  </a:cubicBezTo>
                  <a:lnTo>
                    <a:pt x="4"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26"/>
            <p:cNvSpPr/>
            <p:nvPr/>
          </p:nvSpPr>
          <p:spPr bwMode="auto">
            <a:xfrm>
              <a:off x="2127251" y="3694113"/>
              <a:ext cx="12700" cy="7937"/>
            </a:xfrm>
            <a:custGeom>
              <a:avLst/>
              <a:gdLst>
                <a:gd name="T0" fmla="*/ 8 w 8"/>
                <a:gd name="T1" fmla="*/ 2 h 5"/>
                <a:gd name="T2" fmla="*/ 0 w 8"/>
                <a:gd name="T3" fmla="*/ 5 h 5"/>
                <a:gd name="T4" fmla="*/ 0 w 8"/>
                <a:gd name="T5" fmla="*/ 0 h 5"/>
                <a:gd name="T6" fmla="*/ 8 w 8"/>
                <a:gd name="T7" fmla="*/ 2 h 5"/>
              </a:gdLst>
              <a:ahLst/>
              <a:cxnLst>
                <a:cxn ang="0">
                  <a:pos x="T0" y="T1"/>
                </a:cxn>
                <a:cxn ang="0">
                  <a:pos x="T2" y="T3"/>
                </a:cxn>
                <a:cxn ang="0">
                  <a:pos x="T4" y="T5"/>
                </a:cxn>
                <a:cxn ang="0">
                  <a:pos x="T6" y="T7"/>
                </a:cxn>
              </a:cxnLst>
              <a:rect l="0" t="0" r="r" b="b"/>
              <a:pathLst>
                <a:path w="8" h="5">
                  <a:moveTo>
                    <a:pt x="8" y="2"/>
                  </a:moveTo>
                  <a:lnTo>
                    <a:pt x="0" y="5"/>
                  </a:lnTo>
                  <a:lnTo>
                    <a:pt x="0" y="0"/>
                  </a:lnTo>
                  <a:lnTo>
                    <a:pt x="8"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27"/>
            <p:cNvSpPr/>
            <p:nvPr/>
          </p:nvSpPr>
          <p:spPr bwMode="auto">
            <a:xfrm>
              <a:off x="2292351" y="3671888"/>
              <a:ext cx="12700" cy="12700"/>
            </a:xfrm>
            <a:custGeom>
              <a:avLst/>
              <a:gdLst>
                <a:gd name="T0" fmla="*/ 3 w 3"/>
                <a:gd name="T1" fmla="*/ 2 h 3"/>
                <a:gd name="T2" fmla="*/ 0 w 3"/>
                <a:gd name="T3" fmla="*/ 1 h 3"/>
                <a:gd name="T4" fmla="*/ 3 w 3"/>
                <a:gd name="T5" fmla="*/ 2 h 3"/>
              </a:gdLst>
              <a:ahLst/>
              <a:cxnLst>
                <a:cxn ang="0">
                  <a:pos x="T0" y="T1"/>
                </a:cxn>
                <a:cxn ang="0">
                  <a:pos x="T2" y="T3"/>
                </a:cxn>
                <a:cxn ang="0">
                  <a:pos x="T4" y="T5"/>
                </a:cxn>
              </a:cxnLst>
              <a:rect l="0" t="0" r="r" b="b"/>
              <a:pathLst>
                <a:path w="3" h="3">
                  <a:moveTo>
                    <a:pt x="3" y="2"/>
                  </a:moveTo>
                  <a:cubicBezTo>
                    <a:pt x="0" y="3"/>
                    <a:pt x="1" y="1"/>
                    <a:pt x="0" y="1"/>
                  </a:cubicBezTo>
                  <a:cubicBezTo>
                    <a:pt x="3" y="0"/>
                    <a:pt x="0" y="3"/>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28"/>
            <p:cNvSpPr/>
            <p:nvPr/>
          </p:nvSpPr>
          <p:spPr bwMode="auto">
            <a:xfrm>
              <a:off x="2395538" y="3894138"/>
              <a:ext cx="3175" cy="12700"/>
            </a:xfrm>
            <a:custGeom>
              <a:avLst/>
              <a:gdLst>
                <a:gd name="T0" fmla="*/ 2 w 2"/>
                <a:gd name="T1" fmla="*/ 8 h 8"/>
                <a:gd name="T2" fmla="*/ 0 w 2"/>
                <a:gd name="T3" fmla="*/ 8 h 8"/>
                <a:gd name="T4" fmla="*/ 2 w 2"/>
                <a:gd name="T5" fmla="*/ 0 h 8"/>
                <a:gd name="T6" fmla="*/ 2 w 2"/>
                <a:gd name="T7" fmla="*/ 8 h 8"/>
              </a:gdLst>
              <a:ahLst/>
              <a:cxnLst>
                <a:cxn ang="0">
                  <a:pos x="T0" y="T1"/>
                </a:cxn>
                <a:cxn ang="0">
                  <a:pos x="T2" y="T3"/>
                </a:cxn>
                <a:cxn ang="0">
                  <a:pos x="T4" y="T5"/>
                </a:cxn>
                <a:cxn ang="0">
                  <a:pos x="T6" y="T7"/>
                </a:cxn>
              </a:cxnLst>
              <a:rect l="0" t="0" r="r" b="b"/>
              <a:pathLst>
                <a:path w="2" h="8">
                  <a:moveTo>
                    <a:pt x="2" y="8"/>
                  </a:moveTo>
                  <a:lnTo>
                    <a:pt x="0" y="8"/>
                  </a:lnTo>
                  <a:lnTo>
                    <a:pt x="2" y="0"/>
                  </a:lnTo>
                  <a:lnTo>
                    <a:pt x="2"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29"/>
            <p:cNvSpPr/>
            <p:nvPr/>
          </p:nvSpPr>
          <p:spPr bwMode="auto">
            <a:xfrm>
              <a:off x="2330451" y="2019300"/>
              <a:ext cx="17463" cy="3175"/>
            </a:xfrm>
            <a:custGeom>
              <a:avLst/>
              <a:gdLst>
                <a:gd name="T0" fmla="*/ 3 w 4"/>
                <a:gd name="T1" fmla="*/ 1 h 1"/>
                <a:gd name="T2" fmla="*/ 2 w 4"/>
                <a:gd name="T3" fmla="*/ 0 h 1"/>
                <a:gd name="T4" fmla="*/ 3 w 4"/>
                <a:gd name="T5" fmla="*/ 1 h 1"/>
              </a:gdLst>
              <a:ahLst/>
              <a:cxnLst>
                <a:cxn ang="0">
                  <a:pos x="T0" y="T1"/>
                </a:cxn>
                <a:cxn ang="0">
                  <a:pos x="T2" y="T3"/>
                </a:cxn>
                <a:cxn ang="0">
                  <a:pos x="T4" y="T5"/>
                </a:cxn>
              </a:cxnLst>
              <a:rect l="0" t="0" r="r" b="b"/>
              <a:pathLst>
                <a:path w="4" h="1">
                  <a:moveTo>
                    <a:pt x="3" y="1"/>
                  </a:moveTo>
                  <a:cubicBezTo>
                    <a:pt x="3" y="0"/>
                    <a:pt x="0" y="1"/>
                    <a:pt x="2" y="0"/>
                  </a:cubicBezTo>
                  <a:cubicBezTo>
                    <a:pt x="3" y="0"/>
                    <a:pt x="4"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30"/>
            <p:cNvSpPr/>
            <p:nvPr/>
          </p:nvSpPr>
          <p:spPr bwMode="auto">
            <a:xfrm>
              <a:off x="2279651" y="1971675"/>
              <a:ext cx="620713" cy="1020762"/>
            </a:xfrm>
            <a:custGeom>
              <a:avLst/>
              <a:gdLst>
                <a:gd name="T0" fmla="*/ 38 w 146"/>
                <a:gd name="T1" fmla="*/ 195 h 240"/>
                <a:gd name="T2" fmla="*/ 39 w 146"/>
                <a:gd name="T3" fmla="*/ 183 h 240"/>
                <a:gd name="T4" fmla="*/ 33 w 146"/>
                <a:gd name="T5" fmla="*/ 159 h 240"/>
                <a:gd name="T6" fmla="*/ 35 w 146"/>
                <a:gd name="T7" fmla="*/ 150 h 240"/>
                <a:gd name="T8" fmla="*/ 42 w 146"/>
                <a:gd name="T9" fmla="*/ 125 h 240"/>
                <a:gd name="T10" fmla="*/ 44 w 146"/>
                <a:gd name="T11" fmla="*/ 117 h 240"/>
                <a:gd name="T12" fmla="*/ 44 w 146"/>
                <a:gd name="T13" fmla="*/ 102 h 240"/>
                <a:gd name="T14" fmla="*/ 49 w 146"/>
                <a:gd name="T15" fmla="*/ 90 h 240"/>
                <a:gd name="T16" fmla="*/ 54 w 146"/>
                <a:gd name="T17" fmla="*/ 84 h 240"/>
                <a:gd name="T18" fmla="*/ 52 w 146"/>
                <a:gd name="T19" fmla="*/ 77 h 240"/>
                <a:gd name="T20" fmla="*/ 55 w 146"/>
                <a:gd name="T21" fmla="*/ 62 h 240"/>
                <a:gd name="T22" fmla="*/ 59 w 146"/>
                <a:gd name="T23" fmla="*/ 54 h 240"/>
                <a:gd name="T24" fmla="*/ 61 w 146"/>
                <a:gd name="T25" fmla="*/ 45 h 240"/>
                <a:gd name="T26" fmla="*/ 71 w 146"/>
                <a:gd name="T27" fmla="*/ 37 h 240"/>
                <a:gd name="T28" fmla="*/ 80 w 146"/>
                <a:gd name="T29" fmla="*/ 27 h 240"/>
                <a:gd name="T30" fmla="*/ 97 w 146"/>
                <a:gd name="T31" fmla="*/ 20 h 240"/>
                <a:gd name="T32" fmla="*/ 103 w 146"/>
                <a:gd name="T33" fmla="*/ 16 h 240"/>
                <a:gd name="T34" fmla="*/ 111 w 146"/>
                <a:gd name="T35" fmla="*/ 17 h 240"/>
                <a:gd name="T36" fmla="*/ 116 w 146"/>
                <a:gd name="T37" fmla="*/ 14 h 240"/>
                <a:gd name="T38" fmla="*/ 119 w 146"/>
                <a:gd name="T39" fmla="*/ 13 h 240"/>
                <a:gd name="T40" fmla="*/ 126 w 146"/>
                <a:gd name="T41" fmla="*/ 14 h 240"/>
                <a:gd name="T42" fmla="*/ 136 w 146"/>
                <a:gd name="T43" fmla="*/ 28 h 240"/>
                <a:gd name="T44" fmla="*/ 136 w 146"/>
                <a:gd name="T45" fmla="*/ 31 h 240"/>
                <a:gd name="T46" fmla="*/ 115 w 146"/>
                <a:gd name="T47" fmla="*/ 52 h 240"/>
                <a:gd name="T48" fmla="*/ 106 w 146"/>
                <a:gd name="T49" fmla="*/ 56 h 240"/>
                <a:gd name="T50" fmla="*/ 99 w 146"/>
                <a:gd name="T51" fmla="*/ 58 h 240"/>
                <a:gd name="T52" fmla="*/ 80 w 146"/>
                <a:gd name="T53" fmla="*/ 61 h 240"/>
                <a:gd name="T54" fmla="*/ 75 w 146"/>
                <a:gd name="T55" fmla="*/ 53 h 240"/>
                <a:gd name="T56" fmla="*/ 70 w 146"/>
                <a:gd name="T57" fmla="*/ 62 h 240"/>
                <a:gd name="T58" fmla="*/ 64 w 146"/>
                <a:gd name="T59" fmla="*/ 70 h 240"/>
                <a:gd name="T60" fmla="*/ 55 w 146"/>
                <a:gd name="T61" fmla="*/ 67 h 240"/>
                <a:gd name="T62" fmla="*/ 52 w 146"/>
                <a:gd name="T63" fmla="*/ 71 h 240"/>
                <a:gd name="T64" fmla="*/ 49 w 146"/>
                <a:gd name="T65" fmla="*/ 67 h 240"/>
                <a:gd name="T66" fmla="*/ 43 w 146"/>
                <a:gd name="T67" fmla="*/ 59 h 240"/>
                <a:gd name="T68" fmla="*/ 34 w 146"/>
                <a:gd name="T69" fmla="*/ 65 h 240"/>
                <a:gd name="T70" fmla="*/ 31 w 146"/>
                <a:gd name="T71" fmla="*/ 61 h 240"/>
                <a:gd name="T72" fmla="*/ 23 w 146"/>
                <a:gd name="T73" fmla="*/ 63 h 240"/>
                <a:gd name="T74" fmla="*/ 16 w 146"/>
                <a:gd name="T75" fmla="*/ 60 h 240"/>
                <a:gd name="T76" fmla="*/ 23 w 146"/>
                <a:gd name="T77" fmla="*/ 52 h 240"/>
                <a:gd name="T78" fmla="*/ 8 w 146"/>
                <a:gd name="T79" fmla="*/ 52 h 240"/>
                <a:gd name="T80" fmla="*/ 6 w 146"/>
                <a:gd name="T81" fmla="*/ 28 h 240"/>
                <a:gd name="T82" fmla="*/ 7 w 146"/>
                <a:gd name="T83" fmla="*/ 23 h 240"/>
                <a:gd name="T84" fmla="*/ 7 w 146"/>
                <a:gd name="T85" fmla="*/ 12 h 240"/>
                <a:gd name="T86" fmla="*/ 12 w 146"/>
                <a:gd name="T87" fmla="*/ 17 h 240"/>
                <a:gd name="T88" fmla="*/ 8 w 146"/>
                <a:gd name="T89" fmla="*/ 26 h 240"/>
                <a:gd name="T90" fmla="*/ 23 w 146"/>
                <a:gd name="T91" fmla="*/ 32 h 240"/>
                <a:gd name="T92" fmla="*/ 47 w 146"/>
                <a:gd name="T93" fmla="*/ 35 h 240"/>
                <a:gd name="T94" fmla="*/ 75 w 146"/>
                <a:gd name="T95" fmla="*/ 32 h 240"/>
                <a:gd name="T96" fmla="*/ 96 w 146"/>
                <a:gd name="T97" fmla="*/ 26 h 240"/>
                <a:gd name="T98" fmla="*/ 105 w 146"/>
                <a:gd name="T99" fmla="*/ 19 h 240"/>
                <a:gd name="T100" fmla="*/ 113 w 146"/>
                <a:gd name="T101" fmla="*/ 23 h 240"/>
                <a:gd name="T102" fmla="*/ 122 w 146"/>
                <a:gd name="T103" fmla="*/ 45 h 240"/>
                <a:gd name="T104" fmla="*/ 105 w 146"/>
                <a:gd name="T105" fmla="*/ 46 h 240"/>
                <a:gd name="T106" fmla="*/ 91 w 146"/>
                <a:gd name="T107" fmla="*/ 52 h 240"/>
                <a:gd name="T108" fmla="*/ 76 w 146"/>
                <a:gd name="T109" fmla="*/ 68 h 240"/>
                <a:gd name="T110" fmla="*/ 63 w 146"/>
                <a:gd name="T111" fmla="*/ 149 h 240"/>
                <a:gd name="T112" fmla="*/ 59 w 146"/>
                <a:gd name="T113" fmla="*/ 171 h 240"/>
                <a:gd name="T114" fmla="*/ 38 w 146"/>
                <a:gd name="T115" fmla="*/ 235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6" h="240">
                  <a:moveTo>
                    <a:pt x="38" y="235"/>
                  </a:moveTo>
                  <a:cubicBezTo>
                    <a:pt x="29" y="231"/>
                    <a:pt x="38" y="224"/>
                    <a:pt x="33" y="219"/>
                  </a:cubicBezTo>
                  <a:cubicBezTo>
                    <a:pt x="32" y="218"/>
                    <a:pt x="37" y="219"/>
                    <a:pt x="36" y="218"/>
                  </a:cubicBezTo>
                  <a:cubicBezTo>
                    <a:pt x="30" y="213"/>
                    <a:pt x="34" y="205"/>
                    <a:pt x="40" y="199"/>
                  </a:cubicBezTo>
                  <a:cubicBezTo>
                    <a:pt x="41" y="199"/>
                    <a:pt x="41" y="199"/>
                    <a:pt x="41" y="199"/>
                  </a:cubicBezTo>
                  <a:cubicBezTo>
                    <a:pt x="42" y="198"/>
                    <a:pt x="38" y="196"/>
                    <a:pt x="38" y="195"/>
                  </a:cubicBezTo>
                  <a:cubicBezTo>
                    <a:pt x="39" y="195"/>
                    <a:pt x="40" y="196"/>
                    <a:pt x="41" y="196"/>
                  </a:cubicBezTo>
                  <a:cubicBezTo>
                    <a:pt x="38" y="195"/>
                    <a:pt x="40" y="193"/>
                    <a:pt x="38" y="193"/>
                  </a:cubicBezTo>
                  <a:cubicBezTo>
                    <a:pt x="39" y="192"/>
                    <a:pt x="41" y="192"/>
                    <a:pt x="42" y="192"/>
                  </a:cubicBezTo>
                  <a:cubicBezTo>
                    <a:pt x="39" y="191"/>
                    <a:pt x="39" y="191"/>
                    <a:pt x="39" y="191"/>
                  </a:cubicBezTo>
                  <a:cubicBezTo>
                    <a:pt x="32" y="188"/>
                    <a:pt x="40" y="186"/>
                    <a:pt x="37" y="183"/>
                  </a:cubicBezTo>
                  <a:cubicBezTo>
                    <a:pt x="39" y="183"/>
                    <a:pt x="39" y="183"/>
                    <a:pt x="39" y="183"/>
                  </a:cubicBezTo>
                  <a:cubicBezTo>
                    <a:pt x="35" y="179"/>
                    <a:pt x="36" y="173"/>
                    <a:pt x="35" y="168"/>
                  </a:cubicBezTo>
                  <a:cubicBezTo>
                    <a:pt x="36" y="169"/>
                    <a:pt x="38" y="169"/>
                    <a:pt x="39" y="169"/>
                  </a:cubicBezTo>
                  <a:cubicBezTo>
                    <a:pt x="36" y="168"/>
                    <a:pt x="35" y="167"/>
                    <a:pt x="35" y="165"/>
                  </a:cubicBezTo>
                  <a:cubicBezTo>
                    <a:pt x="38" y="165"/>
                    <a:pt x="32" y="163"/>
                    <a:pt x="34" y="161"/>
                  </a:cubicBezTo>
                  <a:cubicBezTo>
                    <a:pt x="35" y="162"/>
                    <a:pt x="35" y="162"/>
                    <a:pt x="35" y="162"/>
                  </a:cubicBezTo>
                  <a:cubicBezTo>
                    <a:pt x="32" y="160"/>
                    <a:pt x="37" y="160"/>
                    <a:pt x="33" y="159"/>
                  </a:cubicBezTo>
                  <a:cubicBezTo>
                    <a:pt x="36" y="158"/>
                    <a:pt x="36" y="158"/>
                    <a:pt x="36" y="158"/>
                  </a:cubicBezTo>
                  <a:cubicBezTo>
                    <a:pt x="31" y="157"/>
                    <a:pt x="38" y="157"/>
                    <a:pt x="36" y="156"/>
                  </a:cubicBezTo>
                  <a:cubicBezTo>
                    <a:pt x="35" y="156"/>
                    <a:pt x="35" y="156"/>
                    <a:pt x="35" y="156"/>
                  </a:cubicBezTo>
                  <a:cubicBezTo>
                    <a:pt x="34" y="155"/>
                    <a:pt x="37" y="154"/>
                    <a:pt x="36" y="154"/>
                  </a:cubicBezTo>
                  <a:cubicBezTo>
                    <a:pt x="36" y="154"/>
                    <a:pt x="36" y="154"/>
                    <a:pt x="36" y="154"/>
                  </a:cubicBezTo>
                  <a:cubicBezTo>
                    <a:pt x="36" y="151"/>
                    <a:pt x="38" y="151"/>
                    <a:pt x="35" y="150"/>
                  </a:cubicBezTo>
                  <a:cubicBezTo>
                    <a:pt x="38" y="150"/>
                    <a:pt x="36" y="152"/>
                    <a:pt x="40" y="152"/>
                  </a:cubicBezTo>
                  <a:cubicBezTo>
                    <a:pt x="37" y="145"/>
                    <a:pt x="39" y="139"/>
                    <a:pt x="40" y="132"/>
                  </a:cubicBezTo>
                  <a:cubicBezTo>
                    <a:pt x="42" y="132"/>
                    <a:pt x="42" y="132"/>
                    <a:pt x="44" y="132"/>
                  </a:cubicBezTo>
                  <a:cubicBezTo>
                    <a:pt x="43" y="131"/>
                    <a:pt x="43" y="129"/>
                    <a:pt x="42" y="128"/>
                  </a:cubicBezTo>
                  <a:cubicBezTo>
                    <a:pt x="42" y="128"/>
                    <a:pt x="43" y="128"/>
                    <a:pt x="44" y="128"/>
                  </a:cubicBezTo>
                  <a:cubicBezTo>
                    <a:pt x="45" y="127"/>
                    <a:pt x="40" y="126"/>
                    <a:pt x="42" y="125"/>
                  </a:cubicBezTo>
                  <a:cubicBezTo>
                    <a:pt x="45" y="126"/>
                    <a:pt x="45" y="126"/>
                    <a:pt x="45" y="126"/>
                  </a:cubicBezTo>
                  <a:cubicBezTo>
                    <a:pt x="43" y="125"/>
                    <a:pt x="44" y="123"/>
                    <a:pt x="43" y="122"/>
                  </a:cubicBezTo>
                  <a:cubicBezTo>
                    <a:pt x="43" y="122"/>
                    <a:pt x="44" y="122"/>
                    <a:pt x="45" y="123"/>
                  </a:cubicBezTo>
                  <a:cubicBezTo>
                    <a:pt x="42" y="121"/>
                    <a:pt x="46" y="120"/>
                    <a:pt x="44" y="119"/>
                  </a:cubicBezTo>
                  <a:cubicBezTo>
                    <a:pt x="46" y="120"/>
                    <a:pt x="46" y="120"/>
                    <a:pt x="46" y="120"/>
                  </a:cubicBezTo>
                  <a:cubicBezTo>
                    <a:pt x="49" y="118"/>
                    <a:pt x="42" y="118"/>
                    <a:pt x="44" y="117"/>
                  </a:cubicBezTo>
                  <a:cubicBezTo>
                    <a:pt x="46" y="118"/>
                    <a:pt x="46" y="118"/>
                    <a:pt x="46" y="118"/>
                  </a:cubicBezTo>
                  <a:cubicBezTo>
                    <a:pt x="43" y="115"/>
                    <a:pt x="45" y="113"/>
                    <a:pt x="44" y="111"/>
                  </a:cubicBezTo>
                  <a:cubicBezTo>
                    <a:pt x="45" y="111"/>
                    <a:pt x="45" y="111"/>
                    <a:pt x="45" y="111"/>
                  </a:cubicBezTo>
                  <a:cubicBezTo>
                    <a:pt x="44" y="109"/>
                    <a:pt x="46" y="108"/>
                    <a:pt x="45" y="106"/>
                  </a:cubicBezTo>
                  <a:cubicBezTo>
                    <a:pt x="46" y="105"/>
                    <a:pt x="50" y="107"/>
                    <a:pt x="50" y="105"/>
                  </a:cubicBezTo>
                  <a:cubicBezTo>
                    <a:pt x="46" y="104"/>
                    <a:pt x="49" y="102"/>
                    <a:pt x="44" y="102"/>
                  </a:cubicBezTo>
                  <a:cubicBezTo>
                    <a:pt x="45" y="100"/>
                    <a:pt x="47" y="98"/>
                    <a:pt x="46" y="97"/>
                  </a:cubicBezTo>
                  <a:cubicBezTo>
                    <a:pt x="48" y="98"/>
                    <a:pt x="51" y="98"/>
                    <a:pt x="51" y="99"/>
                  </a:cubicBezTo>
                  <a:cubicBezTo>
                    <a:pt x="54" y="99"/>
                    <a:pt x="54" y="99"/>
                    <a:pt x="54" y="99"/>
                  </a:cubicBezTo>
                  <a:cubicBezTo>
                    <a:pt x="56" y="99"/>
                    <a:pt x="53" y="100"/>
                    <a:pt x="55" y="100"/>
                  </a:cubicBezTo>
                  <a:cubicBezTo>
                    <a:pt x="55" y="99"/>
                    <a:pt x="54" y="97"/>
                    <a:pt x="55" y="97"/>
                  </a:cubicBezTo>
                  <a:cubicBezTo>
                    <a:pt x="53" y="95"/>
                    <a:pt x="49" y="92"/>
                    <a:pt x="49" y="90"/>
                  </a:cubicBezTo>
                  <a:cubicBezTo>
                    <a:pt x="50" y="91"/>
                    <a:pt x="53" y="91"/>
                    <a:pt x="54" y="92"/>
                  </a:cubicBezTo>
                  <a:cubicBezTo>
                    <a:pt x="47" y="87"/>
                    <a:pt x="47" y="87"/>
                    <a:pt x="47" y="87"/>
                  </a:cubicBezTo>
                  <a:cubicBezTo>
                    <a:pt x="47" y="86"/>
                    <a:pt x="51" y="88"/>
                    <a:pt x="50" y="86"/>
                  </a:cubicBezTo>
                  <a:cubicBezTo>
                    <a:pt x="48" y="85"/>
                    <a:pt x="48" y="85"/>
                    <a:pt x="48" y="85"/>
                  </a:cubicBezTo>
                  <a:cubicBezTo>
                    <a:pt x="48" y="85"/>
                    <a:pt x="48" y="82"/>
                    <a:pt x="51" y="83"/>
                  </a:cubicBezTo>
                  <a:cubicBezTo>
                    <a:pt x="53" y="83"/>
                    <a:pt x="52" y="84"/>
                    <a:pt x="54" y="84"/>
                  </a:cubicBezTo>
                  <a:cubicBezTo>
                    <a:pt x="54" y="83"/>
                    <a:pt x="53" y="82"/>
                    <a:pt x="53" y="81"/>
                  </a:cubicBezTo>
                  <a:cubicBezTo>
                    <a:pt x="54" y="81"/>
                    <a:pt x="54" y="81"/>
                    <a:pt x="54" y="81"/>
                  </a:cubicBezTo>
                  <a:cubicBezTo>
                    <a:pt x="54" y="81"/>
                    <a:pt x="53" y="79"/>
                    <a:pt x="50" y="79"/>
                  </a:cubicBezTo>
                  <a:cubicBezTo>
                    <a:pt x="50" y="79"/>
                    <a:pt x="53" y="79"/>
                    <a:pt x="51" y="80"/>
                  </a:cubicBezTo>
                  <a:cubicBezTo>
                    <a:pt x="49" y="78"/>
                    <a:pt x="49" y="77"/>
                    <a:pt x="50" y="75"/>
                  </a:cubicBezTo>
                  <a:cubicBezTo>
                    <a:pt x="50" y="76"/>
                    <a:pt x="51" y="76"/>
                    <a:pt x="52" y="77"/>
                  </a:cubicBezTo>
                  <a:cubicBezTo>
                    <a:pt x="50" y="74"/>
                    <a:pt x="49" y="72"/>
                    <a:pt x="49" y="70"/>
                  </a:cubicBezTo>
                  <a:cubicBezTo>
                    <a:pt x="47" y="69"/>
                    <a:pt x="52" y="72"/>
                    <a:pt x="51" y="72"/>
                  </a:cubicBezTo>
                  <a:cubicBezTo>
                    <a:pt x="54" y="71"/>
                    <a:pt x="50" y="66"/>
                    <a:pt x="54" y="65"/>
                  </a:cubicBezTo>
                  <a:cubicBezTo>
                    <a:pt x="54" y="66"/>
                    <a:pt x="52" y="64"/>
                    <a:pt x="52" y="65"/>
                  </a:cubicBezTo>
                  <a:cubicBezTo>
                    <a:pt x="53" y="64"/>
                    <a:pt x="55" y="65"/>
                    <a:pt x="55" y="64"/>
                  </a:cubicBezTo>
                  <a:cubicBezTo>
                    <a:pt x="56" y="64"/>
                    <a:pt x="55" y="63"/>
                    <a:pt x="55" y="62"/>
                  </a:cubicBezTo>
                  <a:cubicBezTo>
                    <a:pt x="54" y="61"/>
                    <a:pt x="55" y="62"/>
                    <a:pt x="55" y="63"/>
                  </a:cubicBezTo>
                  <a:cubicBezTo>
                    <a:pt x="54" y="61"/>
                    <a:pt x="54" y="56"/>
                    <a:pt x="58" y="55"/>
                  </a:cubicBezTo>
                  <a:cubicBezTo>
                    <a:pt x="57" y="54"/>
                    <a:pt x="55" y="51"/>
                    <a:pt x="56" y="51"/>
                  </a:cubicBezTo>
                  <a:cubicBezTo>
                    <a:pt x="58" y="52"/>
                    <a:pt x="58" y="52"/>
                    <a:pt x="58" y="52"/>
                  </a:cubicBezTo>
                  <a:cubicBezTo>
                    <a:pt x="59" y="53"/>
                    <a:pt x="59" y="50"/>
                    <a:pt x="60" y="51"/>
                  </a:cubicBezTo>
                  <a:cubicBezTo>
                    <a:pt x="59" y="49"/>
                    <a:pt x="60" y="57"/>
                    <a:pt x="59" y="54"/>
                  </a:cubicBezTo>
                  <a:cubicBezTo>
                    <a:pt x="61" y="55"/>
                    <a:pt x="57" y="50"/>
                    <a:pt x="59" y="52"/>
                  </a:cubicBezTo>
                  <a:cubicBezTo>
                    <a:pt x="60" y="51"/>
                    <a:pt x="58" y="49"/>
                    <a:pt x="61" y="49"/>
                  </a:cubicBezTo>
                  <a:cubicBezTo>
                    <a:pt x="60" y="49"/>
                    <a:pt x="63" y="52"/>
                    <a:pt x="64" y="51"/>
                  </a:cubicBezTo>
                  <a:cubicBezTo>
                    <a:pt x="64" y="49"/>
                    <a:pt x="63" y="50"/>
                    <a:pt x="63" y="48"/>
                  </a:cubicBezTo>
                  <a:cubicBezTo>
                    <a:pt x="63" y="47"/>
                    <a:pt x="63" y="47"/>
                    <a:pt x="63" y="47"/>
                  </a:cubicBezTo>
                  <a:cubicBezTo>
                    <a:pt x="61" y="45"/>
                    <a:pt x="64" y="46"/>
                    <a:pt x="61" y="45"/>
                  </a:cubicBezTo>
                  <a:cubicBezTo>
                    <a:pt x="63" y="46"/>
                    <a:pt x="62" y="42"/>
                    <a:pt x="65" y="44"/>
                  </a:cubicBezTo>
                  <a:cubicBezTo>
                    <a:pt x="67" y="46"/>
                    <a:pt x="67" y="46"/>
                    <a:pt x="67" y="46"/>
                  </a:cubicBezTo>
                  <a:cubicBezTo>
                    <a:pt x="68" y="46"/>
                    <a:pt x="65" y="43"/>
                    <a:pt x="65" y="42"/>
                  </a:cubicBezTo>
                  <a:cubicBezTo>
                    <a:pt x="66" y="43"/>
                    <a:pt x="66" y="43"/>
                    <a:pt x="66" y="43"/>
                  </a:cubicBezTo>
                  <a:cubicBezTo>
                    <a:pt x="62" y="40"/>
                    <a:pt x="67" y="41"/>
                    <a:pt x="65" y="38"/>
                  </a:cubicBezTo>
                  <a:cubicBezTo>
                    <a:pt x="67" y="38"/>
                    <a:pt x="68" y="35"/>
                    <a:pt x="71" y="37"/>
                  </a:cubicBezTo>
                  <a:cubicBezTo>
                    <a:pt x="71" y="35"/>
                    <a:pt x="70" y="33"/>
                    <a:pt x="72" y="32"/>
                  </a:cubicBezTo>
                  <a:cubicBezTo>
                    <a:pt x="72" y="33"/>
                    <a:pt x="72" y="33"/>
                    <a:pt x="73" y="34"/>
                  </a:cubicBezTo>
                  <a:cubicBezTo>
                    <a:pt x="74" y="35"/>
                    <a:pt x="73" y="34"/>
                    <a:pt x="73" y="32"/>
                  </a:cubicBezTo>
                  <a:cubicBezTo>
                    <a:pt x="74" y="33"/>
                    <a:pt x="77" y="33"/>
                    <a:pt x="79" y="34"/>
                  </a:cubicBezTo>
                  <a:cubicBezTo>
                    <a:pt x="78" y="32"/>
                    <a:pt x="76" y="30"/>
                    <a:pt x="75" y="29"/>
                  </a:cubicBezTo>
                  <a:cubicBezTo>
                    <a:pt x="79" y="32"/>
                    <a:pt x="76" y="24"/>
                    <a:pt x="80" y="27"/>
                  </a:cubicBezTo>
                  <a:cubicBezTo>
                    <a:pt x="80" y="27"/>
                    <a:pt x="80" y="29"/>
                    <a:pt x="82" y="30"/>
                  </a:cubicBezTo>
                  <a:cubicBezTo>
                    <a:pt x="86" y="33"/>
                    <a:pt x="82" y="26"/>
                    <a:pt x="85" y="27"/>
                  </a:cubicBezTo>
                  <a:cubicBezTo>
                    <a:pt x="82" y="23"/>
                    <a:pt x="82" y="23"/>
                    <a:pt x="82" y="23"/>
                  </a:cubicBezTo>
                  <a:cubicBezTo>
                    <a:pt x="84" y="25"/>
                    <a:pt x="83" y="20"/>
                    <a:pt x="85" y="23"/>
                  </a:cubicBezTo>
                  <a:cubicBezTo>
                    <a:pt x="85" y="22"/>
                    <a:pt x="88" y="23"/>
                    <a:pt x="86" y="20"/>
                  </a:cubicBezTo>
                  <a:cubicBezTo>
                    <a:pt x="90" y="21"/>
                    <a:pt x="92" y="14"/>
                    <a:pt x="97" y="20"/>
                  </a:cubicBezTo>
                  <a:cubicBezTo>
                    <a:pt x="97" y="19"/>
                    <a:pt x="98" y="20"/>
                    <a:pt x="97" y="18"/>
                  </a:cubicBezTo>
                  <a:cubicBezTo>
                    <a:pt x="96" y="16"/>
                    <a:pt x="97" y="20"/>
                    <a:pt x="96" y="18"/>
                  </a:cubicBezTo>
                  <a:cubicBezTo>
                    <a:pt x="96" y="18"/>
                    <a:pt x="96" y="17"/>
                    <a:pt x="96" y="17"/>
                  </a:cubicBezTo>
                  <a:cubicBezTo>
                    <a:pt x="97" y="17"/>
                    <a:pt x="98" y="17"/>
                    <a:pt x="98" y="21"/>
                  </a:cubicBezTo>
                  <a:cubicBezTo>
                    <a:pt x="101" y="22"/>
                    <a:pt x="98" y="13"/>
                    <a:pt x="102" y="14"/>
                  </a:cubicBezTo>
                  <a:cubicBezTo>
                    <a:pt x="102" y="16"/>
                    <a:pt x="102" y="16"/>
                    <a:pt x="103" y="16"/>
                  </a:cubicBezTo>
                  <a:cubicBezTo>
                    <a:pt x="104" y="12"/>
                    <a:pt x="104" y="12"/>
                    <a:pt x="104" y="12"/>
                  </a:cubicBezTo>
                  <a:cubicBezTo>
                    <a:pt x="106" y="13"/>
                    <a:pt x="106" y="16"/>
                    <a:pt x="106" y="19"/>
                  </a:cubicBezTo>
                  <a:cubicBezTo>
                    <a:pt x="107" y="18"/>
                    <a:pt x="108" y="18"/>
                    <a:pt x="108" y="16"/>
                  </a:cubicBezTo>
                  <a:cubicBezTo>
                    <a:pt x="110" y="19"/>
                    <a:pt x="110" y="19"/>
                    <a:pt x="110" y="19"/>
                  </a:cubicBezTo>
                  <a:cubicBezTo>
                    <a:pt x="109" y="16"/>
                    <a:pt x="111" y="17"/>
                    <a:pt x="111" y="17"/>
                  </a:cubicBezTo>
                  <a:cubicBezTo>
                    <a:pt x="111" y="17"/>
                    <a:pt x="111" y="17"/>
                    <a:pt x="111" y="17"/>
                  </a:cubicBezTo>
                  <a:cubicBezTo>
                    <a:pt x="111" y="18"/>
                    <a:pt x="112" y="18"/>
                    <a:pt x="112" y="17"/>
                  </a:cubicBezTo>
                  <a:cubicBezTo>
                    <a:pt x="112" y="16"/>
                    <a:pt x="111" y="15"/>
                    <a:pt x="110" y="14"/>
                  </a:cubicBezTo>
                  <a:cubicBezTo>
                    <a:pt x="110" y="13"/>
                    <a:pt x="111" y="13"/>
                    <a:pt x="112" y="12"/>
                  </a:cubicBezTo>
                  <a:cubicBezTo>
                    <a:pt x="112" y="15"/>
                    <a:pt x="114" y="14"/>
                    <a:pt x="114" y="14"/>
                  </a:cubicBezTo>
                  <a:cubicBezTo>
                    <a:pt x="115" y="15"/>
                    <a:pt x="115" y="12"/>
                    <a:pt x="116" y="12"/>
                  </a:cubicBezTo>
                  <a:cubicBezTo>
                    <a:pt x="116" y="13"/>
                    <a:pt x="117" y="12"/>
                    <a:pt x="116" y="14"/>
                  </a:cubicBezTo>
                  <a:cubicBezTo>
                    <a:pt x="116" y="14"/>
                    <a:pt x="116" y="13"/>
                    <a:pt x="115" y="14"/>
                  </a:cubicBezTo>
                  <a:cubicBezTo>
                    <a:pt x="116" y="15"/>
                    <a:pt x="116" y="17"/>
                    <a:pt x="117" y="16"/>
                  </a:cubicBezTo>
                  <a:cubicBezTo>
                    <a:pt x="118" y="14"/>
                    <a:pt x="117" y="10"/>
                    <a:pt x="118" y="12"/>
                  </a:cubicBezTo>
                  <a:cubicBezTo>
                    <a:pt x="118" y="15"/>
                    <a:pt x="118" y="15"/>
                    <a:pt x="118" y="15"/>
                  </a:cubicBezTo>
                  <a:cubicBezTo>
                    <a:pt x="119" y="16"/>
                    <a:pt x="119" y="16"/>
                    <a:pt x="119" y="16"/>
                  </a:cubicBezTo>
                  <a:cubicBezTo>
                    <a:pt x="119" y="13"/>
                    <a:pt x="119" y="13"/>
                    <a:pt x="119" y="13"/>
                  </a:cubicBezTo>
                  <a:cubicBezTo>
                    <a:pt x="119" y="15"/>
                    <a:pt x="119" y="15"/>
                    <a:pt x="119" y="15"/>
                  </a:cubicBezTo>
                  <a:cubicBezTo>
                    <a:pt x="120" y="12"/>
                    <a:pt x="122" y="14"/>
                    <a:pt x="122" y="11"/>
                  </a:cubicBezTo>
                  <a:cubicBezTo>
                    <a:pt x="123" y="11"/>
                    <a:pt x="124" y="13"/>
                    <a:pt x="125" y="13"/>
                  </a:cubicBezTo>
                  <a:cubicBezTo>
                    <a:pt x="125" y="13"/>
                    <a:pt x="125" y="13"/>
                    <a:pt x="125" y="13"/>
                  </a:cubicBezTo>
                  <a:cubicBezTo>
                    <a:pt x="125" y="14"/>
                    <a:pt x="125" y="14"/>
                    <a:pt x="125" y="14"/>
                  </a:cubicBezTo>
                  <a:cubicBezTo>
                    <a:pt x="126" y="14"/>
                    <a:pt x="126" y="14"/>
                    <a:pt x="126" y="14"/>
                  </a:cubicBezTo>
                  <a:cubicBezTo>
                    <a:pt x="126" y="14"/>
                    <a:pt x="126" y="14"/>
                    <a:pt x="126" y="14"/>
                  </a:cubicBezTo>
                  <a:cubicBezTo>
                    <a:pt x="126" y="14"/>
                    <a:pt x="126" y="14"/>
                    <a:pt x="126" y="14"/>
                  </a:cubicBezTo>
                  <a:cubicBezTo>
                    <a:pt x="126" y="14"/>
                    <a:pt x="126" y="14"/>
                    <a:pt x="126" y="14"/>
                  </a:cubicBezTo>
                  <a:cubicBezTo>
                    <a:pt x="146" y="42"/>
                    <a:pt x="131" y="22"/>
                    <a:pt x="136" y="28"/>
                  </a:cubicBezTo>
                  <a:cubicBezTo>
                    <a:pt x="136" y="28"/>
                    <a:pt x="136" y="28"/>
                    <a:pt x="136" y="28"/>
                  </a:cubicBezTo>
                  <a:cubicBezTo>
                    <a:pt x="136" y="28"/>
                    <a:pt x="136" y="28"/>
                    <a:pt x="136" y="28"/>
                  </a:cubicBezTo>
                  <a:cubicBezTo>
                    <a:pt x="136" y="28"/>
                    <a:pt x="136" y="28"/>
                    <a:pt x="136" y="28"/>
                  </a:cubicBezTo>
                  <a:cubicBezTo>
                    <a:pt x="136" y="28"/>
                    <a:pt x="136" y="28"/>
                    <a:pt x="136" y="28"/>
                  </a:cubicBezTo>
                  <a:cubicBezTo>
                    <a:pt x="136" y="28"/>
                    <a:pt x="136" y="28"/>
                    <a:pt x="136" y="28"/>
                  </a:cubicBezTo>
                  <a:cubicBezTo>
                    <a:pt x="136" y="29"/>
                    <a:pt x="136" y="29"/>
                    <a:pt x="136" y="29"/>
                  </a:cubicBezTo>
                  <a:cubicBezTo>
                    <a:pt x="137" y="31"/>
                    <a:pt x="137" y="31"/>
                    <a:pt x="137" y="31"/>
                  </a:cubicBezTo>
                  <a:cubicBezTo>
                    <a:pt x="136" y="31"/>
                    <a:pt x="136" y="31"/>
                    <a:pt x="136" y="31"/>
                  </a:cubicBezTo>
                  <a:cubicBezTo>
                    <a:pt x="136" y="32"/>
                    <a:pt x="135" y="34"/>
                    <a:pt x="136" y="35"/>
                  </a:cubicBezTo>
                  <a:cubicBezTo>
                    <a:pt x="133" y="36"/>
                    <a:pt x="128" y="31"/>
                    <a:pt x="129" y="35"/>
                  </a:cubicBezTo>
                  <a:cubicBezTo>
                    <a:pt x="129" y="36"/>
                    <a:pt x="131" y="40"/>
                    <a:pt x="133" y="40"/>
                  </a:cubicBezTo>
                  <a:cubicBezTo>
                    <a:pt x="130" y="41"/>
                    <a:pt x="130" y="47"/>
                    <a:pt x="125" y="46"/>
                  </a:cubicBezTo>
                  <a:cubicBezTo>
                    <a:pt x="125" y="47"/>
                    <a:pt x="126" y="47"/>
                    <a:pt x="126" y="48"/>
                  </a:cubicBezTo>
                  <a:cubicBezTo>
                    <a:pt x="122" y="49"/>
                    <a:pt x="120" y="55"/>
                    <a:pt x="115" y="52"/>
                  </a:cubicBezTo>
                  <a:cubicBezTo>
                    <a:pt x="116" y="51"/>
                    <a:pt x="114" y="50"/>
                    <a:pt x="113" y="48"/>
                  </a:cubicBezTo>
                  <a:cubicBezTo>
                    <a:pt x="114" y="51"/>
                    <a:pt x="112" y="47"/>
                    <a:pt x="113" y="50"/>
                  </a:cubicBezTo>
                  <a:cubicBezTo>
                    <a:pt x="114" y="52"/>
                    <a:pt x="114" y="53"/>
                    <a:pt x="116" y="54"/>
                  </a:cubicBezTo>
                  <a:cubicBezTo>
                    <a:pt x="114" y="56"/>
                    <a:pt x="111" y="57"/>
                    <a:pt x="109" y="55"/>
                  </a:cubicBezTo>
                  <a:cubicBezTo>
                    <a:pt x="110" y="56"/>
                    <a:pt x="110" y="57"/>
                    <a:pt x="110" y="58"/>
                  </a:cubicBezTo>
                  <a:cubicBezTo>
                    <a:pt x="109" y="54"/>
                    <a:pt x="107" y="54"/>
                    <a:pt x="106" y="56"/>
                  </a:cubicBezTo>
                  <a:cubicBezTo>
                    <a:pt x="107" y="58"/>
                    <a:pt x="107" y="58"/>
                    <a:pt x="107" y="58"/>
                  </a:cubicBezTo>
                  <a:cubicBezTo>
                    <a:pt x="105" y="56"/>
                    <a:pt x="105" y="56"/>
                    <a:pt x="105" y="56"/>
                  </a:cubicBezTo>
                  <a:cubicBezTo>
                    <a:pt x="105" y="57"/>
                    <a:pt x="106" y="61"/>
                    <a:pt x="105" y="59"/>
                  </a:cubicBezTo>
                  <a:cubicBezTo>
                    <a:pt x="104" y="57"/>
                    <a:pt x="104" y="57"/>
                    <a:pt x="104" y="57"/>
                  </a:cubicBezTo>
                  <a:cubicBezTo>
                    <a:pt x="103" y="59"/>
                    <a:pt x="102" y="62"/>
                    <a:pt x="101" y="61"/>
                  </a:cubicBezTo>
                  <a:cubicBezTo>
                    <a:pt x="99" y="58"/>
                    <a:pt x="99" y="58"/>
                    <a:pt x="99" y="58"/>
                  </a:cubicBezTo>
                  <a:cubicBezTo>
                    <a:pt x="98" y="58"/>
                    <a:pt x="98" y="60"/>
                    <a:pt x="99" y="61"/>
                  </a:cubicBezTo>
                  <a:cubicBezTo>
                    <a:pt x="97" y="60"/>
                    <a:pt x="95" y="60"/>
                    <a:pt x="94" y="57"/>
                  </a:cubicBezTo>
                  <a:cubicBezTo>
                    <a:pt x="92" y="65"/>
                    <a:pt x="86" y="66"/>
                    <a:pt x="82" y="66"/>
                  </a:cubicBezTo>
                  <a:cubicBezTo>
                    <a:pt x="82" y="64"/>
                    <a:pt x="82" y="64"/>
                    <a:pt x="82" y="64"/>
                  </a:cubicBezTo>
                  <a:cubicBezTo>
                    <a:pt x="81" y="63"/>
                    <a:pt x="82" y="67"/>
                    <a:pt x="81" y="66"/>
                  </a:cubicBezTo>
                  <a:cubicBezTo>
                    <a:pt x="81" y="65"/>
                    <a:pt x="80" y="63"/>
                    <a:pt x="80" y="61"/>
                  </a:cubicBezTo>
                  <a:cubicBezTo>
                    <a:pt x="79" y="59"/>
                    <a:pt x="79" y="64"/>
                    <a:pt x="78" y="65"/>
                  </a:cubicBezTo>
                  <a:cubicBezTo>
                    <a:pt x="78" y="67"/>
                    <a:pt x="78" y="63"/>
                    <a:pt x="78" y="66"/>
                  </a:cubicBezTo>
                  <a:cubicBezTo>
                    <a:pt x="78" y="67"/>
                    <a:pt x="76" y="65"/>
                    <a:pt x="76" y="68"/>
                  </a:cubicBezTo>
                  <a:cubicBezTo>
                    <a:pt x="76" y="67"/>
                    <a:pt x="76" y="64"/>
                    <a:pt x="76" y="63"/>
                  </a:cubicBezTo>
                  <a:cubicBezTo>
                    <a:pt x="75" y="65"/>
                    <a:pt x="75" y="65"/>
                    <a:pt x="75" y="65"/>
                  </a:cubicBezTo>
                  <a:cubicBezTo>
                    <a:pt x="74" y="61"/>
                    <a:pt x="77" y="58"/>
                    <a:pt x="75" y="53"/>
                  </a:cubicBezTo>
                  <a:cubicBezTo>
                    <a:pt x="75" y="54"/>
                    <a:pt x="75" y="54"/>
                    <a:pt x="75" y="54"/>
                  </a:cubicBezTo>
                  <a:cubicBezTo>
                    <a:pt x="74" y="50"/>
                    <a:pt x="76" y="50"/>
                    <a:pt x="74" y="49"/>
                  </a:cubicBezTo>
                  <a:cubicBezTo>
                    <a:pt x="74" y="50"/>
                    <a:pt x="73" y="55"/>
                    <a:pt x="74" y="56"/>
                  </a:cubicBezTo>
                  <a:cubicBezTo>
                    <a:pt x="72" y="57"/>
                    <a:pt x="74" y="64"/>
                    <a:pt x="72" y="64"/>
                  </a:cubicBezTo>
                  <a:cubicBezTo>
                    <a:pt x="71" y="62"/>
                    <a:pt x="73" y="63"/>
                    <a:pt x="73" y="61"/>
                  </a:cubicBezTo>
                  <a:cubicBezTo>
                    <a:pt x="71" y="58"/>
                    <a:pt x="71" y="62"/>
                    <a:pt x="70" y="62"/>
                  </a:cubicBezTo>
                  <a:cubicBezTo>
                    <a:pt x="71" y="63"/>
                    <a:pt x="70" y="66"/>
                    <a:pt x="70" y="67"/>
                  </a:cubicBezTo>
                  <a:cubicBezTo>
                    <a:pt x="68" y="65"/>
                    <a:pt x="70" y="64"/>
                    <a:pt x="69" y="63"/>
                  </a:cubicBezTo>
                  <a:cubicBezTo>
                    <a:pt x="68" y="65"/>
                    <a:pt x="67" y="67"/>
                    <a:pt x="68" y="68"/>
                  </a:cubicBezTo>
                  <a:cubicBezTo>
                    <a:pt x="68" y="72"/>
                    <a:pt x="67" y="67"/>
                    <a:pt x="66" y="70"/>
                  </a:cubicBezTo>
                  <a:cubicBezTo>
                    <a:pt x="65" y="67"/>
                    <a:pt x="67" y="63"/>
                    <a:pt x="65" y="62"/>
                  </a:cubicBezTo>
                  <a:cubicBezTo>
                    <a:pt x="66" y="65"/>
                    <a:pt x="63" y="66"/>
                    <a:pt x="64" y="70"/>
                  </a:cubicBezTo>
                  <a:cubicBezTo>
                    <a:pt x="64" y="69"/>
                    <a:pt x="64" y="67"/>
                    <a:pt x="64" y="65"/>
                  </a:cubicBezTo>
                  <a:cubicBezTo>
                    <a:pt x="63" y="63"/>
                    <a:pt x="62" y="70"/>
                    <a:pt x="61" y="65"/>
                  </a:cubicBezTo>
                  <a:cubicBezTo>
                    <a:pt x="61" y="68"/>
                    <a:pt x="61" y="68"/>
                    <a:pt x="61" y="68"/>
                  </a:cubicBezTo>
                  <a:cubicBezTo>
                    <a:pt x="61" y="67"/>
                    <a:pt x="60" y="66"/>
                    <a:pt x="60" y="64"/>
                  </a:cubicBezTo>
                  <a:cubicBezTo>
                    <a:pt x="59" y="64"/>
                    <a:pt x="57" y="68"/>
                    <a:pt x="57" y="64"/>
                  </a:cubicBezTo>
                  <a:cubicBezTo>
                    <a:pt x="57" y="64"/>
                    <a:pt x="55" y="64"/>
                    <a:pt x="55" y="67"/>
                  </a:cubicBezTo>
                  <a:cubicBezTo>
                    <a:pt x="57" y="69"/>
                    <a:pt x="57" y="65"/>
                    <a:pt x="58" y="69"/>
                  </a:cubicBezTo>
                  <a:cubicBezTo>
                    <a:pt x="57" y="66"/>
                    <a:pt x="56" y="69"/>
                    <a:pt x="55" y="71"/>
                  </a:cubicBezTo>
                  <a:cubicBezTo>
                    <a:pt x="55" y="69"/>
                    <a:pt x="55" y="69"/>
                    <a:pt x="55" y="69"/>
                  </a:cubicBezTo>
                  <a:cubicBezTo>
                    <a:pt x="54" y="69"/>
                    <a:pt x="53" y="69"/>
                    <a:pt x="53" y="71"/>
                  </a:cubicBezTo>
                  <a:cubicBezTo>
                    <a:pt x="53" y="70"/>
                    <a:pt x="53" y="69"/>
                    <a:pt x="53" y="68"/>
                  </a:cubicBezTo>
                  <a:cubicBezTo>
                    <a:pt x="52" y="71"/>
                    <a:pt x="52" y="71"/>
                    <a:pt x="52" y="71"/>
                  </a:cubicBezTo>
                  <a:cubicBezTo>
                    <a:pt x="50" y="72"/>
                    <a:pt x="52" y="66"/>
                    <a:pt x="50" y="67"/>
                  </a:cubicBezTo>
                  <a:cubicBezTo>
                    <a:pt x="52" y="65"/>
                    <a:pt x="52" y="65"/>
                    <a:pt x="52" y="65"/>
                  </a:cubicBezTo>
                  <a:cubicBezTo>
                    <a:pt x="52" y="65"/>
                    <a:pt x="51" y="63"/>
                    <a:pt x="50" y="64"/>
                  </a:cubicBezTo>
                  <a:cubicBezTo>
                    <a:pt x="50" y="66"/>
                    <a:pt x="49" y="69"/>
                    <a:pt x="49" y="71"/>
                  </a:cubicBezTo>
                  <a:cubicBezTo>
                    <a:pt x="47" y="71"/>
                    <a:pt x="48" y="68"/>
                    <a:pt x="47" y="70"/>
                  </a:cubicBezTo>
                  <a:cubicBezTo>
                    <a:pt x="49" y="67"/>
                    <a:pt x="49" y="67"/>
                    <a:pt x="49" y="67"/>
                  </a:cubicBezTo>
                  <a:cubicBezTo>
                    <a:pt x="49" y="67"/>
                    <a:pt x="48" y="63"/>
                    <a:pt x="47" y="63"/>
                  </a:cubicBezTo>
                  <a:cubicBezTo>
                    <a:pt x="46" y="64"/>
                    <a:pt x="44" y="67"/>
                    <a:pt x="46" y="69"/>
                  </a:cubicBezTo>
                  <a:cubicBezTo>
                    <a:pt x="45" y="69"/>
                    <a:pt x="44" y="67"/>
                    <a:pt x="45" y="66"/>
                  </a:cubicBezTo>
                  <a:cubicBezTo>
                    <a:pt x="43" y="66"/>
                    <a:pt x="45" y="68"/>
                    <a:pt x="43" y="70"/>
                  </a:cubicBezTo>
                  <a:cubicBezTo>
                    <a:pt x="43" y="68"/>
                    <a:pt x="42" y="65"/>
                    <a:pt x="41" y="63"/>
                  </a:cubicBezTo>
                  <a:cubicBezTo>
                    <a:pt x="43" y="59"/>
                    <a:pt x="43" y="59"/>
                    <a:pt x="43" y="59"/>
                  </a:cubicBezTo>
                  <a:cubicBezTo>
                    <a:pt x="42" y="59"/>
                    <a:pt x="42" y="59"/>
                    <a:pt x="42" y="59"/>
                  </a:cubicBezTo>
                  <a:cubicBezTo>
                    <a:pt x="44" y="56"/>
                    <a:pt x="42" y="56"/>
                    <a:pt x="43" y="53"/>
                  </a:cubicBezTo>
                  <a:cubicBezTo>
                    <a:pt x="43" y="53"/>
                    <a:pt x="42" y="54"/>
                    <a:pt x="41" y="54"/>
                  </a:cubicBezTo>
                  <a:cubicBezTo>
                    <a:pt x="42" y="60"/>
                    <a:pt x="38" y="61"/>
                    <a:pt x="37" y="66"/>
                  </a:cubicBezTo>
                  <a:cubicBezTo>
                    <a:pt x="35" y="67"/>
                    <a:pt x="38" y="54"/>
                    <a:pt x="34" y="61"/>
                  </a:cubicBezTo>
                  <a:cubicBezTo>
                    <a:pt x="34" y="63"/>
                    <a:pt x="32" y="66"/>
                    <a:pt x="34" y="65"/>
                  </a:cubicBezTo>
                  <a:cubicBezTo>
                    <a:pt x="33" y="64"/>
                    <a:pt x="32" y="70"/>
                    <a:pt x="31" y="67"/>
                  </a:cubicBezTo>
                  <a:cubicBezTo>
                    <a:pt x="33" y="66"/>
                    <a:pt x="30" y="62"/>
                    <a:pt x="33" y="60"/>
                  </a:cubicBezTo>
                  <a:cubicBezTo>
                    <a:pt x="33" y="61"/>
                    <a:pt x="34" y="61"/>
                    <a:pt x="34" y="61"/>
                  </a:cubicBezTo>
                  <a:cubicBezTo>
                    <a:pt x="34" y="59"/>
                    <a:pt x="35" y="56"/>
                    <a:pt x="34" y="55"/>
                  </a:cubicBezTo>
                  <a:cubicBezTo>
                    <a:pt x="33" y="56"/>
                    <a:pt x="32" y="56"/>
                    <a:pt x="31" y="58"/>
                  </a:cubicBezTo>
                  <a:cubicBezTo>
                    <a:pt x="31" y="61"/>
                    <a:pt x="33" y="58"/>
                    <a:pt x="31" y="61"/>
                  </a:cubicBezTo>
                  <a:cubicBezTo>
                    <a:pt x="29" y="61"/>
                    <a:pt x="30" y="57"/>
                    <a:pt x="28" y="62"/>
                  </a:cubicBezTo>
                  <a:cubicBezTo>
                    <a:pt x="29" y="62"/>
                    <a:pt x="29" y="64"/>
                    <a:pt x="28" y="66"/>
                  </a:cubicBezTo>
                  <a:cubicBezTo>
                    <a:pt x="27" y="67"/>
                    <a:pt x="27" y="67"/>
                    <a:pt x="27" y="67"/>
                  </a:cubicBezTo>
                  <a:cubicBezTo>
                    <a:pt x="27" y="65"/>
                    <a:pt x="27" y="65"/>
                    <a:pt x="27" y="65"/>
                  </a:cubicBezTo>
                  <a:cubicBezTo>
                    <a:pt x="25" y="63"/>
                    <a:pt x="26" y="68"/>
                    <a:pt x="23" y="67"/>
                  </a:cubicBezTo>
                  <a:cubicBezTo>
                    <a:pt x="23" y="63"/>
                    <a:pt x="23" y="63"/>
                    <a:pt x="23" y="63"/>
                  </a:cubicBezTo>
                  <a:cubicBezTo>
                    <a:pt x="25" y="60"/>
                    <a:pt x="26" y="66"/>
                    <a:pt x="27" y="61"/>
                  </a:cubicBezTo>
                  <a:cubicBezTo>
                    <a:pt x="26" y="60"/>
                    <a:pt x="25" y="62"/>
                    <a:pt x="24" y="60"/>
                  </a:cubicBezTo>
                  <a:cubicBezTo>
                    <a:pt x="25" y="60"/>
                    <a:pt x="25" y="60"/>
                    <a:pt x="25" y="60"/>
                  </a:cubicBezTo>
                  <a:cubicBezTo>
                    <a:pt x="25" y="59"/>
                    <a:pt x="27" y="53"/>
                    <a:pt x="23" y="56"/>
                  </a:cubicBezTo>
                  <a:cubicBezTo>
                    <a:pt x="22" y="57"/>
                    <a:pt x="22" y="58"/>
                    <a:pt x="22" y="59"/>
                  </a:cubicBezTo>
                  <a:cubicBezTo>
                    <a:pt x="19" y="59"/>
                    <a:pt x="18" y="61"/>
                    <a:pt x="16" y="60"/>
                  </a:cubicBezTo>
                  <a:cubicBezTo>
                    <a:pt x="18" y="57"/>
                    <a:pt x="13" y="58"/>
                    <a:pt x="17" y="56"/>
                  </a:cubicBezTo>
                  <a:cubicBezTo>
                    <a:pt x="17" y="58"/>
                    <a:pt x="20" y="60"/>
                    <a:pt x="22" y="56"/>
                  </a:cubicBezTo>
                  <a:cubicBezTo>
                    <a:pt x="23" y="52"/>
                    <a:pt x="24" y="58"/>
                    <a:pt x="26" y="53"/>
                  </a:cubicBezTo>
                  <a:cubicBezTo>
                    <a:pt x="24" y="53"/>
                    <a:pt x="26" y="49"/>
                    <a:pt x="26" y="46"/>
                  </a:cubicBezTo>
                  <a:cubicBezTo>
                    <a:pt x="26" y="46"/>
                    <a:pt x="25" y="47"/>
                    <a:pt x="25" y="47"/>
                  </a:cubicBezTo>
                  <a:cubicBezTo>
                    <a:pt x="24" y="49"/>
                    <a:pt x="24" y="50"/>
                    <a:pt x="23" y="52"/>
                  </a:cubicBezTo>
                  <a:cubicBezTo>
                    <a:pt x="22" y="51"/>
                    <a:pt x="19" y="51"/>
                    <a:pt x="17" y="53"/>
                  </a:cubicBezTo>
                  <a:cubicBezTo>
                    <a:pt x="17" y="52"/>
                    <a:pt x="18" y="49"/>
                    <a:pt x="19" y="49"/>
                  </a:cubicBezTo>
                  <a:cubicBezTo>
                    <a:pt x="17" y="49"/>
                    <a:pt x="14" y="47"/>
                    <a:pt x="13" y="45"/>
                  </a:cubicBezTo>
                  <a:cubicBezTo>
                    <a:pt x="12" y="50"/>
                    <a:pt x="10" y="45"/>
                    <a:pt x="9" y="48"/>
                  </a:cubicBezTo>
                  <a:cubicBezTo>
                    <a:pt x="9" y="50"/>
                    <a:pt x="9" y="53"/>
                    <a:pt x="7" y="54"/>
                  </a:cubicBezTo>
                  <a:cubicBezTo>
                    <a:pt x="6" y="54"/>
                    <a:pt x="8" y="53"/>
                    <a:pt x="8" y="52"/>
                  </a:cubicBezTo>
                  <a:cubicBezTo>
                    <a:pt x="6" y="53"/>
                    <a:pt x="9" y="47"/>
                    <a:pt x="6" y="50"/>
                  </a:cubicBezTo>
                  <a:cubicBezTo>
                    <a:pt x="9" y="51"/>
                    <a:pt x="9" y="46"/>
                    <a:pt x="12" y="43"/>
                  </a:cubicBezTo>
                  <a:cubicBezTo>
                    <a:pt x="9" y="44"/>
                    <a:pt x="14" y="41"/>
                    <a:pt x="12" y="40"/>
                  </a:cubicBezTo>
                  <a:cubicBezTo>
                    <a:pt x="10" y="41"/>
                    <a:pt x="7" y="40"/>
                    <a:pt x="5" y="39"/>
                  </a:cubicBezTo>
                  <a:cubicBezTo>
                    <a:pt x="6" y="36"/>
                    <a:pt x="2" y="34"/>
                    <a:pt x="0" y="32"/>
                  </a:cubicBezTo>
                  <a:cubicBezTo>
                    <a:pt x="1" y="30"/>
                    <a:pt x="6" y="29"/>
                    <a:pt x="6" y="28"/>
                  </a:cubicBezTo>
                  <a:cubicBezTo>
                    <a:pt x="5" y="27"/>
                    <a:pt x="2" y="30"/>
                    <a:pt x="3" y="28"/>
                  </a:cubicBezTo>
                  <a:cubicBezTo>
                    <a:pt x="4" y="28"/>
                    <a:pt x="4" y="28"/>
                    <a:pt x="4" y="28"/>
                  </a:cubicBezTo>
                  <a:cubicBezTo>
                    <a:pt x="3" y="27"/>
                    <a:pt x="6" y="24"/>
                    <a:pt x="0" y="24"/>
                  </a:cubicBezTo>
                  <a:cubicBezTo>
                    <a:pt x="5" y="24"/>
                    <a:pt x="5" y="24"/>
                    <a:pt x="5" y="24"/>
                  </a:cubicBezTo>
                  <a:cubicBezTo>
                    <a:pt x="5" y="23"/>
                    <a:pt x="4" y="23"/>
                    <a:pt x="3" y="23"/>
                  </a:cubicBezTo>
                  <a:cubicBezTo>
                    <a:pt x="5" y="23"/>
                    <a:pt x="6" y="22"/>
                    <a:pt x="7" y="23"/>
                  </a:cubicBezTo>
                  <a:cubicBezTo>
                    <a:pt x="10" y="21"/>
                    <a:pt x="6" y="21"/>
                    <a:pt x="6" y="19"/>
                  </a:cubicBezTo>
                  <a:cubicBezTo>
                    <a:pt x="4" y="20"/>
                    <a:pt x="4" y="20"/>
                    <a:pt x="4" y="20"/>
                  </a:cubicBezTo>
                  <a:cubicBezTo>
                    <a:pt x="1" y="18"/>
                    <a:pt x="4" y="16"/>
                    <a:pt x="4" y="14"/>
                  </a:cubicBezTo>
                  <a:cubicBezTo>
                    <a:pt x="6" y="15"/>
                    <a:pt x="6" y="15"/>
                    <a:pt x="6" y="15"/>
                  </a:cubicBezTo>
                  <a:cubicBezTo>
                    <a:pt x="5" y="13"/>
                    <a:pt x="5" y="13"/>
                    <a:pt x="5" y="13"/>
                  </a:cubicBezTo>
                  <a:cubicBezTo>
                    <a:pt x="7" y="14"/>
                    <a:pt x="9" y="14"/>
                    <a:pt x="7" y="12"/>
                  </a:cubicBezTo>
                  <a:cubicBezTo>
                    <a:pt x="13" y="16"/>
                    <a:pt x="13" y="16"/>
                    <a:pt x="13" y="16"/>
                  </a:cubicBezTo>
                  <a:cubicBezTo>
                    <a:pt x="11" y="17"/>
                    <a:pt x="10" y="15"/>
                    <a:pt x="7" y="15"/>
                  </a:cubicBezTo>
                  <a:cubicBezTo>
                    <a:pt x="5" y="15"/>
                    <a:pt x="5" y="17"/>
                    <a:pt x="8" y="18"/>
                  </a:cubicBezTo>
                  <a:cubicBezTo>
                    <a:pt x="8" y="17"/>
                    <a:pt x="8" y="17"/>
                    <a:pt x="7" y="16"/>
                  </a:cubicBezTo>
                  <a:cubicBezTo>
                    <a:pt x="10" y="17"/>
                    <a:pt x="10" y="17"/>
                    <a:pt x="12" y="18"/>
                  </a:cubicBezTo>
                  <a:cubicBezTo>
                    <a:pt x="12" y="18"/>
                    <a:pt x="13" y="18"/>
                    <a:pt x="12" y="17"/>
                  </a:cubicBezTo>
                  <a:cubicBezTo>
                    <a:pt x="14" y="18"/>
                    <a:pt x="14" y="19"/>
                    <a:pt x="14" y="19"/>
                  </a:cubicBezTo>
                  <a:cubicBezTo>
                    <a:pt x="13" y="19"/>
                    <a:pt x="12" y="20"/>
                    <a:pt x="11" y="19"/>
                  </a:cubicBezTo>
                  <a:cubicBezTo>
                    <a:pt x="14" y="20"/>
                    <a:pt x="15" y="20"/>
                    <a:pt x="14" y="21"/>
                  </a:cubicBezTo>
                  <a:cubicBezTo>
                    <a:pt x="11" y="22"/>
                    <a:pt x="17" y="23"/>
                    <a:pt x="16" y="24"/>
                  </a:cubicBezTo>
                  <a:cubicBezTo>
                    <a:pt x="13" y="24"/>
                    <a:pt x="10" y="24"/>
                    <a:pt x="9" y="23"/>
                  </a:cubicBezTo>
                  <a:cubicBezTo>
                    <a:pt x="7" y="25"/>
                    <a:pt x="9" y="24"/>
                    <a:pt x="8" y="26"/>
                  </a:cubicBezTo>
                  <a:cubicBezTo>
                    <a:pt x="10" y="26"/>
                    <a:pt x="13" y="25"/>
                    <a:pt x="15" y="25"/>
                  </a:cubicBezTo>
                  <a:cubicBezTo>
                    <a:pt x="13" y="26"/>
                    <a:pt x="13" y="26"/>
                    <a:pt x="13" y="26"/>
                  </a:cubicBezTo>
                  <a:cubicBezTo>
                    <a:pt x="15" y="26"/>
                    <a:pt x="18" y="25"/>
                    <a:pt x="17" y="26"/>
                  </a:cubicBezTo>
                  <a:cubicBezTo>
                    <a:pt x="17" y="28"/>
                    <a:pt x="19" y="29"/>
                    <a:pt x="19" y="31"/>
                  </a:cubicBezTo>
                  <a:cubicBezTo>
                    <a:pt x="18" y="32"/>
                    <a:pt x="18" y="32"/>
                    <a:pt x="18" y="32"/>
                  </a:cubicBezTo>
                  <a:cubicBezTo>
                    <a:pt x="22" y="29"/>
                    <a:pt x="21" y="33"/>
                    <a:pt x="23" y="32"/>
                  </a:cubicBezTo>
                  <a:cubicBezTo>
                    <a:pt x="24" y="34"/>
                    <a:pt x="28" y="32"/>
                    <a:pt x="27" y="36"/>
                  </a:cubicBezTo>
                  <a:cubicBezTo>
                    <a:pt x="32" y="36"/>
                    <a:pt x="35" y="35"/>
                    <a:pt x="39" y="37"/>
                  </a:cubicBezTo>
                  <a:cubicBezTo>
                    <a:pt x="38" y="40"/>
                    <a:pt x="38" y="40"/>
                    <a:pt x="38" y="40"/>
                  </a:cubicBezTo>
                  <a:cubicBezTo>
                    <a:pt x="39" y="38"/>
                    <a:pt x="38" y="42"/>
                    <a:pt x="38" y="41"/>
                  </a:cubicBezTo>
                  <a:cubicBezTo>
                    <a:pt x="38" y="39"/>
                    <a:pt x="40" y="38"/>
                    <a:pt x="41" y="36"/>
                  </a:cubicBezTo>
                  <a:cubicBezTo>
                    <a:pt x="42" y="39"/>
                    <a:pt x="45" y="37"/>
                    <a:pt x="47" y="35"/>
                  </a:cubicBezTo>
                  <a:cubicBezTo>
                    <a:pt x="47" y="37"/>
                    <a:pt x="47" y="37"/>
                    <a:pt x="47" y="37"/>
                  </a:cubicBezTo>
                  <a:cubicBezTo>
                    <a:pt x="49" y="33"/>
                    <a:pt x="51" y="37"/>
                    <a:pt x="53" y="38"/>
                  </a:cubicBezTo>
                  <a:cubicBezTo>
                    <a:pt x="53" y="39"/>
                    <a:pt x="53" y="41"/>
                    <a:pt x="54" y="41"/>
                  </a:cubicBezTo>
                  <a:cubicBezTo>
                    <a:pt x="55" y="37"/>
                    <a:pt x="56" y="38"/>
                    <a:pt x="57" y="35"/>
                  </a:cubicBezTo>
                  <a:cubicBezTo>
                    <a:pt x="59" y="35"/>
                    <a:pt x="61" y="36"/>
                    <a:pt x="62" y="38"/>
                  </a:cubicBezTo>
                  <a:cubicBezTo>
                    <a:pt x="66" y="33"/>
                    <a:pt x="71" y="36"/>
                    <a:pt x="75" y="32"/>
                  </a:cubicBezTo>
                  <a:cubicBezTo>
                    <a:pt x="76" y="35"/>
                    <a:pt x="76" y="35"/>
                    <a:pt x="76" y="35"/>
                  </a:cubicBezTo>
                  <a:cubicBezTo>
                    <a:pt x="80" y="29"/>
                    <a:pt x="86" y="33"/>
                    <a:pt x="89" y="29"/>
                  </a:cubicBezTo>
                  <a:cubicBezTo>
                    <a:pt x="89" y="34"/>
                    <a:pt x="89" y="34"/>
                    <a:pt x="89" y="34"/>
                  </a:cubicBezTo>
                  <a:cubicBezTo>
                    <a:pt x="91" y="35"/>
                    <a:pt x="92" y="32"/>
                    <a:pt x="91" y="29"/>
                  </a:cubicBezTo>
                  <a:cubicBezTo>
                    <a:pt x="92" y="30"/>
                    <a:pt x="93" y="26"/>
                    <a:pt x="95" y="29"/>
                  </a:cubicBezTo>
                  <a:cubicBezTo>
                    <a:pt x="96" y="30"/>
                    <a:pt x="95" y="27"/>
                    <a:pt x="96" y="26"/>
                  </a:cubicBezTo>
                  <a:cubicBezTo>
                    <a:pt x="99" y="27"/>
                    <a:pt x="99" y="26"/>
                    <a:pt x="101" y="25"/>
                  </a:cubicBezTo>
                  <a:cubicBezTo>
                    <a:pt x="100" y="25"/>
                    <a:pt x="100" y="25"/>
                    <a:pt x="100" y="25"/>
                  </a:cubicBezTo>
                  <a:cubicBezTo>
                    <a:pt x="100" y="26"/>
                    <a:pt x="101" y="28"/>
                    <a:pt x="102" y="28"/>
                  </a:cubicBezTo>
                  <a:cubicBezTo>
                    <a:pt x="102" y="26"/>
                    <a:pt x="105" y="28"/>
                    <a:pt x="102" y="23"/>
                  </a:cubicBezTo>
                  <a:cubicBezTo>
                    <a:pt x="105" y="25"/>
                    <a:pt x="104" y="19"/>
                    <a:pt x="107" y="22"/>
                  </a:cubicBezTo>
                  <a:cubicBezTo>
                    <a:pt x="106" y="21"/>
                    <a:pt x="106" y="20"/>
                    <a:pt x="105" y="19"/>
                  </a:cubicBezTo>
                  <a:cubicBezTo>
                    <a:pt x="106" y="20"/>
                    <a:pt x="107" y="19"/>
                    <a:pt x="108" y="21"/>
                  </a:cubicBezTo>
                  <a:cubicBezTo>
                    <a:pt x="109" y="21"/>
                    <a:pt x="108" y="20"/>
                    <a:pt x="109" y="21"/>
                  </a:cubicBezTo>
                  <a:cubicBezTo>
                    <a:pt x="109" y="21"/>
                    <a:pt x="109" y="21"/>
                    <a:pt x="109" y="21"/>
                  </a:cubicBezTo>
                  <a:cubicBezTo>
                    <a:pt x="112" y="23"/>
                    <a:pt x="112" y="23"/>
                    <a:pt x="112" y="23"/>
                  </a:cubicBezTo>
                  <a:cubicBezTo>
                    <a:pt x="113" y="23"/>
                    <a:pt x="113" y="23"/>
                    <a:pt x="113" y="23"/>
                  </a:cubicBezTo>
                  <a:cubicBezTo>
                    <a:pt x="113" y="23"/>
                    <a:pt x="113" y="23"/>
                    <a:pt x="113" y="23"/>
                  </a:cubicBezTo>
                  <a:cubicBezTo>
                    <a:pt x="113" y="23"/>
                    <a:pt x="113" y="23"/>
                    <a:pt x="113" y="23"/>
                  </a:cubicBezTo>
                  <a:cubicBezTo>
                    <a:pt x="113" y="23"/>
                    <a:pt x="113" y="23"/>
                    <a:pt x="113" y="23"/>
                  </a:cubicBezTo>
                  <a:cubicBezTo>
                    <a:pt x="113" y="23"/>
                    <a:pt x="113" y="23"/>
                    <a:pt x="113" y="23"/>
                  </a:cubicBezTo>
                  <a:cubicBezTo>
                    <a:pt x="113" y="23"/>
                    <a:pt x="113" y="23"/>
                    <a:pt x="113" y="23"/>
                  </a:cubicBezTo>
                  <a:cubicBezTo>
                    <a:pt x="113" y="23"/>
                    <a:pt x="113" y="23"/>
                    <a:pt x="113" y="23"/>
                  </a:cubicBezTo>
                  <a:cubicBezTo>
                    <a:pt x="117" y="33"/>
                    <a:pt x="103" y="0"/>
                    <a:pt x="122" y="45"/>
                  </a:cubicBezTo>
                  <a:cubicBezTo>
                    <a:pt x="122" y="45"/>
                    <a:pt x="122" y="45"/>
                    <a:pt x="122" y="45"/>
                  </a:cubicBezTo>
                  <a:cubicBezTo>
                    <a:pt x="122" y="45"/>
                    <a:pt x="122" y="45"/>
                    <a:pt x="122" y="45"/>
                  </a:cubicBezTo>
                  <a:cubicBezTo>
                    <a:pt x="121" y="44"/>
                    <a:pt x="121" y="44"/>
                    <a:pt x="121" y="44"/>
                  </a:cubicBezTo>
                  <a:cubicBezTo>
                    <a:pt x="120" y="43"/>
                    <a:pt x="118" y="42"/>
                    <a:pt x="117" y="43"/>
                  </a:cubicBezTo>
                  <a:cubicBezTo>
                    <a:pt x="113" y="45"/>
                    <a:pt x="109" y="46"/>
                    <a:pt x="106" y="47"/>
                  </a:cubicBezTo>
                  <a:cubicBezTo>
                    <a:pt x="105" y="46"/>
                    <a:pt x="105" y="46"/>
                    <a:pt x="105" y="46"/>
                  </a:cubicBezTo>
                  <a:cubicBezTo>
                    <a:pt x="106" y="50"/>
                    <a:pt x="100" y="44"/>
                    <a:pt x="103" y="50"/>
                  </a:cubicBezTo>
                  <a:cubicBezTo>
                    <a:pt x="102" y="49"/>
                    <a:pt x="101" y="50"/>
                    <a:pt x="100" y="48"/>
                  </a:cubicBezTo>
                  <a:cubicBezTo>
                    <a:pt x="101" y="51"/>
                    <a:pt x="96" y="48"/>
                    <a:pt x="97" y="51"/>
                  </a:cubicBezTo>
                  <a:cubicBezTo>
                    <a:pt x="97" y="51"/>
                    <a:pt x="97" y="51"/>
                    <a:pt x="97" y="51"/>
                  </a:cubicBezTo>
                  <a:cubicBezTo>
                    <a:pt x="94" y="50"/>
                    <a:pt x="95" y="54"/>
                    <a:pt x="92" y="53"/>
                  </a:cubicBezTo>
                  <a:cubicBezTo>
                    <a:pt x="92" y="53"/>
                    <a:pt x="92" y="52"/>
                    <a:pt x="91" y="52"/>
                  </a:cubicBezTo>
                  <a:cubicBezTo>
                    <a:pt x="89" y="51"/>
                    <a:pt x="94" y="56"/>
                    <a:pt x="89" y="53"/>
                  </a:cubicBezTo>
                  <a:cubicBezTo>
                    <a:pt x="89" y="53"/>
                    <a:pt x="91" y="55"/>
                    <a:pt x="91" y="55"/>
                  </a:cubicBezTo>
                  <a:cubicBezTo>
                    <a:pt x="86" y="56"/>
                    <a:pt x="86" y="63"/>
                    <a:pt x="85" y="67"/>
                  </a:cubicBezTo>
                  <a:cubicBezTo>
                    <a:pt x="80" y="68"/>
                    <a:pt x="77" y="63"/>
                    <a:pt x="79" y="67"/>
                  </a:cubicBezTo>
                  <a:cubicBezTo>
                    <a:pt x="78" y="67"/>
                    <a:pt x="81" y="68"/>
                    <a:pt x="80" y="67"/>
                  </a:cubicBezTo>
                  <a:cubicBezTo>
                    <a:pt x="80" y="69"/>
                    <a:pt x="74" y="66"/>
                    <a:pt x="76" y="68"/>
                  </a:cubicBezTo>
                  <a:cubicBezTo>
                    <a:pt x="79" y="69"/>
                    <a:pt x="77" y="69"/>
                    <a:pt x="79" y="70"/>
                  </a:cubicBezTo>
                  <a:cubicBezTo>
                    <a:pt x="76" y="71"/>
                    <a:pt x="73" y="71"/>
                    <a:pt x="75" y="73"/>
                  </a:cubicBezTo>
                  <a:cubicBezTo>
                    <a:pt x="73" y="72"/>
                    <a:pt x="73" y="72"/>
                    <a:pt x="73" y="72"/>
                  </a:cubicBezTo>
                  <a:cubicBezTo>
                    <a:pt x="76" y="76"/>
                    <a:pt x="73" y="78"/>
                    <a:pt x="77" y="81"/>
                  </a:cubicBezTo>
                  <a:cubicBezTo>
                    <a:pt x="74" y="92"/>
                    <a:pt x="73" y="104"/>
                    <a:pt x="71" y="115"/>
                  </a:cubicBezTo>
                  <a:cubicBezTo>
                    <a:pt x="67" y="126"/>
                    <a:pt x="67" y="137"/>
                    <a:pt x="63" y="149"/>
                  </a:cubicBezTo>
                  <a:cubicBezTo>
                    <a:pt x="58" y="151"/>
                    <a:pt x="58" y="151"/>
                    <a:pt x="59" y="154"/>
                  </a:cubicBezTo>
                  <a:cubicBezTo>
                    <a:pt x="58" y="154"/>
                    <a:pt x="58" y="154"/>
                    <a:pt x="58" y="154"/>
                  </a:cubicBezTo>
                  <a:cubicBezTo>
                    <a:pt x="61" y="155"/>
                    <a:pt x="58" y="156"/>
                    <a:pt x="61" y="157"/>
                  </a:cubicBezTo>
                  <a:cubicBezTo>
                    <a:pt x="60" y="161"/>
                    <a:pt x="60" y="166"/>
                    <a:pt x="60" y="170"/>
                  </a:cubicBezTo>
                  <a:cubicBezTo>
                    <a:pt x="59" y="169"/>
                    <a:pt x="56" y="169"/>
                    <a:pt x="57" y="170"/>
                  </a:cubicBezTo>
                  <a:cubicBezTo>
                    <a:pt x="59" y="171"/>
                    <a:pt x="59" y="171"/>
                    <a:pt x="59" y="171"/>
                  </a:cubicBezTo>
                  <a:cubicBezTo>
                    <a:pt x="58" y="171"/>
                    <a:pt x="58" y="171"/>
                    <a:pt x="58" y="171"/>
                  </a:cubicBezTo>
                  <a:cubicBezTo>
                    <a:pt x="58" y="171"/>
                    <a:pt x="60" y="172"/>
                    <a:pt x="61" y="172"/>
                  </a:cubicBezTo>
                  <a:cubicBezTo>
                    <a:pt x="63" y="183"/>
                    <a:pt x="55" y="194"/>
                    <a:pt x="55" y="206"/>
                  </a:cubicBezTo>
                  <a:cubicBezTo>
                    <a:pt x="54" y="208"/>
                    <a:pt x="55" y="212"/>
                    <a:pt x="55" y="215"/>
                  </a:cubicBezTo>
                  <a:cubicBezTo>
                    <a:pt x="50" y="224"/>
                    <a:pt x="46" y="231"/>
                    <a:pt x="49" y="240"/>
                  </a:cubicBezTo>
                  <a:cubicBezTo>
                    <a:pt x="49" y="240"/>
                    <a:pt x="40" y="239"/>
                    <a:pt x="38" y="2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31"/>
            <p:cNvSpPr/>
            <p:nvPr/>
          </p:nvSpPr>
          <p:spPr bwMode="auto">
            <a:xfrm>
              <a:off x="2322513" y="2022475"/>
              <a:ext cx="20638" cy="9525"/>
            </a:xfrm>
            <a:custGeom>
              <a:avLst/>
              <a:gdLst>
                <a:gd name="T0" fmla="*/ 5 w 5"/>
                <a:gd name="T1" fmla="*/ 2 h 2"/>
                <a:gd name="T2" fmla="*/ 0 w 5"/>
                <a:gd name="T3" fmla="*/ 0 h 2"/>
                <a:gd name="T4" fmla="*/ 5 w 5"/>
                <a:gd name="T5" fmla="*/ 2 h 2"/>
              </a:gdLst>
              <a:ahLst/>
              <a:cxnLst>
                <a:cxn ang="0">
                  <a:pos x="T0" y="T1"/>
                </a:cxn>
                <a:cxn ang="0">
                  <a:pos x="T2" y="T3"/>
                </a:cxn>
                <a:cxn ang="0">
                  <a:pos x="T4" y="T5"/>
                </a:cxn>
              </a:cxnLst>
              <a:rect l="0" t="0" r="r" b="b"/>
              <a:pathLst>
                <a:path w="5" h="2">
                  <a:moveTo>
                    <a:pt x="5" y="2"/>
                  </a:moveTo>
                  <a:cubicBezTo>
                    <a:pt x="3" y="1"/>
                    <a:pt x="2" y="2"/>
                    <a:pt x="0" y="0"/>
                  </a:cubicBezTo>
                  <a:lnTo>
                    <a:pt x="5"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32"/>
            <p:cNvSpPr/>
            <p:nvPr/>
          </p:nvSpPr>
          <p:spPr bwMode="auto">
            <a:xfrm>
              <a:off x="2305051" y="2166938"/>
              <a:ext cx="9525" cy="9525"/>
            </a:xfrm>
            <a:custGeom>
              <a:avLst/>
              <a:gdLst>
                <a:gd name="T0" fmla="*/ 2 w 2"/>
                <a:gd name="T1" fmla="*/ 0 h 2"/>
                <a:gd name="T2" fmla="*/ 2 w 2"/>
                <a:gd name="T3" fmla="*/ 1 h 2"/>
                <a:gd name="T4" fmla="*/ 0 w 2"/>
                <a:gd name="T5" fmla="*/ 1 h 2"/>
                <a:gd name="T6" fmla="*/ 2 w 2"/>
                <a:gd name="T7" fmla="*/ 0 h 2"/>
              </a:gdLst>
              <a:ahLst/>
              <a:cxnLst>
                <a:cxn ang="0">
                  <a:pos x="T0" y="T1"/>
                </a:cxn>
                <a:cxn ang="0">
                  <a:pos x="T2" y="T3"/>
                </a:cxn>
                <a:cxn ang="0">
                  <a:pos x="T4" y="T5"/>
                </a:cxn>
                <a:cxn ang="0">
                  <a:pos x="T6" y="T7"/>
                </a:cxn>
              </a:cxnLst>
              <a:rect l="0" t="0" r="r" b="b"/>
              <a:pathLst>
                <a:path w="2" h="2">
                  <a:moveTo>
                    <a:pt x="2" y="0"/>
                  </a:moveTo>
                  <a:cubicBezTo>
                    <a:pt x="2" y="0"/>
                    <a:pt x="2" y="1"/>
                    <a:pt x="2" y="1"/>
                  </a:cubicBezTo>
                  <a:cubicBezTo>
                    <a:pt x="1" y="1"/>
                    <a:pt x="0" y="2"/>
                    <a:pt x="0" y="1"/>
                  </a:cubicBezTo>
                  <a:cubicBezTo>
                    <a:pt x="1" y="1"/>
                    <a:pt x="1"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33"/>
            <p:cNvSpPr/>
            <p:nvPr/>
          </p:nvSpPr>
          <p:spPr bwMode="auto">
            <a:xfrm>
              <a:off x="2327276" y="2192338"/>
              <a:ext cx="15875" cy="9525"/>
            </a:xfrm>
            <a:custGeom>
              <a:avLst/>
              <a:gdLst>
                <a:gd name="T0" fmla="*/ 4 w 4"/>
                <a:gd name="T1" fmla="*/ 0 h 2"/>
                <a:gd name="T2" fmla="*/ 0 w 4"/>
                <a:gd name="T3" fmla="*/ 1 h 2"/>
                <a:gd name="T4" fmla="*/ 4 w 4"/>
                <a:gd name="T5" fmla="*/ 0 h 2"/>
              </a:gdLst>
              <a:ahLst/>
              <a:cxnLst>
                <a:cxn ang="0">
                  <a:pos x="T0" y="T1"/>
                </a:cxn>
                <a:cxn ang="0">
                  <a:pos x="T2" y="T3"/>
                </a:cxn>
                <a:cxn ang="0">
                  <a:pos x="T4" y="T5"/>
                </a:cxn>
              </a:cxnLst>
              <a:rect l="0" t="0" r="r" b="b"/>
              <a:pathLst>
                <a:path w="4" h="2">
                  <a:moveTo>
                    <a:pt x="4" y="0"/>
                  </a:moveTo>
                  <a:cubicBezTo>
                    <a:pt x="3" y="2"/>
                    <a:pt x="1" y="2"/>
                    <a:pt x="0" y="1"/>
                  </a:cubicBezTo>
                  <a:lnTo>
                    <a:pt x="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34"/>
            <p:cNvSpPr/>
            <p:nvPr/>
          </p:nvSpPr>
          <p:spPr bwMode="auto">
            <a:xfrm>
              <a:off x="2360613" y="2235200"/>
              <a:ext cx="9525" cy="9525"/>
            </a:xfrm>
            <a:custGeom>
              <a:avLst/>
              <a:gdLst>
                <a:gd name="T0" fmla="*/ 1 w 2"/>
                <a:gd name="T1" fmla="*/ 0 h 2"/>
                <a:gd name="T2" fmla="*/ 0 w 2"/>
                <a:gd name="T3" fmla="*/ 2 h 2"/>
                <a:gd name="T4" fmla="*/ 1 w 2"/>
                <a:gd name="T5" fmla="*/ 0 h 2"/>
              </a:gdLst>
              <a:ahLst/>
              <a:cxnLst>
                <a:cxn ang="0">
                  <a:pos x="T0" y="T1"/>
                </a:cxn>
                <a:cxn ang="0">
                  <a:pos x="T2" y="T3"/>
                </a:cxn>
                <a:cxn ang="0">
                  <a:pos x="T4" y="T5"/>
                </a:cxn>
              </a:cxnLst>
              <a:rect l="0" t="0" r="r" b="b"/>
              <a:pathLst>
                <a:path w="2" h="2">
                  <a:moveTo>
                    <a:pt x="1" y="0"/>
                  </a:moveTo>
                  <a:cubicBezTo>
                    <a:pt x="2" y="2"/>
                    <a:pt x="1" y="2"/>
                    <a:pt x="0" y="2"/>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35"/>
            <p:cNvSpPr/>
            <p:nvPr/>
          </p:nvSpPr>
          <p:spPr bwMode="auto">
            <a:xfrm>
              <a:off x="2370138" y="2222500"/>
              <a:ext cx="7938" cy="9525"/>
            </a:xfrm>
            <a:custGeom>
              <a:avLst/>
              <a:gdLst>
                <a:gd name="T0" fmla="*/ 1 w 2"/>
                <a:gd name="T1" fmla="*/ 0 h 2"/>
                <a:gd name="T2" fmla="*/ 2 w 2"/>
                <a:gd name="T3" fmla="*/ 2 h 2"/>
                <a:gd name="T4" fmla="*/ 1 w 2"/>
                <a:gd name="T5" fmla="*/ 0 h 2"/>
              </a:gdLst>
              <a:ahLst/>
              <a:cxnLst>
                <a:cxn ang="0">
                  <a:pos x="T0" y="T1"/>
                </a:cxn>
                <a:cxn ang="0">
                  <a:pos x="T2" y="T3"/>
                </a:cxn>
                <a:cxn ang="0">
                  <a:pos x="T4" y="T5"/>
                </a:cxn>
              </a:cxnLst>
              <a:rect l="0" t="0" r="r" b="b"/>
              <a:pathLst>
                <a:path w="2" h="2">
                  <a:moveTo>
                    <a:pt x="1" y="0"/>
                  </a:moveTo>
                  <a:cubicBezTo>
                    <a:pt x="2" y="0"/>
                    <a:pt x="2" y="1"/>
                    <a:pt x="2" y="2"/>
                  </a:cubicBezTo>
                  <a:cubicBezTo>
                    <a:pt x="2" y="1"/>
                    <a:pt x="0" y="2"/>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36"/>
            <p:cNvSpPr/>
            <p:nvPr/>
          </p:nvSpPr>
          <p:spPr bwMode="auto">
            <a:xfrm>
              <a:off x="2441576" y="2257425"/>
              <a:ext cx="7938" cy="12700"/>
            </a:xfrm>
            <a:custGeom>
              <a:avLst/>
              <a:gdLst>
                <a:gd name="T0" fmla="*/ 0 w 2"/>
                <a:gd name="T1" fmla="*/ 1 h 3"/>
                <a:gd name="T2" fmla="*/ 2 w 2"/>
                <a:gd name="T3" fmla="*/ 2 h 3"/>
                <a:gd name="T4" fmla="*/ 0 w 2"/>
                <a:gd name="T5" fmla="*/ 1 h 3"/>
              </a:gdLst>
              <a:ahLst/>
              <a:cxnLst>
                <a:cxn ang="0">
                  <a:pos x="T0" y="T1"/>
                </a:cxn>
                <a:cxn ang="0">
                  <a:pos x="T2" y="T3"/>
                </a:cxn>
                <a:cxn ang="0">
                  <a:pos x="T4" y="T5"/>
                </a:cxn>
              </a:cxnLst>
              <a:rect l="0" t="0" r="r" b="b"/>
              <a:pathLst>
                <a:path w="2" h="3">
                  <a:moveTo>
                    <a:pt x="0" y="1"/>
                  </a:moveTo>
                  <a:cubicBezTo>
                    <a:pt x="1" y="1"/>
                    <a:pt x="2" y="0"/>
                    <a:pt x="2" y="2"/>
                  </a:cubicBezTo>
                  <a:cubicBezTo>
                    <a:pt x="2" y="0"/>
                    <a:pt x="0" y="3"/>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37"/>
            <p:cNvSpPr/>
            <p:nvPr/>
          </p:nvSpPr>
          <p:spPr bwMode="auto">
            <a:xfrm>
              <a:off x="2479676" y="2257425"/>
              <a:ext cx="4763" cy="7937"/>
            </a:xfrm>
            <a:custGeom>
              <a:avLst/>
              <a:gdLst>
                <a:gd name="T0" fmla="*/ 0 w 1"/>
                <a:gd name="T1" fmla="*/ 0 h 2"/>
                <a:gd name="T2" fmla="*/ 0 w 1"/>
                <a:gd name="T3" fmla="*/ 0 h 2"/>
                <a:gd name="T4" fmla="*/ 0 w 1"/>
                <a:gd name="T5" fmla="*/ 2 h 2"/>
                <a:gd name="T6" fmla="*/ 0 w 1"/>
                <a:gd name="T7" fmla="*/ 0 h 2"/>
              </a:gdLst>
              <a:ahLst/>
              <a:cxnLst>
                <a:cxn ang="0">
                  <a:pos x="T0" y="T1"/>
                </a:cxn>
                <a:cxn ang="0">
                  <a:pos x="T2" y="T3"/>
                </a:cxn>
                <a:cxn ang="0">
                  <a:pos x="T4" y="T5"/>
                </a:cxn>
                <a:cxn ang="0">
                  <a:pos x="T6" y="T7"/>
                </a:cxn>
              </a:cxnLst>
              <a:rect l="0" t="0" r="r" b="b"/>
              <a:pathLst>
                <a:path w="1" h="2">
                  <a:moveTo>
                    <a:pt x="0" y="0"/>
                  </a:moveTo>
                  <a:cubicBezTo>
                    <a:pt x="0" y="0"/>
                    <a:pt x="0" y="0"/>
                    <a:pt x="0" y="0"/>
                  </a:cubicBezTo>
                  <a:cubicBezTo>
                    <a:pt x="1" y="0"/>
                    <a:pt x="0" y="2"/>
                    <a:pt x="0" y="2"/>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38"/>
            <p:cNvSpPr/>
            <p:nvPr/>
          </p:nvSpPr>
          <p:spPr bwMode="auto">
            <a:xfrm>
              <a:off x="2624138" y="2073275"/>
              <a:ext cx="4763" cy="4762"/>
            </a:xfrm>
            <a:custGeom>
              <a:avLst/>
              <a:gdLst>
                <a:gd name="T0" fmla="*/ 0 w 3"/>
                <a:gd name="T1" fmla="*/ 3 h 3"/>
                <a:gd name="T2" fmla="*/ 3 w 3"/>
                <a:gd name="T3" fmla="*/ 0 h 3"/>
                <a:gd name="T4" fmla="*/ 3 w 3"/>
                <a:gd name="T5" fmla="*/ 3 h 3"/>
                <a:gd name="T6" fmla="*/ 0 w 3"/>
                <a:gd name="T7" fmla="*/ 3 h 3"/>
              </a:gdLst>
              <a:ahLst/>
              <a:cxnLst>
                <a:cxn ang="0">
                  <a:pos x="T0" y="T1"/>
                </a:cxn>
                <a:cxn ang="0">
                  <a:pos x="T2" y="T3"/>
                </a:cxn>
                <a:cxn ang="0">
                  <a:pos x="T4" y="T5"/>
                </a:cxn>
                <a:cxn ang="0">
                  <a:pos x="T6" y="T7"/>
                </a:cxn>
              </a:cxnLst>
              <a:rect l="0" t="0" r="r" b="b"/>
              <a:pathLst>
                <a:path w="3" h="3">
                  <a:moveTo>
                    <a:pt x="0" y="3"/>
                  </a:moveTo>
                  <a:lnTo>
                    <a:pt x="3" y="0"/>
                  </a:lnTo>
                  <a:lnTo>
                    <a:pt x="3" y="3"/>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39"/>
            <p:cNvSpPr/>
            <p:nvPr/>
          </p:nvSpPr>
          <p:spPr bwMode="auto">
            <a:xfrm>
              <a:off x="2471738" y="2282825"/>
              <a:ext cx="12700" cy="7937"/>
            </a:xfrm>
            <a:custGeom>
              <a:avLst/>
              <a:gdLst>
                <a:gd name="T0" fmla="*/ 2 w 3"/>
                <a:gd name="T1" fmla="*/ 0 h 2"/>
                <a:gd name="T2" fmla="*/ 0 w 3"/>
                <a:gd name="T3" fmla="*/ 0 h 2"/>
                <a:gd name="T4" fmla="*/ 2 w 3"/>
                <a:gd name="T5" fmla="*/ 0 h 2"/>
              </a:gdLst>
              <a:ahLst/>
              <a:cxnLst>
                <a:cxn ang="0">
                  <a:pos x="T0" y="T1"/>
                </a:cxn>
                <a:cxn ang="0">
                  <a:pos x="T2" y="T3"/>
                </a:cxn>
                <a:cxn ang="0">
                  <a:pos x="T4" y="T5"/>
                </a:cxn>
              </a:cxnLst>
              <a:rect l="0" t="0" r="r" b="b"/>
              <a:pathLst>
                <a:path w="3" h="2">
                  <a:moveTo>
                    <a:pt x="2" y="0"/>
                  </a:moveTo>
                  <a:cubicBezTo>
                    <a:pt x="3" y="2"/>
                    <a:pt x="0" y="0"/>
                    <a:pt x="0" y="0"/>
                  </a:cubicBezTo>
                  <a:cubicBezTo>
                    <a:pt x="0" y="0"/>
                    <a:pt x="2"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40"/>
            <p:cNvSpPr/>
            <p:nvPr/>
          </p:nvSpPr>
          <p:spPr bwMode="auto">
            <a:xfrm>
              <a:off x="2471738" y="2414588"/>
              <a:ext cx="12700" cy="3175"/>
            </a:xfrm>
            <a:custGeom>
              <a:avLst/>
              <a:gdLst>
                <a:gd name="T0" fmla="*/ 0 w 8"/>
                <a:gd name="T1" fmla="*/ 0 h 2"/>
                <a:gd name="T2" fmla="*/ 0 w 8"/>
                <a:gd name="T3" fmla="*/ 0 h 2"/>
                <a:gd name="T4" fmla="*/ 8 w 8"/>
                <a:gd name="T5" fmla="*/ 2 h 2"/>
                <a:gd name="T6" fmla="*/ 0 w 8"/>
                <a:gd name="T7" fmla="*/ 0 h 2"/>
              </a:gdLst>
              <a:ahLst/>
              <a:cxnLst>
                <a:cxn ang="0">
                  <a:pos x="T0" y="T1"/>
                </a:cxn>
                <a:cxn ang="0">
                  <a:pos x="T2" y="T3"/>
                </a:cxn>
                <a:cxn ang="0">
                  <a:pos x="T4" y="T5"/>
                </a:cxn>
                <a:cxn ang="0">
                  <a:pos x="T6" y="T7"/>
                </a:cxn>
              </a:cxnLst>
              <a:rect l="0" t="0" r="r" b="b"/>
              <a:pathLst>
                <a:path w="8" h="2">
                  <a:moveTo>
                    <a:pt x="0" y="0"/>
                  </a:moveTo>
                  <a:lnTo>
                    <a:pt x="0" y="0"/>
                  </a:lnTo>
                  <a:lnTo>
                    <a:pt x="8" y="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41"/>
            <p:cNvSpPr/>
            <p:nvPr/>
          </p:nvSpPr>
          <p:spPr bwMode="auto">
            <a:xfrm>
              <a:off x="1600201" y="2681288"/>
              <a:ext cx="9525" cy="17462"/>
            </a:xfrm>
            <a:custGeom>
              <a:avLst/>
              <a:gdLst>
                <a:gd name="T0" fmla="*/ 1 w 2"/>
                <a:gd name="T1" fmla="*/ 3 h 4"/>
                <a:gd name="T2" fmla="*/ 1 w 2"/>
                <a:gd name="T3" fmla="*/ 2 h 4"/>
                <a:gd name="T4" fmla="*/ 1 w 2"/>
                <a:gd name="T5" fmla="*/ 3 h 4"/>
              </a:gdLst>
              <a:ahLst/>
              <a:cxnLst>
                <a:cxn ang="0">
                  <a:pos x="T0" y="T1"/>
                </a:cxn>
                <a:cxn ang="0">
                  <a:pos x="T2" y="T3"/>
                </a:cxn>
                <a:cxn ang="0">
                  <a:pos x="T4" y="T5"/>
                </a:cxn>
              </a:cxnLst>
              <a:rect l="0" t="0" r="r" b="b"/>
              <a:pathLst>
                <a:path w="2" h="4">
                  <a:moveTo>
                    <a:pt x="1" y="3"/>
                  </a:moveTo>
                  <a:cubicBezTo>
                    <a:pt x="2" y="2"/>
                    <a:pt x="0" y="0"/>
                    <a:pt x="1" y="2"/>
                  </a:cubicBezTo>
                  <a:cubicBezTo>
                    <a:pt x="2" y="3"/>
                    <a:pt x="2" y="4"/>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42"/>
            <p:cNvSpPr/>
            <p:nvPr/>
          </p:nvSpPr>
          <p:spPr bwMode="auto">
            <a:xfrm>
              <a:off x="887413" y="2584450"/>
              <a:ext cx="709613" cy="306387"/>
            </a:xfrm>
            <a:custGeom>
              <a:avLst/>
              <a:gdLst>
                <a:gd name="T0" fmla="*/ 18 w 167"/>
                <a:gd name="T1" fmla="*/ 50 h 72"/>
                <a:gd name="T2" fmla="*/ 23 w 167"/>
                <a:gd name="T3" fmla="*/ 48 h 72"/>
                <a:gd name="T4" fmla="*/ 32 w 167"/>
                <a:gd name="T5" fmla="*/ 39 h 72"/>
                <a:gd name="T6" fmla="*/ 36 w 167"/>
                <a:gd name="T7" fmla="*/ 39 h 72"/>
                <a:gd name="T8" fmla="*/ 47 w 167"/>
                <a:gd name="T9" fmla="*/ 40 h 72"/>
                <a:gd name="T10" fmla="*/ 51 w 167"/>
                <a:gd name="T11" fmla="*/ 40 h 72"/>
                <a:gd name="T12" fmla="*/ 56 w 167"/>
                <a:gd name="T13" fmla="*/ 35 h 72"/>
                <a:gd name="T14" fmla="*/ 61 w 167"/>
                <a:gd name="T15" fmla="*/ 36 h 72"/>
                <a:gd name="T16" fmla="*/ 65 w 167"/>
                <a:gd name="T17" fmla="*/ 38 h 72"/>
                <a:gd name="T18" fmla="*/ 67 w 167"/>
                <a:gd name="T19" fmla="*/ 33 h 72"/>
                <a:gd name="T20" fmla="*/ 72 w 167"/>
                <a:gd name="T21" fmla="*/ 28 h 72"/>
                <a:gd name="T22" fmla="*/ 75 w 167"/>
                <a:gd name="T23" fmla="*/ 28 h 72"/>
                <a:gd name="T24" fmla="*/ 78 w 167"/>
                <a:gd name="T25" fmla="*/ 25 h 72"/>
                <a:gd name="T26" fmla="*/ 83 w 167"/>
                <a:gd name="T27" fmla="*/ 26 h 72"/>
                <a:gd name="T28" fmla="*/ 88 w 167"/>
                <a:gd name="T29" fmla="*/ 24 h 72"/>
                <a:gd name="T30" fmla="*/ 94 w 167"/>
                <a:gd name="T31" fmla="*/ 26 h 72"/>
                <a:gd name="T32" fmla="*/ 96 w 167"/>
                <a:gd name="T33" fmla="*/ 23 h 72"/>
                <a:gd name="T34" fmla="*/ 99 w 167"/>
                <a:gd name="T35" fmla="*/ 25 h 72"/>
                <a:gd name="T36" fmla="*/ 101 w 167"/>
                <a:gd name="T37" fmla="*/ 22 h 72"/>
                <a:gd name="T38" fmla="*/ 102 w 167"/>
                <a:gd name="T39" fmla="*/ 21 h 72"/>
                <a:gd name="T40" fmla="*/ 104 w 167"/>
                <a:gd name="T41" fmla="*/ 20 h 72"/>
                <a:gd name="T42" fmla="*/ 113 w 167"/>
                <a:gd name="T43" fmla="*/ 18 h 72"/>
                <a:gd name="T44" fmla="*/ 116 w 167"/>
                <a:gd name="T45" fmla="*/ 16 h 72"/>
                <a:gd name="T46" fmla="*/ 119 w 167"/>
                <a:gd name="T47" fmla="*/ 16 h 72"/>
                <a:gd name="T48" fmla="*/ 126 w 167"/>
                <a:gd name="T49" fmla="*/ 15 h 72"/>
                <a:gd name="T50" fmla="*/ 129 w 167"/>
                <a:gd name="T51" fmla="*/ 23 h 72"/>
                <a:gd name="T52" fmla="*/ 130 w 167"/>
                <a:gd name="T53" fmla="*/ 14 h 72"/>
                <a:gd name="T54" fmla="*/ 130 w 167"/>
                <a:gd name="T55" fmla="*/ 6 h 72"/>
                <a:gd name="T56" fmla="*/ 134 w 167"/>
                <a:gd name="T57" fmla="*/ 8 h 72"/>
                <a:gd name="T58" fmla="*/ 134 w 167"/>
                <a:gd name="T59" fmla="*/ 4 h 72"/>
                <a:gd name="T60" fmla="*/ 136 w 167"/>
                <a:gd name="T61" fmla="*/ 7 h 72"/>
                <a:gd name="T62" fmla="*/ 140 w 167"/>
                <a:gd name="T63" fmla="*/ 14 h 72"/>
                <a:gd name="T64" fmla="*/ 141 w 167"/>
                <a:gd name="T65" fmla="*/ 6 h 72"/>
                <a:gd name="T66" fmla="*/ 143 w 167"/>
                <a:gd name="T67" fmla="*/ 9 h 72"/>
                <a:gd name="T68" fmla="*/ 145 w 167"/>
                <a:gd name="T69" fmla="*/ 4 h 72"/>
                <a:gd name="T70" fmla="*/ 147 w 167"/>
                <a:gd name="T71" fmla="*/ 4 h 72"/>
                <a:gd name="T72" fmla="*/ 148 w 167"/>
                <a:gd name="T73" fmla="*/ 14 h 72"/>
                <a:gd name="T74" fmla="*/ 151 w 167"/>
                <a:gd name="T75" fmla="*/ 6 h 72"/>
                <a:gd name="T76" fmla="*/ 160 w 167"/>
                <a:gd name="T77" fmla="*/ 18 h 72"/>
                <a:gd name="T78" fmla="*/ 162 w 167"/>
                <a:gd name="T79" fmla="*/ 20 h 72"/>
                <a:gd name="T80" fmla="*/ 166 w 167"/>
                <a:gd name="T81" fmla="*/ 19 h 72"/>
                <a:gd name="T82" fmla="*/ 166 w 167"/>
                <a:gd name="T83" fmla="*/ 25 h 72"/>
                <a:gd name="T84" fmla="*/ 161 w 167"/>
                <a:gd name="T85" fmla="*/ 21 h 72"/>
                <a:gd name="T86" fmla="*/ 156 w 167"/>
                <a:gd name="T87" fmla="*/ 31 h 72"/>
                <a:gd name="T88" fmla="*/ 145 w 167"/>
                <a:gd name="T89" fmla="*/ 38 h 72"/>
                <a:gd name="T90" fmla="*/ 132 w 167"/>
                <a:gd name="T91" fmla="*/ 43 h 72"/>
                <a:gd name="T92" fmla="*/ 122 w 167"/>
                <a:gd name="T93" fmla="*/ 47 h 72"/>
                <a:gd name="T94" fmla="*/ 115 w 167"/>
                <a:gd name="T95" fmla="*/ 51 h 72"/>
                <a:gd name="T96" fmla="*/ 98 w 167"/>
                <a:gd name="T97" fmla="*/ 52 h 72"/>
                <a:gd name="T98" fmla="*/ 89 w 167"/>
                <a:gd name="T99" fmla="*/ 51 h 72"/>
                <a:gd name="T100" fmla="*/ 77 w 167"/>
                <a:gd name="T101" fmla="*/ 50 h 72"/>
                <a:gd name="T102" fmla="*/ 42 w 167"/>
                <a:gd name="T103" fmla="*/ 65 h 72"/>
                <a:gd name="T104" fmla="*/ 32 w 167"/>
                <a:gd name="T105" fmla="*/ 66 h 72"/>
                <a:gd name="T106" fmla="*/ 1 w 167"/>
                <a:gd name="T107" fmla="*/ 53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7" h="72">
                  <a:moveTo>
                    <a:pt x="1" y="53"/>
                  </a:moveTo>
                  <a:cubicBezTo>
                    <a:pt x="3" y="44"/>
                    <a:pt x="6" y="52"/>
                    <a:pt x="8" y="47"/>
                  </a:cubicBezTo>
                  <a:cubicBezTo>
                    <a:pt x="8" y="46"/>
                    <a:pt x="8" y="51"/>
                    <a:pt x="9" y="50"/>
                  </a:cubicBezTo>
                  <a:cubicBezTo>
                    <a:pt x="10" y="43"/>
                    <a:pt x="14" y="47"/>
                    <a:pt x="17" y="51"/>
                  </a:cubicBezTo>
                  <a:cubicBezTo>
                    <a:pt x="17" y="53"/>
                    <a:pt x="17" y="53"/>
                    <a:pt x="17" y="53"/>
                  </a:cubicBezTo>
                  <a:cubicBezTo>
                    <a:pt x="18" y="54"/>
                    <a:pt x="18" y="49"/>
                    <a:pt x="18" y="50"/>
                  </a:cubicBezTo>
                  <a:cubicBezTo>
                    <a:pt x="18" y="51"/>
                    <a:pt x="18" y="51"/>
                    <a:pt x="19" y="52"/>
                  </a:cubicBezTo>
                  <a:cubicBezTo>
                    <a:pt x="18" y="49"/>
                    <a:pt x="19" y="51"/>
                    <a:pt x="19" y="49"/>
                  </a:cubicBezTo>
                  <a:cubicBezTo>
                    <a:pt x="20" y="50"/>
                    <a:pt x="20" y="52"/>
                    <a:pt x="20" y="53"/>
                  </a:cubicBezTo>
                  <a:cubicBezTo>
                    <a:pt x="20" y="50"/>
                    <a:pt x="20" y="50"/>
                    <a:pt x="20" y="50"/>
                  </a:cubicBezTo>
                  <a:cubicBezTo>
                    <a:pt x="20" y="43"/>
                    <a:pt x="22" y="50"/>
                    <a:pt x="23" y="46"/>
                  </a:cubicBezTo>
                  <a:cubicBezTo>
                    <a:pt x="23" y="48"/>
                    <a:pt x="23" y="48"/>
                    <a:pt x="23" y="48"/>
                  </a:cubicBezTo>
                  <a:cubicBezTo>
                    <a:pt x="25" y="44"/>
                    <a:pt x="27" y="44"/>
                    <a:pt x="29" y="42"/>
                  </a:cubicBezTo>
                  <a:cubicBezTo>
                    <a:pt x="29" y="46"/>
                    <a:pt x="29" y="46"/>
                    <a:pt x="29" y="46"/>
                  </a:cubicBezTo>
                  <a:cubicBezTo>
                    <a:pt x="29" y="43"/>
                    <a:pt x="29" y="42"/>
                    <a:pt x="30" y="42"/>
                  </a:cubicBezTo>
                  <a:cubicBezTo>
                    <a:pt x="31" y="45"/>
                    <a:pt x="31" y="39"/>
                    <a:pt x="31" y="40"/>
                  </a:cubicBezTo>
                  <a:cubicBezTo>
                    <a:pt x="31" y="41"/>
                    <a:pt x="31" y="41"/>
                    <a:pt x="31" y="41"/>
                  </a:cubicBezTo>
                  <a:cubicBezTo>
                    <a:pt x="31" y="38"/>
                    <a:pt x="32" y="43"/>
                    <a:pt x="32" y="39"/>
                  </a:cubicBezTo>
                  <a:cubicBezTo>
                    <a:pt x="33" y="41"/>
                    <a:pt x="33" y="41"/>
                    <a:pt x="33" y="41"/>
                  </a:cubicBezTo>
                  <a:cubicBezTo>
                    <a:pt x="32" y="37"/>
                    <a:pt x="34" y="44"/>
                    <a:pt x="34" y="41"/>
                  </a:cubicBezTo>
                  <a:cubicBezTo>
                    <a:pt x="34" y="40"/>
                    <a:pt x="34" y="40"/>
                    <a:pt x="34" y="40"/>
                  </a:cubicBezTo>
                  <a:cubicBezTo>
                    <a:pt x="34" y="39"/>
                    <a:pt x="35" y="41"/>
                    <a:pt x="35" y="41"/>
                  </a:cubicBezTo>
                  <a:cubicBezTo>
                    <a:pt x="35" y="41"/>
                    <a:pt x="35" y="41"/>
                    <a:pt x="35" y="41"/>
                  </a:cubicBezTo>
                  <a:cubicBezTo>
                    <a:pt x="36" y="40"/>
                    <a:pt x="36" y="42"/>
                    <a:pt x="36" y="39"/>
                  </a:cubicBezTo>
                  <a:cubicBezTo>
                    <a:pt x="37" y="41"/>
                    <a:pt x="35" y="40"/>
                    <a:pt x="36" y="44"/>
                  </a:cubicBezTo>
                  <a:cubicBezTo>
                    <a:pt x="38" y="40"/>
                    <a:pt x="41" y="40"/>
                    <a:pt x="44" y="40"/>
                  </a:cubicBezTo>
                  <a:cubicBezTo>
                    <a:pt x="45" y="43"/>
                    <a:pt x="45" y="43"/>
                    <a:pt x="45" y="43"/>
                  </a:cubicBezTo>
                  <a:cubicBezTo>
                    <a:pt x="45" y="42"/>
                    <a:pt x="46" y="42"/>
                    <a:pt x="46" y="40"/>
                  </a:cubicBezTo>
                  <a:cubicBezTo>
                    <a:pt x="46" y="41"/>
                    <a:pt x="46" y="42"/>
                    <a:pt x="46" y="42"/>
                  </a:cubicBezTo>
                  <a:cubicBezTo>
                    <a:pt x="47" y="44"/>
                    <a:pt x="46" y="38"/>
                    <a:pt x="47" y="40"/>
                  </a:cubicBezTo>
                  <a:cubicBezTo>
                    <a:pt x="47" y="43"/>
                    <a:pt x="47" y="43"/>
                    <a:pt x="47" y="43"/>
                  </a:cubicBezTo>
                  <a:cubicBezTo>
                    <a:pt x="47" y="41"/>
                    <a:pt x="48" y="41"/>
                    <a:pt x="48" y="40"/>
                  </a:cubicBezTo>
                  <a:cubicBezTo>
                    <a:pt x="49" y="41"/>
                    <a:pt x="48" y="41"/>
                    <a:pt x="49" y="42"/>
                  </a:cubicBezTo>
                  <a:cubicBezTo>
                    <a:pt x="49" y="39"/>
                    <a:pt x="50" y="43"/>
                    <a:pt x="50" y="41"/>
                  </a:cubicBezTo>
                  <a:cubicBezTo>
                    <a:pt x="50" y="43"/>
                    <a:pt x="50" y="43"/>
                    <a:pt x="50" y="43"/>
                  </a:cubicBezTo>
                  <a:cubicBezTo>
                    <a:pt x="51" y="45"/>
                    <a:pt x="50" y="38"/>
                    <a:pt x="51" y="40"/>
                  </a:cubicBezTo>
                  <a:cubicBezTo>
                    <a:pt x="51" y="42"/>
                    <a:pt x="51" y="42"/>
                    <a:pt x="51" y="42"/>
                  </a:cubicBezTo>
                  <a:cubicBezTo>
                    <a:pt x="51" y="38"/>
                    <a:pt x="52" y="39"/>
                    <a:pt x="53" y="38"/>
                  </a:cubicBezTo>
                  <a:cubicBezTo>
                    <a:pt x="53" y="39"/>
                    <a:pt x="53" y="39"/>
                    <a:pt x="53" y="39"/>
                  </a:cubicBezTo>
                  <a:cubicBezTo>
                    <a:pt x="53" y="38"/>
                    <a:pt x="54" y="39"/>
                    <a:pt x="55" y="37"/>
                  </a:cubicBezTo>
                  <a:cubicBezTo>
                    <a:pt x="55" y="38"/>
                    <a:pt x="56" y="42"/>
                    <a:pt x="56" y="42"/>
                  </a:cubicBezTo>
                  <a:cubicBezTo>
                    <a:pt x="56" y="37"/>
                    <a:pt x="57" y="40"/>
                    <a:pt x="56" y="35"/>
                  </a:cubicBezTo>
                  <a:cubicBezTo>
                    <a:pt x="57" y="36"/>
                    <a:pt x="58" y="37"/>
                    <a:pt x="58" y="36"/>
                  </a:cubicBezTo>
                  <a:cubicBezTo>
                    <a:pt x="58" y="37"/>
                    <a:pt x="59" y="41"/>
                    <a:pt x="59" y="41"/>
                  </a:cubicBezTo>
                  <a:cubicBezTo>
                    <a:pt x="60" y="43"/>
                    <a:pt x="60" y="43"/>
                    <a:pt x="60" y="43"/>
                  </a:cubicBezTo>
                  <a:cubicBezTo>
                    <a:pt x="60" y="45"/>
                    <a:pt x="59" y="43"/>
                    <a:pt x="60" y="45"/>
                  </a:cubicBezTo>
                  <a:cubicBezTo>
                    <a:pt x="60" y="45"/>
                    <a:pt x="61" y="43"/>
                    <a:pt x="61" y="44"/>
                  </a:cubicBezTo>
                  <a:cubicBezTo>
                    <a:pt x="61" y="41"/>
                    <a:pt x="61" y="36"/>
                    <a:pt x="61" y="36"/>
                  </a:cubicBezTo>
                  <a:cubicBezTo>
                    <a:pt x="61" y="37"/>
                    <a:pt x="62" y="40"/>
                    <a:pt x="62" y="41"/>
                  </a:cubicBezTo>
                  <a:cubicBezTo>
                    <a:pt x="62" y="33"/>
                    <a:pt x="62" y="33"/>
                    <a:pt x="62" y="33"/>
                  </a:cubicBezTo>
                  <a:cubicBezTo>
                    <a:pt x="62" y="33"/>
                    <a:pt x="63" y="36"/>
                    <a:pt x="63" y="35"/>
                  </a:cubicBezTo>
                  <a:cubicBezTo>
                    <a:pt x="63" y="32"/>
                    <a:pt x="63" y="32"/>
                    <a:pt x="63" y="32"/>
                  </a:cubicBezTo>
                  <a:cubicBezTo>
                    <a:pt x="63" y="33"/>
                    <a:pt x="64" y="31"/>
                    <a:pt x="65" y="35"/>
                  </a:cubicBezTo>
                  <a:cubicBezTo>
                    <a:pt x="65" y="37"/>
                    <a:pt x="64" y="36"/>
                    <a:pt x="65" y="38"/>
                  </a:cubicBezTo>
                  <a:cubicBezTo>
                    <a:pt x="65" y="37"/>
                    <a:pt x="65" y="36"/>
                    <a:pt x="66" y="36"/>
                  </a:cubicBezTo>
                  <a:cubicBezTo>
                    <a:pt x="66" y="36"/>
                    <a:pt x="66" y="36"/>
                    <a:pt x="66" y="36"/>
                  </a:cubicBezTo>
                  <a:cubicBezTo>
                    <a:pt x="66" y="37"/>
                    <a:pt x="66" y="35"/>
                    <a:pt x="66" y="32"/>
                  </a:cubicBezTo>
                  <a:cubicBezTo>
                    <a:pt x="65" y="32"/>
                    <a:pt x="66" y="35"/>
                    <a:pt x="66" y="34"/>
                  </a:cubicBezTo>
                  <a:cubicBezTo>
                    <a:pt x="65" y="31"/>
                    <a:pt x="66" y="31"/>
                    <a:pt x="66" y="30"/>
                  </a:cubicBezTo>
                  <a:cubicBezTo>
                    <a:pt x="67" y="33"/>
                    <a:pt x="67" y="33"/>
                    <a:pt x="67" y="33"/>
                  </a:cubicBezTo>
                  <a:cubicBezTo>
                    <a:pt x="67" y="30"/>
                    <a:pt x="67" y="29"/>
                    <a:pt x="68" y="28"/>
                  </a:cubicBezTo>
                  <a:cubicBezTo>
                    <a:pt x="68" y="26"/>
                    <a:pt x="68" y="31"/>
                    <a:pt x="68" y="30"/>
                  </a:cubicBezTo>
                  <a:cubicBezTo>
                    <a:pt x="69" y="33"/>
                    <a:pt x="69" y="26"/>
                    <a:pt x="71" y="30"/>
                  </a:cubicBezTo>
                  <a:cubicBezTo>
                    <a:pt x="71" y="30"/>
                    <a:pt x="70" y="27"/>
                    <a:pt x="70" y="28"/>
                  </a:cubicBezTo>
                  <a:cubicBezTo>
                    <a:pt x="71" y="28"/>
                    <a:pt x="71" y="31"/>
                    <a:pt x="71" y="30"/>
                  </a:cubicBezTo>
                  <a:cubicBezTo>
                    <a:pt x="72" y="31"/>
                    <a:pt x="72" y="29"/>
                    <a:pt x="72" y="28"/>
                  </a:cubicBezTo>
                  <a:cubicBezTo>
                    <a:pt x="72" y="27"/>
                    <a:pt x="72" y="29"/>
                    <a:pt x="72" y="29"/>
                  </a:cubicBezTo>
                  <a:cubicBezTo>
                    <a:pt x="72" y="28"/>
                    <a:pt x="73" y="25"/>
                    <a:pt x="75" y="27"/>
                  </a:cubicBezTo>
                  <a:cubicBezTo>
                    <a:pt x="75" y="26"/>
                    <a:pt x="75" y="23"/>
                    <a:pt x="75" y="24"/>
                  </a:cubicBezTo>
                  <a:cubicBezTo>
                    <a:pt x="75" y="26"/>
                    <a:pt x="75" y="26"/>
                    <a:pt x="75" y="26"/>
                  </a:cubicBezTo>
                  <a:cubicBezTo>
                    <a:pt x="76" y="28"/>
                    <a:pt x="76" y="26"/>
                    <a:pt x="76" y="28"/>
                  </a:cubicBezTo>
                  <a:cubicBezTo>
                    <a:pt x="76" y="25"/>
                    <a:pt x="75" y="31"/>
                    <a:pt x="75" y="28"/>
                  </a:cubicBezTo>
                  <a:cubicBezTo>
                    <a:pt x="76" y="30"/>
                    <a:pt x="75" y="24"/>
                    <a:pt x="76" y="28"/>
                  </a:cubicBezTo>
                  <a:cubicBezTo>
                    <a:pt x="76" y="27"/>
                    <a:pt x="76" y="25"/>
                    <a:pt x="77" y="27"/>
                  </a:cubicBezTo>
                  <a:cubicBezTo>
                    <a:pt x="77" y="26"/>
                    <a:pt x="77" y="30"/>
                    <a:pt x="78" y="30"/>
                  </a:cubicBezTo>
                  <a:cubicBezTo>
                    <a:pt x="78" y="30"/>
                    <a:pt x="78" y="29"/>
                    <a:pt x="78" y="28"/>
                  </a:cubicBezTo>
                  <a:cubicBezTo>
                    <a:pt x="78" y="27"/>
                    <a:pt x="78" y="27"/>
                    <a:pt x="78" y="27"/>
                  </a:cubicBezTo>
                  <a:cubicBezTo>
                    <a:pt x="78" y="25"/>
                    <a:pt x="79" y="27"/>
                    <a:pt x="78" y="25"/>
                  </a:cubicBezTo>
                  <a:cubicBezTo>
                    <a:pt x="79" y="27"/>
                    <a:pt x="79" y="23"/>
                    <a:pt x="80" y="27"/>
                  </a:cubicBezTo>
                  <a:cubicBezTo>
                    <a:pt x="80" y="30"/>
                    <a:pt x="80" y="30"/>
                    <a:pt x="80" y="30"/>
                  </a:cubicBezTo>
                  <a:cubicBezTo>
                    <a:pt x="80" y="30"/>
                    <a:pt x="80" y="27"/>
                    <a:pt x="80" y="26"/>
                  </a:cubicBezTo>
                  <a:cubicBezTo>
                    <a:pt x="80" y="27"/>
                    <a:pt x="80" y="27"/>
                    <a:pt x="80" y="27"/>
                  </a:cubicBezTo>
                  <a:cubicBezTo>
                    <a:pt x="79" y="22"/>
                    <a:pt x="81" y="27"/>
                    <a:pt x="81" y="23"/>
                  </a:cubicBezTo>
                  <a:cubicBezTo>
                    <a:pt x="82" y="25"/>
                    <a:pt x="82" y="23"/>
                    <a:pt x="83" y="26"/>
                  </a:cubicBezTo>
                  <a:cubicBezTo>
                    <a:pt x="83" y="25"/>
                    <a:pt x="83" y="23"/>
                    <a:pt x="84" y="24"/>
                  </a:cubicBezTo>
                  <a:cubicBezTo>
                    <a:pt x="84" y="24"/>
                    <a:pt x="84" y="25"/>
                    <a:pt x="84" y="26"/>
                  </a:cubicBezTo>
                  <a:cubicBezTo>
                    <a:pt x="85" y="27"/>
                    <a:pt x="84" y="26"/>
                    <a:pt x="85" y="25"/>
                  </a:cubicBezTo>
                  <a:cubicBezTo>
                    <a:pt x="85" y="26"/>
                    <a:pt x="86" y="28"/>
                    <a:pt x="86" y="29"/>
                  </a:cubicBezTo>
                  <a:cubicBezTo>
                    <a:pt x="87" y="28"/>
                    <a:pt x="86" y="25"/>
                    <a:pt x="86" y="23"/>
                  </a:cubicBezTo>
                  <a:cubicBezTo>
                    <a:pt x="87" y="28"/>
                    <a:pt x="86" y="20"/>
                    <a:pt x="88" y="24"/>
                  </a:cubicBezTo>
                  <a:cubicBezTo>
                    <a:pt x="88" y="25"/>
                    <a:pt x="88" y="27"/>
                    <a:pt x="88" y="28"/>
                  </a:cubicBezTo>
                  <a:cubicBezTo>
                    <a:pt x="89" y="33"/>
                    <a:pt x="88" y="24"/>
                    <a:pt x="89" y="26"/>
                  </a:cubicBezTo>
                  <a:cubicBezTo>
                    <a:pt x="89" y="22"/>
                    <a:pt x="89" y="22"/>
                    <a:pt x="89" y="22"/>
                  </a:cubicBezTo>
                  <a:cubicBezTo>
                    <a:pt x="89" y="25"/>
                    <a:pt x="89" y="20"/>
                    <a:pt x="90" y="24"/>
                  </a:cubicBezTo>
                  <a:cubicBezTo>
                    <a:pt x="90" y="22"/>
                    <a:pt x="91" y="25"/>
                    <a:pt x="90" y="21"/>
                  </a:cubicBezTo>
                  <a:cubicBezTo>
                    <a:pt x="92" y="24"/>
                    <a:pt x="92" y="19"/>
                    <a:pt x="94" y="26"/>
                  </a:cubicBezTo>
                  <a:cubicBezTo>
                    <a:pt x="94" y="25"/>
                    <a:pt x="95" y="25"/>
                    <a:pt x="94" y="23"/>
                  </a:cubicBezTo>
                  <a:cubicBezTo>
                    <a:pt x="94" y="21"/>
                    <a:pt x="94" y="25"/>
                    <a:pt x="94" y="24"/>
                  </a:cubicBezTo>
                  <a:cubicBezTo>
                    <a:pt x="94" y="24"/>
                    <a:pt x="94" y="22"/>
                    <a:pt x="94" y="22"/>
                  </a:cubicBezTo>
                  <a:cubicBezTo>
                    <a:pt x="94" y="23"/>
                    <a:pt x="95" y="23"/>
                    <a:pt x="95" y="26"/>
                  </a:cubicBezTo>
                  <a:cubicBezTo>
                    <a:pt x="96" y="29"/>
                    <a:pt x="94" y="19"/>
                    <a:pt x="96" y="21"/>
                  </a:cubicBezTo>
                  <a:cubicBezTo>
                    <a:pt x="96" y="22"/>
                    <a:pt x="96" y="23"/>
                    <a:pt x="96" y="23"/>
                  </a:cubicBezTo>
                  <a:cubicBezTo>
                    <a:pt x="96" y="20"/>
                    <a:pt x="96" y="20"/>
                    <a:pt x="96" y="20"/>
                  </a:cubicBezTo>
                  <a:cubicBezTo>
                    <a:pt x="97" y="20"/>
                    <a:pt x="97" y="23"/>
                    <a:pt x="98" y="26"/>
                  </a:cubicBezTo>
                  <a:cubicBezTo>
                    <a:pt x="98" y="26"/>
                    <a:pt x="99" y="26"/>
                    <a:pt x="98" y="24"/>
                  </a:cubicBezTo>
                  <a:cubicBezTo>
                    <a:pt x="99" y="27"/>
                    <a:pt x="99" y="27"/>
                    <a:pt x="99" y="27"/>
                  </a:cubicBezTo>
                  <a:cubicBezTo>
                    <a:pt x="99" y="25"/>
                    <a:pt x="99" y="25"/>
                    <a:pt x="99" y="25"/>
                  </a:cubicBezTo>
                  <a:cubicBezTo>
                    <a:pt x="99" y="25"/>
                    <a:pt x="99" y="25"/>
                    <a:pt x="99" y="25"/>
                  </a:cubicBezTo>
                  <a:cubicBezTo>
                    <a:pt x="100" y="26"/>
                    <a:pt x="100" y="26"/>
                    <a:pt x="100" y="25"/>
                  </a:cubicBezTo>
                  <a:cubicBezTo>
                    <a:pt x="100" y="24"/>
                    <a:pt x="99" y="23"/>
                    <a:pt x="99" y="22"/>
                  </a:cubicBezTo>
                  <a:cubicBezTo>
                    <a:pt x="99" y="21"/>
                    <a:pt x="99" y="21"/>
                    <a:pt x="99" y="20"/>
                  </a:cubicBezTo>
                  <a:cubicBezTo>
                    <a:pt x="99" y="23"/>
                    <a:pt x="100" y="22"/>
                    <a:pt x="100" y="22"/>
                  </a:cubicBezTo>
                  <a:cubicBezTo>
                    <a:pt x="101" y="23"/>
                    <a:pt x="100" y="20"/>
                    <a:pt x="100" y="20"/>
                  </a:cubicBezTo>
                  <a:cubicBezTo>
                    <a:pt x="101" y="21"/>
                    <a:pt x="101" y="20"/>
                    <a:pt x="101" y="22"/>
                  </a:cubicBezTo>
                  <a:cubicBezTo>
                    <a:pt x="101" y="22"/>
                    <a:pt x="100" y="20"/>
                    <a:pt x="101" y="22"/>
                  </a:cubicBezTo>
                  <a:cubicBezTo>
                    <a:pt x="101" y="23"/>
                    <a:pt x="101" y="25"/>
                    <a:pt x="101" y="23"/>
                  </a:cubicBezTo>
                  <a:cubicBezTo>
                    <a:pt x="101" y="22"/>
                    <a:pt x="100" y="18"/>
                    <a:pt x="101" y="20"/>
                  </a:cubicBezTo>
                  <a:cubicBezTo>
                    <a:pt x="101" y="22"/>
                    <a:pt x="101" y="22"/>
                    <a:pt x="101" y="22"/>
                  </a:cubicBezTo>
                  <a:cubicBezTo>
                    <a:pt x="102" y="24"/>
                    <a:pt x="102" y="24"/>
                    <a:pt x="102" y="24"/>
                  </a:cubicBezTo>
                  <a:cubicBezTo>
                    <a:pt x="102" y="21"/>
                    <a:pt x="102" y="21"/>
                    <a:pt x="102" y="21"/>
                  </a:cubicBezTo>
                  <a:cubicBezTo>
                    <a:pt x="102" y="22"/>
                    <a:pt x="102" y="22"/>
                    <a:pt x="102" y="22"/>
                  </a:cubicBezTo>
                  <a:cubicBezTo>
                    <a:pt x="102" y="20"/>
                    <a:pt x="103" y="21"/>
                    <a:pt x="102" y="18"/>
                  </a:cubicBezTo>
                  <a:cubicBezTo>
                    <a:pt x="103" y="18"/>
                    <a:pt x="103" y="20"/>
                    <a:pt x="104" y="20"/>
                  </a:cubicBezTo>
                  <a:cubicBezTo>
                    <a:pt x="104" y="20"/>
                    <a:pt x="104" y="20"/>
                    <a:pt x="104" y="20"/>
                  </a:cubicBezTo>
                  <a:cubicBezTo>
                    <a:pt x="104" y="22"/>
                    <a:pt x="104" y="21"/>
                    <a:pt x="104" y="19"/>
                  </a:cubicBezTo>
                  <a:cubicBezTo>
                    <a:pt x="104" y="20"/>
                    <a:pt x="104" y="20"/>
                    <a:pt x="104" y="20"/>
                  </a:cubicBezTo>
                  <a:cubicBezTo>
                    <a:pt x="105" y="20"/>
                    <a:pt x="105" y="19"/>
                    <a:pt x="105" y="18"/>
                  </a:cubicBezTo>
                  <a:cubicBezTo>
                    <a:pt x="106" y="20"/>
                    <a:pt x="107" y="27"/>
                    <a:pt x="107" y="24"/>
                  </a:cubicBezTo>
                  <a:cubicBezTo>
                    <a:pt x="107" y="24"/>
                    <a:pt x="107" y="19"/>
                    <a:pt x="106" y="18"/>
                  </a:cubicBezTo>
                  <a:cubicBezTo>
                    <a:pt x="107" y="19"/>
                    <a:pt x="108" y="15"/>
                    <a:pt x="109" y="19"/>
                  </a:cubicBezTo>
                  <a:cubicBezTo>
                    <a:pt x="109" y="16"/>
                    <a:pt x="109" y="16"/>
                    <a:pt x="109" y="16"/>
                  </a:cubicBezTo>
                  <a:cubicBezTo>
                    <a:pt x="110" y="17"/>
                    <a:pt x="111" y="13"/>
                    <a:pt x="113" y="18"/>
                  </a:cubicBezTo>
                  <a:cubicBezTo>
                    <a:pt x="113" y="19"/>
                    <a:pt x="113" y="20"/>
                    <a:pt x="113" y="21"/>
                  </a:cubicBezTo>
                  <a:cubicBezTo>
                    <a:pt x="113" y="19"/>
                    <a:pt x="114" y="24"/>
                    <a:pt x="114" y="20"/>
                  </a:cubicBezTo>
                  <a:cubicBezTo>
                    <a:pt x="113" y="18"/>
                    <a:pt x="113" y="17"/>
                    <a:pt x="112" y="16"/>
                  </a:cubicBezTo>
                  <a:cubicBezTo>
                    <a:pt x="113" y="14"/>
                    <a:pt x="114" y="14"/>
                    <a:pt x="115" y="16"/>
                  </a:cubicBezTo>
                  <a:cubicBezTo>
                    <a:pt x="115" y="14"/>
                    <a:pt x="115" y="14"/>
                    <a:pt x="115" y="14"/>
                  </a:cubicBezTo>
                  <a:cubicBezTo>
                    <a:pt x="115" y="17"/>
                    <a:pt x="116" y="18"/>
                    <a:pt x="116" y="16"/>
                  </a:cubicBezTo>
                  <a:cubicBezTo>
                    <a:pt x="116" y="14"/>
                    <a:pt x="116" y="14"/>
                    <a:pt x="116" y="14"/>
                  </a:cubicBezTo>
                  <a:cubicBezTo>
                    <a:pt x="116" y="16"/>
                    <a:pt x="116" y="16"/>
                    <a:pt x="116" y="16"/>
                  </a:cubicBezTo>
                  <a:cubicBezTo>
                    <a:pt x="116" y="16"/>
                    <a:pt x="116" y="12"/>
                    <a:pt x="116" y="14"/>
                  </a:cubicBezTo>
                  <a:cubicBezTo>
                    <a:pt x="117" y="16"/>
                    <a:pt x="117" y="16"/>
                    <a:pt x="117" y="16"/>
                  </a:cubicBezTo>
                  <a:cubicBezTo>
                    <a:pt x="117" y="14"/>
                    <a:pt x="117" y="11"/>
                    <a:pt x="118" y="13"/>
                  </a:cubicBezTo>
                  <a:cubicBezTo>
                    <a:pt x="119" y="16"/>
                    <a:pt x="119" y="16"/>
                    <a:pt x="119" y="16"/>
                  </a:cubicBezTo>
                  <a:cubicBezTo>
                    <a:pt x="119" y="16"/>
                    <a:pt x="119" y="14"/>
                    <a:pt x="118" y="13"/>
                  </a:cubicBezTo>
                  <a:cubicBezTo>
                    <a:pt x="119" y="15"/>
                    <a:pt x="120" y="15"/>
                    <a:pt x="121" y="17"/>
                  </a:cubicBezTo>
                  <a:cubicBezTo>
                    <a:pt x="121" y="10"/>
                    <a:pt x="123" y="10"/>
                    <a:pt x="124" y="10"/>
                  </a:cubicBezTo>
                  <a:cubicBezTo>
                    <a:pt x="125" y="12"/>
                    <a:pt x="125" y="12"/>
                    <a:pt x="125" y="12"/>
                  </a:cubicBezTo>
                  <a:cubicBezTo>
                    <a:pt x="125" y="13"/>
                    <a:pt x="124" y="9"/>
                    <a:pt x="125" y="10"/>
                  </a:cubicBezTo>
                  <a:cubicBezTo>
                    <a:pt x="126" y="15"/>
                    <a:pt x="126" y="15"/>
                    <a:pt x="126" y="15"/>
                  </a:cubicBezTo>
                  <a:cubicBezTo>
                    <a:pt x="127" y="17"/>
                    <a:pt x="126" y="12"/>
                    <a:pt x="126" y="11"/>
                  </a:cubicBezTo>
                  <a:cubicBezTo>
                    <a:pt x="126" y="9"/>
                    <a:pt x="126" y="13"/>
                    <a:pt x="126" y="10"/>
                  </a:cubicBezTo>
                  <a:cubicBezTo>
                    <a:pt x="126" y="9"/>
                    <a:pt x="127" y="11"/>
                    <a:pt x="126" y="8"/>
                  </a:cubicBezTo>
                  <a:cubicBezTo>
                    <a:pt x="127" y="9"/>
                    <a:pt x="127" y="12"/>
                    <a:pt x="127" y="13"/>
                  </a:cubicBezTo>
                  <a:cubicBezTo>
                    <a:pt x="127" y="11"/>
                    <a:pt x="127" y="11"/>
                    <a:pt x="127" y="11"/>
                  </a:cubicBezTo>
                  <a:cubicBezTo>
                    <a:pt x="129" y="15"/>
                    <a:pt x="128" y="18"/>
                    <a:pt x="129" y="23"/>
                  </a:cubicBezTo>
                  <a:cubicBezTo>
                    <a:pt x="129" y="22"/>
                    <a:pt x="129" y="22"/>
                    <a:pt x="129" y="22"/>
                  </a:cubicBezTo>
                  <a:cubicBezTo>
                    <a:pt x="130" y="26"/>
                    <a:pt x="129" y="26"/>
                    <a:pt x="130" y="27"/>
                  </a:cubicBezTo>
                  <a:cubicBezTo>
                    <a:pt x="130" y="26"/>
                    <a:pt x="130" y="21"/>
                    <a:pt x="129" y="20"/>
                  </a:cubicBezTo>
                  <a:cubicBezTo>
                    <a:pt x="130" y="18"/>
                    <a:pt x="128" y="12"/>
                    <a:pt x="129" y="12"/>
                  </a:cubicBezTo>
                  <a:cubicBezTo>
                    <a:pt x="129" y="14"/>
                    <a:pt x="128" y="13"/>
                    <a:pt x="129" y="15"/>
                  </a:cubicBezTo>
                  <a:cubicBezTo>
                    <a:pt x="130" y="18"/>
                    <a:pt x="129" y="14"/>
                    <a:pt x="130" y="14"/>
                  </a:cubicBezTo>
                  <a:cubicBezTo>
                    <a:pt x="129" y="13"/>
                    <a:pt x="129" y="10"/>
                    <a:pt x="129" y="9"/>
                  </a:cubicBezTo>
                  <a:cubicBezTo>
                    <a:pt x="130" y="11"/>
                    <a:pt x="129" y="12"/>
                    <a:pt x="130" y="13"/>
                  </a:cubicBezTo>
                  <a:cubicBezTo>
                    <a:pt x="130" y="11"/>
                    <a:pt x="130" y="9"/>
                    <a:pt x="129" y="8"/>
                  </a:cubicBezTo>
                  <a:cubicBezTo>
                    <a:pt x="129" y="4"/>
                    <a:pt x="130" y="9"/>
                    <a:pt x="130" y="6"/>
                  </a:cubicBezTo>
                  <a:cubicBezTo>
                    <a:pt x="131" y="9"/>
                    <a:pt x="131" y="13"/>
                    <a:pt x="131" y="14"/>
                  </a:cubicBezTo>
                  <a:cubicBezTo>
                    <a:pt x="131" y="11"/>
                    <a:pt x="131" y="10"/>
                    <a:pt x="130" y="6"/>
                  </a:cubicBezTo>
                  <a:cubicBezTo>
                    <a:pt x="131" y="7"/>
                    <a:pt x="131" y="9"/>
                    <a:pt x="131" y="11"/>
                  </a:cubicBezTo>
                  <a:cubicBezTo>
                    <a:pt x="132" y="12"/>
                    <a:pt x="131" y="5"/>
                    <a:pt x="132" y="11"/>
                  </a:cubicBezTo>
                  <a:cubicBezTo>
                    <a:pt x="132" y="8"/>
                    <a:pt x="132" y="8"/>
                    <a:pt x="132" y="8"/>
                  </a:cubicBezTo>
                  <a:cubicBezTo>
                    <a:pt x="132" y="9"/>
                    <a:pt x="133" y="10"/>
                    <a:pt x="133" y="11"/>
                  </a:cubicBezTo>
                  <a:cubicBezTo>
                    <a:pt x="133" y="11"/>
                    <a:pt x="133" y="7"/>
                    <a:pt x="134" y="11"/>
                  </a:cubicBezTo>
                  <a:cubicBezTo>
                    <a:pt x="134" y="11"/>
                    <a:pt x="135" y="11"/>
                    <a:pt x="134" y="8"/>
                  </a:cubicBezTo>
                  <a:cubicBezTo>
                    <a:pt x="133" y="6"/>
                    <a:pt x="134" y="10"/>
                    <a:pt x="133" y="6"/>
                  </a:cubicBezTo>
                  <a:cubicBezTo>
                    <a:pt x="134" y="10"/>
                    <a:pt x="133" y="6"/>
                    <a:pt x="133" y="5"/>
                  </a:cubicBezTo>
                  <a:cubicBezTo>
                    <a:pt x="134" y="6"/>
                    <a:pt x="134" y="6"/>
                    <a:pt x="134" y="6"/>
                  </a:cubicBezTo>
                  <a:cubicBezTo>
                    <a:pt x="134" y="6"/>
                    <a:pt x="134" y="6"/>
                    <a:pt x="134" y="4"/>
                  </a:cubicBezTo>
                  <a:cubicBezTo>
                    <a:pt x="134" y="5"/>
                    <a:pt x="134" y="6"/>
                    <a:pt x="135" y="6"/>
                  </a:cubicBezTo>
                  <a:cubicBezTo>
                    <a:pt x="134" y="4"/>
                    <a:pt x="134" y="4"/>
                    <a:pt x="134" y="4"/>
                  </a:cubicBezTo>
                  <a:cubicBezTo>
                    <a:pt x="135" y="2"/>
                    <a:pt x="135" y="8"/>
                    <a:pt x="136" y="7"/>
                  </a:cubicBezTo>
                  <a:cubicBezTo>
                    <a:pt x="136" y="10"/>
                    <a:pt x="136" y="10"/>
                    <a:pt x="136" y="10"/>
                  </a:cubicBezTo>
                  <a:cubicBezTo>
                    <a:pt x="136" y="9"/>
                    <a:pt x="136" y="11"/>
                    <a:pt x="137" y="11"/>
                  </a:cubicBezTo>
                  <a:cubicBezTo>
                    <a:pt x="136" y="8"/>
                    <a:pt x="136" y="5"/>
                    <a:pt x="136" y="4"/>
                  </a:cubicBezTo>
                  <a:cubicBezTo>
                    <a:pt x="136" y="2"/>
                    <a:pt x="136" y="6"/>
                    <a:pt x="136" y="4"/>
                  </a:cubicBezTo>
                  <a:cubicBezTo>
                    <a:pt x="136" y="7"/>
                    <a:pt x="136" y="7"/>
                    <a:pt x="136" y="7"/>
                  </a:cubicBezTo>
                  <a:cubicBezTo>
                    <a:pt x="136" y="7"/>
                    <a:pt x="137" y="10"/>
                    <a:pt x="138" y="10"/>
                  </a:cubicBezTo>
                  <a:cubicBezTo>
                    <a:pt x="138" y="9"/>
                    <a:pt x="138" y="6"/>
                    <a:pt x="137" y="5"/>
                  </a:cubicBezTo>
                  <a:cubicBezTo>
                    <a:pt x="137" y="5"/>
                    <a:pt x="138" y="6"/>
                    <a:pt x="138" y="8"/>
                  </a:cubicBezTo>
                  <a:cubicBezTo>
                    <a:pt x="138" y="7"/>
                    <a:pt x="137" y="5"/>
                    <a:pt x="137" y="4"/>
                  </a:cubicBezTo>
                  <a:cubicBezTo>
                    <a:pt x="138" y="5"/>
                    <a:pt x="139" y="7"/>
                    <a:pt x="140" y="10"/>
                  </a:cubicBezTo>
                  <a:cubicBezTo>
                    <a:pt x="140" y="14"/>
                    <a:pt x="140" y="14"/>
                    <a:pt x="140" y="14"/>
                  </a:cubicBezTo>
                  <a:cubicBezTo>
                    <a:pt x="141" y="14"/>
                    <a:pt x="141" y="14"/>
                    <a:pt x="141" y="14"/>
                  </a:cubicBezTo>
                  <a:cubicBezTo>
                    <a:pt x="141" y="17"/>
                    <a:pt x="141" y="16"/>
                    <a:pt x="142" y="19"/>
                  </a:cubicBezTo>
                  <a:cubicBezTo>
                    <a:pt x="142" y="20"/>
                    <a:pt x="142" y="19"/>
                    <a:pt x="142" y="18"/>
                  </a:cubicBezTo>
                  <a:cubicBezTo>
                    <a:pt x="140" y="12"/>
                    <a:pt x="141" y="10"/>
                    <a:pt x="140" y="5"/>
                  </a:cubicBezTo>
                  <a:cubicBezTo>
                    <a:pt x="141" y="4"/>
                    <a:pt x="143" y="17"/>
                    <a:pt x="142" y="9"/>
                  </a:cubicBezTo>
                  <a:cubicBezTo>
                    <a:pt x="142" y="8"/>
                    <a:pt x="142" y="4"/>
                    <a:pt x="141" y="6"/>
                  </a:cubicBezTo>
                  <a:cubicBezTo>
                    <a:pt x="142" y="6"/>
                    <a:pt x="141" y="1"/>
                    <a:pt x="142" y="3"/>
                  </a:cubicBezTo>
                  <a:cubicBezTo>
                    <a:pt x="142" y="5"/>
                    <a:pt x="143" y="8"/>
                    <a:pt x="143" y="11"/>
                  </a:cubicBezTo>
                  <a:cubicBezTo>
                    <a:pt x="143" y="9"/>
                    <a:pt x="143" y="9"/>
                    <a:pt x="143" y="10"/>
                  </a:cubicBezTo>
                  <a:cubicBezTo>
                    <a:pt x="143" y="12"/>
                    <a:pt x="144" y="15"/>
                    <a:pt x="144" y="15"/>
                  </a:cubicBezTo>
                  <a:cubicBezTo>
                    <a:pt x="144" y="14"/>
                    <a:pt x="145" y="14"/>
                    <a:pt x="144" y="11"/>
                  </a:cubicBezTo>
                  <a:cubicBezTo>
                    <a:pt x="144" y="9"/>
                    <a:pt x="144" y="12"/>
                    <a:pt x="143" y="9"/>
                  </a:cubicBezTo>
                  <a:cubicBezTo>
                    <a:pt x="144" y="8"/>
                    <a:pt x="145" y="12"/>
                    <a:pt x="144" y="7"/>
                  </a:cubicBezTo>
                  <a:cubicBezTo>
                    <a:pt x="144" y="8"/>
                    <a:pt x="143" y="5"/>
                    <a:pt x="143" y="3"/>
                  </a:cubicBezTo>
                  <a:cubicBezTo>
                    <a:pt x="143" y="2"/>
                    <a:pt x="143" y="2"/>
                    <a:pt x="143" y="2"/>
                  </a:cubicBezTo>
                  <a:cubicBezTo>
                    <a:pt x="143" y="3"/>
                    <a:pt x="143" y="3"/>
                    <a:pt x="143" y="3"/>
                  </a:cubicBezTo>
                  <a:cubicBezTo>
                    <a:pt x="144" y="5"/>
                    <a:pt x="143" y="0"/>
                    <a:pt x="144" y="0"/>
                  </a:cubicBezTo>
                  <a:cubicBezTo>
                    <a:pt x="145" y="4"/>
                    <a:pt x="145" y="4"/>
                    <a:pt x="145" y="4"/>
                  </a:cubicBezTo>
                  <a:cubicBezTo>
                    <a:pt x="145" y="7"/>
                    <a:pt x="143" y="3"/>
                    <a:pt x="145" y="8"/>
                  </a:cubicBezTo>
                  <a:cubicBezTo>
                    <a:pt x="145" y="8"/>
                    <a:pt x="145" y="5"/>
                    <a:pt x="145" y="7"/>
                  </a:cubicBezTo>
                  <a:cubicBezTo>
                    <a:pt x="145" y="8"/>
                    <a:pt x="145" y="8"/>
                    <a:pt x="145" y="8"/>
                  </a:cubicBezTo>
                  <a:cubicBezTo>
                    <a:pt x="145" y="8"/>
                    <a:pt x="147" y="15"/>
                    <a:pt x="147" y="10"/>
                  </a:cubicBezTo>
                  <a:cubicBezTo>
                    <a:pt x="147" y="9"/>
                    <a:pt x="147" y="9"/>
                    <a:pt x="146" y="7"/>
                  </a:cubicBezTo>
                  <a:cubicBezTo>
                    <a:pt x="147" y="6"/>
                    <a:pt x="147" y="4"/>
                    <a:pt x="147" y="4"/>
                  </a:cubicBezTo>
                  <a:cubicBezTo>
                    <a:pt x="148" y="7"/>
                    <a:pt x="148" y="4"/>
                    <a:pt x="148" y="8"/>
                  </a:cubicBezTo>
                  <a:cubicBezTo>
                    <a:pt x="148" y="6"/>
                    <a:pt x="147" y="6"/>
                    <a:pt x="147" y="10"/>
                  </a:cubicBezTo>
                  <a:cubicBezTo>
                    <a:pt x="148" y="14"/>
                    <a:pt x="146" y="9"/>
                    <a:pt x="147" y="14"/>
                  </a:cubicBezTo>
                  <a:cubicBezTo>
                    <a:pt x="148" y="14"/>
                    <a:pt x="149" y="18"/>
                    <a:pt x="149" y="21"/>
                  </a:cubicBezTo>
                  <a:cubicBezTo>
                    <a:pt x="150" y="21"/>
                    <a:pt x="150" y="20"/>
                    <a:pt x="150" y="19"/>
                  </a:cubicBezTo>
                  <a:cubicBezTo>
                    <a:pt x="149" y="17"/>
                    <a:pt x="149" y="17"/>
                    <a:pt x="148" y="14"/>
                  </a:cubicBezTo>
                  <a:cubicBezTo>
                    <a:pt x="149" y="14"/>
                    <a:pt x="149" y="13"/>
                    <a:pt x="149" y="10"/>
                  </a:cubicBezTo>
                  <a:cubicBezTo>
                    <a:pt x="150" y="11"/>
                    <a:pt x="150" y="14"/>
                    <a:pt x="150" y="14"/>
                  </a:cubicBezTo>
                  <a:cubicBezTo>
                    <a:pt x="151" y="13"/>
                    <a:pt x="152" y="14"/>
                    <a:pt x="153" y="14"/>
                  </a:cubicBezTo>
                  <a:cubicBezTo>
                    <a:pt x="151" y="10"/>
                    <a:pt x="153" y="13"/>
                    <a:pt x="152" y="10"/>
                  </a:cubicBezTo>
                  <a:cubicBezTo>
                    <a:pt x="152" y="9"/>
                    <a:pt x="151" y="6"/>
                    <a:pt x="150" y="4"/>
                  </a:cubicBezTo>
                  <a:cubicBezTo>
                    <a:pt x="151" y="4"/>
                    <a:pt x="151" y="5"/>
                    <a:pt x="151" y="6"/>
                  </a:cubicBezTo>
                  <a:cubicBezTo>
                    <a:pt x="151" y="4"/>
                    <a:pt x="152" y="10"/>
                    <a:pt x="152" y="6"/>
                  </a:cubicBezTo>
                  <a:cubicBezTo>
                    <a:pt x="151" y="8"/>
                    <a:pt x="153" y="12"/>
                    <a:pt x="154" y="15"/>
                  </a:cubicBezTo>
                  <a:cubicBezTo>
                    <a:pt x="154" y="13"/>
                    <a:pt x="154" y="18"/>
                    <a:pt x="155" y="17"/>
                  </a:cubicBezTo>
                  <a:cubicBezTo>
                    <a:pt x="155" y="15"/>
                    <a:pt x="155" y="14"/>
                    <a:pt x="156" y="13"/>
                  </a:cubicBezTo>
                  <a:cubicBezTo>
                    <a:pt x="157" y="16"/>
                    <a:pt x="158" y="13"/>
                    <a:pt x="158" y="12"/>
                  </a:cubicBezTo>
                  <a:cubicBezTo>
                    <a:pt x="159" y="14"/>
                    <a:pt x="160" y="18"/>
                    <a:pt x="160" y="18"/>
                  </a:cubicBezTo>
                  <a:cubicBezTo>
                    <a:pt x="161" y="18"/>
                    <a:pt x="159" y="14"/>
                    <a:pt x="160" y="16"/>
                  </a:cubicBezTo>
                  <a:cubicBezTo>
                    <a:pt x="160" y="17"/>
                    <a:pt x="160" y="17"/>
                    <a:pt x="160" y="17"/>
                  </a:cubicBezTo>
                  <a:cubicBezTo>
                    <a:pt x="160" y="16"/>
                    <a:pt x="162" y="19"/>
                    <a:pt x="161" y="14"/>
                  </a:cubicBezTo>
                  <a:cubicBezTo>
                    <a:pt x="162" y="18"/>
                    <a:pt x="162" y="18"/>
                    <a:pt x="162" y="18"/>
                  </a:cubicBezTo>
                  <a:cubicBezTo>
                    <a:pt x="162" y="18"/>
                    <a:pt x="162" y="17"/>
                    <a:pt x="162" y="17"/>
                  </a:cubicBezTo>
                  <a:cubicBezTo>
                    <a:pt x="162" y="20"/>
                    <a:pt x="162" y="20"/>
                    <a:pt x="162" y="20"/>
                  </a:cubicBezTo>
                  <a:cubicBezTo>
                    <a:pt x="163" y="23"/>
                    <a:pt x="163" y="20"/>
                    <a:pt x="164" y="19"/>
                  </a:cubicBezTo>
                  <a:cubicBezTo>
                    <a:pt x="163" y="17"/>
                    <a:pt x="163" y="17"/>
                    <a:pt x="163" y="17"/>
                  </a:cubicBezTo>
                  <a:cubicBezTo>
                    <a:pt x="163" y="15"/>
                    <a:pt x="164" y="17"/>
                    <a:pt x="165" y="16"/>
                  </a:cubicBezTo>
                  <a:cubicBezTo>
                    <a:pt x="165" y="19"/>
                    <a:pt x="165" y="19"/>
                    <a:pt x="165" y="19"/>
                  </a:cubicBezTo>
                  <a:cubicBezTo>
                    <a:pt x="165" y="17"/>
                    <a:pt x="165" y="17"/>
                    <a:pt x="165" y="17"/>
                  </a:cubicBezTo>
                  <a:cubicBezTo>
                    <a:pt x="166" y="19"/>
                    <a:pt x="167" y="21"/>
                    <a:pt x="166" y="19"/>
                  </a:cubicBezTo>
                  <a:cubicBezTo>
                    <a:pt x="167" y="25"/>
                    <a:pt x="167" y="25"/>
                    <a:pt x="167" y="25"/>
                  </a:cubicBezTo>
                  <a:cubicBezTo>
                    <a:pt x="166" y="24"/>
                    <a:pt x="166" y="22"/>
                    <a:pt x="165" y="20"/>
                  </a:cubicBezTo>
                  <a:cubicBezTo>
                    <a:pt x="165" y="18"/>
                    <a:pt x="164" y="18"/>
                    <a:pt x="165" y="21"/>
                  </a:cubicBezTo>
                  <a:cubicBezTo>
                    <a:pt x="165" y="21"/>
                    <a:pt x="165" y="20"/>
                    <a:pt x="165" y="20"/>
                  </a:cubicBezTo>
                  <a:cubicBezTo>
                    <a:pt x="166" y="23"/>
                    <a:pt x="165" y="23"/>
                    <a:pt x="166" y="25"/>
                  </a:cubicBezTo>
                  <a:cubicBezTo>
                    <a:pt x="166" y="25"/>
                    <a:pt x="166" y="26"/>
                    <a:pt x="166" y="25"/>
                  </a:cubicBezTo>
                  <a:cubicBezTo>
                    <a:pt x="166" y="27"/>
                    <a:pt x="166" y="27"/>
                    <a:pt x="165" y="27"/>
                  </a:cubicBezTo>
                  <a:cubicBezTo>
                    <a:pt x="165" y="26"/>
                    <a:pt x="165" y="25"/>
                    <a:pt x="165" y="24"/>
                  </a:cubicBezTo>
                  <a:cubicBezTo>
                    <a:pt x="165" y="27"/>
                    <a:pt x="165" y="28"/>
                    <a:pt x="164" y="27"/>
                  </a:cubicBezTo>
                  <a:cubicBezTo>
                    <a:pt x="163" y="24"/>
                    <a:pt x="164" y="30"/>
                    <a:pt x="163" y="29"/>
                  </a:cubicBezTo>
                  <a:cubicBezTo>
                    <a:pt x="162" y="26"/>
                    <a:pt x="162" y="23"/>
                    <a:pt x="162" y="22"/>
                  </a:cubicBezTo>
                  <a:cubicBezTo>
                    <a:pt x="162" y="21"/>
                    <a:pt x="162" y="22"/>
                    <a:pt x="161" y="21"/>
                  </a:cubicBezTo>
                  <a:cubicBezTo>
                    <a:pt x="161" y="23"/>
                    <a:pt x="162" y="27"/>
                    <a:pt x="162" y="28"/>
                  </a:cubicBezTo>
                  <a:cubicBezTo>
                    <a:pt x="161" y="26"/>
                    <a:pt x="161" y="26"/>
                    <a:pt x="161" y="26"/>
                  </a:cubicBezTo>
                  <a:cubicBezTo>
                    <a:pt x="161" y="27"/>
                    <a:pt x="162" y="30"/>
                    <a:pt x="161" y="30"/>
                  </a:cubicBezTo>
                  <a:cubicBezTo>
                    <a:pt x="160" y="29"/>
                    <a:pt x="159" y="29"/>
                    <a:pt x="158" y="29"/>
                  </a:cubicBezTo>
                  <a:cubicBezTo>
                    <a:pt x="157" y="27"/>
                    <a:pt x="157" y="27"/>
                    <a:pt x="157" y="27"/>
                  </a:cubicBezTo>
                  <a:cubicBezTo>
                    <a:pt x="158" y="32"/>
                    <a:pt x="156" y="29"/>
                    <a:pt x="156" y="31"/>
                  </a:cubicBezTo>
                  <a:cubicBezTo>
                    <a:pt x="154" y="29"/>
                    <a:pt x="154" y="34"/>
                    <a:pt x="153" y="30"/>
                  </a:cubicBezTo>
                  <a:cubicBezTo>
                    <a:pt x="151" y="32"/>
                    <a:pt x="150" y="34"/>
                    <a:pt x="148" y="34"/>
                  </a:cubicBezTo>
                  <a:cubicBezTo>
                    <a:pt x="148" y="30"/>
                    <a:pt x="148" y="30"/>
                    <a:pt x="148" y="30"/>
                  </a:cubicBezTo>
                  <a:cubicBezTo>
                    <a:pt x="148" y="33"/>
                    <a:pt x="147" y="29"/>
                    <a:pt x="147" y="29"/>
                  </a:cubicBezTo>
                  <a:cubicBezTo>
                    <a:pt x="148" y="32"/>
                    <a:pt x="147" y="33"/>
                    <a:pt x="147" y="35"/>
                  </a:cubicBezTo>
                  <a:cubicBezTo>
                    <a:pt x="146" y="32"/>
                    <a:pt x="145" y="35"/>
                    <a:pt x="145" y="38"/>
                  </a:cubicBezTo>
                  <a:cubicBezTo>
                    <a:pt x="144" y="35"/>
                    <a:pt x="144" y="35"/>
                    <a:pt x="144" y="35"/>
                  </a:cubicBezTo>
                  <a:cubicBezTo>
                    <a:pt x="145" y="40"/>
                    <a:pt x="143" y="36"/>
                    <a:pt x="142" y="36"/>
                  </a:cubicBezTo>
                  <a:cubicBezTo>
                    <a:pt x="141" y="35"/>
                    <a:pt x="141" y="33"/>
                    <a:pt x="141" y="33"/>
                  </a:cubicBezTo>
                  <a:cubicBezTo>
                    <a:pt x="141" y="37"/>
                    <a:pt x="141" y="37"/>
                    <a:pt x="140" y="39"/>
                  </a:cubicBezTo>
                  <a:cubicBezTo>
                    <a:pt x="140" y="39"/>
                    <a:pt x="139" y="38"/>
                    <a:pt x="138" y="37"/>
                  </a:cubicBezTo>
                  <a:cubicBezTo>
                    <a:pt x="137" y="43"/>
                    <a:pt x="134" y="40"/>
                    <a:pt x="132" y="43"/>
                  </a:cubicBezTo>
                  <a:cubicBezTo>
                    <a:pt x="132" y="41"/>
                    <a:pt x="132" y="41"/>
                    <a:pt x="132" y="41"/>
                  </a:cubicBezTo>
                  <a:cubicBezTo>
                    <a:pt x="131" y="47"/>
                    <a:pt x="127" y="42"/>
                    <a:pt x="126" y="45"/>
                  </a:cubicBezTo>
                  <a:cubicBezTo>
                    <a:pt x="125" y="41"/>
                    <a:pt x="125" y="41"/>
                    <a:pt x="125" y="41"/>
                  </a:cubicBezTo>
                  <a:cubicBezTo>
                    <a:pt x="124" y="40"/>
                    <a:pt x="124" y="42"/>
                    <a:pt x="125" y="46"/>
                  </a:cubicBezTo>
                  <a:cubicBezTo>
                    <a:pt x="124" y="44"/>
                    <a:pt x="124" y="48"/>
                    <a:pt x="123" y="44"/>
                  </a:cubicBezTo>
                  <a:cubicBezTo>
                    <a:pt x="122" y="44"/>
                    <a:pt x="123" y="47"/>
                    <a:pt x="122" y="47"/>
                  </a:cubicBezTo>
                  <a:cubicBezTo>
                    <a:pt x="121" y="46"/>
                    <a:pt x="120" y="46"/>
                    <a:pt x="119" y="47"/>
                  </a:cubicBezTo>
                  <a:cubicBezTo>
                    <a:pt x="120" y="48"/>
                    <a:pt x="120" y="48"/>
                    <a:pt x="120" y="48"/>
                  </a:cubicBezTo>
                  <a:cubicBezTo>
                    <a:pt x="120" y="47"/>
                    <a:pt x="119" y="45"/>
                    <a:pt x="119" y="44"/>
                  </a:cubicBezTo>
                  <a:cubicBezTo>
                    <a:pt x="119" y="46"/>
                    <a:pt x="117" y="44"/>
                    <a:pt x="119" y="49"/>
                  </a:cubicBezTo>
                  <a:cubicBezTo>
                    <a:pt x="117" y="46"/>
                    <a:pt x="116" y="52"/>
                    <a:pt x="115" y="48"/>
                  </a:cubicBezTo>
                  <a:cubicBezTo>
                    <a:pt x="115" y="49"/>
                    <a:pt x="115" y="50"/>
                    <a:pt x="115" y="51"/>
                  </a:cubicBezTo>
                  <a:cubicBezTo>
                    <a:pt x="114" y="51"/>
                    <a:pt x="112" y="48"/>
                    <a:pt x="112" y="51"/>
                  </a:cubicBezTo>
                  <a:cubicBezTo>
                    <a:pt x="111" y="50"/>
                    <a:pt x="112" y="48"/>
                    <a:pt x="111" y="48"/>
                  </a:cubicBezTo>
                  <a:cubicBezTo>
                    <a:pt x="111" y="51"/>
                    <a:pt x="111" y="51"/>
                    <a:pt x="111" y="51"/>
                  </a:cubicBezTo>
                  <a:cubicBezTo>
                    <a:pt x="110" y="54"/>
                    <a:pt x="107" y="49"/>
                    <a:pt x="106" y="50"/>
                  </a:cubicBezTo>
                  <a:cubicBezTo>
                    <a:pt x="104" y="53"/>
                    <a:pt x="101" y="53"/>
                    <a:pt x="98" y="54"/>
                  </a:cubicBezTo>
                  <a:cubicBezTo>
                    <a:pt x="98" y="52"/>
                    <a:pt x="98" y="52"/>
                    <a:pt x="98" y="52"/>
                  </a:cubicBezTo>
                  <a:cubicBezTo>
                    <a:pt x="98" y="57"/>
                    <a:pt x="95" y="49"/>
                    <a:pt x="96" y="55"/>
                  </a:cubicBezTo>
                  <a:cubicBezTo>
                    <a:pt x="95" y="54"/>
                    <a:pt x="95" y="55"/>
                    <a:pt x="95" y="53"/>
                  </a:cubicBezTo>
                  <a:cubicBezTo>
                    <a:pt x="95" y="56"/>
                    <a:pt x="92" y="50"/>
                    <a:pt x="92" y="54"/>
                  </a:cubicBezTo>
                  <a:cubicBezTo>
                    <a:pt x="92" y="53"/>
                    <a:pt x="92" y="53"/>
                    <a:pt x="92" y="53"/>
                  </a:cubicBezTo>
                  <a:cubicBezTo>
                    <a:pt x="91" y="51"/>
                    <a:pt x="90" y="55"/>
                    <a:pt x="89" y="53"/>
                  </a:cubicBezTo>
                  <a:cubicBezTo>
                    <a:pt x="89" y="52"/>
                    <a:pt x="89" y="52"/>
                    <a:pt x="89" y="51"/>
                  </a:cubicBezTo>
                  <a:cubicBezTo>
                    <a:pt x="88" y="49"/>
                    <a:pt x="89" y="56"/>
                    <a:pt x="88" y="50"/>
                  </a:cubicBezTo>
                  <a:cubicBezTo>
                    <a:pt x="88" y="50"/>
                    <a:pt x="88" y="53"/>
                    <a:pt x="88" y="53"/>
                  </a:cubicBezTo>
                  <a:cubicBezTo>
                    <a:pt x="85" y="51"/>
                    <a:pt x="84" y="55"/>
                    <a:pt x="81" y="56"/>
                  </a:cubicBezTo>
                  <a:cubicBezTo>
                    <a:pt x="79" y="54"/>
                    <a:pt x="80" y="48"/>
                    <a:pt x="79" y="52"/>
                  </a:cubicBezTo>
                  <a:cubicBezTo>
                    <a:pt x="79" y="51"/>
                    <a:pt x="79" y="54"/>
                    <a:pt x="79" y="53"/>
                  </a:cubicBezTo>
                  <a:cubicBezTo>
                    <a:pt x="79" y="54"/>
                    <a:pt x="77" y="47"/>
                    <a:pt x="77" y="50"/>
                  </a:cubicBezTo>
                  <a:cubicBezTo>
                    <a:pt x="78" y="53"/>
                    <a:pt x="77" y="52"/>
                    <a:pt x="78" y="54"/>
                  </a:cubicBezTo>
                  <a:cubicBezTo>
                    <a:pt x="76" y="52"/>
                    <a:pt x="76" y="49"/>
                    <a:pt x="75" y="51"/>
                  </a:cubicBezTo>
                  <a:cubicBezTo>
                    <a:pt x="75" y="50"/>
                    <a:pt x="75" y="50"/>
                    <a:pt x="75" y="50"/>
                  </a:cubicBezTo>
                  <a:cubicBezTo>
                    <a:pt x="75" y="55"/>
                    <a:pt x="73" y="52"/>
                    <a:pt x="73" y="58"/>
                  </a:cubicBezTo>
                  <a:cubicBezTo>
                    <a:pt x="68" y="60"/>
                    <a:pt x="63" y="63"/>
                    <a:pt x="58" y="65"/>
                  </a:cubicBezTo>
                  <a:cubicBezTo>
                    <a:pt x="52" y="64"/>
                    <a:pt x="48" y="68"/>
                    <a:pt x="42" y="65"/>
                  </a:cubicBezTo>
                  <a:cubicBezTo>
                    <a:pt x="40" y="61"/>
                    <a:pt x="40" y="61"/>
                    <a:pt x="39" y="63"/>
                  </a:cubicBezTo>
                  <a:cubicBezTo>
                    <a:pt x="39" y="62"/>
                    <a:pt x="39" y="62"/>
                    <a:pt x="39" y="62"/>
                  </a:cubicBezTo>
                  <a:cubicBezTo>
                    <a:pt x="39" y="65"/>
                    <a:pt x="38" y="62"/>
                    <a:pt x="38" y="66"/>
                  </a:cubicBezTo>
                  <a:cubicBezTo>
                    <a:pt x="36" y="65"/>
                    <a:pt x="34" y="67"/>
                    <a:pt x="32" y="67"/>
                  </a:cubicBezTo>
                  <a:cubicBezTo>
                    <a:pt x="33" y="66"/>
                    <a:pt x="32" y="63"/>
                    <a:pt x="32" y="64"/>
                  </a:cubicBezTo>
                  <a:cubicBezTo>
                    <a:pt x="32" y="66"/>
                    <a:pt x="32" y="66"/>
                    <a:pt x="32" y="66"/>
                  </a:cubicBezTo>
                  <a:cubicBezTo>
                    <a:pt x="32" y="65"/>
                    <a:pt x="32" y="65"/>
                    <a:pt x="32" y="65"/>
                  </a:cubicBezTo>
                  <a:cubicBezTo>
                    <a:pt x="31" y="66"/>
                    <a:pt x="31" y="67"/>
                    <a:pt x="32" y="69"/>
                  </a:cubicBezTo>
                  <a:cubicBezTo>
                    <a:pt x="27" y="72"/>
                    <a:pt x="21" y="66"/>
                    <a:pt x="16" y="67"/>
                  </a:cubicBezTo>
                  <a:cubicBezTo>
                    <a:pt x="15" y="66"/>
                    <a:pt x="13" y="68"/>
                    <a:pt x="12" y="69"/>
                  </a:cubicBezTo>
                  <a:cubicBezTo>
                    <a:pt x="8" y="64"/>
                    <a:pt x="4" y="61"/>
                    <a:pt x="0" y="65"/>
                  </a:cubicBezTo>
                  <a:cubicBezTo>
                    <a:pt x="0" y="65"/>
                    <a:pt x="0" y="55"/>
                    <a:pt x="1"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43"/>
            <p:cNvSpPr/>
            <p:nvPr/>
          </p:nvSpPr>
          <p:spPr bwMode="auto">
            <a:xfrm>
              <a:off x="1597026" y="2673350"/>
              <a:ext cx="7938" cy="20637"/>
            </a:xfrm>
            <a:custGeom>
              <a:avLst/>
              <a:gdLst>
                <a:gd name="T0" fmla="*/ 2 w 2"/>
                <a:gd name="T1" fmla="*/ 5 h 5"/>
                <a:gd name="T2" fmla="*/ 0 w 2"/>
                <a:gd name="T3" fmla="*/ 0 h 5"/>
                <a:gd name="T4" fmla="*/ 2 w 2"/>
                <a:gd name="T5" fmla="*/ 5 h 5"/>
              </a:gdLst>
              <a:ahLst/>
              <a:cxnLst>
                <a:cxn ang="0">
                  <a:pos x="T0" y="T1"/>
                </a:cxn>
                <a:cxn ang="0">
                  <a:pos x="T2" y="T3"/>
                </a:cxn>
                <a:cxn ang="0">
                  <a:pos x="T4" y="T5"/>
                </a:cxn>
              </a:cxnLst>
              <a:rect l="0" t="0" r="r" b="b"/>
              <a:pathLst>
                <a:path w="2" h="5">
                  <a:moveTo>
                    <a:pt x="2" y="5"/>
                  </a:moveTo>
                  <a:cubicBezTo>
                    <a:pt x="1" y="4"/>
                    <a:pt x="0" y="3"/>
                    <a:pt x="0" y="0"/>
                  </a:cubicBezTo>
                  <a:lnTo>
                    <a:pt x="2"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44"/>
            <p:cNvSpPr/>
            <p:nvPr/>
          </p:nvSpPr>
          <p:spPr bwMode="auto">
            <a:xfrm>
              <a:off x="1531938" y="2617788"/>
              <a:ext cx="4763" cy="12700"/>
            </a:xfrm>
            <a:custGeom>
              <a:avLst/>
              <a:gdLst>
                <a:gd name="T0" fmla="*/ 1 w 1"/>
                <a:gd name="T1" fmla="*/ 2 h 3"/>
                <a:gd name="T2" fmla="*/ 1 w 1"/>
                <a:gd name="T3" fmla="*/ 1 h 3"/>
                <a:gd name="T4" fmla="*/ 1 w 1"/>
                <a:gd name="T5" fmla="*/ 0 h 3"/>
                <a:gd name="T6" fmla="*/ 1 w 1"/>
                <a:gd name="T7" fmla="*/ 2 h 3"/>
              </a:gdLst>
              <a:ahLst/>
              <a:cxnLst>
                <a:cxn ang="0">
                  <a:pos x="T0" y="T1"/>
                </a:cxn>
                <a:cxn ang="0">
                  <a:pos x="T2" y="T3"/>
                </a:cxn>
                <a:cxn ang="0">
                  <a:pos x="T4" y="T5"/>
                </a:cxn>
                <a:cxn ang="0">
                  <a:pos x="T6" y="T7"/>
                </a:cxn>
              </a:cxnLst>
              <a:rect l="0" t="0" r="r" b="b"/>
              <a:pathLst>
                <a:path w="1" h="3">
                  <a:moveTo>
                    <a:pt x="1" y="2"/>
                  </a:moveTo>
                  <a:cubicBezTo>
                    <a:pt x="1" y="3"/>
                    <a:pt x="1" y="2"/>
                    <a:pt x="1" y="1"/>
                  </a:cubicBezTo>
                  <a:cubicBezTo>
                    <a:pt x="1" y="1"/>
                    <a:pt x="0" y="0"/>
                    <a:pt x="1" y="0"/>
                  </a:cubicBezTo>
                  <a:cubicBezTo>
                    <a:pt x="1" y="1"/>
                    <a:pt x="1" y="1"/>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45"/>
            <p:cNvSpPr/>
            <p:nvPr/>
          </p:nvSpPr>
          <p:spPr bwMode="auto">
            <a:xfrm>
              <a:off x="1524001" y="2614613"/>
              <a:ext cx="0" cy="12700"/>
            </a:xfrm>
            <a:custGeom>
              <a:avLst/>
              <a:gdLst>
                <a:gd name="T0" fmla="*/ 3 h 3"/>
                <a:gd name="T1" fmla="*/ 0 h 3"/>
                <a:gd name="T2" fmla="*/ 3 h 3"/>
              </a:gdLst>
              <a:ahLst/>
              <a:cxnLst>
                <a:cxn ang="0">
                  <a:pos x="0" y="T0"/>
                </a:cxn>
                <a:cxn ang="0">
                  <a:pos x="0" y="T1"/>
                </a:cxn>
                <a:cxn ang="0">
                  <a:pos x="0" y="T2"/>
                </a:cxn>
              </a:cxnLst>
              <a:rect l="0" t="0" r="r" b="b"/>
              <a:pathLst>
                <a:path h="3">
                  <a:moveTo>
                    <a:pt x="0" y="3"/>
                  </a:moveTo>
                  <a:cubicBezTo>
                    <a:pt x="0" y="1"/>
                    <a:pt x="0" y="0"/>
                    <a:pt x="0" y="0"/>
                  </a:cubicBez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46"/>
            <p:cNvSpPr/>
            <p:nvPr/>
          </p:nvSpPr>
          <p:spPr bwMode="auto">
            <a:xfrm>
              <a:off x="1503363" y="2592388"/>
              <a:ext cx="3175" cy="9525"/>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0"/>
                    <a:pt x="0" y="0"/>
                    <a:pt x="0" y="0"/>
                  </a:cubicBezTo>
                  <a:lnTo>
                    <a:pt x="1"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47"/>
            <p:cNvSpPr/>
            <p:nvPr/>
          </p:nvSpPr>
          <p:spPr bwMode="auto">
            <a:xfrm>
              <a:off x="1503363" y="2605088"/>
              <a:ext cx="3175" cy="12700"/>
            </a:xfrm>
            <a:custGeom>
              <a:avLst/>
              <a:gdLst>
                <a:gd name="T0" fmla="*/ 1 w 1"/>
                <a:gd name="T1" fmla="*/ 2 h 3"/>
                <a:gd name="T2" fmla="*/ 0 w 1"/>
                <a:gd name="T3" fmla="*/ 1 h 3"/>
                <a:gd name="T4" fmla="*/ 1 w 1"/>
                <a:gd name="T5" fmla="*/ 2 h 3"/>
              </a:gdLst>
              <a:ahLst/>
              <a:cxnLst>
                <a:cxn ang="0">
                  <a:pos x="T0" y="T1"/>
                </a:cxn>
                <a:cxn ang="0">
                  <a:pos x="T2" y="T3"/>
                </a:cxn>
                <a:cxn ang="0">
                  <a:pos x="T4" y="T5"/>
                </a:cxn>
              </a:cxnLst>
              <a:rect l="0" t="0" r="r" b="b"/>
              <a:pathLst>
                <a:path w="1" h="3">
                  <a:moveTo>
                    <a:pt x="1" y="2"/>
                  </a:moveTo>
                  <a:cubicBezTo>
                    <a:pt x="1" y="3"/>
                    <a:pt x="1" y="2"/>
                    <a:pt x="0" y="1"/>
                  </a:cubicBezTo>
                  <a:cubicBezTo>
                    <a:pt x="1" y="2"/>
                    <a:pt x="1" y="0"/>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48"/>
            <p:cNvSpPr/>
            <p:nvPr/>
          </p:nvSpPr>
          <p:spPr bwMode="auto">
            <a:xfrm>
              <a:off x="1477963" y="2592388"/>
              <a:ext cx="0" cy="17462"/>
            </a:xfrm>
            <a:custGeom>
              <a:avLst/>
              <a:gdLst>
                <a:gd name="T0" fmla="*/ 2 h 4"/>
                <a:gd name="T1" fmla="*/ 2 h 4"/>
                <a:gd name="T2" fmla="*/ 2 h 4"/>
              </a:gdLst>
              <a:ahLst/>
              <a:cxnLst>
                <a:cxn ang="0">
                  <a:pos x="0" y="T0"/>
                </a:cxn>
                <a:cxn ang="0">
                  <a:pos x="0" y="T1"/>
                </a:cxn>
                <a:cxn ang="0">
                  <a:pos x="0" y="T2"/>
                </a:cxn>
              </a:cxnLst>
              <a:rect l="0" t="0" r="r" b="b"/>
              <a:pathLst>
                <a:path h="4">
                  <a:moveTo>
                    <a:pt x="0" y="2"/>
                  </a:moveTo>
                  <a:cubicBezTo>
                    <a:pt x="0" y="2"/>
                    <a:pt x="0" y="4"/>
                    <a:pt x="0" y="2"/>
                  </a:cubicBezTo>
                  <a:cubicBezTo>
                    <a:pt x="0" y="3"/>
                    <a:pt x="0" y="0"/>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49"/>
            <p:cNvSpPr/>
            <p:nvPr/>
          </p:nvSpPr>
          <p:spPr bwMode="auto">
            <a:xfrm>
              <a:off x="1468438" y="2605088"/>
              <a:ext cx="0" cy="9525"/>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cubicBezTo>
                    <a:pt x="0" y="2"/>
                    <a:pt x="0" y="2"/>
                    <a:pt x="0" y="2"/>
                  </a:cubicBezTo>
                  <a:cubicBezTo>
                    <a:pt x="0" y="1"/>
                    <a:pt x="0" y="0"/>
                    <a:pt x="0" y="0"/>
                  </a:cubicBez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50"/>
            <p:cNvSpPr/>
            <p:nvPr/>
          </p:nvSpPr>
          <p:spPr bwMode="auto">
            <a:xfrm>
              <a:off x="1260476" y="2681288"/>
              <a:ext cx="4763" cy="4762"/>
            </a:xfrm>
            <a:custGeom>
              <a:avLst/>
              <a:gdLst>
                <a:gd name="T0" fmla="*/ 0 w 3"/>
                <a:gd name="T1" fmla="*/ 3 h 3"/>
                <a:gd name="T2" fmla="*/ 0 w 3"/>
                <a:gd name="T3" fmla="*/ 0 h 3"/>
                <a:gd name="T4" fmla="*/ 3 w 3"/>
                <a:gd name="T5" fmla="*/ 3 h 3"/>
                <a:gd name="T6" fmla="*/ 0 w 3"/>
                <a:gd name="T7" fmla="*/ 3 h 3"/>
              </a:gdLst>
              <a:ahLst/>
              <a:cxnLst>
                <a:cxn ang="0">
                  <a:pos x="T0" y="T1"/>
                </a:cxn>
                <a:cxn ang="0">
                  <a:pos x="T2" y="T3"/>
                </a:cxn>
                <a:cxn ang="0">
                  <a:pos x="T4" y="T5"/>
                </a:cxn>
                <a:cxn ang="0">
                  <a:pos x="T6" y="T7"/>
                </a:cxn>
              </a:cxnLst>
              <a:rect l="0" t="0" r="r" b="b"/>
              <a:pathLst>
                <a:path w="3" h="3">
                  <a:moveTo>
                    <a:pt x="0" y="3"/>
                  </a:moveTo>
                  <a:lnTo>
                    <a:pt x="0" y="0"/>
                  </a:lnTo>
                  <a:lnTo>
                    <a:pt x="3" y="3"/>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51"/>
            <p:cNvSpPr/>
            <p:nvPr/>
          </p:nvSpPr>
          <p:spPr bwMode="auto">
            <a:xfrm>
              <a:off x="1166813" y="2690813"/>
              <a:ext cx="0" cy="12700"/>
            </a:xfrm>
            <a:custGeom>
              <a:avLst/>
              <a:gdLst>
                <a:gd name="T0" fmla="*/ 2 h 3"/>
                <a:gd name="T1" fmla="*/ 1 h 3"/>
                <a:gd name="T2" fmla="*/ 2 h 3"/>
              </a:gdLst>
              <a:ahLst/>
              <a:cxnLst>
                <a:cxn ang="0">
                  <a:pos x="0" y="T0"/>
                </a:cxn>
                <a:cxn ang="0">
                  <a:pos x="0" y="T1"/>
                </a:cxn>
                <a:cxn ang="0">
                  <a:pos x="0" y="T2"/>
                </a:cxn>
              </a:cxnLst>
              <a:rect l="0" t="0" r="r" b="b"/>
              <a:pathLst>
                <a:path h="3">
                  <a:moveTo>
                    <a:pt x="0" y="2"/>
                  </a:moveTo>
                  <a:cubicBezTo>
                    <a:pt x="0" y="3"/>
                    <a:pt x="0" y="1"/>
                    <a:pt x="0" y="1"/>
                  </a:cubicBezTo>
                  <a:cubicBezTo>
                    <a:pt x="0" y="0"/>
                    <a:pt x="0" y="3"/>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52"/>
            <p:cNvSpPr/>
            <p:nvPr/>
          </p:nvSpPr>
          <p:spPr bwMode="auto">
            <a:xfrm>
              <a:off x="1120776" y="2741613"/>
              <a:ext cx="4763" cy="12700"/>
            </a:xfrm>
            <a:custGeom>
              <a:avLst/>
              <a:gdLst>
                <a:gd name="T0" fmla="*/ 0 w 3"/>
                <a:gd name="T1" fmla="*/ 0 h 8"/>
                <a:gd name="T2" fmla="*/ 3 w 3"/>
                <a:gd name="T3" fmla="*/ 0 h 8"/>
                <a:gd name="T4" fmla="*/ 3 w 3"/>
                <a:gd name="T5" fmla="*/ 8 h 8"/>
                <a:gd name="T6" fmla="*/ 0 w 3"/>
                <a:gd name="T7" fmla="*/ 0 h 8"/>
              </a:gdLst>
              <a:ahLst/>
              <a:cxnLst>
                <a:cxn ang="0">
                  <a:pos x="T0" y="T1"/>
                </a:cxn>
                <a:cxn ang="0">
                  <a:pos x="T2" y="T3"/>
                </a:cxn>
                <a:cxn ang="0">
                  <a:pos x="T4" y="T5"/>
                </a:cxn>
                <a:cxn ang="0">
                  <a:pos x="T6" y="T7"/>
                </a:cxn>
              </a:cxnLst>
              <a:rect l="0" t="0" r="r" b="b"/>
              <a:pathLst>
                <a:path w="3" h="8">
                  <a:moveTo>
                    <a:pt x="0" y="0"/>
                  </a:moveTo>
                  <a:lnTo>
                    <a:pt x="3" y="0"/>
                  </a:lnTo>
                  <a:lnTo>
                    <a:pt x="3" y="8"/>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53"/>
            <p:cNvSpPr/>
            <p:nvPr/>
          </p:nvSpPr>
          <p:spPr bwMode="auto">
            <a:xfrm>
              <a:off x="1371601" y="1624013"/>
              <a:ext cx="4763" cy="15875"/>
            </a:xfrm>
            <a:custGeom>
              <a:avLst/>
              <a:gdLst>
                <a:gd name="T0" fmla="*/ 0 w 1"/>
                <a:gd name="T1" fmla="*/ 3 h 4"/>
                <a:gd name="T2" fmla="*/ 1 w 1"/>
                <a:gd name="T3" fmla="*/ 2 h 4"/>
                <a:gd name="T4" fmla="*/ 0 w 1"/>
                <a:gd name="T5" fmla="*/ 3 h 4"/>
              </a:gdLst>
              <a:ahLst/>
              <a:cxnLst>
                <a:cxn ang="0">
                  <a:pos x="T0" y="T1"/>
                </a:cxn>
                <a:cxn ang="0">
                  <a:pos x="T2" y="T3"/>
                </a:cxn>
                <a:cxn ang="0">
                  <a:pos x="T4" y="T5"/>
                </a:cxn>
              </a:cxnLst>
              <a:rect l="0" t="0" r="r" b="b"/>
              <a:pathLst>
                <a:path w="1" h="4">
                  <a:moveTo>
                    <a:pt x="0" y="3"/>
                  </a:moveTo>
                  <a:cubicBezTo>
                    <a:pt x="1" y="3"/>
                    <a:pt x="1" y="0"/>
                    <a:pt x="1" y="2"/>
                  </a:cubicBezTo>
                  <a:cubicBezTo>
                    <a:pt x="0" y="3"/>
                    <a:pt x="0" y="4"/>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54"/>
            <p:cNvSpPr/>
            <p:nvPr/>
          </p:nvSpPr>
          <p:spPr bwMode="auto">
            <a:xfrm>
              <a:off x="560388" y="1317625"/>
              <a:ext cx="823913" cy="314325"/>
            </a:xfrm>
            <a:custGeom>
              <a:avLst/>
              <a:gdLst>
                <a:gd name="T0" fmla="*/ 25 w 194"/>
                <a:gd name="T1" fmla="*/ 12 h 74"/>
                <a:gd name="T2" fmla="*/ 31 w 194"/>
                <a:gd name="T3" fmla="*/ 13 h 74"/>
                <a:gd name="T4" fmla="*/ 45 w 194"/>
                <a:gd name="T5" fmla="*/ 9 h 74"/>
                <a:gd name="T6" fmla="*/ 49 w 194"/>
                <a:gd name="T7" fmla="*/ 11 h 74"/>
                <a:gd name="T8" fmla="*/ 60 w 194"/>
                <a:gd name="T9" fmla="*/ 17 h 74"/>
                <a:gd name="T10" fmla="*/ 64 w 194"/>
                <a:gd name="T11" fmla="*/ 18 h 74"/>
                <a:gd name="T12" fmla="*/ 72 w 194"/>
                <a:gd name="T13" fmla="*/ 17 h 74"/>
                <a:gd name="T14" fmla="*/ 78 w 194"/>
                <a:gd name="T15" fmla="*/ 20 h 74"/>
                <a:gd name="T16" fmla="*/ 80 w 194"/>
                <a:gd name="T17" fmla="*/ 23 h 74"/>
                <a:gd name="T18" fmla="*/ 84 w 194"/>
                <a:gd name="T19" fmla="*/ 20 h 74"/>
                <a:gd name="T20" fmla="*/ 92 w 194"/>
                <a:gd name="T21" fmla="*/ 18 h 74"/>
                <a:gd name="T22" fmla="*/ 96 w 194"/>
                <a:gd name="T23" fmla="*/ 20 h 74"/>
                <a:gd name="T24" fmla="*/ 101 w 194"/>
                <a:gd name="T25" fmla="*/ 18 h 74"/>
                <a:gd name="T26" fmla="*/ 105 w 194"/>
                <a:gd name="T27" fmla="*/ 22 h 74"/>
                <a:gd name="T28" fmla="*/ 112 w 194"/>
                <a:gd name="T29" fmla="*/ 23 h 74"/>
                <a:gd name="T30" fmla="*/ 118 w 194"/>
                <a:gd name="T31" fmla="*/ 28 h 74"/>
                <a:gd name="T32" fmla="*/ 121 w 194"/>
                <a:gd name="T33" fmla="*/ 26 h 74"/>
                <a:gd name="T34" fmla="*/ 123 w 194"/>
                <a:gd name="T35" fmla="*/ 30 h 74"/>
                <a:gd name="T36" fmla="*/ 127 w 194"/>
                <a:gd name="T37" fmla="*/ 28 h 74"/>
                <a:gd name="T38" fmla="*/ 128 w 194"/>
                <a:gd name="T39" fmla="*/ 28 h 74"/>
                <a:gd name="T40" fmla="*/ 132 w 194"/>
                <a:gd name="T41" fmla="*/ 29 h 74"/>
                <a:gd name="T42" fmla="*/ 141 w 194"/>
                <a:gd name="T43" fmla="*/ 32 h 74"/>
                <a:gd name="T44" fmla="*/ 145 w 194"/>
                <a:gd name="T45" fmla="*/ 33 h 74"/>
                <a:gd name="T46" fmla="*/ 148 w 194"/>
                <a:gd name="T47" fmla="*/ 34 h 74"/>
                <a:gd name="T48" fmla="*/ 156 w 194"/>
                <a:gd name="T49" fmla="*/ 37 h 74"/>
                <a:gd name="T50" fmla="*/ 155 w 194"/>
                <a:gd name="T51" fmla="*/ 46 h 74"/>
                <a:gd name="T52" fmla="*/ 161 w 194"/>
                <a:gd name="T53" fmla="*/ 40 h 74"/>
                <a:gd name="T54" fmla="*/ 166 w 194"/>
                <a:gd name="T55" fmla="*/ 33 h 74"/>
                <a:gd name="T56" fmla="*/ 169 w 194"/>
                <a:gd name="T57" fmla="*/ 37 h 74"/>
                <a:gd name="T58" fmla="*/ 172 w 194"/>
                <a:gd name="T59" fmla="*/ 34 h 74"/>
                <a:gd name="T60" fmla="*/ 172 w 194"/>
                <a:gd name="T61" fmla="*/ 38 h 74"/>
                <a:gd name="T62" fmla="*/ 172 w 194"/>
                <a:gd name="T63" fmla="*/ 46 h 74"/>
                <a:gd name="T64" fmla="*/ 178 w 194"/>
                <a:gd name="T65" fmla="*/ 41 h 74"/>
                <a:gd name="T66" fmla="*/ 178 w 194"/>
                <a:gd name="T67" fmla="*/ 45 h 74"/>
                <a:gd name="T68" fmla="*/ 182 w 194"/>
                <a:gd name="T69" fmla="*/ 42 h 74"/>
                <a:gd name="T70" fmla="*/ 185 w 194"/>
                <a:gd name="T71" fmla="*/ 43 h 74"/>
                <a:gd name="T72" fmla="*/ 179 w 194"/>
                <a:gd name="T73" fmla="*/ 52 h 74"/>
                <a:gd name="T74" fmla="*/ 187 w 194"/>
                <a:gd name="T75" fmla="*/ 48 h 74"/>
                <a:gd name="T76" fmla="*/ 188 w 194"/>
                <a:gd name="T77" fmla="*/ 63 h 74"/>
                <a:gd name="T78" fmla="*/ 189 w 194"/>
                <a:gd name="T79" fmla="*/ 66 h 74"/>
                <a:gd name="T80" fmla="*/ 193 w 194"/>
                <a:gd name="T81" fmla="*/ 68 h 74"/>
                <a:gd name="T82" fmla="*/ 189 w 194"/>
                <a:gd name="T83" fmla="*/ 72 h 74"/>
                <a:gd name="T84" fmla="*/ 187 w 194"/>
                <a:gd name="T85" fmla="*/ 66 h 74"/>
                <a:gd name="T86" fmla="*/ 175 w 194"/>
                <a:gd name="T87" fmla="*/ 70 h 74"/>
                <a:gd name="T88" fmla="*/ 161 w 194"/>
                <a:gd name="T89" fmla="*/ 68 h 74"/>
                <a:gd name="T90" fmla="*/ 146 w 194"/>
                <a:gd name="T91" fmla="*/ 65 h 74"/>
                <a:gd name="T92" fmla="*/ 134 w 194"/>
                <a:gd name="T93" fmla="*/ 62 h 74"/>
                <a:gd name="T94" fmla="*/ 125 w 194"/>
                <a:gd name="T95" fmla="*/ 61 h 74"/>
                <a:gd name="T96" fmla="*/ 108 w 194"/>
                <a:gd name="T97" fmla="*/ 53 h 74"/>
                <a:gd name="T98" fmla="*/ 100 w 194"/>
                <a:gd name="T99" fmla="*/ 46 h 74"/>
                <a:gd name="T100" fmla="*/ 88 w 194"/>
                <a:gd name="T101" fmla="*/ 40 h 74"/>
                <a:gd name="T102" fmla="*/ 44 w 194"/>
                <a:gd name="T103" fmla="*/ 38 h 74"/>
                <a:gd name="T104" fmla="*/ 33 w 194"/>
                <a:gd name="T105" fmla="*/ 34 h 74"/>
                <a:gd name="T106" fmla="*/ 6 w 194"/>
                <a:gd name="T107" fmla="*/ 7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94" h="74">
                  <a:moveTo>
                    <a:pt x="6" y="7"/>
                  </a:moveTo>
                  <a:cubicBezTo>
                    <a:pt x="11" y="0"/>
                    <a:pt x="11" y="9"/>
                    <a:pt x="15" y="5"/>
                  </a:cubicBezTo>
                  <a:cubicBezTo>
                    <a:pt x="16" y="4"/>
                    <a:pt x="14" y="9"/>
                    <a:pt x="15" y="8"/>
                  </a:cubicBezTo>
                  <a:cubicBezTo>
                    <a:pt x="19" y="3"/>
                    <a:pt x="22" y="7"/>
                    <a:pt x="23" y="13"/>
                  </a:cubicBezTo>
                  <a:cubicBezTo>
                    <a:pt x="23" y="14"/>
                    <a:pt x="23" y="14"/>
                    <a:pt x="23" y="14"/>
                  </a:cubicBezTo>
                  <a:cubicBezTo>
                    <a:pt x="23" y="16"/>
                    <a:pt x="25" y="12"/>
                    <a:pt x="25" y="12"/>
                  </a:cubicBezTo>
                  <a:cubicBezTo>
                    <a:pt x="25" y="13"/>
                    <a:pt x="25" y="13"/>
                    <a:pt x="25" y="15"/>
                  </a:cubicBezTo>
                  <a:cubicBezTo>
                    <a:pt x="26" y="12"/>
                    <a:pt x="26" y="14"/>
                    <a:pt x="27" y="12"/>
                  </a:cubicBezTo>
                  <a:cubicBezTo>
                    <a:pt x="27" y="13"/>
                    <a:pt x="26" y="15"/>
                    <a:pt x="26" y="16"/>
                  </a:cubicBezTo>
                  <a:cubicBezTo>
                    <a:pt x="27" y="13"/>
                    <a:pt x="27" y="13"/>
                    <a:pt x="27" y="13"/>
                  </a:cubicBezTo>
                  <a:cubicBezTo>
                    <a:pt x="30" y="7"/>
                    <a:pt x="30" y="15"/>
                    <a:pt x="32" y="12"/>
                  </a:cubicBezTo>
                  <a:cubicBezTo>
                    <a:pt x="31" y="13"/>
                    <a:pt x="31" y="13"/>
                    <a:pt x="31" y="13"/>
                  </a:cubicBezTo>
                  <a:cubicBezTo>
                    <a:pt x="35" y="10"/>
                    <a:pt x="37" y="11"/>
                    <a:pt x="40" y="11"/>
                  </a:cubicBezTo>
                  <a:cubicBezTo>
                    <a:pt x="38" y="15"/>
                    <a:pt x="38" y="15"/>
                    <a:pt x="38" y="15"/>
                  </a:cubicBezTo>
                  <a:cubicBezTo>
                    <a:pt x="40" y="12"/>
                    <a:pt x="40" y="11"/>
                    <a:pt x="41" y="11"/>
                  </a:cubicBezTo>
                  <a:cubicBezTo>
                    <a:pt x="41" y="14"/>
                    <a:pt x="43" y="8"/>
                    <a:pt x="43" y="10"/>
                  </a:cubicBezTo>
                  <a:cubicBezTo>
                    <a:pt x="43" y="11"/>
                    <a:pt x="43" y="11"/>
                    <a:pt x="43" y="11"/>
                  </a:cubicBezTo>
                  <a:cubicBezTo>
                    <a:pt x="45" y="8"/>
                    <a:pt x="43" y="13"/>
                    <a:pt x="45" y="9"/>
                  </a:cubicBezTo>
                  <a:cubicBezTo>
                    <a:pt x="45" y="12"/>
                    <a:pt x="45" y="12"/>
                    <a:pt x="45" y="12"/>
                  </a:cubicBezTo>
                  <a:cubicBezTo>
                    <a:pt x="46" y="7"/>
                    <a:pt x="45" y="14"/>
                    <a:pt x="46" y="12"/>
                  </a:cubicBezTo>
                  <a:cubicBezTo>
                    <a:pt x="46" y="11"/>
                    <a:pt x="46" y="11"/>
                    <a:pt x="46" y="11"/>
                  </a:cubicBezTo>
                  <a:cubicBezTo>
                    <a:pt x="47" y="10"/>
                    <a:pt x="46" y="12"/>
                    <a:pt x="47" y="12"/>
                  </a:cubicBezTo>
                  <a:cubicBezTo>
                    <a:pt x="47" y="12"/>
                    <a:pt x="47" y="12"/>
                    <a:pt x="47" y="12"/>
                  </a:cubicBezTo>
                  <a:cubicBezTo>
                    <a:pt x="48" y="11"/>
                    <a:pt x="48" y="14"/>
                    <a:pt x="49" y="11"/>
                  </a:cubicBezTo>
                  <a:cubicBezTo>
                    <a:pt x="48" y="13"/>
                    <a:pt x="48" y="12"/>
                    <a:pt x="47" y="16"/>
                  </a:cubicBezTo>
                  <a:cubicBezTo>
                    <a:pt x="51" y="13"/>
                    <a:pt x="54" y="15"/>
                    <a:pt x="57" y="16"/>
                  </a:cubicBezTo>
                  <a:cubicBezTo>
                    <a:pt x="57" y="17"/>
                    <a:pt x="57" y="18"/>
                    <a:pt x="57" y="19"/>
                  </a:cubicBezTo>
                  <a:cubicBezTo>
                    <a:pt x="57" y="18"/>
                    <a:pt x="58" y="19"/>
                    <a:pt x="59" y="17"/>
                  </a:cubicBezTo>
                  <a:cubicBezTo>
                    <a:pt x="59" y="17"/>
                    <a:pt x="58" y="19"/>
                    <a:pt x="59" y="19"/>
                  </a:cubicBezTo>
                  <a:cubicBezTo>
                    <a:pt x="59" y="20"/>
                    <a:pt x="60" y="15"/>
                    <a:pt x="60" y="17"/>
                  </a:cubicBezTo>
                  <a:cubicBezTo>
                    <a:pt x="59" y="20"/>
                    <a:pt x="59" y="20"/>
                    <a:pt x="59" y="20"/>
                  </a:cubicBezTo>
                  <a:cubicBezTo>
                    <a:pt x="61" y="18"/>
                    <a:pt x="61" y="18"/>
                    <a:pt x="62" y="18"/>
                  </a:cubicBezTo>
                  <a:cubicBezTo>
                    <a:pt x="62" y="18"/>
                    <a:pt x="61" y="19"/>
                    <a:pt x="61" y="20"/>
                  </a:cubicBezTo>
                  <a:cubicBezTo>
                    <a:pt x="63" y="17"/>
                    <a:pt x="62" y="21"/>
                    <a:pt x="63" y="19"/>
                  </a:cubicBezTo>
                  <a:cubicBezTo>
                    <a:pt x="62" y="21"/>
                    <a:pt x="62" y="21"/>
                    <a:pt x="62" y="21"/>
                  </a:cubicBezTo>
                  <a:cubicBezTo>
                    <a:pt x="63" y="23"/>
                    <a:pt x="64" y="17"/>
                    <a:pt x="64" y="18"/>
                  </a:cubicBezTo>
                  <a:cubicBezTo>
                    <a:pt x="64" y="21"/>
                    <a:pt x="64" y="21"/>
                    <a:pt x="64" y="21"/>
                  </a:cubicBezTo>
                  <a:cubicBezTo>
                    <a:pt x="65" y="17"/>
                    <a:pt x="66" y="19"/>
                    <a:pt x="67" y="18"/>
                  </a:cubicBezTo>
                  <a:cubicBezTo>
                    <a:pt x="67" y="19"/>
                    <a:pt x="67" y="19"/>
                    <a:pt x="67" y="19"/>
                  </a:cubicBezTo>
                  <a:cubicBezTo>
                    <a:pt x="68" y="18"/>
                    <a:pt x="69" y="20"/>
                    <a:pt x="70" y="18"/>
                  </a:cubicBezTo>
                  <a:cubicBezTo>
                    <a:pt x="70" y="19"/>
                    <a:pt x="68" y="23"/>
                    <a:pt x="70" y="23"/>
                  </a:cubicBezTo>
                  <a:cubicBezTo>
                    <a:pt x="71" y="19"/>
                    <a:pt x="71" y="22"/>
                    <a:pt x="72" y="17"/>
                  </a:cubicBezTo>
                  <a:cubicBezTo>
                    <a:pt x="73" y="18"/>
                    <a:pt x="74" y="20"/>
                    <a:pt x="75" y="18"/>
                  </a:cubicBezTo>
                  <a:cubicBezTo>
                    <a:pt x="74" y="20"/>
                    <a:pt x="73" y="23"/>
                    <a:pt x="73" y="24"/>
                  </a:cubicBezTo>
                  <a:cubicBezTo>
                    <a:pt x="72" y="26"/>
                    <a:pt x="72" y="26"/>
                    <a:pt x="72" y="26"/>
                  </a:cubicBezTo>
                  <a:cubicBezTo>
                    <a:pt x="72" y="28"/>
                    <a:pt x="72" y="25"/>
                    <a:pt x="72" y="28"/>
                  </a:cubicBezTo>
                  <a:cubicBezTo>
                    <a:pt x="72" y="27"/>
                    <a:pt x="73" y="26"/>
                    <a:pt x="73" y="27"/>
                  </a:cubicBezTo>
                  <a:cubicBezTo>
                    <a:pt x="75" y="25"/>
                    <a:pt x="77" y="20"/>
                    <a:pt x="78" y="20"/>
                  </a:cubicBezTo>
                  <a:cubicBezTo>
                    <a:pt x="77" y="21"/>
                    <a:pt x="77" y="24"/>
                    <a:pt x="76" y="25"/>
                  </a:cubicBezTo>
                  <a:cubicBezTo>
                    <a:pt x="80" y="18"/>
                    <a:pt x="80" y="18"/>
                    <a:pt x="80" y="18"/>
                  </a:cubicBezTo>
                  <a:cubicBezTo>
                    <a:pt x="80" y="18"/>
                    <a:pt x="79" y="21"/>
                    <a:pt x="80" y="20"/>
                  </a:cubicBezTo>
                  <a:cubicBezTo>
                    <a:pt x="81" y="18"/>
                    <a:pt x="81" y="18"/>
                    <a:pt x="81" y="18"/>
                  </a:cubicBezTo>
                  <a:cubicBezTo>
                    <a:pt x="81" y="18"/>
                    <a:pt x="82" y="17"/>
                    <a:pt x="81" y="21"/>
                  </a:cubicBezTo>
                  <a:cubicBezTo>
                    <a:pt x="81" y="23"/>
                    <a:pt x="81" y="22"/>
                    <a:pt x="80" y="23"/>
                  </a:cubicBezTo>
                  <a:cubicBezTo>
                    <a:pt x="81" y="23"/>
                    <a:pt x="81" y="22"/>
                    <a:pt x="82" y="22"/>
                  </a:cubicBezTo>
                  <a:cubicBezTo>
                    <a:pt x="82" y="23"/>
                    <a:pt x="82" y="23"/>
                    <a:pt x="82" y="23"/>
                  </a:cubicBezTo>
                  <a:cubicBezTo>
                    <a:pt x="82" y="23"/>
                    <a:pt x="84" y="21"/>
                    <a:pt x="84" y="19"/>
                  </a:cubicBezTo>
                  <a:cubicBezTo>
                    <a:pt x="84" y="19"/>
                    <a:pt x="83" y="21"/>
                    <a:pt x="83" y="20"/>
                  </a:cubicBezTo>
                  <a:cubicBezTo>
                    <a:pt x="84" y="18"/>
                    <a:pt x="85" y="17"/>
                    <a:pt x="86" y="18"/>
                  </a:cubicBezTo>
                  <a:cubicBezTo>
                    <a:pt x="84" y="20"/>
                    <a:pt x="84" y="20"/>
                    <a:pt x="84" y="20"/>
                  </a:cubicBezTo>
                  <a:cubicBezTo>
                    <a:pt x="86" y="17"/>
                    <a:pt x="87" y="17"/>
                    <a:pt x="89" y="16"/>
                  </a:cubicBezTo>
                  <a:cubicBezTo>
                    <a:pt x="89" y="14"/>
                    <a:pt x="87" y="19"/>
                    <a:pt x="87" y="18"/>
                  </a:cubicBezTo>
                  <a:cubicBezTo>
                    <a:pt x="88" y="21"/>
                    <a:pt x="91" y="15"/>
                    <a:pt x="90" y="19"/>
                  </a:cubicBezTo>
                  <a:cubicBezTo>
                    <a:pt x="90" y="19"/>
                    <a:pt x="91" y="16"/>
                    <a:pt x="91" y="17"/>
                  </a:cubicBezTo>
                  <a:cubicBezTo>
                    <a:pt x="92" y="17"/>
                    <a:pt x="91" y="20"/>
                    <a:pt x="91" y="19"/>
                  </a:cubicBezTo>
                  <a:cubicBezTo>
                    <a:pt x="91" y="21"/>
                    <a:pt x="92" y="19"/>
                    <a:pt x="92" y="18"/>
                  </a:cubicBezTo>
                  <a:cubicBezTo>
                    <a:pt x="93" y="17"/>
                    <a:pt x="92" y="19"/>
                    <a:pt x="92" y="19"/>
                  </a:cubicBezTo>
                  <a:cubicBezTo>
                    <a:pt x="93" y="18"/>
                    <a:pt x="96" y="16"/>
                    <a:pt x="96" y="19"/>
                  </a:cubicBezTo>
                  <a:cubicBezTo>
                    <a:pt x="96" y="18"/>
                    <a:pt x="98" y="15"/>
                    <a:pt x="98" y="15"/>
                  </a:cubicBezTo>
                  <a:cubicBezTo>
                    <a:pt x="97" y="18"/>
                    <a:pt x="97" y="18"/>
                    <a:pt x="97" y="18"/>
                  </a:cubicBezTo>
                  <a:cubicBezTo>
                    <a:pt x="97" y="19"/>
                    <a:pt x="98" y="18"/>
                    <a:pt x="98" y="20"/>
                  </a:cubicBezTo>
                  <a:cubicBezTo>
                    <a:pt x="99" y="17"/>
                    <a:pt x="95" y="22"/>
                    <a:pt x="96" y="20"/>
                  </a:cubicBezTo>
                  <a:cubicBezTo>
                    <a:pt x="96" y="22"/>
                    <a:pt x="98" y="16"/>
                    <a:pt x="97" y="19"/>
                  </a:cubicBezTo>
                  <a:cubicBezTo>
                    <a:pt x="98" y="20"/>
                    <a:pt x="99" y="17"/>
                    <a:pt x="99" y="19"/>
                  </a:cubicBezTo>
                  <a:cubicBezTo>
                    <a:pt x="99" y="19"/>
                    <a:pt x="97" y="23"/>
                    <a:pt x="98" y="23"/>
                  </a:cubicBezTo>
                  <a:cubicBezTo>
                    <a:pt x="99" y="22"/>
                    <a:pt x="99" y="21"/>
                    <a:pt x="99" y="21"/>
                  </a:cubicBezTo>
                  <a:cubicBezTo>
                    <a:pt x="100" y="20"/>
                    <a:pt x="100" y="20"/>
                    <a:pt x="100" y="20"/>
                  </a:cubicBezTo>
                  <a:cubicBezTo>
                    <a:pt x="101" y="18"/>
                    <a:pt x="101" y="20"/>
                    <a:pt x="101" y="18"/>
                  </a:cubicBezTo>
                  <a:cubicBezTo>
                    <a:pt x="101" y="20"/>
                    <a:pt x="103" y="17"/>
                    <a:pt x="101" y="21"/>
                  </a:cubicBezTo>
                  <a:cubicBezTo>
                    <a:pt x="100" y="24"/>
                    <a:pt x="100" y="24"/>
                    <a:pt x="100" y="24"/>
                  </a:cubicBezTo>
                  <a:cubicBezTo>
                    <a:pt x="101" y="24"/>
                    <a:pt x="102" y="21"/>
                    <a:pt x="103" y="19"/>
                  </a:cubicBezTo>
                  <a:cubicBezTo>
                    <a:pt x="102" y="21"/>
                    <a:pt x="102" y="21"/>
                    <a:pt x="102" y="21"/>
                  </a:cubicBezTo>
                  <a:cubicBezTo>
                    <a:pt x="104" y="16"/>
                    <a:pt x="103" y="22"/>
                    <a:pt x="104" y="18"/>
                  </a:cubicBezTo>
                  <a:cubicBezTo>
                    <a:pt x="105" y="20"/>
                    <a:pt x="106" y="19"/>
                    <a:pt x="105" y="22"/>
                  </a:cubicBezTo>
                  <a:cubicBezTo>
                    <a:pt x="106" y="21"/>
                    <a:pt x="107" y="19"/>
                    <a:pt x="108" y="20"/>
                  </a:cubicBezTo>
                  <a:cubicBezTo>
                    <a:pt x="107" y="21"/>
                    <a:pt x="107" y="21"/>
                    <a:pt x="107" y="22"/>
                  </a:cubicBezTo>
                  <a:cubicBezTo>
                    <a:pt x="107" y="23"/>
                    <a:pt x="107" y="22"/>
                    <a:pt x="108" y="21"/>
                  </a:cubicBezTo>
                  <a:cubicBezTo>
                    <a:pt x="108" y="22"/>
                    <a:pt x="108" y="24"/>
                    <a:pt x="108" y="26"/>
                  </a:cubicBezTo>
                  <a:cubicBezTo>
                    <a:pt x="109" y="25"/>
                    <a:pt x="109" y="22"/>
                    <a:pt x="110" y="21"/>
                  </a:cubicBezTo>
                  <a:cubicBezTo>
                    <a:pt x="109" y="26"/>
                    <a:pt x="112" y="18"/>
                    <a:pt x="112" y="23"/>
                  </a:cubicBezTo>
                  <a:cubicBezTo>
                    <a:pt x="111" y="23"/>
                    <a:pt x="110" y="25"/>
                    <a:pt x="110" y="26"/>
                  </a:cubicBezTo>
                  <a:cubicBezTo>
                    <a:pt x="109" y="31"/>
                    <a:pt x="112" y="23"/>
                    <a:pt x="112" y="26"/>
                  </a:cubicBezTo>
                  <a:cubicBezTo>
                    <a:pt x="113" y="22"/>
                    <a:pt x="113" y="22"/>
                    <a:pt x="113" y="22"/>
                  </a:cubicBezTo>
                  <a:cubicBezTo>
                    <a:pt x="113" y="24"/>
                    <a:pt x="115" y="20"/>
                    <a:pt x="114" y="24"/>
                  </a:cubicBezTo>
                  <a:cubicBezTo>
                    <a:pt x="114" y="22"/>
                    <a:pt x="114" y="25"/>
                    <a:pt x="115" y="21"/>
                  </a:cubicBezTo>
                  <a:cubicBezTo>
                    <a:pt x="116" y="25"/>
                    <a:pt x="119" y="21"/>
                    <a:pt x="118" y="28"/>
                  </a:cubicBezTo>
                  <a:cubicBezTo>
                    <a:pt x="118" y="27"/>
                    <a:pt x="118" y="28"/>
                    <a:pt x="119" y="26"/>
                  </a:cubicBezTo>
                  <a:cubicBezTo>
                    <a:pt x="119" y="24"/>
                    <a:pt x="118" y="27"/>
                    <a:pt x="118" y="26"/>
                  </a:cubicBezTo>
                  <a:cubicBezTo>
                    <a:pt x="118" y="26"/>
                    <a:pt x="119" y="25"/>
                    <a:pt x="119" y="24"/>
                  </a:cubicBezTo>
                  <a:cubicBezTo>
                    <a:pt x="119" y="25"/>
                    <a:pt x="119" y="26"/>
                    <a:pt x="118" y="29"/>
                  </a:cubicBezTo>
                  <a:cubicBezTo>
                    <a:pt x="118" y="31"/>
                    <a:pt x="121" y="23"/>
                    <a:pt x="122" y="24"/>
                  </a:cubicBezTo>
                  <a:cubicBezTo>
                    <a:pt x="121" y="26"/>
                    <a:pt x="121" y="27"/>
                    <a:pt x="121" y="26"/>
                  </a:cubicBezTo>
                  <a:cubicBezTo>
                    <a:pt x="123" y="24"/>
                    <a:pt x="123" y="24"/>
                    <a:pt x="123" y="24"/>
                  </a:cubicBezTo>
                  <a:cubicBezTo>
                    <a:pt x="123" y="25"/>
                    <a:pt x="122" y="28"/>
                    <a:pt x="121" y="30"/>
                  </a:cubicBezTo>
                  <a:cubicBezTo>
                    <a:pt x="122" y="30"/>
                    <a:pt x="122" y="30"/>
                    <a:pt x="123" y="28"/>
                  </a:cubicBezTo>
                  <a:cubicBezTo>
                    <a:pt x="122" y="32"/>
                    <a:pt x="122" y="32"/>
                    <a:pt x="122" y="32"/>
                  </a:cubicBezTo>
                  <a:cubicBezTo>
                    <a:pt x="123" y="29"/>
                    <a:pt x="123" y="30"/>
                    <a:pt x="124" y="30"/>
                  </a:cubicBezTo>
                  <a:cubicBezTo>
                    <a:pt x="123" y="30"/>
                    <a:pt x="123" y="30"/>
                    <a:pt x="123" y="30"/>
                  </a:cubicBezTo>
                  <a:cubicBezTo>
                    <a:pt x="123" y="32"/>
                    <a:pt x="123" y="31"/>
                    <a:pt x="124" y="31"/>
                  </a:cubicBezTo>
                  <a:cubicBezTo>
                    <a:pt x="124" y="29"/>
                    <a:pt x="124" y="28"/>
                    <a:pt x="124" y="28"/>
                  </a:cubicBezTo>
                  <a:cubicBezTo>
                    <a:pt x="125" y="27"/>
                    <a:pt x="125" y="27"/>
                    <a:pt x="126" y="26"/>
                  </a:cubicBezTo>
                  <a:cubicBezTo>
                    <a:pt x="125" y="28"/>
                    <a:pt x="126" y="28"/>
                    <a:pt x="126" y="28"/>
                  </a:cubicBezTo>
                  <a:cubicBezTo>
                    <a:pt x="126" y="29"/>
                    <a:pt x="127" y="26"/>
                    <a:pt x="127" y="26"/>
                  </a:cubicBezTo>
                  <a:cubicBezTo>
                    <a:pt x="127" y="27"/>
                    <a:pt x="128" y="27"/>
                    <a:pt x="127" y="28"/>
                  </a:cubicBezTo>
                  <a:cubicBezTo>
                    <a:pt x="126" y="29"/>
                    <a:pt x="127" y="27"/>
                    <a:pt x="126" y="28"/>
                  </a:cubicBezTo>
                  <a:cubicBezTo>
                    <a:pt x="126" y="29"/>
                    <a:pt x="125" y="31"/>
                    <a:pt x="126" y="30"/>
                  </a:cubicBezTo>
                  <a:cubicBezTo>
                    <a:pt x="127" y="29"/>
                    <a:pt x="128" y="25"/>
                    <a:pt x="128" y="27"/>
                  </a:cubicBezTo>
                  <a:cubicBezTo>
                    <a:pt x="127" y="29"/>
                    <a:pt x="127" y="29"/>
                    <a:pt x="127" y="29"/>
                  </a:cubicBezTo>
                  <a:cubicBezTo>
                    <a:pt x="127" y="31"/>
                    <a:pt x="127" y="31"/>
                    <a:pt x="127" y="31"/>
                  </a:cubicBezTo>
                  <a:cubicBezTo>
                    <a:pt x="128" y="28"/>
                    <a:pt x="128" y="28"/>
                    <a:pt x="128" y="28"/>
                  </a:cubicBezTo>
                  <a:cubicBezTo>
                    <a:pt x="128" y="29"/>
                    <a:pt x="128" y="29"/>
                    <a:pt x="128" y="29"/>
                  </a:cubicBezTo>
                  <a:cubicBezTo>
                    <a:pt x="129" y="27"/>
                    <a:pt x="129" y="29"/>
                    <a:pt x="130" y="26"/>
                  </a:cubicBezTo>
                  <a:cubicBezTo>
                    <a:pt x="130" y="26"/>
                    <a:pt x="130" y="28"/>
                    <a:pt x="130" y="29"/>
                  </a:cubicBezTo>
                  <a:cubicBezTo>
                    <a:pt x="130" y="29"/>
                    <a:pt x="130" y="29"/>
                    <a:pt x="130" y="29"/>
                  </a:cubicBezTo>
                  <a:cubicBezTo>
                    <a:pt x="130" y="30"/>
                    <a:pt x="131" y="30"/>
                    <a:pt x="132" y="28"/>
                  </a:cubicBezTo>
                  <a:cubicBezTo>
                    <a:pt x="132" y="29"/>
                    <a:pt x="132" y="29"/>
                    <a:pt x="132" y="29"/>
                  </a:cubicBezTo>
                  <a:cubicBezTo>
                    <a:pt x="132" y="29"/>
                    <a:pt x="132" y="29"/>
                    <a:pt x="133" y="27"/>
                  </a:cubicBezTo>
                  <a:cubicBezTo>
                    <a:pt x="133" y="29"/>
                    <a:pt x="130" y="36"/>
                    <a:pt x="132" y="33"/>
                  </a:cubicBezTo>
                  <a:cubicBezTo>
                    <a:pt x="132" y="34"/>
                    <a:pt x="134" y="29"/>
                    <a:pt x="134" y="28"/>
                  </a:cubicBezTo>
                  <a:cubicBezTo>
                    <a:pt x="135" y="30"/>
                    <a:pt x="137" y="26"/>
                    <a:pt x="137" y="30"/>
                  </a:cubicBezTo>
                  <a:cubicBezTo>
                    <a:pt x="138" y="28"/>
                    <a:pt x="138" y="28"/>
                    <a:pt x="138" y="28"/>
                  </a:cubicBezTo>
                  <a:cubicBezTo>
                    <a:pt x="139" y="30"/>
                    <a:pt x="142" y="27"/>
                    <a:pt x="141" y="32"/>
                  </a:cubicBezTo>
                  <a:cubicBezTo>
                    <a:pt x="140" y="32"/>
                    <a:pt x="140" y="34"/>
                    <a:pt x="140" y="35"/>
                  </a:cubicBezTo>
                  <a:cubicBezTo>
                    <a:pt x="141" y="33"/>
                    <a:pt x="139" y="38"/>
                    <a:pt x="141" y="34"/>
                  </a:cubicBezTo>
                  <a:cubicBezTo>
                    <a:pt x="142" y="32"/>
                    <a:pt x="142" y="31"/>
                    <a:pt x="142" y="30"/>
                  </a:cubicBezTo>
                  <a:cubicBezTo>
                    <a:pt x="143" y="29"/>
                    <a:pt x="145" y="30"/>
                    <a:pt x="144" y="32"/>
                  </a:cubicBezTo>
                  <a:cubicBezTo>
                    <a:pt x="145" y="29"/>
                    <a:pt x="145" y="29"/>
                    <a:pt x="145" y="29"/>
                  </a:cubicBezTo>
                  <a:cubicBezTo>
                    <a:pt x="144" y="33"/>
                    <a:pt x="144" y="34"/>
                    <a:pt x="145" y="33"/>
                  </a:cubicBezTo>
                  <a:cubicBezTo>
                    <a:pt x="146" y="31"/>
                    <a:pt x="146" y="31"/>
                    <a:pt x="146" y="31"/>
                  </a:cubicBezTo>
                  <a:cubicBezTo>
                    <a:pt x="146" y="33"/>
                    <a:pt x="146" y="33"/>
                    <a:pt x="146" y="33"/>
                  </a:cubicBezTo>
                  <a:cubicBezTo>
                    <a:pt x="146" y="32"/>
                    <a:pt x="147" y="28"/>
                    <a:pt x="147" y="31"/>
                  </a:cubicBezTo>
                  <a:cubicBezTo>
                    <a:pt x="146" y="33"/>
                    <a:pt x="146" y="33"/>
                    <a:pt x="146" y="33"/>
                  </a:cubicBezTo>
                  <a:cubicBezTo>
                    <a:pt x="148" y="31"/>
                    <a:pt x="149" y="29"/>
                    <a:pt x="149" y="31"/>
                  </a:cubicBezTo>
                  <a:cubicBezTo>
                    <a:pt x="148" y="34"/>
                    <a:pt x="148" y="34"/>
                    <a:pt x="148" y="34"/>
                  </a:cubicBezTo>
                  <a:cubicBezTo>
                    <a:pt x="149" y="34"/>
                    <a:pt x="150" y="32"/>
                    <a:pt x="150" y="31"/>
                  </a:cubicBezTo>
                  <a:cubicBezTo>
                    <a:pt x="150" y="33"/>
                    <a:pt x="151" y="33"/>
                    <a:pt x="150" y="36"/>
                  </a:cubicBezTo>
                  <a:cubicBezTo>
                    <a:pt x="154" y="30"/>
                    <a:pt x="156" y="31"/>
                    <a:pt x="158" y="32"/>
                  </a:cubicBezTo>
                  <a:cubicBezTo>
                    <a:pt x="157" y="34"/>
                    <a:pt x="157" y="34"/>
                    <a:pt x="157" y="34"/>
                  </a:cubicBezTo>
                  <a:cubicBezTo>
                    <a:pt x="157" y="35"/>
                    <a:pt x="158" y="31"/>
                    <a:pt x="158" y="32"/>
                  </a:cubicBezTo>
                  <a:cubicBezTo>
                    <a:pt x="158" y="34"/>
                    <a:pt x="157" y="36"/>
                    <a:pt x="156" y="37"/>
                  </a:cubicBezTo>
                  <a:cubicBezTo>
                    <a:pt x="156" y="39"/>
                    <a:pt x="158" y="35"/>
                    <a:pt x="159" y="35"/>
                  </a:cubicBezTo>
                  <a:cubicBezTo>
                    <a:pt x="160" y="33"/>
                    <a:pt x="158" y="36"/>
                    <a:pt x="159" y="33"/>
                  </a:cubicBezTo>
                  <a:cubicBezTo>
                    <a:pt x="160" y="33"/>
                    <a:pt x="159" y="35"/>
                    <a:pt x="161" y="32"/>
                  </a:cubicBezTo>
                  <a:cubicBezTo>
                    <a:pt x="159" y="37"/>
                    <a:pt x="159" y="37"/>
                    <a:pt x="159" y="37"/>
                  </a:cubicBezTo>
                  <a:cubicBezTo>
                    <a:pt x="160" y="36"/>
                    <a:pt x="160" y="36"/>
                    <a:pt x="160" y="36"/>
                  </a:cubicBezTo>
                  <a:cubicBezTo>
                    <a:pt x="159" y="39"/>
                    <a:pt x="156" y="41"/>
                    <a:pt x="155" y="46"/>
                  </a:cubicBezTo>
                  <a:cubicBezTo>
                    <a:pt x="155" y="46"/>
                    <a:pt x="155" y="46"/>
                    <a:pt x="155" y="46"/>
                  </a:cubicBezTo>
                  <a:cubicBezTo>
                    <a:pt x="154" y="49"/>
                    <a:pt x="153" y="49"/>
                    <a:pt x="153" y="50"/>
                  </a:cubicBezTo>
                  <a:cubicBezTo>
                    <a:pt x="154" y="49"/>
                    <a:pt x="157" y="45"/>
                    <a:pt x="157" y="43"/>
                  </a:cubicBezTo>
                  <a:cubicBezTo>
                    <a:pt x="158" y="43"/>
                    <a:pt x="160" y="36"/>
                    <a:pt x="161" y="37"/>
                  </a:cubicBezTo>
                  <a:cubicBezTo>
                    <a:pt x="161" y="39"/>
                    <a:pt x="160" y="37"/>
                    <a:pt x="159" y="40"/>
                  </a:cubicBezTo>
                  <a:cubicBezTo>
                    <a:pt x="159" y="42"/>
                    <a:pt x="161" y="39"/>
                    <a:pt x="161" y="40"/>
                  </a:cubicBezTo>
                  <a:cubicBezTo>
                    <a:pt x="161" y="38"/>
                    <a:pt x="162" y="35"/>
                    <a:pt x="163" y="35"/>
                  </a:cubicBezTo>
                  <a:cubicBezTo>
                    <a:pt x="163" y="37"/>
                    <a:pt x="161" y="38"/>
                    <a:pt x="162" y="38"/>
                  </a:cubicBezTo>
                  <a:cubicBezTo>
                    <a:pt x="163" y="37"/>
                    <a:pt x="164" y="36"/>
                    <a:pt x="164" y="34"/>
                  </a:cubicBezTo>
                  <a:cubicBezTo>
                    <a:pt x="166" y="30"/>
                    <a:pt x="164" y="36"/>
                    <a:pt x="166" y="33"/>
                  </a:cubicBezTo>
                  <a:cubicBezTo>
                    <a:pt x="165" y="36"/>
                    <a:pt x="162" y="39"/>
                    <a:pt x="163" y="41"/>
                  </a:cubicBezTo>
                  <a:cubicBezTo>
                    <a:pt x="164" y="38"/>
                    <a:pt x="165" y="37"/>
                    <a:pt x="166" y="33"/>
                  </a:cubicBezTo>
                  <a:cubicBezTo>
                    <a:pt x="166" y="34"/>
                    <a:pt x="165" y="36"/>
                    <a:pt x="164" y="38"/>
                  </a:cubicBezTo>
                  <a:cubicBezTo>
                    <a:pt x="164" y="40"/>
                    <a:pt x="168" y="33"/>
                    <a:pt x="165" y="39"/>
                  </a:cubicBezTo>
                  <a:cubicBezTo>
                    <a:pt x="167" y="36"/>
                    <a:pt x="167" y="36"/>
                    <a:pt x="167" y="36"/>
                  </a:cubicBezTo>
                  <a:cubicBezTo>
                    <a:pt x="166" y="37"/>
                    <a:pt x="166" y="38"/>
                    <a:pt x="166" y="39"/>
                  </a:cubicBezTo>
                  <a:cubicBezTo>
                    <a:pt x="166" y="40"/>
                    <a:pt x="169" y="36"/>
                    <a:pt x="167" y="40"/>
                  </a:cubicBezTo>
                  <a:cubicBezTo>
                    <a:pt x="167" y="40"/>
                    <a:pt x="168" y="40"/>
                    <a:pt x="169" y="37"/>
                  </a:cubicBezTo>
                  <a:cubicBezTo>
                    <a:pt x="169" y="36"/>
                    <a:pt x="167" y="39"/>
                    <a:pt x="169" y="35"/>
                  </a:cubicBezTo>
                  <a:cubicBezTo>
                    <a:pt x="168" y="39"/>
                    <a:pt x="170" y="35"/>
                    <a:pt x="170" y="34"/>
                  </a:cubicBezTo>
                  <a:cubicBezTo>
                    <a:pt x="170" y="36"/>
                    <a:pt x="170" y="36"/>
                    <a:pt x="170" y="36"/>
                  </a:cubicBezTo>
                  <a:cubicBezTo>
                    <a:pt x="170" y="35"/>
                    <a:pt x="170" y="36"/>
                    <a:pt x="171" y="34"/>
                  </a:cubicBezTo>
                  <a:cubicBezTo>
                    <a:pt x="170" y="37"/>
                    <a:pt x="170" y="37"/>
                    <a:pt x="170" y="37"/>
                  </a:cubicBezTo>
                  <a:cubicBezTo>
                    <a:pt x="172" y="34"/>
                    <a:pt x="172" y="34"/>
                    <a:pt x="172" y="34"/>
                  </a:cubicBezTo>
                  <a:cubicBezTo>
                    <a:pt x="173" y="34"/>
                    <a:pt x="170" y="39"/>
                    <a:pt x="171" y="38"/>
                  </a:cubicBezTo>
                  <a:cubicBezTo>
                    <a:pt x="170" y="40"/>
                    <a:pt x="170" y="40"/>
                    <a:pt x="170" y="40"/>
                  </a:cubicBezTo>
                  <a:cubicBezTo>
                    <a:pt x="170" y="40"/>
                    <a:pt x="169" y="42"/>
                    <a:pt x="170" y="41"/>
                  </a:cubicBezTo>
                  <a:cubicBezTo>
                    <a:pt x="171" y="39"/>
                    <a:pt x="172" y="37"/>
                    <a:pt x="173" y="35"/>
                  </a:cubicBezTo>
                  <a:cubicBezTo>
                    <a:pt x="174" y="34"/>
                    <a:pt x="172" y="38"/>
                    <a:pt x="174" y="36"/>
                  </a:cubicBezTo>
                  <a:cubicBezTo>
                    <a:pt x="172" y="38"/>
                    <a:pt x="172" y="38"/>
                    <a:pt x="172" y="38"/>
                  </a:cubicBezTo>
                  <a:cubicBezTo>
                    <a:pt x="172" y="39"/>
                    <a:pt x="171" y="42"/>
                    <a:pt x="171" y="42"/>
                  </a:cubicBezTo>
                  <a:cubicBezTo>
                    <a:pt x="172" y="41"/>
                    <a:pt x="174" y="38"/>
                    <a:pt x="174" y="37"/>
                  </a:cubicBezTo>
                  <a:cubicBezTo>
                    <a:pt x="174" y="37"/>
                    <a:pt x="174" y="39"/>
                    <a:pt x="173" y="40"/>
                  </a:cubicBezTo>
                  <a:cubicBezTo>
                    <a:pt x="174" y="40"/>
                    <a:pt x="174" y="38"/>
                    <a:pt x="175" y="37"/>
                  </a:cubicBezTo>
                  <a:cubicBezTo>
                    <a:pt x="175" y="38"/>
                    <a:pt x="174" y="41"/>
                    <a:pt x="174" y="43"/>
                  </a:cubicBezTo>
                  <a:cubicBezTo>
                    <a:pt x="172" y="46"/>
                    <a:pt x="172" y="46"/>
                    <a:pt x="172" y="46"/>
                  </a:cubicBezTo>
                  <a:cubicBezTo>
                    <a:pt x="172" y="46"/>
                    <a:pt x="172" y="46"/>
                    <a:pt x="172" y="46"/>
                  </a:cubicBezTo>
                  <a:cubicBezTo>
                    <a:pt x="170" y="49"/>
                    <a:pt x="171" y="49"/>
                    <a:pt x="169" y="52"/>
                  </a:cubicBezTo>
                  <a:cubicBezTo>
                    <a:pt x="169" y="52"/>
                    <a:pt x="170" y="51"/>
                    <a:pt x="171" y="51"/>
                  </a:cubicBezTo>
                  <a:cubicBezTo>
                    <a:pt x="172" y="45"/>
                    <a:pt x="175" y="44"/>
                    <a:pt x="177" y="40"/>
                  </a:cubicBezTo>
                  <a:cubicBezTo>
                    <a:pt x="178" y="39"/>
                    <a:pt x="172" y="51"/>
                    <a:pt x="176" y="44"/>
                  </a:cubicBezTo>
                  <a:cubicBezTo>
                    <a:pt x="177" y="43"/>
                    <a:pt x="179" y="40"/>
                    <a:pt x="178" y="41"/>
                  </a:cubicBezTo>
                  <a:cubicBezTo>
                    <a:pt x="178" y="42"/>
                    <a:pt x="180" y="37"/>
                    <a:pt x="180" y="39"/>
                  </a:cubicBezTo>
                  <a:cubicBezTo>
                    <a:pt x="179" y="40"/>
                    <a:pt x="178" y="44"/>
                    <a:pt x="176" y="46"/>
                  </a:cubicBezTo>
                  <a:cubicBezTo>
                    <a:pt x="177" y="45"/>
                    <a:pt x="177" y="45"/>
                    <a:pt x="176" y="45"/>
                  </a:cubicBezTo>
                  <a:cubicBezTo>
                    <a:pt x="176" y="47"/>
                    <a:pt x="174" y="49"/>
                    <a:pt x="175" y="50"/>
                  </a:cubicBezTo>
                  <a:cubicBezTo>
                    <a:pt x="175" y="50"/>
                    <a:pt x="176" y="50"/>
                    <a:pt x="177" y="47"/>
                  </a:cubicBezTo>
                  <a:cubicBezTo>
                    <a:pt x="178" y="45"/>
                    <a:pt x="176" y="47"/>
                    <a:pt x="178" y="45"/>
                  </a:cubicBezTo>
                  <a:cubicBezTo>
                    <a:pt x="179" y="44"/>
                    <a:pt x="177" y="48"/>
                    <a:pt x="180" y="44"/>
                  </a:cubicBezTo>
                  <a:cubicBezTo>
                    <a:pt x="179" y="44"/>
                    <a:pt x="180" y="41"/>
                    <a:pt x="181" y="40"/>
                  </a:cubicBezTo>
                  <a:cubicBezTo>
                    <a:pt x="182" y="39"/>
                    <a:pt x="182" y="39"/>
                    <a:pt x="182" y="39"/>
                  </a:cubicBezTo>
                  <a:cubicBezTo>
                    <a:pt x="181" y="40"/>
                    <a:pt x="181" y="40"/>
                    <a:pt x="181" y="40"/>
                  </a:cubicBezTo>
                  <a:cubicBezTo>
                    <a:pt x="181" y="42"/>
                    <a:pt x="183" y="37"/>
                    <a:pt x="183" y="38"/>
                  </a:cubicBezTo>
                  <a:cubicBezTo>
                    <a:pt x="182" y="42"/>
                    <a:pt x="182" y="42"/>
                    <a:pt x="182" y="42"/>
                  </a:cubicBezTo>
                  <a:cubicBezTo>
                    <a:pt x="181" y="45"/>
                    <a:pt x="182" y="40"/>
                    <a:pt x="179" y="45"/>
                  </a:cubicBezTo>
                  <a:cubicBezTo>
                    <a:pt x="180" y="45"/>
                    <a:pt x="181" y="43"/>
                    <a:pt x="181" y="44"/>
                  </a:cubicBezTo>
                  <a:cubicBezTo>
                    <a:pt x="180" y="45"/>
                    <a:pt x="180" y="45"/>
                    <a:pt x="180" y="45"/>
                  </a:cubicBezTo>
                  <a:cubicBezTo>
                    <a:pt x="180" y="45"/>
                    <a:pt x="178" y="52"/>
                    <a:pt x="180" y="48"/>
                  </a:cubicBezTo>
                  <a:cubicBezTo>
                    <a:pt x="181" y="47"/>
                    <a:pt x="181" y="47"/>
                    <a:pt x="182" y="45"/>
                  </a:cubicBezTo>
                  <a:cubicBezTo>
                    <a:pt x="183" y="45"/>
                    <a:pt x="184" y="43"/>
                    <a:pt x="185" y="43"/>
                  </a:cubicBezTo>
                  <a:cubicBezTo>
                    <a:pt x="183" y="47"/>
                    <a:pt x="186" y="44"/>
                    <a:pt x="184" y="47"/>
                  </a:cubicBezTo>
                  <a:cubicBezTo>
                    <a:pt x="184" y="45"/>
                    <a:pt x="183" y="45"/>
                    <a:pt x="181" y="48"/>
                  </a:cubicBezTo>
                  <a:cubicBezTo>
                    <a:pt x="179" y="52"/>
                    <a:pt x="180" y="47"/>
                    <a:pt x="178" y="51"/>
                  </a:cubicBezTo>
                  <a:cubicBezTo>
                    <a:pt x="179" y="51"/>
                    <a:pt x="177" y="55"/>
                    <a:pt x="176" y="58"/>
                  </a:cubicBezTo>
                  <a:cubicBezTo>
                    <a:pt x="176" y="58"/>
                    <a:pt x="177" y="57"/>
                    <a:pt x="177" y="57"/>
                  </a:cubicBezTo>
                  <a:cubicBezTo>
                    <a:pt x="178" y="55"/>
                    <a:pt x="178" y="54"/>
                    <a:pt x="179" y="52"/>
                  </a:cubicBezTo>
                  <a:cubicBezTo>
                    <a:pt x="180" y="53"/>
                    <a:pt x="181" y="52"/>
                    <a:pt x="183" y="50"/>
                  </a:cubicBezTo>
                  <a:cubicBezTo>
                    <a:pt x="182" y="51"/>
                    <a:pt x="181" y="54"/>
                    <a:pt x="181" y="54"/>
                  </a:cubicBezTo>
                  <a:cubicBezTo>
                    <a:pt x="182" y="53"/>
                    <a:pt x="183" y="54"/>
                    <a:pt x="183" y="55"/>
                  </a:cubicBezTo>
                  <a:cubicBezTo>
                    <a:pt x="185" y="51"/>
                    <a:pt x="185" y="55"/>
                    <a:pt x="186" y="51"/>
                  </a:cubicBezTo>
                  <a:cubicBezTo>
                    <a:pt x="186" y="50"/>
                    <a:pt x="187" y="47"/>
                    <a:pt x="188" y="46"/>
                  </a:cubicBezTo>
                  <a:cubicBezTo>
                    <a:pt x="188" y="46"/>
                    <a:pt x="187" y="47"/>
                    <a:pt x="187" y="48"/>
                  </a:cubicBezTo>
                  <a:cubicBezTo>
                    <a:pt x="189" y="46"/>
                    <a:pt x="186" y="52"/>
                    <a:pt x="188" y="49"/>
                  </a:cubicBezTo>
                  <a:cubicBezTo>
                    <a:pt x="186" y="50"/>
                    <a:pt x="185" y="53"/>
                    <a:pt x="184" y="57"/>
                  </a:cubicBezTo>
                  <a:cubicBezTo>
                    <a:pt x="185" y="55"/>
                    <a:pt x="182" y="59"/>
                    <a:pt x="183" y="59"/>
                  </a:cubicBezTo>
                  <a:cubicBezTo>
                    <a:pt x="185" y="58"/>
                    <a:pt x="186" y="57"/>
                    <a:pt x="187" y="56"/>
                  </a:cubicBezTo>
                  <a:cubicBezTo>
                    <a:pt x="186" y="60"/>
                    <a:pt x="189" y="57"/>
                    <a:pt x="190" y="58"/>
                  </a:cubicBezTo>
                  <a:cubicBezTo>
                    <a:pt x="190" y="59"/>
                    <a:pt x="187" y="63"/>
                    <a:pt x="188" y="63"/>
                  </a:cubicBezTo>
                  <a:cubicBezTo>
                    <a:pt x="188" y="64"/>
                    <a:pt x="189" y="60"/>
                    <a:pt x="189" y="61"/>
                  </a:cubicBezTo>
                  <a:cubicBezTo>
                    <a:pt x="189" y="62"/>
                    <a:pt x="189" y="62"/>
                    <a:pt x="189" y="62"/>
                  </a:cubicBezTo>
                  <a:cubicBezTo>
                    <a:pt x="189" y="61"/>
                    <a:pt x="189" y="65"/>
                    <a:pt x="192" y="60"/>
                  </a:cubicBezTo>
                  <a:cubicBezTo>
                    <a:pt x="189" y="64"/>
                    <a:pt x="189" y="64"/>
                    <a:pt x="189" y="64"/>
                  </a:cubicBezTo>
                  <a:cubicBezTo>
                    <a:pt x="189" y="64"/>
                    <a:pt x="190" y="64"/>
                    <a:pt x="190" y="63"/>
                  </a:cubicBezTo>
                  <a:cubicBezTo>
                    <a:pt x="189" y="66"/>
                    <a:pt x="189" y="66"/>
                    <a:pt x="189" y="66"/>
                  </a:cubicBezTo>
                  <a:cubicBezTo>
                    <a:pt x="188" y="69"/>
                    <a:pt x="190" y="66"/>
                    <a:pt x="190" y="66"/>
                  </a:cubicBezTo>
                  <a:cubicBezTo>
                    <a:pt x="191" y="64"/>
                    <a:pt x="191" y="64"/>
                    <a:pt x="191" y="64"/>
                  </a:cubicBezTo>
                  <a:cubicBezTo>
                    <a:pt x="193" y="63"/>
                    <a:pt x="192" y="65"/>
                    <a:pt x="194" y="65"/>
                  </a:cubicBezTo>
                  <a:cubicBezTo>
                    <a:pt x="192" y="67"/>
                    <a:pt x="192" y="67"/>
                    <a:pt x="192" y="67"/>
                  </a:cubicBezTo>
                  <a:cubicBezTo>
                    <a:pt x="194" y="66"/>
                    <a:pt x="194" y="66"/>
                    <a:pt x="194" y="66"/>
                  </a:cubicBezTo>
                  <a:cubicBezTo>
                    <a:pt x="192" y="68"/>
                    <a:pt x="192" y="70"/>
                    <a:pt x="193" y="68"/>
                  </a:cubicBezTo>
                  <a:cubicBezTo>
                    <a:pt x="189" y="73"/>
                    <a:pt x="189" y="73"/>
                    <a:pt x="189" y="73"/>
                  </a:cubicBezTo>
                  <a:cubicBezTo>
                    <a:pt x="189" y="71"/>
                    <a:pt x="191" y="70"/>
                    <a:pt x="192" y="68"/>
                  </a:cubicBezTo>
                  <a:cubicBezTo>
                    <a:pt x="193" y="66"/>
                    <a:pt x="192" y="66"/>
                    <a:pt x="190" y="68"/>
                  </a:cubicBezTo>
                  <a:cubicBezTo>
                    <a:pt x="190" y="69"/>
                    <a:pt x="191" y="68"/>
                    <a:pt x="191" y="68"/>
                  </a:cubicBezTo>
                  <a:cubicBezTo>
                    <a:pt x="190" y="71"/>
                    <a:pt x="189" y="70"/>
                    <a:pt x="188" y="72"/>
                  </a:cubicBezTo>
                  <a:cubicBezTo>
                    <a:pt x="188" y="72"/>
                    <a:pt x="188" y="73"/>
                    <a:pt x="189" y="72"/>
                  </a:cubicBezTo>
                  <a:cubicBezTo>
                    <a:pt x="187" y="74"/>
                    <a:pt x="187" y="74"/>
                    <a:pt x="187" y="73"/>
                  </a:cubicBezTo>
                  <a:cubicBezTo>
                    <a:pt x="188" y="72"/>
                    <a:pt x="187" y="72"/>
                    <a:pt x="188" y="71"/>
                  </a:cubicBezTo>
                  <a:cubicBezTo>
                    <a:pt x="186" y="73"/>
                    <a:pt x="186" y="74"/>
                    <a:pt x="185" y="73"/>
                  </a:cubicBezTo>
                  <a:cubicBezTo>
                    <a:pt x="187" y="70"/>
                    <a:pt x="183" y="74"/>
                    <a:pt x="183" y="73"/>
                  </a:cubicBezTo>
                  <a:cubicBezTo>
                    <a:pt x="185" y="71"/>
                    <a:pt x="186" y="69"/>
                    <a:pt x="187" y="68"/>
                  </a:cubicBezTo>
                  <a:cubicBezTo>
                    <a:pt x="187" y="66"/>
                    <a:pt x="187" y="68"/>
                    <a:pt x="187" y="66"/>
                  </a:cubicBezTo>
                  <a:cubicBezTo>
                    <a:pt x="186" y="68"/>
                    <a:pt x="184" y="71"/>
                    <a:pt x="183" y="72"/>
                  </a:cubicBezTo>
                  <a:cubicBezTo>
                    <a:pt x="184" y="70"/>
                    <a:pt x="184" y="70"/>
                    <a:pt x="184" y="70"/>
                  </a:cubicBezTo>
                  <a:cubicBezTo>
                    <a:pt x="183" y="71"/>
                    <a:pt x="181" y="74"/>
                    <a:pt x="181" y="73"/>
                  </a:cubicBezTo>
                  <a:cubicBezTo>
                    <a:pt x="180" y="71"/>
                    <a:pt x="179" y="71"/>
                    <a:pt x="178" y="70"/>
                  </a:cubicBezTo>
                  <a:cubicBezTo>
                    <a:pt x="179" y="68"/>
                    <a:pt x="179" y="68"/>
                    <a:pt x="179" y="68"/>
                  </a:cubicBezTo>
                  <a:cubicBezTo>
                    <a:pt x="176" y="72"/>
                    <a:pt x="177" y="69"/>
                    <a:pt x="175" y="70"/>
                  </a:cubicBezTo>
                  <a:cubicBezTo>
                    <a:pt x="175" y="68"/>
                    <a:pt x="172" y="71"/>
                    <a:pt x="173" y="67"/>
                  </a:cubicBezTo>
                  <a:cubicBezTo>
                    <a:pt x="170" y="68"/>
                    <a:pt x="168" y="69"/>
                    <a:pt x="166" y="67"/>
                  </a:cubicBezTo>
                  <a:cubicBezTo>
                    <a:pt x="168" y="64"/>
                    <a:pt x="168" y="64"/>
                    <a:pt x="168" y="64"/>
                  </a:cubicBezTo>
                  <a:cubicBezTo>
                    <a:pt x="166" y="66"/>
                    <a:pt x="168" y="62"/>
                    <a:pt x="168" y="63"/>
                  </a:cubicBezTo>
                  <a:cubicBezTo>
                    <a:pt x="167" y="65"/>
                    <a:pt x="166" y="66"/>
                    <a:pt x="165" y="67"/>
                  </a:cubicBezTo>
                  <a:cubicBezTo>
                    <a:pt x="165" y="65"/>
                    <a:pt x="163" y="67"/>
                    <a:pt x="161" y="68"/>
                  </a:cubicBezTo>
                  <a:cubicBezTo>
                    <a:pt x="162" y="66"/>
                    <a:pt x="162" y="66"/>
                    <a:pt x="162" y="66"/>
                  </a:cubicBezTo>
                  <a:cubicBezTo>
                    <a:pt x="159" y="70"/>
                    <a:pt x="160" y="66"/>
                    <a:pt x="159" y="65"/>
                  </a:cubicBezTo>
                  <a:cubicBezTo>
                    <a:pt x="159" y="64"/>
                    <a:pt x="160" y="62"/>
                    <a:pt x="160" y="62"/>
                  </a:cubicBezTo>
                  <a:cubicBezTo>
                    <a:pt x="158" y="65"/>
                    <a:pt x="157" y="65"/>
                    <a:pt x="156" y="66"/>
                  </a:cubicBezTo>
                  <a:cubicBezTo>
                    <a:pt x="155" y="66"/>
                    <a:pt x="155" y="65"/>
                    <a:pt x="155" y="63"/>
                  </a:cubicBezTo>
                  <a:cubicBezTo>
                    <a:pt x="150" y="67"/>
                    <a:pt x="149" y="63"/>
                    <a:pt x="146" y="65"/>
                  </a:cubicBezTo>
                  <a:cubicBezTo>
                    <a:pt x="147" y="62"/>
                    <a:pt x="147" y="62"/>
                    <a:pt x="147" y="62"/>
                  </a:cubicBezTo>
                  <a:cubicBezTo>
                    <a:pt x="143" y="66"/>
                    <a:pt x="142" y="60"/>
                    <a:pt x="139" y="63"/>
                  </a:cubicBezTo>
                  <a:cubicBezTo>
                    <a:pt x="141" y="58"/>
                    <a:pt x="141" y="58"/>
                    <a:pt x="141" y="58"/>
                  </a:cubicBezTo>
                  <a:cubicBezTo>
                    <a:pt x="140" y="57"/>
                    <a:pt x="139" y="59"/>
                    <a:pt x="138" y="62"/>
                  </a:cubicBezTo>
                  <a:cubicBezTo>
                    <a:pt x="138" y="61"/>
                    <a:pt x="135" y="64"/>
                    <a:pt x="136" y="60"/>
                  </a:cubicBezTo>
                  <a:cubicBezTo>
                    <a:pt x="136" y="59"/>
                    <a:pt x="135" y="62"/>
                    <a:pt x="134" y="62"/>
                  </a:cubicBezTo>
                  <a:cubicBezTo>
                    <a:pt x="133" y="60"/>
                    <a:pt x="133" y="60"/>
                    <a:pt x="131" y="61"/>
                  </a:cubicBezTo>
                  <a:cubicBezTo>
                    <a:pt x="131" y="61"/>
                    <a:pt x="131" y="61"/>
                    <a:pt x="131" y="61"/>
                  </a:cubicBezTo>
                  <a:cubicBezTo>
                    <a:pt x="132" y="60"/>
                    <a:pt x="133" y="58"/>
                    <a:pt x="132" y="58"/>
                  </a:cubicBezTo>
                  <a:cubicBezTo>
                    <a:pt x="132" y="59"/>
                    <a:pt x="131" y="56"/>
                    <a:pt x="130" y="61"/>
                  </a:cubicBezTo>
                  <a:cubicBezTo>
                    <a:pt x="130" y="58"/>
                    <a:pt x="126" y="63"/>
                    <a:pt x="126" y="58"/>
                  </a:cubicBezTo>
                  <a:cubicBezTo>
                    <a:pt x="126" y="60"/>
                    <a:pt x="125" y="60"/>
                    <a:pt x="125" y="61"/>
                  </a:cubicBezTo>
                  <a:cubicBezTo>
                    <a:pt x="124" y="60"/>
                    <a:pt x="124" y="57"/>
                    <a:pt x="122" y="59"/>
                  </a:cubicBezTo>
                  <a:cubicBezTo>
                    <a:pt x="122" y="58"/>
                    <a:pt x="123" y="57"/>
                    <a:pt x="123" y="57"/>
                  </a:cubicBezTo>
                  <a:cubicBezTo>
                    <a:pt x="122" y="57"/>
                    <a:pt x="122" y="58"/>
                    <a:pt x="121" y="59"/>
                  </a:cubicBezTo>
                  <a:cubicBezTo>
                    <a:pt x="119" y="61"/>
                    <a:pt x="119" y="55"/>
                    <a:pt x="117" y="55"/>
                  </a:cubicBezTo>
                  <a:cubicBezTo>
                    <a:pt x="113" y="57"/>
                    <a:pt x="110" y="55"/>
                    <a:pt x="107" y="54"/>
                  </a:cubicBezTo>
                  <a:cubicBezTo>
                    <a:pt x="108" y="53"/>
                    <a:pt x="108" y="53"/>
                    <a:pt x="108" y="53"/>
                  </a:cubicBezTo>
                  <a:cubicBezTo>
                    <a:pt x="106" y="57"/>
                    <a:pt x="107" y="48"/>
                    <a:pt x="104" y="54"/>
                  </a:cubicBezTo>
                  <a:cubicBezTo>
                    <a:pt x="104" y="53"/>
                    <a:pt x="104" y="53"/>
                    <a:pt x="104" y="51"/>
                  </a:cubicBezTo>
                  <a:cubicBezTo>
                    <a:pt x="103" y="54"/>
                    <a:pt x="103" y="48"/>
                    <a:pt x="101" y="51"/>
                  </a:cubicBezTo>
                  <a:cubicBezTo>
                    <a:pt x="101" y="50"/>
                    <a:pt x="101" y="50"/>
                    <a:pt x="101" y="50"/>
                  </a:cubicBezTo>
                  <a:cubicBezTo>
                    <a:pt x="101" y="48"/>
                    <a:pt x="99" y="51"/>
                    <a:pt x="99" y="48"/>
                  </a:cubicBezTo>
                  <a:cubicBezTo>
                    <a:pt x="99" y="48"/>
                    <a:pt x="99" y="47"/>
                    <a:pt x="100" y="46"/>
                  </a:cubicBezTo>
                  <a:cubicBezTo>
                    <a:pt x="100" y="44"/>
                    <a:pt x="97" y="50"/>
                    <a:pt x="98" y="45"/>
                  </a:cubicBezTo>
                  <a:cubicBezTo>
                    <a:pt x="98" y="45"/>
                    <a:pt x="98" y="48"/>
                    <a:pt x="98" y="48"/>
                  </a:cubicBezTo>
                  <a:cubicBezTo>
                    <a:pt x="96" y="45"/>
                    <a:pt x="92" y="47"/>
                    <a:pt x="89" y="48"/>
                  </a:cubicBezTo>
                  <a:cubicBezTo>
                    <a:pt x="88" y="44"/>
                    <a:pt x="91" y="39"/>
                    <a:pt x="89" y="42"/>
                  </a:cubicBezTo>
                  <a:cubicBezTo>
                    <a:pt x="89" y="41"/>
                    <a:pt x="88" y="44"/>
                    <a:pt x="88" y="43"/>
                  </a:cubicBezTo>
                  <a:cubicBezTo>
                    <a:pt x="87" y="44"/>
                    <a:pt x="89" y="37"/>
                    <a:pt x="88" y="40"/>
                  </a:cubicBezTo>
                  <a:cubicBezTo>
                    <a:pt x="87" y="43"/>
                    <a:pt x="87" y="41"/>
                    <a:pt x="87" y="43"/>
                  </a:cubicBezTo>
                  <a:cubicBezTo>
                    <a:pt x="86" y="41"/>
                    <a:pt x="87" y="38"/>
                    <a:pt x="85" y="40"/>
                  </a:cubicBezTo>
                  <a:cubicBezTo>
                    <a:pt x="86" y="39"/>
                    <a:pt x="86" y="39"/>
                    <a:pt x="86" y="39"/>
                  </a:cubicBezTo>
                  <a:cubicBezTo>
                    <a:pt x="83" y="43"/>
                    <a:pt x="83" y="40"/>
                    <a:pt x="80" y="45"/>
                  </a:cubicBezTo>
                  <a:cubicBezTo>
                    <a:pt x="74" y="44"/>
                    <a:pt x="67" y="45"/>
                    <a:pt x="61" y="44"/>
                  </a:cubicBezTo>
                  <a:cubicBezTo>
                    <a:pt x="55" y="42"/>
                    <a:pt x="49" y="42"/>
                    <a:pt x="44" y="38"/>
                  </a:cubicBezTo>
                  <a:cubicBezTo>
                    <a:pt x="44" y="33"/>
                    <a:pt x="44" y="33"/>
                    <a:pt x="42" y="34"/>
                  </a:cubicBezTo>
                  <a:cubicBezTo>
                    <a:pt x="42" y="33"/>
                    <a:pt x="42" y="33"/>
                    <a:pt x="42" y="33"/>
                  </a:cubicBezTo>
                  <a:cubicBezTo>
                    <a:pt x="41" y="36"/>
                    <a:pt x="41" y="33"/>
                    <a:pt x="40" y="36"/>
                  </a:cubicBezTo>
                  <a:cubicBezTo>
                    <a:pt x="38" y="35"/>
                    <a:pt x="35" y="35"/>
                    <a:pt x="33" y="34"/>
                  </a:cubicBezTo>
                  <a:cubicBezTo>
                    <a:pt x="34" y="34"/>
                    <a:pt x="35" y="31"/>
                    <a:pt x="34" y="31"/>
                  </a:cubicBezTo>
                  <a:cubicBezTo>
                    <a:pt x="33" y="34"/>
                    <a:pt x="33" y="34"/>
                    <a:pt x="33" y="34"/>
                  </a:cubicBezTo>
                  <a:cubicBezTo>
                    <a:pt x="33" y="33"/>
                    <a:pt x="33" y="33"/>
                    <a:pt x="33" y="33"/>
                  </a:cubicBezTo>
                  <a:cubicBezTo>
                    <a:pt x="33" y="33"/>
                    <a:pt x="32" y="35"/>
                    <a:pt x="32" y="36"/>
                  </a:cubicBezTo>
                  <a:cubicBezTo>
                    <a:pt x="25" y="37"/>
                    <a:pt x="22" y="28"/>
                    <a:pt x="16" y="28"/>
                  </a:cubicBezTo>
                  <a:cubicBezTo>
                    <a:pt x="15" y="26"/>
                    <a:pt x="13" y="26"/>
                    <a:pt x="11" y="27"/>
                  </a:cubicBezTo>
                  <a:cubicBezTo>
                    <a:pt x="8" y="21"/>
                    <a:pt x="5" y="16"/>
                    <a:pt x="0" y="18"/>
                  </a:cubicBezTo>
                  <a:cubicBezTo>
                    <a:pt x="0" y="18"/>
                    <a:pt x="3" y="9"/>
                    <a:pt x="6"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55"/>
            <p:cNvSpPr/>
            <p:nvPr/>
          </p:nvSpPr>
          <p:spPr bwMode="auto">
            <a:xfrm>
              <a:off x="1366838" y="1614488"/>
              <a:ext cx="9525" cy="22225"/>
            </a:xfrm>
            <a:custGeom>
              <a:avLst/>
              <a:gdLst>
                <a:gd name="T0" fmla="*/ 0 w 2"/>
                <a:gd name="T1" fmla="*/ 5 h 5"/>
                <a:gd name="T2" fmla="*/ 2 w 2"/>
                <a:gd name="T3" fmla="*/ 0 h 5"/>
                <a:gd name="T4" fmla="*/ 0 w 2"/>
                <a:gd name="T5" fmla="*/ 5 h 5"/>
              </a:gdLst>
              <a:ahLst/>
              <a:cxnLst>
                <a:cxn ang="0">
                  <a:pos x="T0" y="T1"/>
                </a:cxn>
                <a:cxn ang="0">
                  <a:pos x="T2" y="T3"/>
                </a:cxn>
                <a:cxn ang="0">
                  <a:pos x="T4" y="T5"/>
                </a:cxn>
              </a:cxnLst>
              <a:rect l="0" t="0" r="r" b="b"/>
              <a:pathLst>
                <a:path w="2" h="5">
                  <a:moveTo>
                    <a:pt x="0" y="5"/>
                  </a:moveTo>
                  <a:cubicBezTo>
                    <a:pt x="1" y="3"/>
                    <a:pt x="1" y="2"/>
                    <a:pt x="2" y="0"/>
                  </a:cubicBez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Freeform 56"/>
            <p:cNvSpPr/>
            <p:nvPr/>
          </p:nvSpPr>
          <p:spPr bwMode="auto">
            <a:xfrm>
              <a:off x="1349376" y="1530350"/>
              <a:ext cx="9525" cy="12700"/>
            </a:xfrm>
            <a:custGeom>
              <a:avLst/>
              <a:gdLst>
                <a:gd name="T0" fmla="*/ 0 w 2"/>
                <a:gd name="T1" fmla="*/ 2 h 3"/>
                <a:gd name="T2" fmla="*/ 1 w 2"/>
                <a:gd name="T3" fmla="*/ 1 h 3"/>
                <a:gd name="T4" fmla="*/ 1 w 2"/>
                <a:gd name="T5" fmla="*/ 1 h 3"/>
                <a:gd name="T6" fmla="*/ 0 w 2"/>
                <a:gd name="T7" fmla="*/ 2 h 3"/>
              </a:gdLst>
              <a:ahLst/>
              <a:cxnLst>
                <a:cxn ang="0">
                  <a:pos x="T0" y="T1"/>
                </a:cxn>
                <a:cxn ang="0">
                  <a:pos x="T2" y="T3"/>
                </a:cxn>
                <a:cxn ang="0">
                  <a:pos x="T4" y="T5"/>
                </a:cxn>
                <a:cxn ang="0">
                  <a:pos x="T6" y="T7"/>
                </a:cxn>
              </a:cxnLst>
              <a:rect l="0" t="0" r="r" b="b"/>
              <a:pathLst>
                <a:path w="2" h="3">
                  <a:moveTo>
                    <a:pt x="0" y="2"/>
                  </a:moveTo>
                  <a:cubicBezTo>
                    <a:pt x="0" y="3"/>
                    <a:pt x="0" y="2"/>
                    <a:pt x="1" y="1"/>
                  </a:cubicBezTo>
                  <a:cubicBezTo>
                    <a:pt x="1" y="1"/>
                    <a:pt x="2" y="0"/>
                    <a:pt x="1" y="1"/>
                  </a:cubicBezTo>
                  <a:cubicBezTo>
                    <a:pt x="1" y="1"/>
                    <a:pt x="1"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57"/>
            <p:cNvSpPr/>
            <p:nvPr/>
          </p:nvSpPr>
          <p:spPr bwMode="auto">
            <a:xfrm>
              <a:off x="1336676" y="1520825"/>
              <a:ext cx="12700" cy="9525"/>
            </a:xfrm>
            <a:custGeom>
              <a:avLst/>
              <a:gdLst>
                <a:gd name="T0" fmla="*/ 0 w 3"/>
                <a:gd name="T1" fmla="*/ 2 h 2"/>
                <a:gd name="T2" fmla="*/ 3 w 3"/>
                <a:gd name="T3" fmla="*/ 0 h 2"/>
                <a:gd name="T4" fmla="*/ 0 w 3"/>
                <a:gd name="T5" fmla="*/ 2 h 2"/>
              </a:gdLst>
              <a:ahLst/>
              <a:cxnLst>
                <a:cxn ang="0">
                  <a:pos x="T0" y="T1"/>
                </a:cxn>
                <a:cxn ang="0">
                  <a:pos x="T2" y="T3"/>
                </a:cxn>
                <a:cxn ang="0">
                  <a:pos x="T4" y="T5"/>
                </a:cxn>
              </a:cxnLst>
              <a:rect l="0" t="0" r="r" b="b"/>
              <a:pathLst>
                <a:path w="3" h="2">
                  <a:moveTo>
                    <a:pt x="0" y="2"/>
                  </a:moveTo>
                  <a:cubicBezTo>
                    <a:pt x="1" y="0"/>
                    <a:pt x="3" y="0"/>
                    <a:pt x="3" y="0"/>
                  </a:cubicBez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58"/>
            <p:cNvSpPr/>
            <p:nvPr/>
          </p:nvSpPr>
          <p:spPr bwMode="auto">
            <a:xfrm>
              <a:off x="1336676" y="1487488"/>
              <a:ext cx="4763" cy="7937"/>
            </a:xfrm>
            <a:custGeom>
              <a:avLst/>
              <a:gdLst>
                <a:gd name="T0" fmla="*/ 0 w 1"/>
                <a:gd name="T1" fmla="*/ 2 h 2"/>
                <a:gd name="T2" fmla="*/ 1 w 1"/>
                <a:gd name="T3" fmla="*/ 1 h 2"/>
                <a:gd name="T4" fmla="*/ 0 w 1"/>
                <a:gd name="T5" fmla="*/ 2 h 2"/>
              </a:gdLst>
              <a:ahLst/>
              <a:cxnLst>
                <a:cxn ang="0">
                  <a:pos x="T0" y="T1"/>
                </a:cxn>
                <a:cxn ang="0">
                  <a:pos x="T2" y="T3"/>
                </a:cxn>
                <a:cxn ang="0">
                  <a:pos x="T4" y="T5"/>
                </a:cxn>
              </a:cxnLst>
              <a:rect l="0" t="0" r="r" b="b"/>
              <a:pathLst>
                <a:path w="1" h="2">
                  <a:moveTo>
                    <a:pt x="0" y="2"/>
                  </a:moveTo>
                  <a:cubicBezTo>
                    <a:pt x="1" y="1"/>
                    <a:pt x="1" y="0"/>
                    <a:pt x="1" y="1"/>
                  </a:cubicBez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59"/>
            <p:cNvSpPr/>
            <p:nvPr/>
          </p:nvSpPr>
          <p:spPr bwMode="auto">
            <a:xfrm>
              <a:off x="1328738" y="1500188"/>
              <a:ext cx="7938" cy="12700"/>
            </a:xfrm>
            <a:custGeom>
              <a:avLst/>
              <a:gdLst>
                <a:gd name="T0" fmla="*/ 1 w 2"/>
                <a:gd name="T1" fmla="*/ 3 h 3"/>
                <a:gd name="T2" fmla="*/ 1 w 2"/>
                <a:gd name="T3" fmla="*/ 1 h 3"/>
                <a:gd name="T4" fmla="*/ 1 w 2"/>
                <a:gd name="T5" fmla="*/ 3 h 3"/>
              </a:gdLst>
              <a:ahLst/>
              <a:cxnLst>
                <a:cxn ang="0">
                  <a:pos x="T0" y="T1"/>
                </a:cxn>
                <a:cxn ang="0">
                  <a:pos x="T2" y="T3"/>
                </a:cxn>
                <a:cxn ang="0">
                  <a:pos x="T4" y="T5"/>
                </a:cxn>
              </a:cxnLst>
              <a:rect l="0" t="0" r="r" b="b"/>
              <a:pathLst>
                <a:path w="2" h="3">
                  <a:moveTo>
                    <a:pt x="1" y="3"/>
                  </a:moveTo>
                  <a:cubicBezTo>
                    <a:pt x="0" y="3"/>
                    <a:pt x="1" y="2"/>
                    <a:pt x="1" y="1"/>
                  </a:cubicBezTo>
                  <a:cubicBezTo>
                    <a:pt x="0" y="2"/>
                    <a:pt x="2" y="0"/>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60"/>
            <p:cNvSpPr/>
            <p:nvPr/>
          </p:nvSpPr>
          <p:spPr bwMode="auto">
            <a:xfrm>
              <a:off x="1308101" y="1470025"/>
              <a:ext cx="7938" cy="12700"/>
            </a:xfrm>
            <a:custGeom>
              <a:avLst/>
              <a:gdLst>
                <a:gd name="T0" fmla="*/ 1 w 2"/>
                <a:gd name="T1" fmla="*/ 2 h 3"/>
                <a:gd name="T2" fmla="*/ 0 w 2"/>
                <a:gd name="T3" fmla="*/ 1 h 3"/>
                <a:gd name="T4" fmla="*/ 1 w 2"/>
                <a:gd name="T5" fmla="*/ 2 h 3"/>
              </a:gdLst>
              <a:ahLst/>
              <a:cxnLst>
                <a:cxn ang="0">
                  <a:pos x="T0" y="T1"/>
                </a:cxn>
                <a:cxn ang="0">
                  <a:pos x="T2" y="T3"/>
                </a:cxn>
                <a:cxn ang="0">
                  <a:pos x="T4" y="T5"/>
                </a:cxn>
              </a:cxnLst>
              <a:rect l="0" t="0" r="r" b="b"/>
              <a:pathLst>
                <a:path w="2" h="3">
                  <a:moveTo>
                    <a:pt x="1" y="2"/>
                  </a:moveTo>
                  <a:cubicBezTo>
                    <a:pt x="1" y="2"/>
                    <a:pt x="0" y="3"/>
                    <a:pt x="0" y="1"/>
                  </a:cubicBezTo>
                  <a:cubicBezTo>
                    <a:pt x="0" y="3"/>
                    <a:pt x="2" y="0"/>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61"/>
            <p:cNvSpPr/>
            <p:nvPr/>
          </p:nvSpPr>
          <p:spPr bwMode="auto">
            <a:xfrm>
              <a:off x="1290638" y="1474788"/>
              <a:ext cx="4763" cy="7937"/>
            </a:xfrm>
            <a:custGeom>
              <a:avLst/>
              <a:gdLst>
                <a:gd name="T0" fmla="*/ 1 w 1"/>
                <a:gd name="T1" fmla="*/ 2 h 2"/>
                <a:gd name="T2" fmla="*/ 0 w 1"/>
                <a:gd name="T3" fmla="*/ 2 h 2"/>
                <a:gd name="T4" fmla="*/ 1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1" y="1"/>
                    <a:pt x="0" y="2"/>
                  </a:cubicBezTo>
                  <a:cubicBezTo>
                    <a:pt x="0" y="1"/>
                    <a:pt x="1" y="0"/>
                    <a:pt x="1" y="0"/>
                  </a:cubicBezTo>
                  <a:lnTo>
                    <a:pt x="1"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62"/>
            <p:cNvSpPr/>
            <p:nvPr/>
          </p:nvSpPr>
          <p:spPr bwMode="auto">
            <a:xfrm>
              <a:off x="1035051" y="1411288"/>
              <a:ext cx="4763" cy="3175"/>
            </a:xfrm>
            <a:custGeom>
              <a:avLst/>
              <a:gdLst>
                <a:gd name="T0" fmla="*/ 0 w 3"/>
                <a:gd name="T1" fmla="*/ 2 h 2"/>
                <a:gd name="T2" fmla="*/ 3 w 3"/>
                <a:gd name="T3" fmla="*/ 0 h 2"/>
                <a:gd name="T4" fmla="*/ 0 w 3"/>
                <a:gd name="T5" fmla="*/ 2 h 2"/>
                <a:gd name="T6" fmla="*/ 0 w 3"/>
                <a:gd name="T7" fmla="*/ 2 h 2"/>
              </a:gdLst>
              <a:ahLst/>
              <a:cxnLst>
                <a:cxn ang="0">
                  <a:pos x="T0" y="T1"/>
                </a:cxn>
                <a:cxn ang="0">
                  <a:pos x="T2" y="T3"/>
                </a:cxn>
                <a:cxn ang="0">
                  <a:pos x="T4" y="T5"/>
                </a:cxn>
                <a:cxn ang="0">
                  <a:pos x="T6" y="T7"/>
                </a:cxn>
              </a:cxnLst>
              <a:rect l="0" t="0" r="r" b="b"/>
              <a:pathLst>
                <a:path w="3" h="2">
                  <a:moveTo>
                    <a:pt x="0" y="2"/>
                  </a:moveTo>
                  <a:lnTo>
                    <a:pt x="3" y="0"/>
                  </a:lnTo>
                  <a:lnTo>
                    <a:pt x="0" y="2"/>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63"/>
            <p:cNvSpPr/>
            <p:nvPr/>
          </p:nvSpPr>
          <p:spPr bwMode="auto">
            <a:xfrm>
              <a:off x="925513" y="1373188"/>
              <a:ext cx="4763" cy="7937"/>
            </a:xfrm>
            <a:custGeom>
              <a:avLst/>
              <a:gdLst>
                <a:gd name="T0" fmla="*/ 1 w 1"/>
                <a:gd name="T1" fmla="*/ 2 h 2"/>
                <a:gd name="T2" fmla="*/ 1 w 1"/>
                <a:gd name="T3" fmla="*/ 0 h 2"/>
                <a:gd name="T4" fmla="*/ 1 w 1"/>
                <a:gd name="T5" fmla="*/ 2 h 2"/>
              </a:gdLst>
              <a:ahLst/>
              <a:cxnLst>
                <a:cxn ang="0">
                  <a:pos x="T0" y="T1"/>
                </a:cxn>
                <a:cxn ang="0">
                  <a:pos x="T2" y="T3"/>
                </a:cxn>
                <a:cxn ang="0">
                  <a:pos x="T4" y="T5"/>
                </a:cxn>
              </a:cxnLst>
              <a:rect l="0" t="0" r="r" b="b"/>
              <a:pathLst>
                <a:path w="1" h="2">
                  <a:moveTo>
                    <a:pt x="1" y="2"/>
                  </a:moveTo>
                  <a:cubicBezTo>
                    <a:pt x="0" y="2"/>
                    <a:pt x="1" y="0"/>
                    <a:pt x="1" y="0"/>
                  </a:cubicBezTo>
                  <a:cubicBezTo>
                    <a:pt x="1" y="0"/>
                    <a:pt x="0"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64"/>
            <p:cNvSpPr/>
            <p:nvPr/>
          </p:nvSpPr>
          <p:spPr bwMode="auto">
            <a:xfrm>
              <a:off x="857251" y="1393825"/>
              <a:ext cx="4763" cy="12700"/>
            </a:xfrm>
            <a:custGeom>
              <a:avLst/>
              <a:gdLst>
                <a:gd name="T0" fmla="*/ 3 w 3"/>
                <a:gd name="T1" fmla="*/ 0 h 8"/>
                <a:gd name="T2" fmla="*/ 3 w 3"/>
                <a:gd name="T3" fmla="*/ 0 h 8"/>
                <a:gd name="T4" fmla="*/ 0 w 3"/>
                <a:gd name="T5" fmla="*/ 8 h 8"/>
                <a:gd name="T6" fmla="*/ 3 w 3"/>
                <a:gd name="T7" fmla="*/ 0 h 8"/>
              </a:gdLst>
              <a:ahLst/>
              <a:cxnLst>
                <a:cxn ang="0">
                  <a:pos x="T0" y="T1"/>
                </a:cxn>
                <a:cxn ang="0">
                  <a:pos x="T2" y="T3"/>
                </a:cxn>
                <a:cxn ang="0">
                  <a:pos x="T4" y="T5"/>
                </a:cxn>
                <a:cxn ang="0">
                  <a:pos x="T6" y="T7"/>
                </a:cxn>
              </a:cxnLst>
              <a:rect l="0" t="0" r="r" b="b"/>
              <a:pathLst>
                <a:path w="3" h="8">
                  <a:moveTo>
                    <a:pt x="3" y="0"/>
                  </a:moveTo>
                  <a:lnTo>
                    <a:pt x="3" y="0"/>
                  </a:lnTo>
                  <a:lnTo>
                    <a:pt x="0" y="8"/>
                  </a:lnTo>
                  <a:lnTo>
                    <a:pt x="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65"/>
            <p:cNvSpPr/>
            <p:nvPr/>
          </p:nvSpPr>
          <p:spPr bwMode="auto">
            <a:xfrm>
              <a:off x="3749676" y="1462088"/>
              <a:ext cx="4763" cy="17462"/>
            </a:xfrm>
            <a:custGeom>
              <a:avLst/>
              <a:gdLst>
                <a:gd name="T0" fmla="*/ 0 w 1"/>
                <a:gd name="T1" fmla="*/ 1 h 4"/>
                <a:gd name="T2" fmla="*/ 0 w 1"/>
                <a:gd name="T3" fmla="*/ 2 h 4"/>
                <a:gd name="T4" fmla="*/ 0 w 1"/>
                <a:gd name="T5" fmla="*/ 1 h 4"/>
              </a:gdLst>
              <a:ahLst/>
              <a:cxnLst>
                <a:cxn ang="0">
                  <a:pos x="T0" y="T1"/>
                </a:cxn>
                <a:cxn ang="0">
                  <a:pos x="T2" y="T3"/>
                </a:cxn>
                <a:cxn ang="0">
                  <a:pos x="T4" y="T5"/>
                </a:cxn>
              </a:cxnLst>
              <a:rect l="0" t="0" r="r" b="b"/>
              <a:pathLst>
                <a:path w="1" h="4">
                  <a:moveTo>
                    <a:pt x="0" y="1"/>
                  </a:moveTo>
                  <a:cubicBezTo>
                    <a:pt x="0" y="2"/>
                    <a:pt x="1" y="4"/>
                    <a:pt x="0" y="2"/>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66"/>
            <p:cNvSpPr/>
            <p:nvPr/>
          </p:nvSpPr>
          <p:spPr bwMode="auto">
            <a:xfrm>
              <a:off x="3762376" y="1254125"/>
              <a:ext cx="785813" cy="322262"/>
            </a:xfrm>
            <a:custGeom>
              <a:avLst/>
              <a:gdLst>
                <a:gd name="T0" fmla="*/ 166 w 185"/>
                <a:gd name="T1" fmla="*/ 21 h 76"/>
                <a:gd name="T2" fmla="*/ 160 w 185"/>
                <a:gd name="T3" fmla="*/ 23 h 76"/>
                <a:gd name="T4" fmla="*/ 151 w 185"/>
                <a:gd name="T5" fmla="*/ 34 h 76"/>
                <a:gd name="T6" fmla="*/ 147 w 185"/>
                <a:gd name="T7" fmla="*/ 34 h 76"/>
                <a:gd name="T8" fmla="*/ 134 w 185"/>
                <a:gd name="T9" fmla="*/ 34 h 76"/>
                <a:gd name="T10" fmla="*/ 130 w 185"/>
                <a:gd name="T11" fmla="*/ 35 h 76"/>
                <a:gd name="T12" fmla="*/ 124 w 185"/>
                <a:gd name="T13" fmla="*/ 40 h 76"/>
                <a:gd name="T14" fmla="*/ 118 w 185"/>
                <a:gd name="T15" fmla="*/ 39 h 76"/>
                <a:gd name="T16" fmla="*/ 115 w 185"/>
                <a:gd name="T17" fmla="*/ 38 h 76"/>
                <a:gd name="T18" fmla="*/ 113 w 185"/>
                <a:gd name="T19" fmla="*/ 42 h 76"/>
                <a:gd name="T20" fmla="*/ 107 w 185"/>
                <a:gd name="T21" fmla="*/ 48 h 76"/>
                <a:gd name="T22" fmla="*/ 103 w 185"/>
                <a:gd name="T23" fmla="*/ 48 h 76"/>
                <a:gd name="T24" fmla="*/ 99 w 185"/>
                <a:gd name="T25" fmla="*/ 52 h 76"/>
                <a:gd name="T26" fmla="*/ 94 w 185"/>
                <a:gd name="T27" fmla="*/ 50 h 76"/>
                <a:gd name="T28" fmla="*/ 89 w 185"/>
                <a:gd name="T29" fmla="*/ 52 h 76"/>
                <a:gd name="T30" fmla="*/ 81 w 185"/>
                <a:gd name="T31" fmla="*/ 51 h 76"/>
                <a:gd name="T32" fmla="*/ 79 w 185"/>
                <a:gd name="T33" fmla="*/ 54 h 76"/>
                <a:gd name="T34" fmla="*/ 76 w 185"/>
                <a:gd name="T35" fmla="*/ 51 h 76"/>
                <a:gd name="T36" fmla="*/ 74 w 185"/>
                <a:gd name="T37" fmla="*/ 55 h 76"/>
                <a:gd name="T38" fmla="*/ 73 w 185"/>
                <a:gd name="T39" fmla="*/ 55 h 76"/>
                <a:gd name="T40" fmla="*/ 69 w 185"/>
                <a:gd name="T41" fmla="*/ 57 h 76"/>
                <a:gd name="T42" fmla="*/ 60 w 185"/>
                <a:gd name="T43" fmla="*/ 59 h 76"/>
                <a:gd name="T44" fmla="*/ 56 w 185"/>
                <a:gd name="T45" fmla="*/ 60 h 76"/>
                <a:gd name="T46" fmla="*/ 53 w 185"/>
                <a:gd name="T47" fmla="*/ 61 h 76"/>
                <a:gd name="T48" fmla="*/ 45 w 185"/>
                <a:gd name="T49" fmla="*/ 61 h 76"/>
                <a:gd name="T50" fmla="*/ 42 w 185"/>
                <a:gd name="T51" fmla="*/ 53 h 76"/>
                <a:gd name="T52" fmla="*/ 41 w 185"/>
                <a:gd name="T53" fmla="*/ 62 h 76"/>
                <a:gd name="T54" fmla="*/ 40 w 185"/>
                <a:gd name="T55" fmla="*/ 70 h 76"/>
                <a:gd name="T56" fmla="*/ 35 w 185"/>
                <a:gd name="T57" fmla="*/ 68 h 76"/>
                <a:gd name="T58" fmla="*/ 35 w 185"/>
                <a:gd name="T59" fmla="*/ 72 h 76"/>
                <a:gd name="T60" fmla="*/ 33 w 185"/>
                <a:gd name="T61" fmla="*/ 70 h 76"/>
                <a:gd name="T62" fmla="*/ 29 w 185"/>
                <a:gd name="T63" fmla="*/ 63 h 76"/>
                <a:gd name="T64" fmla="*/ 27 w 185"/>
                <a:gd name="T65" fmla="*/ 70 h 76"/>
                <a:gd name="T66" fmla="*/ 25 w 185"/>
                <a:gd name="T67" fmla="*/ 67 h 76"/>
                <a:gd name="T68" fmla="*/ 23 w 185"/>
                <a:gd name="T69" fmla="*/ 72 h 76"/>
                <a:gd name="T70" fmla="*/ 20 w 185"/>
                <a:gd name="T71" fmla="*/ 73 h 76"/>
                <a:gd name="T72" fmla="*/ 20 w 185"/>
                <a:gd name="T73" fmla="*/ 62 h 76"/>
                <a:gd name="T74" fmla="*/ 16 w 185"/>
                <a:gd name="T75" fmla="*/ 70 h 76"/>
                <a:gd name="T76" fmla="*/ 7 w 185"/>
                <a:gd name="T77" fmla="*/ 57 h 76"/>
                <a:gd name="T78" fmla="*/ 5 w 185"/>
                <a:gd name="T79" fmla="*/ 56 h 76"/>
                <a:gd name="T80" fmla="*/ 0 w 185"/>
                <a:gd name="T81" fmla="*/ 57 h 76"/>
                <a:gd name="T82" fmla="*/ 1 w 185"/>
                <a:gd name="T83" fmla="*/ 51 h 76"/>
                <a:gd name="T84" fmla="*/ 6 w 185"/>
                <a:gd name="T85" fmla="*/ 55 h 76"/>
                <a:gd name="T86" fmla="*/ 13 w 185"/>
                <a:gd name="T87" fmla="*/ 45 h 76"/>
                <a:gd name="T88" fmla="*/ 25 w 185"/>
                <a:gd name="T89" fmla="*/ 38 h 76"/>
                <a:gd name="T90" fmla="*/ 39 w 185"/>
                <a:gd name="T91" fmla="*/ 33 h 76"/>
                <a:gd name="T92" fmla="*/ 51 w 185"/>
                <a:gd name="T93" fmla="*/ 29 h 76"/>
                <a:gd name="T94" fmla="*/ 59 w 185"/>
                <a:gd name="T95" fmla="*/ 26 h 76"/>
                <a:gd name="T96" fmla="*/ 78 w 185"/>
                <a:gd name="T97" fmla="*/ 24 h 76"/>
                <a:gd name="T98" fmla="*/ 88 w 185"/>
                <a:gd name="T99" fmla="*/ 26 h 76"/>
                <a:gd name="T100" fmla="*/ 101 w 185"/>
                <a:gd name="T101" fmla="*/ 26 h 76"/>
                <a:gd name="T102" fmla="*/ 139 w 185"/>
                <a:gd name="T103" fmla="*/ 8 h 76"/>
                <a:gd name="T104" fmla="*/ 149 w 185"/>
                <a:gd name="T105" fmla="*/ 6 h 76"/>
                <a:gd name="T106" fmla="*/ 184 w 185"/>
                <a:gd name="T107" fmla="*/ 1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5" h="76">
                  <a:moveTo>
                    <a:pt x="184" y="16"/>
                  </a:moveTo>
                  <a:cubicBezTo>
                    <a:pt x="184" y="25"/>
                    <a:pt x="179" y="17"/>
                    <a:pt x="178" y="23"/>
                  </a:cubicBezTo>
                  <a:cubicBezTo>
                    <a:pt x="178" y="23"/>
                    <a:pt x="177" y="18"/>
                    <a:pt x="176" y="20"/>
                  </a:cubicBezTo>
                  <a:cubicBezTo>
                    <a:pt x="176" y="27"/>
                    <a:pt x="171" y="24"/>
                    <a:pt x="167" y="19"/>
                  </a:cubicBezTo>
                  <a:cubicBezTo>
                    <a:pt x="167" y="18"/>
                    <a:pt x="167" y="18"/>
                    <a:pt x="167" y="18"/>
                  </a:cubicBezTo>
                  <a:cubicBezTo>
                    <a:pt x="166" y="17"/>
                    <a:pt x="166" y="22"/>
                    <a:pt x="166" y="21"/>
                  </a:cubicBezTo>
                  <a:cubicBezTo>
                    <a:pt x="165" y="19"/>
                    <a:pt x="165" y="19"/>
                    <a:pt x="165" y="19"/>
                  </a:cubicBezTo>
                  <a:cubicBezTo>
                    <a:pt x="166" y="21"/>
                    <a:pt x="164" y="20"/>
                    <a:pt x="165" y="22"/>
                  </a:cubicBezTo>
                  <a:cubicBezTo>
                    <a:pt x="164" y="21"/>
                    <a:pt x="164" y="19"/>
                    <a:pt x="163" y="18"/>
                  </a:cubicBezTo>
                  <a:cubicBezTo>
                    <a:pt x="163" y="21"/>
                    <a:pt x="163" y="21"/>
                    <a:pt x="163" y="21"/>
                  </a:cubicBezTo>
                  <a:cubicBezTo>
                    <a:pt x="164" y="28"/>
                    <a:pt x="161" y="21"/>
                    <a:pt x="161" y="25"/>
                  </a:cubicBezTo>
                  <a:cubicBezTo>
                    <a:pt x="160" y="23"/>
                    <a:pt x="160" y="23"/>
                    <a:pt x="160" y="23"/>
                  </a:cubicBezTo>
                  <a:cubicBezTo>
                    <a:pt x="159" y="28"/>
                    <a:pt x="157" y="28"/>
                    <a:pt x="155" y="30"/>
                  </a:cubicBezTo>
                  <a:cubicBezTo>
                    <a:pt x="154" y="26"/>
                    <a:pt x="154" y="26"/>
                    <a:pt x="154" y="26"/>
                  </a:cubicBezTo>
                  <a:cubicBezTo>
                    <a:pt x="154" y="29"/>
                    <a:pt x="154" y="30"/>
                    <a:pt x="153" y="31"/>
                  </a:cubicBezTo>
                  <a:cubicBezTo>
                    <a:pt x="152" y="27"/>
                    <a:pt x="153" y="34"/>
                    <a:pt x="152" y="32"/>
                  </a:cubicBezTo>
                  <a:cubicBezTo>
                    <a:pt x="152" y="31"/>
                    <a:pt x="152" y="31"/>
                    <a:pt x="152" y="31"/>
                  </a:cubicBezTo>
                  <a:cubicBezTo>
                    <a:pt x="152" y="35"/>
                    <a:pt x="151" y="30"/>
                    <a:pt x="151" y="34"/>
                  </a:cubicBezTo>
                  <a:cubicBezTo>
                    <a:pt x="150" y="31"/>
                    <a:pt x="150" y="31"/>
                    <a:pt x="150" y="31"/>
                  </a:cubicBezTo>
                  <a:cubicBezTo>
                    <a:pt x="151" y="36"/>
                    <a:pt x="149" y="29"/>
                    <a:pt x="149" y="32"/>
                  </a:cubicBezTo>
                  <a:cubicBezTo>
                    <a:pt x="149" y="32"/>
                    <a:pt x="149" y="32"/>
                    <a:pt x="149" y="32"/>
                  </a:cubicBezTo>
                  <a:cubicBezTo>
                    <a:pt x="149" y="34"/>
                    <a:pt x="148" y="31"/>
                    <a:pt x="148" y="32"/>
                  </a:cubicBezTo>
                  <a:cubicBezTo>
                    <a:pt x="148" y="32"/>
                    <a:pt x="148" y="32"/>
                    <a:pt x="148" y="32"/>
                  </a:cubicBezTo>
                  <a:cubicBezTo>
                    <a:pt x="147" y="33"/>
                    <a:pt x="146" y="31"/>
                    <a:pt x="147" y="34"/>
                  </a:cubicBezTo>
                  <a:cubicBezTo>
                    <a:pt x="146" y="32"/>
                    <a:pt x="148" y="33"/>
                    <a:pt x="146" y="29"/>
                  </a:cubicBezTo>
                  <a:cubicBezTo>
                    <a:pt x="144" y="33"/>
                    <a:pt x="141" y="33"/>
                    <a:pt x="138" y="34"/>
                  </a:cubicBezTo>
                  <a:cubicBezTo>
                    <a:pt x="137" y="31"/>
                    <a:pt x="137" y="31"/>
                    <a:pt x="137" y="31"/>
                  </a:cubicBezTo>
                  <a:cubicBezTo>
                    <a:pt x="137" y="32"/>
                    <a:pt x="136" y="32"/>
                    <a:pt x="136" y="33"/>
                  </a:cubicBezTo>
                  <a:cubicBezTo>
                    <a:pt x="136" y="33"/>
                    <a:pt x="135" y="32"/>
                    <a:pt x="135" y="32"/>
                  </a:cubicBezTo>
                  <a:cubicBezTo>
                    <a:pt x="134" y="30"/>
                    <a:pt x="135" y="36"/>
                    <a:pt x="134" y="34"/>
                  </a:cubicBezTo>
                  <a:cubicBezTo>
                    <a:pt x="134" y="31"/>
                    <a:pt x="134" y="31"/>
                    <a:pt x="134" y="31"/>
                  </a:cubicBezTo>
                  <a:cubicBezTo>
                    <a:pt x="134" y="33"/>
                    <a:pt x="133" y="33"/>
                    <a:pt x="133" y="34"/>
                  </a:cubicBezTo>
                  <a:cubicBezTo>
                    <a:pt x="133" y="34"/>
                    <a:pt x="133" y="33"/>
                    <a:pt x="133" y="32"/>
                  </a:cubicBezTo>
                  <a:cubicBezTo>
                    <a:pt x="133" y="35"/>
                    <a:pt x="131" y="32"/>
                    <a:pt x="131" y="34"/>
                  </a:cubicBezTo>
                  <a:cubicBezTo>
                    <a:pt x="131" y="32"/>
                    <a:pt x="131" y="32"/>
                    <a:pt x="131" y="32"/>
                  </a:cubicBezTo>
                  <a:cubicBezTo>
                    <a:pt x="129" y="29"/>
                    <a:pt x="131" y="36"/>
                    <a:pt x="130" y="35"/>
                  </a:cubicBezTo>
                  <a:cubicBezTo>
                    <a:pt x="130" y="32"/>
                    <a:pt x="130" y="32"/>
                    <a:pt x="130" y="32"/>
                  </a:cubicBezTo>
                  <a:cubicBezTo>
                    <a:pt x="130" y="36"/>
                    <a:pt x="129" y="35"/>
                    <a:pt x="128" y="37"/>
                  </a:cubicBezTo>
                  <a:cubicBezTo>
                    <a:pt x="128" y="36"/>
                    <a:pt x="128" y="36"/>
                    <a:pt x="128" y="36"/>
                  </a:cubicBezTo>
                  <a:cubicBezTo>
                    <a:pt x="127" y="36"/>
                    <a:pt x="126" y="35"/>
                    <a:pt x="126" y="37"/>
                  </a:cubicBezTo>
                  <a:cubicBezTo>
                    <a:pt x="125" y="36"/>
                    <a:pt x="125" y="32"/>
                    <a:pt x="124" y="33"/>
                  </a:cubicBezTo>
                  <a:cubicBezTo>
                    <a:pt x="125" y="37"/>
                    <a:pt x="123" y="35"/>
                    <a:pt x="124" y="40"/>
                  </a:cubicBezTo>
                  <a:cubicBezTo>
                    <a:pt x="123" y="39"/>
                    <a:pt x="122" y="38"/>
                    <a:pt x="122" y="39"/>
                  </a:cubicBezTo>
                  <a:cubicBezTo>
                    <a:pt x="122" y="38"/>
                    <a:pt x="120" y="34"/>
                    <a:pt x="121" y="34"/>
                  </a:cubicBezTo>
                  <a:cubicBezTo>
                    <a:pt x="120" y="32"/>
                    <a:pt x="120" y="32"/>
                    <a:pt x="120" y="32"/>
                  </a:cubicBezTo>
                  <a:cubicBezTo>
                    <a:pt x="120" y="30"/>
                    <a:pt x="121" y="32"/>
                    <a:pt x="120" y="30"/>
                  </a:cubicBezTo>
                  <a:cubicBezTo>
                    <a:pt x="120" y="30"/>
                    <a:pt x="119" y="32"/>
                    <a:pt x="119" y="31"/>
                  </a:cubicBezTo>
                  <a:cubicBezTo>
                    <a:pt x="119" y="34"/>
                    <a:pt x="119" y="39"/>
                    <a:pt x="118" y="39"/>
                  </a:cubicBezTo>
                  <a:cubicBezTo>
                    <a:pt x="118" y="38"/>
                    <a:pt x="117" y="35"/>
                    <a:pt x="117" y="34"/>
                  </a:cubicBezTo>
                  <a:cubicBezTo>
                    <a:pt x="118" y="42"/>
                    <a:pt x="118" y="42"/>
                    <a:pt x="118" y="42"/>
                  </a:cubicBezTo>
                  <a:cubicBezTo>
                    <a:pt x="117" y="42"/>
                    <a:pt x="117" y="39"/>
                    <a:pt x="117" y="40"/>
                  </a:cubicBezTo>
                  <a:cubicBezTo>
                    <a:pt x="117" y="43"/>
                    <a:pt x="117" y="43"/>
                    <a:pt x="117" y="43"/>
                  </a:cubicBezTo>
                  <a:cubicBezTo>
                    <a:pt x="117" y="42"/>
                    <a:pt x="116" y="44"/>
                    <a:pt x="115" y="40"/>
                  </a:cubicBezTo>
                  <a:cubicBezTo>
                    <a:pt x="114" y="39"/>
                    <a:pt x="115" y="39"/>
                    <a:pt x="115" y="38"/>
                  </a:cubicBezTo>
                  <a:cubicBezTo>
                    <a:pt x="114" y="38"/>
                    <a:pt x="114" y="39"/>
                    <a:pt x="114" y="40"/>
                  </a:cubicBezTo>
                  <a:cubicBezTo>
                    <a:pt x="114" y="39"/>
                    <a:pt x="114" y="39"/>
                    <a:pt x="114" y="39"/>
                  </a:cubicBezTo>
                  <a:cubicBezTo>
                    <a:pt x="113" y="38"/>
                    <a:pt x="113" y="41"/>
                    <a:pt x="114" y="43"/>
                  </a:cubicBezTo>
                  <a:cubicBezTo>
                    <a:pt x="114" y="43"/>
                    <a:pt x="113" y="41"/>
                    <a:pt x="114" y="42"/>
                  </a:cubicBezTo>
                  <a:cubicBezTo>
                    <a:pt x="114" y="44"/>
                    <a:pt x="113" y="45"/>
                    <a:pt x="113" y="45"/>
                  </a:cubicBezTo>
                  <a:cubicBezTo>
                    <a:pt x="113" y="42"/>
                    <a:pt x="113" y="42"/>
                    <a:pt x="113" y="42"/>
                  </a:cubicBezTo>
                  <a:cubicBezTo>
                    <a:pt x="112" y="45"/>
                    <a:pt x="112" y="47"/>
                    <a:pt x="111" y="48"/>
                  </a:cubicBezTo>
                  <a:cubicBezTo>
                    <a:pt x="112" y="50"/>
                    <a:pt x="111" y="45"/>
                    <a:pt x="111" y="46"/>
                  </a:cubicBezTo>
                  <a:cubicBezTo>
                    <a:pt x="110" y="43"/>
                    <a:pt x="110" y="50"/>
                    <a:pt x="108" y="46"/>
                  </a:cubicBezTo>
                  <a:cubicBezTo>
                    <a:pt x="108" y="46"/>
                    <a:pt x="109" y="49"/>
                    <a:pt x="108" y="48"/>
                  </a:cubicBezTo>
                  <a:cubicBezTo>
                    <a:pt x="108" y="48"/>
                    <a:pt x="107" y="45"/>
                    <a:pt x="107" y="46"/>
                  </a:cubicBezTo>
                  <a:cubicBezTo>
                    <a:pt x="107" y="45"/>
                    <a:pt x="107" y="47"/>
                    <a:pt x="107" y="48"/>
                  </a:cubicBezTo>
                  <a:cubicBezTo>
                    <a:pt x="107" y="49"/>
                    <a:pt x="106" y="47"/>
                    <a:pt x="107" y="47"/>
                  </a:cubicBezTo>
                  <a:cubicBezTo>
                    <a:pt x="106" y="48"/>
                    <a:pt x="105" y="51"/>
                    <a:pt x="103" y="49"/>
                  </a:cubicBezTo>
                  <a:cubicBezTo>
                    <a:pt x="104" y="50"/>
                    <a:pt x="103" y="53"/>
                    <a:pt x="103" y="53"/>
                  </a:cubicBezTo>
                  <a:cubicBezTo>
                    <a:pt x="103" y="50"/>
                    <a:pt x="103" y="50"/>
                    <a:pt x="103" y="50"/>
                  </a:cubicBezTo>
                  <a:cubicBezTo>
                    <a:pt x="102" y="49"/>
                    <a:pt x="102" y="51"/>
                    <a:pt x="102" y="48"/>
                  </a:cubicBezTo>
                  <a:cubicBezTo>
                    <a:pt x="102" y="52"/>
                    <a:pt x="103" y="45"/>
                    <a:pt x="103" y="48"/>
                  </a:cubicBezTo>
                  <a:cubicBezTo>
                    <a:pt x="102" y="46"/>
                    <a:pt x="103" y="52"/>
                    <a:pt x="102" y="49"/>
                  </a:cubicBezTo>
                  <a:cubicBezTo>
                    <a:pt x="102" y="49"/>
                    <a:pt x="102" y="52"/>
                    <a:pt x="101" y="50"/>
                  </a:cubicBezTo>
                  <a:cubicBezTo>
                    <a:pt x="101" y="50"/>
                    <a:pt x="100" y="46"/>
                    <a:pt x="100" y="46"/>
                  </a:cubicBezTo>
                  <a:cubicBezTo>
                    <a:pt x="99" y="47"/>
                    <a:pt x="100" y="48"/>
                    <a:pt x="100" y="48"/>
                  </a:cubicBezTo>
                  <a:cubicBezTo>
                    <a:pt x="99" y="50"/>
                    <a:pt x="99" y="50"/>
                    <a:pt x="99" y="50"/>
                  </a:cubicBezTo>
                  <a:cubicBezTo>
                    <a:pt x="100" y="52"/>
                    <a:pt x="99" y="49"/>
                    <a:pt x="99" y="52"/>
                  </a:cubicBezTo>
                  <a:cubicBezTo>
                    <a:pt x="99" y="50"/>
                    <a:pt x="99" y="54"/>
                    <a:pt x="98" y="49"/>
                  </a:cubicBezTo>
                  <a:cubicBezTo>
                    <a:pt x="97" y="46"/>
                    <a:pt x="97" y="46"/>
                    <a:pt x="97" y="46"/>
                  </a:cubicBezTo>
                  <a:cubicBezTo>
                    <a:pt x="97" y="47"/>
                    <a:pt x="98" y="50"/>
                    <a:pt x="98" y="51"/>
                  </a:cubicBezTo>
                  <a:cubicBezTo>
                    <a:pt x="97" y="50"/>
                    <a:pt x="97" y="50"/>
                    <a:pt x="97" y="50"/>
                  </a:cubicBezTo>
                  <a:cubicBezTo>
                    <a:pt x="98" y="55"/>
                    <a:pt x="96" y="49"/>
                    <a:pt x="97" y="53"/>
                  </a:cubicBezTo>
                  <a:cubicBezTo>
                    <a:pt x="96" y="52"/>
                    <a:pt x="95" y="53"/>
                    <a:pt x="94" y="50"/>
                  </a:cubicBezTo>
                  <a:cubicBezTo>
                    <a:pt x="94" y="52"/>
                    <a:pt x="94" y="54"/>
                    <a:pt x="93" y="53"/>
                  </a:cubicBezTo>
                  <a:cubicBezTo>
                    <a:pt x="93" y="52"/>
                    <a:pt x="93" y="52"/>
                    <a:pt x="93" y="51"/>
                  </a:cubicBezTo>
                  <a:cubicBezTo>
                    <a:pt x="92" y="50"/>
                    <a:pt x="92" y="51"/>
                    <a:pt x="92" y="52"/>
                  </a:cubicBezTo>
                  <a:cubicBezTo>
                    <a:pt x="92" y="51"/>
                    <a:pt x="91" y="49"/>
                    <a:pt x="90" y="48"/>
                  </a:cubicBezTo>
                  <a:cubicBezTo>
                    <a:pt x="90" y="49"/>
                    <a:pt x="91" y="52"/>
                    <a:pt x="91" y="53"/>
                  </a:cubicBezTo>
                  <a:cubicBezTo>
                    <a:pt x="90" y="49"/>
                    <a:pt x="90" y="57"/>
                    <a:pt x="89" y="52"/>
                  </a:cubicBezTo>
                  <a:cubicBezTo>
                    <a:pt x="89" y="52"/>
                    <a:pt x="89" y="50"/>
                    <a:pt x="88" y="49"/>
                  </a:cubicBezTo>
                  <a:cubicBezTo>
                    <a:pt x="87" y="44"/>
                    <a:pt x="88" y="53"/>
                    <a:pt x="87" y="50"/>
                  </a:cubicBezTo>
                  <a:cubicBezTo>
                    <a:pt x="88" y="54"/>
                    <a:pt x="88" y="54"/>
                    <a:pt x="88" y="54"/>
                  </a:cubicBezTo>
                  <a:cubicBezTo>
                    <a:pt x="87" y="52"/>
                    <a:pt x="87" y="57"/>
                    <a:pt x="86" y="53"/>
                  </a:cubicBezTo>
                  <a:cubicBezTo>
                    <a:pt x="86" y="54"/>
                    <a:pt x="85" y="52"/>
                    <a:pt x="86" y="56"/>
                  </a:cubicBezTo>
                  <a:cubicBezTo>
                    <a:pt x="84" y="52"/>
                    <a:pt x="83" y="58"/>
                    <a:pt x="81" y="51"/>
                  </a:cubicBezTo>
                  <a:cubicBezTo>
                    <a:pt x="81" y="52"/>
                    <a:pt x="81" y="51"/>
                    <a:pt x="81" y="53"/>
                  </a:cubicBezTo>
                  <a:cubicBezTo>
                    <a:pt x="82" y="55"/>
                    <a:pt x="81" y="52"/>
                    <a:pt x="82" y="53"/>
                  </a:cubicBezTo>
                  <a:cubicBezTo>
                    <a:pt x="82" y="53"/>
                    <a:pt x="82" y="54"/>
                    <a:pt x="82" y="55"/>
                  </a:cubicBezTo>
                  <a:cubicBezTo>
                    <a:pt x="81" y="54"/>
                    <a:pt x="81" y="54"/>
                    <a:pt x="81" y="50"/>
                  </a:cubicBezTo>
                  <a:cubicBezTo>
                    <a:pt x="79" y="48"/>
                    <a:pt x="81" y="57"/>
                    <a:pt x="80" y="56"/>
                  </a:cubicBezTo>
                  <a:cubicBezTo>
                    <a:pt x="79" y="54"/>
                    <a:pt x="79" y="54"/>
                    <a:pt x="79" y="54"/>
                  </a:cubicBezTo>
                  <a:cubicBezTo>
                    <a:pt x="79" y="57"/>
                    <a:pt x="79" y="57"/>
                    <a:pt x="79" y="57"/>
                  </a:cubicBezTo>
                  <a:cubicBezTo>
                    <a:pt x="78" y="56"/>
                    <a:pt x="78" y="53"/>
                    <a:pt x="77" y="51"/>
                  </a:cubicBezTo>
                  <a:cubicBezTo>
                    <a:pt x="77" y="51"/>
                    <a:pt x="76" y="51"/>
                    <a:pt x="77" y="53"/>
                  </a:cubicBezTo>
                  <a:cubicBezTo>
                    <a:pt x="76" y="50"/>
                    <a:pt x="76" y="50"/>
                    <a:pt x="76" y="50"/>
                  </a:cubicBezTo>
                  <a:cubicBezTo>
                    <a:pt x="76" y="52"/>
                    <a:pt x="76" y="51"/>
                    <a:pt x="75" y="52"/>
                  </a:cubicBezTo>
                  <a:cubicBezTo>
                    <a:pt x="76" y="51"/>
                    <a:pt x="76" y="51"/>
                    <a:pt x="76" y="51"/>
                  </a:cubicBezTo>
                  <a:cubicBezTo>
                    <a:pt x="75" y="50"/>
                    <a:pt x="75" y="51"/>
                    <a:pt x="75" y="51"/>
                  </a:cubicBezTo>
                  <a:cubicBezTo>
                    <a:pt x="75" y="53"/>
                    <a:pt x="76" y="54"/>
                    <a:pt x="76" y="54"/>
                  </a:cubicBezTo>
                  <a:cubicBezTo>
                    <a:pt x="76" y="55"/>
                    <a:pt x="76" y="55"/>
                    <a:pt x="76" y="57"/>
                  </a:cubicBezTo>
                  <a:cubicBezTo>
                    <a:pt x="75" y="54"/>
                    <a:pt x="75" y="55"/>
                    <a:pt x="74" y="55"/>
                  </a:cubicBezTo>
                  <a:cubicBezTo>
                    <a:pt x="74" y="54"/>
                    <a:pt x="74" y="57"/>
                    <a:pt x="74" y="57"/>
                  </a:cubicBezTo>
                  <a:cubicBezTo>
                    <a:pt x="74" y="56"/>
                    <a:pt x="74" y="57"/>
                    <a:pt x="74" y="55"/>
                  </a:cubicBezTo>
                  <a:cubicBezTo>
                    <a:pt x="74" y="54"/>
                    <a:pt x="74" y="56"/>
                    <a:pt x="74" y="55"/>
                  </a:cubicBezTo>
                  <a:cubicBezTo>
                    <a:pt x="74" y="54"/>
                    <a:pt x="73" y="52"/>
                    <a:pt x="73" y="53"/>
                  </a:cubicBezTo>
                  <a:cubicBezTo>
                    <a:pt x="73" y="55"/>
                    <a:pt x="74" y="59"/>
                    <a:pt x="73" y="57"/>
                  </a:cubicBezTo>
                  <a:cubicBezTo>
                    <a:pt x="73" y="54"/>
                    <a:pt x="73" y="54"/>
                    <a:pt x="73" y="54"/>
                  </a:cubicBezTo>
                  <a:cubicBezTo>
                    <a:pt x="72" y="53"/>
                    <a:pt x="72" y="53"/>
                    <a:pt x="72" y="53"/>
                  </a:cubicBezTo>
                  <a:cubicBezTo>
                    <a:pt x="73" y="55"/>
                    <a:pt x="73" y="55"/>
                    <a:pt x="73" y="55"/>
                  </a:cubicBezTo>
                  <a:cubicBezTo>
                    <a:pt x="72" y="54"/>
                    <a:pt x="72" y="54"/>
                    <a:pt x="72" y="54"/>
                  </a:cubicBezTo>
                  <a:cubicBezTo>
                    <a:pt x="73" y="57"/>
                    <a:pt x="71" y="55"/>
                    <a:pt x="72" y="58"/>
                  </a:cubicBezTo>
                  <a:cubicBezTo>
                    <a:pt x="72" y="59"/>
                    <a:pt x="71" y="57"/>
                    <a:pt x="71" y="56"/>
                  </a:cubicBezTo>
                  <a:cubicBezTo>
                    <a:pt x="71" y="56"/>
                    <a:pt x="71" y="56"/>
                    <a:pt x="71" y="56"/>
                  </a:cubicBezTo>
                  <a:cubicBezTo>
                    <a:pt x="70" y="55"/>
                    <a:pt x="70" y="56"/>
                    <a:pt x="70" y="58"/>
                  </a:cubicBezTo>
                  <a:cubicBezTo>
                    <a:pt x="69" y="57"/>
                    <a:pt x="69" y="57"/>
                    <a:pt x="69" y="57"/>
                  </a:cubicBezTo>
                  <a:cubicBezTo>
                    <a:pt x="69" y="57"/>
                    <a:pt x="69" y="57"/>
                    <a:pt x="69" y="59"/>
                  </a:cubicBezTo>
                  <a:cubicBezTo>
                    <a:pt x="68" y="57"/>
                    <a:pt x="67" y="50"/>
                    <a:pt x="67" y="53"/>
                  </a:cubicBezTo>
                  <a:cubicBezTo>
                    <a:pt x="67" y="53"/>
                    <a:pt x="67" y="57"/>
                    <a:pt x="67" y="59"/>
                  </a:cubicBezTo>
                  <a:cubicBezTo>
                    <a:pt x="66" y="57"/>
                    <a:pt x="66" y="62"/>
                    <a:pt x="64" y="58"/>
                  </a:cubicBezTo>
                  <a:cubicBezTo>
                    <a:pt x="64" y="60"/>
                    <a:pt x="64" y="60"/>
                    <a:pt x="64" y="60"/>
                  </a:cubicBezTo>
                  <a:cubicBezTo>
                    <a:pt x="63" y="59"/>
                    <a:pt x="62" y="64"/>
                    <a:pt x="60" y="59"/>
                  </a:cubicBezTo>
                  <a:cubicBezTo>
                    <a:pt x="60" y="58"/>
                    <a:pt x="60" y="57"/>
                    <a:pt x="59" y="55"/>
                  </a:cubicBezTo>
                  <a:cubicBezTo>
                    <a:pt x="59" y="57"/>
                    <a:pt x="59" y="53"/>
                    <a:pt x="59" y="57"/>
                  </a:cubicBezTo>
                  <a:cubicBezTo>
                    <a:pt x="60" y="59"/>
                    <a:pt x="60" y="60"/>
                    <a:pt x="60" y="61"/>
                  </a:cubicBezTo>
                  <a:cubicBezTo>
                    <a:pt x="60" y="62"/>
                    <a:pt x="58" y="62"/>
                    <a:pt x="58" y="60"/>
                  </a:cubicBezTo>
                  <a:cubicBezTo>
                    <a:pt x="58" y="63"/>
                    <a:pt x="58" y="63"/>
                    <a:pt x="58" y="63"/>
                  </a:cubicBezTo>
                  <a:cubicBezTo>
                    <a:pt x="57" y="59"/>
                    <a:pt x="57" y="59"/>
                    <a:pt x="56" y="60"/>
                  </a:cubicBezTo>
                  <a:cubicBezTo>
                    <a:pt x="57" y="62"/>
                    <a:pt x="57" y="62"/>
                    <a:pt x="57" y="62"/>
                  </a:cubicBezTo>
                  <a:cubicBezTo>
                    <a:pt x="56" y="60"/>
                    <a:pt x="56" y="60"/>
                    <a:pt x="56" y="60"/>
                  </a:cubicBezTo>
                  <a:cubicBezTo>
                    <a:pt x="56" y="61"/>
                    <a:pt x="57" y="65"/>
                    <a:pt x="56" y="63"/>
                  </a:cubicBezTo>
                  <a:cubicBezTo>
                    <a:pt x="55" y="60"/>
                    <a:pt x="55" y="60"/>
                    <a:pt x="55" y="60"/>
                  </a:cubicBezTo>
                  <a:cubicBezTo>
                    <a:pt x="55" y="62"/>
                    <a:pt x="55" y="65"/>
                    <a:pt x="54" y="64"/>
                  </a:cubicBezTo>
                  <a:cubicBezTo>
                    <a:pt x="53" y="61"/>
                    <a:pt x="53" y="61"/>
                    <a:pt x="53" y="61"/>
                  </a:cubicBezTo>
                  <a:cubicBezTo>
                    <a:pt x="53" y="61"/>
                    <a:pt x="53" y="63"/>
                    <a:pt x="53" y="64"/>
                  </a:cubicBezTo>
                  <a:cubicBezTo>
                    <a:pt x="52" y="62"/>
                    <a:pt x="52" y="62"/>
                    <a:pt x="51" y="59"/>
                  </a:cubicBezTo>
                  <a:cubicBezTo>
                    <a:pt x="51" y="66"/>
                    <a:pt x="48" y="67"/>
                    <a:pt x="47" y="67"/>
                  </a:cubicBezTo>
                  <a:cubicBezTo>
                    <a:pt x="46" y="65"/>
                    <a:pt x="46" y="65"/>
                    <a:pt x="46" y="65"/>
                  </a:cubicBezTo>
                  <a:cubicBezTo>
                    <a:pt x="46" y="63"/>
                    <a:pt x="47" y="68"/>
                    <a:pt x="46" y="67"/>
                  </a:cubicBezTo>
                  <a:cubicBezTo>
                    <a:pt x="45" y="61"/>
                    <a:pt x="45" y="61"/>
                    <a:pt x="45" y="61"/>
                  </a:cubicBezTo>
                  <a:cubicBezTo>
                    <a:pt x="44" y="60"/>
                    <a:pt x="45" y="64"/>
                    <a:pt x="44" y="65"/>
                  </a:cubicBezTo>
                  <a:cubicBezTo>
                    <a:pt x="45" y="67"/>
                    <a:pt x="45" y="64"/>
                    <a:pt x="45" y="67"/>
                  </a:cubicBezTo>
                  <a:cubicBezTo>
                    <a:pt x="45" y="67"/>
                    <a:pt x="44" y="65"/>
                    <a:pt x="44" y="68"/>
                  </a:cubicBezTo>
                  <a:cubicBezTo>
                    <a:pt x="44" y="67"/>
                    <a:pt x="44" y="65"/>
                    <a:pt x="43" y="63"/>
                  </a:cubicBezTo>
                  <a:cubicBezTo>
                    <a:pt x="43" y="65"/>
                    <a:pt x="43" y="65"/>
                    <a:pt x="43" y="65"/>
                  </a:cubicBezTo>
                  <a:cubicBezTo>
                    <a:pt x="42" y="61"/>
                    <a:pt x="43" y="58"/>
                    <a:pt x="42" y="53"/>
                  </a:cubicBezTo>
                  <a:cubicBezTo>
                    <a:pt x="42" y="54"/>
                    <a:pt x="42" y="54"/>
                    <a:pt x="42" y="54"/>
                  </a:cubicBezTo>
                  <a:cubicBezTo>
                    <a:pt x="41" y="51"/>
                    <a:pt x="42" y="50"/>
                    <a:pt x="41" y="49"/>
                  </a:cubicBezTo>
                  <a:cubicBezTo>
                    <a:pt x="41" y="51"/>
                    <a:pt x="41" y="55"/>
                    <a:pt x="42" y="57"/>
                  </a:cubicBezTo>
                  <a:cubicBezTo>
                    <a:pt x="41" y="58"/>
                    <a:pt x="43" y="65"/>
                    <a:pt x="42" y="64"/>
                  </a:cubicBezTo>
                  <a:cubicBezTo>
                    <a:pt x="41" y="63"/>
                    <a:pt x="42" y="64"/>
                    <a:pt x="42" y="61"/>
                  </a:cubicBezTo>
                  <a:cubicBezTo>
                    <a:pt x="41" y="59"/>
                    <a:pt x="41" y="63"/>
                    <a:pt x="41" y="62"/>
                  </a:cubicBezTo>
                  <a:cubicBezTo>
                    <a:pt x="41" y="63"/>
                    <a:pt x="41" y="66"/>
                    <a:pt x="41" y="67"/>
                  </a:cubicBezTo>
                  <a:cubicBezTo>
                    <a:pt x="40" y="66"/>
                    <a:pt x="41" y="64"/>
                    <a:pt x="40" y="64"/>
                  </a:cubicBezTo>
                  <a:cubicBezTo>
                    <a:pt x="40" y="66"/>
                    <a:pt x="40" y="67"/>
                    <a:pt x="41" y="68"/>
                  </a:cubicBezTo>
                  <a:cubicBezTo>
                    <a:pt x="41" y="73"/>
                    <a:pt x="40" y="67"/>
                    <a:pt x="40" y="71"/>
                  </a:cubicBezTo>
                  <a:cubicBezTo>
                    <a:pt x="39" y="68"/>
                    <a:pt x="40" y="64"/>
                    <a:pt x="39" y="62"/>
                  </a:cubicBezTo>
                  <a:cubicBezTo>
                    <a:pt x="39" y="65"/>
                    <a:pt x="38" y="66"/>
                    <a:pt x="40" y="70"/>
                  </a:cubicBezTo>
                  <a:cubicBezTo>
                    <a:pt x="39" y="70"/>
                    <a:pt x="39" y="67"/>
                    <a:pt x="39" y="66"/>
                  </a:cubicBezTo>
                  <a:cubicBezTo>
                    <a:pt x="38" y="64"/>
                    <a:pt x="39" y="71"/>
                    <a:pt x="37" y="65"/>
                  </a:cubicBezTo>
                  <a:cubicBezTo>
                    <a:pt x="38" y="68"/>
                    <a:pt x="38" y="68"/>
                    <a:pt x="38" y="68"/>
                  </a:cubicBezTo>
                  <a:cubicBezTo>
                    <a:pt x="38" y="67"/>
                    <a:pt x="37" y="67"/>
                    <a:pt x="37" y="65"/>
                  </a:cubicBezTo>
                  <a:cubicBezTo>
                    <a:pt x="36" y="65"/>
                    <a:pt x="36" y="69"/>
                    <a:pt x="36" y="65"/>
                  </a:cubicBezTo>
                  <a:cubicBezTo>
                    <a:pt x="35" y="65"/>
                    <a:pt x="35" y="65"/>
                    <a:pt x="35" y="68"/>
                  </a:cubicBezTo>
                  <a:cubicBezTo>
                    <a:pt x="36" y="70"/>
                    <a:pt x="36" y="66"/>
                    <a:pt x="37" y="70"/>
                  </a:cubicBezTo>
                  <a:cubicBezTo>
                    <a:pt x="36" y="67"/>
                    <a:pt x="36" y="71"/>
                    <a:pt x="36" y="72"/>
                  </a:cubicBezTo>
                  <a:cubicBezTo>
                    <a:pt x="36" y="70"/>
                    <a:pt x="36" y="70"/>
                    <a:pt x="36" y="70"/>
                  </a:cubicBezTo>
                  <a:cubicBezTo>
                    <a:pt x="35" y="71"/>
                    <a:pt x="35" y="71"/>
                    <a:pt x="35" y="72"/>
                  </a:cubicBezTo>
                  <a:cubicBezTo>
                    <a:pt x="35" y="71"/>
                    <a:pt x="35" y="70"/>
                    <a:pt x="35" y="70"/>
                  </a:cubicBezTo>
                  <a:cubicBezTo>
                    <a:pt x="35" y="72"/>
                    <a:pt x="35" y="72"/>
                    <a:pt x="35" y="72"/>
                  </a:cubicBezTo>
                  <a:cubicBezTo>
                    <a:pt x="34" y="74"/>
                    <a:pt x="34" y="68"/>
                    <a:pt x="33" y="69"/>
                  </a:cubicBezTo>
                  <a:cubicBezTo>
                    <a:pt x="34" y="67"/>
                    <a:pt x="34" y="67"/>
                    <a:pt x="34" y="67"/>
                  </a:cubicBezTo>
                  <a:cubicBezTo>
                    <a:pt x="34" y="67"/>
                    <a:pt x="33" y="65"/>
                    <a:pt x="33" y="66"/>
                  </a:cubicBezTo>
                  <a:cubicBezTo>
                    <a:pt x="33" y="68"/>
                    <a:pt x="33" y="71"/>
                    <a:pt x="33" y="73"/>
                  </a:cubicBezTo>
                  <a:cubicBezTo>
                    <a:pt x="33" y="74"/>
                    <a:pt x="33" y="70"/>
                    <a:pt x="33" y="73"/>
                  </a:cubicBezTo>
                  <a:cubicBezTo>
                    <a:pt x="33" y="70"/>
                    <a:pt x="33" y="70"/>
                    <a:pt x="33" y="70"/>
                  </a:cubicBezTo>
                  <a:cubicBezTo>
                    <a:pt x="33" y="69"/>
                    <a:pt x="32" y="66"/>
                    <a:pt x="31" y="66"/>
                  </a:cubicBezTo>
                  <a:cubicBezTo>
                    <a:pt x="31" y="67"/>
                    <a:pt x="31" y="70"/>
                    <a:pt x="32" y="72"/>
                  </a:cubicBezTo>
                  <a:cubicBezTo>
                    <a:pt x="32" y="72"/>
                    <a:pt x="31" y="70"/>
                    <a:pt x="31" y="69"/>
                  </a:cubicBezTo>
                  <a:cubicBezTo>
                    <a:pt x="31" y="69"/>
                    <a:pt x="32" y="71"/>
                    <a:pt x="31" y="73"/>
                  </a:cubicBezTo>
                  <a:cubicBezTo>
                    <a:pt x="31" y="71"/>
                    <a:pt x="30" y="69"/>
                    <a:pt x="29" y="67"/>
                  </a:cubicBezTo>
                  <a:cubicBezTo>
                    <a:pt x="29" y="63"/>
                    <a:pt x="29" y="63"/>
                    <a:pt x="29" y="63"/>
                  </a:cubicBezTo>
                  <a:cubicBezTo>
                    <a:pt x="28" y="63"/>
                    <a:pt x="28" y="63"/>
                    <a:pt x="28" y="63"/>
                  </a:cubicBezTo>
                  <a:cubicBezTo>
                    <a:pt x="28" y="59"/>
                    <a:pt x="28" y="60"/>
                    <a:pt x="28" y="57"/>
                  </a:cubicBezTo>
                  <a:cubicBezTo>
                    <a:pt x="27" y="56"/>
                    <a:pt x="27" y="58"/>
                    <a:pt x="27" y="59"/>
                  </a:cubicBezTo>
                  <a:cubicBezTo>
                    <a:pt x="29" y="64"/>
                    <a:pt x="27" y="66"/>
                    <a:pt x="28" y="71"/>
                  </a:cubicBezTo>
                  <a:cubicBezTo>
                    <a:pt x="28" y="72"/>
                    <a:pt x="26" y="59"/>
                    <a:pt x="26" y="67"/>
                  </a:cubicBezTo>
                  <a:cubicBezTo>
                    <a:pt x="27" y="68"/>
                    <a:pt x="27" y="72"/>
                    <a:pt x="27" y="70"/>
                  </a:cubicBezTo>
                  <a:cubicBezTo>
                    <a:pt x="26" y="70"/>
                    <a:pt x="27" y="75"/>
                    <a:pt x="26" y="73"/>
                  </a:cubicBezTo>
                  <a:cubicBezTo>
                    <a:pt x="27" y="71"/>
                    <a:pt x="25" y="69"/>
                    <a:pt x="25" y="66"/>
                  </a:cubicBezTo>
                  <a:cubicBezTo>
                    <a:pt x="26" y="67"/>
                    <a:pt x="26" y="67"/>
                    <a:pt x="26" y="66"/>
                  </a:cubicBezTo>
                  <a:cubicBezTo>
                    <a:pt x="25" y="64"/>
                    <a:pt x="25" y="61"/>
                    <a:pt x="25" y="61"/>
                  </a:cubicBezTo>
                  <a:cubicBezTo>
                    <a:pt x="24" y="62"/>
                    <a:pt x="24" y="62"/>
                    <a:pt x="24" y="65"/>
                  </a:cubicBezTo>
                  <a:cubicBezTo>
                    <a:pt x="25" y="67"/>
                    <a:pt x="25" y="64"/>
                    <a:pt x="25" y="67"/>
                  </a:cubicBezTo>
                  <a:cubicBezTo>
                    <a:pt x="24" y="68"/>
                    <a:pt x="24" y="64"/>
                    <a:pt x="24" y="69"/>
                  </a:cubicBezTo>
                  <a:cubicBezTo>
                    <a:pt x="25" y="69"/>
                    <a:pt x="25" y="71"/>
                    <a:pt x="25" y="73"/>
                  </a:cubicBezTo>
                  <a:cubicBezTo>
                    <a:pt x="25" y="75"/>
                    <a:pt x="25" y="75"/>
                    <a:pt x="25" y="75"/>
                  </a:cubicBezTo>
                  <a:cubicBezTo>
                    <a:pt x="25" y="73"/>
                    <a:pt x="25" y="73"/>
                    <a:pt x="25" y="73"/>
                  </a:cubicBezTo>
                  <a:cubicBezTo>
                    <a:pt x="24" y="72"/>
                    <a:pt x="25" y="76"/>
                    <a:pt x="24" y="76"/>
                  </a:cubicBezTo>
                  <a:cubicBezTo>
                    <a:pt x="23" y="72"/>
                    <a:pt x="23" y="72"/>
                    <a:pt x="23" y="72"/>
                  </a:cubicBezTo>
                  <a:cubicBezTo>
                    <a:pt x="23" y="69"/>
                    <a:pt x="25" y="73"/>
                    <a:pt x="24" y="68"/>
                  </a:cubicBezTo>
                  <a:cubicBezTo>
                    <a:pt x="23" y="68"/>
                    <a:pt x="23" y="71"/>
                    <a:pt x="23" y="70"/>
                  </a:cubicBezTo>
                  <a:cubicBezTo>
                    <a:pt x="23" y="68"/>
                    <a:pt x="23" y="68"/>
                    <a:pt x="23" y="68"/>
                  </a:cubicBezTo>
                  <a:cubicBezTo>
                    <a:pt x="23" y="68"/>
                    <a:pt x="21" y="62"/>
                    <a:pt x="21" y="66"/>
                  </a:cubicBezTo>
                  <a:cubicBezTo>
                    <a:pt x="21" y="67"/>
                    <a:pt x="21" y="68"/>
                    <a:pt x="22" y="69"/>
                  </a:cubicBezTo>
                  <a:cubicBezTo>
                    <a:pt x="21" y="70"/>
                    <a:pt x="21" y="72"/>
                    <a:pt x="20" y="73"/>
                  </a:cubicBezTo>
                  <a:cubicBezTo>
                    <a:pt x="20" y="69"/>
                    <a:pt x="19" y="72"/>
                    <a:pt x="19" y="68"/>
                  </a:cubicBezTo>
                  <a:cubicBezTo>
                    <a:pt x="20" y="71"/>
                    <a:pt x="21" y="70"/>
                    <a:pt x="21" y="67"/>
                  </a:cubicBezTo>
                  <a:cubicBezTo>
                    <a:pt x="20" y="62"/>
                    <a:pt x="22" y="67"/>
                    <a:pt x="21" y="62"/>
                  </a:cubicBezTo>
                  <a:cubicBezTo>
                    <a:pt x="20" y="62"/>
                    <a:pt x="20" y="58"/>
                    <a:pt x="19" y="55"/>
                  </a:cubicBezTo>
                  <a:cubicBezTo>
                    <a:pt x="19" y="55"/>
                    <a:pt x="19" y="56"/>
                    <a:pt x="19" y="57"/>
                  </a:cubicBezTo>
                  <a:cubicBezTo>
                    <a:pt x="19" y="60"/>
                    <a:pt x="19" y="59"/>
                    <a:pt x="20" y="62"/>
                  </a:cubicBezTo>
                  <a:cubicBezTo>
                    <a:pt x="19" y="62"/>
                    <a:pt x="18" y="63"/>
                    <a:pt x="18" y="66"/>
                  </a:cubicBezTo>
                  <a:cubicBezTo>
                    <a:pt x="18" y="65"/>
                    <a:pt x="18" y="62"/>
                    <a:pt x="18" y="62"/>
                  </a:cubicBezTo>
                  <a:cubicBezTo>
                    <a:pt x="17" y="63"/>
                    <a:pt x="16" y="62"/>
                    <a:pt x="15" y="62"/>
                  </a:cubicBezTo>
                  <a:cubicBezTo>
                    <a:pt x="16" y="66"/>
                    <a:pt x="14" y="63"/>
                    <a:pt x="15" y="67"/>
                  </a:cubicBezTo>
                  <a:cubicBezTo>
                    <a:pt x="16" y="67"/>
                    <a:pt x="17" y="71"/>
                    <a:pt x="17" y="73"/>
                  </a:cubicBezTo>
                  <a:cubicBezTo>
                    <a:pt x="16" y="72"/>
                    <a:pt x="16" y="71"/>
                    <a:pt x="16" y="70"/>
                  </a:cubicBezTo>
                  <a:cubicBezTo>
                    <a:pt x="16" y="72"/>
                    <a:pt x="15" y="66"/>
                    <a:pt x="15" y="70"/>
                  </a:cubicBezTo>
                  <a:cubicBezTo>
                    <a:pt x="16" y="68"/>
                    <a:pt x="14" y="64"/>
                    <a:pt x="14" y="61"/>
                  </a:cubicBezTo>
                  <a:cubicBezTo>
                    <a:pt x="14" y="63"/>
                    <a:pt x="14" y="58"/>
                    <a:pt x="13" y="59"/>
                  </a:cubicBezTo>
                  <a:cubicBezTo>
                    <a:pt x="13" y="61"/>
                    <a:pt x="12" y="62"/>
                    <a:pt x="12" y="63"/>
                  </a:cubicBezTo>
                  <a:cubicBezTo>
                    <a:pt x="10" y="60"/>
                    <a:pt x="9" y="63"/>
                    <a:pt x="9" y="64"/>
                  </a:cubicBezTo>
                  <a:cubicBezTo>
                    <a:pt x="8" y="62"/>
                    <a:pt x="8" y="58"/>
                    <a:pt x="7" y="57"/>
                  </a:cubicBezTo>
                  <a:cubicBezTo>
                    <a:pt x="6" y="58"/>
                    <a:pt x="8" y="62"/>
                    <a:pt x="7" y="60"/>
                  </a:cubicBezTo>
                  <a:cubicBezTo>
                    <a:pt x="7" y="59"/>
                    <a:pt x="7" y="59"/>
                    <a:pt x="7" y="59"/>
                  </a:cubicBezTo>
                  <a:cubicBezTo>
                    <a:pt x="7" y="60"/>
                    <a:pt x="5" y="57"/>
                    <a:pt x="6" y="62"/>
                  </a:cubicBezTo>
                  <a:cubicBezTo>
                    <a:pt x="5" y="58"/>
                    <a:pt x="5" y="58"/>
                    <a:pt x="5" y="58"/>
                  </a:cubicBezTo>
                  <a:cubicBezTo>
                    <a:pt x="5" y="58"/>
                    <a:pt x="5" y="59"/>
                    <a:pt x="5" y="59"/>
                  </a:cubicBezTo>
                  <a:cubicBezTo>
                    <a:pt x="5" y="56"/>
                    <a:pt x="5" y="56"/>
                    <a:pt x="5" y="56"/>
                  </a:cubicBezTo>
                  <a:cubicBezTo>
                    <a:pt x="4" y="53"/>
                    <a:pt x="4" y="56"/>
                    <a:pt x="3" y="56"/>
                  </a:cubicBezTo>
                  <a:cubicBezTo>
                    <a:pt x="4" y="59"/>
                    <a:pt x="4" y="59"/>
                    <a:pt x="4" y="59"/>
                  </a:cubicBezTo>
                  <a:cubicBezTo>
                    <a:pt x="3" y="61"/>
                    <a:pt x="2" y="59"/>
                    <a:pt x="2" y="60"/>
                  </a:cubicBezTo>
                  <a:cubicBezTo>
                    <a:pt x="1" y="57"/>
                    <a:pt x="1" y="57"/>
                    <a:pt x="1" y="57"/>
                  </a:cubicBezTo>
                  <a:cubicBezTo>
                    <a:pt x="1" y="59"/>
                    <a:pt x="1" y="59"/>
                    <a:pt x="1" y="59"/>
                  </a:cubicBezTo>
                  <a:cubicBezTo>
                    <a:pt x="1" y="56"/>
                    <a:pt x="0" y="55"/>
                    <a:pt x="0" y="57"/>
                  </a:cubicBezTo>
                  <a:cubicBezTo>
                    <a:pt x="0" y="51"/>
                    <a:pt x="0" y="51"/>
                    <a:pt x="0" y="51"/>
                  </a:cubicBezTo>
                  <a:cubicBezTo>
                    <a:pt x="1" y="52"/>
                    <a:pt x="0" y="54"/>
                    <a:pt x="1" y="56"/>
                  </a:cubicBezTo>
                  <a:cubicBezTo>
                    <a:pt x="2" y="58"/>
                    <a:pt x="2" y="57"/>
                    <a:pt x="2" y="55"/>
                  </a:cubicBezTo>
                  <a:cubicBezTo>
                    <a:pt x="2" y="55"/>
                    <a:pt x="2" y="55"/>
                    <a:pt x="2" y="56"/>
                  </a:cubicBezTo>
                  <a:cubicBezTo>
                    <a:pt x="1" y="53"/>
                    <a:pt x="1" y="53"/>
                    <a:pt x="1" y="51"/>
                  </a:cubicBezTo>
                  <a:cubicBezTo>
                    <a:pt x="1" y="51"/>
                    <a:pt x="1" y="50"/>
                    <a:pt x="1" y="51"/>
                  </a:cubicBezTo>
                  <a:cubicBezTo>
                    <a:pt x="1" y="49"/>
                    <a:pt x="1" y="49"/>
                    <a:pt x="2" y="49"/>
                  </a:cubicBezTo>
                  <a:cubicBezTo>
                    <a:pt x="2" y="50"/>
                    <a:pt x="2" y="51"/>
                    <a:pt x="2" y="52"/>
                  </a:cubicBezTo>
                  <a:cubicBezTo>
                    <a:pt x="2" y="49"/>
                    <a:pt x="2" y="48"/>
                    <a:pt x="3" y="48"/>
                  </a:cubicBezTo>
                  <a:cubicBezTo>
                    <a:pt x="4" y="52"/>
                    <a:pt x="4" y="46"/>
                    <a:pt x="5" y="47"/>
                  </a:cubicBezTo>
                  <a:cubicBezTo>
                    <a:pt x="5" y="50"/>
                    <a:pt x="5" y="52"/>
                    <a:pt x="5" y="54"/>
                  </a:cubicBezTo>
                  <a:cubicBezTo>
                    <a:pt x="5" y="55"/>
                    <a:pt x="5" y="54"/>
                    <a:pt x="6" y="55"/>
                  </a:cubicBezTo>
                  <a:cubicBezTo>
                    <a:pt x="6" y="53"/>
                    <a:pt x="5" y="49"/>
                    <a:pt x="6" y="48"/>
                  </a:cubicBezTo>
                  <a:cubicBezTo>
                    <a:pt x="6" y="50"/>
                    <a:pt x="6" y="50"/>
                    <a:pt x="6" y="50"/>
                  </a:cubicBezTo>
                  <a:cubicBezTo>
                    <a:pt x="7" y="49"/>
                    <a:pt x="6" y="45"/>
                    <a:pt x="7" y="46"/>
                  </a:cubicBezTo>
                  <a:cubicBezTo>
                    <a:pt x="8" y="47"/>
                    <a:pt x="9" y="47"/>
                    <a:pt x="10" y="47"/>
                  </a:cubicBezTo>
                  <a:cubicBezTo>
                    <a:pt x="11" y="49"/>
                    <a:pt x="11" y="49"/>
                    <a:pt x="11" y="49"/>
                  </a:cubicBezTo>
                  <a:cubicBezTo>
                    <a:pt x="11" y="44"/>
                    <a:pt x="12" y="47"/>
                    <a:pt x="13" y="45"/>
                  </a:cubicBezTo>
                  <a:cubicBezTo>
                    <a:pt x="14" y="47"/>
                    <a:pt x="15" y="42"/>
                    <a:pt x="16" y="46"/>
                  </a:cubicBezTo>
                  <a:cubicBezTo>
                    <a:pt x="18" y="44"/>
                    <a:pt x="19" y="42"/>
                    <a:pt x="22" y="42"/>
                  </a:cubicBezTo>
                  <a:cubicBezTo>
                    <a:pt x="22" y="46"/>
                    <a:pt x="22" y="46"/>
                    <a:pt x="22" y="46"/>
                  </a:cubicBezTo>
                  <a:cubicBezTo>
                    <a:pt x="22" y="43"/>
                    <a:pt x="22" y="47"/>
                    <a:pt x="23" y="47"/>
                  </a:cubicBezTo>
                  <a:cubicBezTo>
                    <a:pt x="22" y="44"/>
                    <a:pt x="23" y="43"/>
                    <a:pt x="23" y="41"/>
                  </a:cubicBezTo>
                  <a:cubicBezTo>
                    <a:pt x="24" y="44"/>
                    <a:pt x="25" y="41"/>
                    <a:pt x="25" y="38"/>
                  </a:cubicBezTo>
                  <a:cubicBezTo>
                    <a:pt x="26" y="41"/>
                    <a:pt x="26" y="41"/>
                    <a:pt x="26" y="41"/>
                  </a:cubicBezTo>
                  <a:cubicBezTo>
                    <a:pt x="26" y="36"/>
                    <a:pt x="27" y="40"/>
                    <a:pt x="29" y="40"/>
                  </a:cubicBezTo>
                  <a:cubicBezTo>
                    <a:pt x="29" y="41"/>
                    <a:pt x="29" y="43"/>
                    <a:pt x="30" y="43"/>
                  </a:cubicBezTo>
                  <a:cubicBezTo>
                    <a:pt x="30" y="39"/>
                    <a:pt x="30" y="39"/>
                    <a:pt x="30" y="37"/>
                  </a:cubicBezTo>
                  <a:cubicBezTo>
                    <a:pt x="31" y="37"/>
                    <a:pt x="32" y="38"/>
                    <a:pt x="33" y="39"/>
                  </a:cubicBezTo>
                  <a:cubicBezTo>
                    <a:pt x="35" y="33"/>
                    <a:pt x="38" y="36"/>
                    <a:pt x="39" y="33"/>
                  </a:cubicBezTo>
                  <a:cubicBezTo>
                    <a:pt x="40" y="35"/>
                    <a:pt x="40" y="35"/>
                    <a:pt x="40" y="35"/>
                  </a:cubicBezTo>
                  <a:cubicBezTo>
                    <a:pt x="42" y="29"/>
                    <a:pt x="45" y="34"/>
                    <a:pt x="47" y="31"/>
                  </a:cubicBezTo>
                  <a:cubicBezTo>
                    <a:pt x="47" y="35"/>
                    <a:pt x="47" y="35"/>
                    <a:pt x="47" y="35"/>
                  </a:cubicBezTo>
                  <a:cubicBezTo>
                    <a:pt x="48" y="37"/>
                    <a:pt x="49" y="34"/>
                    <a:pt x="48" y="31"/>
                  </a:cubicBezTo>
                  <a:cubicBezTo>
                    <a:pt x="49" y="32"/>
                    <a:pt x="49" y="28"/>
                    <a:pt x="50" y="32"/>
                  </a:cubicBezTo>
                  <a:cubicBezTo>
                    <a:pt x="51" y="33"/>
                    <a:pt x="51" y="30"/>
                    <a:pt x="51" y="29"/>
                  </a:cubicBezTo>
                  <a:cubicBezTo>
                    <a:pt x="53" y="31"/>
                    <a:pt x="53" y="30"/>
                    <a:pt x="54" y="29"/>
                  </a:cubicBezTo>
                  <a:cubicBezTo>
                    <a:pt x="54" y="29"/>
                    <a:pt x="54" y="29"/>
                    <a:pt x="54" y="29"/>
                  </a:cubicBezTo>
                  <a:cubicBezTo>
                    <a:pt x="54" y="30"/>
                    <a:pt x="54" y="32"/>
                    <a:pt x="54" y="32"/>
                  </a:cubicBezTo>
                  <a:cubicBezTo>
                    <a:pt x="55" y="31"/>
                    <a:pt x="56" y="33"/>
                    <a:pt x="55" y="28"/>
                  </a:cubicBezTo>
                  <a:cubicBezTo>
                    <a:pt x="57" y="30"/>
                    <a:pt x="57" y="25"/>
                    <a:pt x="59" y="29"/>
                  </a:cubicBezTo>
                  <a:cubicBezTo>
                    <a:pt x="59" y="27"/>
                    <a:pt x="59" y="27"/>
                    <a:pt x="59" y="26"/>
                  </a:cubicBezTo>
                  <a:cubicBezTo>
                    <a:pt x="60" y="25"/>
                    <a:pt x="62" y="28"/>
                    <a:pt x="63" y="26"/>
                  </a:cubicBezTo>
                  <a:cubicBezTo>
                    <a:pt x="63" y="26"/>
                    <a:pt x="63" y="28"/>
                    <a:pt x="63" y="28"/>
                  </a:cubicBezTo>
                  <a:cubicBezTo>
                    <a:pt x="63" y="25"/>
                    <a:pt x="63" y="25"/>
                    <a:pt x="63" y="25"/>
                  </a:cubicBezTo>
                  <a:cubicBezTo>
                    <a:pt x="65" y="22"/>
                    <a:pt x="67" y="28"/>
                    <a:pt x="69" y="27"/>
                  </a:cubicBezTo>
                  <a:cubicBezTo>
                    <a:pt x="71" y="23"/>
                    <a:pt x="75" y="24"/>
                    <a:pt x="78" y="23"/>
                  </a:cubicBezTo>
                  <a:cubicBezTo>
                    <a:pt x="78" y="24"/>
                    <a:pt x="78" y="24"/>
                    <a:pt x="78" y="24"/>
                  </a:cubicBezTo>
                  <a:cubicBezTo>
                    <a:pt x="78" y="20"/>
                    <a:pt x="81" y="28"/>
                    <a:pt x="80" y="22"/>
                  </a:cubicBezTo>
                  <a:cubicBezTo>
                    <a:pt x="81" y="23"/>
                    <a:pt x="81" y="22"/>
                    <a:pt x="81" y="24"/>
                  </a:cubicBezTo>
                  <a:cubicBezTo>
                    <a:pt x="82" y="21"/>
                    <a:pt x="84" y="27"/>
                    <a:pt x="85" y="23"/>
                  </a:cubicBezTo>
                  <a:cubicBezTo>
                    <a:pt x="84" y="23"/>
                    <a:pt x="84" y="23"/>
                    <a:pt x="84" y="23"/>
                  </a:cubicBezTo>
                  <a:cubicBezTo>
                    <a:pt x="86" y="26"/>
                    <a:pt x="86" y="22"/>
                    <a:pt x="88" y="24"/>
                  </a:cubicBezTo>
                  <a:cubicBezTo>
                    <a:pt x="88" y="25"/>
                    <a:pt x="88" y="25"/>
                    <a:pt x="88" y="26"/>
                  </a:cubicBezTo>
                  <a:cubicBezTo>
                    <a:pt x="89" y="28"/>
                    <a:pt x="88" y="21"/>
                    <a:pt x="89" y="26"/>
                  </a:cubicBezTo>
                  <a:cubicBezTo>
                    <a:pt x="89" y="26"/>
                    <a:pt x="89" y="24"/>
                    <a:pt x="89" y="24"/>
                  </a:cubicBezTo>
                  <a:cubicBezTo>
                    <a:pt x="92" y="26"/>
                    <a:pt x="94" y="22"/>
                    <a:pt x="96" y="20"/>
                  </a:cubicBezTo>
                  <a:cubicBezTo>
                    <a:pt x="99" y="23"/>
                    <a:pt x="98" y="29"/>
                    <a:pt x="99" y="25"/>
                  </a:cubicBezTo>
                  <a:cubicBezTo>
                    <a:pt x="99" y="26"/>
                    <a:pt x="99" y="23"/>
                    <a:pt x="99" y="24"/>
                  </a:cubicBezTo>
                  <a:cubicBezTo>
                    <a:pt x="99" y="22"/>
                    <a:pt x="101" y="29"/>
                    <a:pt x="101" y="26"/>
                  </a:cubicBezTo>
                  <a:cubicBezTo>
                    <a:pt x="100" y="23"/>
                    <a:pt x="101" y="25"/>
                    <a:pt x="100" y="23"/>
                  </a:cubicBezTo>
                  <a:cubicBezTo>
                    <a:pt x="102" y="24"/>
                    <a:pt x="103" y="27"/>
                    <a:pt x="103" y="25"/>
                  </a:cubicBezTo>
                  <a:cubicBezTo>
                    <a:pt x="103" y="26"/>
                    <a:pt x="103" y="26"/>
                    <a:pt x="103" y="26"/>
                  </a:cubicBezTo>
                  <a:cubicBezTo>
                    <a:pt x="103" y="21"/>
                    <a:pt x="105" y="24"/>
                    <a:pt x="105" y="18"/>
                  </a:cubicBezTo>
                  <a:cubicBezTo>
                    <a:pt x="111" y="16"/>
                    <a:pt x="116" y="12"/>
                    <a:pt x="121" y="10"/>
                  </a:cubicBezTo>
                  <a:cubicBezTo>
                    <a:pt x="127" y="10"/>
                    <a:pt x="132" y="7"/>
                    <a:pt x="139" y="8"/>
                  </a:cubicBezTo>
                  <a:cubicBezTo>
                    <a:pt x="141" y="12"/>
                    <a:pt x="141" y="12"/>
                    <a:pt x="142" y="10"/>
                  </a:cubicBezTo>
                  <a:cubicBezTo>
                    <a:pt x="142" y="12"/>
                    <a:pt x="142" y="12"/>
                    <a:pt x="142" y="12"/>
                  </a:cubicBezTo>
                  <a:cubicBezTo>
                    <a:pt x="142" y="8"/>
                    <a:pt x="143" y="11"/>
                    <a:pt x="143" y="8"/>
                  </a:cubicBezTo>
                  <a:cubicBezTo>
                    <a:pt x="145" y="8"/>
                    <a:pt x="147" y="6"/>
                    <a:pt x="149" y="6"/>
                  </a:cubicBezTo>
                  <a:cubicBezTo>
                    <a:pt x="149" y="6"/>
                    <a:pt x="149" y="9"/>
                    <a:pt x="149" y="9"/>
                  </a:cubicBezTo>
                  <a:cubicBezTo>
                    <a:pt x="149" y="6"/>
                    <a:pt x="149" y="6"/>
                    <a:pt x="149" y="6"/>
                  </a:cubicBezTo>
                  <a:cubicBezTo>
                    <a:pt x="150" y="7"/>
                    <a:pt x="150" y="7"/>
                    <a:pt x="150" y="7"/>
                  </a:cubicBezTo>
                  <a:cubicBezTo>
                    <a:pt x="150" y="7"/>
                    <a:pt x="150" y="5"/>
                    <a:pt x="149" y="4"/>
                  </a:cubicBezTo>
                  <a:cubicBezTo>
                    <a:pt x="154" y="0"/>
                    <a:pt x="161" y="5"/>
                    <a:pt x="166" y="3"/>
                  </a:cubicBezTo>
                  <a:cubicBezTo>
                    <a:pt x="167" y="4"/>
                    <a:pt x="169" y="3"/>
                    <a:pt x="170" y="2"/>
                  </a:cubicBezTo>
                  <a:cubicBezTo>
                    <a:pt x="175" y="5"/>
                    <a:pt x="180" y="8"/>
                    <a:pt x="183" y="4"/>
                  </a:cubicBezTo>
                  <a:cubicBezTo>
                    <a:pt x="183" y="4"/>
                    <a:pt x="185" y="13"/>
                    <a:pt x="184"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67"/>
            <p:cNvSpPr/>
            <p:nvPr/>
          </p:nvSpPr>
          <p:spPr bwMode="auto">
            <a:xfrm>
              <a:off x="3754438" y="1462088"/>
              <a:ext cx="3175" cy="25400"/>
            </a:xfrm>
            <a:custGeom>
              <a:avLst/>
              <a:gdLst>
                <a:gd name="T0" fmla="*/ 0 w 1"/>
                <a:gd name="T1" fmla="*/ 0 h 6"/>
                <a:gd name="T2" fmla="*/ 1 w 1"/>
                <a:gd name="T3" fmla="*/ 6 h 6"/>
                <a:gd name="T4" fmla="*/ 0 w 1"/>
                <a:gd name="T5" fmla="*/ 0 h 6"/>
              </a:gdLst>
              <a:ahLst/>
              <a:cxnLst>
                <a:cxn ang="0">
                  <a:pos x="T0" y="T1"/>
                </a:cxn>
                <a:cxn ang="0">
                  <a:pos x="T2" y="T3"/>
                </a:cxn>
                <a:cxn ang="0">
                  <a:pos x="T4" y="T5"/>
                </a:cxn>
              </a:cxnLst>
              <a:rect l="0" t="0" r="r" b="b"/>
              <a:pathLst>
                <a:path w="1" h="6">
                  <a:moveTo>
                    <a:pt x="0" y="0"/>
                  </a:moveTo>
                  <a:cubicBezTo>
                    <a:pt x="1" y="2"/>
                    <a:pt x="1" y="3"/>
                    <a:pt x="1" y="6"/>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68"/>
            <p:cNvSpPr/>
            <p:nvPr/>
          </p:nvSpPr>
          <p:spPr bwMode="auto">
            <a:xfrm>
              <a:off x="3821113" y="1530350"/>
              <a:ext cx="4763" cy="12700"/>
            </a:xfrm>
            <a:custGeom>
              <a:avLst/>
              <a:gdLst>
                <a:gd name="T0" fmla="*/ 0 w 1"/>
                <a:gd name="T1" fmla="*/ 1 h 3"/>
                <a:gd name="T2" fmla="*/ 1 w 1"/>
                <a:gd name="T3" fmla="*/ 2 h 3"/>
                <a:gd name="T4" fmla="*/ 0 w 1"/>
                <a:gd name="T5" fmla="*/ 3 h 3"/>
                <a:gd name="T6" fmla="*/ 0 w 1"/>
                <a:gd name="T7" fmla="*/ 1 h 3"/>
              </a:gdLst>
              <a:ahLst/>
              <a:cxnLst>
                <a:cxn ang="0">
                  <a:pos x="T0" y="T1"/>
                </a:cxn>
                <a:cxn ang="0">
                  <a:pos x="T2" y="T3"/>
                </a:cxn>
                <a:cxn ang="0">
                  <a:pos x="T4" y="T5"/>
                </a:cxn>
                <a:cxn ang="0">
                  <a:pos x="T6" y="T7"/>
                </a:cxn>
              </a:cxnLst>
              <a:rect l="0" t="0" r="r" b="b"/>
              <a:pathLst>
                <a:path w="1" h="3">
                  <a:moveTo>
                    <a:pt x="0" y="1"/>
                  </a:moveTo>
                  <a:cubicBezTo>
                    <a:pt x="0" y="0"/>
                    <a:pt x="1" y="1"/>
                    <a:pt x="1" y="2"/>
                  </a:cubicBezTo>
                  <a:cubicBezTo>
                    <a:pt x="1" y="2"/>
                    <a:pt x="1" y="3"/>
                    <a:pt x="0" y="3"/>
                  </a:cubicBezTo>
                  <a:cubicBezTo>
                    <a:pt x="1" y="2"/>
                    <a:pt x="0"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69"/>
            <p:cNvSpPr/>
            <p:nvPr/>
          </p:nvSpPr>
          <p:spPr bwMode="auto">
            <a:xfrm>
              <a:off x="3833813" y="1533525"/>
              <a:ext cx="4763" cy="17462"/>
            </a:xfrm>
            <a:custGeom>
              <a:avLst/>
              <a:gdLst>
                <a:gd name="T0" fmla="*/ 1 w 1"/>
                <a:gd name="T1" fmla="*/ 0 h 4"/>
                <a:gd name="T2" fmla="*/ 0 w 1"/>
                <a:gd name="T3" fmla="*/ 4 h 4"/>
                <a:gd name="T4" fmla="*/ 1 w 1"/>
                <a:gd name="T5" fmla="*/ 0 h 4"/>
              </a:gdLst>
              <a:ahLst/>
              <a:cxnLst>
                <a:cxn ang="0">
                  <a:pos x="T0" y="T1"/>
                </a:cxn>
                <a:cxn ang="0">
                  <a:pos x="T2" y="T3"/>
                </a:cxn>
                <a:cxn ang="0">
                  <a:pos x="T4" y="T5"/>
                </a:cxn>
              </a:cxnLst>
              <a:rect l="0" t="0" r="r" b="b"/>
              <a:pathLst>
                <a:path w="1" h="4">
                  <a:moveTo>
                    <a:pt x="1" y="0"/>
                  </a:moveTo>
                  <a:cubicBezTo>
                    <a:pt x="1" y="2"/>
                    <a:pt x="1" y="3"/>
                    <a:pt x="0" y="4"/>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70"/>
            <p:cNvSpPr/>
            <p:nvPr/>
          </p:nvSpPr>
          <p:spPr bwMode="auto">
            <a:xfrm>
              <a:off x="3856038" y="1558925"/>
              <a:ext cx="4763" cy="12700"/>
            </a:xfrm>
            <a:custGeom>
              <a:avLst/>
              <a:gdLst>
                <a:gd name="T0" fmla="*/ 0 w 1"/>
                <a:gd name="T1" fmla="*/ 0 h 3"/>
                <a:gd name="T2" fmla="*/ 0 w 1"/>
                <a:gd name="T3" fmla="*/ 3 h 3"/>
                <a:gd name="T4" fmla="*/ 0 w 1"/>
                <a:gd name="T5" fmla="*/ 0 h 3"/>
              </a:gdLst>
              <a:ahLst/>
              <a:cxnLst>
                <a:cxn ang="0">
                  <a:pos x="T0" y="T1"/>
                </a:cxn>
                <a:cxn ang="0">
                  <a:pos x="T2" y="T3"/>
                </a:cxn>
                <a:cxn ang="0">
                  <a:pos x="T4" y="T5"/>
                </a:cxn>
              </a:cxnLst>
              <a:rect l="0" t="0" r="r" b="b"/>
              <a:pathLst>
                <a:path w="1" h="3">
                  <a:moveTo>
                    <a:pt x="0" y="0"/>
                  </a:moveTo>
                  <a:cubicBezTo>
                    <a:pt x="1" y="2"/>
                    <a:pt x="1" y="3"/>
                    <a:pt x="0" y="3"/>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71"/>
            <p:cNvSpPr/>
            <p:nvPr/>
          </p:nvSpPr>
          <p:spPr bwMode="auto">
            <a:xfrm>
              <a:off x="3856038" y="1546225"/>
              <a:ext cx="4763" cy="9525"/>
            </a:xfrm>
            <a:custGeom>
              <a:avLst/>
              <a:gdLst>
                <a:gd name="T0" fmla="*/ 0 w 1"/>
                <a:gd name="T1" fmla="*/ 0 h 2"/>
                <a:gd name="T2" fmla="*/ 1 w 1"/>
                <a:gd name="T3" fmla="*/ 1 h 2"/>
                <a:gd name="T4" fmla="*/ 0 w 1"/>
                <a:gd name="T5" fmla="*/ 0 h 2"/>
              </a:gdLst>
              <a:ahLst/>
              <a:cxnLst>
                <a:cxn ang="0">
                  <a:pos x="T0" y="T1"/>
                </a:cxn>
                <a:cxn ang="0">
                  <a:pos x="T2" y="T3"/>
                </a:cxn>
                <a:cxn ang="0">
                  <a:pos x="T4" y="T5"/>
                </a:cxn>
              </a:cxnLst>
              <a:rect l="0" t="0" r="r" b="b"/>
              <a:pathLst>
                <a:path w="1" h="2">
                  <a:moveTo>
                    <a:pt x="0" y="0"/>
                  </a:moveTo>
                  <a:cubicBezTo>
                    <a:pt x="0" y="0"/>
                    <a:pt x="0" y="1"/>
                    <a:pt x="1" y="1"/>
                  </a:cubicBezTo>
                  <a:cubicBezTo>
                    <a:pt x="0" y="0"/>
                    <a:pt x="0"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72"/>
            <p:cNvSpPr/>
            <p:nvPr/>
          </p:nvSpPr>
          <p:spPr bwMode="auto">
            <a:xfrm>
              <a:off x="3886201" y="1555750"/>
              <a:ext cx="3175" cy="15875"/>
            </a:xfrm>
            <a:custGeom>
              <a:avLst/>
              <a:gdLst>
                <a:gd name="T0" fmla="*/ 0 w 1"/>
                <a:gd name="T1" fmla="*/ 1 h 4"/>
                <a:gd name="T2" fmla="*/ 1 w 1"/>
                <a:gd name="T3" fmla="*/ 2 h 4"/>
                <a:gd name="T4" fmla="*/ 0 w 1"/>
                <a:gd name="T5" fmla="*/ 1 h 4"/>
              </a:gdLst>
              <a:ahLst/>
              <a:cxnLst>
                <a:cxn ang="0">
                  <a:pos x="T0" y="T1"/>
                </a:cxn>
                <a:cxn ang="0">
                  <a:pos x="T2" y="T3"/>
                </a:cxn>
                <a:cxn ang="0">
                  <a:pos x="T4" y="T5"/>
                </a:cxn>
              </a:cxnLst>
              <a:rect l="0" t="0" r="r" b="b"/>
              <a:pathLst>
                <a:path w="1" h="4">
                  <a:moveTo>
                    <a:pt x="0" y="1"/>
                  </a:moveTo>
                  <a:cubicBezTo>
                    <a:pt x="0" y="1"/>
                    <a:pt x="0" y="0"/>
                    <a:pt x="1" y="2"/>
                  </a:cubicBezTo>
                  <a:cubicBezTo>
                    <a:pt x="1" y="0"/>
                    <a:pt x="0" y="4"/>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73"/>
            <p:cNvSpPr/>
            <p:nvPr/>
          </p:nvSpPr>
          <p:spPr bwMode="auto">
            <a:xfrm>
              <a:off x="3898901" y="1546225"/>
              <a:ext cx="3175" cy="9525"/>
            </a:xfrm>
            <a:custGeom>
              <a:avLst/>
              <a:gdLst>
                <a:gd name="T0" fmla="*/ 0 w 1"/>
                <a:gd name="T1" fmla="*/ 0 h 2"/>
                <a:gd name="T2" fmla="*/ 0 w 1"/>
                <a:gd name="T3" fmla="*/ 0 h 2"/>
                <a:gd name="T4" fmla="*/ 0 w 1"/>
                <a:gd name="T5" fmla="*/ 2 h 2"/>
                <a:gd name="T6" fmla="*/ 0 w 1"/>
                <a:gd name="T7" fmla="*/ 0 h 2"/>
              </a:gdLst>
              <a:ahLst/>
              <a:cxnLst>
                <a:cxn ang="0">
                  <a:pos x="T0" y="T1"/>
                </a:cxn>
                <a:cxn ang="0">
                  <a:pos x="T2" y="T3"/>
                </a:cxn>
                <a:cxn ang="0">
                  <a:pos x="T4" y="T5"/>
                </a:cxn>
                <a:cxn ang="0">
                  <a:pos x="T6" y="T7"/>
                </a:cxn>
              </a:cxnLst>
              <a:rect l="0" t="0" r="r" b="b"/>
              <a:pathLst>
                <a:path w="1" h="2">
                  <a:moveTo>
                    <a:pt x="0" y="0"/>
                  </a:moveTo>
                  <a:cubicBezTo>
                    <a:pt x="0" y="0"/>
                    <a:pt x="0" y="1"/>
                    <a:pt x="0" y="0"/>
                  </a:cubicBezTo>
                  <a:cubicBezTo>
                    <a:pt x="1" y="1"/>
                    <a:pt x="1" y="2"/>
                    <a:pt x="0" y="2"/>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74"/>
            <p:cNvSpPr/>
            <p:nvPr/>
          </p:nvSpPr>
          <p:spPr bwMode="auto">
            <a:xfrm>
              <a:off x="4135438" y="1474788"/>
              <a:ext cx="0" cy="7937"/>
            </a:xfrm>
            <a:custGeom>
              <a:avLst/>
              <a:gdLst>
                <a:gd name="T0" fmla="*/ 3 h 5"/>
                <a:gd name="T1" fmla="*/ 5 h 5"/>
                <a:gd name="T2" fmla="*/ 0 h 5"/>
                <a:gd name="T3" fmla="*/ 3 h 5"/>
              </a:gdLst>
              <a:ahLst/>
              <a:cxnLst>
                <a:cxn ang="0">
                  <a:pos x="0" y="T0"/>
                </a:cxn>
                <a:cxn ang="0">
                  <a:pos x="0" y="T1"/>
                </a:cxn>
                <a:cxn ang="0">
                  <a:pos x="0" y="T2"/>
                </a:cxn>
                <a:cxn ang="0">
                  <a:pos x="0" y="T3"/>
                </a:cxn>
              </a:cxnLst>
              <a:rect l="0" t="0" r="r" b="b"/>
              <a:pathLst>
                <a:path h="5">
                  <a:moveTo>
                    <a:pt x="0" y="3"/>
                  </a:moveTo>
                  <a:lnTo>
                    <a:pt x="0" y="5"/>
                  </a:lnTo>
                  <a:lnTo>
                    <a:pt x="0" y="0"/>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75"/>
            <p:cNvSpPr/>
            <p:nvPr/>
          </p:nvSpPr>
          <p:spPr bwMode="auto">
            <a:xfrm>
              <a:off x="4241801" y="1452563"/>
              <a:ext cx="4763" cy="14287"/>
            </a:xfrm>
            <a:custGeom>
              <a:avLst/>
              <a:gdLst>
                <a:gd name="T0" fmla="*/ 0 w 1"/>
                <a:gd name="T1" fmla="*/ 1 h 3"/>
                <a:gd name="T2" fmla="*/ 1 w 1"/>
                <a:gd name="T3" fmla="*/ 3 h 3"/>
                <a:gd name="T4" fmla="*/ 0 w 1"/>
                <a:gd name="T5" fmla="*/ 1 h 3"/>
              </a:gdLst>
              <a:ahLst/>
              <a:cxnLst>
                <a:cxn ang="0">
                  <a:pos x="T0" y="T1"/>
                </a:cxn>
                <a:cxn ang="0">
                  <a:pos x="T2" y="T3"/>
                </a:cxn>
                <a:cxn ang="0">
                  <a:pos x="T4" y="T5"/>
                </a:cxn>
              </a:cxnLst>
              <a:rect l="0" t="0" r="r" b="b"/>
              <a:pathLst>
                <a:path w="1" h="3">
                  <a:moveTo>
                    <a:pt x="0" y="1"/>
                  </a:moveTo>
                  <a:cubicBezTo>
                    <a:pt x="0" y="0"/>
                    <a:pt x="1" y="3"/>
                    <a:pt x="1" y="3"/>
                  </a:cubicBezTo>
                  <a:cubicBezTo>
                    <a:pt x="0" y="3"/>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76"/>
            <p:cNvSpPr/>
            <p:nvPr/>
          </p:nvSpPr>
          <p:spPr bwMode="auto">
            <a:xfrm>
              <a:off x="4289426" y="1398588"/>
              <a:ext cx="3175" cy="15875"/>
            </a:xfrm>
            <a:custGeom>
              <a:avLst/>
              <a:gdLst>
                <a:gd name="T0" fmla="*/ 2 w 2"/>
                <a:gd name="T1" fmla="*/ 10 h 10"/>
                <a:gd name="T2" fmla="*/ 2 w 2"/>
                <a:gd name="T3" fmla="*/ 10 h 10"/>
                <a:gd name="T4" fmla="*/ 0 w 2"/>
                <a:gd name="T5" fmla="*/ 0 h 10"/>
                <a:gd name="T6" fmla="*/ 2 w 2"/>
                <a:gd name="T7" fmla="*/ 10 h 10"/>
              </a:gdLst>
              <a:ahLst/>
              <a:cxnLst>
                <a:cxn ang="0">
                  <a:pos x="T0" y="T1"/>
                </a:cxn>
                <a:cxn ang="0">
                  <a:pos x="T2" y="T3"/>
                </a:cxn>
                <a:cxn ang="0">
                  <a:pos x="T4" y="T5"/>
                </a:cxn>
                <a:cxn ang="0">
                  <a:pos x="T6" y="T7"/>
                </a:cxn>
              </a:cxnLst>
              <a:rect l="0" t="0" r="r" b="b"/>
              <a:pathLst>
                <a:path w="2" h="10">
                  <a:moveTo>
                    <a:pt x="2" y="10"/>
                  </a:moveTo>
                  <a:lnTo>
                    <a:pt x="2" y="10"/>
                  </a:lnTo>
                  <a:lnTo>
                    <a:pt x="0" y="0"/>
                  </a:lnTo>
                  <a:lnTo>
                    <a:pt x="2"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77"/>
            <p:cNvSpPr/>
            <p:nvPr/>
          </p:nvSpPr>
          <p:spPr bwMode="auto">
            <a:xfrm>
              <a:off x="3516313" y="2643188"/>
              <a:ext cx="4763" cy="12700"/>
            </a:xfrm>
            <a:custGeom>
              <a:avLst/>
              <a:gdLst>
                <a:gd name="T0" fmla="*/ 1 w 1"/>
                <a:gd name="T1" fmla="*/ 1 h 3"/>
                <a:gd name="T2" fmla="*/ 0 w 1"/>
                <a:gd name="T3" fmla="*/ 2 h 3"/>
                <a:gd name="T4" fmla="*/ 1 w 1"/>
                <a:gd name="T5" fmla="*/ 1 h 3"/>
              </a:gdLst>
              <a:ahLst/>
              <a:cxnLst>
                <a:cxn ang="0">
                  <a:pos x="T0" y="T1"/>
                </a:cxn>
                <a:cxn ang="0">
                  <a:pos x="T2" y="T3"/>
                </a:cxn>
                <a:cxn ang="0">
                  <a:pos x="T4" y="T5"/>
                </a:cxn>
              </a:cxnLst>
              <a:rect l="0" t="0" r="r" b="b"/>
              <a:pathLst>
                <a:path w="1" h="3">
                  <a:moveTo>
                    <a:pt x="1" y="1"/>
                  </a:moveTo>
                  <a:cubicBezTo>
                    <a:pt x="0" y="1"/>
                    <a:pt x="0" y="3"/>
                    <a:pt x="0" y="2"/>
                  </a:cubicBezTo>
                  <a:cubicBezTo>
                    <a:pt x="0"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78"/>
            <p:cNvSpPr/>
            <p:nvPr/>
          </p:nvSpPr>
          <p:spPr bwMode="auto">
            <a:xfrm>
              <a:off x="3511551" y="2652713"/>
              <a:ext cx="823913" cy="646112"/>
            </a:xfrm>
            <a:custGeom>
              <a:avLst/>
              <a:gdLst>
                <a:gd name="T0" fmla="*/ 166 w 194"/>
                <a:gd name="T1" fmla="*/ 132 h 152"/>
                <a:gd name="T2" fmla="*/ 160 w 194"/>
                <a:gd name="T3" fmla="*/ 128 h 152"/>
                <a:gd name="T4" fmla="*/ 145 w 194"/>
                <a:gd name="T5" fmla="*/ 124 h 152"/>
                <a:gd name="T6" fmla="*/ 141 w 194"/>
                <a:gd name="T7" fmla="*/ 120 h 152"/>
                <a:gd name="T8" fmla="*/ 133 w 194"/>
                <a:gd name="T9" fmla="*/ 107 h 152"/>
                <a:gd name="T10" fmla="*/ 129 w 194"/>
                <a:gd name="T11" fmla="*/ 104 h 152"/>
                <a:gd name="T12" fmla="*/ 120 w 194"/>
                <a:gd name="T13" fmla="*/ 101 h 152"/>
                <a:gd name="T14" fmla="*/ 116 w 194"/>
                <a:gd name="T15" fmla="*/ 95 h 152"/>
                <a:gd name="T16" fmla="*/ 115 w 194"/>
                <a:gd name="T17" fmla="*/ 90 h 152"/>
                <a:gd name="T18" fmla="*/ 110 w 194"/>
                <a:gd name="T19" fmla="*/ 91 h 152"/>
                <a:gd name="T20" fmla="*/ 101 w 194"/>
                <a:gd name="T21" fmla="*/ 88 h 152"/>
                <a:gd name="T22" fmla="*/ 97 w 194"/>
                <a:gd name="T23" fmla="*/ 85 h 152"/>
                <a:gd name="T24" fmla="*/ 92 w 194"/>
                <a:gd name="T25" fmla="*/ 84 h 152"/>
                <a:gd name="T26" fmla="*/ 89 w 194"/>
                <a:gd name="T27" fmla="*/ 78 h 152"/>
                <a:gd name="T28" fmla="*/ 83 w 194"/>
                <a:gd name="T29" fmla="*/ 75 h 152"/>
                <a:gd name="T30" fmla="*/ 78 w 194"/>
                <a:gd name="T31" fmla="*/ 67 h 152"/>
                <a:gd name="T32" fmla="*/ 74 w 194"/>
                <a:gd name="T33" fmla="*/ 67 h 152"/>
                <a:gd name="T34" fmla="*/ 73 w 194"/>
                <a:gd name="T35" fmla="*/ 62 h 152"/>
                <a:gd name="T36" fmla="*/ 69 w 194"/>
                <a:gd name="T37" fmla="*/ 63 h 152"/>
                <a:gd name="T38" fmla="*/ 67 w 194"/>
                <a:gd name="T39" fmla="*/ 62 h 152"/>
                <a:gd name="T40" fmla="*/ 64 w 194"/>
                <a:gd name="T41" fmla="*/ 60 h 152"/>
                <a:gd name="T42" fmla="*/ 54 w 194"/>
                <a:gd name="T43" fmla="*/ 54 h 152"/>
                <a:gd name="T44" fmla="*/ 50 w 194"/>
                <a:gd name="T45" fmla="*/ 51 h 152"/>
                <a:gd name="T46" fmla="*/ 47 w 194"/>
                <a:gd name="T47" fmla="*/ 49 h 152"/>
                <a:gd name="T48" fmla="*/ 40 w 194"/>
                <a:gd name="T49" fmla="*/ 43 h 152"/>
                <a:gd name="T50" fmla="*/ 43 w 194"/>
                <a:gd name="T51" fmla="*/ 35 h 152"/>
                <a:gd name="T52" fmla="*/ 35 w 194"/>
                <a:gd name="T53" fmla="*/ 40 h 152"/>
                <a:gd name="T54" fmla="*/ 28 w 194"/>
                <a:gd name="T55" fmla="*/ 45 h 152"/>
                <a:gd name="T56" fmla="*/ 26 w 194"/>
                <a:gd name="T57" fmla="*/ 41 h 152"/>
                <a:gd name="T58" fmla="*/ 23 w 194"/>
                <a:gd name="T59" fmla="*/ 43 h 152"/>
                <a:gd name="T60" fmla="*/ 23 w 194"/>
                <a:gd name="T61" fmla="*/ 40 h 152"/>
                <a:gd name="T62" fmla="*/ 24 w 194"/>
                <a:gd name="T63" fmla="*/ 31 h 152"/>
                <a:gd name="T64" fmla="*/ 17 w 194"/>
                <a:gd name="T65" fmla="*/ 36 h 152"/>
                <a:gd name="T66" fmla="*/ 18 w 194"/>
                <a:gd name="T67" fmla="*/ 32 h 152"/>
                <a:gd name="T68" fmla="*/ 13 w 194"/>
                <a:gd name="T69" fmla="*/ 34 h 152"/>
                <a:gd name="T70" fmla="*/ 10 w 194"/>
                <a:gd name="T71" fmla="*/ 33 h 152"/>
                <a:gd name="T72" fmla="*/ 16 w 194"/>
                <a:gd name="T73" fmla="*/ 24 h 152"/>
                <a:gd name="T74" fmla="*/ 8 w 194"/>
                <a:gd name="T75" fmla="*/ 27 h 152"/>
                <a:gd name="T76" fmla="*/ 7 w 194"/>
                <a:gd name="T77" fmla="*/ 12 h 152"/>
                <a:gd name="T78" fmla="*/ 5 w 194"/>
                <a:gd name="T79" fmla="*/ 8 h 152"/>
                <a:gd name="T80" fmla="*/ 0 w 194"/>
                <a:gd name="T81" fmla="*/ 6 h 152"/>
                <a:gd name="T82" fmla="*/ 5 w 194"/>
                <a:gd name="T83" fmla="*/ 2 h 152"/>
                <a:gd name="T84" fmla="*/ 7 w 194"/>
                <a:gd name="T85" fmla="*/ 9 h 152"/>
                <a:gd name="T86" fmla="*/ 21 w 194"/>
                <a:gd name="T87" fmla="*/ 6 h 152"/>
                <a:gd name="T88" fmla="*/ 38 w 194"/>
                <a:gd name="T89" fmla="*/ 11 h 152"/>
                <a:gd name="T90" fmla="*/ 55 w 194"/>
                <a:gd name="T91" fmla="*/ 18 h 152"/>
                <a:gd name="T92" fmla="*/ 69 w 194"/>
                <a:gd name="T93" fmla="*/ 26 h 152"/>
                <a:gd name="T94" fmla="*/ 79 w 194"/>
                <a:gd name="T95" fmla="*/ 31 h 152"/>
                <a:gd name="T96" fmla="*/ 96 w 194"/>
                <a:gd name="T97" fmla="*/ 47 h 152"/>
                <a:gd name="T98" fmla="*/ 104 w 194"/>
                <a:gd name="T99" fmla="*/ 58 h 152"/>
                <a:gd name="T100" fmla="*/ 113 w 194"/>
                <a:gd name="T101" fmla="*/ 70 h 152"/>
                <a:gd name="T102" fmla="*/ 158 w 194"/>
                <a:gd name="T103" fmla="*/ 98 h 152"/>
                <a:gd name="T104" fmla="*/ 167 w 194"/>
                <a:gd name="T105" fmla="*/ 108 h 152"/>
                <a:gd name="T106" fmla="*/ 183 w 194"/>
                <a:gd name="T107" fmla="*/ 14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94" h="152">
                  <a:moveTo>
                    <a:pt x="183" y="148"/>
                  </a:moveTo>
                  <a:cubicBezTo>
                    <a:pt x="176" y="152"/>
                    <a:pt x="179" y="144"/>
                    <a:pt x="173" y="145"/>
                  </a:cubicBezTo>
                  <a:cubicBezTo>
                    <a:pt x="172" y="145"/>
                    <a:pt x="176" y="142"/>
                    <a:pt x="175" y="142"/>
                  </a:cubicBezTo>
                  <a:cubicBezTo>
                    <a:pt x="168" y="145"/>
                    <a:pt x="167" y="139"/>
                    <a:pt x="168" y="133"/>
                  </a:cubicBezTo>
                  <a:cubicBezTo>
                    <a:pt x="170" y="132"/>
                    <a:pt x="170" y="132"/>
                    <a:pt x="170" y="132"/>
                  </a:cubicBezTo>
                  <a:cubicBezTo>
                    <a:pt x="170" y="131"/>
                    <a:pt x="166" y="133"/>
                    <a:pt x="166" y="132"/>
                  </a:cubicBezTo>
                  <a:cubicBezTo>
                    <a:pt x="167" y="132"/>
                    <a:pt x="167" y="132"/>
                    <a:pt x="168" y="131"/>
                  </a:cubicBezTo>
                  <a:cubicBezTo>
                    <a:pt x="166" y="132"/>
                    <a:pt x="166" y="131"/>
                    <a:pt x="164" y="132"/>
                  </a:cubicBezTo>
                  <a:cubicBezTo>
                    <a:pt x="167" y="128"/>
                    <a:pt x="167" y="128"/>
                    <a:pt x="167" y="128"/>
                  </a:cubicBezTo>
                  <a:cubicBezTo>
                    <a:pt x="164" y="130"/>
                    <a:pt x="164" y="130"/>
                    <a:pt x="164" y="130"/>
                  </a:cubicBezTo>
                  <a:cubicBezTo>
                    <a:pt x="159" y="134"/>
                    <a:pt x="163" y="128"/>
                    <a:pt x="159" y="129"/>
                  </a:cubicBezTo>
                  <a:cubicBezTo>
                    <a:pt x="160" y="128"/>
                    <a:pt x="160" y="128"/>
                    <a:pt x="160" y="128"/>
                  </a:cubicBezTo>
                  <a:cubicBezTo>
                    <a:pt x="156" y="129"/>
                    <a:pt x="154" y="126"/>
                    <a:pt x="151" y="126"/>
                  </a:cubicBezTo>
                  <a:cubicBezTo>
                    <a:pt x="154" y="123"/>
                    <a:pt x="154" y="123"/>
                    <a:pt x="154" y="123"/>
                  </a:cubicBezTo>
                  <a:cubicBezTo>
                    <a:pt x="151" y="125"/>
                    <a:pt x="150" y="125"/>
                    <a:pt x="149" y="125"/>
                  </a:cubicBezTo>
                  <a:cubicBezTo>
                    <a:pt x="151" y="122"/>
                    <a:pt x="146" y="126"/>
                    <a:pt x="147" y="124"/>
                  </a:cubicBezTo>
                  <a:cubicBezTo>
                    <a:pt x="147" y="123"/>
                    <a:pt x="147" y="123"/>
                    <a:pt x="147" y="123"/>
                  </a:cubicBezTo>
                  <a:cubicBezTo>
                    <a:pt x="144" y="125"/>
                    <a:pt x="148" y="121"/>
                    <a:pt x="145" y="124"/>
                  </a:cubicBezTo>
                  <a:cubicBezTo>
                    <a:pt x="146" y="122"/>
                    <a:pt x="146" y="122"/>
                    <a:pt x="146" y="122"/>
                  </a:cubicBezTo>
                  <a:cubicBezTo>
                    <a:pt x="143" y="125"/>
                    <a:pt x="147" y="119"/>
                    <a:pt x="145" y="121"/>
                  </a:cubicBezTo>
                  <a:cubicBezTo>
                    <a:pt x="145" y="121"/>
                    <a:pt x="145" y="121"/>
                    <a:pt x="145" y="121"/>
                  </a:cubicBezTo>
                  <a:cubicBezTo>
                    <a:pt x="143" y="122"/>
                    <a:pt x="145" y="120"/>
                    <a:pt x="144" y="120"/>
                  </a:cubicBezTo>
                  <a:cubicBezTo>
                    <a:pt x="144" y="120"/>
                    <a:pt x="144" y="120"/>
                    <a:pt x="144" y="120"/>
                  </a:cubicBezTo>
                  <a:cubicBezTo>
                    <a:pt x="143" y="120"/>
                    <a:pt x="144" y="118"/>
                    <a:pt x="141" y="120"/>
                  </a:cubicBezTo>
                  <a:cubicBezTo>
                    <a:pt x="143" y="118"/>
                    <a:pt x="143" y="120"/>
                    <a:pt x="146" y="117"/>
                  </a:cubicBezTo>
                  <a:cubicBezTo>
                    <a:pt x="140" y="117"/>
                    <a:pt x="138" y="113"/>
                    <a:pt x="135" y="111"/>
                  </a:cubicBezTo>
                  <a:cubicBezTo>
                    <a:pt x="136" y="109"/>
                    <a:pt x="136" y="109"/>
                    <a:pt x="137" y="108"/>
                  </a:cubicBezTo>
                  <a:cubicBezTo>
                    <a:pt x="136" y="108"/>
                    <a:pt x="136" y="107"/>
                    <a:pt x="134" y="109"/>
                  </a:cubicBezTo>
                  <a:cubicBezTo>
                    <a:pt x="134" y="109"/>
                    <a:pt x="135" y="107"/>
                    <a:pt x="135" y="107"/>
                  </a:cubicBezTo>
                  <a:cubicBezTo>
                    <a:pt x="136" y="105"/>
                    <a:pt x="132" y="109"/>
                    <a:pt x="133" y="107"/>
                  </a:cubicBezTo>
                  <a:cubicBezTo>
                    <a:pt x="135" y="105"/>
                    <a:pt x="135" y="105"/>
                    <a:pt x="135" y="105"/>
                  </a:cubicBezTo>
                  <a:cubicBezTo>
                    <a:pt x="133" y="107"/>
                    <a:pt x="132" y="106"/>
                    <a:pt x="131" y="106"/>
                  </a:cubicBezTo>
                  <a:cubicBezTo>
                    <a:pt x="132" y="106"/>
                    <a:pt x="132" y="105"/>
                    <a:pt x="133" y="105"/>
                  </a:cubicBezTo>
                  <a:cubicBezTo>
                    <a:pt x="130" y="106"/>
                    <a:pt x="132" y="103"/>
                    <a:pt x="130" y="104"/>
                  </a:cubicBezTo>
                  <a:cubicBezTo>
                    <a:pt x="132" y="103"/>
                    <a:pt x="132" y="103"/>
                    <a:pt x="132" y="103"/>
                  </a:cubicBezTo>
                  <a:cubicBezTo>
                    <a:pt x="133" y="100"/>
                    <a:pt x="129" y="106"/>
                    <a:pt x="129" y="104"/>
                  </a:cubicBezTo>
                  <a:cubicBezTo>
                    <a:pt x="131" y="102"/>
                    <a:pt x="131" y="102"/>
                    <a:pt x="131" y="102"/>
                  </a:cubicBezTo>
                  <a:cubicBezTo>
                    <a:pt x="128" y="104"/>
                    <a:pt x="127" y="102"/>
                    <a:pt x="126" y="103"/>
                  </a:cubicBezTo>
                  <a:cubicBezTo>
                    <a:pt x="126" y="102"/>
                    <a:pt x="126" y="102"/>
                    <a:pt x="126" y="102"/>
                  </a:cubicBezTo>
                  <a:cubicBezTo>
                    <a:pt x="125" y="102"/>
                    <a:pt x="125" y="100"/>
                    <a:pt x="123" y="101"/>
                  </a:cubicBezTo>
                  <a:cubicBezTo>
                    <a:pt x="124" y="100"/>
                    <a:pt x="127" y="97"/>
                    <a:pt x="126" y="97"/>
                  </a:cubicBezTo>
                  <a:cubicBezTo>
                    <a:pt x="123" y="100"/>
                    <a:pt x="123" y="97"/>
                    <a:pt x="120" y="101"/>
                  </a:cubicBezTo>
                  <a:cubicBezTo>
                    <a:pt x="120" y="100"/>
                    <a:pt x="120" y="97"/>
                    <a:pt x="119" y="98"/>
                  </a:cubicBezTo>
                  <a:cubicBezTo>
                    <a:pt x="120" y="97"/>
                    <a:pt x="122" y="94"/>
                    <a:pt x="123" y="94"/>
                  </a:cubicBezTo>
                  <a:cubicBezTo>
                    <a:pt x="124" y="92"/>
                    <a:pt x="124" y="92"/>
                    <a:pt x="124" y="92"/>
                  </a:cubicBezTo>
                  <a:cubicBezTo>
                    <a:pt x="125" y="91"/>
                    <a:pt x="124" y="93"/>
                    <a:pt x="126" y="91"/>
                  </a:cubicBezTo>
                  <a:cubicBezTo>
                    <a:pt x="125" y="91"/>
                    <a:pt x="123" y="92"/>
                    <a:pt x="123" y="91"/>
                  </a:cubicBezTo>
                  <a:cubicBezTo>
                    <a:pt x="121" y="92"/>
                    <a:pt x="117" y="95"/>
                    <a:pt x="116" y="95"/>
                  </a:cubicBezTo>
                  <a:cubicBezTo>
                    <a:pt x="118" y="94"/>
                    <a:pt x="119" y="91"/>
                    <a:pt x="120" y="91"/>
                  </a:cubicBezTo>
                  <a:cubicBezTo>
                    <a:pt x="113" y="96"/>
                    <a:pt x="113" y="96"/>
                    <a:pt x="113" y="96"/>
                  </a:cubicBezTo>
                  <a:cubicBezTo>
                    <a:pt x="113" y="96"/>
                    <a:pt x="115" y="93"/>
                    <a:pt x="114" y="94"/>
                  </a:cubicBezTo>
                  <a:cubicBezTo>
                    <a:pt x="112" y="95"/>
                    <a:pt x="112" y="95"/>
                    <a:pt x="112" y="95"/>
                  </a:cubicBezTo>
                  <a:cubicBezTo>
                    <a:pt x="112" y="95"/>
                    <a:pt x="110" y="95"/>
                    <a:pt x="113" y="92"/>
                  </a:cubicBezTo>
                  <a:cubicBezTo>
                    <a:pt x="114" y="91"/>
                    <a:pt x="114" y="92"/>
                    <a:pt x="115" y="90"/>
                  </a:cubicBezTo>
                  <a:cubicBezTo>
                    <a:pt x="114" y="90"/>
                    <a:pt x="113" y="91"/>
                    <a:pt x="113" y="90"/>
                  </a:cubicBezTo>
                  <a:cubicBezTo>
                    <a:pt x="113" y="90"/>
                    <a:pt x="113" y="90"/>
                    <a:pt x="113" y="90"/>
                  </a:cubicBezTo>
                  <a:cubicBezTo>
                    <a:pt x="113" y="89"/>
                    <a:pt x="111" y="90"/>
                    <a:pt x="110" y="92"/>
                  </a:cubicBezTo>
                  <a:cubicBezTo>
                    <a:pt x="110" y="93"/>
                    <a:pt x="111" y="91"/>
                    <a:pt x="111" y="92"/>
                  </a:cubicBezTo>
                  <a:cubicBezTo>
                    <a:pt x="109" y="93"/>
                    <a:pt x="108" y="93"/>
                    <a:pt x="107" y="93"/>
                  </a:cubicBezTo>
                  <a:cubicBezTo>
                    <a:pt x="110" y="91"/>
                    <a:pt x="110" y="91"/>
                    <a:pt x="110" y="91"/>
                  </a:cubicBezTo>
                  <a:cubicBezTo>
                    <a:pt x="107" y="93"/>
                    <a:pt x="105" y="93"/>
                    <a:pt x="104" y="93"/>
                  </a:cubicBezTo>
                  <a:cubicBezTo>
                    <a:pt x="102" y="94"/>
                    <a:pt x="106" y="91"/>
                    <a:pt x="106" y="91"/>
                  </a:cubicBezTo>
                  <a:cubicBezTo>
                    <a:pt x="106" y="89"/>
                    <a:pt x="101" y="92"/>
                    <a:pt x="103" y="89"/>
                  </a:cubicBezTo>
                  <a:cubicBezTo>
                    <a:pt x="103" y="89"/>
                    <a:pt x="101" y="91"/>
                    <a:pt x="101" y="90"/>
                  </a:cubicBezTo>
                  <a:cubicBezTo>
                    <a:pt x="101" y="90"/>
                    <a:pt x="103" y="88"/>
                    <a:pt x="102" y="88"/>
                  </a:cubicBezTo>
                  <a:cubicBezTo>
                    <a:pt x="103" y="87"/>
                    <a:pt x="101" y="88"/>
                    <a:pt x="101" y="88"/>
                  </a:cubicBezTo>
                  <a:cubicBezTo>
                    <a:pt x="100" y="89"/>
                    <a:pt x="101" y="88"/>
                    <a:pt x="101" y="88"/>
                  </a:cubicBezTo>
                  <a:cubicBezTo>
                    <a:pt x="100" y="88"/>
                    <a:pt x="97" y="89"/>
                    <a:pt x="97" y="86"/>
                  </a:cubicBezTo>
                  <a:cubicBezTo>
                    <a:pt x="96" y="87"/>
                    <a:pt x="94" y="88"/>
                    <a:pt x="94" y="88"/>
                  </a:cubicBezTo>
                  <a:cubicBezTo>
                    <a:pt x="95" y="86"/>
                    <a:pt x="95" y="86"/>
                    <a:pt x="95" y="86"/>
                  </a:cubicBezTo>
                  <a:cubicBezTo>
                    <a:pt x="96" y="85"/>
                    <a:pt x="95" y="86"/>
                    <a:pt x="96" y="84"/>
                  </a:cubicBezTo>
                  <a:cubicBezTo>
                    <a:pt x="93" y="86"/>
                    <a:pt x="100" y="84"/>
                    <a:pt x="97" y="85"/>
                  </a:cubicBezTo>
                  <a:cubicBezTo>
                    <a:pt x="99" y="83"/>
                    <a:pt x="94" y="87"/>
                    <a:pt x="96" y="85"/>
                  </a:cubicBezTo>
                  <a:cubicBezTo>
                    <a:pt x="96" y="84"/>
                    <a:pt x="93" y="86"/>
                    <a:pt x="94" y="84"/>
                  </a:cubicBezTo>
                  <a:cubicBezTo>
                    <a:pt x="94" y="84"/>
                    <a:pt x="97" y="82"/>
                    <a:pt x="97" y="81"/>
                  </a:cubicBezTo>
                  <a:cubicBezTo>
                    <a:pt x="96" y="81"/>
                    <a:pt x="96" y="82"/>
                    <a:pt x="95" y="82"/>
                  </a:cubicBezTo>
                  <a:cubicBezTo>
                    <a:pt x="94" y="83"/>
                    <a:pt x="94" y="83"/>
                    <a:pt x="94" y="83"/>
                  </a:cubicBezTo>
                  <a:cubicBezTo>
                    <a:pt x="92" y="85"/>
                    <a:pt x="93" y="82"/>
                    <a:pt x="92" y="84"/>
                  </a:cubicBezTo>
                  <a:cubicBezTo>
                    <a:pt x="93" y="83"/>
                    <a:pt x="90" y="84"/>
                    <a:pt x="93" y="81"/>
                  </a:cubicBezTo>
                  <a:cubicBezTo>
                    <a:pt x="95" y="79"/>
                    <a:pt x="95" y="79"/>
                    <a:pt x="95" y="79"/>
                  </a:cubicBezTo>
                  <a:cubicBezTo>
                    <a:pt x="94" y="79"/>
                    <a:pt x="92" y="81"/>
                    <a:pt x="91" y="82"/>
                  </a:cubicBezTo>
                  <a:cubicBezTo>
                    <a:pt x="92" y="81"/>
                    <a:pt x="92" y="81"/>
                    <a:pt x="92" y="81"/>
                  </a:cubicBezTo>
                  <a:cubicBezTo>
                    <a:pt x="88" y="84"/>
                    <a:pt x="91" y="80"/>
                    <a:pt x="88" y="82"/>
                  </a:cubicBezTo>
                  <a:cubicBezTo>
                    <a:pt x="89" y="80"/>
                    <a:pt x="87" y="81"/>
                    <a:pt x="89" y="78"/>
                  </a:cubicBezTo>
                  <a:cubicBezTo>
                    <a:pt x="87" y="79"/>
                    <a:pt x="86" y="80"/>
                    <a:pt x="86" y="79"/>
                  </a:cubicBezTo>
                  <a:cubicBezTo>
                    <a:pt x="86" y="78"/>
                    <a:pt x="86" y="78"/>
                    <a:pt x="87" y="78"/>
                  </a:cubicBezTo>
                  <a:cubicBezTo>
                    <a:pt x="88" y="76"/>
                    <a:pt x="87" y="77"/>
                    <a:pt x="86" y="77"/>
                  </a:cubicBezTo>
                  <a:cubicBezTo>
                    <a:pt x="87" y="77"/>
                    <a:pt x="87" y="75"/>
                    <a:pt x="88" y="73"/>
                  </a:cubicBezTo>
                  <a:cubicBezTo>
                    <a:pt x="86" y="74"/>
                    <a:pt x="85" y="76"/>
                    <a:pt x="84" y="77"/>
                  </a:cubicBezTo>
                  <a:cubicBezTo>
                    <a:pt x="87" y="73"/>
                    <a:pt x="80" y="78"/>
                    <a:pt x="83" y="75"/>
                  </a:cubicBezTo>
                  <a:cubicBezTo>
                    <a:pt x="83" y="74"/>
                    <a:pt x="85" y="73"/>
                    <a:pt x="85" y="72"/>
                  </a:cubicBezTo>
                  <a:cubicBezTo>
                    <a:pt x="88" y="68"/>
                    <a:pt x="82" y="74"/>
                    <a:pt x="83" y="72"/>
                  </a:cubicBezTo>
                  <a:cubicBezTo>
                    <a:pt x="80" y="75"/>
                    <a:pt x="80" y="75"/>
                    <a:pt x="80" y="75"/>
                  </a:cubicBezTo>
                  <a:cubicBezTo>
                    <a:pt x="82" y="73"/>
                    <a:pt x="78" y="76"/>
                    <a:pt x="81" y="73"/>
                  </a:cubicBezTo>
                  <a:cubicBezTo>
                    <a:pt x="79" y="74"/>
                    <a:pt x="81" y="71"/>
                    <a:pt x="78" y="74"/>
                  </a:cubicBezTo>
                  <a:cubicBezTo>
                    <a:pt x="79" y="70"/>
                    <a:pt x="74" y="73"/>
                    <a:pt x="78" y="67"/>
                  </a:cubicBezTo>
                  <a:cubicBezTo>
                    <a:pt x="77" y="68"/>
                    <a:pt x="77" y="67"/>
                    <a:pt x="76" y="68"/>
                  </a:cubicBezTo>
                  <a:cubicBezTo>
                    <a:pt x="75" y="70"/>
                    <a:pt x="78" y="67"/>
                    <a:pt x="77" y="69"/>
                  </a:cubicBezTo>
                  <a:cubicBezTo>
                    <a:pt x="76" y="69"/>
                    <a:pt x="76" y="69"/>
                    <a:pt x="75" y="70"/>
                  </a:cubicBezTo>
                  <a:cubicBezTo>
                    <a:pt x="76" y="69"/>
                    <a:pt x="75" y="68"/>
                    <a:pt x="78" y="66"/>
                  </a:cubicBezTo>
                  <a:cubicBezTo>
                    <a:pt x="79" y="64"/>
                    <a:pt x="73" y="71"/>
                    <a:pt x="73" y="69"/>
                  </a:cubicBezTo>
                  <a:cubicBezTo>
                    <a:pt x="74" y="67"/>
                    <a:pt x="74" y="67"/>
                    <a:pt x="74" y="67"/>
                  </a:cubicBezTo>
                  <a:cubicBezTo>
                    <a:pt x="71" y="68"/>
                    <a:pt x="71" y="68"/>
                    <a:pt x="71" y="68"/>
                  </a:cubicBezTo>
                  <a:cubicBezTo>
                    <a:pt x="71" y="67"/>
                    <a:pt x="73" y="65"/>
                    <a:pt x="75" y="63"/>
                  </a:cubicBezTo>
                  <a:cubicBezTo>
                    <a:pt x="74" y="63"/>
                    <a:pt x="74" y="63"/>
                    <a:pt x="73" y="64"/>
                  </a:cubicBezTo>
                  <a:cubicBezTo>
                    <a:pt x="74" y="61"/>
                    <a:pt x="74" y="61"/>
                    <a:pt x="74" y="61"/>
                  </a:cubicBezTo>
                  <a:cubicBezTo>
                    <a:pt x="73" y="63"/>
                    <a:pt x="73" y="62"/>
                    <a:pt x="72" y="63"/>
                  </a:cubicBezTo>
                  <a:cubicBezTo>
                    <a:pt x="73" y="62"/>
                    <a:pt x="73" y="62"/>
                    <a:pt x="73" y="62"/>
                  </a:cubicBezTo>
                  <a:cubicBezTo>
                    <a:pt x="74" y="61"/>
                    <a:pt x="73" y="61"/>
                    <a:pt x="72" y="61"/>
                  </a:cubicBezTo>
                  <a:cubicBezTo>
                    <a:pt x="71" y="63"/>
                    <a:pt x="71" y="64"/>
                    <a:pt x="71" y="64"/>
                  </a:cubicBezTo>
                  <a:cubicBezTo>
                    <a:pt x="70" y="65"/>
                    <a:pt x="70" y="65"/>
                    <a:pt x="69" y="66"/>
                  </a:cubicBezTo>
                  <a:cubicBezTo>
                    <a:pt x="71" y="64"/>
                    <a:pt x="70" y="64"/>
                    <a:pt x="70" y="63"/>
                  </a:cubicBezTo>
                  <a:cubicBezTo>
                    <a:pt x="70" y="62"/>
                    <a:pt x="68" y="65"/>
                    <a:pt x="68" y="65"/>
                  </a:cubicBezTo>
                  <a:cubicBezTo>
                    <a:pt x="69" y="63"/>
                    <a:pt x="67" y="64"/>
                    <a:pt x="69" y="63"/>
                  </a:cubicBezTo>
                  <a:cubicBezTo>
                    <a:pt x="69" y="62"/>
                    <a:pt x="68" y="64"/>
                    <a:pt x="69" y="63"/>
                  </a:cubicBezTo>
                  <a:cubicBezTo>
                    <a:pt x="70" y="62"/>
                    <a:pt x="71" y="60"/>
                    <a:pt x="70" y="61"/>
                  </a:cubicBezTo>
                  <a:cubicBezTo>
                    <a:pt x="68" y="62"/>
                    <a:pt x="66" y="65"/>
                    <a:pt x="67" y="64"/>
                  </a:cubicBezTo>
                  <a:cubicBezTo>
                    <a:pt x="69" y="62"/>
                    <a:pt x="69" y="62"/>
                    <a:pt x="69" y="62"/>
                  </a:cubicBezTo>
                  <a:cubicBezTo>
                    <a:pt x="69" y="60"/>
                    <a:pt x="69" y="60"/>
                    <a:pt x="69" y="60"/>
                  </a:cubicBezTo>
                  <a:cubicBezTo>
                    <a:pt x="67" y="62"/>
                    <a:pt x="67" y="62"/>
                    <a:pt x="67" y="62"/>
                  </a:cubicBezTo>
                  <a:cubicBezTo>
                    <a:pt x="68" y="61"/>
                    <a:pt x="68" y="61"/>
                    <a:pt x="68" y="61"/>
                  </a:cubicBezTo>
                  <a:cubicBezTo>
                    <a:pt x="66" y="63"/>
                    <a:pt x="67" y="61"/>
                    <a:pt x="65" y="63"/>
                  </a:cubicBezTo>
                  <a:cubicBezTo>
                    <a:pt x="64" y="63"/>
                    <a:pt x="65" y="61"/>
                    <a:pt x="65" y="61"/>
                  </a:cubicBezTo>
                  <a:cubicBezTo>
                    <a:pt x="65" y="61"/>
                    <a:pt x="65" y="61"/>
                    <a:pt x="65" y="61"/>
                  </a:cubicBezTo>
                  <a:cubicBezTo>
                    <a:pt x="66" y="59"/>
                    <a:pt x="65" y="60"/>
                    <a:pt x="63" y="61"/>
                  </a:cubicBezTo>
                  <a:cubicBezTo>
                    <a:pt x="64" y="60"/>
                    <a:pt x="64" y="60"/>
                    <a:pt x="64" y="60"/>
                  </a:cubicBezTo>
                  <a:cubicBezTo>
                    <a:pt x="64" y="60"/>
                    <a:pt x="63" y="60"/>
                    <a:pt x="62" y="61"/>
                  </a:cubicBezTo>
                  <a:cubicBezTo>
                    <a:pt x="62" y="59"/>
                    <a:pt x="67" y="53"/>
                    <a:pt x="65" y="55"/>
                  </a:cubicBezTo>
                  <a:cubicBezTo>
                    <a:pt x="64" y="55"/>
                    <a:pt x="61" y="58"/>
                    <a:pt x="61" y="60"/>
                  </a:cubicBezTo>
                  <a:cubicBezTo>
                    <a:pt x="61" y="58"/>
                    <a:pt x="57" y="60"/>
                    <a:pt x="59" y="57"/>
                  </a:cubicBezTo>
                  <a:cubicBezTo>
                    <a:pt x="57" y="58"/>
                    <a:pt x="57" y="58"/>
                    <a:pt x="57" y="58"/>
                  </a:cubicBezTo>
                  <a:cubicBezTo>
                    <a:pt x="56" y="56"/>
                    <a:pt x="52" y="58"/>
                    <a:pt x="54" y="54"/>
                  </a:cubicBezTo>
                  <a:cubicBezTo>
                    <a:pt x="55" y="53"/>
                    <a:pt x="56" y="52"/>
                    <a:pt x="57" y="51"/>
                  </a:cubicBezTo>
                  <a:cubicBezTo>
                    <a:pt x="55" y="52"/>
                    <a:pt x="58" y="48"/>
                    <a:pt x="55" y="51"/>
                  </a:cubicBezTo>
                  <a:cubicBezTo>
                    <a:pt x="54" y="53"/>
                    <a:pt x="53" y="54"/>
                    <a:pt x="53" y="55"/>
                  </a:cubicBezTo>
                  <a:cubicBezTo>
                    <a:pt x="52" y="56"/>
                    <a:pt x="50" y="55"/>
                    <a:pt x="51" y="53"/>
                  </a:cubicBezTo>
                  <a:cubicBezTo>
                    <a:pt x="51" y="54"/>
                    <a:pt x="50" y="54"/>
                    <a:pt x="50" y="54"/>
                  </a:cubicBezTo>
                  <a:cubicBezTo>
                    <a:pt x="52" y="52"/>
                    <a:pt x="52" y="51"/>
                    <a:pt x="50" y="51"/>
                  </a:cubicBezTo>
                  <a:cubicBezTo>
                    <a:pt x="49" y="53"/>
                    <a:pt x="49" y="53"/>
                    <a:pt x="49" y="53"/>
                  </a:cubicBezTo>
                  <a:cubicBezTo>
                    <a:pt x="50" y="51"/>
                    <a:pt x="50" y="51"/>
                    <a:pt x="50" y="51"/>
                  </a:cubicBezTo>
                  <a:cubicBezTo>
                    <a:pt x="49" y="52"/>
                    <a:pt x="47" y="55"/>
                    <a:pt x="48" y="53"/>
                  </a:cubicBezTo>
                  <a:cubicBezTo>
                    <a:pt x="49" y="51"/>
                    <a:pt x="49" y="51"/>
                    <a:pt x="49" y="51"/>
                  </a:cubicBezTo>
                  <a:cubicBezTo>
                    <a:pt x="48" y="52"/>
                    <a:pt x="45" y="54"/>
                    <a:pt x="46" y="52"/>
                  </a:cubicBezTo>
                  <a:cubicBezTo>
                    <a:pt x="47" y="49"/>
                    <a:pt x="47" y="49"/>
                    <a:pt x="47" y="49"/>
                  </a:cubicBezTo>
                  <a:cubicBezTo>
                    <a:pt x="47" y="49"/>
                    <a:pt x="45" y="50"/>
                    <a:pt x="45" y="51"/>
                  </a:cubicBezTo>
                  <a:cubicBezTo>
                    <a:pt x="46" y="49"/>
                    <a:pt x="45" y="49"/>
                    <a:pt x="46" y="46"/>
                  </a:cubicBezTo>
                  <a:cubicBezTo>
                    <a:pt x="41" y="51"/>
                    <a:pt x="39" y="49"/>
                    <a:pt x="37" y="48"/>
                  </a:cubicBezTo>
                  <a:cubicBezTo>
                    <a:pt x="38" y="46"/>
                    <a:pt x="38" y="46"/>
                    <a:pt x="38" y="46"/>
                  </a:cubicBezTo>
                  <a:cubicBezTo>
                    <a:pt x="39" y="45"/>
                    <a:pt x="37" y="49"/>
                    <a:pt x="37" y="47"/>
                  </a:cubicBezTo>
                  <a:cubicBezTo>
                    <a:pt x="38" y="46"/>
                    <a:pt x="38" y="44"/>
                    <a:pt x="40" y="43"/>
                  </a:cubicBezTo>
                  <a:cubicBezTo>
                    <a:pt x="40" y="41"/>
                    <a:pt x="37" y="45"/>
                    <a:pt x="37" y="45"/>
                  </a:cubicBezTo>
                  <a:cubicBezTo>
                    <a:pt x="35" y="47"/>
                    <a:pt x="38" y="44"/>
                    <a:pt x="36" y="46"/>
                  </a:cubicBezTo>
                  <a:cubicBezTo>
                    <a:pt x="36" y="47"/>
                    <a:pt x="36" y="44"/>
                    <a:pt x="34" y="47"/>
                  </a:cubicBezTo>
                  <a:cubicBezTo>
                    <a:pt x="35" y="46"/>
                    <a:pt x="36" y="44"/>
                    <a:pt x="37" y="43"/>
                  </a:cubicBezTo>
                  <a:cubicBezTo>
                    <a:pt x="36" y="44"/>
                    <a:pt x="36" y="44"/>
                    <a:pt x="36" y="44"/>
                  </a:cubicBezTo>
                  <a:cubicBezTo>
                    <a:pt x="37" y="41"/>
                    <a:pt x="41" y="39"/>
                    <a:pt x="43" y="35"/>
                  </a:cubicBezTo>
                  <a:cubicBezTo>
                    <a:pt x="42" y="35"/>
                    <a:pt x="42" y="35"/>
                    <a:pt x="42" y="35"/>
                  </a:cubicBezTo>
                  <a:cubicBezTo>
                    <a:pt x="44" y="32"/>
                    <a:pt x="45" y="33"/>
                    <a:pt x="45" y="31"/>
                  </a:cubicBezTo>
                  <a:cubicBezTo>
                    <a:pt x="44" y="32"/>
                    <a:pt x="41" y="36"/>
                    <a:pt x="40" y="37"/>
                  </a:cubicBezTo>
                  <a:cubicBezTo>
                    <a:pt x="39" y="37"/>
                    <a:pt x="35" y="43"/>
                    <a:pt x="35" y="42"/>
                  </a:cubicBezTo>
                  <a:cubicBezTo>
                    <a:pt x="35" y="41"/>
                    <a:pt x="36" y="43"/>
                    <a:pt x="37" y="40"/>
                  </a:cubicBezTo>
                  <a:cubicBezTo>
                    <a:pt x="38" y="38"/>
                    <a:pt x="35" y="41"/>
                    <a:pt x="35" y="40"/>
                  </a:cubicBezTo>
                  <a:cubicBezTo>
                    <a:pt x="35" y="41"/>
                    <a:pt x="33" y="44"/>
                    <a:pt x="32" y="44"/>
                  </a:cubicBezTo>
                  <a:cubicBezTo>
                    <a:pt x="33" y="42"/>
                    <a:pt x="34" y="42"/>
                    <a:pt x="34" y="41"/>
                  </a:cubicBezTo>
                  <a:cubicBezTo>
                    <a:pt x="33" y="42"/>
                    <a:pt x="31" y="43"/>
                    <a:pt x="31" y="45"/>
                  </a:cubicBezTo>
                  <a:cubicBezTo>
                    <a:pt x="29" y="48"/>
                    <a:pt x="31" y="43"/>
                    <a:pt x="29" y="46"/>
                  </a:cubicBezTo>
                  <a:cubicBezTo>
                    <a:pt x="30" y="43"/>
                    <a:pt x="33" y="40"/>
                    <a:pt x="33" y="39"/>
                  </a:cubicBezTo>
                  <a:cubicBezTo>
                    <a:pt x="32" y="41"/>
                    <a:pt x="30" y="41"/>
                    <a:pt x="28" y="45"/>
                  </a:cubicBezTo>
                  <a:cubicBezTo>
                    <a:pt x="29" y="44"/>
                    <a:pt x="30" y="42"/>
                    <a:pt x="31" y="41"/>
                  </a:cubicBezTo>
                  <a:cubicBezTo>
                    <a:pt x="32" y="39"/>
                    <a:pt x="27" y="45"/>
                    <a:pt x="30" y="40"/>
                  </a:cubicBezTo>
                  <a:cubicBezTo>
                    <a:pt x="28" y="42"/>
                    <a:pt x="28" y="42"/>
                    <a:pt x="28" y="42"/>
                  </a:cubicBezTo>
                  <a:cubicBezTo>
                    <a:pt x="29" y="41"/>
                    <a:pt x="29" y="41"/>
                    <a:pt x="30" y="39"/>
                  </a:cubicBezTo>
                  <a:cubicBezTo>
                    <a:pt x="29" y="39"/>
                    <a:pt x="26" y="42"/>
                    <a:pt x="29" y="38"/>
                  </a:cubicBezTo>
                  <a:cubicBezTo>
                    <a:pt x="28" y="38"/>
                    <a:pt x="28" y="38"/>
                    <a:pt x="26" y="41"/>
                  </a:cubicBezTo>
                  <a:cubicBezTo>
                    <a:pt x="26" y="42"/>
                    <a:pt x="28" y="39"/>
                    <a:pt x="26" y="43"/>
                  </a:cubicBezTo>
                  <a:cubicBezTo>
                    <a:pt x="28" y="40"/>
                    <a:pt x="25" y="43"/>
                    <a:pt x="24" y="43"/>
                  </a:cubicBezTo>
                  <a:cubicBezTo>
                    <a:pt x="25" y="42"/>
                    <a:pt x="25" y="42"/>
                    <a:pt x="25" y="42"/>
                  </a:cubicBezTo>
                  <a:cubicBezTo>
                    <a:pt x="25" y="42"/>
                    <a:pt x="24" y="42"/>
                    <a:pt x="23" y="43"/>
                  </a:cubicBezTo>
                  <a:cubicBezTo>
                    <a:pt x="25" y="41"/>
                    <a:pt x="25" y="41"/>
                    <a:pt x="25" y="41"/>
                  </a:cubicBezTo>
                  <a:cubicBezTo>
                    <a:pt x="23" y="43"/>
                    <a:pt x="23" y="43"/>
                    <a:pt x="23" y="43"/>
                  </a:cubicBezTo>
                  <a:cubicBezTo>
                    <a:pt x="22" y="44"/>
                    <a:pt x="25" y="39"/>
                    <a:pt x="24" y="39"/>
                  </a:cubicBezTo>
                  <a:cubicBezTo>
                    <a:pt x="26" y="38"/>
                    <a:pt x="26" y="38"/>
                    <a:pt x="26" y="38"/>
                  </a:cubicBezTo>
                  <a:cubicBezTo>
                    <a:pt x="25" y="38"/>
                    <a:pt x="27" y="36"/>
                    <a:pt x="26" y="36"/>
                  </a:cubicBezTo>
                  <a:cubicBezTo>
                    <a:pt x="24" y="38"/>
                    <a:pt x="23" y="41"/>
                    <a:pt x="22" y="42"/>
                  </a:cubicBezTo>
                  <a:cubicBezTo>
                    <a:pt x="21" y="43"/>
                    <a:pt x="23" y="40"/>
                    <a:pt x="21" y="42"/>
                  </a:cubicBezTo>
                  <a:cubicBezTo>
                    <a:pt x="23" y="40"/>
                    <a:pt x="23" y="40"/>
                    <a:pt x="23" y="40"/>
                  </a:cubicBezTo>
                  <a:cubicBezTo>
                    <a:pt x="24" y="39"/>
                    <a:pt x="25" y="36"/>
                    <a:pt x="24" y="36"/>
                  </a:cubicBezTo>
                  <a:cubicBezTo>
                    <a:pt x="24" y="36"/>
                    <a:pt x="21" y="39"/>
                    <a:pt x="21" y="40"/>
                  </a:cubicBezTo>
                  <a:cubicBezTo>
                    <a:pt x="21" y="40"/>
                    <a:pt x="21" y="39"/>
                    <a:pt x="22" y="37"/>
                  </a:cubicBezTo>
                  <a:cubicBezTo>
                    <a:pt x="21" y="38"/>
                    <a:pt x="21" y="40"/>
                    <a:pt x="20" y="40"/>
                  </a:cubicBezTo>
                  <a:cubicBezTo>
                    <a:pt x="20" y="39"/>
                    <a:pt x="21" y="37"/>
                    <a:pt x="22" y="34"/>
                  </a:cubicBezTo>
                  <a:cubicBezTo>
                    <a:pt x="24" y="31"/>
                    <a:pt x="24" y="31"/>
                    <a:pt x="24" y="31"/>
                  </a:cubicBezTo>
                  <a:cubicBezTo>
                    <a:pt x="24" y="31"/>
                    <a:pt x="24" y="31"/>
                    <a:pt x="24" y="31"/>
                  </a:cubicBezTo>
                  <a:cubicBezTo>
                    <a:pt x="26" y="29"/>
                    <a:pt x="25" y="29"/>
                    <a:pt x="27" y="26"/>
                  </a:cubicBezTo>
                  <a:cubicBezTo>
                    <a:pt x="27" y="25"/>
                    <a:pt x="26" y="26"/>
                    <a:pt x="25" y="27"/>
                  </a:cubicBezTo>
                  <a:cubicBezTo>
                    <a:pt x="23" y="32"/>
                    <a:pt x="21" y="33"/>
                    <a:pt x="18" y="37"/>
                  </a:cubicBezTo>
                  <a:cubicBezTo>
                    <a:pt x="17" y="38"/>
                    <a:pt x="24" y="26"/>
                    <a:pt x="19" y="32"/>
                  </a:cubicBezTo>
                  <a:cubicBezTo>
                    <a:pt x="19" y="34"/>
                    <a:pt x="16" y="36"/>
                    <a:pt x="17" y="36"/>
                  </a:cubicBezTo>
                  <a:cubicBezTo>
                    <a:pt x="17" y="35"/>
                    <a:pt x="15" y="40"/>
                    <a:pt x="15" y="37"/>
                  </a:cubicBezTo>
                  <a:cubicBezTo>
                    <a:pt x="16" y="36"/>
                    <a:pt x="17" y="33"/>
                    <a:pt x="19" y="31"/>
                  </a:cubicBezTo>
                  <a:cubicBezTo>
                    <a:pt x="18" y="32"/>
                    <a:pt x="19" y="32"/>
                    <a:pt x="19" y="32"/>
                  </a:cubicBezTo>
                  <a:cubicBezTo>
                    <a:pt x="20" y="30"/>
                    <a:pt x="22" y="27"/>
                    <a:pt x="21" y="27"/>
                  </a:cubicBezTo>
                  <a:cubicBezTo>
                    <a:pt x="21" y="27"/>
                    <a:pt x="20" y="27"/>
                    <a:pt x="19" y="29"/>
                  </a:cubicBezTo>
                  <a:cubicBezTo>
                    <a:pt x="17" y="32"/>
                    <a:pt x="20" y="29"/>
                    <a:pt x="18" y="32"/>
                  </a:cubicBezTo>
                  <a:cubicBezTo>
                    <a:pt x="17" y="32"/>
                    <a:pt x="19" y="28"/>
                    <a:pt x="16" y="32"/>
                  </a:cubicBezTo>
                  <a:cubicBezTo>
                    <a:pt x="16" y="32"/>
                    <a:pt x="15" y="35"/>
                    <a:pt x="14" y="37"/>
                  </a:cubicBezTo>
                  <a:cubicBezTo>
                    <a:pt x="13" y="37"/>
                    <a:pt x="13" y="37"/>
                    <a:pt x="13" y="37"/>
                  </a:cubicBezTo>
                  <a:cubicBezTo>
                    <a:pt x="14" y="36"/>
                    <a:pt x="14" y="36"/>
                    <a:pt x="14" y="36"/>
                  </a:cubicBezTo>
                  <a:cubicBezTo>
                    <a:pt x="14" y="34"/>
                    <a:pt x="12" y="38"/>
                    <a:pt x="11" y="38"/>
                  </a:cubicBezTo>
                  <a:cubicBezTo>
                    <a:pt x="13" y="34"/>
                    <a:pt x="13" y="34"/>
                    <a:pt x="13" y="34"/>
                  </a:cubicBezTo>
                  <a:cubicBezTo>
                    <a:pt x="15" y="31"/>
                    <a:pt x="13" y="36"/>
                    <a:pt x="16" y="31"/>
                  </a:cubicBezTo>
                  <a:cubicBezTo>
                    <a:pt x="15" y="31"/>
                    <a:pt x="14" y="33"/>
                    <a:pt x="14" y="32"/>
                  </a:cubicBezTo>
                  <a:cubicBezTo>
                    <a:pt x="15" y="31"/>
                    <a:pt x="15" y="31"/>
                    <a:pt x="15" y="31"/>
                  </a:cubicBezTo>
                  <a:cubicBezTo>
                    <a:pt x="15" y="31"/>
                    <a:pt x="18" y="25"/>
                    <a:pt x="15" y="28"/>
                  </a:cubicBezTo>
                  <a:cubicBezTo>
                    <a:pt x="14" y="29"/>
                    <a:pt x="14" y="29"/>
                    <a:pt x="13" y="31"/>
                  </a:cubicBezTo>
                  <a:cubicBezTo>
                    <a:pt x="12" y="31"/>
                    <a:pt x="11" y="33"/>
                    <a:pt x="10" y="33"/>
                  </a:cubicBezTo>
                  <a:cubicBezTo>
                    <a:pt x="12" y="29"/>
                    <a:pt x="9" y="32"/>
                    <a:pt x="12" y="29"/>
                  </a:cubicBezTo>
                  <a:cubicBezTo>
                    <a:pt x="11" y="31"/>
                    <a:pt x="12" y="31"/>
                    <a:pt x="14" y="28"/>
                  </a:cubicBezTo>
                  <a:cubicBezTo>
                    <a:pt x="16" y="24"/>
                    <a:pt x="15" y="29"/>
                    <a:pt x="17" y="25"/>
                  </a:cubicBezTo>
                  <a:cubicBezTo>
                    <a:pt x="17" y="25"/>
                    <a:pt x="19" y="21"/>
                    <a:pt x="20" y="18"/>
                  </a:cubicBezTo>
                  <a:cubicBezTo>
                    <a:pt x="20" y="18"/>
                    <a:pt x="19" y="19"/>
                    <a:pt x="19" y="19"/>
                  </a:cubicBezTo>
                  <a:cubicBezTo>
                    <a:pt x="17" y="22"/>
                    <a:pt x="18" y="22"/>
                    <a:pt x="16" y="24"/>
                  </a:cubicBezTo>
                  <a:cubicBezTo>
                    <a:pt x="16" y="23"/>
                    <a:pt x="14" y="24"/>
                    <a:pt x="12" y="26"/>
                  </a:cubicBezTo>
                  <a:cubicBezTo>
                    <a:pt x="13" y="25"/>
                    <a:pt x="14" y="22"/>
                    <a:pt x="15" y="22"/>
                  </a:cubicBezTo>
                  <a:cubicBezTo>
                    <a:pt x="13" y="23"/>
                    <a:pt x="12" y="22"/>
                    <a:pt x="12" y="20"/>
                  </a:cubicBezTo>
                  <a:cubicBezTo>
                    <a:pt x="10" y="25"/>
                    <a:pt x="10" y="21"/>
                    <a:pt x="9" y="24"/>
                  </a:cubicBezTo>
                  <a:cubicBezTo>
                    <a:pt x="9" y="25"/>
                    <a:pt x="8" y="28"/>
                    <a:pt x="7" y="30"/>
                  </a:cubicBezTo>
                  <a:cubicBezTo>
                    <a:pt x="6" y="30"/>
                    <a:pt x="8" y="28"/>
                    <a:pt x="8" y="27"/>
                  </a:cubicBezTo>
                  <a:cubicBezTo>
                    <a:pt x="6" y="29"/>
                    <a:pt x="9" y="24"/>
                    <a:pt x="7" y="27"/>
                  </a:cubicBezTo>
                  <a:cubicBezTo>
                    <a:pt x="8" y="26"/>
                    <a:pt x="10" y="22"/>
                    <a:pt x="11" y="19"/>
                  </a:cubicBezTo>
                  <a:cubicBezTo>
                    <a:pt x="10" y="21"/>
                    <a:pt x="13" y="17"/>
                    <a:pt x="12" y="17"/>
                  </a:cubicBezTo>
                  <a:cubicBezTo>
                    <a:pt x="10" y="18"/>
                    <a:pt x="9" y="19"/>
                    <a:pt x="8" y="19"/>
                  </a:cubicBezTo>
                  <a:cubicBezTo>
                    <a:pt x="8" y="16"/>
                    <a:pt x="5" y="18"/>
                    <a:pt x="4" y="18"/>
                  </a:cubicBezTo>
                  <a:cubicBezTo>
                    <a:pt x="5" y="16"/>
                    <a:pt x="7" y="12"/>
                    <a:pt x="7" y="12"/>
                  </a:cubicBezTo>
                  <a:cubicBezTo>
                    <a:pt x="6" y="11"/>
                    <a:pt x="5" y="16"/>
                    <a:pt x="5" y="13"/>
                  </a:cubicBezTo>
                  <a:cubicBezTo>
                    <a:pt x="6" y="13"/>
                    <a:pt x="6" y="13"/>
                    <a:pt x="6" y="13"/>
                  </a:cubicBezTo>
                  <a:cubicBezTo>
                    <a:pt x="5" y="14"/>
                    <a:pt x="5" y="10"/>
                    <a:pt x="3" y="15"/>
                  </a:cubicBezTo>
                  <a:cubicBezTo>
                    <a:pt x="5" y="11"/>
                    <a:pt x="5" y="11"/>
                    <a:pt x="5" y="11"/>
                  </a:cubicBezTo>
                  <a:cubicBezTo>
                    <a:pt x="5" y="10"/>
                    <a:pt x="4" y="11"/>
                    <a:pt x="4" y="12"/>
                  </a:cubicBezTo>
                  <a:cubicBezTo>
                    <a:pt x="4" y="10"/>
                    <a:pt x="5" y="9"/>
                    <a:pt x="5" y="8"/>
                  </a:cubicBezTo>
                  <a:cubicBezTo>
                    <a:pt x="6" y="5"/>
                    <a:pt x="4" y="8"/>
                    <a:pt x="3" y="8"/>
                  </a:cubicBezTo>
                  <a:cubicBezTo>
                    <a:pt x="3" y="11"/>
                    <a:pt x="3" y="11"/>
                    <a:pt x="3" y="11"/>
                  </a:cubicBezTo>
                  <a:cubicBezTo>
                    <a:pt x="1" y="12"/>
                    <a:pt x="1" y="9"/>
                    <a:pt x="0" y="10"/>
                  </a:cubicBezTo>
                  <a:cubicBezTo>
                    <a:pt x="1" y="7"/>
                    <a:pt x="1" y="7"/>
                    <a:pt x="1" y="7"/>
                  </a:cubicBezTo>
                  <a:cubicBezTo>
                    <a:pt x="0" y="8"/>
                    <a:pt x="0" y="8"/>
                    <a:pt x="0" y="8"/>
                  </a:cubicBezTo>
                  <a:cubicBezTo>
                    <a:pt x="1" y="6"/>
                    <a:pt x="1" y="5"/>
                    <a:pt x="0" y="6"/>
                  </a:cubicBezTo>
                  <a:cubicBezTo>
                    <a:pt x="4" y="1"/>
                    <a:pt x="4" y="1"/>
                    <a:pt x="4" y="1"/>
                  </a:cubicBezTo>
                  <a:cubicBezTo>
                    <a:pt x="4" y="3"/>
                    <a:pt x="2" y="4"/>
                    <a:pt x="2" y="6"/>
                  </a:cubicBezTo>
                  <a:cubicBezTo>
                    <a:pt x="1" y="8"/>
                    <a:pt x="2" y="8"/>
                    <a:pt x="3" y="6"/>
                  </a:cubicBezTo>
                  <a:cubicBezTo>
                    <a:pt x="3" y="6"/>
                    <a:pt x="3" y="6"/>
                    <a:pt x="2" y="7"/>
                  </a:cubicBezTo>
                  <a:cubicBezTo>
                    <a:pt x="4" y="4"/>
                    <a:pt x="4" y="4"/>
                    <a:pt x="5" y="2"/>
                  </a:cubicBezTo>
                  <a:cubicBezTo>
                    <a:pt x="5" y="2"/>
                    <a:pt x="5" y="1"/>
                    <a:pt x="5" y="2"/>
                  </a:cubicBezTo>
                  <a:cubicBezTo>
                    <a:pt x="6" y="1"/>
                    <a:pt x="6" y="1"/>
                    <a:pt x="7" y="1"/>
                  </a:cubicBezTo>
                  <a:cubicBezTo>
                    <a:pt x="6" y="2"/>
                    <a:pt x="6" y="3"/>
                    <a:pt x="6" y="4"/>
                  </a:cubicBezTo>
                  <a:cubicBezTo>
                    <a:pt x="7" y="1"/>
                    <a:pt x="8" y="0"/>
                    <a:pt x="8" y="2"/>
                  </a:cubicBezTo>
                  <a:cubicBezTo>
                    <a:pt x="7" y="5"/>
                    <a:pt x="11" y="0"/>
                    <a:pt x="11" y="2"/>
                  </a:cubicBezTo>
                  <a:cubicBezTo>
                    <a:pt x="9" y="4"/>
                    <a:pt x="8" y="6"/>
                    <a:pt x="7" y="7"/>
                  </a:cubicBezTo>
                  <a:cubicBezTo>
                    <a:pt x="7" y="9"/>
                    <a:pt x="7" y="7"/>
                    <a:pt x="7" y="9"/>
                  </a:cubicBezTo>
                  <a:cubicBezTo>
                    <a:pt x="8" y="7"/>
                    <a:pt x="10" y="4"/>
                    <a:pt x="12" y="3"/>
                  </a:cubicBezTo>
                  <a:cubicBezTo>
                    <a:pt x="11" y="5"/>
                    <a:pt x="11" y="5"/>
                    <a:pt x="11" y="5"/>
                  </a:cubicBezTo>
                  <a:cubicBezTo>
                    <a:pt x="12" y="4"/>
                    <a:pt x="13" y="1"/>
                    <a:pt x="14" y="2"/>
                  </a:cubicBezTo>
                  <a:cubicBezTo>
                    <a:pt x="15" y="4"/>
                    <a:pt x="16" y="5"/>
                    <a:pt x="17" y="6"/>
                  </a:cubicBezTo>
                  <a:cubicBezTo>
                    <a:pt x="16" y="8"/>
                    <a:pt x="16" y="8"/>
                    <a:pt x="16" y="8"/>
                  </a:cubicBezTo>
                  <a:cubicBezTo>
                    <a:pt x="19" y="4"/>
                    <a:pt x="19" y="7"/>
                    <a:pt x="21" y="6"/>
                  </a:cubicBezTo>
                  <a:cubicBezTo>
                    <a:pt x="21" y="8"/>
                    <a:pt x="25" y="5"/>
                    <a:pt x="23" y="9"/>
                  </a:cubicBezTo>
                  <a:cubicBezTo>
                    <a:pt x="26" y="9"/>
                    <a:pt x="30" y="8"/>
                    <a:pt x="31" y="11"/>
                  </a:cubicBezTo>
                  <a:cubicBezTo>
                    <a:pt x="29" y="13"/>
                    <a:pt x="29" y="13"/>
                    <a:pt x="29" y="13"/>
                  </a:cubicBezTo>
                  <a:cubicBezTo>
                    <a:pt x="31" y="11"/>
                    <a:pt x="29" y="15"/>
                    <a:pt x="29" y="15"/>
                  </a:cubicBezTo>
                  <a:cubicBezTo>
                    <a:pt x="30" y="12"/>
                    <a:pt x="32" y="12"/>
                    <a:pt x="33" y="11"/>
                  </a:cubicBezTo>
                  <a:cubicBezTo>
                    <a:pt x="33" y="14"/>
                    <a:pt x="35" y="12"/>
                    <a:pt x="38" y="11"/>
                  </a:cubicBezTo>
                  <a:cubicBezTo>
                    <a:pt x="36" y="13"/>
                    <a:pt x="36" y="13"/>
                    <a:pt x="36" y="13"/>
                  </a:cubicBezTo>
                  <a:cubicBezTo>
                    <a:pt x="40" y="9"/>
                    <a:pt x="39" y="13"/>
                    <a:pt x="39" y="15"/>
                  </a:cubicBezTo>
                  <a:cubicBezTo>
                    <a:pt x="39" y="16"/>
                    <a:pt x="38" y="18"/>
                    <a:pt x="39" y="18"/>
                  </a:cubicBezTo>
                  <a:cubicBezTo>
                    <a:pt x="41" y="15"/>
                    <a:pt x="41" y="15"/>
                    <a:pt x="44" y="14"/>
                  </a:cubicBezTo>
                  <a:cubicBezTo>
                    <a:pt x="44" y="14"/>
                    <a:pt x="45" y="16"/>
                    <a:pt x="45" y="18"/>
                  </a:cubicBezTo>
                  <a:cubicBezTo>
                    <a:pt x="50" y="15"/>
                    <a:pt x="51" y="19"/>
                    <a:pt x="55" y="18"/>
                  </a:cubicBezTo>
                  <a:cubicBezTo>
                    <a:pt x="54" y="21"/>
                    <a:pt x="54" y="21"/>
                    <a:pt x="54" y="21"/>
                  </a:cubicBezTo>
                  <a:cubicBezTo>
                    <a:pt x="60" y="18"/>
                    <a:pt x="60" y="24"/>
                    <a:pt x="64" y="23"/>
                  </a:cubicBezTo>
                  <a:cubicBezTo>
                    <a:pt x="61" y="27"/>
                    <a:pt x="61" y="27"/>
                    <a:pt x="61" y="27"/>
                  </a:cubicBezTo>
                  <a:cubicBezTo>
                    <a:pt x="61" y="28"/>
                    <a:pt x="63" y="27"/>
                    <a:pt x="65" y="24"/>
                  </a:cubicBezTo>
                  <a:cubicBezTo>
                    <a:pt x="65" y="26"/>
                    <a:pt x="68" y="24"/>
                    <a:pt x="66" y="27"/>
                  </a:cubicBezTo>
                  <a:cubicBezTo>
                    <a:pt x="66" y="28"/>
                    <a:pt x="68" y="26"/>
                    <a:pt x="69" y="26"/>
                  </a:cubicBezTo>
                  <a:cubicBezTo>
                    <a:pt x="69" y="28"/>
                    <a:pt x="70" y="28"/>
                    <a:pt x="72" y="29"/>
                  </a:cubicBezTo>
                  <a:cubicBezTo>
                    <a:pt x="72" y="28"/>
                    <a:pt x="72" y="28"/>
                    <a:pt x="72" y="28"/>
                  </a:cubicBezTo>
                  <a:cubicBezTo>
                    <a:pt x="71" y="29"/>
                    <a:pt x="70" y="30"/>
                    <a:pt x="70" y="31"/>
                  </a:cubicBezTo>
                  <a:cubicBezTo>
                    <a:pt x="71" y="30"/>
                    <a:pt x="71" y="33"/>
                    <a:pt x="74" y="28"/>
                  </a:cubicBezTo>
                  <a:cubicBezTo>
                    <a:pt x="73" y="32"/>
                    <a:pt x="78" y="29"/>
                    <a:pt x="77" y="33"/>
                  </a:cubicBezTo>
                  <a:cubicBezTo>
                    <a:pt x="78" y="32"/>
                    <a:pt x="78" y="32"/>
                    <a:pt x="79" y="31"/>
                  </a:cubicBezTo>
                  <a:cubicBezTo>
                    <a:pt x="80" y="32"/>
                    <a:pt x="80" y="35"/>
                    <a:pt x="82" y="34"/>
                  </a:cubicBezTo>
                  <a:cubicBezTo>
                    <a:pt x="82" y="35"/>
                    <a:pt x="80" y="36"/>
                    <a:pt x="81" y="36"/>
                  </a:cubicBezTo>
                  <a:cubicBezTo>
                    <a:pt x="81" y="36"/>
                    <a:pt x="82" y="35"/>
                    <a:pt x="83" y="34"/>
                  </a:cubicBezTo>
                  <a:cubicBezTo>
                    <a:pt x="87" y="34"/>
                    <a:pt x="85" y="40"/>
                    <a:pt x="87" y="40"/>
                  </a:cubicBezTo>
                  <a:cubicBezTo>
                    <a:pt x="92" y="41"/>
                    <a:pt x="94" y="44"/>
                    <a:pt x="97" y="46"/>
                  </a:cubicBezTo>
                  <a:cubicBezTo>
                    <a:pt x="96" y="47"/>
                    <a:pt x="96" y="47"/>
                    <a:pt x="96" y="47"/>
                  </a:cubicBezTo>
                  <a:cubicBezTo>
                    <a:pt x="100" y="45"/>
                    <a:pt x="96" y="52"/>
                    <a:pt x="101" y="48"/>
                  </a:cubicBezTo>
                  <a:cubicBezTo>
                    <a:pt x="100" y="49"/>
                    <a:pt x="101" y="49"/>
                    <a:pt x="100" y="51"/>
                  </a:cubicBezTo>
                  <a:cubicBezTo>
                    <a:pt x="102" y="49"/>
                    <a:pt x="100" y="55"/>
                    <a:pt x="103" y="53"/>
                  </a:cubicBezTo>
                  <a:cubicBezTo>
                    <a:pt x="103" y="53"/>
                    <a:pt x="103" y="53"/>
                    <a:pt x="103" y="53"/>
                  </a:cubicBezTo>
                  <a:cubicBezTo>
                    <a:pt x="102" y="56"/>
                    <a:pt x="105" y="54"/>
                    <a:pt x="105" y="57"/>
                  </a:cubicBezTo>
                  <a:cubicBezTo>
                    <a:pt x="105" y="57"/>
                    <a:pt x="104" y="57"/>
                    <a:pt x="104" y="58"/>
                  </a:cubicBezTo>
                  <a:cubicBezTo>
                    <a:pt x="103" y="60"/>
                    <a:pt x="108" y="55"/>
                    <a:pt x="104" y="59"/>
                  </a:cubicBezTo>
                  <a:cubicBezTo>
                    <a:pt x="105" y="60"/>
                    <a:pt x="106" y="57"/>
                    <a:pt x="106" y="57"/>
                  </a:cubicBezTo>
                  <a:cubicBezTo>
                    <a:pt x="107" y="61"/>
                    <a:pt x="112" y="61"/>
                    <a:pt x="115" y="62"/>
                  </a:cubicBezTo>
                  <a:cubicBezTo>
                    <a:pt x="115" y="66"/>
                    <a:pt x="110" y="69"/>
                    <a:pt x="114" y="68"/>
                  </a:cubicBezTo>
                  <a:cubicBezTo>
                    <a:pt x="113" y="68"/>
                    <a:pt x="115" y="66"/>
                    <a:pt x="114" y="67"/>
                  </a:cubicBezTo>
                  <a:cubicBezTo>
                    <a:pt x="116" y="66"/>
                    <a:pt x="111" y="72"/>
                    <a:pt x="113" y="70"/>
                  </a:cubicBezTo>
                  <a:cubicBezTo>
                    <a:pt x="115" y="68"/>
                    <a:pt x="115" y="69"/>
                    <a:pt x="116" y="68"/>
                  </a:cubicBezTo>
                  <a:cubicBezTo>
                    <a:pt x="116" y="70"/>
                    <a:pt x="114" y="73"/>
                    <a:pt x="117" y="72"/>
                  </a:cubicBezTo>
                  <a:cubicBezTo>
                    <a:pt x="116" y="73"/>
                    <a:pt x="116" y="73"/>
                    <a:pt x="116" y="73"/>
                  </a:cubicBezTo>
                  <a:cubicBezTo>
                    <a:pt x="120" y="70"/>
                    <a:pt x="119" y="73"/>
                    <a:pt x="124" y="70"/>
                  </a:cubicBezTo>
                  <a:cubicBezTo>
                    <a:pt x="130" y="74"/>
                    <a:pt x="138" y="77"/>
                    <a:pt x="143" y="82"/>
                  </a:cubicBezTo>
                  <a:cubicBezTo>
                    <a:pt x="148" y="88"/>
                    <a:pt x="155" y="91"/>
                    <a:pt x="158" y="98"/>
                  </a:cubicBezTo>
                  <a:cubicBezTo>
                    <a:pt x="156" y="103"/>
                    <a:pt x="156" y="103"/>
                    <a:pt x="159" y="103"/>
                  </a:cubicBezTo>
                  <a:cubicBezTo>
                    <a:pt x="158" y="104"/>
                    <a:pt x="158" y="104"/>
                    <a:pt x="158" y="104"/>
                  </a:cubicBezTo>
                  <a:cubicBezTo>
                    <a:pt x="161" y="101"/>
                    <a:pt x="159" y="104"/>
                    <a:pt x="162" y="102"/>
                  </a:cubicBezTo>
                  <a:cubicBezTo>
                    <a:pt x="163" y="104"/>
                    <a:pt x="166" y="105"/>
                    <a:pt x="168" y="107"/>
                  </a:cubicBezTo>
                  <a:cubicBezTo>
                    <a:pt x="167" y="107"/>
                    <a:pt x="165" y="109"/>
                    <a:pt x="165" y="110"/>
                  </a:cubicBezTo>
                  <a:cubicBezTo>
                    <a:pt x="167" y="108"/>
                    <a:pt x="167" y="108"/>
                    <a:pt x="167" y="108"/>
                  </a:cubicBezTo>
                  <a:cubicBezTo>
                    <a:pt x="167" y="109"/>
                    <a:pt x="167" y="109"/>
                    <a:pt x="167" y="109"/>
                  </a:cubicBezTo>
                  <a:cubicBezTo>
                    <a:pt x="167" y="109"/>
                    <a:pt x="169" y="108"/>
                    <a:pt x="170" y="107"/>
                  </a:cubicBezTo>
                  <a:cubicBezTo>
                    <a:pt x="177" y="110"/>
                    <a:pt x="177" y="120"/>
                    <a:pt x="182" y="124"/>
                  </a:cubicBezTo>
                  <a:cubicBezTo>
                    <a:pt x="182" y="126"/>
                    <a:pt x="185" y="127"/>
                    <a:pt x="187" y="127"/>
                  </a:cubicBezTo>
                  <a:cubicBezTo>
                    <a:pt x="187" y="134"/>
                    <a:pt x="187" y="141"/>
                    <a:pt x="194" y="142"/>
                  </a:cubicBezTo>
                  <a:cubicBezTo>
                    <a:pt x="194" y="142"/>
                    <a:pt x="187" y="148"/>
                    <a:pt x="183" y="1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79"/>
            <p:cNvSpPr/>
            <p:nvPr/>
          </p:nvSpPr>
          <p:spPr bwMode="auto">
            <a:xfrm>
              <a:off x="3516313" y="2647950"/>
              <a:ext cx="7938" cy="20637"/>
            </a:xfrm>
            <a:custGeom>
              <a:avLst/>
              <a:gdLst>
                <a:gd name="T0" fmla="*/ 2 w 2"/>
                <a:gd name="T1" fmla="*/ 0 h 5"/>
                <a:gd name="T2" fmla="*/ 0 w 2"/>
                <a:gd name="T3" fmla="*/ 5 h 5"/>
                <a:gd name="T4" fmla="*/ 2 w 2"/>
                <a:gd name="T5" fmla="*/ 0 h 5"/>
              </a:gdLst>
              <a:ahLst/>
              <a:cxnLst>
                <a:cxn ang="0">
                  <a:pos x="T0" y="T1"/>
                </a:cxn>
                <a:cxn ang="0">
                  <a:pos x="T2" y="T3"/>
                </a:cxn>
                <a:cxn ang="0">
                  <a:pos x="T4" y="T5"/>
                </a:cxn>
              </a:cxnLst>
              <a:rect l="0" t="0" r="r" b="b"/>
              <a:pathLst>
                <a:path w="2" h="5">
                  <a:moveTo>
                    <a:pt x="2" y="0"/>
                  </a:moveTo>
                  <a:cubicBezTo>
                    <a:pt x="1" y="2"/>
                    <a:pt x="1" y="3"/>
                    <a:pt x="0" y="5"/>
                  </a:cubicBez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Freeform 80"/>
            <p:cNvSpPr/>
            <p:nvPr/>
          </p:nvSpPr>
          <p:spPr bwMode="auto">
            <a:xfrm>
              <a:off x="3541713" y="2749550"/>
              <a:ext cx="7938" cy="12700"/>
            </a:xfrm>
            <a:custGeom>
              <a:avLst/>
              <a:gdLst>
                <a:gd name="T0" fmla="*/ 2 w 2"/>
                <a:gd name="T1" fmla="*/ 0 h 3"/>
                <a:gd name="T2" fmla="*/ 1 w 2"/>
                <a:gd name="T3" fmla="*/ 1 h 3"/>
                <a:gd name="T4" fmla="*/ 1 w 2"/>
                <a:gd name="T5" fmla="*/ 2 h 3"/>
                <a:gd name="T6" fmla="*/ 2 w 2"/>
                <a:gd name="T7" fmla="*/ 0 h 3"/>
              </a:gdLst>
              <a:ahLst/>
              <a:cxnLst>
                <a:cxn ang="0">
                  <a:pos x="T0" y="T1"/>
                </a:cxn>
                <a:cxn ang="0">
                  <a:pos x="T2" y="T3"/>
                </a:cxn>
                <a:cxn ang="0">
                  <a:pos x="T4" y="T5"/>
                </a:cxn>
                <a:cxn ang="0">
                  <a:pos x="T6" y="T7"/>
                </a:cxn>
              </a:cxnLst>
              <a:rect l="0" t="0" r="r" b="b"/>
              <a:pathLst>
                <a:path w="2" h="3">
                  <a:moveTo>
                    <a:pt x="2" y="0"/>
                  </a:moveTo>
                  <a:cubicBezTo>
                    <a:pt x="2" y="0"/>
                    <a:pt x="1" y="1"/>
                    <a:pt x="1" y="1"/>
                  </a:cubicBezTo>
                  <a:cubicBezTo>
                    <a:pt x="1" y="1"/>
                    <a:pt x="0" y="3"/>
                    <a:pt x="1" y="2"/>
                  </a:cubicBezTo>
                  <a:cubicBezTo>
                    <a:pt x="1" y="2"/>
                    <a:pt x="1"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81"/>
            <p:cNvSpPr/>
            <p:nvPr/>
          </p:nvSpPr>
          <p:spPr bwMode="auto">
            <a:xfrm>
              <a:off x="3549651" y="2762250"/>
              <a:ext cx="12700" cy="9525"/>
            </a:xfrm>
            <a:custGeom>
              <a:avLst/>
              <a:gdLst>
                <a:gd name="T0" fmla="*/ 3 w 3"/>
                <a:gd name="T1" fmla="*/ 0 h 2"/>
                <a:gd name="T2" fmla="*/ 0 w 3"/>
                <a:gd name="T3" fmla="*/ 2 h 2"/>
                <a:gd name="T4" fmla="*/ 3 w 3"/>
                <a:gd name="T5" fmla="*/ 0 h 2"/>
              </a:gdLst>
              <a:ahLst/>
              <a:cxnLst>
                <a:cxn ang="0">
                  <a:pos x="T0" y="T1"/>
                </a:cxn>
                <a:cxn ang="0">
                  <a:pos x="T2" y="T3"/>
                </a:cxn>
                <a:cxn ang="0">
                  <a:pos x="T4" y="T5"/>
                </a:cxn>
              </a:cxnLst>
              <a:rect l="0" t="0" r="r" b="b"/>
              <a:pathLst>
                <a:path w="3" h="2">
                  <a:moveTo>
                    <a:pt x="3" y="0"/>
                  </a:moveTo>
                  <a:cubicBezTo>
                    <a:pt x="2" y="1"/>
                    <a:pt x="0" y="2"/>
                    <a:pt x="0" y="2"/>
                  </a:cubicBezTo>
                  <a:lnTo>
                    <a:pt x="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82"/>
            <p:cNvSpPr/>
            <p:nvPr/>
          </p:nvSpPr>
          <p:spPr bwMode="auto">
            <a:xfrm>
              <a:off x="3554413" y="2797175"/>
              <a:ext cx="7938" cy="7937"/>
            </a:xfrm>
            <a:custGeom>
              <a:avLst/>
              <a:gdLst>
                <a:gd name="T0" fmla="*/ 2 w 2"/>
                <a:gd name="T1" fmla="*/ 0 h 2"/>
                <a:gd name="T2" fmla="*/ 0 w 2"/>
                <a:gd name="T3" fmla="*/ 1 h 2"/>
                <a:gd name="T4" fmla="*/ 2 w 2"/>
                <a:gd name="T5" fmla="*/ 0 h 2"/>
              </a:gdLst>
              <a:ahLst/>
              <a:cxnLst>
                <a:cxn ang="0">
                  <a:pos x="T0" y="T1"/>
                </a:cxn>
                <a:cxn ang="0">
                  <a:pos x="T2" y="T3"/>
                </a:cxn>
                <a:cxn ang="0">
                  <a:pos x="T4" y="T5"/>
                </a:cxn>
              </a:cxnLst>
              <a:rect l="0" t="0" r="r" b="b"/>
              <a:pathLst>
                <a:path w="2" h="2">
                  <a:moveTo>
                    <a:pt x="2" y="0"/>
                  </a:moveTo>
                  <a:cubicBezTo>
                    <a:pt x="1" y="1"/>
                    <a:pt x="1" y="2"/>
                    <a:pt x="0" y="1"/>
                  </a:cubicBez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 name="Freeform 83"/>
            <p:cNvSpPr/>
            <p:nvPr/>
          </p:nvSpPr>
          <p:spPr bwMode="auto">
            <a:xfrm>
              <a:off x="3562351" y="2779713"/>
              <a:ext cx="9525" cy="12700"/>
            </a:xfrm>
            <a:custGeom>
              <a:avLst/>
              <a:gdLst>
                <a:gd name="T0" fmla="*/ 2 w 2"/>
                <a:gd name="T1" fmla="*/ 0 h 3"/>
                <a:gd name="T2" fmla="*/ 1 w 2"/>
                <a:gd name="T3" fmla="*/ 2 h 3"/>
                <a:gd name="T4" fmla="*/ 2 w 2"/>
                <a:gd name="T5" fmla="*/ 0 h 3"/>
              </a:gdLst>
              <a:ahLst/>
              <a:cxnLst>
                <a:cxn ang="0">
                  <a:pos x="T0" y="T1"/>
                </a:cxn>
                <a:cxn ang="0">
                  <a:pos x="T2" y="T3"/>
                </a:cxn>
                <a:cxn ang="0">
                  <a:pos x="T4" y="T5"/>
                </a:cxn>
              </a:cxnLst>
              <a:rect l="0" t="0" r="r" b="b"/>
              <a:pathLst>
                <a:path w="2" h="3">
                  <a:moveTo>
                    <a:pt x="2" y="0"/>
                  </a:moveTo>
                  <a:cubicBezTo>
                    <a:pt x="2" y="1"/>
                    <a:pt x="2" y="1"/>
                    <a:pt x="1" y="2"/>
                  </a:cubicBezTo>
                  <a:cubicBezTo>
                    <a:pt x="2" y="1"/>
                    <a:pt x="0" y="3"/>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 name="Freeform 84"/>
            <p:cNvSpPr/>
            <p:nvPr/>
          </p:nvSpPr>
          <p:spPr bwMode="auto">
            <a:xfrm>
              <a:off x="3584576" y="2813050"/>
              <a:ext cx="7938" cy="12700"/>
            </a:xfrm>
            <a:custGeom>
              <a:avLst/>
              <a:gdLst>
                <a:gd name="T0" fmla="*/ 1 w 2"/>
                <a:gd name="T1" fmla="*/ 1 h 3"/>
                <a:gd name="T2" fmla="*/ 2 w 2"/>
                <a:gd name="T3" fmla="*/ 1 h 3"/>
                <a:gd name="T4" fmla="*/ 1 w 2"/>
                <a:gd name="T5" fmla="*/ 1 h 3"/>
              </a:gdLst>
              <a:ahLst/>
              <a:cxnLst>
                <a:cxn ang="0">
                  <a:pos x="T0" y="T1"/>
                </a:cxn>
                <a:cxn ang="0">
                  <a:pos x="T2" y="T3"/>
                </a:cxn>
                <a:cxn ang="0">
                  <a:pos x="T4" y="T5"/>
                </a:cxn>
              </a:cxnLst>
              <a:rect l="0" t="0" r="r" b="b"/>
              <a:pathLst>
                <a:path w="2" h="3">
                  <a:moveTo>
                    <a:pt x="1" y="1"/>
                  </a:moveTo>
                  <a:cubicBezTo>
                    <a:pt x="1" y="1"/>
                    <a:pt x="2" y="0"/>
                    <a:pt x="2" y="1"/>
                  </a:cubicBezTo>
                  <a:cubicBezTo>
                    <a:pt x="2" y="0"/>
                    <a:pt x="0" y="3"/>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 name="Freeform 85"/>
            <p:cNvSpPr/>
            <p:nvPr/>
          </p:nvSpPr>
          <p:spPr bwMode="auto">
            <a:xfrm>
              <a:off x="3605213" y="2817813"/>
              <a:ext cx="4763" cy="4762"/>
            </a:xfrm>
            <a:custGeom>
              <a:avLst/>
              <a:gdLst>
                <a:gd name="T0" fmla="*/ 1 w 1"/>
                <a:gd name="T1" fmla="*/ 0 h 1"/>
                <a:gd name="T2" fmla="*/ 1 w 1"/>
                <a:gd name="T3" fmla="*/ 0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1" y="0"/>
                  </a:cubicBezTo>
                  <a:cubicBezTo>
                    <a:pt x="1" y="0"/>
                    <a:pt x="0" y="1"/>
                    <a:pt x="0" y="1"/>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 name="Freeform 86"/>
            <p:cNvSpPr/>
            <p:nvPr/>
          </p:nvSpPr>
          <p:spPr bwMode="auto">
            <a:xfrm>
              <a:off x="3856038" y="2967038"/>
              <a:ext cx="4763" cy="3175"/>
            </a:xfrm>
            <a:custGeom>
              <a:avLst/>
              <a:gdLst>
                <a:gd name="T0" fmla="*/ 3 w 3"/>
                <a:gd name="T1" fmla="*/ 0 h 2"/>
                <a:gd name="T2" fmla="*/ 0 w 3"/>
                <a:gd name="T3" fmla="*/ 2 h 2"/>
                <a:gd name="T4" fmla="*/ 3 w 3"/>
                <a:gd name="T5" fmla="*/ 0 h 2"/>
                <a:gd name="T6" fmla="*/ 3 w 3"/>
                <a:gd name="T7" fmla="*/ 0 h 2"/>
              </a:gdLst>
              <a:ahLst/>
              <a:cxnLst>
                <a:cxn ang="0">
                  <a:pos x="T0" y="T1"/>
                </a:cxn>
                <a:cxn ang="0">
                  <a:pos x="T2" y="T3"/>
                </a:cxn>
                <a:cxn ang="0">
                  <a:pos x="T4" y="T5"/>
                </a:cxn>
                <a:cxn ang="0">
                  <a:pos x="T6" y="T7"/>
                </a:cxn>
              </a:cxnLst>
              <a:rect l="0" t="0" r="r" b="b"/>
              <a:pathLst>
                <a:path w="3" h="2">
                  <a:moveTo>
                    <a:pt x="3" y="0"/>
                  </a:moveTo>
                  <a:lnTo>
                    <a:pt x="0" y="2"/>
                  </a:lnTo>
                  <a:lnTo>
                    <a:pt x="3" y="0"/>
                  </a:lnTo>
                  <a:lnTo>
                    <a:pt x="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 name="Freeform 87"/>
            <p:cNvSpPr/>
            <p:nvPr/>
          </p:nvSpPr>
          <p:spPr bwMode="auto">
            <a:xfrm>
              <a:off x="3949701" y="3051175"/>
              <a:ext cx="12700" cy="9525"/>
            </a:xfrm>
            <a:custGeom>
              <a:avLst/>
              <a:gdLst>
                <a:gd name="T0" fmla="*/ 2 w 3"/>
                <a:gd name="T1" fmla="*/ 1 h 2"/>
                <a:gd name="T2" fmla="*/ 1 w 3"/>
                <a:gd name="T3" fmla="*/ 2 h 2"/>
                <a:gd name="T4" fmla="*/ 2 w 3"/>
                <a:gd name="T5" fmla="*/ 1 h 2"/>
              </a:gdLst>
              <a:ahLst/>
              <a:cxnLst>
                <a:cxn ang="0">
                  <a:pos x="T0" y="T1"/>
                </a:cxn>
                <a:cxn ang="0">
                  <a:pos x="T2" y="T3"/>
                </a:cxn>
                <a:cxn ang="0">
                  <a:pos x="T4" y="T5"/>
                </a:cxn>
              </a:cxnLst>
              <a:rect l="0" t="0" r="r" b="b"/>
              <a:pathLst>
                <a:path w="3" h="2">
                  <a:moveTo>
                    <a:pt x="2" y="1"/>
                  </a:moveTo>
                  <a:cubicBezTo>
                    <a:pt x="3" y="0"/>
                    <a:pt x="1" y="2"/>
                    <a:pt x="1" y="2"/>
                  </a:cubicBezTo>
                  <a:cubicBezTo>
                    <a:pt x="0" y="2"/>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 name="Freeform 88"/>
            <p:cNvSpPr/>
            <p:nvPr/>
          </p:nvSpPr>
          <p:spPr bwMode="auto">
            <a:xfrm>
              <a:off x="4033838" y="3068638"/>
              <a:ext cx="9525" cy="7937"/>
            </a:xfrm>
            <a:custGeom>
              <a:avLst/>
              <a:gdLst>
                <a:gd name="T0" fmla="*/ 0 w 6"/>
                <a:gd name="T1" fmla="*/ 5 h 5"/>
                <a:gd name="T2" fmla="*/ 0 w 6"/>
                <a:gd name="T3" fmla="*/ 5 h 5"/>
                <a:gd name="T4" fmla="*/ 6 w 6"/>
                <a:gd name="T5" fmla="*/ 0 h 5"/>
                <a:gd name="T6" fmla="*/ 0 w 6"/>
                <a:gd name="T7" fmla="*/ 5 h 5"/>
              </a:gdLst>
              <a:ahLst/>
              <a:cxnLst>
                <a:cxn ang="0">
                  <a:pos x="T0" y="T1"/>
                </a:cxn>
                <a:cxn ang="0">
                  <a:pos x="T2" y="T3"/>
                </a:cxn>
                <a:cxn ang="0">
                  <a:pos x="T4" y="T5"/>
                </a:cxn>
                <a:cxn ang="0">
                  <a:pos x="T6" y="T7"/>
                </a:cxn>
              </a:cxnLst>
              <a:rect l="0" t="0" r="r" b="b"/>
              <a:pathLst>
                <a:path w="6" h="5">
                  <a:moveTo>
                    <a:pt x="0" y="5"/>
                  </a:moveTo>
                  <a:lnTo>
                    <a:pt x="0" y="5"/>
                  </a:lnTo>
                  <a:lnTo>
                    <a:pt x="6" y="0"/>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 name="Freeform 26"/>
          <p:cNvSpPr>
            <a:spLocks noEditPoints="1"/>
          </p:cNvSpPr>
          <p:nvPr/>
        </p:nvSpPr>
        <p:spPr bwMode="auto">
          <a:xfrm>
            <a:off x="7732626" y="5181604"/>
            <a:ext cx="379845" cy="540811"/>
          </a:xfrm>
          <a:custGeom>
            <a:avLst/>
            <a:gdLst>
              <a:gd name="T0" fmla="*/ 140 w 398"/>
              <a:gd name="T1" fmla="*/ 449 h 567"/>
              <a:gd name="T2" fmla="*/ 145 w 398"/>
              <a:gd name="T3" fmla="*/ 129 h 567"/>
              <a:gd name="T4" fmla="*/ 287 w 398"/>
              <a:gd name="T5" fmla="*/ 540 h 567"/>
              <a:gd name="T6" fmla="*/ 303 w 398"/>
              <a:gd name="T7" fmla="*/ 549 h 567"/>
              <a:gd name="T8" fmla="*/ 171 w 398"/>
              <a:gd name="T9" fmla="*/ 526 h 567"/>
              <a:gd name="T10" fmla="*/ 175 w 398"/>
              <a:gd name="T11" fmla="*/ 533 h 567"/>
              <a:gd name="T12" fmla="*/ 24 w 398"/>
              <a:gd name="T13" fmla="*/ 540 h 567"/>
              <a:gd name="T14" fmla="*/ 262 w 398"/>
              <a:gd name="T15" fmla="*/ 443 h 567"/>
              <a:gd name="T16" fmla="*/ 268 w 398"/>
              <a:gd name="T17" fmla="*/ 549 h 567"/>
              <a:gd name="T18" fmla="*/ 93 w 398"/>
              <a:gd name="T19" fmla="*/ 437 h 567"/>
              <a:gd name="T20" fmla="*/ 86 w 398"/>
              <a:gd name="T21" fmla="*/ 353 h 567"/>
              <a:gd name="T22" fmla="*/ 140 w 398"/>
              <a:gd name="T23" fmla="*/ 299 h 567"/>
              <a:gd name="T24" fmla="*/ 201 w 398"/>
              <a:gd name="T25" fmla="*/ 278 h 567"/>
              <a:gd name="T26" fmla="*/ 70 w 398"/>
              <a:gd name="T27" fmla="*/ 148 h 567"/>
              <a:gd name="T28" fmla="*/ 304 w 398"/>
              <a:gd name="T29" fmla="*/ 77 h 567"/>
              <a:gd name="T30" fmla="*/ 303 w 398"/>
              <a:gd name="T31" fmla="*/ 74 h 567"/>
              <a:gd name="T32" fmla="*/ 121 w 398"/>
              <a:gd name="T33" fmla="*/ 59 h 567"/>
              <a:gd name="T34" fmla="*/ 80 w 398"/>
              <a:gd name="T35" fmla="*/ 303 h 567"/>
              <a:gd name="T36" fmla="*/ 32 w 398"/>
              <a:gd name="T37" fmla="*/ 434 h 567"/>
              <a:gd name="T38" fmla="*/ 46 w 398"/>
              <a:gd name="T39" fmla="*/ 138 h 567"/>
              <a:gd name="T40" fmla="*/ 298 w 398"/>
              <a:gd name="T41" fmla="*/ 20 h 567"/>
              <a:gd name="T42" fmla="*/ 244 w 398"/>
              <a:gd name="T43" fmla="*/ 122 h 567"/>
              <a:gd name="T44" fmla="*/ 108 w 398"/>
              <a:gd name="T45" fmla="*/ 170 h 567"/>
              <a:gd name="T46" fmla="*/ 244 w 398"/>
              <a:gd name="T47" fmla="*/ 276 h 567"/>
              <a:gd name="T48" fmla="*/ 140 w 398"/>
              <a:gd name="T49" fmla="*/ 331 h 567"/>
              <a:gd name="T50" fmla="*/ 154 w 398"/>
              <a:gd name="T51" fmla="*/ 225 h 567"/>
              <a:gd name="T52" fmla="*/ 134 w 398"/>
              <a:gd name="T53" fmla="*/ 152 h 567"/>
              <a:gd name="T54" fmla="*/ 262 w 398"/>
              <a:gd name="T55" fmla="*/ 254 h 567"/>
              <a:gd name="T56" fmla="*/ 141 w 398"/>
              <a:gd name="T57" fmla="*/ 354 h 567"/>
              <a:gd name="T58" fmla="*/ 123 w 398"/>
              <a:gd name="T59" fmla="*/ 449 h 567"/>
              <a:gd name="T60" fmla="*/ 306 w 398"/>
              <a:gd name="T61" fmla="*/ 450 h 567"/>
              <a:gd name="T62" fmla="*/ 362 w 398"/>
              <a:gd name="T63" fmla="*/ 551 h 567"/>
              <a:gd name="T64" fmla="*/ 340 w 398"/>
              <a:gd name="T65" fmla="*/ 556 h 567"/>
              <a:gd name="T66" fmla="*/ 385 w 398"/>
              <a:gd name="T67" fmla="*/ 511 h 567"/>
              <a:gd name="T68" fmla="*/ 330 w 398"/>
              <a:gd name="T69" fmla="*/ 532 h 567"/>
              <a:gd name="T70" fmla="*/ 354 w 398"/>
              <a:gd name="T71" fmla="*/ 496 h 567"/>
              <a:gd name="T72" fmla="*/ 215 w 398"/>
              <a:gd name="T73" fmla="*/ 299 h 567"/>
              <a:gd name="T74" fmla="*/ 218 w 398"/>
              <a:gd name="T75" fmla="*/ 276 h 567"/>
              <a:gd name="T76" fmla="*/ 90 w 398"/>
              <a:gd name="T77" fmla="*/ 388 h 567"/>
              <a:gd name="T78" fmla="*/ 368 w 398"/>
              <a:gd name="T79" fmla="*/ 495 h 567"/>
              <a:gd name="T80" fmla="*/ 334 w 398"/>
              <a:gd name="T81" fmla="*/ 455 h 567"/>
              <a:gd name="T82" fmla="*/ 312 w 398"/>
              <a:gd name="T83" fmla="*/ 474 h 567"/>
              <a:gd name="T84" fmla="*/ 255 w 398"/>
              <a:gd name="T85" fmla="*/ 453 h 567"/>
              <a:gd name="T86" fmla="*/ 189 w 398"/>
              <a:gd name="T87" fmla="*/ 454 h 567"/>
              <a:gd name="T88" fmla="*/ 136 w 398"/>
              <a:gd name="T89" fmla="*/ 399 h 567"/>
              <a:gd name="T90" fmla="*/ 122 w 398"/>
              <a:gd name="T91" fmla="*/ 346 h 567"/>
              <a:gd name="T92" fmla="*/ 122 w 398"/>
              <a:gd name="T93" fmla="*/ 324 h 567"/>
              <a:gd name="T94" fmla="*/ 34 w 398"/>
              <a:gd name="T95" fmla="*/ 440 h 567"/>
              <a:gd name="T96" fmla="*/ 305 w 398"/>
              <a:gd name="T97" fmla="*/ 24 h 567"/>
              <a:gd name="T98" fmla="*/ 285 w 398"/>
              <a:gd name="T99" fmla="*/ 38 h 567"/>
              <a:gd name="T100" fmla="*/ 129 w 398"/>
              <a:gd name="T101" fmla="*/ 106 h 567"/>
              <a:gd name="T102" fmla="*/ 204 w 398"/>
              <a:gd name="T103" fmla="*/ 286 h 567"/>
              <a:gd name="T104" fmla="*/ 221 w 398"/>
              <a:gd name="T105" fmla="*/ 475 h 567"/>
              <a:gd name="T106" fmla="*/ 267 w 398"/>
              <a:gd name="T107" fmla="*/ 81 h 567"/>
              <a:gd name="T108" fmla="*/ 80 w 398"/>
              <a:gd name="T109" fmla="*/ 406 h 567"/>
              <a:gd name="T110" fmla="*/ 85 w 398"/>
              <a:gd name="T111" fmla="*/ 459 h 567"/>
              <a:gd name="T112" fmla="*/ 158 w 398"/>
              <a:gd name="T113" fmla="*/ 483 h 567"/>
              <a:gd name="T114" fmla="*/ 356 w 398"/>
              <a:gd name="T115" fmla="*/ 507 h 567"/>
              <a:gd name="T116" fmla="*/ 185 w 398"/>
              <a:gd name="T117" fmla="*/ 483 h 567"/>
              <a:gd name="T118" fmla="*/ 355 w 398"/>
              <a:gd name="T119" fmla="*/ 508 h 567"/>
              <a:gd name="T120" fmla="*/ 74 w 398"/>
              <a:gd name="T121" fmla="*/ 480 h 567"/>
              <a:gd name="T122" fmla="*/ 165 w 398"/>
              <a:gd name="T123" fmla="*/ 480 h 567"/>
              <a:gd name="T124" fmla="*/ 78 w 398"/>
              <a:gd name="T125" fmla="*/ 484 h 5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98" h="567">
                <a:moveTo>
                  <a:pt x="149" y="129"/>
                </a:moveTo>
                <a:cubicBezTo>
                  <a:pt x="149" y="130"/>
                  <a:pt x="147" y="130"/>
                  <a:pt x="148" y="132"/>
                </a:cubicBezTo>
                <a:cubicBezTo>
                  <a:pt x="147" y="131"/>
                  <a:pt x="147" y="131"/>
                  <a:pt x="147" y="131"/>
                </a:cubicBezTo>
                <a:cubicBezTo>
                  <a:pt x="146" y="130"/>
                  <a:pt x="148" y="130"/>
                  <a:pt x="147" y="130"/>
                </a:cubicBezTo>
                <a:cubicBezTo>
                  <a:pt x="147" y="129"/>
                  <a:pt x="148" y="129"/>
                  <a:pt x="149" y="129"/>
                </a:cubicBezTo>
                <a:moveTo>
                  <a:pt x="155" y="126"/>
                </a:moveTo>
                <a:cubicBezTo>
                  <a:pt x="154" y="127"/>
                  <a:pt x="154" y="126"/>
                  <a:pt x="154" y="127"/>
                </a:cubicBezTo>
                <a:cubicBezTo>
                  <a:pt x="153" y="128"/>
                  <a:pt x="153" y="126"/>
                  <a:pt x="152" y="126"/>
                </a:cubicBezTo>
                <a:cubicBezTo>
                  <a:pt x="152" y="125"/>
                  <a:pt x="149" y="126"/>
                  <a:pt x="150" y="124"/>
                </a:cubicBezTo>
                <a:cubicBezTo>
                  <a:pt x="152" y="124"/>
                  <a:pt x="153" y="125"/>
                  <a:pt x="155" y="126"/>
                </a:cubicBezTo>
                <a:moveTo>
                  <a:pt x="149" y="131"/>
                </a:moveTo>
                <a:cubicBezTo>
                  <a:pt x="151" y="131"/>
                  <a:pt x="151" y="131"/>
                  <a:pt x="151" y="131"/>
                </a:cubicBezTo>
                <a:cubicBezTo>
                  <a:pt x="151" y="133"/>
                  <a:pt x="149" y="133"/>
                  <a:pt x="149" y="131"/>
                </a:cubicBezTo>
                <a:moveTo>
                  <a:pt x="195" y="127"/>
                </a:moveTo>
                <a:cubicBezTo>
                  <a:pt x="192" y="128"/>
                  <a:pt x="193" y="128"/>
                  <a:pt x="190" y="127"/>
                </a:cubicBezTo>
                <a:cubicBezTo>
                  <a:pt x="188" y="127"/>
                  <a:pt x="189" y="129"/>
                  <a:pt x="187" y="129"/>
                </a:cubicBezTo>
                <a:cubicBezTo>
                  <a:pt x="178" y="128"/>
                  <a:pt x="178" y="128"/>
                  <a:pt x="178" y="128"/>
                </a:cubicBezTo>
                <a:cubicBezTo>
                  <a:pt x="175" y="127"/>
                  <a:pt x="179" y="128"/>
                  <a:pt x="181" y="128"/>
                </a:cubicBezTo>
                <a:cubicBezTo>
                  <a:pt x="181" y="127"/>
                  <a:pt x="177" y="126"/>
                  <a:pt x="178" y="125"/>
                </a:cubicBezTo>
                <a:cubicBezTo>
                  <a:pt x="176" y="125"/>
                  <a:pt x="177" y="127"/>
                  <a:pt x="176" y="127"/>
                </a:cubicBezTo>
                <a:cubicBezTo>
                  <a:pt x="170" y="127"/>
                  <a:pt x="170" y="124"/>
                  <a:pt x="168" y="122"/>
                </a:cubicBezTo>
                <a:cubicBezTo>
                  <a:pt x="165" y="123"/>
                  <a:pt x="161" y="122"/>
                  <a:pt x="160" y="121"/>
                </a:cubicBezTo>
                <a:cubicBezTo>
                  <a:pt x="164" y="120"/>
                  <a:pt x="171" y="123"/>
                  <a:pt x="175" y="124"/>
                </a:cubicBezTo>
                <a:cubicBezTo>
                  <a:pt x="175" y="124"/>
                  <a:pt x="173" y="123"/>
                  <a:pt x="173" y="122"/>
                </a:cubicBezTo>
                <a:cubicBezTo>
                  <a:pt x="177" y="123"/>
                  <a:pt x="181" y="123"/>
                  <a:pt x="181" y="126"/>
                </a:cubicBezTo>
                <a:cubicBezTo>
                  <a:pt x="186" y="128"/>
                  <a:pt x="190" y="124"/>
                  <a:pt x="195" y="125"/>
                </a:cubicBezTo>
                <a:cubicBezTo>
                  <a:pt x="195" y="125"/>
                  <a:pt x="195" y="127"/>
                  <a:pt x="197" y="126"/>
                </a:cubicBezTo>
                <a:cubicBezTo>
                  <a:pt x="197" y="125"/>
                  <a:pt x="194" y="125"/>
                  <a:pt x="195" y="123"/>
                </a:cubicBezTo>
                <a:cubicBezTo>
                  <a:pt x="198" y="124"/>
                  <a:pt x="200" y="122"/>
                  <a:pt x="202" y="123"/>
                </a:cubicBezTo>
                <a:cubicBezTo>
                  <a:pt x="204" y="123"/>
                  <a:pt x="205" y="124"/>
                  <a:pt x="208" y="124"/>
                </a:cubicBezTo>
                <a:cubicBezTo>
                  <a:pt x="208" y="124"/>
                  <a:pt x="207" y="124"/>
                  <a:pt x="206" y="124"/>
                </a:cubicBezTo>
                <a:cubicBezTo>
                  <a:pt x="203" y="126"/>
                  <a:pt x="203" y="130"/>
                  <a:pt x="197" y="130"/>
                </a:cubicBezTo>
                <a:cubicBezTo>
                  <a:pt x="200" y="129"/>
                  <a:pt x="200" y="126"/>
                  <a:pt x="202" y="126"/>
                </a:cubicBezTo>
                <a:cubicBezTo>
                  <a:pt x="202" y="125"/>
                  <a:pt x="200" y="125"/>
                  <a:pt x="199" y="125"/>
                </a:cubicBezTo>
                <a:cubicBezTo>
                  <a:pt x="198" y="126"/>
                  <a:pt x="198" y="127"/>
                  <a:pt x="197" y="129"/>
                </a:cubicBezTo>
                <a:cubicBezTo>
                  <a:pt x="194" y="129"/>
                  <a:pt x="195" y="128"/>
                  <a:pt x="195" y="127"/>
                </a:cubicBezTo>
                <a:moveTo>
                  <a:pt x="158" y="131"/>
                </a:moveTo>
                <a:cubicBezTo>
                  <a:pt x="158" y="132"/>
                  <a:pt x="157" y="133"/>
                  <a:pt x="157" y="133"/>
                </a:cubicBezTo>
                <a:cubicBezTo>
                  <a:pt x="156" y="133"/>
                  <a:pt x="156" y="133"/>
                  <a:pt x="155" y="132"/>
                </a:cubicBezTo>
                <a:cubicBezTo>
                  <a:pt x="155" y="131"/>
                  <a:pt x="156" y="131"/>
                  <a:pt x="156" y="131"/>
                </a:cubicBezTo>
                <a:cubicBezTo>
                  <a:pt x="156" y="131"/>
                  <a:pt x="157" y="131"/>
                  <a:pt x="157" y="131"/>
                </a:cubicBezTo>
                <a:cubicBezTo>
                  <a:pt x="157" y="131"/>
                  <a:pt x="158" y="131"/>
                  <a:pt x="158" y="131"/>
                </a:cubicBezTo>
                <a:moveTo>
                  <a:pt x="180" y="134"/>
                </a:moveTo>
                <a:cubicBezTo>
                  <a:pt x="178" y="134"/>
                  <a:pt x="178" y="134"/>
                  <a:pt x="178" y="134"/>
                </a:cubicBezTo>
                <a:cubicBezTo>
                  <a:pt x="175" y="134"/>
                  <a:pt x="175" y="132"/>
                  <a:pt x="173" y="132"/>
                </a:cubicBezTo>
                <a:cubicBezTo>
                  <a:pt x="165" y="131"/>
                  <a:pt x="175" y="132"/>
                  <a:pt x="176" y="131"/>
                </a:cubicBezTo>
                <a:cubicBezTo>
                  <a:pt x="177" y="132"/>
                  <a:pt x="180" y="132"/>
                  <a:pt x="180" y="134"/>
                </a:cubicBezTo>
                <a:moveTo>
                  <a:pt x="165" y="133"/>
                </a:moveTo>
                <a:cubicBezTo>
                  <a:pt x="163" y="133"/>
                  <a:pt x="162" y="133"/>
                  <a:pt x="161" y="132"/>
                </a:cubicBezTo>
                <a:cubicBezTo>
                  <a:pt x="162" y="131"/>
                  <a:pt x="166" y="133"/>
                  <a:pt x="165" y="130"/>
                </a:cubicBezTo>
                <a:cubicBezTo>
                  <a:pt x="168" y="130"/>
                  <a:pt x="166" y="133"/>
                  <a:pt x="165" y="133"/>
                </a:cubicBezTo>
                <a:moveTo>
                  <a:pt x="156" y="126"/>
                </a:moveTo>
                <a:cubicBezTo>
                  <a:pt x="154" y="126"/>
                  <a:pt x="156" y="124"/>
                  <a:pt x="157" y="125"/>
                </a:cubicBezTo>
                <a:cubicBezTo>
                  <a:pt x="156" y="124"/>
                  <a:pt x="153" y="125"/>
                  <a:pt x="152" y="123"/>
                </a:cubicBezTo>
                <a:cubicBezTo>
                  <a:pt x="154" y="122"/>
                  <a:pt x="154" y="124"/>
                  <a:pt x="156" y="123"/>
                </a:cubicBezTo>
                <a:cubicBezTo>
                  <a:pt x="157" y="125"/>
                  <a:pt x="159" y="125"/>
                  <a:pt x="158" y="126"/>
                </a:cubicBezTo>
                <a:cubicBezTo>
                  <a:pt x="157" y="127"/>
                  <a:pt x="156" y="124"/>
                  <a:pt x="156" y="126"/>
                </a:cubicBezTo>
                <a:moveTo>
                  <a:pt x="145" y="126"/>
                </a:moveTo>
                <a:cubicBezTo>
                  <a:pt x="143" y="123"/>
                  <a:pt x="149" y="124"/>
                  <a:pt x="148" y="126"/>
                </a:cubicBezTo>
                <a:cubicBezTo>
                  <a:pt x="147" y="125"/>
                  <a:pt x="146" y="125"/>
                  <a:pt x="145" y="126"/>
                </a:cubicBezTo>
                <a:moveTo>
                  <a:pt x="144" y="445"/>
                </a:moveTo>
                <a:cubicBezTo>
                  <a:pt x="142" y="447"/>
                  <a:pt x="146" y="446"/>
                  <a:pt x="147" y="446"/>
                </a:cubicBezTo>
                <a:cubicBezTo>
                  <a:pt x="146" y="448"/>
                  <a:pt x="142" y="448"/>
                  <a:pt x="143" y="446"/>
                </a:cubicBezTo>
                <a:cubicBezTo>
                  <a:pt x="141" y="447"/>
                  <a:pt x="141" y="448"/>
                  <a:pt x="140" y="449"/>
                </a:cubicBezTo>
                <a:cubicBezTo>
                  <a:pt x="138" y="448"/>
                  <a:pt x="135" y="449"/>
                  <a:pt x="133" y="448"/>
                </a:cubicBezTo>
                <a:cubicBezTo>
                  <a:pt x="133" y="448"/>
                  <a:pt x="135" y="447"/>
                  <a:pt x="134" y="446"/>
                </a:cubicBezTo>
                <a:cubicBezTo>
                  <a:pt x="134" y="446"/>
                  <a:pt x="128" y="447"/>
                  <a:pt x="132" y="445"/>
                </a:cubicBezTo>
                <a:cubicBezTo>
                  <a:pt x="136" y="445"/>
                  <a:pt x="135" y="446"/>
                  <a:pt x="136" y="447"/>
                </a:cubicBezTo>
                <a:cubicBezTo>
                  <a:pt x="138" y="447"/>
                  <a:pt x="140" y="447"/>
                  <a:pt x="142" y="446"/>
                </a:cubicBezTo>
                <a:cubicBezTo>
                  <a:pt x="142" y="443"/>
                  <a:pt x="139" y="446"/>
                  <a:pt x="136" y="446"/>
                </a:cubicBezTo>
                <a:cubicBezTo>
                  <a:pt x="136" y="444"/>
                  <a:pt x="132" y="444"/>
                  <a:pt x="128" y="444"/>
                </a:cubicBezTo>
                <a:cubicBezTo>
                  <a:pt x="126" y="444"/>
                  <a:pt x="124" y="445"/>
                  <a:pt x="122" y="444"/>
                </a:cubicBezTo>
                <a:cubicBezTo>
                  <a:pt x="121" y="444"/>
                  <a:pt x="120" y="444"/>
                  <a:pt x="119" y="444"/>
                </a:cubicBezTo>
                <a:cubicBezTo>
                  <a:pt x="119" y="444"/>
                  <a:pt x="119" y="444"/>
                  <a:pt x="119" y="444"/>
                </a:cubicBezTo>
                <a:cubicBezTo>
                  <a:pt x="119" y="444"/>
                  <a:pt x="119" y="444"/>
                  <a:pt x="119" y="444"/>
                </a:cubicBezTo>
                <a:cubicBezTo>
                  <a:pt x="119" y="444"/>
                  <a:pt x="119" y="443"/>
                  <a:pt x="119" y="443"/>
                </a:cubicBezTo>
                <a:cubicBezTo>
                  <a:pt x="119" y="443"/>
                  <a:pt x="119" y="442"/>
                  <a:pt x="120" y="442"/>
                </a:cubicBezTo>
                <a:cubicBezTo>
                  <a:pt x="120" y="443"/>
                  <a:pt x="120" y="443"/>
                  <a:pt x="120" y="443"/>
                </a:cubicBezTo>
                <a:cubicBezTo>
                  <a:pt x="120" y="443"/>
                  <a:pt x="120" y="443"/>
                  <a:pt x="120" y="443"/>
                </a:cubicBezTo>
                <a:cubicBezTo>
                  <a:pt x="120" y="444"/>
                  <a:pt x="120" y="444"/>
                  <a:pt x="120" y="444"/>
                </a:cubicBezTo>
                <a:cubicBezTo>
                  <a:pt x="120" y="444"/>
                  <a:pt x="120" y="444"/>
                  <a:pt x="120" y="444"/>
                </a:cubicBezTo>
                <a:cubicBezTo>
                  <a:pt x="121" y="444"/>
                  <a:pt x="121" y="444"/>
                  <a:pt x="122" y="444"/>
                </a:cubicBezTo>
                <a:cubicBezTo>
                  <a:pt x="124" y="444"/>
                  <a:pt x="125" y="444"/>
                  <a:pt x="127" y="444"/>
                </a:cubicBezTo>
                <a:cubicBezTo>
                  <a:pt x="130" y="443"/>
                  <a:pt x="134" y="443"/>
                  <a:pt x="137" y="444"/>
                </a:cubicBezTo>
                <a:cubicBezTo>
                  <a:pt x="143" y="444"/>
                  <a:pt x="150" y="444"/>
                  <a:pt x="156" y="444"/>
                </a:cubicBezTo>
                <a:cubicBezTo>
                  <a:pt x="154" y="445"/>
                  <a:pt x="152" y="445"/>
                  <a:pt x="150" y="445"/>
                </a:cubicBezTo>
                <a:cubicBezTo>
                  <a:pt x="147" y="445"/>
                  <a:pt x="145" y="444"/>
                  <a:pt x="144" y="445"/>
                </a:cubicBezTo>
                <a:moveTo>
                  <a:pt x="172" y="438"/>
                </a:moveTo>
                <a:cubicBezTo>
                  <a:pt x="173" y="436"/>
                  <a:pt x="177" y="437"/>
                  <a:pt x="180" y="437"/>
                </a:cubicBezTo>
                <a:cubicBezTo>
                  <a:pt x="181" y="436"/>
                  <a:pt x="181" y="436"/>
                  <a:pt x="184" y="437"/>
                </a:cubicBezTo>
                <a:cubicBezTo>
                  <a:pt x="185" y="441"/>
                  <a:pt x="173" y="438"/>
                  <a:pt x="172" y="438"/>
                </a:cubicBezTo>
                <a:moveTo>
                  <a:pt x="163" y="436"/>
                </a:moveTo>
                <a:cubicBezTo>
                  <a:pt x="163" y="436"/>
                  <a:pt x="162" y="438"/>
                  <a:pt x="163" y="438"/>
                </a:cubicBezTo>
                <a:cubicBezTo>
                  <a:pt x="165" y="438"/>
                  <a:pt x="165" y="437"/>
                  <a:pt x="164" y="437"/>
                </a:cubicBezTo>
                <a:cubicBezTo>
                  <a:pt x="166" y="435"/>
                  <a:pt x="169" y="437"/>
                  <a:pt x="172" y="437"/>
                </a:cubicBezTo>
                <a:cubicBezTo>
                  <a:pt x="172" y="438"/>
                  <a:pt x="172" y="438"/>
                  <a:pt x="172" y="438"/>
                </a:cubicBezTo>
                <a:cubicBezTo>
                  <a:pt x="170" y="438"/>
                  <a:pt x="168" y="438"/>
                  <a:pt x="166" y="438"/>
                </a:cubicBezTo>
                <a:cubicBezTo>
                  <a:pt x="165" y="439"/>
                  <a:pt x="163" y="439"/>
                  <a:pt x="162" y="439"/>
                </a:cubicBezTo>
                <a:cubicBezTo>
                  <a:pt x="159" y="440"/>
                  <a:pt x="157" y="440"/>
                  <a:pt x="154" y="440"/>
                </a:cubicBezTo>
                <a:cubicBezTo>
                  <a:pt x="152" y="440"/>
                  <a:pt x="152" y="438"/>
                  <a:pt x="149" y="439"/>
                </a:cubicBezTo>
                <a:cubicBezTo>
                  <a:pt x="148" y="438"/>
                  <a:pt x="149" y="438"/>
                  <a:pt x="149" y="437"/>
                </a:cubicBezTo>
                <a:cubicBezTo>
                  <a:pt x="149" y="436"/>
                  <a:pt x="147" y="436"/>
                  <a:pt x="145" y="436"/>
                </a:cubicBezTo>
                <a:cubicBezTo>
                  <a:pt x="146" y="433"/>
                  <a:pt x="150" y="436"/>
                  <a:pt x="149" y="434"/>
                </a:cubicBezTo>
                <a:cubicBezTo>
                  <a:pt x="151" y="433"/>
                  <a:pt x="150" y="436"/>
                  <a:pt x="151" y="437"/>
                </a:cubicBezTo>
                <a:cubicBezTo>
                  <a:pt x="153" y="436"/>
                  <a:pt x="152" y="438"/>
                  <a:pt x="153" y="438"/>
                </a:cubicBezTo>
                <a:cubicBezTo>
                  <a:pt x="153" y="438"/>
                  <a:pt x="155" y="438"/>
                  <a:pt x="155" y="438"/>
                </a:cubicBezTo>
                <a:cubicBezTo>
                  <a:pt x="156" y="438"/>
                  <a:pt x="155" y="440"/>
                  <a:pt x="157" y="439"/>
                </a:cubicBezTo>
                <a:cubicBezTo>
                  <a:pt x="157" y="439"/>
                  <a:pt x="157" y="439"/>
                  <a:pt x="157" y="438"/>
                </a:cubicBezTo>
                <a:cubicBezTo>
                  <a:pt x="156" y="437"/>
                  <a:pt x="155" y="438"/>
                  <a:pt x="154" y="437"/>
                </a:cubicBezTo>
                <a:cubicBezTo>
                  <a:pt x="154" y="437"/>
                  <a:pt x="155" y="436"/>
                  <a:pt x="155" y="436"/>
                </a:cubicBezTo>
                <a:cubicBezTo>
                  <a:pt x="154" y="435"/>
                  <a:pt x="151" y="437"/>
                  <a:pt x="152" y="434"/>
                </a:cubicBezTo>
                <a:cubicBezTo>
                  <a:pt x="157" y="435"/>
                  <a:pt x="159" y="435"/>
                  <a:pt x="163" y="436"/>
                </a:cubicBezTo>
                <a:moveTo>
                  <a:pt x="162" y="438"/>
                </a:moveTo>
                <a:cubicBezTo>
                  <a:pt x="160" y="437"/>
                  <a:pt x="161" y="436"/>
                  <a:pt x="159" y="436"/>
                </a:cubicBezTo>
                <a:cubicBezTo>
                  <a:pt x="157" y="438"/>
                  <a:pt x="161" y="439"/>
                  <a:pt x="162" y="438"/>
                </a:cubicBezTo>
                <a:moveTo>
                  <a:pt x="151" y="123"/>
                </a:moveTo>
                <a:cubicBezTo>
                  <a:pt x="149" y="123"/>
                  <a:pt x="148" y="120"/>
                  <a:pt x="146" y="120"/>
                </a:cubicBezTo>
                <a:cubicBezTo>
                  <a:pt x="147" y="119"/>
                  <a:pt x="149" y="119"/>
                  <a:pt x="150" y="121"/>
                </a:cubicBezTo>
                <a:cubicBezTo>
                  <a:pt x="151" y="120"/>
                  <a:pt x="155" y="119"/>
                  <a:pt x="156" y="121"/>
                </a:cubicBezTo>
                <a:cubicBezTo>
                  <a:pt x="157" y="123"/>
                  <a:pt x="154" y="121"/>
                  <a:pt x="153" y="121"/>
                </a:cubicBezTo>
                <a:cubicBezTo>
                  <a:pt x="152" y="121"/>
                  <a:pt x="152" y="122"/>
                  <a:pt x="151" y="123"/>
                </a:cubicBezTo>
                <a:moveTo>
                  <a:pt x="192" y="435"/>
                </a:moveTo>
                <a:cubicBezTo>
                  <a:pt x="195" y="435"/>
                  <a:pt x="200" y="438"/>
                  <a:pt x="194" y="438"/>
                </a:cubicBezTo>
                <a:cubicBezTo>
                  <a:pt x="198" y="436"/>
                  <a:pt x="191" y="437"/>
                  <a:pt x="192" y="435"/>
                </a:cubicBezTo>
                <a:moveTo>
                  <a:pt x="184" y="439"/>
                </a:moveTo>
                <a:cubicBezTo>
                  <a:pt x="188" y="439"/>
                  <a:pt x="188" y="439"/>
                  <a:pt x="188" y="439"/>
                </a:cubicBezTo>
                <a:cubicBezTo>
                  <a:pt x="190" y="441"/>
                  <a:pt x="182" y="441"/>
                  <a:pt x="184" y="439"/>
                </a:cubicBezTo>
                <a:moveTo>
                  <a:pt x="145" y="129"/>
                </a:moveTo>
                <a:cubicBezTo>
                  <a:pt x="146" y="129"/>
                  <a:pt x="146" y="129"/>
                  <a:pt x="146" y="129"/>
                </a:cubicBezTo>
                <a:cubicBezTo>
                  <a:pt x="147" y="132"/>
                  <a:pt x="147" y="132"/>
                  <a:pt x="147" y="132"/>
                </a:cubicBezTo>
                <a:cubicBezTo>
                  <a:pt x="146" y="132"/>
                  <a:pt x="146" y="132"/>
                  <a:pt x="146" y="132"/>
                </a:cubicBezTo>
                <a:cubicBezTo>
                  <a:pt x="146" y="131"/>
                  <a:pt x="145" y="131"/>
                  <a:pt x="145" y="129"/>
                </a:cubicBezTo>
                <a:moveTo>
                  <a:pt x="144" y="434"/>
                </a:moveTo>
                <a:cubicBezTo>
                  <a:pt x="145" y="432"/>
                  <a:pt x="148" y="433"/>
                  <a:pt x="149" y="431"/>
                </a:cubicBezTo>
                <a:cubicBezTo>
                  <a:pt x="153" y="431"/>
                  <a:pt x="158" y="430"/>
                  <a:pt x="161" y="432"/>
                </a:cubicBezTo>
                <a:cubicBezTo>
                  <a:pt x="159" y="432"/>
                  <a:pt x="157" y="432"/>
                  <a:pt x="155" y="432"/>
                </a:cubicBezTo>
                <a:cubicBezTo>
                  <a:pt x="153" y="432"/>
                  <a:pt x="151" y="432"/>
                  <a:pt x="149" y="432"/>
                </a:cubicBezTo>
                <a:cubicBezTo>
                  <a:pt x="147" y="432"/>
                  <a:pt x="146" y="434"/>
                  <a:pt x="144" y="434"/>
                </a:cubicBezTo>
                <a:moveTo>
                  <a:pt x="265" y="258"/>
                </a:moveTo>
                <a:cubicBezTo>
                  <a:pt x="266" y="260"/>
                  <a:pt x="267" y="262"/>
                  <a:pt x="268" y="264"/>
                </a:cubicBezTo>
                <a:cubicBezTo>
                  <a:pt x="269" y="267"/>
                  <a:pt x="269" y="269"/>
                  <a:pt x="270" y="272"/>
                </a:cubicBezTo>
                <a:cubicBezTo>
                  <a:pt x="270" y="273"/>
                  <a:pt x="270" y="273"/>
                  <a:pt x="270" y="274"/>
                </a:cubicBezTo>
                <a:cubicBezTo>
                  <a:pt x="270" y="275"/>
                  <a:pt x="270" y="276"/>
                  <a:pt x="270" y="276"/>
                </a:cubicBezTo>
                <a:cubicBezTo>
                  <a:pt x="270" y="278"/>
                  <a:pt x="270" y="279"/>
                  <a:pt x="270" y="281"/>
                </a:cubicBezTo>
                <a:cubicBezTo>
                  <a:pt x="269" y="284"/>
                  <a:pt x="269" y="287"/>
                  <a:pt x="269" y="290"/>
                </a:cubicBezTo>
                <a:cubicBezTo>
                  <a:pt x="268" y="289"/>
                  <a:pt x="268" y="287"/>
                  <a:pt x="268" y="284"/>
                </a:cubicBezTo>
                <a:cubicBezTo>
                  <a:pt x="269" y="282"/>
                  <a:pt x="269" y="278"/>
                  <a:pt x="269" y="275"/>
                </a:cubicBezTo>
                <a:cubicBezTo>
                  <a:pt x="269" y="272"/>
                  <a:pt x="268" y="269"/>
                  <a:pt x="267" y="267"/>
                </a:cubicBezTo>
                <a:cubicBezTo>
                  <a:pt x="266" y="264"/>
                  <a:pt x="266" y="261"/>
                  <a:pt x="265" y="258"/>
                </a:cubicBezTo>
                <a:moveTo>
                  <a:pt x="205" y="131"/>
                </a:moveTo>
                <a:cubicBezTo>
                  <a:pt x="201" y="131"/>
                  <a:pt x="207" y="133"/>
                  <a:pt x="202" y="133"/>
                </a:cubicBezTo>
                <a:cubicBezTo>
                  <a:pt x="203" y="134"/>
                  <a:pt x="204" y="134"/>
                  <a:pt x="204" y="135"/>
                </a:cubicBezTo>
                <a:cubicBezTo>
                  <a:pt x="202" y="135"/>
                  <a:pt x="201" y="134"/>
                  <a:pt x="199" y="134"/>
                </a:cubicBezTo>
                <a:cubicBezTo>
                  <a:pt x="197" y="134"/>
                  <a:pt x="193" y="134"/>
                  <a:pt x="194" y="132"/>
                </a:cubicBezTo>
                <a:cubicBezTo>
                  <a:pt x="196" y="132"/>
                  <a:pt x="198" y="133"/>
                  <a:pt x="199" y="133"/>
                </a:cubicBezTo>
                <a:cubicBezTo>
                  <a:pt x="201" y="134"/>
                  <a:pt x="199" y="131"/>
                  <a:pt x="199" y="132"/>
                </a:cubicBezTo>
                <a:cubicBezTo>
                  <a:pt x="200" y="130"/>
                  <a:pt x="204" y="132"/>
                  <a:pt x="202" y="129"/>
                </a:cubicBezTo>
                <a:cubicBezTo>
                  <a:pt x="207" y="131"/>
                  <a:pt x="208" y="128"/>
                  <a:pt x="211" y="130"/>
                </a:cubicBezTo>
                <a:cubicBezTo>
                  <a:pt x="211" y="130"/>
                  <a:pt x="210" y="131"/>
                  <a:pt x="210" y="132"/>
                </a:cubicBezTo>
                <a:cubicBezTo>
                  <a:pt x="209" y="131"/>
                  <a:pt x="205" y="132"/>
                  <a:pt x="205" y="131"/>
                </a:cubicBezTo>
                <a:moveTo>
                  <a:pt x="135" y="431"/>
                </a:moveTo>
                <a:cubicBezTo>
                  <a:pt x="137" y="430"/>
                  <a:pt x="138" y="430"/>
                  <a:pt x="138" y="431"/>
                </a:cubicBezTo>
                <a:cubicBezTo>
                  <a:pt x="139" y="431"/>
                  <a:pt x="139" y="431"/>
                  <a:pt x="140" y="430"/>
                </a:cubicBezTo>
                <a:cubicBezTo>
                  <a:pt x="140" y="431"/>
                  <a:pt x="143" y="430"/>
                  <a:pt x="144" y="430"/>
                </a:cubicBezTo>
                <a:cubicBezTo>
                  <a:pt x="145" y="430"/>
                  <a:pt x="147" y="429"/>
                  <a:pt x="145" y="431"/>
                </a:cubicBezTo>
                <a:cubicBezTo>
                  <a:pt x="144" y="430"/>
                  <a:pt x="141" y="432"/>
                  <a:pt x="139" y="432"/>
                </a:cubicBezTo>
                <a:cubicBezTo>
                  <a:pt x="137" y="433"/>
                  <a:pt x="137" y="431"/>
                  <a:pt x="135" y="431"/>
                </a:cubicBezTo>
                <a:moveTo>
                  <a:pt x="207" y="535"/>
                </a:moveTo>
                <a:cubicBezTo>
                  <a:pt x="206" y="532"/>
                  <a:pt x="216" y="532"/>
                  <a:pt x="215" y="535"/>
                </a:cubicBezTo>
                <a:cubicBezTo>
                  <a:pt x="213" y="535"/>
                  <a:pt x="214" y="533"/>
                  <a:pt x="211" y="533"/>
                </a:cubicBezTo>
                <a:cubicBezTo>
                  <a:pt x="209" y="533"/>
                  <a:pt x="212" y="535"/>
                  <a:pt x="213" y="535"/>
                </a:cubicBezTo>
                <a:cubicBezTo>
                  <a:pt x="217" y="536"/>
                  <a:pt x="216" y="532"/>
                  <a:pt x="220" y="533"/>
                </a:cubicBezTo>
                <a:cubicBezTo>
                  <a:pt x="219" y="535"/>
                  <a:pt x="215" y="537"/>
                  <a:pt x="212" y="536"/>
                </a:cubicBezTo>
                <a:cubicBezTo>
                  <a:pt x="209" y="536"/>
                  <a:pt x="210" y="535"/>
                  <a:pt x="207" y="535"/>
                </a:cubicBezTo>
                <a:moveTo>
                  <a:pt x="287" y="541"/>
                </a:moveTo>
                <a:cubicBezTo>
                  <a:pt x="290" y="541"/>
                  <a:pt x="293" y="540"/>
                  <a:pt x="293" y="543"/>
                </a:cubicBezTo>
                <a:cubicBezTo>
                  <a:pt x="291" y="542"/>
                  <a:pt x="291" y="541"/>
                  <a:pt x="288" y="541"/>
                </a:cubicBezTo>
                <a:cubicBezTo>
                  <a:pt x="287" y="544"/>
                  <a:pt x="292" y="542"/>
                  <a:pt x="291" y="545"/>
                </a:cubicBezTo>
                <a:cubicBezTo>
                  <a:pt x="288" y="544"/>
                  <a:pt x="282" y="542"/>
                  <a:pt x="283" y="544"/>
                </a:cubicBezTo>
                <a:cubicBezTo>
                  <a:pt x="282" y="546"/>
                  <a:pt x="278" y="544"/>
                  <a:pt x="278" y="543"/>
                </a:cubicBezTo>
                <a:cubicBezTo>
                  <a:pt x="280" y="542"/>
                  <a:pt x="281" y="543"/>
                  <a:pt x="282" y="543"/>
                </a:cubicBezTo>
                <a:cubicBezTo>
                  <a:pt x="283" y="542"/>
                  <a:pt x="283" y="541"/>
                  <a:pt x="283" y="541"/>
                </a:cubicBezTo>
                <a:cubicBezTo>
                  <a:pt x="285" y="541"/>
                  <a:pt x="286" y="542"/>
                  <a:pt x="287" y="541"/>
                </a:cubicBezTo>
                <a:moveTo>
                  <a:pt x="273" y="533"/>
                </a:moveTo>
                <a:cubicBezTo>
                  <a:pt x="276" y="532"/>
                  <a:pt x="283" y="533"/>
                  <a:pt x="288" y="533"/>
                </a:cubicBezTo>
                <a:cubicBezTo>
                  <a:pt x="286" y="534"/>
                  <a:pt x="285" y="535"/>
                  <a:pt x="285" y="537"/>
                </a:cubicBezTo>
                <a:cubicBezTo>
                  <a:pt x="282" y="538"/>
                  <a:pt x="284" y="535"/>
                  <a:pt x="284" y="534"/>
                </a:cubicBezTo>
                <a:cubicBezTo>
                  <a:pt x="281" y="534"/>
                  <a:pt x="282" y="535"/>
                  <a:pt x="282" y="536"/>
                </a:cubicBezTo>
                <a:cubicBezTo>
                  <a:pt x="281" y="536"/>
                  <a:pt x="279" y="537"/>
                  <a:pt x="280" y="536"/>
                </a:cubicBezTo>
                <a:cubicBezTo>
                  <a:pt x="279" y="537"/>
                  <a:pt x="279" y="538"/>
                  <a:pt x="281" y="538"/>
                </a:cubicBezTo>
                <a:cubicBezTo>
                  <a:pt x="281" y="539"/>
                  <a:pt x="282" y="538"/>
                  <a:pt x="282" y="538"/>
                </a:cubicBezTo>
                <a:cubicBezTo>
                  <a:pt x="282" y="538"/>
                  <a:pt x="285" y="541"/>
                  <a:pt x="287" y="540"/>
                </a:cubicBezTo>
                <a:cubicBezTo>
                  <a:pt x="286" y="541"/>
                  <a:pt x="282" y="541"/>
                  <a:pt x="281" y="540"/>
                </a:cubicBezTo>
                <a:cubicBezTo>
                  <a:pt x="276" y="539"/>
                  <a:pt x="277" y="541"/>
                  <a:pt x="272" y="540"/>
                </a:cubicBezTo>
                <a:cubicBezTo>
                  <a:pt x="272" y="538"/>
                  <a:pt x="275" y="539"/>
                  <a:pt x="278" y="539"/>
                </a:cubicBezTo>
                <a:cubicBezTo>
                  <a:pt x="278" y="537"/>
                  <a:pt x="278" y="537"/>
                  <a:pt x="278" y="537"/>
                </a:cubicBezTo>
                <a:cubicBezTo>
                  <a:pt x="274" y="537"/>
                  <a:pt x="274" y="539"/>
                  <a:pt x="270" y="537"/>
                </a:cubicBezTo>
                <a:cubicBezTo>
                  <a:pt x="269" y="537"/>
                  <a:pt x="269" y="538"/>
                  <a:pt x="269" y="539"/>
                </a:cubicBezTo>
                <a:cubicBezTo>
                  <a:pt x="266" y="539"/>
                  <a:pt x="267" y="538"/>
                  <a:pt x="265" y="538"/>
                </a:cubicBezTo>
                <a:cubicBezTo>
                  <a:pt x="262" y="538"/>
                  <a:pt x="263" y="540"/>
                  <a:pt x="259" y="539"/>
                </a:cubicBezTo>
                <a:cubicBezTo>
                  <a:pt x="259" y="537"/>
                  <a:pt x="262" y="537"/>
                  <a:pt x="265" y="537"/>
                </a:cubicBezTo>
                <a:cubicBezTo>
                  <a:pt x="269" y="535"/>
                  <a:pt x="268" y="534"/>
                  <a:pt x="269" y="533"/>
                </a:cubicBezTo>
                <a:cubicBezTo>
                  <a:pt x="273" y="532"/>
                  <a:pt x="269" y="535"/>
                  <a:pt x="273" y="534"/>
                </a:cubicBezTo>
                <a:cubicBezTo>
                  <a:pt x="274" y="534"/>
                  <a:pt x="274" y="533"/>
                  <a:pt x="273" y="533"/>
                </a:cubicBezTo>
                <a:moveTo>
                  <a:pt x="219" y="543"/>
                </a:moveTo>
                <a:cubicBezTo>
                  <a:pt x="217" y="543"/>
                  <a:pt x="217" y="542"/>
                  <a:pt x="215" y="542"/>
                </a:cubicBezTo>
                <a:cubicBezTo>
                  <a:pt x="213" y="541"/>
                  <a:pt x="212" y="542"/>
                  <a:pt x="211" y="542"/>
                </a:cubicBezTo>
                <a:cubicBezTo>
                  <a:pt x="209" y="541"/>
                  <a:pt x="207" y="540"/>
                  <a:pt x="205" y="539"/>
                </a:cubicBezTo>
                <a:cubicBezTo>
                  <a:pt x="208" y="536"/>
                  <a:pt x="211" y="541"/>
                  <a:pt x="215" y="540"/>
                </a:cubicBezTo>
                <a:cubicBezTo>
                  <a:pt x="216" y="541"/>
                  <a:pt x="217" y="542"/>
                  <a:pt x="219" y="543"/>
                </a:cubicBezTo>
                <a:moveTo>
                  <a:pt x="233" y="542"/>
                </a:moveTo>
                <a:cubicBezTo>
                  <a:pt x="233" y="543"/>
                  <a:pt x="228" y="543"/>
                  <a:pt x="228" y="542"/>
                </a:cubicBezTo>
                <a:cubicBezTo>
                  <a:pt x="225" y="543"/>
                  <a:pt x="224" y="544"/>
                  <a:pt x="220" y="543"/>
                </a:cubicBezTo>
                <a:cubicBezTo>
                  <a:pt x="225" y="543"/>
                  <a:pt x="222" y="541"/>
                  <a:pt x="218" y="540"/>
                </a:cubicBezTo>
                <a:cubicBezTo>
                  <a:pt x="223" y="537"/>
                  <a:pt x="226" y="542"/>
                  <a:pt x="232" y="541"/>
                </a:cubicBezTo>
                <a:cubicBezTo>
                  <a:pt x="232" y="541"/>
                  <a:pt x="232" y="542"/>
                  <a:pt x="233" y="542"/>
                </a:cubicBezTo>
                <a:moveTo>
                  <a:pt x="319" y="541"/>
                </a:moveTo>
                <a:cubicBezTo>
                  <a:pt x="316" y="541"/>
                  <a:pt x="316" y="541"/>
                  <a:pt x="316" y="541"/>
                </a:cubicBezTo>
                <a:cubicBezTo>
                  <a:pt x="317" y="540"/>
                  <a:pt x="317" y="538"/>
                  <a:pt x="320" y="538"/>
                </a:cubicBezTo>
                <a:cubicBezTo>
                  <a:pt x="321" y="540"/>
                  <a:pt x="319" y="540"/>
                  <a:pt x="319" y="541"/>
                </a:cubicBezTo>
                <a:moveTo>
                  <a:pt x="318" y="533"/>
                </a:moveTo>
                <a:cubicBezTo>
                  <a:pt x="316" y="533"/>
                  <a:pt x="316" y="532"/>
                  <a:pt x="313" y="532"/>
                </a:cubicBezTo>
                <a:cubicBezTo>
                  <a:pt x="312" y="533"/>
                  <a:pt x="312" y="534"/>
                  <a:pt x="310" y="534"/>
                </a:cubicBezTo>
                <a:cubicBezTo>
                  <a:pt x="311" y="533"/>
                  <a:pt x="311" y="532"/>
                  <a:pt x="310" y="532"/>
                </a:cubicBezTo>
                <a:cubicBezTo>
                  <a:pt x="312" y="531"/>
                  <a:pt x="318" y="530"/>
                  <a:pt x="318" y="533"/>
                </a:cubicBezTo>
                <a:moveTo>
                  <a:pt x="309" y="532"/>
                </a:moveTo>
                <a:cubicBezTo>
                  <a:pt x="308" y="535"/>
                  <a:pt x="304" y="532"/>
                  <a:pt x="300" y="533"/>
                </a:cubicBezTo>
                <a:cubicBezTo>
                  <a:pt x="302" y="536"/>
                  <a:pt x="294" y="533"/>
                  <a:pt x="290" y="534"/>
                </a:cubicBezTo>
                <a:cubicBezTo>
                  <a:pt x="290" y="532"/>
                  <a:pt x="295" y="533"/>
                  <a:pt x="298" y="533"/>
                </a:cubicBezTo>
                <a:cubicBezTo>
                  <a:pt x="302" y="532"/>
                  <a:pt x="306" y="531"/>
                  <a:pt x="309" y="532"/>
                </a:cubicBezTo>
                <a:moveTo>
                  <a:pt x="311" y="535"/>
                </a:moveTo>
                <a:cubicBezTo>
                  <a:pt x="311" y="536"/>
                  <a:pt x="309" y="536"/>
                  <a:pt x="309" y="536"/>
                </a:cubicBezTo>
                <a:cubicBezTo>
                  <a:pt x="309" y="537"/>
                  <a:pt x="309" y="538"/>
                  <a:pt x="311" y="538"/>
                </a:cubicBezTo>
                <a:cubicBezTo>
                  <a:pt x="311" y="539"/>
                  <a:pt x="305" y="539"/>
                  <a:pt x="309" y="540"/>
                </a:cubicBezTo>
                <a:cubicBezTo>
                  <a:pt x="308" y="542"/>
                  <a:pt x="305" y="539"/>
                  <a:pt x="305" y="539"/>
                </a:cubicBezTo>
                <a:cubicBezTo>
                  <a:pt x="304" y="539"/>
                  <a:pt x="302" y="539"/>
                  <a:pt x="301" y="539"/>
                </a:cubicBezTo>
                <a:cubicBezTo>
                  <a:pt x="300" y="539"/>
                  <a:pt x="300" y="538"/>
                  <a:pt x="300" y="538"/>
                </a:cubicBezTo>
                <a:cubicBezTo>
                  <a:pt x="298" y="538"/>
                  <a:pt x="297" y="538"/>
                  <a:pt x="297" y="537"/>
                </a:cubicBezTo>
                <a:cubicBezTo>
                  <a:pt x="295" y="537"/>
                  <a:pt x="292" y="537"/>
                  <a:pt x="293" y="535"/>
                </a:cubicBezTo>
                <a:cubicBezTo>
                  <a:pt x="296" y="536"/>
                  <a:pt x="299" y="536"/>
                  <a:pt x="302" y="537"/>
                </a:cubicBezTo>
                <a:cubicBezTo>
                  <a:pt x="304" y="537"/>
                  <a:pt x="305" y="540"/>
                  <a:pt x="308" y="538"/>
                </a:cubicBezTo>
                <a:cubicBezTo>
                  <a:pt x="306" y="537"/>
                  <a:pt x="301" y="537"/>
                  <a:pt x="302" y="535"/>
                </a:cubicBezTo>
                <a:cubicBezTo>
                  <a:pt x="307" y="534"/>
                  <a:pt x="307" y="537"/>
                  <a:pt x="311" y="535"/>
                </a:cubicBezTo>
                <a:moveTo>
                  <a:pt x="207" y="540"/>
                </a:moveTo>
                <a:cubicBezTo>
                  <a:pt x="207" y="541"/>
                  <a:pt x="208" y="541"/>
                  <a:pt x="206" y="541"/>
                </a:cubicBezTo>
                <a:cubicBezTo>
                  <a:pt x="202" y="541"/>
                  <a:pt x="193" y="540"/>
                  <a:pt x="186" y="539"/>
                </a:cubicBezTo>
                <a:cubicBezTo>
                  <a:pt x="183" y="539"/>
                  <a:pt x="183" y="538"/>
                  <a:pt x="186" y="538"/>
                </a:cubicBezTo>
                <a:cubicBezTo>
                  <a:pt x="193" y="539"/>
                  <a:pt x="200" y="539"/>
                  <a:pt x="207" y="540"/>
                </a:cubicBezTo>
                <a:moveTo>
                  <a:pt x="305" y="543"/>
                </a:moveTo>
                <a:cubicBezTo>
                  <a:pt x="303" y="544"/>
                  <a:pt x="304" y="547"/>
                  <a:pt x="300" y="546"/>
                </a:cubicBezTo>
                <a:cubicBezTo>
                  <a:pt x="303" y="545"/>
                  <a:pt x="297" y="543"/>
                  <a:pt x="302" y="543"/>
                </a:cubicBezTo>
                <a:cubicBezTo>
                  <a:pt x="301" y="542"/>
                  <a:pt x="297" y="543"/>
                  <a:pt x="298" y="541"/>
                </a:cubicBezTo>
                <a:cubicBezTo>
                  <a:pt x="302" y="543"/>
                  <a:pt x="306" y="541"/>
                  <a:pt x="312" y="542"/>
                </a:cubicBezTo>
                <a:cubicBezTo>
                  <a:pt x="309" y="544"/>
                  <a:pt x="313" y="542"/>
                  <a:pt x="313" y="544"/>
                </a:cubicBezTo>
                <a:cubicBezTo>
                  <a:pt x="308" y="545"/>
                  <a:pt x="309" y="543"/>
                  <a:pt x="305" y="543"/>
                </a:cubicBezTo>
                <a:moveTo>
                  <a:pt x="303" y="549"/>
                </a:moveTo>
                <a:cubicBezTo>
                  <a:pt x="306" y="551"/>
                  <a:pt x="296" y="549"/>
                  <a:pt x="296" y="551"/>
                </a:cubicBezTo>
                <a:cubicBezTo>
                  <a:pt x="293" y="550"/>
                  <a:pt x="292" y="551"/>
                  <a:pt x="289" y="550"/>
                </a:cubicBezTo>
                <a:cubicBezTo>
                  <a:pt x="293" y="550"/>
                  <a:pt x="298" y="548"/>
                  <a:pt x="300" y="548"/>
                </a:cubicBezTo>
                <a:cubicBezTo>
                  <a:pt x="296" y="549"/>
                  <a:pt x="299" y="550"/>
                  <a:pt x="303" y="549"/>
                </a:cubicBezTo>
                <a:moveTo>
                  <a:pt x="235" y="537"/>
                </a:moveTo>
                <a:cubicBezTo>
                  <a:pt x="233" y="537"/>
                  <a:pt x="233" y="538"/>
                  <a:pt x="232" y="538"/>
                </a:cubicBezTo>
                <a:cubicBezTo>
                  <a:pt x="230" y="538"/>
                  <a:pt x="231" y="536"/>
                  <a:pt x="228" y="536"/>
                </a:cubicBezTo>
                <a:cubicBezTo>
                  <a:pt x="231" y="534"/>
                  <a:pt x="228" y="533"/>
                  <a:pt x="233" y="533"/>
                </a:cubicBezTo>
                <a:cubicBezTo>
                  <a:pt x="233" y="535"/>
                  <a:pt x="231" y="534"/>
                  <a:pt x="231" y="536"/>
                </a:cubicBezTo>
                <a:cubicBezTo>
                  <a:pt x="234" y="537"/>
                  <a:pt x="237" y="535"/>
                  <a:pt x="234" y="534"/>
                </a:cubicBezTo>
                <a:cubicBezTo>
                  <a:pt x="235" y="533"/>
                  <a:pt x="235" y="533"/>
                  <a:pt x="235" y="534"/>
                </a:cubicBezTo>
                <a:cubicBezTo>
                  <a:pt x="237" y="534"/>
                  <a:pt x="237" y="534"/>
                  <a:pt x="237" y="534"/>
                </a:cubicBezTo>
                <a:cubicBezTo>
                  <a:pt x="238" y="536"/>
                  <a:pt x="235" y="535"/>
                  <a:pt x="235" y="537"/>
                </a:cubicBezTo>
                <a:cubicBezTo>
                  <a:pt x="239" y="536"/>
                  <a:pt x="240" y="535"/>
                  <a:pt x="244" y="537"/>
                </a:cubicBezTo>
                <a:cubicBezTo>
                  <a:pt x="244" y="538"/>
                  <a:pt x="241" y="539"/>
                  <a:pt x="240" y="539"/>
                </a:cubicBezTo>
                <a:cubicBezTo>
                  <a:pt x="237" y="539"/>
                  <a:pt x="237" y="538"/>
                  <a:pt x="235" y="537"/>
                </a:cubicBezTo>
                <a:moveTo>
                  <a:pt x="120" y="528"/>
                </a:moveTo>
                <a:cubicBezTo>
                  <a:pt x="121" y="530"/>
                  <a:pt x="112" y="527"/>
                  <a:pt x="109" y="526"/>
                </a:cubicBezTo>
                <a:cubicBezTo>
                  <a:pt x="111" y="524"/>
                  <a:pt x="116" y="528"/>
                  <a:pt x="120" y="528"/>
                </a:cubicBezTo>
                <a:moveTo>
                  <a:pt x="159" y="523"/>
                </a:moveTo>
                <a:cubicBezTo>
                  <a:pt x="158" y="521"/>
                  <a:pt x="156" y="521"/>
                  <a:pt x="152" y="520"/>
                </a:cubicBezTo>
                <a:cubicBezTo>
                  <a:pt x="153" y="519"/>
                  <a:pt x="159" y="519"/>
                  <a:pt x="159" y="521"/>
                </a:cubicBezTo>
                <a:cubicBezTo>
                  <a:pt x="159" y="519"/>
                  <a:pt x="162" y="521"/>
                  <a:pt x="164" y="520"/>
                </a:cubicBezTo>
                <a:cubicBezTo>
                  <a:pt x="161" y="517"/>
                  <a:pt x="154" y="519"/>
                  <a:pt x="153" y="519"/>
                </a:cubicBezTo>
                <a:cubicBezTo>
                  <a:pt x="153" y="519"/>
                  <a:pt x="153" y="518"/>
                  <a:pt x="153" y="518"/>
                </a:cubicBezTo>
                <a:cubicBezTo>
                  <a:pt x="151" y="518"/>
                  <a:pt x="150" y="519"/>
                  <a:pt x="149" y="519"/>
                </a:cubicBezTo>
                <a:cubicBezTo>
                  <a:pt x="148" y="519"/>
                  <a:pt x="147" y="518"/>
                  <a:pt x="146" y="518"/>
                </a:cubicBezTo>
                <a:cubicBezTo>
                  <a:pt x="144" y="518"/>
                  <a:pt x="141" y="518"/>
                  <a:pt x="140" y="517"/>
                </a:cubicBezTo>
                <a:cubicBezTo>
                  <a:pt x="136" y="517"/>
                  <a:pt x="140" y="514"/>
                  <a:pt x="136" y="515"/>
                </a:cubicBezTo>
                <a:cubicBezTo>
                  <a:pt x="135" y="515"/>
                  <a:pt x="136" y="516"/>
                  <a:pt x="137" y="516"/>
                </a:cubicBezTo>
                <a:cubicBezTo>
                  <a:pt x="136" y="517"/>
                  <a:pt x="132" y="515"/>
                  <a:pt x="129" y="515"/>
                </a:cubicBezTo>
                <a:cubicBezTo>
                  <a:pt x="131" y="515"/>
                  <a:pt x="133" y="515"/>
                  <a:pt x="134" y="514"/>
                </a:cubicBezTo>
                <a:cubicBezTo>
                  <a:pt x="134" y="514"/>
                  <a:pt x="134" y="514"/>
                  <a:pt x="134" y="513"/>
                </a:cubicBezTo>
                <a:cubicBezTo>
                  <a:pt x="132" y="513"/>
                  <a:pt x="131" y="514"/>
                  <a:pt x="129" y="514"/>
                </a:cubicBezTo>
                <a:cubicBezTo>
                  <a:pt x="130" y="512"/>
                  <a:pt x="122" y="511"/>
                  <a:pt x="120" y="510"/>
                </a:cubicBezTo>
                <a:cubicBezTo>
                  <a:pt x="122" y="510"/>
                  <a:pt x="123" y="509"/>
                  <a:pt x="126" y="510"/>
                </a:cubicBezTo>
                <a:cubicBezTo>
                  <a:pt x="126" y="509"/>
                  <a:pt x="124" y="509"/>
                  <a:pt x="122" y="508"/>
                </a:cubicBezTo>
                <a:cubicBezTo>
                  <a:pt x="125" y="507"/>
                  <a:pt x="136" y="509"/>
                  <a:pt x="142" y="510"/>
                </a:cubicBezTo>
                <a:cubicBezTo>
                  <a:pt x="144" y="510"/>
                  <a:pt x="144" y="510"/>
                  <a:pt x="144" y="511"/>
                </a:cubicBezTo>
                <a:cubicBezTo>
                  <a:pt x="145" y="511"/>
                  <a:pt x="145" y="510"/>
                  <a:pt x="146" y="510"/>
                </a:cubicBezTo>
                <a:cubicBezTo>
                  <a:pt x="148" y="510"/>
                  <a:pt x="147" y="512"/>
                  <a:pt x="148" y="512"/>
                </a:cubicBezTo>
                <a:cubicBezTo>
                  <a:pt x="149" y="512"/>
                  <a:pt x="149" y="511"/>
                  <a:pt x="151" y="511"/>
                </a:cubicBezTo>
                <a:cubicBezTo>
                  <a:pt x="153" y="511"/>
                  <a:pt x="155" y="513"/>
                  <a:pt x="158" y="513"/>
                </a:cubicBezTo>
                <a:cubicBezTo>
                  <a:pt x="162" y="514"/>
                  <a:pt x="166" y="514"/>
                  <a:pt x="170" y="515"/>
                </a:cubicBezTo>
                <a:cubicBezTo>
                  <a:pt x="174" y="515"/>
                  <a:pt x="177" y="517"/>
                  <a:pt x="181" y="518"/>
                </a:cubicBezTo>
                <a:cubicBezTo>
                  <a:pt x="183" y="518"/>
                  <a:pt x="184" y="518"/>
                  <a:pt x="184" y="518"/>
                </a:cubicBezTo>
                <a:cubicBezTo>
                  <a:pt x="191" y="518"/>
                  <a:pt x="196" y="521"/>
                  <a:pt x="202" y="520"/>
                </a:cubicBezTo>
                <a:cubicBezTo>
                  <a:pt x="203" y="520"/>
                  <a:pt x="204" y="521"/>
                  <a:pt x="205" y="521"/>
                </a:cubicBezTo>
                <a:cubicBezTo>
                  <a:pt x="204" y="522"/>
                  <a:pt x="199" y="520"/>
                  <a:pt x="200" y="523"/>
                </a:cubicBezTo>
                <a:cubicBezTo>
                  <a:pt x="203" y="522"/>
                  <a:pt x="206" y="522"/>
                  <a:pt x="208" y="521"/>
                </a:cubicBezTo>
                <a:cubicBezTo>
                  <a:pt x="212" y="523"/>
                  <a:pt x="221" y="522"/>
                  <a:pt x="227" y="524"/>
                </a:cubicBezTo>
                <a:cubicBezTo>
                  <a:pt x="229" y="524"/>
                  <a:pt x="229" y="525"/>
                  <a:pt x="230" y="526"/>
                </a:cubicBezTo>
                <a:cubicBezTo>
                  <a:pt x="233" y="527"/>
                  <a:pt x="236" y="527"/>
                  <a:pt x="237" y="528"/>
                </a:cubicBezTo>
                <a:cubicBezTo>
                  <a:pt x="236" y="531"/>
                  <a:pt x="231" y="528"/>
                  <a:pt x="229" y="528"/>
                </a:cubicBezTo>
                <a:cubicBezTo>
                  <a:pt x="226" y="528"/>
                  <a:pt x="223" y="528"/>
                  <a:pt x="221" y="527"/>
                </a:cubicBezTo>
                <a:cubicBezTo>
                  <a:pt x="220" y="527"/>
                  <a:pt x="219" y="528"/>
                  <a:pt x="219" y="528"/>
                </a:cubicBezTo>
                <a:cubicBezTo>
                  <a:pt x="218" y="528"/>
                  <a:pt x="216" y="527"/>
                  <a:pt x="216" y="526"/>
                </a:cubicBezTo>
                <a:cubicBezTo>
                  <a:pt x="215" y="526"/>
                  <a:pt x="212" y="527"/>
                  <a:pt x="211" y="527"/>
                </a:cubicBezTo>
                <a:cubicBezTo>
                  <a:pt x="208" y="526"/>
                  <a:pt x="207" y="526"/>
                  <a:pt x="203" y="526"/>
                </a:cubicBezTo>
                <a:cubicBezTo>
                  <a:pt x="203" y="525"/>
                  <a:pt x="207" y="525"/>
                  <a:pt x="204" y="523"/>
                </a:cubicBezTo>
                <a:cubicBezTo>
                  <a:pt x="202" y="524"/>
                  <a:pt x="204" y="524"/>
                  <a:pt x="203" y="525"/>
                </a:cubicBezTo>
                <a:cubicBezTo>
                  <a:pt x="201" y="526"/>
                  <a:pt x="198" y="525"/>
                  <a:pt x="197" y="527"/>
                </a:cubicBezTo>
                <a:cubicBezTo>
                  <a:pt x="190" y="525"/>
                  <a:pt x="185" y="525"/>
                  <a:pt x="180" y="523"/>
                </a:cubicBezTo>
                <a:cubicBezTo>
                  <a:pt x="176" y="523"/>
                  <a:pt x="173" y="524"/>
                  <a:pt x="171" y="526"/>
                </a:cubicBezTo>
                <a:cubicBezTo>
                  <a:pt x="169" y="525"/>
                  <a:pt x="166" y="524"/>
                  <a:pt x="163" y="524"/>
                </a:cubicBezTo>
                <a:cubicBezTo>
                  <a:pt x="163" y="521"/>
                  <a:pt x="163" y="521"/>
                  <a:pt x="163" y="521"/>
                </a:cubicBezTo>
                <a:cubicBezTo>
                  <a:pt x="161" y="521"/>
                  <a:pt x="159" y="521"/>
                  <a:pt x="159" y="523"/>
                </a:cubicBezTo>
                <a:moveTo>
                  <a:pt x="194" y="525"/>
                </a:moveTo>
                <a:cubicBezTo>
                  <a:pt x="194" y="525"/>
                  <a:pt x="193" y="524"/>
                  <a:pt x="192" y="524"/>
                </a:cubicBezTo>
                <a:cubicBezTo>
                  <a:pt x="192" y="527"/>
                  <a:pt x="195" y="525"/>
                  <a:pt x="198" y="526"/>
                </a:cubicBezTo>
                <a:cubicBezTo>
                  <a:pt x="197" y="525"/>
                  <a:pt x="198" y="523"/>
                  <a:pt x="196" y="522"/>
                </a:cubicBezTo>
                <a:cubicBezTo>
                  <a:pt x="194" y="523"/>
                  <a:pt x="197" y="525"/>
                  <a:pt x="194" y="525"/>
                </a:cubicBezTo>
                <a:moveTo>
                  <a:pt x="187" y="523"/>
                </a:moveTo>
                <a:cubicBezTo>
                  <a:pt x="190" y="524"/>
                  <a:pt x="190" y="522"/>
                  <a:pt x="192" y="522"/>
                </a:cubicBezTo>
                <a:cubicBezTo>
                  <a:pt x="192" y="523"/>
                  <a:pt x="194" y="523"/>
                  <a:pt x="194" y="522"/>
                </a:cubicBezTo>
                <a:cubicBezTo>
                  <a:pt x="191" y="523"/>
                  <a:pt x="193" y="520"/>
                  <a:pt x="190" y="520"/>
                </a:cubicBezTo>
                <a:cubicBezTo>
                  <a:pt x="190" y="522"/>
                  <a:pt x="187" y="521"/>
                  <a:pt x="187" y="523"/>
                </a:cubicBezTo>
                <a:moveTo>
                  <a:pt x="181" y="521"/>
                </a:moveTo>
                <a:cubicBezTo>
                  <a:pt x="181" y="523"/>
                  <a:pt x="184" y="524"/>
                  <a:pt x="186" y="524"/>
                </a:cubicBezTo>
                <a:cubicBezTo>
                  <a:pt x="187" y="523"/>
                  <a:pt x="185" y="523"/>
                  <a:pt x="186" y="521"/>
                </a:cubicBezTo>
                <a:cubicBezTo>
                  <a:pt x="183" y="521"/>
                  <a:pt x="183" y="522"/>
                  <a:pt x="181" y="521"/>
                </a:cubicBezTo>
                <a:moveTo>
                  <a:pt x="141" y="512"/>
                </a:moveTo>
                <a:cubicBezTo>
                  <a:pt x="140" y="512"/>
                  <a:pt x="140" y="511"/>
                  <a:pt x="140" y="510"/>
                </a:cubicBezTo>
                <a:cubicBezTo>
                  <a:pt x="138" y="510"/>
                  <a:pt x="135" y="510"/>
                  <a:pt x="135" y="512"/>
                </a:cubicBezTo>
                <a:cubicBezTo>
                  <a:pt x="138" y="513"/>
                  <a:pt x="140" y="513"/>
                  <a:pt x="141" y="512"/>
                </a:cubicBezTo>
                <a:moveTo>
                  <a:pt x="169" y="518"/>
                </a:moveTo>
                <a:cubicBezTo>
                  <a:pt x="172" y="518"/>
                  <a:pt x="178" y="521"/>
                  <a:pt x="176" y="519"/>
                </a:cubicBezTo>
                <a:cubicBezTo>
                  <a:pt x="175" y="518"/>
                  <a:pt x="167" y="516"/>
                  <a:pt x="169" y="518"/>
                </a:cubicBezTo>
                <a:moveTo>
                  <a:pt x="165" y="522"/>
                </a:moveTo>
                <a:cubicBezTo>
                  <a:pt x="165" y="525"/>
                  <a:pt x="175" y="523"/>
                  <a:pt x="176" y="521"/>
                </a:cubicBezTo>
                <a:cubicBezTo>
                  <a:pt x="171" y="520"/>
                  <a:pt x="171" y="524"/>
                  <a:pt x="165" y="522"/>
                </a:cubicBezTo>
                <a:moveTo>
                  <a:pt x="198" y="437"/>
                </a:moveTo>
                <a:cubicBezTo>
                  <a:pt x="202" y="437"/>
                  <a:pt x="200" y="434"/>
                  <a:pt x="203" y="435"/>
                </a:cubicBezTo>
                <a:cubicBezTo>
                  <a:pt x="203" y="437"/>
                  <a:pt x="199" y="436"/>
                  <a:pt x="200" y="439"/>
                </a:cubicBezTo>
                <a:cubicBezTo>
                  <a:pt x="198" y="439"/>
                  <a:pt x="198" y="438"/>
                  <a:pt x="198" y="437"/>
                </a:cubicBezTo>
                <a:moveTo>
                  <a:pt x="40" y="485"/>
                </a:moveTo>
                <a:cubicBezTo>
                  <a:pt x="42" y="486"/>
                  <a:pt x="41" y="487"/>
                  <a:pt x="42" y="488"/>
                </a:cubicBezTo>
                <a:cubicBezTo>
                  <a:pt x="42" y="489"/>
                  <a:pt x="42" y="490"/>
                  <a:pt x="42" y="491"/>
                </a:cubicBezTo>
                <a:cubicBezTo>
                  <a:pt x="43" y="491"/>
                  <a:pt x="43" y="492"/>
                  <a:pt x="44" y="493"/>
                </a:cubicBezTo>
                <a:cubicBezTo>
                  <a:pt x="44" y="494"/>
                  <a:pt x="43" y="493"/>
                  <a:pt x="42" y="491"/>
                </a:cubicBezTo>
                <a:cubicBezTo>
                  <a:pt x="41" y="490"/>
                  <a:pt x="41" y="489"/>
                  <a:pt x="41" y="488"/>
                </a:cubicBezTo>
                <a:cubicBezTo>
                  <a:pt x="40" y="487"/>
                  <a:pt x="40" y="486"/>
                  <a:pt x="40" y="485"/>
                </a:cubicBezTo>
                <a:moveTo>
                  <a:pt x="205" y="534"/>
                </a:moveTo>
                <a:cubicBezTo>
                  <a:pt x="202" y="534"/>
                  <a:pt x="204" y="532"/>
                  <a:pt x="201" y="532"/>
                </a:cubicBezTo>
                <a:cubicBezTo>
                  <a:pt x="202" y="530"/>
                  <a:pt x="205" y="534"/>
                  <a:pt x="206" y="532"/>
                </a:cubicBezTo>
                <a:cubicBezTo>
                  <a:pt x="210" y="533"/>
                  <a:pt x="204" y="532"/>
                  <a:pt x="205" y="534"/>
                </a:cubicBezTo>
                <a:moveTo>
                  <a:pt x="199" y="528"/>
                </a:moveTo>
                <a:cubicBezTo>
                  <a:pt x="199" y="526"/>
                  <a:pt x="201" y="527"/>
                  <a:pt x="201" y="526"/>
                </a:cubicBezTo>
                <a:cubicBezTo>
                  <a:pt x="204" y="527"/>
                  <a:pt x="205" y="527"/>
                  <a:pt x="208" y="527"/>
                </a:cubicBezTo>
                <a:cubicBezTo>
                  <a:pt x="206" y="530"/>
                  <a:pt x="204" y="528"/>
                  <a:pt x="199" y="528"/>
                </a:cubicBezTo>
                <a:moveTo>
                  <a:pt x="176" y="538"/>
                </a:moveTo>
                <a:cubicBezTo>
                  <a:pt x="173" y="537"/>
                  <a:pt x="173" y="537"/>
                  <a:pt x="173" y="537"/>
                </a:cubicBezTo>
                <a:cubicBezTo>
                  <a:pt x="173" y="537"/>
                  <a:pt x="174" y="537"/>
                  <a:pt x="174" y="536"/>
                </a:cubicBezTo>
                <a:cubicBezTo>
                  <a:pt x="172" y="535"/>
                  <a:pt x="172" y="535"/>
                  <a:pt x="172" y="535"/>
                </a:cubicBezTo>
                <a:cubicBezTo>
                  <a:pt x="171" y="535"/>
                  <a:pt x="171" y="537"/>
                  <a:pt x="172" y="537"/>
                </a:cubicBezTo>
                <a:cubicBezTo>
                  <a:pt x="170" y="538"/>
                  <a:pt x="168" y="536"/>
                  <a:pt x="167" y="535"/>
                </a:cubicBezTo>
                <a:cubicBezTo>
                  <a:pt x="167" y="536"/>
                  <a:pt x="168" y="537"/>
                  <a:pt x="168" y="538"/>
                </a:cubicBezTo>
                <a:cubicBezTo>
                  <a:pt x="166" y="536"/>
                  <a:pt x="163" y="536"/>
                  <a:pt x="158" y="535"/>
                </a:cubicBezTo>
                <a:cubicBezTo>
                  <a:pt x="159" y="534"/>
                  <a:pt x="163" y="536"/>
                  <a:pt x="162" y="534"/>
                </a:cubicBezTo>
                <a:cubicBezTo>
                  <a:pt x="163" y="533"/>
                  <a:pt x="165" y="535"/>
                  <a:pt x="165" y="535"/>
                </a:cubicBezTo>
                <a:cubicBezTo>
                  <a:pt x="166" y="535"/>
                  <a:pt x="166" y="534"/>
                  <a:pt x="166" y="534"/>
                </a:cubicBezTo>
                <a:cubicBezTo>
                  <a:pt x="168" y="534"/>
                  <a:pt x="170" y="535"/>
                  <a:pt x="175" y="535"/>
                </a:cubicBezTo>
                <a:cubicBezTo>
                  <a:pt x="175" y="536"/>
                  <a:pt x="177" y="536"/>
                  <a:pt x="176" y="538"/>
                </a:cubicBezTo>
                <a:moveTo>
                  <a:pt x="223" y="134"/>
                </a:moveTo>
                <a:cubicBezTo>
                  <a:pt x="223" y="136"/>
                  <a:pt x="219" y="136"/>
                  <a:pt x="218" y="135"/>
                </a:cubicBezTo>
                <a:cubicBezTo>
                  <a:pt x="218" y="133"/>
                  <a:pt x="221" y="134"/>
                  <a:pt x="223" y="134"/>
                </a:cubicBezTo>
                <a:moveTo>
                  <a:pt x="184" y="533"/>
                </a:moveTo>
                <a:cubicBezTo>
                  <a:pt x="180" y="533"/>
                  <a:pt x="177" y="530"/>
                  <a:pt x="175" y="533"/>
                </a:cubicBezTo>
                <a:cubicBezTo>
                  <a:pt x="172" y="533"/>
                  <a:pt x="173" y="531"/>
                  <a:pt x="170" y="531"/>
                </a:cubicBezTo>
                <a:cubicBezTo>
                  <a:pt x="166" y="530"/>
                  <a:pt x="164" y="532"/>
                  <a:pt x="162" y="530"/>
                </a:cubicBezTo>
                <a:cubicBezTo>
                  <a:pt x="163" y="529"/>
                  <a:pt x="166" y="529"/>
                  <a:pt x="170" y="530"/>
                </a:cubicBezTo>
                <a:cubicBezTo>
                  <a:pt x="175" y="530"/>
                  <a:pt x="183" y="530"/>
                  <a:pt x="184" y="533"/>
                </a:cubicBezTo>
                <a:moveTo>
                  <a:pt x="186" y="533"/>
                </a:moveTo>
                <a:cubicBezTo>
                  <a:pt x="187" y="528"/>
                  <a:pt x="194" y="534"/>
                  <a:pt x="199" y="532"/>
                </a:cubicBezTo>
                <a:cubicBezTo>
                  <a:pt x="197" y="535"/>
                  <a:pt x="198" y="533"/>
                  <a:pt x="200" y="534"/>
                </a:cubicBezTo>
                <a:cubicBezTo>
                  <a:pt x="197" y="537"/>
                  <a:pt x="191" y="531"/>
                  <a:pt x="186" y="533"/>
                </a:cubicBezTo>
                <a:moveTo>
                  <a:pt x="179" y="527"/>
                </a:moveTo>
                <a:cubicBezTo>
                  <a:pt x="177" y="526"/>
                  <a:pt x="177" y="527"/>
                  <a:pt x="175" y="527"/>
                </a:cubicBezTo>
                <a:cubicBezTo>
                  <a:pt x="174" y="524"/>
                  <a:pt x="179" y="527"/>
                  <a:pt x="179" y="525"/>
                </a:cubicBezTo>
                <a:cubicBezTo>
                  <a:pt x="184" y="527"/>
                  <a:pt x="188" y="528"/>
                  <a:pt x="193" y="528"/>
                </a:cubicBezTo>
                <a:cubicBezTo>
                  <a:pt x="195" y="530"/>
                  <a:pt x="182" y="527"/>
                  <a:pt x="179" y="527"/>
                </a:cubicBezTo>
                <a:moveTo>
                  <a:pt x="0" y="507"/>
                </a:moveTo>
                <a:cubicBezTo>
                  <a:pt x="1" y="509"/>
                  <a:pt x="2" y="510"/>
                  <a:pt x="3" y="511"/>
                </a:cubicBezTo>
                <a:cubicBezTo>
                  <a:pt x="4" y="512"/>
                  <a:pt x="5" y="513"/>
                  <a:pt x="5" y="513"/>
                </a:cubicBezTo>
                <a:cubicBezTo>
                  <a:pt x="7" y="514"/>
                  <a:pt x="9" y="515"/>
                  <a:pt x="10" y="517"/>
                </a:cubicBezTo>
                <a:cubicBezTo>
                  <a:pt x="14" y="519"/>
                  <a:pt x="17" y="521"/>
                  <a:pt x="22" y="524"/>
                </a:cubicBezTo>
                <a:cubicBezTo>
                  <a:pt x="22" y="524"/>
                  <a:pt x="23" y="524"/>
                  <a:pt x="23" y="525"/>
                </a:cubicBezTo>
                <a:cubicBezTo>
                  <a:pt x="24" y="525"/>
                  <a:pt x="24" y="526"/>
                  <a:pt x="25" y="526"/>
                </a:cubicBezTo>
                <a:cubicBezTo>
                  <a:pt x="26" y="527"/>
                  <a:pt x="27" y="527"/>
                  <a:pt x="28" y="528"/>
                </a:cubicBezTo>
                <a:cubicBezTo>
                  <a:pt x="28" y="528"/>
                  <a:pt x="29" y="529"/>
                  <a:pt x="30" y="529"/>
                </a:cubicBezTo>
                <a:cubicBezTo>
                  <a:pt x="32" y="530"/>
                  <a:pt x="38" y="532"/>
                  <a:pt x="42" y="535"/>
                </a:cubicBezTo>
                <a:cubicBezTo>
                  <a:pt x="45" y="536"/>
                  <a:pt x="46" y="535"/>
                  <a:pt x="49" y="536"/>
                </a:cubicBezTo>
                <a:cubicBezTo>
                  <a:pt x="57" y="540"/>
                  <a:pt x="63" y="541"/>
                  <a:pt x="69" y="543"/>
                </a:cubicBezTo>
                <a:cubicBezTo>
                  <a:pt x="74" y="544"/>
                  <a:pt x="79" y="546"/>
                  <a:pt x="84" y="548"/>
                </a:cubicBezTo>
                <a:cubicBezTo>
                  <a:pt x="83" y="548"/>
                  <a:pt x="82" y="548"/>
                  <a:pt x="80" y="548"/>
                </a:cubicBezTo>
                <a:cubicBezTo>
                  <a:pt x="80" y="550"/>
                  <a:pt x="83" y="549"/>
                  <a:pt x="85" y="550"/>
                </a:cubicBezTo>
                <a:cubicBezTo>
                  <a:pt x="85" y="552"/>
                  <a:pt x="90" y="555"/>
                  <a:pt x="93" y="554"/>
                </a:cubicBezTo>
                <a:cubicBezTo>
                  <a:pt x="90" y="552"/>
                  <a:pt x="88" y="549"/>
                  <a:pt x="85" y="548"/>
                </a:cubicBezTo>
                <a:cubicBezTo>
                  <a:pt x="89" y="548"/>
                  <a:pt x="92" y="551"/>
                  <a:pt x="97" y="551"/>
                </a:cubicBezTo>
                <a:cubicBezTo>
                  <a:pt x="95" y="552"/>
                  <a:pt x="99" y="554"/>
                  <a:pt x="94" y="553"/>
                </a:cubicBezTo>
                <a:cubicBezTo>
                  <a:pt x="95" y="554"/>
                  <a:pt x="99" y="555"/>
                  <a:pt x="100" y="555"/>
                </a:cubicBezTo>
                <a:cubicBezTo>
                  <a:pt x="100" y="553"/>
                  <a:pt x="97" y="552"/>
                  <a:pt x="98" y="550"/>
                </a:cubicBezTo>
                <a:cubicBezTo>
                  <a:pt x="103" y="551"/>
                  <a:pt x="103" y="551"/>
                  <a:pt x="103" y="551"/>
                </a:cubicBezTo>
                <a:cubicBezTo>
                  <a:pt x="97" y="550"/>
                  <a:pt x="103" y="555"/>
                  <a:pt x="107" y="554"/>
                </a:cubicBezTo>
                <a:cubicBezTo>
                  <a:pt x="107" y="553"/>
                  <a:pt x="104" y="554"/>
                  <a:pt x="104" y="553"/>
                </a:cubicBezTo>
                <a:cubicBezTo>
                  <a:pt x="102" y="551"/>
                  <a:pt x="109" y="554"/>
                  <a:pt x="112" y="554"/>
                </a:cubicBezTo>
                <a:cubicBezTo>
                  <a:pt x="113" y="554"/>
                  <a:pt x="114" y="555"/>
                  <a:pt x="114" y="556"/>
                </a:cubicBezTo>
                <a:cubicBezTo>
                  <a:pt x="117" y="555"/>
                  <a:pt x="121" y="558"/>
                  <a:pt x="124" y="560"/>
                </a:cubicBezTo>
                <a:cubicBezTo>
                  <a:pt x="119" y="560"/>
                  <a:pt x="113" y="559"/>
                  <a:pt x="111" y="562"/>
                </a:cubicBezTo>
                <a:cubicBezTo>
                  <a:pt x="110" y="562"/>
                  <a:pt x="111" y="561"/>
                  <a:pt x="109" y="560"/>
                </a:cubicBezTo>
                <a:cubicBezTo>
                  <a:pt x="106" y="560"/>
                  <a:pt x="110" y="562"/>
                  <a:pt x="109" y="563"/>
                </a:cubicBezTo>
                <a:cubicBezTo>
                  <a:pt x="105" y="562"/>
                  <a:pt x="104" y="562"/>
                  <a:pt x="101" y="562"/>
                </a:cubicBezTo>
                <a:cubicBezTo>
                  <a:pt x="100" y="560"/>
                  <a:pt x="103" y="561"/>
                  <a:pt x="105" y="561"/>
                </a:cubicBezTo>
                <a:cubicBezTo>
                  <a:pt x="107" y="559"/>
                  <a:pt x="98" y="559"/>
                  <a:pt x="97" y="560"/>
                </a:cubicBezTo>
                <a:cubicBezTo>
                  <a:pt x="94" y="559"/>
                  <a:pt x="95" y="557"/>
                  <a:pt x="91" y="557"/>
                </a:cubicBezTo>
                <a:cubicBezTo>
                  <a:pt x="90" y="557"/>
                  <a:pt x="89" y="558"/>
                  <a:pt x="87" y="558"/>
                </a:cubicBezTo>
                <a:cubicBezTo>
                  <a:pt x="87" y="559"/>
                  <a:pt x="91" y="559"/>
                  <a:pt x="90" y="559"/>
                </a:cubicBezTo>
                <a:cubicBezTo>
                  <a:pt x="92" y="559"/>
                  <a:pt x="92" y="560"/>
                  <a:pt x="93" y="561"/>
                </a:cubicBezTo>
                <a:cubicBezTo>
                  <a:pt x="95" y="561"/>
                  <a:pt x="98" y="561"/>
                  <a:pt x="101" y="562"/>
                </a:cubicBezTo>
                <a:cubicBezTo>
                  <a:pt x="92" y="561"/>
                  <a:pt x="83" y="559"/>
                  <a:pt x="73" y="557"/>
                </a:cubicBezTo>
                <a:cubicBezTo>
                  <a:pt x="75" y="555"/>
                  <a:pt x="75" y="553"/>
                  <a:pt x="75" y="551"/>
                </a:cubicBezTo>
                <a:cubicBezTo>
                  <a:pt x="72" y="550"/>
                  <a:pt x="71" y="551"/>
                  <a:pt x="68" y="550"/>
                </a:cubicBezTo>
                <a:cubicBezTo>
                  <a:pt x="65" y="550"/>
                  <a:pt x="71" y="552"/>
                  <a:pt x="68" y="553"/>
                </a:cubicBezTo>
                <a:cubicBezTo>
                  <a:pt x="66" y="553"/>
                  <a:pt x="65" y="552"/>
                  <a:pt x="63" y="551"/>
                </a:cubicBezTo>
                <a:cubicBezTo>
                  <a:pt x="62" y="554"/>
                  <a:pt x="66" y="555"/>
                  <a:pt x="70" y="556"/>
                </a:cubicBezTo>
                <a:cubicBezTo>
                  <a:pt x="66" y="557"/>
                  <a:pt x="58" y="553"/>
                  <a:pt x="52" y="552"/>
                </a:cubicBezTo>
                <a:cubicBezTo>
                  <a:pt x="53" y="552"/>
                  <a:pt x="54" y="552"/>
                  <a:pt x="54" y="551"/>
                </a:cubicBezTo>
                <a:cubicBezTo>
                  <a:pt x="51" y="550"/>
                  <a:pt x="50" y="550"/>
                  <a:pt x="48" y="550"/>
                </a:cubicBezTo>
                <a:cubicBezTo>
                  <a:pt x="48" y="551"/>
                  <a:pt x="48" y="551"/>
                  <a:pt x="50" y="552"/>
                </a:cubicBezTo>
                <a:cubicBezTo>
                  <a:pt x="44" y="552"/>
                  <a:pt x="35" y="548"/>
                  <a:pt x="25" y="542"/>
                </a:cubicBezTo>
                <a:cubicBezTo>
                  <a:pt x="26" y="542"/>
                  <a:pt x="26" y="542"/>
                  <a:pt x="26" y="542"/>
                </a:cubicBezTo>
                <a:cubicBezTo>
                  <a:pt x="26" y="542"/>
                  <a:pt x="26" y="541"/>
                  <a:pt x="24" y="540"/>
                </a:cubicBezTo>
                <a:cubicBezTo>
                  <a:pt x="21" y="537"/>
                  <a:pt x="15" y="536"/>
                  <a:pt x="19" y="539"/>
                </a:cubicBezTo>
                <a:cubicBezTo>
                  <a:pt x="19" y="540"/>
                  <a:pt x="17" y="538"/>
                  <a:pt x="14" y="537"/>
                </a:cubicBezTo>
                <a:cubicBezTo>
                  <a:pt x="14" y="536"/>
                  <a:pt x="13" y="535"/>
                  <a:pt x="13" y="535"/>
                </a:cubicBezTo>
                <a:cubicBezTo>
                  <a:pt x="12" y="534"/>
                  <a:pt x="11" y="534"/>
                  <a:pt x="11" y="533"/>
                </a:cubicBezTo>
                <a:cubicBezTo>
                  <a:pt x="9" y="532"/>
                  <a:pt x="8" y="531"/>
                  <a:pt x="7" y="530"/>
                </a:cubicBezTo>
                <a:cubicBezTo>
                  <a:pt x="5" y="526"/>
                  <a:pt x="4" y="523"/>
                  <a:pt x="4" y="520"/>
                </a:cubicBezTo>
                <a:cubicBezTo>
                  <a:pt x="3" y="518"/>
                  <a:pt x="3" y="517"/>
                  <a:pt x="2" y="515"/>
                </a:cubicBezTo>
                <a:cubicBezTo>
                  <a:pt x="2" y="514"/>
                  <a:pt x="2" y="513"/>
                  <a:pt x="1" y="512"/>
                </a:cubicBezTo>
                <a:cubicBezTo>
                  <a:pt x="1" y="510"/>
                  <a:pt x="1" y="509"/>
                  <a:pt x="0" y="507"/>
                </a:cubicBezTo>
                <a:moveTo>
                  <a:pt x="94" y="555"/>
                </a:moveTo>
                <a:cubicBezTo>
                  <a:pt x="93" y="557"/>
                  <a:pt x="101" y="559"/>
                  <a:pt x="102" y="558"/>
                </a:cubicBezTo>
                <a:cubicBezTo>
                  <a:pt x="99" y="556"/>
                  <a:pt x="97" y="557"/>
                  <a:pt x="94" y="555"/>
                </a:cubicBezTo>
                <a:moveTo>
                  <a:pt x="75" y="551"/>
                </a:moveTo>
                <a:cubicBezTo>
                  <a:pt x="78" y="553"/>
                  <a:pt x="79" y="554"/>
                  <a:pt x="77" y="556"/>
                </a:cubicBezTo>
                <a:cubicBezTo>
                  <a:pt x="82" y="558"/>
                  <a:pt x="79" y="553"/>
                  <a:pt x="81" y="554"/>
                </a:cubicBezTo>
                <a:cubicBezTo>
                  <a:pt x="82" y="556"/>
                  <a:pt x="90" y="558"/>
                  <a:pt x="90" y="555"/>
                </a:cubicBezTo>
                <a:cubicBezTo>
                  <a:pt x="87" y="553"/>
                  <a:pt x="88" y="555"/>
                  <a:pt x="86" y="555"/>
                </a:cubicBezTo>
                <a:cubicBezTo>
                  <a:pt x="82" y="553"/>
                  <a:pt x="79" y="550"/>
                  <a:pt x="75" y="551"/>
                </a:cubicBezTo>
                <a:moveTo>
                  <a:pt x="51" y="546"/>
                </a:moveTo>
                <a:cubicBezTo>
                  <a:pt x="55" y="549"/>
                  <a:pt x="56" y="548"/>
                  <a:pt x="59" y="549"/>
                </a:cubicBezTo>
                <a:cubicBezTo>
                  <a:pt x="60" y="549"/>
                  <a:pt x="66" y="552"/>
                  <a:pt x="65" y="550"/>
                </a:cubicBezTo>
                <a:cubicBezTo>
                  <a:pt x="65" y="548"/>
                  <a:pt x="60" y="548"/>
                  <a:pt x="60" y="547"/>
                </a:cubicBezTo>
                <a:cubicBezTo>
                  <a:pt x="57" y="549"/>
                  <a:pt x="54" y="546"/>
                  <a:pt x="51" y="546"/>
                </a:cubicBezTo>
                <a:moveTo>
                  <a:pt x="54" y="544"/>
                </a:moveTo>
                <a:cubicBezTo>
                  <a:pt x="55" y="543"/>
                  <a:pt x="53" y="542"/>
                  <a:pt x="51" y="541"/>
                </a:cubicBezTo>
                <a:cubicBezTo>
                  <a:pt x="49" y="542"/>
                  <a:pt x="51" y="543"/>
                  <a:pt x="54" y="544"/>
                </a:cubicBezTo>
                <a:moveTo>
                  <a:pt x="44" y="545"/>
                </a:moveTo>
                <a:cubicBezTo>
                  <a:pt x="47" y="546"/>
                  <a:pt x="48" y="546"/>
                  <a:pt x="50" y="545"/>
                </a:cubicBezTo>
                <a:cubicBezTo>
                  <a:pt x="48" y="545"/>
                  <a:pt x="48" y="544"/>
                  <a:pt x="45" y="543"/>
                </a:cubicBezTo>
                <a:lnTo>
                  <a:pt x="44" y="545"/>
                </a:lnTo>
                <a:close/>
                <a:moveTo>
                  <a:pt x="40" y="545"/>
                </a:moveTo>
                <a:cubicBezTo>
                  <a:pt x="41" y="545"/>
                  <a:pt x="45" y="543"/>
                  <a:pt x="40" y="541"/>
                </a:cubicBezTo>
                <a:cubicBezTo>
                  <a:pt x="39" y="541"/>
                  <a:pt x="38" y="541"/>
                  <a:pt x="37" y="542"/>
                </a:cubicBezTo>
                <a:cubicBezTo>
                  <a:pt x="37" y="543"/>
                  <a:pt x="37" y="544"/>
                  <a:pt x="40" y="545"/>
                </a:cubicBezTo>
                <a:moveTo>
                  <a:pt x="18" y="534"/>
                </a:moveTo>
                <a:cubicBezTo>
                  <a:pt x="16" y="533"/>
                  <a:pt x="16" y="534"/>
                  <a:pt x="19" y="536"/>
                </a:cubicBezTo>
                <a:cubicBezTo>
                  <a:pt x="20" y="536"/>
                  <a:pt x="20" y="535"/>
                  <a:pt x="19" y="533"/>
                </a:cubicBezTo>
                <a:cubicBezTo>
                  <a:pt x="18" y="533"/>
                  <a:pt x="18" y="532"/>
                  <a:pt x="17" y="531"/>
                </a:cubicBezTo>
                <a:cubicBezTo>
                  <a:pt x="16" y="530"/>
                  <a:pt x="15" y="529"/>
                  <a:pt x="14" y="528"/>
                </a:cubicBezTo>
                <a:cubicBezTo>
                  <a:pt x="12" y="528"/>
                  <a:pt x="14" y="529"/>
                  <a:pt x="15" y="531"/>
                </a:cubicBezTo>
                <a:cubicBezTo>
                  <a:pt x="17" y="533"/>
                  <a:pt x="18" y="534"/>
                  <a:pt x="18" y="534"/>
                </a:cubicBezTo>
                <a:moveTo>
                  <a:pt x="272" y="443"/>
                </a:moveTo>
                <a:cubicBezTo>
                  <a:pt x="269" y="442"/>
                  <a:pt x="264" y="443"/>
                  <a:pt x="264" y="441"/>
                </a:cubicBezTo>
                <a:cubicBezTo>
                  <a:pt x="268" y="441"/>
                  <a:pt x="269" y="442"/>
                  <a:pt x="274" y="442"/>
                </a:cubicBezTo>
                <a:cubicBezTo>
                  <a:pt x="273" y="443"/>
                  <a:pt x="272" y="443"/>
                  <a:pt x="272" y="443"/>
                </a:cubicBezTo>
                <a:moveTo>
                  <a:pt x="269" y="441"/>
                </a:moveTo>
                <a:cubicBezTo>
                  <a:pt x="266" y="439"/>
                  <a:pt x="274" y="439"/>
                  <a:pt x="275" y="440"/>
                </a:cubicBezTo>
                <a:cubicBezTo>
                  <a:pt x="274" y="441"/>
                  <a:pt x="270" y="439"/>
                  <a:pt x="269" y="441"/>
                </a:cubicBezTo>
                <a:moveTo>
                  <a:pt x="303" y="444"/>
                </a:moveTo>
                <a:cubicBezTo>
                  <a:pt x="302" y="444"/>
                  <a:pt x="301" y="445"/>
                  <a:pt x="300" y="445"/>
                </a:cubicBezTo>
                <a:cubicBezTo>
                  <a:pt x="300" y="445"/>
                  <a:pt x="299" y="445"/>
                  <a:pt x="298" y="445"/>
                </a:cubicBezTo>
                <a:cubicBezTo>
                  <a:pt x="298" y="445"/>
                  <a:pt x="297" y="445"/>
                  <a:pt x="296" y="445"/>
                </a:cubicBezTo>
                <a:cubicBezTo>
                  <a:pt x="294" y="445"/>
                  <a:pt x="291" y="445"/>
                  <a:pt x="289" y="443"/>
                </a:cubicBezTo>
                <a:cubicBezTo>
                  <a:pt x="288" y="443"/>
                  <a:pt x="286" y="444"/>
                  <a:pt x="283" y="444"/>
                </a:cubicBezTo>
                <a:cubicBezTo>
                  <a:pt x="283" y="443"/>
                  <a:pt x="284" y="443"/>
                  <a:pt x="285" y="443"/>
                </a:cubicBezTo>
                <a:cubicBezTo>
                  <a:pt x="285" y="443"/>
                  <a:pt x="284" y="443"/>
                  <a:pt x="284" y="442"/>
                </a:cubicBezTo>
                <a:cubicBezTo>
                  <a:pt x="287" y="440"/>
                  <a:pt x="296" y="447"/>
                  <a:pt x="297" y="442"/>
                </a:cubicBezTo>
                <a:cubicBezTo>
                  <a:pt x="297" y="442"/>
                  <a:pt x="298" y="442"/>
                  <a:pt x="298" y="442"/>
                </a:cubicBezTo>
                <a:cubicBezTo>
                  <a:pt x="299" y="443"/>
                  <a:pt x="299" y="443"/>
                  <a:pt x="300" y="443"/>
                </a:cubicBezTo>
                <a:cubicBezTo>
                  <a:pt x="300" y="443"/>
                  <a:pt x="301" y="444"/>
                  <a:pt x="303" y="444"/>
                </a:cubicBezTo>
                <a:moveTo>
                  <a:pt x="261" y="441"/>
                </a:moveTo>
                <a:cubicBezTo>
                  <a:pt x="256" y="440"/>
                  <a:pt x="256" y="442"/>
                  <a:pt x="251" y="441"/>
                </a:cubicBezTo>
                <a:cubicBezTo>
                  <a:pt x="251" y="438"/>
                  <a:pt x="257" y="440"/>
                  <a:pt x="259" y="439"/>
                </a:cubicBezTo>
                <a:cubicBezTo>
                  <a:pt x="261" y="439"/>
                  <a:pt x="265" y="442"/>
                  <a:pt x="262" y="443"/>
                </a:cubicBezTo>
                <a:cubicBezTo>
                  <a:pt x="262" y="445"/>
                  <a:pt x="266" y="441"/>
                  <a:pt x="266" y="443"/>
                </a:cubicBezTo>
                <a:cubicBezTo>
                  <a:pt x="265" y="446"/>
                  <a:pt x="261" y="444"/>
                  <a:pt x="259" y="444"/>
                </a:cubicBezTo>
                <a:cubicBezTo>
                  <a:pt x="258" y="442"/>
                  <a:pt x="260" y="442"/>
                  <a:pt x="261" y="441"/>
                </a:cubicBezTo>
                <a:moveTo>
                  <a:pt x="287" y="448"/>
                </a:moveTo>
                <a:cubicBezTo>
                  <a:pt x="281" y="446"/>
                  <a:pt x="278" y="447"/>
                  <a:pt x="271" y="445"/>
                </a:cubicBezTo>
                <a:cubicBezTo>
                  <a:pt x="272" y="443"/>
                  <a:pt x="276" y="442"/>
                  <a:pt x="282" y="443"/>
                </a:cubicBezTo>
                <a:cubicBezTo>
                  <a:pt x="283" y="445"/>
                  <a:pt x="277" y="442"/>
                  <a:pt x="277" y="444"/>
                </a:cubicBezTo>
                <a:cubicBezTo>
                  <a:pt x="280" y="447"/>
                  <a:pt x="286" y="444"/>
                  <a:pt x="287" y="448"/>
                </a:cubicBezTo>
                <a:moveTo>
                  <a:pt x="277" y="548"/>
                </a:moveTo>
                <a:cubicBezTo>
                  <a:pt x="277" y="550"/>
                  <a:pt x="275" y="550"/>
                  <a:pt x="277" y="550"/>
                </a:cubicBezTo>
                <a:cubicBezTo>
                  <a:pt x="276" y="552"/>
                  <a:pt x="273" y="550"/>
                  <a:pt x="273" y="548"/>
                </a:cubicBezTo>
                <a:lnTo>
                  <a:pt x="277" y="548"/>
                </a:lnTo>
                <a:close/>
                <a:moveTo>
                  <a:pt x="244" y="441"/>
                </a:moveTo>
                <a:cubicBezTo>
                  <a:pt x="247" y="441"/>
                  <a:pt x="249" y="443"/>
                  <a:pt x="254" y="442"/>
                </a:cubicBezTo>
                <a:cubicBezTo>
                  <a:pt x="253" y="444"/>
                  <a:pt x="249" y="442"/>
                  <a:pt x="250" y="444"/>
                </a:cubicBezTo>
                <a:cubicBezTo>
                  <a:pt x="247" y="443"/>
                  <a:pt x="244" y="444"/>
                  <a:pt x="244" y="441"/>
                </a:cubicBezTo>
                <a:moveTo>
                  <a:pt x="207" y="432"/>
                </a:moveTo>
                <a:cubicBezTo>
                  <a:pt x="208" y="430"/>
                  <a:pt x="217" y="431"/>
                  <a:pt x="219" y="433"/>
                </a:cubicBezTo>
                <a:cubicBezTo>
                  <a:pt x="220" y="435"/>
                  <a:pt x="218" y="433"/>
                  <a:pt x="216" y="433"/>
                </a:cubicBezTo>
                <a:cubicBezTo>
                  <a:pt x="214" y="432"/>
                  <a:pt x="209" y="433"/>
                  <a:pt x="207" y="432"/>
                </a:cubicBezTo>
                <a:moveTo>
                  <a:pt x="298" y="449"/>
                </a:moveTo>
                <a:cubicBezTo>
                  <a:pt x="301" y="449"/>
                  <a:pt x="302" y="448"/>
                  <a:pt x="302" y="448"/>
                </a:cubicBezTo>
                <a:cubicBezTo>
                  <a:pt x="303" y="447"/>
                  <a:pt x="303" y="446"/>
                  <a:pt x="307" y="447"/>
                </a:cubicBezTo>
                <a:cubicBezTo>
                  <a:pt x="306" y="448"/>
                  <a:pt x="303" y="448"/>
                  <a:pt x="302" y="450"/>
                </a:cubicBezTo>
                <a:cubicBezTo>
                  <a:pt x="300" y="450"/>
                  <a:pt x="297" y="449"/>
                  <a:pt x="295" y="449"/>
                </a:cubicBezTo>
                <a:cubicBezTo>
                  <a:pt x="294" y="449"/>
                  <a:pt x="292" y="449"/>
                  <a:pt x="292" y="447"/>
                </a:cubicBezTo>
                <a:cubicBezTo>
                  <a:pt x="293" y="448"/>
                  <a:pt x="295" y="447"/>
                  <a:pt x="297" y="447"/>
                </a:cubicBezTo>
                <a:cubicBezTo>
                  <a:pt x="298" y="447"/>
                  <a:pt x="298" y="447"/>
                  <a:pt x="298" y="448"/>
                </a:cubicBezTo>
                <a:cubicBezTo>
                  <a:pt x="299" y="448"/>
                  <a:pt x="299" y="448"/>
                  <a:pt x="298" y="449"/>
                </a:cubicBezTo>
                <a:moveTo>
                  <a:pt x="224" y="432"/>
                </a:moveTo>
                <a:cubicBezTo>
                  <a:pt x="227" y="431"/>
                  <a:pt x="233" y="432"/>
                  <a:pt x="237" y="432"/>
                </a:cubicBezTo>
                <a:cubicBezTo>
                  <a:pt x="233" y="433"/>
                  <a:pt x="228" y="433"/>
                  <a:pt x="224" y="432"/>
                </a:cubicBezTo>
                <a:moveTo>
                  <a:pt x="235" y="438"/>
                </a:moveTo>
                <a:cubicBezTo>
                  <a:pt x="237" y="439"/>
                  <a:pt x="238" y="438"/>
                  <a:pt x="240" y="439"/>
                </a:cubicBezTo>
                <a:cubicBezTo>
                  <a:pt x="240" y="440"/>
                  <a:pt x="237" y="440"/>
                  <a:pt x="236" y="441"/>
                </a:cubicBezTo>
                <a:cubicBezTo>
                  <a:pt x="235" y="440"/>
                  <a:pt x="235" y="439"/>
                  <a:pt x="235" y="438"/>
                </a:cubicBezTo>
                <a:moveTo>
                  <a:pt x="209" y="438"/>
                </a:moveTo>
                <a:cubicBezTo>
                  <a:pt x="210" y="436"/>
                  <a:pt x="208" y="436"/>
                  <a:pt x="205" y="436"/>
                </a:cubicBezTo>
                <a:cubicBezTo>
                  <a:pt x="208" y="433"/>
                  <a:pt x="213" y="437"/>
                  <a:pt x="217" y="436"/>
                </a:cubicBezTo>
                <a:cubicBezTo>
                  <a:pt x="218" y="436"/>
                  <a:pt x="218" y="438"/>
                  <a:pt x="220" y="438"/>
                </a:cubicBezTo>
                <a:cubicBezTo>
                  <a:pt x="223" y="438"/>
                  <a:pt x="219" y="437"/>
                  <a:pt x="220" y="436"/>
                </a:cubicBezTo>
                <a:cubicBezTo>
                  <a:pt x="221" y="436"/>
                  <a:pt x="222" y="437"/>
                  <a:pt x="224" y="437"/>
                </a:cubicBezTo>
                <a:cubicBezTo>
                  <a:pt x="225" y="438"/>
                  <a:pt x="221" y="438"/>
                  <a:pt x="224" y="439"/>
                </a:cubicBezTo>
                <a:cubicBezTo>
                  <a:pt x="223" y="440"/>
                  <a:pt x="219" y="441"/>
                  <a:pt x="218" y="439"/>
                </a:cubicBezTo>
                <a:cubicBezTo>
                  <a:pt x="216" y="439"/>
                  <a:pt x="216" y="441"/>
                  <a:pt x="214" y="440"/>
                </a:cubicBezTo>
                <a:cubicBezTo>
                  <a:pt x="213" y="439"/>
                  <a:pt x="215" y="439"/>
                  <a:pt x="217" y="439"/>
                </a:cubicBezTo>
                <a:cubicBezTo>
                  <a:pt x="217" y="438"/>
                  <a:pt x="216" y="438"/>
                  <a:pt x="216" y="437"/>
                </a:cubicBezTo>
                <a:cubicBezTo>
                  <a:pt x="212" y="438"/>
                  <a:pt x="211" y="440"/>
                  <a:pt x="206" y="440"/>
                </a:cubicBezTo>
                <a:cubicBezTo>
                  <a:pt x="209" y="438"/>
                  <a:pt x="205" y="439"/>
                  <a:pt x="202" y="439"/>
                </a:cubicBezTo>
                <a:cubicBezTo>
                  <a:pt x="202" y="438"/>
                  <a:pt x="203" y="438"/>
                  <a:pt x="203" y="437"/>
                </a:cubicBezTo>
                <a:cubicBezTo>
                  <a:pt x="206" y="437"/>
                  <a:pt x="206" y="438"/>
                  <a:pt x="209" y="438"/>
                </a:cubicBezTo>
                <a:moveTo>
                  <a:pt x="247" y="432"/>
                </a:moveTo>
                <a:cubicBezTo>
                  <a:pt x="248" y="433"/>
                  <a:pt x="250" y="433"/>
                  <a:pt x="252" y="433"/>
                </a:cubicBezTo>
                <a:cubicBezTo>
                  <a:pt x="253" y="433"/>
                  <a:pt x="255" y="433"/>
                  <a:pt x="257" y="433"/>
                </a:cubicBezTo>
                <a:cubicBezTo>
                  <a:pt x="259" y="433"/>
                  <a:pt x="259" y="434"/>
                  <a:pt x="261" y="434"/>
                </a:cubicBezTo>
                <a:cubicBezTo>
                  <a:pt x="263" y="434"/>
                  <a:pt x="263" y="434"/>
                  <a:pt x="265" y="434"/>
                </a:cubicBezTo>
                <a:cubicBezTo>
                  <a:pt x="272" y="435"/>
                  <a:pt x="283" y="437"/>
                  <a:pt x="292" y="438"/>
                </a:cubicBezTo>
                <a:cubicBezTo>
                  <a:pt x="292" y="441"/>
                  <a:pt x="286" y="438"/>
                  <a:pt x="283" y="438"/>
                </a:cubicBezTo>
                <a:cubicBezTo>
                  <a:pt x="281" y="437"/>
                  <a:pt x="279" y="439"/>
                  <a:pt x="276" y="437"/>
                </a:cubicBezTo>
                <a:cubicBezTo>
                  <a:pt x="275" y="437"/>
                  <a:pt x="275" y="438"/>
                  <a:pt x="276" y="439"/>
                </a:cubicBezTo>
                <a:cubicBezTo>
                  <a:pt x="275" y="440"/>
                  <a:pt x="272" y="437"/>
                  <a:pt x="273" y="436"/>
                </a:cubicBezTo>
                <a:cubicBezTo>
                  <a:pt x="264" y="436"/>
                  <a:pt x="258" y="434"/>
                  <a:pt x="252" y="435"/>
                </a:cubicBezTo>
                <a:cubicBezTo>
                  <a:pt x="250" y="434"/>
                  <a:pt x="247" y="434"/>
                  <a:pt x="247" y="432"/>
                </a:cubicBezTo>
                <a:moveTo>
                  <a:pt x="268" y="549"/>
                </a:moveTo>
                <a:cubicBezTo>
                  <a:pt x="271" y="551"/>
                  <a:pt x="262" y="551"/>
                  <a:pt x="260" y="550"/>
                </a:cubicBezTo>
                <a:cubicBezTo>
                  <a:pt x="261" y="549"/>
                  <a:pt x="268" y="551"/>
                  <a:pt x="268" y="549"/>
                </a:cubicBezTo>
                <a:moveTo>
                  <a:pt x="258" y="534"/>
                </a:moveTo>
                <a:cubicBezTo>
                  <a:pt x="259" y="534"/>
                  <a:pt x="261" y="536"/>
                  <a:pt x="263" y="535"/>
                </a:cubicBezTo>
                <a:cubicBezTo>
                  <a:pt x="264" y="538"/>
                  <a:pt x="257" y="534"/>
                  <a:pt x="258" y="534"/>
                </a:cubicBezTo>
                <a:cubicBezTo>
                  <a:pt x="257" y="534"/>
                  <a:pt x="253" y="535"/>
                  <a:pt x="250" y="535"/>
                </a:cubicBezTo>
                <a:cubicBezTo>
                  <a:pt x="247" y="534"/>
                  <a:pt x="245" y="534"/>
                  <a:pt x="242" y="534"/>
                </a:cubicBezTo>
                <a:cubicBezTo>
                  <a:pt x="242" y="533"/>
                  <a:pt x="241" y="533"/>
                  <a:pt x="238" y="533"/>
                </a:cubicBezTo>
                <a:cubicBezTo>
                  <a:pt x="242" y="531"/>
                  <a:pt x="245" y="534"/>
                  <a:pt x="250" y="534"/>
                </a:cubicBezTo>
                <a:cubicBezTo>
                  <a:pt x="253" y="534"/>
                  <a:pt x="255" y="533"/>
                  <a:pt x="258" y="534"/>
                </a:cubicBezTo>
                <a:moveTo>
                  <a:pt x="266" y="546"/>
                </a:moveTo>
                <a:cubicBezTo>
                  <a:pt x="265" y="544"/>
                  <a:pt x="269" y="545"/>
                  <a:pt x="268" y="543"/>
                </a:cubicBezTo>
                <a:cubicBezTo>
                  <a:pt x="269" y="543"/>
                  <a:pt x="270" y="543"/>
                  <a:pt x="271" y="544"/>
                </a:cubicBezTo>
                <a:cubicBezTo>
                  <a:pt x="269" y="544"/>
                  <a:pt x="269" y="546"/>
                  <a:pt x="266" y="546"/>
                </a:cubicBezTo>
                <a:moveTo>
                  <a:pt x="271" y="544"/>
                </a:moveTo>
                <a:cubicBezTo>
                  <a:pt x="273" y="544"/>
                  <a:pt x="270" y="540"/>
                  <a:pt x="274" y="541"/>
                </a:cubicBezTo>
                <a:cubicBezTo>
                  <a:pt x="275" y="543"/>
                  <a:pt x="271" y="544"/>
                  <a:pt x="273" y="544"/>
                </a:cubicBezTo>
                <a:cubicBezTo>
                  <a:pt x="273" y="546"/>
                  <a:pt x="271" y="545"/>
                  <a:pt x="271" y="544"/>
                </a:cubicBezTo>
                <a:moveTo>
                  <a:pt x="267" y="534"/>
                </a:moveTo>
                <a:cubicBezTo>
                  <a:pt x="264" y="534"/>
                  <a:pt x="264" y="532"/>
                  <a:pt x="262" y="533"/>
                </a:cubicBezTo>
                <a:cubicBezTo>
                  <a:pt x="258" y="533"/>
                  <a:pt x="270" y="531"/>
                  <a:pt x="267" y="534"/>
                </a:cubicBezTo>
                <a:moveTo>
                  <a:pt x="355" y="454"/>
                </a:moveTo>
                <a:cubicBezTo>
                  <a:pt x="359" y="456"/>
                  <a:pt x="359" y="457"/>
                  <a:pt x="362" y="458"/>
                </a:cubicBezTo>
                <a:cubicBezTo>
                  <a:pt x="361" y="460"/>
                  <a:pt x="360" y="459"/>
                  <a:pt x="359" y="458"/>
                </a:cubicBezTo>
                <a:cubicBezTo>
                  <a:pt x="357" y="457"/>
                  <a:pt x="356" y="456"/>
                  <a:pt x="356" y="458"/>
                </a:cubicBezTo>
                <a:cubicBezTo>
                  <a:pt x="352" y="457"/>
                  <a:pt x="355" y="455"/>
                  <a:pt x="355" y="454"/>
                </a:cubicBezTo>
                <a:moveTo>
                  <a:pt x="319" y="564"/>
                </a:moveTo>
                <a:cubicBezTo>
                  <a:pt x="314" y="566"/>
                  <a:pt x="306" y="564"/>
                  <a:pt x="301" y="564"/>
                </a:cubicBezTo>
                <a:cubicBezTo>
                  <a:pt x="296" y="565"/>
                  <a:pt x="293" y="567"/>
                  <a:pt x="290" y="566"/>
                </a:cubicBezTo>
                <a:cubicBezTo>
                  <a:pt x="290" y="564"/>
                  <a:pt x="294" y="565"/>
                  <a:pt x="297" y="564"/>
                </a:cubicBezTo>
                <a:cubicBezTo>
                  <a:pt x="298" y="564"/>
                  <a:pt x="300" y="563"/>
                  <a:pt x="302" y="563"/>
                </a:cubicBezTo>
                <a:cubicBezTo>
                  <a:pt x="303" y="563"/>
                  <a:pt x="303" y="564"/>
                  <a:pt x="304" y="564"/>
                </a:cubicBezTo>
                <a:cubicBezTo>
                  <a:pt x="305" y="564"/>
                  <a:pt x="308" y="562"/>
                  <a:pt x="309" y="564"/>
                </a:cubicBezTo>
                <a:cubicBezTo>
                  <a:pt x="314" y="563"/>
                  <a:pt x="314" y="563"/>
                  <a:pt x="319" y="564"/>
                </a:cubicBezTo>
                <a:moveTo>
                  <a:pt x="253" y="537"/>
                </a:moveTo>
                <a:cubicBezTo>
                  <a:pt x="253" y="536"/>
                  <a:pt x="256" y="536"/>
                  <a:pt x="257" y="536"/>
                </a:cubicBezTo>
                <a:cubicBezTo>
                  <a:pt x="258" y="538"/>
                  <a:pt x="254" y="538"/>
                  <a:pt x="253" y="537"/>
                </a:cubicBezTo>
                <a:moveTo>
                  <a:pt x="242" y="545"/>
                </a:moveTo>
                <a:cubicBezTo>
                  <a:pt x="241" y="544"/>
                  <a:pt x="239" y="543"/>
                  <a:pt x="237" y="543"/>
                </a:cubicBezTo>
                <a:cubicBezTo>
                  <a:pt x="240" y="538"/>
                  <a:pt x="249" y="541"/>
                  <a:pt x="255" y="542"/>
                </a:cubicBezTo>
                <a:cubicBezTo>
                  <a:pt x="256" y="541"/>
                  <a:pt x="256" y="540"/>
                  <a:pt x="256" y="540"/>
                </a:cubicBezTo>
                <a:cubicBezTo>
                  <a:pt x="259" y="542"/>
                  <a:pt x="261" y="540"/>
                  <a:pt x="265" y="540"/>
                </a:cubicBezTo>
                <a:cubicBezTo>
                  <a:pt x="268" y="539"/>
                  <a:pt x="267" y="541"/>
                  <a:pt x="270" y="542"/>
                </a:cubicBezTo>
                <a:cubicBezTo>
                  <a:pt x="266" y="543"/>
                  <a:pt x="263" y="541"/>
                  <a:pt x="259" y="542"/>
                </a:cubicBezTo>
                <a:cubicBezTo>
                  <a:pt x="257" y="543"/>
                  <a:pt x="257" y="545"/>
                  <a:pt x="254" y="544"/>
                </a:cubicBezTo>
                <a:cubicBezTo>
                  <a:pt x="254" y="543"/>
                  <a:pt x="255" y="543"/>
                  <a:pt x="255" y="543"/>
                </a:cubicBezTo>
                <a:cubicBezTo>
                  <a:pt x="249" y="543"/>
                  <a:pt x="243" y="540"/>
                  <a:pt x="242" y="545"/>
                </a:cubicBezTo>
                <a:moveTo>
                  <a:pt x="259" y="559"/>
                </a:moveTo>
                <a:cubicBezTo>
                  <a:pt x="258" y="562"/>
                  <a:pt x="254" y="562"/>
                  <a:pt x="250" y="561"/>
                </a:cubicBezTo>
                <a:cubicBezTo>
                  <a:pt x="249" y="562"/>
                  <a:pt x="241" y="562"/>
                  <a:pt x="242" y="559"/>
                </a:cubicBezTo>
                <a:cubicBezTo>
                  <a:pt x="248" y="560"/>
                  <a:pt x="255" y="559"/>
                  <a:pt x="259" y="559"/>
                </a:cubicBezTo>
                <a:moveTo>
                  <a:pt x="32" y="98"/>
                </a:moveTo>
                <a:cubicBezTo>
                  <a:pt x="32" y="93"/>
                  <a:pt x="34" y="85"/>
                  <a:pt x="34" y="80"/>
                </a:cubicBezTo>
                <a:cubicBezTo>
                  <a:pt x="35" y="85"/>
                  <a:pt x="34" y="92"/>
                  <a:pt x="32" y="98"/>
                </a:cubicBezTo>
                <a:moveTo>
                  <a:pt x="126" y="474"/>
                </a:moveTo>
                <a:cubicBezTo>
                  <a:pt x="128" y="472"/>
                  <a:pt x="132" y="473"/>
                  <a:pt x="135" y="474"/>
                </a:cubicBezTo>
                <a:cubicBezTo>
                  <a:pt x="133" y="476"/>
                  <a:pt x="129" y="474"/>
                  <a:pt x="126" y="474"/>
                </a:cubicBezTo>
                <a:moveTo>
                  <a:pt x="137" y="471"/>
                </a:moveTo>
                <a:cubicBezTo>
                  <a:pt x="125" y="471"/>
                  <a:pt x="125" y="471"/>
                  <a:pt x="125" y="471"/>
                </a:cubicBezTo>
                <a:cubicBezTo>
                  <a:pt x="126" y="470"/>
                  <a:pt x="139" y="469"/>
                  <a:pt x="137" y="471"/>
                </a:cubicBezTo>
                <a:moveTo>
                  <a:pt x="133" y="477"/>
                </a:moveTo>
                <a:cubicBezTo>
                  <a:pt x="131" y="479"/>
                  <a:pt x="129" y="478"/>
                  <a:pt x="126" y="478"/>
                </a:cubicBezTo>
                <a:cubicBezTo>
                  <a:pt x="127" y="476"/>
                  <a:pt x="132" y="476"/>
                  <a:pt x="133" y="477"/>
                </a:cubicBezTo>
                <a:moveTo>
                  <a:pt x="93" y="437"/>
                </a:moveTo>
                <a:cubicBezTo>
                  <a:pt x="92" y="437"/>
                  <a:pt x="93" y="431"/>
                  <a:pt x="93" y="428"/>
                </a:cubicBezTo>
                <a:cubicBezTo>
                  <a:pt x="95" y="428"/>
                  <a:pt x="93" y="433"/>
                  <a:pt x="93" y="437"/>
                </a:cubicBezTo>
                <a:moveTo>
                  <a:pt x="134" y="483"/>
                </a:moveTo>
                <a:cubicBezTo>
                  <a:pt x="139" y="482"/>
                  <a:pt x="143" y="482"/>
                  <a:pt x="147" y="483"/>
                </a:cubicBezTo>
                <a:cubicBezTo>
                  <a:pt x="149" y="483"/>
                  <a:pt x="151" y="483"/>
                  <a:pt x="153" y="483"/>
                </a:cubicBezTo>
                <a:cubicBezTo>
                  <a:pt x="154" y="483"/>
                  <a:pt x="156" y="483"/>
                  <a:pt x="159" y="483"/>
                </a:cubicBezTo>
                <a:cubicBezTo>
                  <a:pt x="157" y="484"/>
                  <a:pt x="159" y="484"/>
                  <a:pt x="161" y="484"/>
                </a:cubicBezTo>
                <a:cubicBezTo>
                  <a:pt x="161" y="484"/>
                  <a:pt x="162" y="484"/>
                  <a:pt x="162" y="484"/>
                </a:cubicBezTo>
                <a:cubicBezTo>
                  <a:pt x="163" y="484"/>
                  <a:pt x="163" y="484"/>
                  <a:pt x="163" y="484"/>
                </a:cubicBezTo>
                <a:cubicBezTo>
                  <a:pt x="163" y="485"/>
                  <a:pt x="163" y="485"/>
                  <a:pt x="163" y="485"/>
                </a:cubicBezTo>
                <a:cubicBezTo>
                  <a:pt x="162" y="485"/>
                  <a:pt x="162" y="485"/>
                  <a:pt x="162" y="485"/>
                </a:cubicBezTo>
                <a:cubicBezTo>
                  <a:pt x="162" y="485"/>
                  <a:pt x="162" y="485"/>
                  <a:pt x="161" y="485"/>
                </a:cubicBezTo>
                <a:cubicBezTo>
                  <a:pt x="161" y="485"/>
                  <a:pt x="160" y="485"/>
                  <a:pt x="159" y="485"/>
                </a:cubicBezTo>
                <a:cubicBezTo>
                  <a:pt x="158" y="485"/>
                  <a:pt x="157" y="485"/>
                  <a:pt x="156" y="485"/>
                </a:cubicBezTo>
                <a:cubicBezTo>
                  <a:pt x="153" y="485"/>
                  <a:pt x="151" y="485"/>
                  <a:pt x="149" y="485"/>
                </a:cubicBezTo>
                <a:cubicBezTo>
                  <a:pt x="148" y="485"/>
                  <a:pt x="149" y="483"/>
                  <a:pt x="149" y="483"/>
                </a:cubicBezTo>
                <a:cubicBezTo>
                  <a:pt x="148" y="483"/>
                  <a:pt x="143" y="484"/>
                  <a:pt x="141" y="483"/>
                </a:cubicBezTo>
                <a:cubicBezTo>
                  <a:pt x="139" y="484"/>
                  <a:pt x="141" y="484"/>
                  <a:pt x="139" y="486"/>
                </a:cubicBezTo>
                <a:cubicBezTo>
                  <a:pt x="136" y="484"/>
                  <a:pt x="130" y="486"/>
                  <a:pt x="125" y="484"/>
                </a:cubicBezTo>
                <a:cubicBezTo>
                  <a:pt x="123" y="485"/>
                  <a:pt x="124" y="485"/>
                  <a:pt x="125" y="485"/>
                </a:cubicBezTo>
                <a:cubicBezTo>
                  <a:pt x="122" y="487"/>
                  <a:pt x="121" y="484"/>
                  <a:pt x="119" y="484"/>
                </a:cubicBezTo>
                <a:cubicBezTo>
                  <a:pt x="119" y="483"/>
                  <a:pt x="129" y="483"/>
                  <a:pt x="125" y="482"/>
                </a:cubicBezTo>
                <a:cubicBezTo>
                  <a:pt x="128" y="481"/>
                  <a:pt x="132" y="483"/>
                  <a:pt x="128" y="485"/>
                </a:cubicBezTo>
                <a:cubicBezTo>
                  <a:pt x="130" y="484"/>
                  <a:pt x="134" y="484"/>
                  <a:pt x="134" y="483"/>
                </a:cubicBezTo>
                <a:moveTo>
                  <a:pt x="165" y="470"/>
                </a:moveTo>
                <a:cubicBezTo>
                  <a:pt x="164" y="471"/>
                  <a:pt x="164" y="471"/>
                  <a:pt x="163" y="471"/>
                </a:cubicBezTo>
                <a:cubicBezTo>
                  <a:pt x="163" y="471"/>
                  <a:pt x="163" y="471"/>
                  <a:pt x="162" y="471"/>
                </a:cubicBezTo>
                <a:cubicBezTo>
                  <a:pt x="162" y="471"/>
                  <a:pt x="162" y="472"/>
                  <a:pt x="162" y="472"/>
                </a:cubicBezTo>
                <a:cubicBezTo>
                  <a:pt x="161" y="472"/>
                  <a:pt x="160" y="472"/>
                  <a:pt x="159" y="471"/>
                </a:cubicBezTo>
                <a:cubicBezTo>
                  <a:pt x="158" y="471"/>
                  <a:pt x="156" y="471"/>
                  <a:pt x="155" y="471"/>
                </a:cubicBezTo>
                <a:cubicBezTo>
                  <a:pt x="153" y="471"/>
                  <a:pt x="152" y="471"/>
                  <a:pt x="150" y="471"/>
                </a:cubicBezTo>
                <a:cubicBezTo>
                  <a:pt x="152" y="470"/>
                  <a:pt x="154" y="470"/>
                  <a:pt x="157" y="470"/>
                </a:cubicBezTo>
                <a:cubicBezTo>
                  <a:pt x="158" y="470"/>
                  <a:pt x="160" y="471"/>
                  <a:pt x="161" y="471"/>
                </a:cubicBezTo>
                <a:cubicBezTo>
                  <a:pt x="162" y="471"/>
                  <a:pt x="162" y="471"/>
                  <a:pt x="162" y="471"/>
                </a:cubicBezTo>
                <a:cubicBezTo>
                  <a:pt x="163" y="471"/>
                  <a:pt x="163" y="471"/>
                  <a:pt x="163" y="471"/>
                </a:cubicBezTo>
                <a:cubicBezTo>
                  <a:pt x="164" y="471"/>
                  <a:pt x="164" y="471"/>
                  <a:pt x="165" y="470"/>
                </a:cubicBezTo>
                <a:moveTo>
                  <a:pt x="86" y="420"/>
                </a:moveTo>
                <a:cubicBezTo>
                  <a:pt x="87" y="420"/>
                  <a:pt x="88" y="417"/>
                  <a:pt x="88" y="415"/>
                </a:cubicBezTo>
                <a:cubicBezTo>
                  <a:pt x="88" y="414"/>
                  <a:pt x="87" y="413"/>
                  <a:pt x="87" y="413"/>
                </a:cubicBezTo>
                <a:cubicBezTo>
                  <a:pt x="87" y="410"/>
                  <a:pt x="88" y="408"/>
                  <a:pt x="88" y="404"/>
                </a:cubicBezTo>
                <a:cubicBezTo>
                  <a:pt x="89" y="406"/>
                  <a:pt x="90" y="404"/>
                  <a:pt x="91" y="407"/>
                </a:cubicBezTo>
                <a:cubicBezTo>
                  <a:pt x="89" y="412"/>
                  <a:pt x="90" y="407"/>
                  <a:pt x="88" y="407"/>
                </a:cubicBezTo>
                <a:cubicBezTo>
                  <a:pt x="88" y="412"/>
                  <a:pt x="91" y="411"/>
                  <a:pt x="89" y="419"/>
                </a:cubicBezTo>
                <a:cubicBezTo>
                  <a:pt x="86" y="419"/>
                  <a:pt x="88" y="422"/>
                  <a:pt x="87" y="427"/>
                </a:cubicBezTo>
                <a:cubicBezTo>
                  <a:pt x="85" y="428"/>
                  <a:pt x="84" y="423"/>
                  <a:pt x="85" y="418"/>
                </a:cubicBezTo>
                <a:cubicBezTo>
                  <a:pt x="86" y="417"/>
                  <a:pt x="86" y="418"/>
                  <a:pt x="86" y="420"/>
                </a:cubicBezTo>
                <a:moveTo>
                  <a:pt x="161" y="479"/>
                </a:moveTo>
                <a:cubicBezTo>
                  <a:pt x="161" y="479"/>
                  <a:pt x="161" y="479"/>
                  <a:pt x="162" y="479"/>
                </a:cubicBezTo>
                <a:cubicBezTo>
                  <a:pt x="162" y="479"/>
                  <a:pt x="162" y="479"/>
                  <a:pt x="163" y="479"/>
                </a:cubicBezTo>
                <a:cubicBezTo>
                  <a:pt x="163" y="479"/>
                  <a:pt x="164" y="479"/>
                  <a:pt x="165" y="479"/>
                </a:cubicBezTo>
                <a:cubicBezTo>
                  <a:pt x="166" y="480"/>
                  <a:pt x="168" y="480"/>
                  <a:pt x="170" y="480"/>
                </a:cubicBezTo>
                <a:cubicBezTo>
                  <a:pt x="170" y="481"/>
                  <a:pt x="168" y="481"/>
                  <a:pt x="166" y="480"/>
                </a:cubicBezTo>
                <a:cubicBezTo>
                  <a:pt x="165" y="480"/>
                  <a:pt x="164" y="480"/>
                  <a:pt x="164" y="480"/>
                </a:cubicBezTo>
                <a:cubicBezTo>
                  <a:pt x="163" y="480"/>
                  <a:pt x="163" y="480"/>
                  <a:pt x="162" y="480"/>
                </a:cubicBezTo>
                <a:cubicBezTo>
                  <a:pt x="162" y="479"/>
                  <a:pt x="161" y="479"/>
                  <a:pt x="161" y="479"/>
                </a:cubicBezTo>
                <a:moveTo>
                  <a:pt x="143" y="488"/>
                </a:moveTo>
                <a:cubicBezTo>
                  <a:pt x="143" y="489"/>
                  <a:pt x="137" y="488"/>
                  <a:pt x="135" y="488"/>
                </a:cubicBezTo>
                <a:cubicBezTo>
                  <a:pt x="136" y="486"/>
                  <a:pt x="141" y="487"/>
                  <a:pt x="143" y="488"/>
                </a:cubicBezTo>
                <a:moveTo>
                  <a:pt x="86" y="394"/>
                </a:moveTo>
                <a:cubicBezTo>
                  <a:pt x="85" y="392"/>
                  <a:pt x="84" y="391"/>
                  <a:pt x="84" y="386"/>
                </a:cubicBezTo>
                <a:cubicBezTo>
                  <a:pt x="86" y="386"/>
                  <a:pt x="85" y="391"/>
                  <a:pt x="86" y="394"/>
                </a:cubicBezTo>
                <a:moveTo>
                  <a:pt x="88" y="357"/>
                </a:moveTo>
                <a:cubicBezTo>
                  <a:pt x="88" y="358"/>
                  <a:pt x="87" y="359"/>
                  <a:pt x="87" y="361"/>
                </a:cubicBezTo>
                <a:cubicBezTo>
                  <a:pt x="87" y="359"/>
                  <a:pt x="86" y="357"/>
                  <a:pt x="86" y="353"/>
                </a:cubicBezTo>
                <a:cubicBezTo>
                  <a:pt x="87" y="354"/>
                  <a:pt x="87" y="357"/>
                  <a:pt x="88" y="357"/>
                </a:cubicBezTo>
                <a:moveTo>
                  <a:pt x="168" y="471"/>
                </a:moveTo>
                <a:cubicBezTo>
                  <a:pt x="181" y="471"/>
                  <a:pt x="185" y="471"/>
                  <a:pt x="198" y="472"/>
                </a:cubicBezTo>
                <a:cubicBezTo>
                  <a:pt x="201" y="473"/>
                  <a:pt x="194" y="473"/>
                  <a:pt x="192" y="473"/>
                </a:cubicBezTo>
                <a:cubicBezTo>
                  <a:pt x="185" y="473"/>
                  <a:pt x="174" y="472"/>
                  <a:pt x="166" y="472"/>
                </a:cubicBezTo>
                <a:cubicBezTo>
                  <a:pt x="166" y="471"/>
                  <a:pt x="167" y="471"/>
                  <a:pt x="168" y="471"/>
                </a:cubicBezTo>
                <a:moveTo>
                  <a:pt x="89" y="303"/>
                </a:moveTo>
                <a:cubicBezTo>
                  <a:pt x="89" y="297"/>
                  <a:pt x="91" y="299"/>
                  <a:pt x="92" y="301"/>
                </a:cubicBezTo>
                <a:cubicBezTo>
                  <a:pt x="92" y="306"/>
                  <a:pt x="90" y="302"/>
                  <a:pt x="89" y="303"/>
                </a:cubicBezTo>
                <a:moveTo>
                  <a:pt x="136" y="281"/>
                </a:moveTo>
                <a:cubicBezTo>
                  <a:pt x="140" y="281"/>
                  <a:pt x="143" y="281"/>
                  <a:pt x="143" y="283"/>
                </a:cubicBezTo>
                <a:cubicBezTo>
                  <a:pt x="139" y="283"/>
                  <a:pt x="136" y="282"/>
                  <a:pt x="136" y="281"/>
                </a:cubicBezTo>
                <a:moveTo>
                  <a:pt x="84" y="289"/>
                </a:moveTo>
                <a:cubicBezTo>
                  <a:pt x="84" y="286"/>
                  <a:pt x="84" y="284"/>
                  <a:pt x="84" y="282"/>
                </a:cubicBezTo>
                <a:cubicBezTo>
                  <a:pt x="86" y="281"/>
                  <a:pt x="89" y="281"/>
                  <a:pt x="91" y="281"/>
                </a:cubicBezTo>
                <a:cubicBezTo>
                  <a:pt x="97" y="281"/>
                  <a:pt x="102" y="281"/>
                  <a:pt x="108" y="282"/>
                </a:cubicBezTo>
                <a:cubicBezTo>
                  <a:pt x="112" y="282"/>
                  <a:pt x="110" y="280"/>
                  <a:pt x="116" y="280"/>
                </a:cubicBezTo>
                <a:cubicBezTo>
                  <a:pt x="116" y="281"/>
                  <a:pt x="115" y="281"/>
                  <a:pt x="115" y="282"/>
                </a:cubicBezTo>
                <a:cubicBezTo>
                  <a:pt x="123" y="282"/>
                  <a:pt x="126" y="281"/>
                  <a:pt x="131" y="280"/>
                </a:cubicBezTo>
                <a:cubicBezTo>
                  <a:pt x="130" y="283"/>
                  <a:pt x="136" y="283"/>
                  <a:pt x="140" y="285"/>
                </a:cubicBezTo>
                <a:cubicBezTo>
                  <a:pt x="139" y="286"/>
                  <a:pt x="135" y="286"/>
                  <a:pt x="132" y="285"/>
                </a:cubicBezTo>
                <a:cubicBezTo>
                  <a:pt x="128" y="284"/>
                  <a:pt x="125" y="283"/>
                  <a:pt x="123" y="283"/>
                </a:cubicBezTo>
                <a:cubicBezTo>
                  <a:pt x="123" y="285"/>
                  <a:pt x="118" y="287"/>
                  <a:pt x="113" y="287"/>
                </a:cubicBezTo>
                <a:cubicBezTo>
                  <a:pt x="112" y="285"/>
                  <a:pt x="118" y="286"/>
                  <a:pt x="118" y="285"/>
                </a:cubicBezTo>
                <a:cubicBezTo>
                  <a:pt x="116" y="283"/>
                  <a:pt x="113" y="285"/>
                  <a:pt x="113" y="285"/>
                </a:cubicBezTo>
                <a:cubicBezTo>
                  <a:pt x="111" y="285"/>
                  <a:pt x="106" y="286"/>
                  <a:pt x="104" y="286"/>
                </a:cubicBezTo>
                <a:cubicBezTo>
                  <a:pt x="104" y="285"/>
                  <a:pt x="103" y="284"/>
                  <a:pt x="103" y="284"/>
                </a:cubicBezTo>
                <a:cubicBezTo>
                  <a:pt x="101" y="284"/>
                  <a:pt x="101" y="285"/>
                  <a:pt x="98" y="286"/>
                </a:cubicBezTo>
                <a:cubicBezTo>
                  <a:pt x="96" y="286"/>
                  <a:pt x="96" y="285"/>
                  <a:pt x="95" y="285"/>
                </a:cubicBezTo>
                <a:cubicBezTo>
                  <a:pt x="93" y="285"/>
                  <a:pt x="93" y="287"/>
                  <a:pt x="88" y="286"/>
                </a:cubicBezTo>
                <a:cubicBezTo>
                  <a:pt x="87" y="285"/>
                  <a:pt x="87" y="286"/>
                  <a:pt x="87" y="286"/>
                </a:cubicBezTo>
                <a:cubicBezTo>
                  <a:pt x="87" y="287"/>
                  <a:pt x="87" y="287"/>
                  <a:pt x="87" y="287"/>
                </a:cubicBezTo>
                <a:cubicBezTo>
                  <a:pt x="86" y="288"/>
                  <a:pt x="84" y="281"/>
                  <a:pt x="84" y="289"/>
                </a:cubicBezTo>
                <a:moveTo>
                  <a:pt x="86" y="285"/>
                </a:moveTo>
                <a:cubicBezTo>
                  <a:pt x="86" y="284"/>
                  <a:pt x="86" y="284"/>
                  <a:pt x="86" y="284"/>
                </a:cubicBezTo>
                <a:cubicBezTo>
                  <a:pt x="86" y="284"/>
                  <a:pt x="86" y="284"/>
                  <a:pt x="86" y="284"/>
                </a:cubicBezTo>
                <a:cubicBezTo>
                  <a:pt x="86" y="284"/>
                  <a:pt x="86" y="284"/>
                  <a:pt x="86" y="284"/>
                </a:cubicBezTo>
                <a:cubicBezTo>
                  <a:pt x="86" y="284"/>
                  <a:pt x="86" y="284"/>
                  <a:pt x="86" y="284"/>
                </a:cubicBezTo>
                <a:cubicBezTo>
                  <a:pt x="86" y="284"/>
                  <a:pt x="87" y="284"/>
                  <a:pt x="87" y="284"/>
                </a:cubicBezTo>
                <a:cubicBezTo>
                  <a:pt x="88" y="284"/>
                  <a:pt x="89" y="284"/>
                  <a:pt x="90" y="284"/>
                </a:cubicBezTo>
                <a:cubicBezTo>
                  <a:pt x="91" y="284"/>
                  <a:pt x="93" y="284"/>
                  <a:pt x="94" y="284"/>
                </a:cubicBezTo>
                <a:cubicBezTo>
                  <a:pt x="96" y="285"/>
                  <a:pt x="97" y="284"/>
                  <a:pt x="96" y="282"/>
                </a:cubicBezTo>
                <a:cubicBezTo>
                  <a:pt x="94" y="282"/>
                  <a:pt x="91" y="282"/>
                  <a:pt x="88" y="283"/>
                </a:cubicBezTo>
                <a:cubicBezTo>
                  <a:pt x="87" y="283"/>
                  <a:pt x="86" y="283"/>
                  <a:pt x="85" y="283"/>
                </a:cubicBezTo>
                <a:cubicBezTo>
                  <a:pt x="85" y="283"/>
                  <a:pt x="85" y="284"/>
                  <a:pt x="85" y="284"/>
                </a:cubicBezTo>
                <a:cubicBezTo>
                  <a:pt x="85" y="284"/>
                  <a:pt x="86" y="285"/>
                  <a:pt x="86" y="285"/>
                </a:cubicBezTo>
                <a:moveTo>
                  <a:pt x="94" y="399"/>
                </a:moveTo>
                <a:cubicBezTo>
                  <a:pt x="97" y="399"/>
                  <a:pt x="95" y="405"/>
                  <a:pt x="95" y="407"/>
                </a:cubicBezTo>
                <a:cubicBezTo>
                  <a:pt x="93" y="407"/>
                  <a:pt x="95" y="401"/>
                  <a:pt x="94" y="399"/>
                </a:cubicBezTo>
                <a:moveTo>
                  <a:pt x="92" y="397"/>
                </a:moveTo>
                <a:cubicBezTo>
                  <a:pt x="93" y="399"/>
                  <a:pt x="91" y="407"/>
                  <a:pt x="91" y="412"/>
                </a:cubicBezTo>
                <a:cubicBezTo>
                  <a:pt x="90" y="409"/>
                  <a:pt x="92" y="401"/>
                  <a:pt x="92" y="397"/>
                </a:cubicBezTo>
                <a:moveTo>
                  <a:pt x="167" y="300"/>
                </a:moveTo>
                <a:cubicBezTo>
                  <a:pt x="167" y="300"/>
                  <a:pt x="168" y="300"/>
                  <a:pt x="168" y="300"/>
                </a:cubicBezTo>
                <a:cubicBezTo>
                  <a:pt x="168" y="300"/>
                  <a:pt x="168" y="300"/>
                  <a:pt x="169" y="300"/>
                </a:cubicBezTo>
                <a:cubicBezTo>
                  <a:pt x="169" y="300"/>
                  <a:pt x="170" y="300"/>
                  <a:pt x="170" y="300"/>
                </a:cubicBezTo>
                <a:cubicBezTo>
                  <a:pt x="171" y="300"/>
                  <a:pt x="173" y="300"/>
                  <a:pt x="174" y="300"/>
                </a:cubicBezTo>
                <a:cubicBezTo>
                  <a:pt x="176" y="301"/>
                  <a:pt x="174" y="301"/>
                  <a:pt x="172" y="301"/>
                </a:cubicBezTo>
                <a:cubicBezTo>
                  <a:pt x="171" y="301"/>
                  <a:pt x="170" y="301"/>
                  <a:pt x="169" y="301"/>
                </a:cubicBezTo>
                <a:cubicBezTo>
                  <a:pt x="168" y="301"/>
                  <a:pt x="168" y="300"/>
                  <a:pt x="167" y="300"/>
                </a:cubicBezTo>
                <a:moveTo>
                  <a:pt x="124" y="298"/>
                </a:moveTo>
                <a:cubicBezTo>
                  <a:pt x="127" y="297"/>
                  <a:pt x="134" y="297"/>
                  <a:pt x="141" y="298"/>
                </a:cubicBezTo>
                <a:cubicBezTo>
                  <a:pt x="147" y="298"/>
                  <a:pt x="168" y="300"/>
                  <a:pt x="157" y="300"/>
                </a:cubicBezTo>
                <a:cubicBezTo>
                  <a:pt x="152" y="300"/>
                  <a:pt x="146" y="299"/>
                  <a:pt x="140" y="299"/>
                </a:cubicBezTo>
                <a:cubicBezTo>
                  <a:pt x="134" y="298"/>
                  <a:pt x="128" y="298"/>
                  <a:pt x="124" y="298"/>
                </a:cubicBezTo>
                <a:moveTo>
                  <a:pt x="109" y="177"/>
                </a:moveTo>
                <a:cubicBezTo>
                  <a:pt x="111" y="174"/>
                  <a:pt x="109" y="184"/>
                  <a:pt x="110" y="187"/>
                </a:cubicBezTo>
                <a:cubicBezTo>
                  <a:pt x="109" y="185"/>
                  <a:pt x="108" y="181"/>
                  <a:pt x="109" y="179"/>
                </a:cubicBezTo>
                <a:cubicBezTo>
                  <a:pt x="109" y="178"/>
                  <a:pt x="109" y="177"/>
                  <a:pt x="109" y="177"/>
                </a:cubicBezTo>
                <a:moveTo>
                  <a:pt x="111" y="163"/>
                </a:moveTo>
                <a:cubicBezTo>
                  <a:pt x="110" y="166"/>
                  <a:pt x="110" y="169"/>
                  <a:pt x="110" y="174"/>
                </a:cubicBezTo>
                <a:cubicBezTo>
                  <a:pt x="108" y="171"/>
                  <a:pt x="108" y="163"/>
                  <a:pt x="111" y="163"/>
                </a:cubicBezTo>
                <a:moveTo>
                  <a:pt x="116" y="157"/>
                </a:moveTo>
                <a:cubicBezTo>
                  <a:pt x="117" y="154"/>
                  <a:pt x="118" y="157"/>
                  <a:pt x="119" y="157"/>
                </a:cubicBezTo>
                <a:cubicBezTo>
                  <a:pt x="119" y="159"/>
                  <a:pt x="117" y="160"/>
                  <a:pt x="117" y="161"/>
                </a:cubicBezTo>
                <a:cubicBezTo>
                  <a:pt x="116" y="160"/>
                  <a:pt x="119" y="157"/>
                  <a:pt x="116" y="157"/>
                </a:cubicBezTo>
                <a:moveTo>
                  <a:pt x="205" y="473"/>
                </a:moveTo>
                <a:cubicBezTo>
                  <a:pt x="208" y="472"/>
                  <a:pt x="217" y="473"/>
                  <a:pt x="219" y="474"/>
                </a:cubicBezTo>
                <a:cubicBezTo>
                  <a:pt x="215" y="476"/>
                  <a:pt x="208" y="474"/>
                  <a:pt x="205" y="473"/>
                </a:cubicBezTo>
                <a:moveTo>
                  <a:pt x="142" y="287"/>
                </a:moveTo>
                <a:cubicBezTo>
                  <a:pt x="141" y="281"/>
                  <a:pt x="155" y="282"/>
                  <a:pt x="165" y="285"/>
                </a:cubicBezTo>
                <a:cubicBezTo>
                  <a:pt x="167" y="285"/>
                  <a:pt x="165" y="284"/>
                  <a:pt x="163" y="284"/>
                </a:cubicBezTo>
                <a:cubicBezTo>
                  <a:pt x="164" y="284"/>
                  <a:pt x="166" y="283"/>
                  <a:pt x="167" y="284"/>
                </a:cubicBezTo>
                <a:cubicBezTo>
                  <a:pt x="167" y="284"/>
                  <a:pt x="168" y="284"/>
                  <a:pt x="168" y="284"/>
                </a:cubicBezTo>
                <a:cubicBezTo>
                  <a:pt x="168" y="284"/>
                  <a:pt x="168" y="284"/>
                  <a:pt x="168" y="284"/>
                </a:cubicBezTo>
                <a:cubicBezTo>
                  <a:pt x="169" y="284"/>
                  <a:pt x="169" y="284"/>
                  <a:pt x="169" y="284"/>
                </a:cubicBezTo>
                <a:cubicBezTo>
                  <a:pt x="169" y="284"/>
                  <a:pt x="169" y="284"/>
                  <a:pt x="170" y="284"/>
                </a:cubicBezTo>
                <a:cubicBezTo>
                  <a:pt x="171" y="285"/>
                  <a:pt x="172" y="285"/>
                  <a:pt x="173" y="286"/>
                </a:cubicBezTo>
                <a:cubicBezTo>
                  <a:pt x="174" y="286"/>
                  <a:pt x="174" y="285"/>
                  <a:pt x="173" y="285"/>
                </a:cubicBezTo>
                <a:cubicBezTo>
                  <a:pt x="175" y="284"/>
                  <a:pt x="181" y="285"/>
                  <a:pt x="182" y="286"/>
                </a:cubicBezTo>
                <a:cubicBezTo>
                  <a:pt x="183" y="285"/>
                  <a:pt x="186" y="285"/>
                  <a:pt x="186" y="283"/>
                </a:cubicBezTo>
                <a:cubicBezTo>
                  <a:pt x="189" y="285"/>
                  <a:pt x="192" y="284"/>
                  <a:pt x="195" y="283"/>
                </a:cubicBezTo>
                <a:cubicBezTo>
                  <a:pt x="196" y="283"/>
                  <a:pt x="196" y="284"/>
                  <a:pt x="197" y="284"/>
                </a:cubicBezTo>
                <a:cubicBezTo>
                  <a:pt x="197" y="285"/>
                  <a:pt x="198" y="285"/>
                  <a:pt x="198" y="285"/>
                </a:cubicBezTo>
                <a:cubicBezTo>
                  <a:pt x="199" y="284"/>
                  <a:pt x="196" y="285"/>
                  <a:pt x="197" y="282"/>
                </a:cubicBezTo>
                <a:cubicBezTo>
                  <a:pt x="198" y="281"/>
                  <a:pt x="198" y="282"/>
                  <a:pt x="198" y="283"/>
                </a:cubicBezTo>
                <a:cubicBezTo>
                  <a:pt x="200" y="282"/>
                  <a:pt x="201" y="282"/>
                  <a:pt x="201" y="282"/>
                </a:cubicBezTo>
                <a:cubicBezTo>
                  <a:pt x="201" y="282"/>
                  <a:pt x="202" y="282"/>
                  <a:pt x="202" y="282"/>
                </a:cubicBezTo>
                <a:cubicBezTo>
                  <a:pt x="202" y="282"/>
                  <a:pt x="202" y="282"/>
                  <a:pt x="202" y="282"/>
                </a:cubicBezTo>
                <a:cubicBezTo>
                  <a:pt x="202" y="282"/>
                  <a:pt x="202" y="282"/>
                  <a:pt x="202" y="282"/>
                </a:cubicBezTo>
                <a:cubicBezTo>
                  <a:pt x="202" y="282"/>
                  <a:pt x="202" y="282"/>
                  <a:pt x="202" y="282"/>
                </a:cubicBezTo>
                <a:cubicBezTo>
                  <a:pt x="202" y="283"/>
                  <a:pt x="204" y="284"/>
                  <a:pt x="204" y="284"/>
                </a:cubicBezTo>
                <a:cubicBezTo>
                  <a:pt x="204" y="284"/>
                  <a:pt x="204" y="284"/>
                  <a:pt x="204" y="284"/>
                </a:cubicBezTo>
                <a:cubicBezTo>
                  <a:pt x="204" y="284"/>
                  <a:pt x="204" y="284"/>
                  <a:pt x="204" y="284"/>
                </a:cubicBezTo>
                <a:cubicBezTo>
                  <a:pt x="204" y="284"/>
                  <a:pt x="204" y="284"/>
                  <a:pt x="204" y="284"/>
                </a:cubicBezTo>
                <a:cubicBezTo>
                  <a:pt x="204" y="284"/>
                  <a:pt x="204" y="284"/>
                  <a:pt x="204" y="284"/>
                </a:cubicBezTo>
                <a:cubicBezTo>
                  <a:pt x="204" y="284"/>
                  <a:pt x="203" y="284"/>
                  <a:pt x="203" y="284"/>
                </a:cubicBezTo>
                <a:cubicBezTo>
                  <a:pt x="203" y="283"/>
                  <a:pt x="203" y="283"/>
                  <a:pt x="202" y="283"/>
                </a:cubicBezTo>
                <a:cubicBezTo>
                  <a:pt x="202" y="283"/>
                  <a:pt x="202" y="283"/>
                  <a:pt x="201" y="283"/>
                </a:cubicBezTo>
                <a:cubicBezTo>
                  <a:pt x="201" y="283"/>
                  <a:pt x="201" y="283"/>
                  <a:pt x="201" y="283"/>
                </a:cubicBezTo>
                <a:cubicBezTo>
                  <a:pt x="201" y="283"/>
                  <a:pt x="200" y="282"/>
                  <a:pt x="200" y="282"/>
                </a:cubicBezTo>
                <a:cubicBezTo>
                  <a:pt x="201" y="283"/>
                  <a:pt x="201" y="283"/>
                  <a:pt x="201" y="283"/>
                </a:cubicBezTo>
                <a:cubicBezTo>
                  <a:pt x="201" y="283"/>
                  <a:pt x="201" y="283"/>
                  <a:pt x="201" y="283"/>
                </a:cubicBezTo>
                <a:cubicBezTo>
                  <a:pt x="201" y="283"/>
                  <a:pt x="201" y="283"/>
                  <a:pt x="201" y="283"/>
                </a:cubicBezTo>
                <a:cubicBezTo>
                  <a:pt x="201" y="283"/>
                  <a:pt x="201" y="281"/>
                  <a:pt x="200" y="284"/>
                </a:cubicBezTo>
                <a:cubicBezTo>
                  <a:pt x="200" y="284"/>
                  <a:pt x="200" y="284"/>
                  <a:pt x="200" y="284"/>
                </a:cubicBezTo>
                <a:cubicBezTo>
                  <a:pt x="200" y="284"/>
                  <a:pt x="200" y="284"/>
                  <a:pt x="200" y="284"/>
                </a:cubicBezTo>
                <a:cubicBezTo>
                  <a:pt x="201" y="283"/>
                  <a:pt x="201" y="283"/>
                  <a:pt x="201" y="283"/>
                </a:cubicBezTo>
                <a:cubicBezTo>
                  <a:pt x="201" y="283"/>
                  <a:pt x="201" y="283"/>
                  <a:pt x="201" y="283"/>
                </a:cubicBezTo>
                <a:cubicBezTo>
                  <a:pt x="200" y="282"/>
                  <a:pt x="200" y="281"/>
                  <a:pt x="201" y="279"/>
                </a:cubicBezTo>
                <a:cubicBezTo>
                  <a:pt x="200" y="279"/>
                  <a:pt x="200" y="279"/>
                  <a:pt x="200" y="279"/>
                </a:cubicBezTo>
                <a:cubicBezTo>
                  <a:pt x="201" y="279"/>
                  <a:pt x="201" y="279"/>
                  <a:pt x="201" y="279"/>
                </a:cubicBezTo>
                <a:cubicBezTo>
                  <a:pt x="202" y="279"/>
                  <a:pt x="202" y="279"/>
                  <a:pt x="202" y="279"/>
                </a:cubicBezTo>
                <a:cubicBezTo>
                  <a:pt x="202" y="279"/>
                  <a:pt x="202" y="278"/>
                  <a:pt x="202" y="278"/>
                </a:cubicBezTo>
                <a:cubicBezTo>
                  <a:pt x="202" y="278"/>
                  <a:pt x="202" y="278"/>
                  <a:pt x="202" y="278"/>
                </a:cubicBezTo>
                <a:cubicBezTo>
                  <a:pt x="202" y="278"/>
                  <a:pt x="202" y="278"/>
                  <a:pt x="202" y="278"/>
                </a:cubicBezTo>
                <a:cubicBezTo>
                  <a:pt x="202" y="278"/>
                  <a:pt x="201" y="278"/>
                  <a:pt x="201" y="278"/>
                </a:cubicBezTo>
                <a:cubicBezTo>
                  <a:pt x="201" y="278"/>
                  <a:pt x="201" y="278"/>
                  <a:pt x="201" y="278"/>
                </a:cubicBezTo>
                <a:cubicBezTo>
                  <a:pt x="201" y="278"/>
                  <a:pt x="201" y="278"/>
                  <a:pt x="201" y="278"/>
                </a:cubicBezTo>
                <a:cubicBezTo>
                  <a:pt x="202" y="278"/>
                  <a:pt x="202" y="278"/>
                  <a:pt x="202" y="278"/>
                </a:cubicBezTo>
                <a:cubicBezTo>
                  <a:pt x="202" y="278"/>
                  <a:pt x="203" y="278"/>
                  <a:pt x="203" y="278"/>
                </a:cubicBezTo>
                <a:cubicBezTo>
                  <a:pt x="204" y="278"/>
                  <a:pt x="204" y="278"/>
                  <a:pt x="205" y="278"/>
                </a:cubicBezTo>
                <a:cubicBezTo>
                  <a:pt x="205" y="278"/>
                  <a:pt x="205" y="278"/>
                  <a:pt x="206" y="278"/>
                </a:cubicBezTo>
                <a:cubicBezTo>
                  <a:pt x="206" y="278"/>
                  <a:pt x="206" y="278"/>
                  <a:pt x="207" y="278"/>
                </a:cubicBezTo>
                <a:cubicBezTo>
                  <a:pt x="207" y="278"/>
                  <a:pt x="207" y="278"/>
                  <a:pt x="207" y="278"/>
                </a:cubicBezTo>
                <a:cubicBezTo>
                  <a:pt x="208" y="278"/>
                  <a:pt x="209" y="277"/>
                  <a:pt x="209" y="277"/>
                </a:cubicBezTo>
                <a:cubicBezTo>
                  <a:pt x="210" y="277"/>
                  <a:pt x="211" y="277"/>
                  <a:pt x="211" y="277"/>
                </a:cubicBezTo>
                <a:cubicBezTo>
                  <a:pt x="211" y="277"/>
                  <a:pt x="210" y="277"/>
                  <a:pt x="210" y="277"/>
                </a:cubicBezTo>
                <a:cubicBezTo>
                  <a:pt x="210" y="277"/>
                  <a:pt x="210" y="277"/>
                  <a:pt x="210" y="277"/>
                </a:cubicBezTo>
                <a:cubicBezTo>
                  <a:pt x="210" y="277"/>
                  <a:pt x="210" y="277"/>
                  <a:pt x="210" y="277"/>
                </a:cubicBezTo>
                <a:cubicBezTo>
                  <a:pt x="210" y="277"/>
                  <a:pt x="210" y="277"/>
                  <a:pt x="210" y="277"/>
                </a:cubicBezTo>
                <a:cubicBezTo>
                  <a:pt x="209" y="278"/>
                  <a:pt x="209" y="278"/>
                  <a:pt x="209" y="279"/>
                </a:cubicBezTo>
                <a:cubicBezTo>
                  <a:pt x="208" y="280"/>
                  <a:pt x="207" y="280"/>
                  <a:pt x="207" y="281"/>
                </a:cubicBezTo>
                <a:cubicBezTo>
                  <a:pt x="206" y="281"/>
                  <a:pt x="206" y="282"/>
                  <a:pt x="205" y="283"/>
                </a:cubicBezTo>
                <a:cubicBezTo>
                  <a:pt x="205" y="283"/>
                  <a:pt x="205" y="283"/>
                  <a:pt x="205" y="283"/>
                </a:cubicBezTo>
                <a:cubicBezTo>
                  <a:pt x="204" y="283"/>
                  <a:pt x="205" y="283"/>
                  <a:pt x="205" y="283"/>
                </a:cubicBezTo>
                <a:cubicBezTo>
                  <a:pt x="205" y="283"/>
                  <a:pt x="205" y="283"/>
                  <a:pt x="205" y="283"/>
                </a:cubicBezTo>
                <a:cubicBezTo>
                  <a:pt x="205" y="283"/>
                  <a:pt x="205" y="283"/>
                  <a:pt x="205" y="283"/>
                </a:cubicBezTo>
                <a:cubicBezTo>
                  <a:pt x="205" y="283"/>
                  <a:pt x="205" y="283"/>
                  <a:pt x="204" y="283"/>
                </a:cubicBezTo>
                <a:cubicBezTo>
                  <a:pt x="204" y="282"/>
                  <a:pt x="204" y="282"/>
                  <a:pt x="203" y="282"/>
                </a:cubicBezTo>
                <a:cubicBezTo>
                  <a:pt x="203" y="282"/>
                  <a:pt x="204" y="283"/>
                  <a:pt x="204" y="283"/>
                </a:cubicBezTo>
                <a:cubicBezTo>
                  <a:pt x="203" y="283"/>
                  <a:pt x="201" y="281"/>
                  <a:pt x="199" y="280"/>
                </a:cubicBezTo>
                <a:cubicBezTo>
                  <a:pt x="198" y="280"/>
                  <a:pt x="196" y="281"/>
                  <a:pt x="195" y="280"/>
                </a:cubicBezTo>
                <a:cubicBezTo>
                  <a:pt x="195" y="280"/>
                  <a:pt x="194" y="279"/>
                  <a:pt x="193" y="279"/>
                </a:cubicBezTo>
                <a:cubicBezTo>
                  <a:pt x="192" y="279"/>
                  <a:pt x="193" y="280"/>
                  <a:pt x="192" y="280"/>
                </a:cubicBezTo>
                <a:cubicBezTo>
                  <a:pt x="191" y="281"/>
                  <a:pt x="188" y="279"/>
                  <a:pt x="187" y="280"/>
                </a:cubicBezTo>
                <a:cubicBezTo>
                  <a:pt x="187" y="279"/>
                  <a:pt x="188" y="278"/>
                  <a:pt x="190" y="279"/>
                </a:cubicBezTo>
                <a:cubicBezTo>
                  <a:pt x="187" y="278"/>
                  <a:pt x="191" y="277"/>
                  <a:pt x="190" y="275"/>
                </a:cubicBezTo>
                <a:cubicBezTo>
                  <a:pt x="189" y="275"/>
                  <a:pt x="189" y="276"/>
                  <a:pt x="188" y="276"/>
                </a:cubicBezTo>
                <a:cubicBezTo>
                  <a:pt x="186" y="276"/>
                  <a:pt x="189" y="277"/>
                  <a:pt x="188" y="278"/>
                </a:cubicBezTo>
                <a:cubicBezTo>
                  <a:pt x="187" y="279"/>
                  <a:pt x="186" y="278"/>
                  <a:pt x="185" y="278"/>
                </a:cubicBezTo>
                <a:cubicBezTo>
                  <a:pt x="184" y="278"/>
                  <a:pt x="182" y="279"/>
                  <a:pt x="182" y="279"/>
                </a:cubicBezTo>
                <a:cubicBezTo>
                  <a:pt x="182" y="279"/>
                  <a:pt x="178" y="277"/>
                  <a:pt x="179" y="279"/>
                </a:cubicBezTo>
                <a:cubicBezTo>
                  <a:pt x="177" y="279"/>
                  <a:pt x="178" y="278"/>
                  <a:pt x="176" y="278"/>
                </a:cubicBezTo>
                <a:cubicBezTo>
                  <a:pt x="175" y="277"/>
                  <a:pt x="175" y="278"/>
                  <a:pt x="175" y="279"/>
                </a:cubicBezTo>
                <a:cubicBezTo>
                  <a:pt x="171" y="278"/>
                  <a:pt x="168" y="277"/>
                  <a:pt x="164" y="279"/>
                </a:cubicBezTo>
                <a:cubicBezTo>
                  <a:pt x="162" y="278"/>
                  <a:pt x="161" y="278"/>
                  <a:pt x="160" y="278"/>
                </a:cubicBezTo>
                <a:cubicBezTo>
                  <a:pt x="160" y="277"/>
                  <a:pt x="159" y="277"/>
                  <a:pt x="158" y="277"/>
                </a:cubicBezTo>
                <a:cubicBezTo>
                  <a:pt x="157" y="277"/>
                  <a:pt x="156" y="277"/>
                  <a:pt x="155" y="277"/>
                </a:cubicBezTo>
                <a:cubicBezTo>
                  <a:pt x="155" y="278"/>
                  <a:pt x="156" y="278"/>
                  <a:pt x="158" y="278"/>
                </a:cubicBezTo>
                <a:cubicBezTo>
                  <a:pt x="155" y="279"/>
                  <a:pt x="153" y="278"/>
                  <a:pt x="148" y="278"/>
                </a:cubicBezTo>
                <a:cubicBezTo>
                  <a:pt x="145" y="278"/>
                  <a:pt x="147" y="280"/>
                  <a:pt x="145" y="280"/>
                </a:cubicBezTo>
                <a:cubicBezTo>
                  <a:pt x="140" y="279"/>
                  <a:pt x="138" y="281"/>
                  <a:pt x="135" y="280"/>
                </a:cubicBezTo>
                <a:cubicBezTo>
                  <a:pt x="133" y="280"/>
                  <a:pt x="130" y="279"/>
                  <a:pt x="127" y="278"/>
                </a:cubicBezTo>
                <a:cubicBezTo>
                  <a:pt x="121" y="277"/>
                  <a:pt x="113" y="274"/>
                  <a:pt x="105" y="268"/>
                </a:cubicBezTo>
                <a:cubicBezTo>
                  <a:pt x="97" y="263"/>
                  <a:pt x="90" y="255"/>
                  <a:pt x="85" y="248"/>
                </a:cubicBezTo>
                <a:cubicBezTo>
                  <a:pt x="83" y="245"/>
                  <a:pt x="79" y="241"/>
                  <a:pt x="80" y="238"/>
                </a:cubicBezTo>
                <a:cubicBezTo>
                  <a:pt x="79" y="235"/>
                  <a:pt x="78" y="236"/>
                  <a:pt x="77" y="234"/>
                </a:cubicBezTo>
                <a:cubicBezTo>
                  <a:pt x="76" y="232"/>
                  <a:pt x="75" y="230"/>
                  <a:pt x="74" y="228"/>
                </a:cubicBezTo>
                <a:cubicBezTo>
                  <a:pt x="73" y="226"/>
                  <a:pt x="73" y="224"/>
                  <a:pt x="72" y="222"/>
                </a:cubicBezTo>
                <a:cubicBezTo>
                  <a:pt x="71" y="218"/>
                  <a:pt x="70" y="215"/>
                  <a:pt x="69" y="212"/>
                </a:cubicBezTo>
                <a:cubicBezTo>
                  <a:pt x="69" y="210"/>
                  <a:pt x="69" y="209"/>
                  <a:pt x="69" y="208"/>
                </a:cubicBezTo>
                <a:cubicBezTo>
                  <a:pt x="68" y="206"/>
                  <a:pt x="68" y="205"/>
                  <a:pt x="68" y="203"/>
                </a:cubicBezTo>
                <a:cubicBezTo>
                  <a:pt x="68" y="201"/>
                  <a:pt x="68" y="198"/>
                  <a:pt x="68" y="196"/>
                </a:cubicBezTo>
                <a:cubicBezTo>
                  <a:pt x="70" y="200"/>
                  <a:pt x="68" y="206"/>
                  <a:pt x="71" y="211"/>
                </a:cubicBezTo>
                <a:cubicBezTo>
                  <a:pt x="73" y="212"/>
                  <a:pt x="71" y="206"/>
                  <a:pt x="71" y="203"/>
                </a:cubicBezTo>
                <a:cubicBezTo>
                  <a:pt x="70" y="201"/>
                  <a:pt x="71" y="199"/>
                  <a:pt x="71" y="199"/>
                </a:cubicBezTo>
                <a:cubicBezTo>
                  <a:pt x="70" y="196"/>
                  <a:pt x="69" y="195"/>
                  <a:pt x="69" y="193"/>
                </a:cubicBezTo>
                <a:cubicBezTo>
                  <a:pt x="70" y="187"/>
                  <a:pt x="70" y="179"/>
                  <a:pt x="68" y="176"/>
                </a:cubicBezTo>
                <a:cubicBezTo>
                  <a:pt x="69" y="166"/>
                  <a:pt x="67" y="158"/>
                  <a:pt x="70" y="152"/>
                </a:cubicBezTo>
                <a:cubicBezTo>
                  <a:pt x="70" y="151"/>
                  <a:pt x="70" y="150"/>
                  <a:pt x="70" y="149"/>
                </a:cubicBezTo>
                <a:cubicBezTo>
                  <a:pt x="70" y="149"/>
                  <a:pt x="70" y="148"/>
                  <a:pt x="70" y="148"/>
                </a:cubicBezTo>
                <a:cubicBezTo>
                  <a:pt x="70" y="147"/>
                  <a:pt x="70" y="147"/>
                  <a:pt x="70" y="147"/>
                </a:cubicBezTo>
                <a:cubicBezTo>
                  <a:pt x="70" y="147"/>
                  <a:pt x="70" y="146"/>
                  <a:pt x="70" y="146"/>
                </a:cubicBezTo>
                <a:cubicBezTo>
                  <a:pt x="70" y="143"/>
                  <a:pt x="70" y="139"/>
                  <a:pt x="71" y="136"/>
                </a:cubicBezTo>
                <a:cubicBezTo>
                  <a:pt x="72" y="129"/>
                  <a:pt x="73" y="122"/>
                  <a:pt x="74" y="117"/>
                </a:cubicBezTo>
                <a:cubicBezTo>
                  <a:pt x="73" y="114"/>
                  <a:pt x="74" y="110"/>
                  <a:pt x="75" y="106"/>
                </a:cubicBezTo>
                <a:cubicBezTo>
                  <a:pt x="76" y="101"/>
                  <a:pt x="77" y="96"/>
                  <a:pt x="78" y="90"/>
                </a:cubicBezTo>
                <a:cubicBezTo>
                  <a:pt x="79" y="82"/>
                  <a:pt x="80" y="73"/>
                  <a:pt x="81" y="66"/>
                </a:cubicBezTo>
                <a:cubicBezTo>
                  <a:pt x="81" y="64"/>
                  <a:pt x="81" y="62"/>
                  <a:pt x="82" y="61"/>
                </a:cubicBezTo>
                <a:cubicBezTo>
                  <a:pt x="82" y="60"/>
                  <a:pt x="82" y="59"/>
                  <a:pt x="82" y="59"/>
                </a:cubicBezTo>
                <a:cubicBezTo>
                  <a:pt x="82" y="58"/>
                  <a:pt x="83" y="58"/>
                  <a:pt x="83" y="57"/>
                </a:cubicBezTo>
                <a:cubicBezTo>
                  <a:pt x="90" y="58"/>
                  <a:pt x="96" y="60"/>
                  <a:pt x="102" y="61"/>
                </a:cubicBezTo>
                <a:cubicBezTo>
                  <a:pt x="111" y="62"/>
                  <a:pt x="121" y="65"/>
                  <a:pt x="126" y="64"/>
                </a:cubicBezTo>
                <a:cubicBezTo>
                  <a:pt x="131" y="67"/>
                  <a:pt x="134" y="66"/>
                  <a:pt x="139" y="66"/>
                </a:cubicBezTo>
                <a:cubicBezTo>
                  <a:pt x="142" y="67"/>
                  <a:pt x="142" y="67"/>
                  <a:pt x="144" y="68"/>
                </a:cubicBezTo>
                <a:cubicBezTo>
                  <a:pt x="148" y="69"/>
                  <a:pt x="153" y="69"/>
                  <a:pt x="158" y="69"/>
                </a:cubicBezTo>
                <a:cubicBezTo>
                  <a:pt x="161" y="70"/>
                  <a:pt x="163" y="70"/>
                  <a:pt x="165" y="70"/>
                </a:cubicBezTo>
                <a:cubicBezTo>
                  <a:pt x="167" y="70"/>
                  <a:pt x="169" y="70"/>
                  <a:pt x="170" y="70"/>
                </a:cubicBezTo>
                <a:cubicBezTo>
                  <a:pt x="173" y="71"/>
                  <a:pt x="176" y="72"/>
                  <a:pt x="179" y="72"/>
                </a:cubicBezTo>
                <a:cubicBezTo>
                  <a:pt x="181" y="72"/>
                  <a:pt x="183" y="71"/>
                  <a:pt x="185" y="71"/>
                </a:cubicBezTo>
                <a:cubicBezTo>
                  <a:pt x="187" y="71"/>
                  <a:pt x="189" y="73"/>
                  <a:pt x="191" y="73"/>
                </a:cubicBezTo>
                <a:cubicBezTo>
                  <a:pt x="194" y="73"/>
                  <a:pt x="198" y="72"/>
                  <a:pt x="201" y="73"/>
                </a:cubicBezTo>
                <a:cubicBezTo>
                  <a:pt x="201" y="73"/>
                  <a:pt x="201" y="72"/>
                  <a:pt x="202" y="72"/>
                </a:cubicBezTo>
                <a:cubicBezTo>
                  <a:pt x="204" y="72"/>
                  <a:pt x="206" y="73"/>
                  <a:pt x="209" y="73"/>
                </a:cubicBezTo>
                <a:cubicBezTo>
                  <a:pt x="212" y="75"/>
                  <a:pt x="213" y="77"/>
                  <a:pt x="219" y="77"/>
                </a:cubicBezTo>
                <a:cubicBezTo>
                  <a:pt x="220" y="79"/>
                  <a:pt x="215" y="79"/>
                  <a:pt x="215" y="83"/>
                </a:cubicBezTo>
                <a:cubicBezTo>
                  <a:pt x="216" y="84"/>
                  <a:pt x="220" y="83"/>
                  <a:pt x="222" y="83"/>
                </a:cubicBezTo>
                <a:cubicBezTo>
                  <a:pt x="223" y="82"/>
                  <a:pt x="222" y="82"/>
                  <a:pt x="223" y="81"/>
                </a:cubicBezTo>
                <a:cubicBezTo>
                  <a:pt x="226" y="80"/>
                  <a:pt x="225" y="83"/>
                  <a:pt x="227" y="83"/>
                </a:cubicBezTo>
                <a:cubicBezTo>
                  <a:pt x="231" y="84"/>
                  <a:pt x="230" y="82"/>
                  <a:pt x="233" y="82"/>
                </a:cubicBezTo>
                <a:cubicBezTo>
                  <a:pt x="233" y="83"/>
                  <a:pt x="234" y="84"/>
                  <a:pt x="234" y="85"/>
                </a:cubicBezTo>
                <a:cubicBezTo>
                  <a:pt x="237" y="85"/>
                  <a:pt x="237" y="84"/>
                  <a:pt x="240" y="84"/>
                </a:cubicBezTo>
                <a:cubicBezTo>
                  <a:pt x="240" y="85"/>
                  <a:pt x="239" y="85"/>
                  <a:pt x="239" y="86"/>
                </a:cubicBezTo>
                <a:cubicBezTo>
                  <a:pt x="243" y="86"/>
                  <a:pt x="245" y="85"/>
                  <a:pt x="247" y="87"/>
                </a:cubicBezTo>
                <a:cubicBezTo>
                  <a:pt x="248" y="87"/>
                  <a:pt x="248" y="86"/>
                  <a:pt x="247" y="86"/>
                </a:cubicBezTo>
                <a:cubicBezTo>
                  <a:pt x="250" y="85"/>
                  <a:pt x="256" y="85"/>
                  <a:pt x="258" y="86"/>
                </a:cubicBezTo>
                <a:cubicBezTo>
                  <a:pt x="260" y="86"/>
                  <a:pt x="259" y="85"/>
                  <a:pt x="261" y="86"/>
                </a:cubicBezTo>
                <a:cubicBezTo>
                  <a:pt x="263" y="85"/>
                  <a:pt x="265" y="84"/>
                  <a:pt x="266" y="83"/>
                </a:cubicBezTo>
                <a:cubicBezTo>
                  <a:pt x="267" y="84"/>
                  <a:pt x="267" y="85"/>
                  <a:pt x="269" y="85"/>
                </a:cubicBezTo>
                <a:cubicBezTo>
                  <a:pt x="269" y="85"/>
                  <a:pt x="270" y="85"/>
                  <a:pt x="271" y="84"/>
                </a:cubicBezTo>
                <a:cubicBezTo>
                  <a:pt x="271" y="83"/>
                  <a:pt x="270" y="83"/>
                  <a:pt x="270" y="81"/>
                </a:cubicBezTo>
                <a:cubicBezTo>
                  <a:pt x="272" y="81"/>
                  <a:pt x="271" y="81"/>
                  <a:pt x="271" y="82"/>
                </a:cubicBezTo>
                <a:cubicBezTo>
                  <a:pt x="274" y="82"/>
                  <a:pt x="273" y="81"/>
                  <a:pt x="275" y="81"/>
                </a:cubicBezTo>
                <a:cubicBezTo>
                  <a:pt x="277" y="81"/>
                  <a:pt x="280" y="85"/>
                  <a:pt x="281" y="81"/>
                </a:cubicBezTo>
                <a:cubicBezTo>
                  <a:pt x="281" y="81"/>
                  <a:pt x="279" y="81"/>
                  <a:pt x="279" y="82"/>
                </a:cubicBezTo>
                <a:cubicBezTo>
                  <a:pt x="277" y="81"/>
                  <a:pt x="277" y="79"/>
                  <a:pt x="277" y="78"/>
                </a:cubicBezTo>
                <a:cubicBezTo>
                  <a:pt x="278" y="78"/>
                  <a:pt x="280" y="77"/>
                  <a:pt x="283" y="77"/>
                </a:cubicBezTo>
                <a:cubicBezTo>
                  <a:pt x="283" y="78"/>
                  <a:pt x="278" y="77"/>
                  <a:pt x="279" y="79"/>
                </a:cubicBezTo>
                <a:cubicBezTo>
                  <a:pt x="282" y="80"/>
                  <a:pt x="288" y="78"/>
                  <a:pt x="288" y="76"/>
                </a:cubicBezTo>
                <a:cubicBezTo>
                  <a:pt x="291" y="76"/>
                  <a:pt x="294" y="74"/>
                  <a:pt x="295" y="76"/>
                </a:cubicBezTo>
                <a:cubicBezTo>
                  <a:pt x="296" y="76"/>
                  <a:pt x="296" y="76"/>
                  <a:pt x="296" y="75"/>
                </a:cubicBezTo>
                <a:cubicBezTo>
                  <a:pt x="296" y="75"/>
                  <a:pt x="297" y="74"/>
                  <a:pt x="297" y="74"/>
                </a:cubicBezTo>
                <a:cubicBezTo>
                  <a:pt x="298" y="74"/>
                  <a:pt x="297" y="75"/>
                  <a:pt x="297" y="75"/>
                </a:cubicBezTo>
                <a:cubicBezTo>
                  <a:pt x="298" y="77"/>
                  <a:pt x="300" y="76"/>
                  <a:pt x="300" y="79"/>
                </a:cubicBezTo>
                <a:cubicBezTo>
                  <a:pt x="301" y="79"/>
                  <a:pt x="303" y="78"/>
                  <a:pt x="303" y="77"/>
                </a:cubicBezTo>
                <a:cubicBezTo>
                  <a:pt x="302" y="77"/>
                  <a:pt x="301" y="77"/>
                  <a:pt x="300" y="77"/>
                </a:cubicBezTo>
                <a:cubicBezTo>
                  <a:pt x="300" y="77"/>
                  <a:pt x="300" y="76"/>
                  <a:pt x="299" y="75"/>
                </a:cubicBezTo>
                <a:cubicBezTo>
                  <a:pt x="299" y="75"/>
                  <a:pt x="299" y="74"/>
                  <a:pt x="299" y="74"/>
                </a:cubicBezTo>
                <a:cubicBezTo>
                  <a:pt x="300" y="73"/>
                  <a:pt x="300" y="75"/>
                  <a:pt x="301" y="76"/>
                </a:cubicBezTo>
                <a:cubicBezTo>
                  <a:pt x="302" y="75"/>
                  <a:pt x="300" y="74"/>
                  <a:pt x="302" y="75"/>
                </a:cubicBezTo>
                <a:cubicBezTo>
                  <a:pt x="302" y="75"/>
                  <a:pt x="301" y="75"/>
                  <a:pt x="302" y="75"/>
                </a:cubicBezTo>
                <a:cubicBezTo>
                  <a:pt x="302" y="75"/>
                  <a:pt x="302" y="75"/>
                  <a:pt x="301" y="75"/>
                </a:cubicBezTo>
                <a:cubicBezTo>
                  <a:pt x="301" y="74"/>
                  <a:pt x="300" y="74"/>
                  <a:pt x="301" y="74"/>
                </a:cubicBezTo>
                <a:cubicBezTo>
                  <a:pt x="301" y="74"/>
                  <a:pt x="302" y="75"/>
                  <a:pt x="302" y="76"/>
                </a:cubicBezTo>
                <a:cubicBezTo>
                  <a:pt x="303" y="76"/>
                  <a:pt x="304" y="77"/>
                  <a:pt x="304" y="77"/>
                </a:cubicBezTo>
                <a:cubicBezTo>
                  <a:pt x="305" y="78"/>
                  <a:pt x="306" y="78"/>
                  <a:pt x="306" y="78"/>
                </a:cubicBezTo>
                <a:cubicBezTo>
                  <a:pt x="306" y="78"/>
                  <a:pt x="306" y="78"/>
                  <a:pt x="306" y="78"/>
                </a:cubicBezTo>
                <a:cubicBezTo>
                  <a:pt x="306" y="78"/>
                  <a:pt x="306" y="78"/>
                  <a:pt x="306" y="78"/>
                </a:cubicBezTo>
                <a:cubicBezTo>
                  <a:pt x="306" y="78"/>
                  <a:pt x="306" y="78"/>
                  <a:pt x="306" y="78"/>
                </a:cubicBezTo>
                <a:cubicBezTo>
                  <a:pt x="306" y="78"/>
                  <a:pt x="306" y="78"/>
                  <a:pt x="306" y="78"/>
                </a:cubicBezTo>
                <a:cubicBezTo>
                  <a:pt x="306" y="78"/>
                  <a:pt x="306" y="78"/>
                  <a:pt x="306" y="78"/>
                </a:cubicBezTo>
                <a:cubicBezTo>
                  <a:pt x="306" y="78"/>
                  <a:pt x="306" y="78"/>
                  <a:pt x="306" y="78"/>
                </a:cubicBezTo>
                <a:cubicBezTo>
                  <a:pt x="311" y="79"/>
                  <a:pt x="301" y="78"/>
                  <a:pt x="302" y="78"/>
                </a:cubicBezTo>
                <a:cubicBezTo>
                  <a:pt x="302" y="78"/>
                  <a:pt x="302" y="78"/>
                  <a:pt x="302" y="78"/>
                </a:cubicBezTo>
                <a:cubicBezTo>
                  <a:pt x="302" y="78"/>
                  <a:pt x="302" y="78"/>
                  <a:pt x="302" y="78"/>
                </a:cubicBezTo>
                <a:cubicBezTo>
                  <a:pt x="302" y="78"/>
                  <a:pt x="302" y="77"/>
                  <a:pt x="302" y="77"/>
                </a:cubicBezTo>
                <a:cubicBezTo>
                  <a:pt x="303" y="75"/>
                  <a:pt x="302" y="74"/>
                  <a:pt x="302" y="74"/>
                </a:cubicBezTo>
                <a:cubicBezTo>
                  <a:pt x="301" y="74"/>
                  <a:pt x="301" y="74"/>
                  <a:pt x="301" y="74"/>
                </a:cubicBezTo>
                <a:cubicBezTo>
                  <a:pt x="301" y="74"/>
                  <a:pt x="301" y="75"/>
                  <a:pt x="301" y="75"/>
                </a:cubicBezTo>
                <a:cubicBezTo>
                  <a:pt x="301" y="76"/>
                  <a:pt x="300" y="76"/>
                  <a:pt x="300" y="76"/>
                </a:cubicBezTo>
                <a:cubicBezTo>
                  <a:pt x="299" y="76"/>
                  <a:pt x="299" y="76"/>
                  <a:pt x="299" y="75"/>
                </a:cubicBezTo>
                <a:cubicBezTo>
                  <a:pt x="299" y="74"/>
                  <a:pt x="299" y="74"/>
                  <a:pt x="299" y="74"/>
                </a:cubicBezTo>
                <a:cubicBezTo>
                  <a:pt x="299" y="74"/>
                  <a:pt x="299" y="74"/>
                  <a:pt x="299" y="74"/>
                </a:cubicBezTo>
                <a:cubicBezTo>
                  <a:pt x="299" y="74"/>
                  <a:pt x="299" y="74"/>
                  <a:pt x="299" y="74"/>
                </a:cubicBezTo>
                <a:cubicBezTo>
                  <a:pt x="298" y="74"/>
                  <a:pt x="298" y="74"/>
                  <a:pt x="298" y="73"/>
                </a:cubicBezTo>
                <a:cubicBezTo>
                  <a:pt x="298" y="74"/>
                  <a:pt x="298" y="75"/>
                  <a:pt x="298" y="75"/>
                </a:cubicBezTo>
                <a:cubicBezTo>
                  <a:pt x="298" y="76"/>
                  <a:pt x="298" y="76"/>
                  <a:pt x="298" y="77"/>
                </a:cubicBezTo>
                <a:cubicBezTo>
                  <a:pt x="298" y="77"/>
                  <a:pt x="298" y="77"/>
                  <a:pt x="298" y="77"/>
                </a:cubicBezTo>
                <a:cubicBezTo>
                  <a:pt x="298" y="77"/>
                  <a:pt x="298" y="77"/>
                  <a:pt x="298" y="77"/>
                </a:cubicBezTo>
                <a:cubicBezTo>
                  <a:pt x="298" y="77"/>
                  <a:pt x="298" y="77"/>
                  <a:pt x="298" y="77"/>
                </a:cubicBezTo>
                <a:cubicBezTo>
                  <a:pt x="315" y="80"/>
                  <a:pt x="303" y="78"/>
                  <a:pt x="306" y="78"/>
                </a:cubicBezTo>
                <a:cubicBezTo>
                  <a:pt x="306" y="78"/>
                  <a:pt x="306" y="78"/>
                  <a:pt x="306" y="78"/>
                </a:cubicBezTo>
                <a:cubicBezTo>
                  <a:pt x="306" y="78"/>
                  <a:pt x="306" y="78"/>
                  <a:pt x="306" y="78"/>
                </a:cubicBezTo>
                <a:cubicBezTo>
                  <a:pt x="306" y="78"/>
                  <a:pt x="306" y="78"/>
                  <a:pt x="306" y="78"/>
                </a:cubicBezTo>
                <a:cubicBezTo>
                  <a:pt x="306" y="78"/>
                  <a:pt x="306" y="78"/>
                  <a:pt x="306" y="78"/>
                </a:cubicBezTo>
                <a:cubicBezTo>
                  <a:pt x="306" y="78"/>
                  <a:pt x="306" y="78"/>
                  <a:pt x="306" y="78"/>
                </a:cubicBezTo>
                <a:cubicBezTo>
                  <a:pt x="308" y="79"/>
                  <a:pt x="288" y="75"/>
                  <a:pt x="297" y="77"/>
                </a:cubicBezTo>
                <a:cubicBezTo>
                  <a:pt x="297" y="77"/>
                  <a:pt x="297" y="77"/>
                  <a:pt x="297" y="77"/>
                </a:cubicBezTo>
                <a:cubicBezTo>
                  <a:pt x="297" y="77"/>
                  <a:pt x="297" y="77"/>
                  <a:pt x="297" y="77"/>
                </a:cubicBezTo>
                <a:cubicBezTo>
                  <a:pt x="297" y="76"/>
                  <a:pt x="297" y="76"/>
                  <a:pt x="297" y="75"/>
                </a:cubicBezTo>
                <a:cubicBezTo>
                  <a:pt x="297" y="75"/>
                  <a:pt x="297" y="75"/>
                  <a:pt x="297" y="74"/>
                </a:cubicBezTo>
                <a:cubicBezTo>
                  <a:pt x="297" y="74"/>
                  <a:pt x="297" y="74"/>
                  <a:pt x="297" y="74"/>
                </a:cubicBezTo>
                <a:cubicBezTo>
                  <a:pt x="297" y="73"/>
                  <a:pt x="297" y="73"/>
                  <a:pt x="297" y="73"/>
                </a:cubicBezTo>
                <a:cubicBezTo>
                  <a:pt x="297" y="73"/>
                  <a:pt x="297" y="73"/>
                  <a:pt x="297" y="73"/>
                </a:cubicBezTo>
                <a:cubicBezTo>
                  <a:pt x="297" y="73"/>
                  <a:pt x="297" y="74"/>
                  <a:pt x="297" y="74"/>
                </a:cubicBezTo>
                <a:cubicBezTo>
                  <a:pt x="297" y="74"/>
                  <a:pt x="297" y="74"/>
                  <a:pt x="297" y="74"/>
                </a:cubicBezTo>
                <a:cubicBezTo>
                  <a:pt x="297" y="74"/>
                  <a:pt x="297" y="74"/>
                  <a:pt x="298" y="74"/>
                </a:cubicBezTo>
                <a:cubicBezTo>
                  <a:pt x="298" y="74"/>
                  <a:pt x="298" y="74"/>
                  <a:pt x="298" y="74"/>
                </a:cubicBezTo>
                <a:cubicBezTo>
                  <a:pt x="298" y="74"/>
                  <a:pt x="299" y="74"/>
                  <a:pt x="299" y="74"/>
                </a:cubicBezTo>
                <a:cubicBezTo>
                  <a:pt x="299" y="74"/>
                  <a:pt x="299" y="74"/>
                  <a:pt x="299" y="74"/>
                </a:cubicBezTo>
                <a:cubicBezTo>
                  <a:pt x="298" y="74"/>
                  <a:pt x="298" y="74"/>
                  <a:pt x="298" y="74"/>
                </a:cubicBezTo>
                <a:cubicBezTo>
                  <a:pt x="298" y="74"/>
                  <a:pt x="298" y="74"/>
                  <a:pt x="298" y="74"/>
                </a:cubicBezTo>
                <a:cubicBezTo>
                  <a:pt x="298" y="74"/>
                  <a:pt x="298" y="74"/>
                  <a:pt x="298" y="74"/>
                </a:cubicBezTo>
                <a:cubicBezTo>
                  <a:pt x="299" y="74"/>
                  <a:pt x="299" y="74"/>
                  <a:pt x="299" y="74"/>
                </a:cubicBezTo>
                <a:cubicBezTo>
                  <a:pt x="299" y="74"/>
                  <a:pt x="299" y="74"/>
                  <a:pt x="299" y="74"/>
                </a:cubicBezTo>
                <a:cubicBezTo>
                  <a:pt x="300" y="74"/>
                  <a:pt x="300" y="74"/>
                  <a:pt x="301" y="74"/>
                </a:cubicBezTo>
                <a:cubicBezTo>
                  <a:pt x="301" y="74"/>
                  <a:pt x="301" y="74"/>
                  <a:pt x="302" y="74"/>
                </a:cubicBezTo>
                <a:cubicBezTo>
                  <a:pt x="302" y="74"/>
                  <a:pt x="302" y="74"/>
                  <a:pt x="302" y="74"/>
                </a:cubicBezTo>
                <a:cubicBezTo>
                  <a:pt x="302" y="74"/>
                  <a:pt x="302" y="74"/>
                  <a:pt x="302" y="74"/>
                </a:cubicBezTo>
                <a:cubicBezTo>
                  <a:pt x="303" y="73"/>
                  <a:pt x="303" y="73"/>
                  <a:pt x="302" y="74"/>
                </a:cubicBezTo>
                <a:cubicBezTo>
                  <a:pt x="303" y="73"/>
                  <a:pt x="303" y="73"/>
                  <a:pt x="303" y="73"/>
                </a:cubicBezTo>
                <a:cubicBezTo>
                  <a:pt x="302" y="74"/>
                  <a:pt x="302" y="74"/>
                  <a:pt x="302" y="74"/>
                </a:cubicBezTo>
                <a:cubicBezTo>
                  <a:pt x="302" y="74"/>
                  <a:pt x="302" y="74"/>
                  <a:pt x="302" y="74"/>
                </a:cubicBezTo>
                <a:cubicBezTo>
                  <a:pt x="302" y="74"/>
                  <a:pt x="302" y="74"/>
                  <a:pt x="302" y="74"/>
                </a:cubicBezTo>
                <a:cubicBezTo>
                  <a:pt x="302" y="74"/>
                  <a:pt x="302" y="74"/>
                  <a:pt x="302" y="74"/>
                </a:cubicBezTo>
                <a:cubicBezTo>
                  <a:pt x="302" y="74"/>
                  <a:pt x="302" y="74"/>
                  <a:pt x="302" y="74"/>
                </a:cubicBezTo>
                <a:cubicBezTo>
                  <a:pt x="302" y="74"/>
                  <a:pt x="302" y="74"/>
                  <a:pt x="302" y="74"/>
                </a:cubicBezTo>
                <a:cubicBezTo>
                  <a:pt x="303" y="73"/>
                  <a:pt x="303" y="73"/>
                  <a:pt x="303" y="73"/>
                </a:cubicBezTo>
                <a:cubicBezTo>
                  <a:pt x="303" y="74"/>
                  <a:pt x="303" y="74"/>
                  <a:pt x="303" y="74"/>
                </a:cubicBezTo>
                <a:cubicBezTo>
                  <a:pt x="302" y="74"/>
                  <a:pt x="302" y="74"/>
                  <a:pt x="302" y="74"/>
                </a:cubicBezTo>
                <a:cubicBezTo>
                  <a:pt x="301" y="74"/>
                  <a:pt x="301" y="74"/>
                  <a:pt x="301" y="74"/>
                </a:cubicBezTo>
                <a:cubicBezTo>
                  <a:pt x="301" y="74"/>
                  <a:pt x="300" y="75"/>
                  <a:pt x="300" y="75"/>
                </a:cubicBezTo>
                <a:cubicBezTo>
                  <a:pt x="300" y="75"/>
                  <a:pt x="300" y="75"/>
                  <a:pt x="300" y="75"/>
                </a:cubicBezTo>
                <a:cubicBezTo>
                  <a:pt x="300" y="75"/>
                  <a:pt x="300" y="75"/>
                  <a:pt x="300" y="75"/>
                </a:cubicBezTo>
                <a:cubicBezTo>
                  <a:pt x="299" y="75"/>
                  <a:pt x="300" y="75"/>
                  <a:pt x="299" y="75"/>
                </a:cubicBezTo>
                <a:cubicBezTo>
                  <a:pt x="299" y="74"/>
                  <a:pt x="299" y="74"/>
                  <a:pt x="299" y="73"/>
                </a:cubicBezTo>
                <a:cubicBezTo>
                  <a:pt x="298" y="72"/>
                  <a:pt x="298" y="74"/>
                  <a:pt x="297" y="75"/>
                </a:cubicBezTo>
                <a:cubicBezTo>
                  <a:pt x="297" y="75"/>
                  <a:pt x="298" y="75"/>
                  <a:pt x="298" y="75"/>
                </a:cubicBezTo>
                <a:cubicBezTo>
                  <a:pt x="297" y="76"/>
                  <a:pt x="297" y="75"/>
                  <a:pt x="297" y="75"/>
                </a:cubicBezTo>
                <a:cubicBezTo>
                  <a:pt x="296" y="74"/>
                  <a:pt x="296" y="73"/>
                  <a:pt x="297" y="73"/>
                </a:cubicBezTo>
                <a:cubicBezTo>
                  <a:pt x="295" y="72"/>
                  <a:pt x="295" y="70"/>
                  <a:pt x="292" y="69"/>
                </a:cubicBezTo>
                <a:cubicBezTo>
                  <a:pt x="293" y="70"/>
                  <a:pt x="293" y="70"/>
                  <a:pt x="293" y="71"/>
                </a:cubicBezTo>
                <a:cubicBezTo>
                  <a:pt x="294" y="71"/>
                  <a:pt x="294" y="72"/>
                  <a:pt x="295" y="72"/>
                </a:cubicBezTo>
                <a:cubicBezTo>
                  <a:pt x="296" y="73"/>
                  <a:pt x="296" y="74"/>
                  <a:pt x="295" y="75"/>
                </a:cubicBezTo>
                <a:cubicBezTo>
                  <a:pt x="293" y="74"/>
                  <a:pt x="295" y="72"/>
                  <a:pt x="293" y="72"/>
                </a:cubicBezTo>
                <a:cubicBezTo>
                  <a:pt x="293" y="72"/>
                  <a:pt x="292" y="72"/>
                  <a:pt x="292" y="72"/>
                </a:cubicBezTo>
                <a:cubicBezTo>
                  <a:pt x="291" y="73"/>
                  <a:pt x="292" y="73"/>
                  <a:pt x="291" y="74"/>
                </a:cubicBezTo>
                <a:cubicBezTo>
                  <a:pt x="292" y="75"/>
                  <a:pt x="293" y="74"/>
                  <a:pt x="293" y="75"/>
                </a:cubicBezTo>
                <a:cubicBezTo>
                  <a:pt x="293" y="76"/>
                  <a:pt x="293" y="75"/>
                  <a:pt x="292" y="75"/>
                </a:cubicBezTo>
                <a:cubicBezTo>
                  <a:pt x="291" y="74"/>
                  <a:pt x="290" y="73"/>
                  <a:pt x="289" y="73"/>
                </a:cubicBezTo>
                <a:cubicBezTo>
                  <a:pt x="290" y="72"/>
                  <a:pt x="291" y="72"/>
                  <a:pt x="291" y="71"/>
                </a:cubicBezTo>
                <a:cubicBezTo>
                  <a:pt x="288" y="71"/>
                  <a:pt x="284" y="69"/>
                  <a:pt x="283" y="66"/>
                </a:cubicBezTo>
                <a:cubicBezTo>
                  <a:pt x="282" y="67"/>
                  <a:pt x="283" y="69"/>
                  <a:pt x="284" y="70"/>
                </a:cubicBezTo>
                <a:cubicBezTo>
                  <a:pt x="280" y="70"/>
                  <a:pt x="277" y="64"/>
                  <a:pt x="271" y="65"/>
                </a:cubicBezTo>
                <a:cubicBezTo>
                  <a:pt x="269" y="65"/>
                  <a:pt x="271" y="63"/>
                  <a:pt x="267" y="63"/>
                </a:cubicBezTo>
                <a:cubicBezTo>
                  <a:pt x="265" y="62"/>
                  <a:pt x="265" y="64"/>
                  <a:pt x="264" y="64"/>
                </a:cubicBezTo>
                <a:cubicBezTo>
                  <a:pt x="260" y="62"/>
                  <a:pt x="257" y="63"/>
                  <a:pt x="254" y="61"/>
                </a:cubicBezTo>
                <a:cubicBezTo>
                  <a:pt x="253" y="61"/>
                  <a:pt x="253" y="62"/>
                  <a:pt x="252" y="62"/>
                </a:cubicBezTo>
                <a:cubicBezTo>
                  <a:pt x="250" y="62"/>
                  <a:pt x="250" y="63"/>
                  <a:pt x="249" y="64"/>
                </a:cubicBezTo>
                <a:cubicBezTo>
                  <a:pt x="249" y="64"/>
                  <a:pt x="249" y="65"/>
                  <a:pt x="247" y="65"/>
                </a:cubicBezTo>
                <a:cubicBezTo>
                  <a:pt x="247" y="63"/>
                  <a:pt x="250" y="61"/>
                  <a:pt x="247" y="60"/>
                </a:cubicBezTo>
                <a:cubicBezTo>
                  <a:pt x="245" y="60"/>
                  <a:pt x="248" y="61"/>
                  <a:pt x="247" y="63"/>
                </a:cubicBezTo>
                <a:cubicBezTo>
                  <a:pt x="243" y="62"/>
                  <a:pt x="241" y="63"/>
                  <a:pt x="239" y="63"/>
                </a:cubicBezTo>
                <a:cubicBezTo>
                  <a:pt x="235" y="63"/>
                  <a:pt x="233" y="60"/>
                  <a:pt x="229" y="60"/>
                </a:cubicBezTo>
                <a:cubicBezTo>
                  <a:pt x="227" y="60"/>
                  <a:pt x="229" y="63"/>
                  <a:pt x="226" y="62"/>
                </a:cubicBezTo>
                <a:cubicBezTo>
                  <a:pt x="223" y="62"/>
                  <a:pt x="226" y="61"/>
                  <a:pt x="225" y="60"/>
                </a:cubicBezTo>
                <a:cubicBezTo>
                  <a:pt x="225" y="60"/>
                  <a:pt x="222" y="60"/>
                  <a:pt x="223" y="58"/>
                </a:cubicBezTo>
                <a:cubicBezTo>
                  <a:pt x="219" y="59"/>
                  <a:pt x="221" y="60"/>
                  <a:pt x="219" y="62"/>
                </a:cubicBezTo>
                <a:cubicBezTo>
                  <a:pt x="217" y="61"/>
                  <a:pt x="212" y="60"/>
                  <a:pt x="209" y="61"/>
                </a:cubicBezTo>
                <a:cubicBezTo>
                  <a:pt x="207" y="60"/>
                  <a:pt x="209" y="59"/>
                  <a:pt x="210" y="58"/>
                </a:cubicBezTo>
                <a:cubicBezTo>
                  <a:pt x="209" y="57"/>
                  <a:pt x="205" y="58"/>
                  <a:pt x="201" y="58"/>
                </a:cubicBezTo>
                <a:cubicBezTo>
                  <a:pt x="202" y="56"/>
                  <a:pt x="200" y="55"/>
                  <a:pt x="204" y="55"/>
                </a:cubicBezTo>
                <a:cubicBezTo>
                  <a:pt x="204" y="54"/>
                  <a:pt x="202" y="54"/>
                  <a:pt x="200" y="54"/>
                </a:cubicBezTo>
                <a:cubicBezTo>
                  <a:pt x="198" y="54"/>
                  <a:pt x="200" y="56"/>
                  <a:pt x="199" y="57"/>
                </a:cubicBezTo>
                <a:cubicBezTo>
                  <a:pt x="196" y="57"/>
                  <a:pt x="197" y="59"/>
                  <a:pt x="193" y="59"/>
                </a:cubicBezTo>
                <a:cubicBezTo>
                  <a:pt x="192" y="59"/>
                  <a:pt x="192" y="60"/>
                  <a:pt x="192" y="61"/>
                </a:cubicBezTo>
                <a:cubicBezTo>
                  <a:pt x="186" y="60"/>
                  <a:pt x="180" y="60"/>
                  <a:pt x="175" y="59"/>
                </a:cubicBezTo>
                <a:cubicBezTo>
                  <a:pt x="174" y="59"/>
                  <a:pt x="174" y="60"/>
                  <a:pt x="174" y="60"/>
                </a:cubicBezTo>
                <a:cubicBezTo>
                  <a:pt x="170" y="60"/>
                  <a:pt x="167" y="61"/>
                  <a:pt x="165" y="60"/>
                </a:cubicBezTo>
                <a:cubicBezTo>
                  <a:pt x="164" y="60"/>
                  <a:pt x="165" y="59"/>
                  <a:pt x="165" y="59"/>
                </a:cubicBezTo>
                <a:cubicBezTo>
                  <a:pt x="164" y="58"/>
                  <a:pt x="161" y="59"/>
                  <a:pt x="160" y="59"/>
                </a:cubicBezTo>
                <a:cubicBezTo>
                  <a:pt x="159" y="59"/>
                  <a:pt x="159" y="60"/>
                  <a:pt x="158" y="60"/>
                </a:cubicBezTo>
                <a:cubicBezTo>
                  <a:pt x="156" y="62"/>
                  <a:pt x="161" y="60"/>
                  <a:pt x="160" y="62"/>
                </a:cubicBezTo>
                <a:cubicBezTo>
                  <a:pt x="155" y="64"/>
                  <a:pt x="157" y="59"/>
                  <a:pt x="152" y="61"/>
                </a:cubicBezTo>
                <a:cubicBezTo>
                  <a:pt x="152" y="60"/>
                  <a:pt x="153" y="60"/>
                  <a:pt x="153" y="59"/>
                </a:cubicBezTo>
                <a:cubicBezTo>
                  <a:pt x="150" y="58"/>
                  <a:pt x="147" y="61"/>
                  <a:pt x="146" y="59"/>
                </a:cubicBezTo>
                <a:cubicBezTo>
                  <a:pt x="145" y="59"/>
                  <a:pt x="145" y="60"/>
                  <a:pt x="145" y="60"/>
                </a:cubicBezTo>
                <a:cubicBezTo>
                  <a:pt x="139" y="59"/>
                  <a:pt x="135" y="60"/>
                  <a:pt x="130" y="60"/>
                </a:cubicBezTo>
                <a:cubicBezTo>
                  <a:pt x="130" y="59"/>
                  <a:pt x="133" y="60"/>
                  <a:pt x="133" y="59"/>
                </a:cubicBezTo>
                <a:cubicBezTo>
                  <a:pt x="132" y="57"/>
                  <a:pt x="122" y="61"/>
                  <a:pt x="129" y="61"/>
                </a:cubicBezTo>
                <a:cubicBezTo>
                  <a:pt x="128" y="62"/>
                  <a:pt x="124" y="61"/>
                  <a:pt x="122" y="61"/>
                </a:cubicBezTo>
                <a:cubicBezTo>
                  <a:pt x="122" y="60"/>
                  <a:pt x="121" y="59"/>
                  <a:pt x="121" y="58"/>
                </a:cubicBezTo>
                <a:cubicBezTo>
                  <a:pt x="120" y="58"/>
                  <a:pt x="120" y="59"/>
                  <a:pt x="121" y="59"/>
                </a:cubicBezTo>
                <a:cubicBezTo>
                  <a:pt x="119" y="60"/>
                  <a:pt x="117" y="59"/>
                  <a:pt x="114" y="59"/>
                </a:cubicBezTo>
                <a:cubicBezTo>
                  <a:pt x="113" y="58"/>
                  <a:pt x="112" y="58"/>
                  <a:pt x="111" y="58"/>
                </a:cubicBezTo>
                <a:cubicBezTo>
                  <a:pt x="111" y="58"/>
                  <a:pt x="111" y="58"/>
                  <a:pt x="111" y="58"/>
                </a:cubicBezTo>
                <a:cubicBezTo>
                  <a:pt x="110" y="58"/>
                  <a:pt x="110" y="59"/>
                  <a:pt x="110" y="59"/>
                </a:cubicBezTo>
                <a:cubicBezTo>
                  <a:pt x="109" y="59"/>
                  <a:pt x="110" y="57"/>
                  <a:pt x="108" y="58"/>
                </a:cubicBezTo>
                <a:cubicBezTo>
                  <a:pt x="108" y="59"/>
                  <a:pt x="109" y="59"/>
                  <a:pt x="109" y="59"/>
                </a:cubicBezTo>
                <a:cubicBezTo>
                  <a:pt x="109" y="60"/>
                  <a:pt x="107" y="59"/>
                  <a:pt x="107" y="58"/>
                </a:cubicBezTo>
                <a:cubicBezTo>
                  <a:pt x="106" y="58"/>
                  <a:pt x="107" y="60"/>
                  <a:pt x="106" y="60"/>
                </a:cubicBezTo>
                <a:cubicBezTo>
                  <a:pt x="105" y="60"/>
                  <a:pt x="105" y="58"/>
                  <a:pt x="105" y="57"/>
                </a:cubicBezTo>
                <a:cubicBezTo>
                  <a:pt x="104" y="57"/>
                  <a:pt x="103" y="58"/>
                  <a:pt x="102" y="58"/>
                </a:cubicBezTo>
                <a:cubicBezTo>
                  <a:pt x="102" y="58"/>
                  <a:pt x="102" y="58"/>
                  <a:pt x="101" y="58"/>
                </a:cubicBezTo>
                <a:cubicBezTo>
                  <a:pt x="101" y="58"/>
                  <a:pt x="101" y="59"/>
                  <a:pt x="101" y="59"/>
                </a:cubicBezTo>
                <a:cubicBezTo>
                  <a:pt x="100" y="59"/>
                  <a:pt x="99" y="59"/>
                  <a:pt x="98" y="60"/>
                </a:cubicBezTo>
                <a:cubicBezTo>
                  <a:pt x="98" y="61"/>
                  <a:pt x="97" y="62"/>
                  <a:pt x="97" y="62"/>
                </a:cubicBezTo>
                <a:cubicBezTo>
                  <a:pt x="96" y="63"/>
                  <a:pt x="97" y="65"/>
                  <a:pt x="95" y="64"/>
                </a:cubicBezTo>
                <a:cubicBezTo>
                  <a:pt x="95" y="64"/>
                  <a:pt x="94" y="64"/>
                  <a:pt x="94" y="65"/>
                </a:cubicBezTo>
                <a:cubicBezTo>
                  <a:pt x="94" y="65"/>
                  <a:pt x="95" y="66"/>
                  <a:pt x="95" y="66"/>
                </a:cubicBezTo>
                <a:cubicBezTo>
                  <a:pt x="95" y="66"/>
                  <a:pt x="94" y="66"/>
                  <a:pt x="94" y="66"/>
                </a:cubicBezTo>
                <a:cubicBezTo>
                  <a:pt x="93" y="67"/>
                  <a:pt x="93" y="67"/>
                  <a:pt x="95" y="68"/>
                </a:cubicBezTo>
                <a:cubicBezTo>
                  <a:pt x="94" y="70"/>
                  <a:pt x="94" y="70"/>
                  <a:pt x="94" y="72"/>
                </a:cubicBezTo>
                <a:cubicBezTo>
                  <a:pt x="94" y="72"/>
                  <a:pt x="94" y="73"/>
                  <a:pt x="94" y="73"/>
                </a:cubicBezTo>
                <a:cubicBezTo>
                  <a:pt x="94" y="73"/>
                  <a:pt x="94" y="73"/>
                  <a:pt x="94" y="73"/>
                </a:cubicBezTo>
                <a:cubicBezTo>
                  <a:pt x="94" y="74"/>
                  <a:pt x="94" y="74"/>
                  <a:pt x="94" y="74"/>
                </a:cubicBezTo>
                <a:cubicBezTo>
                  <a:pt x="94" y="75"/>
                  <a:pt x="93" y="75"/>
                  <a:pt x="92" y="76"/>
                </a:cubicBezTo>
                <a:cubicBezTo>
                  <a:pt x="92" y="78"/>
                  <a:pt x="94" y="79"/>
                  <a:pt x="91" y="80"/>
                </a:cubicBezTo>
                <a:cubicBezTo>
                  <a:pt x="92" y="81"/>
                  <a:pt x="92" y="82"/>
                  <a:pt x="92" y="83"/>
                </a:cubicBezTo>
                <a:cubicBezTo>
                  <a:pt x="90" y="95"/>
                  <a:pt x="88" y="108"/>
                  <a:pt x="88" y="120"/>
                </a:cubicBezTo>
                <a:cubicBezTo>
                  <a:pt x="88" y="121"/>
                  <a:pt x="87" y="121"/>
                  <a:pt x="86" y="121"/>
                </a:cubicBezTo>
                <a:cubicBezTo>
                  <a:pt x="88" y="131"/>
                  <a:pt x="86" y="140"/>
                  <a:pt x="86" y="148"/>
                </a:cubicBezTo>
                <a:cubicBezTo>
                  <a:pt x="86" y="151"/>
                  <a:pt x="89" y="149"/>
                  <a:pt x="88" y="152"/>
                </a:cubicBezTo>
                <a:cubicBezTo>
                  <a:pt x="86" y="152"/>
                  <a:pt x="85" y="153"/>
                  <a:pt x="85" y="155"/>
                </a:cubicBezTo>
                <a:cubicBezTo>
                  <a:pt x="86" y="156"/>
                  <a:pt x="86" y="152"/>
                  <a:pt x="88" y="153"/>
                </a:cubicBezTo>
                <a:cubicBezTo>
                  <a:pt x="88" y="156"/>
                  <a:pt x="87" y="158"/>
                  <a:pt x="86" y="158"/>
                </a:cubicBezTo>
                <a:cubicBezTo>
                  <a:pt x="86" y="159"/>
                  <a:pt x="87" y="160"/>
                  <a:pt x="88" y="160"/>
                </a:cubicBezTo>
                <a:cubicBezTo>
                  <a:pt x="88" y="166"/>
                  <a:pt x="88" y="169"/>
                  <a:pt x="87" y="176"/>
                </a:cubicBezTo>
                <a:cubicBezTo>
                  <a:pt x="84" y="173"/>
                  <a:pt x="84" y="173"/>
                  <a:pt x="81" y="172"/>
                </a:cubicBezTo>
                <a:cubicBezTo>
                  <a:pt x="80" y="174"/>
                  <a:pt x="81" y="174"/>
                  <a:pt x="82" y="174"/>
                </a:cubicBezTo>
                <a:cubicBezTo>
                  <a:pt x="82" y="177"/>
                  <a:pt x="80" y="177"/>
                  <a:pt x="78" y="178"/>
                </a:cubicBezTo>
                <a:cubicBezTo>
                  <a:pt x="79" y="182"/>
                  <a:pt x="77" y="186"/>
                  <a:pt x="79" y="189"/>
                </a:cubicBezTo>
                <a:cubicBezTo>
                  <a:pt x="79" y="191"/>
                  <a:pt x="77" y="190"/>
                  <a:pt x="77" y="192"/>
                </a:cubicBezTo>
                <a:cubicBezTo>
                  <a:pt x="77" y="193"/>
                  <a:pt x="78" y="193"/>
                  <a:pt x="78" y="194"/>
                </a:cubicBezTo>
                <a:cubicBezTo>
                  <a:pt x="79" y="197"/>
                  <a:pt x="77" y="197"/>
                  <a:pt x="77" y="200"/>
                </a:cubicBezTo>
                <a:cubicBezTo>
                  <a:pt x="76" y="201"/>
                  <a:pt x="75" y="202"/>
                  <a:pt x="75" y="205"/>
                </a:cubicBezTo>
                <a:cubicBezTo>
                  <a:pt x="77" y="207"/>
                  <a:pt x="76" y="197"/>
                  <a:pt x="77" y="203"/>
                </a:cubicBezTo>
                <a:cubicBezTo>
                  <a:pt x="77" y="205"/>
                  <a:pt x="77" y="207"/>
                  <a:pt x="77" y="207"/>
                </a:cubicBezTo>
                <a:cubicBezTo>
                  <a:pt x="77" y="209"/>
                  <a:pt x="78" y="210"/>
                  <a:pt x="78" y="211"/>
                </a:cubicBezTo>
                <a:cubicBezTo>
                  <a:pt x="78" y="213"/>
                  <a:pt x="77" y="213"/>
                  <a:pt x="77" y="215"/>
                </a:cubicBezTo>
                <a:cubicBezTo>
                  <a:pt x="77" y="222"/>
                  <a:pt x="77" y="231"/>
                  <a:pt x="77" y="235"/>
                </a:cubicBezTo>
                <a:cubicBezTo>
                  <a:pt x="77" y="237"/>
                  <a:pt x="78" y="236"/>
                  <a:pt x="78" y="237"/>
                </a:cubicBezTo>
                <a:cubicBezTo>
                  <a:pt x="77" y="241"/>
                  <a:pt x="77" y="249"/>
                  <a:pt x="79" y="254"/>
                </a:cubicBezTo>
                <a:cubicBezTo>
                  <a:pt x="80" y="256"/>
                  <a:pt x="79" y="257"/>
                  <a:pt x="79" y="258"/>
                </a:cubicBezTo>
                <a:cubicBezTo>
                  <a:pt x="79" y="260"/>
                  <a:pt x="80" y="261"/>
                  <a:pt x="80" y="261"/>
                </a:cubicBezTo>
                <a:cubicBezTo>
                  <a:pt x="80" y="263"/>
                  <a:pt x="79" y="263"/>
                  <a:pt x="78" y="263"/>
                </a:cubicBezTo>
                <a:cubicBezTo>
                  <a:pt x="78" y="264"/>
                  <a:pt x="79" y="268"/>
                  <a:pt x="79" y="268"/>
                </a:cubicBezTo>
                <a:cubicBezTo>
                  <a:pt x="79" y="270"/>
                  <a:pt x="80" y="271"/>
                  <a:pt x="79" y="274"/>
                </a:cubicBezTo>
                <a:cubicBezTo>
                  <a:pt x="80" y="273"/>
                  <a:pt x="80" y="271"/>
                  <a:pt x="80" y="270"/>
                </a:cubicBezTo>
                <a:cubicBezTo>
                  <a:pt x="81" y="268"/>
                  <a:pt x="80" y="276"/>
                  <a:pt x="80" y="279"/>
                </a:cubicBezTo>
                <a:cubicBezTo>
                  <a:pt x="79" y="276"/>
                  <a:pt x="78" y="281"/>
                  <a:pt x="77" y="277"/>
                </a:cubicBezTo>
                <a:cubicBezTo>
                  <a:pt x="76" y="278"/>
                  <a:pt x="79" y="279"/>
                  <a:pt x="78" y="282"/>
                </a:cubicBezTo>
                <a:cubicBezTo>
                  <a:pt x="79" y="284"/>
                  <a:pt x="80" y="280"/>
                  <a:pt x="80" y="282"/>
                </a:cubicBezTo>
                <a:cubicBezTo>
                  <a:pt x="80" y="286"/>
                  <a:pt x="79" y="282"/>
                  <a:pt x="78" y="284"/>
                </a:cubicBezTo>
                <a:cubicBezTo>
                  <a:pt x="78" y="286"/>
                  <a:pt x="80" y="285"/>
                  <a:pt x="80" y="286"/>
                </a:cubicBezTo>
                <a:cubicBezTo>
                  <a:pt x="80" y="287"/>
                  <a:pt x="79" y="291"/>
                  <a:pt x="81" y="290"/>
                </a:cubicBezTo>
                <a:cubicBezTo>
                  <a:pt x="81" y="295"/>
                  <a:pt x="81" y="299"/>
                  <a:pt x="80" y="303"/>
                </a:cubicBezTo>
                <a:cubicBezTo>
                  <a:pt x="78" y="303"/>
                  <a:pt x="78" y="305"/>
                  <a:pt x="77" y="303"/>
                </a:cubicBezTo>
                <a:cubicBezTo>
                  <a:pt x="76" y="307"/>
                  <a:pt x="75" y="316"/>
                  <a:pt x="76" y="320"/>
                </a:cubicBezTo>
                <a:cubicBezTo>
                  <a:pt x="76" y="321"/>
                  <a:pt x="77" y="321"/>
                  <a:pt x="77" y="321"/>
                </a:cubicBezTo>
                <a:cubicBezTo>
                  <a:pt x="78" y="329"/>
                  <a:pt x="76" y="338"/>
                  <a:pt x="78" y="342"/>
                </a:cubicBezTo>
                <a:cubicBezTo>
                  <a:pt x="77" y="347"/>
                  <a:pt x="76" y="353"/>
                  <a:pt x="79" y="353"/>
                </a:cubicBezTo>
                <a:cubicBezTo>
                  <a:pt x="78" y="356"/>
                  <a:pt x="79" y="358"/>
                  <a:pt x="79" y="361"/>
                </a:cubicBezTo>
                <a:cubicBezTo>
                  <a:pt x="79" y="363"/>
                  <a:pt x="79" y="365"/>
                  <a:pt x="79" y="366"/>
                </a:cubicBezTo>
                <a:cubicBezTo>
                  <a:pt x="79" y="368"/>
                  <a:pt x="80" y="369"/>
                  <a:pt x="80" y="369"/>
                </a:cubicBezTo>
                <a:cubicBezTo>
                  <a:pt x="81" y="373"/>
                  <a:pt x="80" y="378"/>
                  <a:pt x="80" y="382"/>
                </a:cubicBezTo>
                <a:cubicBezTo>
                  <a:pt x="81" y="385"/>
                  <a:pt x="80" y="391"/>
                  <a:pt x="81" y="396"/>
                </a:cubicBezTo>
                <a:cubicBezTo>
                  <a:pt x="81" y="400"/>
                  <a:pt x="83" y="402"/>
                  <a:pt x="83" y="405"/>
                </a:cubicBezTo>
                <a:cubicBezTo>
                  <a:pt x="83" y="408"/>
                  <a:pt x="82" y="412"/>
                  <a:pt x="83" y="415"/>
                </a:cubicBezTo>
                <a:cubicBezTo>
                  <a:pt x="81" y="415"/>
                  <a:pt x="81" y="416"/>
                  <a:pt x="80" y="416"/>
                </a:cubicBezTo>
                <a:cubicBezTo>
                  <a:pt x="80" y="413"/>
                  <a:pt x="77" y="414"/>
                  <a:pt x="77" y="412"/>
                </a:cubicBezTo>
                <a:cubicBezTo>
                  <a:pt x="76" y="412"/>
                  <a:pt x="78" y="415"/>
                  <a:pt x="77" y="417"/>
                </a:cubicBezTo>
                <a:cubicBezTo>
                  <a:pt x="75" y="415"/>
                  <a:pt x="72" y="414"/>
                  <a:pt x="71" y="418"/>
                </a:cubicBezTo>
                <a:cubicBezTo>
                  <a:pt x="71" y="419"/>
                  <a:pt x="72" y="420"/>
                  <a:pt x="72" y="421"/>
                </a:cubicBezTo>
                <a:cubicBezTo>
                  <a:pt x="72" y="423"/>
                  <a:pt x="72" y="428"/>
                  <a:pt x="72" y="432"/>
                </a:cubicBezTo>
                <a:cubicBezTo>
                  <a:pt x="72" y="435"/>
                  <a:pt x="74" y="437"/>
                  <a:pt x="72" y="440"/>
                </a:cubicBezTo>
                <a:cubicBezTo>
                  <a:pt x="75" y="443"/>
                  <a:pt x="74" y="453"/>
                  <a:pt x="75" y="459"/>
                </a:cubicBezTo>
                <a:cubicBezTo>
                  <a:pt x="75" y="461"/>
                  <a:pt x="76" y="462"/>
                  <a:pt x="77" y="464"/>
                </a:cubicBezTo>
                <a:cubicBezTo>
                  <a:pt x="78" y="469"/>
                  <a:pt x="76" y="475"/>
                  <a:pt x="76" y="481"/>
                </a:cubicBezTo>
                <a:cubicBezTo>
                  <a:pt x="74" y="480"/>
                  <a:pt x="73" y="484"/>
                  <a:pt x="72" y="484"/>
                </a:cubicBezTo>
                <a:cubicBezTo>
                  <a:pt x="71" y="485"/>
                  <a:pt x="71" y="486"/>
                  <a:pt x="71" y="486"/>
                </a:cubicBezTo>
                <a:cubicBezTo>
                  <a:pt x="71" y="487"/>
                  <a:pt x="71" y="488"/>
                  <a:pt x="70" y="488"/>
                </a:cubicBezTo>
                <a:cubicBezTo>
                  <a:pt x="70" y="490"/>
                  <a:pt x="69" y="491"/>
                  <a:pt x="68" y="492"/>
                </a:cubicBezTo>
                <a:cubicBezTo>
                  <a:pt x="68" y="493"/>
                  <a:pt x="67" y="493"/>
                  <a:pt x="66" y="495"/>
                </a:cubicBezTo>
                <a:cubicBezTo>
                  <a:pt x="66" y="495"/>
                  <a:pt x="66" y="496"/>
                  <a:pt x="65" y="496"/>
                </a:cubicBezTo>
                <a:cubicBezTo>
                  <a:pt x="65" y="497"/>
                  <a:pt x="65" y="496"/>
                  <a:pt x="65" y="496"/>
                </a:cubicBezTo>
                <a:cubicBezTo>
                  <a:pt x="65" y="496"/>
                  <a:pt x="65" y="496"/>
                  <a:pt x="65" y="496"/>
                </a:cubicBezTo>
                <a:cubicBezTo>
                  <a:pt x="65" y="495"/>
                  <a:pt x="65" y="495"/>
                  <a:pt x="65" y="495"/>
                </a:cubicBezTo>
                <a:cubicBezTo>
                  <a:pt x="65" y="495"/>
                  <a:pt x="65" y="495"/>
                  <a:pt x="65" y="494"/>
                </a:cubicBezTo>
                <a:cubicBezTo>
                  <a:pt x="63" y="497"/>
                  <a:pt x="63" y="494"/>
                  <a:pt x="62" y="490"/>
                </a:cubicBezTo>
                <a:cubicBezTo>
                  <a:pt x="61" y="492"/>
                  <a:pt x="60" y="491"/>
                  <a:pt x="59" y="490"/>
                </a:cubicBezTo>
                <a:cubicBezTo>
                  <a:pt x="58" y="488"/>
                  <a:pt x="57" y="486"/>
                  <a:pt x="56" y="486"/>
                </a:cubicBezTo>
                <a:cubicBezTo>
                  <a:pt x="56" y="488"/>
                  <a:pt x="55" y="488"/>
                  <a:pt x="55" y="489"/>
                </a:cubicBezTo>
                <a:cubicBezTo>
                  <a:pt x="54" y="489"/>
                  <a:pt x="54" y="488"/>
                  <a:pt x="54" y="487"/>
                </a:cubicBezTo>
                <a:cubicBezTo>
                  <a:pt x="54" y="487"/>
                  <a:pt x="54" y="486"/>
                  <a:pt x="54" y="486"/>
                </a:cubicBezTo>
                <a:cubicBezTo>
                  <a:pt x="54" y="486"/>
                  <a:pt x="54" y="485"/>
                  <a:pt x="54" y="485"/>
                </a:cubicBezTo>
                <a:cubicBezTo>
                  <a:pt x="54" y="485"/>
                  <a:pt x="54" y="486"/>
                  <a:pt x="54" y="486"/>
                </a:cubicBezTo>
                <a:cubicBezTo>
                  <a:pt x="54" y="486"/>
                  <a:pt x="54" y="486"/>
                  <a:pt x="54" y="485"/>
                </a:cubicBezTo>
                <a:cubicBezTo>
                  <a:pt x="54" y="485"/>
                  <a:pt x="54" y="485"/>
                  <a:pt x="54" y="485"/>
                </a:cubicBezTo>
                <a:cubicBezTo>
                  <a:pt x="54" y="485"/>
                  <a:pt x="54" y="486"/>
                  <a:pt x="53" y="486"/>
                </a:cubicBezTo>
                <a:cubicBezTo>
                  <a:pt x="53" y="486"/>
                  <a:pt x="53" y="486"/>
                  <a:pt x="53" y="486"/>
                </a:cubicBezTo>
                <a:cubicBezTo>
                  <a:pt x="52" y="486"/>
                  <a:pt x="52" y="486"/>
                  <a:pt x="51" y="488"/>
                </a:cubicBezTo>
                <a:cubicBezTo>
                  <a:pt x="50" y="488"/>
                  <a:pt x="50" y="487"/>
                  <a:pt x="50" y="486"/>
                </a:cubicBezTo>
                <a:cubicBezTo>
                  <a:pt x="50" y="487"/>
                  <a:pt x="49" y="486"/>
                  <a:pt x="48" y="488"/>
                </a:cubicBezTo>
                <a:cubicBezTo>
                  <a:pt x="48" y="488"/>
                  <a:pt x="48" y="490"/>
                  <a:pt x="48" y="490"/>
                </a:cubicBezTo>
                <a:cubicBezTo>
                  <a:pt x="47" y="491"/>
                  <a:pt x="45" y="489"/>
                  <a:pt x="45" y="491"/>
                </a:cubicBezTo>
                <a:cubicBezTo>
                  <a:pt x="44" y="491"/>
                  <a:pt x="45" y="492"/>
                  <a:pt x="45" y="493"/>
                </a:cubicBezTo>
                <a:cubicBezTo>
                  <a:pt x="45" y="491"/>
                  <a:pt x="44" y="490"/>
                  <a:pt x="42" y="488"/>
                </a:cubicBezTo>
                <a:cubicBezTo>
                  <a:pt x="43" y="485"/>
                  <a:pt x="42" y="484"/>
                  <a:pt x="42" y="481"/>
                </a:cubicBezTo>
                <a:cubicBezTo>
                  <a:pt x="42" y="480"/>
                  <a:pt x="41" y="481"/>
                  <a:pt x="40" y="480"/>
                </a:cubicBezTo>
                <a:cubicBezTo>
                  <a:pt x="43" y="476"/>
                  <a:pt x="42" y="467"/>
                  <a:pt x="45" y="463"/>
                </a:cubicBezTo>
                <a:cubicBezTo>
                  <a:pt x="45" y="455"/>
                  <a:pt x="45" y="455"/>
                  <a:pt x="45" y="455"/>
                </a:cubicBezTo>
                <a:cubicBezTo>
                  <a:pt x="42" y="455"/>
                  <a:pt x="40" y="458"/>
                  <a:pt x="37" y="459"/>
                </a:cubicBezTo>
                <a:cubicBezTo>
                  <a:pt x="37" y="453"/>
                  <a:pt x="34" y="460"/>
                  <a:pt x="32" y="457"/>
                </a:cubicBezTo>
                <a:cubicBezTo>
                  <a:pt x="32" y="453"/>
                  <a:pt x="32" y="453"/>
                  <a:pt x="32" y="453"/>
                </a:cubicBezTo>
                <a:cubicBezTo>
                  <a:pt x="31" y="453"/>
                  <a:pt x="30" y="455"/>
                  <a:pt x="28" y="454"/>
                </a:cubicBezTo>
                <a:cubicBezTo>
                  <a:pt x="29" y="449"/>
                  <a:pt x="29" y="448"/>
                  <a:pt x="29" y="443"/>
                </a:cubicBezTo>
                <a:cubicBezTo>
                  <a:pt x="30" y="443"/>
                  <a:pt x="31" y="442"/>
                  <a:pt x="31" y="440"/>
                </a:cubicBezTo>
                <a:cubicBezTo>
                  <a:pt x="31" y="436"/>
                  <a:pt x="30" y="440"/>
                  <a:pt x="30" y="438"/>
                </a:cubicBezTo>
                <a:cubicBezTo>
                  <a:pt x="30" y="434"/>
                  <a:pt x="30" y="434"/>
                  <a:pt x="30" y="434"/>
                </a:cubicBezTo>
                <a:cubicBezTo>
                  <a:pt x="32" y="434"/>
                  <a:pt x="32" y="434"/>
                  <a:pt x="32" y="434"/>
                </a:cubicBezTo>
                <a:cubicBezTo>
                  <a:pt x="31" y="430"/>
                  <a:pt x="34" y="427"/>
                  <a:pt x="31" y="426"/>
                </a:cubicBezTo>
                <a:cubicBezTo>
                  <a:pt x="31" y="426"/>
                  <a:pt x="33" y="432"/>
                  <a:pt x="30" y="431"/>
                </a:cubicBezTo>
                <a:cubicBezTo>
                  <a:pt x="30" y="401"/>
                  <a:pt x="30" y="401"/>
                  <a:pt x="30" y="401"/>
                </a:cubicBezTo>
                <a:cubicBezTo>
                  <a:pt x="29" y="400"/>
                  <a:pt x="29" y="399"/>
                  <a:pt x="28" y="398"/>
                </a:cubicBezTo>
                <a:cubicBezTo>
                  <a:pt x="27" y="398"/>
                  <a:pt x="27" y="400"/>
                  <a:pt x="25" y="399"/>
                </a:cubicBezTo>
                <a:cubicBezTo>
                  <a:pt x="24" y="394"/>
                  <a:pt x="23" y="395"/>
                  <a:pt x="24" y="389"/>
                </a:cubicBezTo>
                <a:cubicBezTo>
                  <a:pt x="22" y="388"/>
                  <a:pt x="23" y="391"/>
                  <a:pt x="22" y="393"/>
                </a:cubicBezTo>
                <a:cubicBezTo>
                  <a:pt x="22" y="396"/>
                  <a:pt x="22" y="391"/>
                  <a:pt x="22" y="390"/>
                </a:cubicBezTo>
                <a:cubicBezTo>
                  <a:pt x="23" y="383"/>
                  <a:pt x="20" y="372"/>
                  <a:pt x="24" y="370"/>
                </a:cubicBezTo>
                <a:cubicBezTo>
                  <a:pt x="23" y="368"/>
                  <a:pt x="21" y="367"/>
                  <a:pt x="22" y="362"/>
                </a:cubicBezTo>
                <a:cubicBezTo>
                  <a:pt x="23" y="362"/>
                  <a:pt x="22" y="365"/>
                  <a:pt x="23" y="365"/>
                </a:cubicBezTo>
                <a:cubicBezTo>
                  <a:pt x="24" y="365"/>
                  <a:pt x="24" y="364"/>
                  <a:pt x="24" y="364"/>
                </a:cubicBezTo>
                <a:cubicBezTo>
                  <a:pt x="24" y="362"/>
                  <a:pt x="24" y="360"/>
                  <a:pt x="22" y="359"/>
                </a:cubicBezTo>
                <a:cubicBezTo>
                  <a:pt x="22" y="352"/>
                  <a:pt x="24" y="347"/>
                  <a:pt x="22" y="342"/>
                </a:cubicBezTo>
                <a:cubicBezTo>
                  <a:pt x="24" y="347"/>
                  <a:pt x="24" y="338"/>
                  <a:pt x="22" y="337"/>
                </a:cubicBezTo>
                <a:cubicBezTo>
                  <a:pt x="22" y="331"/>
                  <a:pt x="23" y="324"/>
                  <a:pt x="23" y="318"/>
                </a:cubicBezTo>
                <a:cubicBezTo>
                  <a:pt x="22" y="304"/>
                  <a:pt x="25" y="286"/>
                  <a:pt x="22" y="276"/>
                </a:cubicBezTo>
                <a:cubicBezTo>
                  <a:pt x="23" y="274"/>
                  <a:pt x="24" y="276"/>
                  <a:pt x="24" y="276"/>
                </a:cubicBezTo>
                <a:cubicBezTo>
                  <a:pt x="24" y="275"/>
                  <a:pt x="24" y="274"/>
                  <a:pt x="25" y="274"/>
                </a:cubicBezTo>
                <a:cubicBezTo>
                  <a:pt x="25" y="271"/>
                  <a:pt x="24" y="272"/>
                  <a:pt x="24" y="269"/>
                </a:cubicBezTo>
                <a:cubicBezTo>
                  <a:pt x="24" y="267"/>
                  <a:pt x="25" y="265"/>
                  <a:pt x="25" y="263"/>
                </a:cubicBezTo>
                <a:cubicBezTo>
                  <a:pt x="25" y="261"/>
                  <a:pt x="24" y="261"/>
                  <a:pt x="24" y="258"/>
                </a:cubicBezTo>
                <a:cubicBezTo>
                  <a:pt x="24" y="256"/>
                  <a:pt x="25" y="255"/>
                  <a:pt x="26" y="256"/>
                </a:cubicBezTo>
                <a:cubicBezTo>
                  <a:pt x="26" y="253"/>
                  <a:pt x="24" y="253"/>
                  <a:pt x="25" y="249"/>
                </a:cubicBezTo>
                <a:cubicBezTo>
                  <a:pt x="25" y="249"/>
                  <a:pt x="25" y="251"/>
                  <a:pt x="26" y="251"/>
                </a:cubicBezTo>
                <a:cubicBezTo>
                  <a:pt x="27" y="250"/>
                  <a:pt x="26" y="247"/>
                  <a:pt x="27" y="244"/>
                </a:cubicBezTo>
                <a:cubicBezTo>
                  <a:pt x="27" y="244"/>
                  <a:pt x="28" y="242"/>
                  <a:pt x="28" y="242"/>
                </a:cubicBezTo>
                <a:cubicBezTo>
                  <a:pt x="29" y="235"/>
                  <a:pt x="28" y="227"/>
                  <a:pt x="28" y="223"/>
                </a:cubicBezTo>
                <a:cubicBezTo>
                  <a:pt x="28" y="222"/>
                  <a:pt x="27" y="221"/>
                  <a:pt x="27" y="221"/>
                </a:cubicBezTo>
                <a:cubicBezTo>
                  <a:pt x="29" y="217"/>
                  <a:pt x="28" y="210"/>
                  <a:pt x="27" y="205"/>
                </a:cubicBezTo>
                <a:cubicBezTo>
                  <a:pt x="29" y="205"/>
                  <a:pt x="29" y="205"/>
                  <a:pt x="29" y="205"/>
                </a:cubicBezTo>
                <a:cubicBezTo>
                  <a:pt x="29" y="203"/>
                  <a:pt x="29" y="200"/>
                  <a:pt x="28" y="199"/>
                </a:cubicBezTo>
                <a:cubicBezTo>
                  <a:pt x="29" y="196"/>
                  <a:pt x="29" y="200"/>
                  <a:pt x="30" y="200"/>
                </a:cubicBezTo>
                <a:cubicBezTo>
                  <a:pt x="30" y="197"/>
                  <a:pt x="29" y="196"/>
                  <a:pt x="29" y="193"/>
                </a:cubicBezTo>
                <a:cubicBezTo>
                  <a:pt x="30" y="189"/>
                  <a:pt x="30" y="183"/>
                  <a:pt x="29" y="180"/>
                </a:cubicBezTo>
                <a:cubicBezTo>
                  <a:pt x="29" y="178"/>
                  <a:pt x="30" y="177"/>
                  <a:pt x="30" y="176"/>
                </a:cubicBezTo>
                <a:cubicBezTo>
                  <a:pt x="28" y="162"/>
                  <a:pt x="29" y="146"/>
                  <a:pt x="32" y="130"/>
                </a:cubicBezTo>
                <a:cubicBezTo>
                  <a:pt x="32" y="127"/>
                  <a:pt x="32" y="125"/>
                  <a:pt x="31" y="123"/>
                </a:cubicBezTo>
                <a:cubicBezTo>
                  <a:pt x="32" y="119"/>
                  <a:pt x="33" y="116"/>
                  <a:pt x="34" y="111"/>
                </a:cubicBezTo>
                <a:cubicBezTo>
                  <a:pt x="36" y="112"/>
                  <a:pt x="36" y="112"/>
                  <a:pt x="36" y="112"/>
                </a:cubicBezTo>
                <a:cubicBezTo>
                  <a:pt x="36" y="108"/>
                  <a:pt x="34" y="102"/>
                  <a:pt x="37" y="99"/>
                </a:cubicBezTo>
                <a:cubicBezTo>
                  <a:pt x="39" y="100"/>
                  <a:pt x="36" y="104"/>
                  <a:pt x="36" y="106"/>
                </a:cubicBezTo>
                <a:cubicBezTo>
                  <a:pt x="36" y="108"/>
                  <a:pt x="38" y="108"/>
                  <a:pt x="38" y="112"/>
                </a:cubicBezTo>
                <a:cubicBezTo>
                  <a:pt x="38" y="111"/>
                  <a:pt x="39" y="110"/>
                  <a:pt x="39" y="108"/>
                </a:cubicBezTo>
                <a:cubicBezTo>
                  <a:pt x="40" y="111"/>
                  <a:pt x="43" y="110"/>
                  <a:pt x="44" y="112"/>
                </a:cubicBezTo>
                <a:cubicBezTo>
                  <a:pt x="46" y="116"/>
                  <a:pt x="43" y="121"/>
                  <a:pt x="44" y="126"/>
                </a:cubicBezTo>
                <a:cubicBezTo>
                  <a:pt x="44" y="127"/>
                  <a:pt x="43" y="130"/>
                  <a:pt x="42" y="129"/>
                </a:cubicBezTo>
                <a:cubicBezTo>
                  <a:pt x="42" y="131"/>
                  <a:pt x="42" y="132"/>
                  <a:pt x="43" y="133"/>
                </a:cubicBezTo>
                <a:cubicBezTo>
                  <a:pt x="44" y="133"/>
                  <a:pt x="44" y="132"/>
                  <a:pt x="44" y="130"/>
                </a:cubicBezTo>
                <a:cubicBezTo>
                  <a:pt x="45" y="132"/>
                  <a:pt x="44" y="139"/>
                  <a:pt x="43" y="141"/>
                </a:cubicBezTo>
                <a:cubicBezTo>
                  <a:pt x="41" y="140"/>
                  <a:pt x="41" y="141"/>
                  <a:pt x="40" y="142"/>
                </a:cubicBezTo>
                <a:cubicBezTo>
                  <a:pt x="40" y="144"/>
                  <a:pt x="42" y="145"/>
                  <a:pt x="40" y="148"/>
                </a:cubicBezTo>
                <a:cubicBezTo>
                  <a:pt x="41" y="148"/>
                  <a:pt x="41" y="148"/>
                  <a:pt x="41" y="149"/>
                </a:cubicBezTo>
                <a:cubicBezTo>
                  <a:pt x="43" y="149"/>
                  <a:pt x="41" y="141"/>
                  <a:pt x="43" y="142"/>
                </a:cubicBezTo>
                <a:cubicBezTo>
                  <a:pt x="43" y="146"/>
                  <a:pt x="43" y="151"/>
                  <a:pt x="42" y="154"/>
                </a:cubicBezTo>
                <a:cubicBezTo>
                  <a:pt x="42" y="157"/>
                  <a:pt x="44" y="154"/>
                  <a:pt x="44" y="156"/>
                </a:cubicBezTo>
                <a:cubicBezTo>
                  <a:pt x="45" y="153"/>
                  <a:pt x="44" y="150"/>
                  <a:pt x="45" y="148"/>
                </a:cubicBezTo>
                <a:cubicBezTo>
                  <a:pt x="46" y="149"/>
                  <a:pt x="47" y="149"/>
                  <a:pt x="47" y="150"/>
                </a:cubicBezTo>
                <a:cubicBezTo>
                  <a:pt x="48" y="150"/>
                  <a:pt x="49" y="149"/>
                  <a:pt x="50" y="148"/>
                </a:cubicBezTo>
                <a:cubicBezTo>
                  <a:pt x="49" y="144"/>
                  <a:pt x="48" y="149"/>
                  <a:pt x="46" y="148"/>
                </a:cubicBezTo>
                <a:cubicBezTo>
                  <a:pt x="47" y="146"/>
                  <a:pt x="46" y="146"/>
                  <a:pt x="45" y="146"/>
                </a:cubicBezTo>
                <a:cubicBezTo>
                  <a:pt x="45" y="143"/>
                  <a:pt x="46" y="143"/>
                  <a:pt x="46" y="141"/>
                </a:cubicBezTo>
                <a:cubicBezTo>
                  <a:pt x="47" y="141"/>
                  <a:pt x="46" y="143"/>
                  <a:pt x="46" y="144"/>
                </a:cubicBezTo>
                <a:cubicBezTo>
                  <a:pt x="49" y="143"/>
                  <a:pt x="46" y="139"/>
                  <a:pt x="46" y="138"/>
                </a:cubicBezTo>
                <a:cubicBezTo>
                  <a:pt x="46" y="134"/>
                  <a:pt x="48" y="133"/>
                  <a:pt x="49" y="131"/>
                </a:cubicBezTo>
                <a:cubicBezTo>
                  <a:pt x="49" y="129"/>
                  <a:pt x="46" y="131"/>
                  <a:pt x="47" y="127"/>
                </a:cubicBezTo>
                <a:cubicBezTo>
                  <a:pt x="48" y="126"/>
                  <a:pt x="49" y="125"/>
                  <a:pt x="50" y="125"/>
                </a:cubicBezTo>
                <a:cubicBezTo>
                  <a:pt x="50" y="123"/>
                  <a:pt x="49" y="123"/>
                  <a:pt x="48" y="121"/>
                </a:cubicBezTo>
                <a:cubicBezTo>
                  <a:pt x="49" y="112"/>
                  <a:pt x="52" y="100"/>
                  <a:pt x="54" y="89"/>
                </a:cubicBezTo>
                <a:cubicBezTo>
                  <a:pt x="54" y="87"/>
                  <a:pt x="52" y="88"/>
                  <a:pt x="52" y="86"/>
                </a:cubicBezTo>
                <a:cubicBezTo>
                  <a:pt x="51" y="86"/>
                  <a:pt x="51" y="88"/>
                  <a:pt x="50" y="89"/>
                </a:cubicBezTo>
                <a:cubicBezTo>
                  <a:pt x="49" y="86"/>
                  <a:pt x="46" y="90"/>
                  <a:pt x="45" y="90"/>
                </a:cubicBezTo>
                <a:cubicBezTo>
                  <a:pt x="45" y="88"/>
                  <a:pt x="45" y="88"/>
                  <a:pt x="45" y="88"/>
                </a:cubicBezTo>
                <a:cubicBezTo>
                  <a:pt x="45" y="86"/>
                  <a:pt x="45" y="86"/>
                  <a:pt x="45" y="86"/>
                </a:cubicBezTo>
                <a:cubicBezTo>
                  <a:pt x="47" y="88"/>
                  <a:pt x="49" y="88"/>
                  <a:pt x="50" y="84"/>
                </a:cubicBezTo>
                <a:cubicBezTo>
                  <a:pt x="48" y="83"/>
                  <a:pt x="48" y="87"/>
                  <a:pt x="46" y="85"/>
                </a:cubicBezTo>
                <a:cubicBezTo>
                  <a:pt x="49" y="82"/>
                  <a:pt x="48" y="79"/>
                  <a:pt x="48" y="76"/>
                </a:cubicBezTo>
                <a:cubicBezTo>
                  <a:pt x="46" y="77"/>
                  <a:pt x="47" y="79"/>
                  <a:pt x="46" y="81"/>
                </a:cubicBezTo>
                <a:cubicBezTo>
                  <a:pt x="45" y="85"/>
                  <a:pt x="44" y="87"/>
                  <a:pt x="42" y="90"/>
                </a:cubicBezTo>
                <a:cubicBezTo>
                  <a:pt x="42" y="88"/>
                  <a:pt x="40" y="85"/>
                  <a:pt x="39" y="89"/>
                </a:cubicBezTo>
                <a:cubicBezTo>
                  <a:pt x="39" y="86"/>
                  <a:pt x="38" y="82"/>
                  <a:pt x="38" y="79"/>
                </a:cubicBezTo>
                <a:cubicBezTo>
                  <a:pt x="38" y="77"/>
                  <a:pt x="39" y="78"/>
                  <a:pt x="40" y="76"/>
                </a:cubicBezTo>
                <a:cubicBezTo>
                  <a:pt x="41" y="73"/>
                  <a:pt x="40" y="71"/>
                  <a:pt x="41" y="68"/>
                </a:cubicBezTo>
                <a:cubicBezTo>
                  <a:pt x="41" y="66"/>
                  <a:pt x="42" y="66"/>
                  <a:pt x="42" y="65"/>
                </a:cubicBezTo>
                <a:cubicBezTo>
                  <a:pt x="43" y="63"/>
                  <a:pt x="43" y="62"/>
                  <a:pt x="43" y="60"/>
                </a:cubicBezTo>
                <a:cubicBezTo>
                  <a:pt x="43" y="58"/>
                  <a:pt x="44" y="57"/>
                  <a:pt x="44" y="55"/>
                </a:cubicBezTo>
                <a:cubicBezTo>
                  <a:pt x="46" y="51"/>
                  <a:pt x="48" y="46"/>
                  <a:pt x="50" y="40"/>
                </a:cubicBezTo>
                <a:cubicBezTo>
                  <a:pt x="51" y="37"/>
                  <a:pt x="52" y="35"/>
                  <a:pt x="53" y="32"/>
                </a:cubicBezTo>
                <a:cubicBezTo>
                  <a:pt x="54" y="31"/>
                  <a:pt x="54" y="30"/>
                  <a:pt x="55" y="29"/>
                </a:cubicBezTo>
                <a:cubicBezTo>
                  <a:pt x="56" y="28"/>
                  <a:pt x="56" y="27"/>
                  <a:pt x="57" y="26"/>
                </a:cubicBezTo>
                <a:cubicBezTo>
                  <a:pt x="58" y="24"/>
                  <a:pt x="61" y="22"/>
                  <a:pt x="60" y="19"/>
                </a:cubicBezTo>
                <a:cubicBezTo>
                  <a:pt x="62" y="16"/>
                  <a:pt x="63" y="18"/>
                  <a:pt x="64" y="17"/>
                </a:cubicBezTo>
                <a:cubicBezTo>
                  <a:pt x="66" y="15"/>
                  <a:pt x="66" y="15"/>
                  <a:pt x="65" y="14"/>
                </a:cubicBezTo>
                <a:cubicBezTo>
                  <a:pt x="68" y="11"/>
                  <a:pt x="68" y="14"/>
                  <a:pt x="70" y="12"/>
                </a:cubicBezTo>
                <a:cubicBezTo>
                  <a:pt x="71" y="12"/>
                  <a:pt x="72" y="11"/>
                  <a:pt x="72" y="11"/>
                </a:cubicBezTo>
                <a:cubicBezTo>
                  <a:pt x="73" y="10"/>
                  <a:pt x="74" y="9"/>
                  <a:pt x="74" y="9"/>
                </a:cubicBezTo>
                <a:cubicBezTo>
                  <a:pt x="75" y="8"/>
                  <a:pt x="77" y="8"/>
                  <a:pt x="78" y="8"/>
                </a:cubicBezTo>
                <a:cubicBezTo>
                  <a:pt x="80" y="7"/>
                  <a:pt x="79" y="6"/>
                  <a:pt x="79" y="6"/>
                </a:cubicBezTo>
                <a:cubicBezTo>
                  <a:pt x="80" y="6"/>
                  <a:pt x="81" y="6"/>
                  <a:pt x="82" y="6"/>
                </a:cubicBezTo>
                <a:cubicBezTo>
                  <a:pt x="83" y="6"/>
                  <a:pt x="84" y="6"/>
                  <a:pt x="86" y="6"/>
                </a:cubicBezTo>
                <a:cubicBezTo>
                  <a:pt x="88" y="6"/>
                  <a:pt x="91" y="7"/>
                  <a:pt x="94" y="7"/>
                </a:cubicBezTo>
                <a:cubicBezTo>
                  <a:pt x="95" y="7"/>
                  <a:pt x="96" y="6"/>
                  <a:pt x="96" y="5"/>
                </a:cubicBezTo>
                <a:cubicBezTo>
                  <a:pt x="100" y="6"/>
                  <a:pt x="105" y="7"/>
                  <a:pt x="110" y="8"/>
                </a:cubicBezTo>
                <a:cubicBezTo>
                  <a:pt x="112" y="8"/>
                  <a:pt x="113" y="9"/>
                  <a:pt x="115" y="9"/>
                </a:cubicBezTo>
                <a:cubicBezTo>
                  <a:pt x="116" y="9"/>
                  <a:pt x="117" y="9"/>
                  <a:pt x="118" y="9"/>
                </a:cubicBezTo>
                <a:cubicBezTo>
                  <a:pt x="120" y="9"/>
                  <a:pt x="123" y="10"/>
                  <a:pt x="125" y="10"/>
                </a:cubicBezTo>
                <a:cubicBezTo>
                  <a:pt x="135" y="11"/>
                  <a:pt x="146" y="11"/>
                  <a:pt x="155" y="11"/>
                </a:cubicBezTo>
                <a:cubicBezTo>
                  <a:pt x="158" y="11"/>
                  <a:pt x="160" y="10"/>
                  <a:pt x="163" y="10"/>
                </a:cubicBezTo>
                <a:cubicBezTo>
                  <a:pt x="169" y="10"/>
                  <a:pt x="175" y="11"/>
                  <a:pt x="180" y="10"/>
                </a:cubicBezTo>
                <a:cubicBezTo>
                  <a:pt x="175" y="9"/>
                  <a:pt x="177" y="8"/>
                  <a:pt x="182" y="8"/>
                </a:cubicBezTo>
                <a:cubicBezTo>
                  <a:pt x="179" y="8"/>
                  <a:pt x="202" y="9"/>
                  <a:pt x="210" y="10"/>
                </a:cubicBezTo>
                <a:cubicBezTo>
                  <a:pt x="212" y="10"/>
                  <a:pt x="212" y="10"/>
                  <a:pt x="213" y="10"/>
                </a:cubicBezTo>
                <a:cubicBezTo>
                  <a:pt x="215" y="11"/>
                  <a:pt x="218" y="10"/>
                  <a:pt x="220" y="10"/>
                </a:cubicBezTo>
                <a:cubicBezTo>
                  <a:pt x="222" y="11"/>
                  <a:pt x="224" y="11"/>
                  <a:pt x="225" y="11"/>
                </a:cubicBezTo>
                <a:cubicBezTo>
                  <a:pt x="228" y="11"/>
                  <a:pt x="229" y="10"/>
                  <a:pt x="234" y="11"/>
                </a:cubicBezTo>
                <a:cubicBezTo>
                  <a:pt x="235" y="11"/>
                  <a:pt x="237" y="12"/>
                  <a:pt x="237" y="12"/>
                </a:cubicBezTo>
                <a:cubicBezTo>
                  <a:pt x="239" y="12"/>
                  <a:pt x="241" y="11"/>
                  <a:pt x="242" y="11"/>
                </a:cubicBezTo>
                <a:cubicBezTo>
                  <a:pt x="243" y="11"/>
                  <a:pt x="244" y="12"/>
                  <a:pt x="245" y="12"/>
                </a:cubicBezTo>
                <a:cubicBezTo>
                  <a:pt x="248" y="12"/>
                  <a:pt x="251" y="12"/>
                  <a:pt x="253" y="12"/>
                </a:cubicBezTo>
                <a:cubicBezTo>
                  <a:pt x="256" y="12"/>
                  <a:pt x="267" y="14"/>
                  <a:pt x="271" y="15"/>
                </a:cubicBezTo>
                <a:cubicBezTo>
                  <a:pt x="272" y="15"/>
                  <a:pt x="272" y="13"/>
                  <a:pt x="274" y="14"/>
                </a:cubicBezTo>
                <a:cubicBezTo>
                  <a:pt x="274" y="15"/>
                  <a:pt x="273" y="15"/>
                  <a:pt x="273" y="15"/>
                </a:cubicBezTo>
                <a:cubicBezTo>
                  <a:pt x="274" y="16"/>
                  <a:pt x="275" y="15"/>
                  <a:pt x="277" y="16"/>
                </a:cubicBezTo>
                <a:cubicBezTo>
                  <a:pt x="277" y="15"/>
                  <a:pt x="277" y="15"/>
                  <a:pt x="276" y="14"/>
                </a:cubicBezTo>
                <a:cubicBezTo>
                  <a:pt x="277" y="13"/>
                  <a:pt x="279" y="15"/>
                  <a:pt x="278" y="16"/>
                </a:cubicBezTo>
                <a:cubicBezTo>
                  <a:pt x="281" y="16"/>
                  <a:pt x="282" y="16"/>
                  <a:pt x="284" y="17"/>
                </a:cubicBezTo>
                <a:cubicBezTo>
                  <a:pt x="285" y="17"/>
                  <a:pt x="290" y="17"/>
                  <a:pt x="292" y="17"/>
                </a:cubicBezTo>
                <a:cubicBezTo>
                  <a:pt x="294" y="18"/>
                  <a:pt x="296" y="19"/>
                  <a:pt x="298" y="20"/>
                </a:cubicBezTo>
                <a:cubicBezTo>
                  <a:pt x="301" y="21"/>
                  <a:pt x="305" y="22"/>
                  <a:pt x="309" y="23"/>
                </a:cubicBezTo>
                <a:cubicBezTo>
                  <a:pt x="313" y="25"/>
                  <a:pt x="317" y="27"/>
                  <a:pt x="320" y="28"/>
                </a:cubicBezTo>
                <a:cubicBezTo>
                  <a:pt x="322" y="30"/>
                  <a:pt x="327" y="31"/>
                  <a:pt x="330" y="34"/>
                </a:cubicBezTo>
                <a:cubicBezTo>
                  <a:pt x="332" y="35"/>
                  <a:pt x="331" y="36"/>
                  <a:pt x="333" y="37"/>
                </a:cubicBezTo>
                <a:cubicBezTo>
                  <a:pt x="336" y="41"/>
                  <a:pt x="340" y="44"/>
                  <a:pt x="342" y="47"/>
                </a:cubicBezTo>
                <a:cubicBezTo>
                  <a:pt x="343" y="49"/>
                  <a:pt x="344" y="50"/>
                  <a:pt x="344" y="52"/>
                </a:cubicBezTo>
                <a:cubicBezTo>
                  <a:pt x="345" y="53"/>
                  <a:pt x="345" y="55"/>
                  <a:pt x="345" y="56"/>
                </a:cubicBezTo>
                <a:cubicBezTo>
                  <a:pt x="347" y="59"/>
                  <a:pt x="347" y="65"/>
                  <a:pt x="348" y="67"/>
                </a:cubicBezTo>
                <a:cubicBezTo>
                  <a:pt x="348" y="68"/>
                  <a:pt x="348" y="69"/>
                  <a:pt x="349" y="70"/>
                </a:cubicBezTo>
                <a:cubicBezTo>
                  <a:pt x="349" y="71"/>
                  <a:pt x="349" y="72"/>
                  <a:pt x="349" y="72"/>
                </a:cubicBezTo>
                <a:cubicBezTo>
                  <a:pt x="349" y="75"/>
                  <a:pt x="349" y="75"/>
                  <a:pt x="349" y="78"/>
                </a:cubicBezTo>
                <a:cubicBezTo>
                  <a:pt x="348" y="79"/>
                  <a:pt x="348" y="80"/>
                  <a:pt x="348" y="81"/>
                </a:cubicBezTo>
                <a:cubicBezTo>
                  <a:pt x="348" y="82"/>
                  <a:pt x="348" y="83"/>
                  <a:pt x="348" y="85"/>
                </a:cubicBezTo>
                <a:cubicBezTo>
                  <a:pt x="348" y="85"/>
                  <a:pt x="348" y="86"/>
                  <a:pt x="348" y="86"/>
                </a:cubicBezTo>
                <a:cubicBezTo>
                  <a:pt x="348" y="87"/>
                  <a:pt x="348" y="87"/>
                  <a:pt x="348" y="87"/>
                </a:cubicBezTo>
                <a:cubicBezTo>
                  <a:pt x="347" y="87"/>
                  <a:pt x="347" y="87"/>
                  <a:pt x="347" y="87"/>
                </a:cubicBezTo>
                <a:cubicBezTo>
                  <a:pt x="347" y="89"/>
                  <a:pt x="347" y="89"/>
                  <a:pt x="347" y="89"/>
                </a:cubicBezTo>
                <a:cubicBezTo>
                  <a:pt x="347" y="89"/>
                  <a:pt x="346" y="89"/>
                  <a:pt x="346" y="90"/>
                </a:cubicBezTo>
                <a:cubicBezTo>
                  <a:pt x="346" y="90"/>
                  <a:pt x="346" y="90"/>
                  <a:pt x="346" y="90"/>
                </a:cubicBezTo>
                <a:cubicBezTo>
                  <a:pt x="346" y="90"/>
                  <a:pt x="346" y="90"/>
                  <a:pt x="346" y="90"/>
                </a:cubicBezTo>
                <a:cubicBezTo>
                  <a:pt x="346" y="91"/>
                  <a:pt x="346" y="91"/>
                  <a:pt x="346" y="91"/>
                </a:cubicBezTo>
                <a:cubicBezTo>
                  <a:pt x="346" y="91"/>
                  <a:pt x="346" y="91"/>
                  <a:pt x="346" y="91"/>
                </a:cubicBezTo>
                <a:cubicBezTo>
                  <a:pt x="345" y="92"/>
                  <a:pt x="345" y="92"/>
                  <a:pt x="345" y="92"/>
                </a:cubicBezTo>
                <a:cubicBezTo>
                  <a:pt x="345" y="93"/>
                  <a:pt x="345" y="93"/>
                  <a:pt x="345" y="93"/>
                </a:cubicBezTo>
                <a:cubicBezTo>
                  <a:pt x="344" y="96"/>
                  <a:pt x="342" y="102"/>
                  <a:pt x="338" y="106"/>
                </a:cubicBezTo>
                <a:cubicBezTo>
                  <a:pt x="335" y="111"/>
                  <a:pt x="330" y="115"/>
                  <a:pt x="326" y="116"/>
                </a:cubicBezTo>
                <a:cubicBezTo>
                  <a:pt x="326" y="117"/>
                  <a:pt x="323" y="119"/>
                  <a:pt x="320" y="121"/>
                </a:cubicBezTo>
                <a:cubicBezTo>
                  <a:pt x="317" y="123"/>
                  <a:pt x="313" y="124"/>
                  <a:pt x="309" y="126"/>
                </a:cubicBezTo>
                <a:cubicBezTo>
                  <a:pt x="308" y="126"/>
                  <a:pt x="305" y="126"/>
                  <a:pt x="303" y="127"/>
                </a:cubicBezTo>
                <a:cubicBezTo>
                  <a:pt x="291" y="130"/>
                  <a:pt x="279" y="133"/>
                  <a:pt x="269" y="133"/>
                </a:cubicBezTo>
                <a:cubicBezTo>
                  <a:pt x="267" y="133"/>
                  <a:pt x="265" y="131"/>
                  <a:pt x="263" y="133"/>
                </a:cubicBezTo>
                <a:cubicBezTo>
                  <a:pt x="263" y="133"/>
                  <a:pt x="265" y="133"/>
                  <a:pt x="266" y="133"/>
                </a:cubicBezTo>
                <a:cubicBezTo>
                  <a:pt x="264" y="134"/>
                  <a:pt x="254" y="135"/>
                  <a:pt x="255" y="132"/>
                </a:cubicBezTo>
                <a:cubicBezTo>
                  <a:pt x="254" y="134"/>
                  <a:pt x="252" y="133"/>
                  <a:pt x="249" y="134"/>
                </a:cubicBezTo>
                <a:cubicBezTo>
                  <a:pt x="247" y="134"/>
                  <a:pt x="244" y="136"/>
                  <a:pt x="239" y="135"/>
                </a:cubicBezTo>
                <a:cubicBezTo>
                  <a:pt x="239" y="134"/>
                  <a:pt x="241" y="134"/>
                  <a:pt x="242" y="134"/>
                </a:cubicBezTo>
                <a:cubicBezTo>
                  <a:pt x="242" y="133"/>
                  <a:pt x="240" y="131"/>
                  <a:pt x="244" y="132"/>
                </a:cubicBezTo>
                <a:cubicBezTo>
                  <a:pt x="243" y="130"/>
                  <a:pt x="241" y="132"/>
                  <a:pt x="239" y="132"/>
                </a:cubicBezTo>
                <a:cubicBezTo>
                  <a:pt x="240" y="131"/>
                  <a:pt x="241" y="130"/>
                  <a:pt x="241" y="129"/>
                </a:cubicBezTo>
                <a:cubicBezTo>
                  <a:pt x="238" y="129"/>
                  <a:pt x="238" y="130"/>
                  <a:pt x="235" y="130"/>
                </a:cubicBezTo>
                <a:cubicBezTo>
                  <a:pt x="237" y="128"/>
                  <a:pt x="233" y="127"/>
                  <a:pt x="231" y="128"/>
                </a:cubicBezTo>
                <a:cubicBezTo>
                  <a:pt x="232" y="130"/>
                  <a:pt x="236" y="130"/>
                  <a:pt x="236" y="133"/>
                </a:cubicBezTo>
                <a:cubicBezTo>
                  <a:pt x="235" y="134"/>
                  <a:pt x="232" y="134"/>
                  <a:pt x="231" y="135"/>
                </a:cubicBezTo>
                <a:cubicBezTo>
                  <a:pt x="230" y="134"/>
                  <a:pt x="230" y="133"/>
                  <a:pt x="228" y="132"/>
                </a:cubicBezTo>
                <a:cubicBezTo>
                  <a:pt x="225" y="132"/>
                  <a:pt x="226" y="135"/>
                  <a:pt x="229" y="135"/>
                </a:cubicBezTo>
                <a:cubicBezTo>
                  <a:pt x="225" y="137"/>
                  <a:pt x="223" y="133"/>
                  <a:pt x="222" y="131"/>
                </a:cubicBezTo>
                <a:cubicBezTo>
                  <a:pt x="220" y="132"/>
                  <a:pt x="216" y="132"/>
                  <a:pt x="217" y="135"/>
                </a:cubicBezTo>
                <a:cubicBezTo>
                  <a:pt x="216" y="135"/>
                  <a:pt x="214" y="135"/>
                  <a:pt x="214" y="136"/>
                </a:cubicBezTo>
                <a:cubicBezTo>
                  <a:pt x="212" y="134"/>
                  <a:pt x="207" y="134"/>
                  <a:pt x="207" y="132"/>
                </a:cubicBezTo>
                <a:cubicBezTo>
                  <a:pt x="210" y="132"/>
                  <a:pt x="212" y="132"/>
                  <a:pt x="211" y="134"/>
                </a:cubicBezTo>
                <a:cubicBezTo>
                  <a:pt x="216" y="135"/>
                  <a:pt x="216" y="135"/>
                  <a:pt x="216" y="135"/>
                </a:cubicBezTo>
                <a:cubicBezTo>
                  <a:pt x="217" y="132"/>
                  <a:pt x="211" y="134"/>
                  <a:pt x="212" y="131"/>
                </a:cubicBezTo>
                <a:cubicBezTo>
                  <a:pt x="215" y="131"/>
                  <a:pt x="215" y="131"/>
                  <a:pt x="217" y="132"/>
                </a:cubicBezTo>
                <a:cubicBezTo>
                  <a:pt x="217" y="130"/>
                  <a:pt x="213" y="130"/>
                  <a:pt x="213" y="128"/>
                </a:cubicBezTo>
                <a:cubicBezTo>
                  <a:pt x="210" y="128"/>
                  <a:pt x="208" y="130"/>
                  <a:pt x="206" y="128"/>
                </a:cubicBezTo>
                <a:cubicBezTo>
                  <a:pt x="206" y="126"/>
                  <a:pt x="213" y="124"/>
                  <a:pt x="212" y="123"/>
                </a:cubicBezTo>
                <a:cubicBezTo>
                  <a:pt x="214" y="122"/>
                  <a:pt x="217" y="124"/>
                  <a:pt x="221" y="123"/>
                </a:cubicBezTo>
                <a:cubicBezTo>
                  <a:pt x="219" y="124"/>
                  <a:pt x="221" y="124"/>
                  <a:pt x="221" y="125"/>
                </a:cubicBezTo>
                <a:cubicBezTo>
                  <a:pt x="225" y="126"/>
                  <a:pt x="223" y="121"/>
                  <a:pt x="228" y="122"/>
                </a:cubicBezTo>
                <a:cubicBezTo>
                  <a:pt x="230" y="122"/>
                  <a:pt x="229" y="122"/>
                  <a:pt x="229" y="123"/>
                </a:cubicBezTo>
                <a:cubicBezTo>
                  <a:pt x="231" y="124"/>
                  <a:pt x="230" y="122"/>
                  <a:pt x="232" y="122"/>
                </a:cubicBezTo>
                <a:cubicBezTo>
                  <a:pt x="236" y="121"/>
                  <a:pt x="236" y="124"/>
                  <a:pt x="240" y="123"/>
                </a:cubicBezTo>
                <a:cubicBezTo>
                  <a:pt x="243" y="123"/>
                  <a:pt x="238" y="122"/>
                  <a:pt x="239" y="120"/>
                </a:cubicBezTo>
                <a:cubicBezTo>
                  <a:pt x="239" y="121"/>
                  <a:pt x="244" y="120"/>
                  <a:pt x="244" y="122"/>
                </a:cubicBezTo>
                <a:cubicBezTo>
                  <a:pt x="246" y="121"/>
                  <a:pt x="243" y="120"/>
                  <a:pt x="242" y="120"/>
                </a:cubicBezTo>
                <a:cubicBezTo>
                  <a:pt x="244" y="119"/>
                  <a:pt x="249" y="120"/>
                  <a:pt x="252" y="119"/>
                </a:cubicBezTo>
                <a:cubicBezTo>
                  <a:pt x="250" y="117"/>
                  <a:pt x="248" y="120"/>
                  <a:pt x="246" y="119"/>
                </a:cubicBezTo>
                <a:cubicBezTo>
                  <a:pt x="245" y="118"/>
                  <a:pt x="242" y="118"/>
                  <a:pt x="244" y="116"/>
                </a:cubicBezTo>
                <a:cubicBezTo>
                  <a:pt x="240" y="115"/>
                  <a:pt x="240" y="118"/>
                  <a:pt x="236" y="117"/>
                </a:cubicBezTo>
                <a:cubicBezTo>
                  <a:pt x="233" y="117"/>
                  <a:pt x="235" y="116"/>
                  <a:pt x="231" y="117"/>
                </a:cubicBezTo>
                <a:cubicBezTo>
                  <a:pt x="229" y="117"/>
                  <a:pt x="228" y="117"/>
                  <a:pt x="226" y="118"/>
                </a:cubicBezTo>
                <a:cubicBezTo>
                  <a:pt x="224" y="117"/>
                  <a:pt x="222" y="116"/>
                  <a:pt x="220" y="115"/>
                </a:cubicBezTo>
                <a:cubicBezTo>
                  <a:pt x="216" y="116"/>
                  <a:pt x="222" y="116"/>
                  <a:pt x="220" y="117"/>
                </a:cubicBezTo>
                <a:cubicBezTo>
                  <a:pt x="216" y="119"/>
                  <a:pt x="208" y="115"/>
                  <a:pt x="207" y="118"/>
                </a:cubicBezTo>
                <a:cubicBezTo>
                  <a:pt x="205" y="117"/>
                  <a:pt x="203" y="116"/>
                  <a:pt x="200" y="116"/>
                </a:cubicBezTo>
                <a:cubicBezTo>
                  <a:pt x="202" y="113"/>
                  <a:pt x="205" y="118"/>
                  <a:pt x="208" y="116"/>
                </a:cubicBezTo>
                <a:cubicBezTo>
                  <a:pt x="205" y="113"/>
                  <a:pt x="200" y="111"/>
                  <a:pt x="197" y="109"/>
                </a:cubicBezTo>
                <a:cubicBezTo>
                  <a:pt x="193" y="111"/>
                  <a:pt x="199" y="112"/>
                  <a:pt x="201" y="113"/>
                </a:cubicBezTo>
                <a:cubicBezTo>
                  <a:pt x="201" y="115"/>
                  <a:pt x="194" y="112"/>
                  <a:pt x="195" y="116"/>
                </a:cubicBezTo>
                <a:cubicBezTo>
                  <a:pt x="193" y="116"/>
                  <a:pt x="192" y="115"/>
                  <a:pt x="192" y="115"/>
                </a:cubicBezTo>
                <a:cubicBezTo>
                  <a:pt x="190" y="116"/>
                  <a:pt x="186" y="115"/>
                  <a:pt x="181" y="115"/>
                </a:cubicBezTo>
                <a:cubicBezTo>
                  <a:pt x="182" y="113"/>
                  <a:pt x="186" y="115"/>
                  <a:pt x="185" y="113"/>
                </a:cubicBezTo>
                <a:cubicBezTo>
                  <a:pt x="183" y="112"/>
                  <a:pt x="181" y="112"/>
                  <a:pt x="179" y="111"/>
                </a:cubicBezTo>
                <a:cubicBezTo>
                  <a:pt x="176" y="111"/>
                  <a:pt x="177" y="113"/>
                  <a:pt x="177" y="114"/>
                </a:cubicBezTo>
                <a:cubicBezTo>
                  <a:pt x="174" y="114"/>
                  <a:pt x="169" y="114"/>
                  <a:pt x="169" y="113"/>
                </a:cubicBezTo>
                <a:cubicBezTo>
                  <a:pt x="169" y="110"/>
                  <a:pt x="173" y="114"/>
                  <a:pt x="175" y="112"/>
                </a:cubicBezTo>
                <a:cubicBezTo>
                  <a:pt x="172" y="109"/>
                  <a:pt x="169" y="112"/>
                  <a:pt x="166" y="110"/>
                </a:cubicBezTo>
                <a:cubicBezTo>
                  <a:pt x="166" y="112"/>
                  <a:pt x="167" y="112"/>
                  <a:pt x="167" y="113"/>
                </a:cubicBezTo>
                <a:cubicBezTo>
                  <a:pt x="158" y="112"/>
                  <a:pt x="158" y="112"/>
                  <a:pt x="158" y="112"/>
                </a:cubicBezTo>
                <a:cubicBezTo>
                  <a:pt x="157" y="111"/>
                  <a:pt x="159" y="111"/>
                  <a:pt x="160" y="112"/>
                </a:cubicBezTo>
                <a:cubicBezTo>
                  <a:pt x="162" y="112"/>
                  <a:pt x="165" y="112"/>
                  <a:pt x="164" y="111"/>
                </a:cubicBezTo>
                <a:cubicBezTo>
                  <a:pt x="163" y="110"/>
                  <a:pt x="161" y="110"/>
                  <a:pt x="159" y="110"/>
                </a:cubicBezTo>
                <a:cubicBezTo>
                  <a:pt x="158" y="110"/>
                  <a:pt x="156" y="110"/>
                  <a:pt x="154" y="110"/>
                </a:cubicBezTo>
                <a:cubicBezTo>
                  <a:pt x="159" y="113"/>
                  <a:pt x="150" y="110"/>
                  <a:pt x="147" y="110"/>
                </a:cubicBezTo>
                <a:cubicBezTo>
                  <a:pt x="145" y="109"/>
                  <a:pt x="151" y="110"/>
                  <a:pt x="153" y="110"/>
                </a:cubicBezTo>
                <a:cubicBezTo>
                  <a:pt x="151" y="108"/>
                  <a:pt x="146" y="109"/>
                  <a:pt x="145" y="109"/>
                </a:cubicBezTo>
                <a:cubicBezTo>
                  <a:pt x="142" y="107"/>
                  <a:pt x="135" y="105"/>
                  <a:pt x="134" y="107"/>
                </a:cubicBezTo>
                <a:cubicBezTo>
                  <a:pt x="135" y="109"/>
                  <a:pt x="139" y="108"/>
                  <a:pt x="142" y="109"/>
                </a:cubicBezTo>
                <a:cubicBezTo>
                  <a:pt x="143" y="110"/>
                  <a:pt x="139" y="109"/>
                  <a:pt x="138" y="109"/>
                </a:cubicBezTo>
                <a:cubicBezTo>
                  <a:pt x="135" y="108"/>
                  <a:pt x="132" y="108"/>
                  <a:pt x="132" y="109"/>
                </a:cubicBezTo>
                <a:cubicBezTo>
                  <a:pt x="126" y="107"/>
                  <a:pt x="124" y="107"/>
                  <a:pt x="118" y="106"/>
                </a:cubicBezTo>
                <a:cubicBezTo>
                  <a:pt x="118" y="105"/>
                  <a:pt x="117" y="105"/>
                  <a:pt x="117" y="105"/>
                </a:cubicBezTo>
                <a:cubicBezTo>
                  <a:pt x="117" y="105"/>
                  <a:pt x="117" y="105"/>
                  <a:pt x="117" y="105"/>
                </a:cubicBezTo>
                <a:cubicBezTo>
                  <a:pt x="117" y="105"/>
                  <a:pt x="117" y="105"/>
                  <a:pt x="117" y="105"/>
                </a:cubicBezTo>
                <a:cubicBezTo>
                  <a:pt x="117" y="106"/>
                  <a:pt x="117" y="106"/>
                  <a:pt x="117" y="106"/>
                </a:cubicBezTo>
                <a:cubicBezTo>
                  <a:pt x="117" y="106"/>
                  <a:pt x="117" y="106"/>
                  <a:pt x="117" y="107"/>
                </a:cubicBezTo>
                <a:cubicBezTo>
                  <a:pt x="118" y="107"/>
                  <a:pt x="118" y="107"/>
                  <a:pt x="118" y="108"/>
                </a:cubicBezTo>
                <a:cubicBezTo>
                  <a:pt x="118" y="110"/>
                  <a:pt x="117" y="110"/>
                  <a:pt x="115" y="108"/>
                </a:cubicBezTo>
                <a:cubicBezTo>
                  <a:pt x="116" y="112"/>
                  <a:pt x="115" y="113"/>
                  <a:pt x="114" y="115"/>
                </a:cubicBezTo>
                <a:cubicBezTo>
                  <a:pt x="114" y="117"/>
                  <a:pt x="113" y="119"/>
                  <a:pt x="113" y="122"/>
                </a:cubicBezTo>
                <a:cubicBezTo>
                  <a:pt x="112" y="122"/>
                  <a:pt x="112" y="121"/>
                  <a:pt x="111" y="119"/>
                </a:cubicBezTo>
                <a:cubicBezTo>
                  <a:pt x="111" y="121"/>
                  <a:pt x="110" y="120"/>
                  <a:pt x="110" y="121"/>
                </a:cubicBezTo>
                <a:cubicBezTo>
                  <a:pt x="110" y="122"/>
                  <a:pt x="111" y="124"/>
                  <a:pt x="112" y="123"/>
                </a:cubicBezTo>
                <a:cubicBezTo>
                  <a:pt x="113" y="127"/>
                  <a:pt x="112" y="129"/>
                  <a:pt x="112" y="133"/>
                </a:cubicBezTo>
                <a:cubicBezTo>
                  <a:pt x="113" y="133"/>
                  <a:pt x="113" y="134"/>
                  <a:pt x="114" y="133"/>
                </a:cubicBezTo>
                <a:cubicBezTo>
                  <a:pt x="114" y="135"/>
                  <a:pt x="112" y="137"/>
                  <a:pt x="113" y="140"/>
                </a:cubicBezTo>
                <a:cubicBezTo>
                  <a:pt x="112" y="138"/>
                  <a:pt x="110" y="139"/>
                  <a:pt x="109" y="141"/>
                </a:cubicBezTo>
                <a:cubicBezTo>
                  <a:pt x="108" y="140"/>
                  <a:pt x="110" y="139"/>
                  <a:pt x="110" y="137"/>
                </a:cubicBezTo>
                <a:cubicBezTo>
                  <a:pt x="109" y="137"/>
                  <a:pt x="108" y="137"/>
                  <a:pt x="108" y="139"/>
                </a:cubicBezTo>
                <a:cubicBezTo>
                  <a:pt x="108" y="143"/>
                  <a:pt x="111" y="140"/>
                  <a:pt x="112" y="142"/>
                </a:cubicBezTo>
                <a:cubicBezTo>
                  <a:pt x="110" y="146"/>
                  <a:pt x="110" y="146"/>
                  <a:pt x="110" y="151"/>
                </a:cubicBezTo>
                <a:cubicBezTo>
                  <a:pt x="108" y="151"/>
                  <a:pt x="108" y="151"/>
                  <a:pt x="108" y="151"/>
                </a:cubicBezTo>
                <a:cubicBezTo>
                  <a:pt x="107" y="156"/>
                  <a:pt x="109" y="157"/>
                  <a:pt x="109" y="163"/>
                </a:cubicBezTo>
                <a:cubicBezTo>
                  <a:pt x="107" y="161"/>
                  <a:pt x="107" y="164"/>
                  <a:pt x="107" y="164"/>
                </a:cubicBezTo>
                <a:cubicBezTo>
                  <a:pt x="106" y="165"/>
                  <a:pt x="104" y="163"/>
                  <a:pt x="104" y="166"/>
                </a:cubicBezTo>
                <a:cubicBezTo>
                  <a:pt x="105" y="169"/>
                  <a:pt x="106" y="163"/>
                  <a:pt x="108" y="164"/>
                </a:cubicBezTo>
                <a:cubicBezTo>
                  <a:pt x="109" y="168"/>
                  <a:pt x="106" y="167"/>
                  <a:pt x="106" y="171"/>
                </a:cubicBezTo>
                <a:cubicBezTo>
                  <a:pt x="107" y="172"/>
                  <a:pt x="107" y="171"/>
                  <a:pt x="108" y="170"/>
                </a:cubicBezTo>
                <a:cubicBezTo>
                  <a:pt x="109" y="172"/>
                  <a:pt x="107" y="174"/>
                  <a:pt x="107" y="177"/>
                </a:cubicBezTo>
                <a:cubicBezTo>
                  <a:pt x="107" y="179"/>
                  <a:pt x="108" y="182"/>
                  <a:pt x="108" y="184"/>
                </a:cubicBezTo>
                <a:cubicBezTo>
                  <a:pt x="109" y="186"/>
                  <a:pt x="108" y="189"/>
                  <a:pt x="109" y="190"/>
                </a:cubicBezTo>
                <a:cubicBezTo>
                  <a:pt x="108" y="191"/>
                  <a:pt x="108" y="190"/>
                  <a:pt x="107" y="190"/>
                </a:cubicBezTo>
                <a:cubicBezTo>
                  <a:pt x="107" y="193"/>
                  <a:pt x="109" y="193"/>
                  <a:pt x="108" y="195"/>
                </a:cubicBezTo>
                <a:cubicBezTo>
                  <a:pt x="107" y="196"/>
                  <a:pt x="107" y="193"/>
                  <a:pt x="106" y="193"/>
                </a:cubicBezTo>
                <a:cubicBezTo>
                  <a:pt x="106" y="196"/>
                  <a:pt x="108" y="195"/>
                  <a:pt x="108" y="198"/>
                </a:cubicBezTo>
                <a:cubicBezTo>
                  <a:pt x="109" y="197"/>
                  <a:pt x="109" y="194"/>
                  <a:pt x="111" y="194"/>
                </a:cubicBezTo>
                <a:cubicBezTo>
                  <a:pt x="111" y="195"/>
                  <a:pt x="112" y="197"/>
                  <a:pt x="111" y="197"/>
                </a:cubicBezTo>
                <a:cubicBezTo>
                  <a:pt x="111" y="198"/>
                  <a:pt x="110" y="196"/>
                  <a:pt x="110" y="197"/>
                </a:cubicBezTo>
                <a:cubicBezTo>
                  <a:pt x="109" y="199"/>
                  <a:pt x="108" y="201"/>
                  <a:pt x="109" y="206"/>
                </a:cubicBezTo>
                <a:cubicBezTo>
                  <a:pt x="110" y="209"/>
                  <a:pt x="109" y="203"/>
                  <a:pt x="111" y="206"/>
                </a:cubicBezTo>
                <a:cubicBezTo>
                  <a:pt x="111" y="207"/>
                  <a:pt x="112" y="208"/>
                  <a:pt x="112" y="209"/>
                </a:cubicBezTo>
                <a:cubicBezTo>
                  <a:pt x="112" y="210"/>
                  <a:pt x="112" y="212"/>
                  <a:pt x="112" y="213"/>
                </a:cubicBezTo>
                <a:cubicBezTo>
                  <a:pt x="110" y="213"/>
                  <a:pt x="110" y="213"/>
                  <a:pt x="110" y="213"/>
                </a:cubicBezTo>
                <a:cubicBezTo>
                  <a:pt x="110" y="216"/>
                  <a:pt x="111" y="215"/>
                  <a:pt x="112" y="217"/>
                </a:cubicBezTo>
                <a:cubicBezTo>
                  <a:pt x="113" y="220"/>
                  <a:pt x="111" y="221"/>
                  <a:pt x="115" y="221"/>
                </a:cubicBezTo>
                <a:cubicBezTo>
                  <a:pt x="114" y="219"/>
                  <a:pt x="114" y="215"/>
                  <a:pt x="116" y="219"/>
                </a:cubicBezTo>
                <a:cubicBezTo>
                  <a:pt x="117" y="217"/>
                  <a:pt x="114" y="213"/>
                  <a:pt x="113" y="211"/>
                </a:cubicBezTo>
                <a:cubicBezTo>
                  <a:pt x="115" y="210"/>
                  <a:pt x="116" y="214"/>
                  <a:pt x="117" y="215"/>
                </a:cubicBezTo>
                <a:cubicBezTo>
                  <a:pt x="118" y="218"/>
                  <a:pt x="119" y="220"/>
                  <a:pt x="120" y="222"/>
                </a:cubicBezTo>
                <a:cubicBezTo>
                  <a:pt x="118" y="224"/>
                  <a:pt x="118" y="224"/>
                  <a:pt x="118" y="224"/>
                </a:cubicBezTo>
                <a:cubicBezTo>
                  <a:pt x="119" y="225"/>
                  <a:pt x="120" y="226"/>
                  <a:pt x="120" y="226"/>
                </a:cubicBezTo>
                <a:cubicBezTo>
                  <a:pt x="121" y="226"/>
                  <a:pt x="122" y="226"/>
                  <a:pt x="122" y="225"/>
                </a:cubicBezTo>
                <a:cubicBezTo>
                  <a:pt x="124" y="226"/>
                  <a:pt x="124" y="226"/>
                  <a:pt x="124" y="226"/>
                </a:cubicBezTo>
                <a:cubicBezTo>
                  <a:pt x="124" y="227"/>
                  <a:pt x="125" y="228"/>
                  <a:pt x="125" y="228"/>
                </a:cubicBezTo>
                <a:cubicBezTo>
                  <a:pt x="125" y="229"/>
                  <a:pt x="124" y="228"/>
                  <a:pt x="123" y="228"/>
                </a:cubicBezTo>
                <a:cubicBezTo>
                  <a:pt x="125" y="230"/>
                  <a:pt x="125" y="231"/>
                  <a:pt x="126" y="232"/>
                </a:cubicBezTo>
                <a:cubicBezTo>
                  <a:pt x="127" y="233"/>
                  <a:pt x="128" y="234"/>
                  <a:pt x="130" y="235"/>
                </a:cubicBezTo>
                <a:cubicBezTo>
                  <a:pt x="130" y="235"/>
                  <a:pt x="129" y="235"/>
                  <a:pt x="129" y="235"/>
                </a:cubicBezTo>
                <a:cubicBezTo>
                  <a:pt x="134" y="240"/>
                  <a:pt x="138" y="240"/>
                  <a:pt x="144" y="242"/>
                </a:cubicBezTo>
                <a:cubicBezTo>
                  <a:pt x="145" y="240"/>
                  <a:pt x="148" y="240"/>
                  <a:pt x="153" y="241"/>
                </a:cubicBezTo>
                <a:cubicBezTo>
                  <a:pt x="152" y="240"/>
                  <a:pt x="151" y="240"/>
                  <a:pt x="150" y="240"/>
                </a:cubicBezTo>
                <a:cubicBezTo>
                  <a:pt x="148" y="240"/>
                  <a:pt x="147" y="240"/>
                  <a:pt x="146" y="239"/>
                </a:cubicBezTo>
                <a:cubicBezTo>
                  <a:pt x="148" y="238"/>
                  <a:pt x="152" y="240"/>
                  <a:pt x="155" y="239"/>
                </a:cubicBezTo>
                <a:cubicBezTo>
                  <a:pt x="156" y="240"/>
                  <a:pt x="155" y="240"/>
                  <a:pt x="153" y="240"/>
                </a:cubicBezTo>
                <a:cubicBezTo>
                  <a:pt x="157" y="241"/>
                  <a:pt x="153" y="243"/>
                  <a:pt x="155" y="244"/>
                </a:cubicBezTo>
                <a:cubicBezTo>
                  <a:pt x="159" y="244"/>
                  <a:pt x="154" y="242"/>
                  <a:pt x="157" y="242"/>
                </a:cubicBezTo>
                <a:cubicBezTo>
                  <a:pt x="161" y="241"/>
                  <a:pt x="159" y="245"/>
                  <a:pt x="164" y="244"/>
                </a:cubicBezTo>
                <a:cubicBezTo>
                  <a:pt x="166" y="244"/>
                  <a:pt x="162" y="241"/>
                  <a:pt x="165" y="241"/>
                </a:cubicBezTo>
                <a:cubicBezTo>
                  <a:pt x="167" y="242"/>
                  <a:pt x="173" y="240"/>
                  <a:pt x="170" y="242"/>
                </a:cubicBezTo>
                <a:cubicBezTo>
                  <a:pt x="175" y="241"/>
                  <a:pt x="180" y="241"/>
                  <a:pt x="184" y="242"/>
                </a:cubicBezTo>
                <a:cubicBezTo>
                  <a:pt x="186" y="239"/>
                  <a:pt x="180" y="240"/>
                  <a:pt x="177" y="240"/>
                </a:cubicBezTo>
                <a:cubicBezTo>
                  <a:pt x="178" y="237"/>
                  <a:pt x="182" y="240"/>
                  <a:pt x="184" y="240"/>
                </a:cubicBezTo>
                <a:cubicBezTo>
                  <a:pt x="187" y="239"/>
                  <a:pt x="188" y="238"/>
                  <a:pt x="191" y="239"/>
                </a:cubicBezTo>
                <a:cubicBezTo>
                  <a:pt x="191" y="241"/>
                  <a:pt x="189" y="241"/>
                  <a:pt x="186" y="240"/>
                </a:cubicBezTo>
                <a:cubicBezTo>
                  <a:pt x="186" y="242"/>
                  <a:pt x="189" y="242"/>
                  <a:pt x="191" y="242"/>
                </a:cubicBezTo>
                <a:cubicBezTo>
                  <a:pt x="191" y="243"/>
                  <a:pt x="190" y="244"/>
                  <a:pt x="192" y="245"/>
                </a:cubicBezTo>
                <a:cubicBezTo>
                  <a:pt x="193" y="245"/>
                  <a:pt x="191" y="242"/>
                  <a:pt x="194" y="242"/>
                </a:cubicBezTo>
                <a:cubicBezTo>
                  <a:pt x="196" y="241"/>
                  <a:pt x="190" y="240"/>
                  <a:pt x="194" y="239"/>
                </a:cubicBezTo>
                <a:cubicBezTo>
                  <a:pt x="196" y="239"/>
                  <a:pt x="195" y="240"/>
                  <a:pt x="194" y="240"/>
                </a:cubicBezTo>
                <a:cubicBezTo>
                  <a:pt x="200" y="241"/>
                  <a:pt x="201" y="241"/>
                  <a:pt x="207" y="243"/>
                </a:cubicBezTo>
                <a:cubicBezTo>
                  <a:pt x="206" y="246"/>
                  <a:pt x="202" y="241"/>
                  <a:pt x="201" y="243"/>
                </a:cubicBezTo>
                <a:cubicBezTo>
                  <a:pt x="203" y="245"/>
                  <a:pt x="204" y="244"/>
                  <a:pt x="207" y="246"/>
                </a:cubicBezTo>
                <a:cubicBezTo>
                  <a:pt x="209" y="246"/>
                  <a:pt x="207" y="244"/>
                  <a:pt x="207" y="244"/>
                </a:cubicBezTo>
                <a:cubicBezTo>
                  <a:pt x="209" y="242"/>
                  <a:pt x="211" y="245"/>
                  <a:pt x="211" y="243"/>
                </a:cubicBezTo>
                <a:cubicBezTo>
                  <a:pt x="215" y="244"/>
                  <a:pt x="218" y="243"/>
                  <a:pt x="220" y="246"/>
                </a:cubicBezTo>
                <a:cubicBezTo>
                  <a:pt x="222" y="246"/>
                  <a:pt x="225" y="247"/>
                  <a:pt x="229" y="250"/>
                </a:cubicBezTo>
                <a:cubicBezTo>
                  <a:pt x="232" y="252"/>
                  <a:pt x="236" y="256"/>
                  <a:pt x="239" y="260"/>
                </a:cubicBezTo>
                <a:cubicBezTo>
                  <a:pt x="239" y="262"/>
                  <a:pt x="240" y="263"/>
                  <a:pt x="240" y="263"/>
                </a:cubicBezTo>
                <a:cubicBezTo>
                  <a:pt x="241" y="264"/>
                  <a:pt x="241" y="265"/>
                  <a:pt x="241" y="266"/>
                </a:cubicBezTo>
                <a:cubicBezTo>
                  <a:pt x="242" y="267"/>
                  <a:pt x="242" y="268"/>
                  <a:pt x="242" y="271"/>
                </a:cubicBezTo>
                <a:cubicBezTo>
                  <a:pt x="242" y="272"/>
                  <a:pt x="243" y="271"/>
                  <a:pt x="243" y="273"/>
                </a:cubicBezTo>
                <a:cubicBezTo>
                  <a:pt x="243" y="274"/>
                  <a:pt x="244" y="275"/>
                  <a:pt x="244" y="276"/>
                </a:cubicBezTo>
                <a:cubicBezTo>
                  <a:pt x="244" y="277"/>
                  <a:pt x="244" y="278"/>
                  <a:pt x="244" y="279"/>
                </a:cubicBezTo>
                <a:cubicBezTo>
                  <a:pt x="244" y="280"/>
                  <a:pt x="243" y="282"/>
                  <a:pt x="243" y="284"/>
                </a:cubicBezTo>
                <a:cubicBezTo>
                  <a:pt x="243" y="285"/>
                  <a:pt x="243" y="287"/>
                  <a:pt x="243" y="288"/>
                </a:cubicBezTo>
                <a:cubicBezTo>
                  <a:pt x="243" y="289"/>
                  <a:pt x="242" y="290"/>
                  <a:pt x="242" y="291"/>
                </a:cubicBezTo>
                <a:cubicBezTo>
                  <a:pt x="242" y="291"/>
                  <a:pt x="242" y="292"/>
                  <a:pt x="242" y="292"/>
                </a:cubicBezTo>
                <a:cubicBezTo>
                  <a:pt x="242" y="294"/>
                  <a:pt x="242" y="294"/>
                  <a:pt x="242" y="294"/>
                </a:cubicBezTo>
                <a:cubicBezTo>
                  <a:pt x="241" y="295"/>
                  <a:pt x="241" y="295"/>
                  <a:pt x="241" y="295"/>
                </a:cubicBezTo>
                <a:cubicBezTo>
                  <a:pt x="241" y="295"/>
                  <a:pt x="241" y="295"/>
                  <a:pt x="241" y="295"/>
                </a:cubicBezTo>
                <a:cubicBezTo>
                  <a:pt x="241" y="295"/>
                  <a:pt x="241" y="295"/>
                  <a:pt x="241" y="295"/>
                </a:cubicBezTo>
                <a:cubicBezTo>
                  <a:pt x="241" y="296"/>
                  <a:pt x="241" y="296"/>
                  <a:pt x="241" y="296"/>
                </a:cubicBezTo>
                <a:cubicBezTo>
                  <a:pt x="241" y="296"/>
                  <a:pt x="241" y="296"/>
                  <a:pt x="241" y="296"/>
                </a:cubicBezTo>
                <a:cubicBezTo>
                  <a:pt x="240" y="298"/>
                  <a:pt x="240" y="299"/>
                  <a:pt x="239" y="300"/>
                </a:cubicBezTo>
                <a:cubicBezTo>
                  <a:pt x="238" y="302"/>
                  <a:pt x="238" y="303"/>
                  <a:pt x="237" y="304"/>
                </a:cubicBezTo>
                <a:cubicBezTo>
                  <a:pt x="236" y="306"/>
                  <a:pt x="235" y="307"/>
                  <a:pt x="234" y="308"/>
                </a:cubicBezTo>
                <a:cubicBezTo>
                  <a:pt x="233" y="309"/>
                  <a:pt x="234" y="310"/>
                  <a:pt x="233" y="311"/>
                </a:cubicBezTo>
                <a:cubicBezTo>
                  <a:pt x="232" y="312"/>
                  <a:pt x="231" y="312"/>
                  <a:pt x="230" y="313"/>
                </a:cubicBezTo>
                <a:cubicBezTo>
                  <a:pt x="230" y="313"/>
                  <a:pt x="229" y="313"/>
                  <a:pt x="228" y="315"/>
                </a:cubicBezTo>
                <a:cubicBezTo>
                  <a:pt x="225" y="314"/>
                  <a:pt x="228" y="312"/>
                  <a:pt x="228" y="310"/>
                </a:cubicBezTo>
                <a:cubicBezTo>
                  <a:pt x="230" y="310"/>
                  <a:pt x="231" y="309"/>
                  <a:pt x="233" y="308"/>
                </a:cubicBezTo>
                <a:cubicBezTo>
                  <a:pt x="234" y="307"/>
                  <a:pt x="234" y="306"/>
                  <a:pt x="235" y="305"/>
                </a:cubicBezTo>
                <a:cubicBezTo>
                  <a:pt x="236" y="304"/>
                  <a:pt x="236" y="303"/>
                  <a:pt x="236" y="302"/>
                </a:cubicBezTo>
                <a:cubicBezTo>
                  <a:pt x="235" y="302"/>
                  <a:pt x="235" y="303"/>
                  <a:pt x="234" y="304"/>
                </a:cubicBezTo>
                <a:cubicBezTo>
                  <a:pt x="233" y="305"/>
                  <a:pt x="232" y="307"/>
                  <a:pt x="231" y="308"/>
                </a:cubicBezTo>
                <a:cubicBezTo>
                  <a:pt x="230" y="308"/>
                  <a:pt x="229" y="307"/>
                  <a:pt x="229" y="307"/>
                </a:cubicBezTo>
                <a:cubicBezTo>
                  <a:pt x="228" y="308"/>
                  <a:pt x="227" y="308"/>
                  <a:pt x="226" y="309"/>
                </a:cubicBezTo>
                <a:cubicBezTo>
                  <a:pt x="225" y="310"/>
                  <a:pt x="224" y="311"/>
                  <a:pt x="223" y="311"/>
                </a:cubicBezTo>
                <a:cubicBezTo>
                  <a:pt x="223" y="312"/>
                  <a:pt x="224" y="312"/>
                  <a:pt x="225" y="311"/>
                </a:cubicBezTo>
                <a:cubicBezTo>
                  <a:pt x="226" y="311"/>
                  <a:pt x="227" y="310"/>
                  <a:pt x="227" y="312"/>
                </a:cubicBezTo>
                <a:cubicBezTo>
                  <a:pt x="226" y="313"/>
                  <a:pt x="220" y="318"/>
                  <a:pt x="226" y="316"/>
                </a:cubicBezTo>
                <a:cubicBezTo>
                  <a:pt x="225" y="316"/>
                  <a:pt x="225" y="317"/>
                  <a:pt x="224" y="318"/>
                </a:cubicBezTo>
                <a:cubicBezTo>
                  <a:pt x="223" y="318"/>
                  <a:pt x="222" y="319"/>
                  <a:pt x="221" y="320"/>
                </a:cubicBezTo>
                <a:cubicBezTo>
                  <a:pt x="219" y="321"/>
                  <a:pt x="217" y="321"/>
                  <a:pt x="217" y="320"/>
                </a:cubicBezTo>
                <a:cubicBezTo>
                  <a:pt x="215" y="322"/>
                  <a:pt x="211" y="324"/>
                  <a:pt x="207" y="325"/>
                </a:cubicBezTo>
                <a:cubicBezTo>
                  <a:pt x="203" y="325"/>
                  <a:pt x="199" y="326"/>
                  <a:pt x="195" y="326"/>
                </a:cubicBezTo>
                <a:cubicBezTo>
                  <a:pt x="190" y="327"/>
                  <a:pt x="185" y="327"/>
                  <a:pt x="180" y="327"/>
                </a:cubicBezTo>
                <a:cubicBezTo>
                  <a:pt x="175" y="328"/>
                  <a:pt x="170" y="328"/>
                  <a:pt x="166" y="328"/>
                </a:cubicBezTo>
                <a:cubicBezTo>
                  <a:pt x="164" y="328"/>
                  <a:pt x="165" y="326"/>
                  <a:pt x="163" y="326"/>
                </a:cubicBezTo>
                <a:cubicBezTo>
                  <a:pt x="161" y="327"/>
                  <a:pt x="159" y="326"/>
                  <a:pt x="159" y="326"/>
                </a:cubicBezTo>
                <a:cubicBezTo>
                  <a:pt x="158" y="326"/>
                  <a:pt x="158" y="328"/>
                  <a:pt x="155" y="327"/>
                </a:cubicBezTo>
                <a:cubicBezTo>
                  <a:pt x="154" y="325"/>
                  <a:pt x="157" y="326"/>
                  <a:pt x="157" y="325"/>
                </a:cubicBezTo>
                <a:cubicBezTo>
                  <a:pt x="158" y="325"/>
                  <a:pt x="158" y="324"/>
                  <a:pt x="159" y="324"/>
                </a:cubicBezTo>
                <a:cubicBezTo>
                  <a:pt x="160" y="323"/>
                  <a:pt x="164" y="326"/>
                  <a:pt x="163" y="323"/>
                </a:cubicBezTo>
                <a:cubicBezTo>
                  <a:pt x="163" y="322"/>
                  <a:pt x="162" y="324"/>
                  <a:pt x="161" y="323"/>
                </a:cubicBezTo>
                <a:cubicBezTo>
                  <a:pt x="160" y="323"/>
                  <a:pt x="160" y="320"/>
                  <a:pt x="157" y="321"/>
                </a:cubicBezTo>
                <a:cubicBezTo>
                  <a:pt x="157" y="322"/>
                  <a:pt x="161" y="321"/>
                  <a:pt x="160" y="323"/>
                </a:cubicBezTo>
                <a:cubicBezTo>
                  <a:pt x="156" y="323"/>
                  <a:pt x="150" y="321"/>
                  <a:pt x="146" y="321"/>
                </a:cubicBezTo>
                <a:cubicBezTo>
                  <a:pt x="147" y="323"/>
                  <a:pt x="152" y="322"/>
                  <a:pt x="154" y="323"/>
                </a:cubicBezTo>
                <a:cubicBezTo>
                  <a:pt x="156" y="326"/>
                  <a:pt x="153" y="325"/>
                  <a:pt x="153" y="327"/>
                </a:cubicBezTo>
                <a:cubicBezTo>
                  <a:pt x="146" y="327"/>
                  <a:pt x="139" y="325"/>
                  <a:pt x="132" y="324"/>
                </a:cubicBezTo>
                <a:cubicBezTo>
                  <a:pt x="130" y="324"/>
                  <a:pt x="128" y="325"/>
                  <a:pt x="126" y="325"/>
                </a:cubicBezTo>
                <a:cubicBezTo>
                  <a:pt x="125" y="325"/>
                  <a:pt x="125" y="325"/>
                  <a:pt x="125" y="325"/>
                </a:cubicBezTo>
                <a:cubicBezTo>
                  <a:pt x="125" y="325"/>
                  <a:pt x="125" y="325"/>
                  <a:pt x="125" y="325"/>
                </a:cubicBezTo>
                <a:cubicBezTo>
                  <a:pt x="125" y="325"/>
                  <a:pt x="125" y="325"/>
                  <a:pt x="125" y="325"/>
                </a:cubicBezTo>
                <a:cubicBezTo>
                  <a:pt x="125" y="326"/>
                  <a:pt x="125" y="326"/>
                  <a:pt x="125" y="326"/>
                </a:cubicBezTo>
                <a:cubicBezTo>
                  <a:pt x="125" y="326"/>
                  <a:pt x="125" y="326"/>
                  <a:pt x="125" y="326"/>
                </a:cubicBezTo>
                <a:cubicBezTo>
                  <a:pt x="125" y="327"/>
                  <a:pt x="125" y="327"/>
                  <a:pt x="125" y="328"/>
                </a:cubicBezTo>
                <a:cubicBezTo>
                  <a:pt x="124" y="329"/>
                  <a:pt x="124" y="330"/>
                  <a:pt x="124" y="331"/>
                </a:cubicBezTo>
                <a:cubicBezTo>
                  <a:pt x="126" y="334"/>
                  <a:pt x="127" y="333"/>
                  <a:pt x="127" y="331"/>
                </a:cubicBezTo>
                <a:cubicBezTo>
                  <a:pt x="128" y="333"/>
                  <a:pt x="127" y="335"/>
                  <a:pt x="129" y="337"/>
                </a:cubicBezTo>
                <a:cubicBezTo>
                  <a:pt x="131" y="339"/>
                  <a:pt x="129" y="335"/>
                  <a:pt x="129" y="334"/>
                </a:cubicBezTo>
                <a:cubicBezTo>
                  <a:pt x="129" y="333"/>
                  <a:pt x="129" y="331"/>
                  <a:pt x="129" y="330"/>
                </a:cubicBezTo>
                <a:cubicBezTo>
                  <a:pt x="131" y="330"/>
                  <a:pt x="132" y="331"/>
                  <a:pt x="133" y="331"/>
                </a:cubicBezTo>
                <a:cubicBezTo>
                  <a:pt x="134" y="330"/>
                  <a:pt x="133" y="329"/>
                  <a:pt x="134" y="329"/>
                </a:cubicBezTo>
                <a:cubicBezTo>
                  <a:pt x="136" y="329"/>
                  <a:pt x="138" y="330"/>
                  <a:pt x="140" y="331"/>
                </a:cubicBezTo>
                <a:cubicBezTo>
                  <a:pt x="141" y="331"/>
                  <a:pt x="138" y="330"/>
                  <a:pt x="139" y="329"/>
                </a:cubicBezTo>
                <a:cubicBezTo>
                  <a:pt x="142" y="330"/>
                  <a:pt x="144" y="330"/>
                  <a:pt x="147" y="330"/>
                </a:cubicBezTo>
                <a:cubicBezTo>
                  <a:pt x="149" y="330"/>
                  <a:pt x="152" y="330"/>
                  <a:pt x="154" y="331"/>
                </a:cubicBezTo>
                <a:cubicBezTo>
                  <a:pt x="153" y="333"/>
                  <a:pt x="158" y="333"/>
                  <a:pt x="159" y="335"/>
                </a:cubicBezTo>
                <a:cubicBezTo>
                  <a:pt x="161" y="335"/>
                  <a:pt x="158" y="331"/>
                  <a:pt x="161" y="333"/>
                </a:cubicBezTo>
                <a:cubicBezTo>
                  <a:pt x="160" y="332"/>
                  <a:pt x="159" y="332"/>
                  <a:pt x="159" y="332"/>
                </a:cubicBezTo>
                <a:cubicBezTo>
                  <a:pt x="156" y="331"/>
                  <a:pt x="160" y="331"/>
                  <a:pt x="161" y="331"/>
                </a:cubicBezTo>
                <a:cubicBezTo>
                  <a:pt x="162" y="332"/>
                  <a:pt x="163" y="334"/>
                  <a:pt x="165" y="334"/>
                </a:cubicBezTo>
                <a:cubicBezTo>
                  <a:pt x="166" y="332"/>
                  <a:pt x="164" y="332"/>
                  <a:pt x="163" y="332"/>
                </a:cubicBezTo>
                <a:cubicBezTo>
                  <a:pt x="163" y="330"/>
                  <a:pt x="165" y="332"/>
                  <a:pt x="166" y="332"/>
                </a:cubicBezTo>
                <a:cubicBezTo>
                  <a:pt x="167" y="332"/>
                  <a:pt x="168" y="332"/>
                  <a:pt x="169" y="332"/>
                </a:cubicBezTo>
                <a:cubicBezTo>
                  <a:pt x="171" y="332"/>
                  <a:pt x="172" y="332"/>
                  <a:pt x="173" y="332"/>
                </a:cubicBezTo>
                <a:cubicBezTo>
                  <a:pt x="176" y="331"/>
                  <a:pt x="179" y="331"/>
                  <a:pt x="182" y="332"/>
                </a:cubicBezTo>
                <a:cubicBezTo>
                  <a:pt x="183" y="333"/>
                  <a:pt x="181" y="333"/>
                  <a:pt x="179" y="333"/>
                </a:cubicBezTo>
                <a:cubicBezTo>
                  <a:pt x="181" y="336"/>
                  <a:pt x="185" y="333"/>
                  <a:pt x="186" y="332"/>
                </a:cubicBezTo>
                <a:cubicBezTo>
                  <a:pt x="191" y="331"/>
                  <a:pt x="193" y="332"/>
                  <a:pt x="196" y="332"/>
                </a:cubicBezTo>
                <a:cubicBezTo>
                  <a:pt x="197" y="333"/>
                  <a:pt x="198" y="333"/>
                  <a:pt x="199" y="333"/>
                </a:cubicBezTo>
                <a:cubicBezTo>
                  <a:pt x="201" y="333"/>
                  <a:pt x="202" y="333"/>
                  <a:pt x="204" y="332"/>
                </a:cubicBezTo>
                <a:cubicBezTo>
                  <a:pt x="205" y="330"/>
                  <a:pt x="199" y="332"/>
                  <a:pt x="196" y="332"/>
                </a:cubicBezTo>
                <a:cubicBezTo>
                  <a:pt x="200" y="330"/>
                  <a:pt x="205" y="329"/>
                  <a:pt x="210" y="328"/>
                </a:cubicBezTo>
                <a:cubicBezTo>
                  <a:pt x="215" y="327"/>
                  <a:pt x="220" y="326"/>
                  <a:pt x="224" y="324"/>
                </a:cubicBezTo>
                <a:cubicBezTo>
                  <a:pt x="225" y="323"/>
                  <a:pt x="225" y="321"/>
                  <a:pt x="226" y="321"/>
                </a:cubicBezTo>
                <a:cubicBezTo>
                  <a:pt x="227" y="320"/>
                  <a:pt x="226" y="322"/>
                  <a:pt x="226" y="322"/>
                </a:cubicBezTo>
                <a:cubicBezTo>
                  <a:pt x="227" y="322"/>
                  <a:pt x="228" y="321"/>
                  <a:pt x="229" y="320"/>
                </a:cubicBezTo>
                <a:cubicBezTo>
                  <a:pt x="230" y="318"/>
                  <a:pt x="231" y="317"/>
                  <a:pt x="232" y="316"/>
                </a:cubicBezTo>
                <a:cubicBezTo>
                  <a:pt x="234" y="315"/>
                  <a:pt x="236" y="314"/>
                  <a:pt x="237" y="313"/>
                </a:cubicBezTo>
                <a:cubicBezTo>
                  <a:pt x="239" y="312"/>
                  <a:pt x="240" y="311"/>
                  <a:pt x="241" y="309"/>
                </a:cubicBezTo>
                <a:cubicBezTo>
                  <a:pt x="242" y="308"/>
                  <a:pt x="241" y="307"/>
                  <a:pt x="241" y="307"/>
                </a:cubicBezTo>
                <a:cubicBezTo>
                  <a:pt x="242" y="304"/>
                  <a:pt x="244" y="301"/>
                  <a:pt x="245" y="298"/>
                </a:cubicBezTo>
                <a:cubicBezTo>
                  <a:pt x="245" y="297"/>
                  <a:pt x="245" y="297"/>
                  <a:pt x="245" y="297"/>
                </a:cubicBezTo>
                <a:cubicBezTo>
                  <a:pt x="245" y="297"/>
                  <a:pt x="245" y="297"/>
                  <a:pt x="245" y="297"/>
                </a:cubicBezTo>
                <a:cubicBezTo>
                  <a:pt x="245" y="296"/>
                  <a:pt x="245" y="296"/>
                  <a:pt x="245" y="296"/>
                </a:cubicBezTo>
                <a:cubicBezTo>
                  <a:pt x="245" y="296"/>
                  <a:pt x="245" y="296"/>
                  <a:pt x="245" y="296"/>
                </a:cubicBezTo>
                <a:cubicBezTo>
                  <a:pt x="246" y="296"/>
                  <a:pt x="246" y="296"/>
                  <a:pt x="246" y="296"/>
                </a:cubicBezTo>
                <a:cubicBezTo>
                  <a:pt x="246" y="295"/>
                  <a:pt x="246" y="295"/>
                  <a:pt x="246" y="294"/>
                </a:cubicBezTo>
                <a:cubicBezTo>
                  <a:pt x="246" y="293"/>
                  <a:pt x="246" y="292"/>
                  <a:pt x="247" y="291"/>
                </a:cubicBezTo>
                <a:cubicBezTo>
                  <a:pt x="247" y="288"/>
                  <a:pt x="248" y="286"/>
                  <a:pt x="248" y="283"/>
                </a:cubicBezTo>
                <a:cubicBezTo>
                  <a:pt x="248" y="282"/>
                  <a:pt x="248" y="281"/>
                  <a:pt x="248" y="280"/>
                </a:cubicBezTo>
                <a:cubicBezTo>
                  <a:pt x="249" y="279"/>
                  <a:pt x="249" y="278"/>
                  <a:pt x="249" y="277"/>
                </a:cubicBezTo>
                <a:cubicBezTo>
                  <a:pt x="249" y="275"/>
                  <a:pt x="248" y="276"/>
                  <a:pt x="248" y="277"/>
                </a:cubicBezTo>
                <a:cubicBezTo>
                  <a:pt x="248" y="274"/>
                  <a:pt x="247" y="270"/>
                  <a:pt x="246" y="265"/>
                </a:cubicBezTo>
                <a:cubicBezTo>
                  <a:pt x="245" y="261"/>
                  <a:pt x="243" y="257"/>
                  <a:pt x="242" y="255"/>
                </a:cubicBezTo>
                <a:cubicBezTo>
                  <a:pt x="241" y="254"/>
                  <a:pt x="240" y="253"/>
                  <a:pt x="239" y="252"/>
                </a:cubicBezTo>
                <a:cubicBezTo>
                  <a:pt x="238" y="251"/>
                  <a:pt x="237" y="251"/>
                  <a:pt x="237" y="250"/>
                </a:cubicBezTo>
                <a:cubicBezTo>
                  <a:pt x="236" y="250"/>
                  <a:pt x="236" y="250"/>
                  <a:pt x="235" y="249"/>
                </a:cubicBezTo>
                <a:cubicBezTo>
                  <a:pt x="231" y="245"/>
                  <a:pt x="226" y="242"/>
                  <a:pt x="220" y="239"/>
                </a:cubicBezTo>
                <a:cubicBezTo>
                  <a:pt x="215" y="236"/>
                  <a:pt x="209" y="234"/>
                  <a:pt x="205" y="232"/>
                </a:cubicBezTo>
                <a:cubicBezTo>
                  <a:pt x="204" y="229"/>
                  <a:pt x="201" y="228"/>
                  <a:pt x="201" y="226"/>
                </a:cubicBezTo>
                <a:cubicBezTo>
                  <a:pt x="196" y="225"/>
                  <a:pt x="193" y="225"/>
                  <a:pt x="190" y="224"/>
                </a:cubicBezTo>
                <a:cubicBezTo>
                  <a:pt x="186" y="224"/>
                  <a:pt x="183" y="224"/>
                  <a:pt x="178" y="224"/>
                </a:cubicBezTo>
                <a:cubicBezTo>
                  <a:pt x="177" y="224"/>
                  <a:pt x="177" y="225"/>
                  <a:pt x="176" y="225"/>
                </a:cubicBezTo>
                <a:cubicBezTo>
                  <a:pt x="174" y="225"/>
                  <a:pt x="172" y="225"/>
                  <a:pt x="171" y="225"/>
                </a:cubicBezTo>
                <a:cubicBezTo>
                  <a:pt x="169" y="225"/>
                  <a:pt x="172" y="226"/>
                  <a:pt x="173" y="226"/>
                </a:cubicBezTo>
                <a:cubicBezTo>
                  <a:pt x="178" y="227"/>
                  <a:pt x="179" y="224"/>
                  <a:pt x="182" y="226"/>
                </a:cubicBezTo>
                <a:cubicBezTo>
                  <a:pt x="180" y="227"/>
                  <a:pt x="177" y="228"/>
                  <a:pt x="173" y="228"/>
                </a:cubicBezTo>
                <a:cubicBezTo>
                  <a:pt x="173" y="228"/>
                  <a:pt x="174" y="229"/>
                  <a:pt x="175" y="229"/>
                </a:cubicBezTo>
                <a:cubicBezTo>
                  <a:pt x="174" y="230"/>
                  <a:pt x="173" y="229"/>
                  <a:pt x="173" y="229"/>
                </a:cubicBezTo>
                <a:cubicBezTo>
                  <a:pt x="172" y="228"/>
                  <a:pt x="170" y="228"/>
                  <a:pt x="171" y="226"/>
                </a:cubicBezTo>
                <a:cubicBezTo>
                  <a:pt x="170" y="226"/>
                  <a:pt x="168" y="226"/>
                  <a:pt x="167" y="226"/>
                </a:cubicBezTo>
                <a:cubicBezTo>
                  <a:pt x="166" y="226"/>
                  <a:pt x="166" y="226"/>
                  <a:pt x="165" y="226"/>
                </a:cubicBezTo>
                <a:cubicBezTo>
                  <a:pt x="165" y="225"/>
                  <a:pt x="164" y="225"/>
                  <a:pt x="164" y="225"/>
                </a:cubicBezTo>
                <a:cubicBezTo>
                  <a:pt x="162" y="225"/>
                  <a:pt x="162" y="227"/>
                  <a:pt x="159" y="226"/>
                </a:cubicBezTo>
                <a:cubicBezTo>
                  <a:pt x="159" y="224"/>
                  <a:pt x="155" y="225"/>
                  <a:pt x="155" y="222"/>
                </a:cubicBezTo>
                <a:cubicBezTo>
                  <a:pt x="153" y="223"/>
                  <a:pt x="156" y="225"/>
                  <a:pt x="154" y="225"/>
                </a:cubicBezTo>
                <a:cubicBezTo>
                  <a:pt x="153" y="225"/>
                  <a:pt x="152" y="225"/>
                  <a:pt x="152" y="225"/>
                </a:cubicBezTo>
                <a:cubicBezTo>
                  <a:pt x="152" y="224"/>
                  <a:pt x="152" y="224"/>
                  <a:pt x="152" y="223"/>
                </a:cubicBezTo>
                <a:cubicBezTo>
                  <a:pt x="152" y="224"/>
                  <a:pt x="151" y="224"/>
                  <a:pt x="150" y="223"/>
                </a:cubicBezTo>
                <a:cubicBezTo>
                  <a:pt x="149" y="223"/>
                  <a:pt x="148" y="223"/>
                  <a:pt x="148" y="224"/>
                </a:cubicBezTo>
                <a:cubicBezTo>
                  <a:pt x="148" y="226"/>
                  <a:pt x="149" y="225"/>
                  <a:pt x="150" y="225"/>
                </a:cubicBezTo>
                <a:cubicBezTo>
                  <a:pt x="150" y="225"/>
                  <a:pt x="151" y="224"/>
                  <a:pt x="151" y="225"/>
                </a:cubicBezTo>
                <a:cubicBezTo>
                  <a:pt x="151" y="226"/>
                  <a:pt x="150" y="226"/>
                  <a:pt x="150" y="226"/>
                </a:cubicBezTo>
                <a:cubicBezTo>
                  <a:pt x="149" y="226"/>
                  <a:pt x="148" y="225"/>
                  <a:pt x="147" y="225"/>
                </a:cubicBezTo>
                <a:cubicBezTo>
                  <a:pt x="147" y="225"/>
                  <a:pt x="145" y="226"/>
                  <a:pt x="145" y="226"/>
                </a:cubicBezTo>
                <a:cubicBezTo>
                  <a:pt x="144" y="226"/>
                  <a:pt x="143" y="226"/>
                  <a:pt x="142" y="226"/>
                </a:cubicBezTo>
                <a:cubicBezTo>
                  <a:pt x="142" y="225"/>
                  <a:pt x="141" y="225"/>
                  <a:pt x="140" y="224"/>
                </a:cubicBezTo>
                <a:cubicBezTo>
                  <a:pt x="138" y="223"/>
                  <a:pt x="137" y="222"/>
                  <a:pt x="137" y="221"/>
                </a:cubicBezTo>
                <a:cubicBezTo>
                  <a:pt x="136" y="221"/>
                  <a:pt x="135" y="220"/>
                  <a:pt x="135" y="219"/>
                </a:cubicBezTo>
                <a:cubicBezTo>
                  <a:pt x="134" y="218"/>
                  <a:pt x="133" y="217"/>
                  <a:pt x="132" y="217"/>
                </a:cubicBezTo>
                <a:cubicBezTo>
                  <a:pt x="131" y="216"/>
                  <a:pt x="130" y="215"/>
                  <a:pt x="129" y="215"/>
                </a:cubicBezTo>
                <a:cubicBezTo>
                  <a:pt x="129" y="216"/>
                  <a:pt x="129" y="216"/>
                  <a:pt x="129" y="217"/>
                </a:cubicBezTo>
                <a:cubicBezTo>
                  <a:pt x="130" y="217"/>
                  <a:pt x="130" y="218"/>
                  <a:pt x="131" y="218"/>
                </a:cubicBezTo>
                <a:cubicBezTo>
                  <a:pt x="132" y="219"/>
                  <a:pt x="133" y="219"/>
                  <a:pt x="133" y="221"/>
                </a:cubicBezTo>
                <a:cubicBezTo>
                  <a:pt x="132" y="221"/>
                  <a:pt x="131" y="221"/>
                  <a:pt x="130" y="220"/>
                </a:cubicBezTo>
                <a:cubicBezTo>
                  <a:pt x="130" y="219"/>
                  <a:pt x="129" y="218"/>
                  <a:pt x="128" y="218"/>
                </a:cubicBezTo>
                <a:cubicBezTo>
                  <a:pt x="128" y="217"/>
                  <a:pt x="127" y="216"/>
                  <a:pt x="127" y="214"/>
                </a:cubicBezTo>
                <a:cubicBezTo>
                  <a:pt x="126" y="213"/>
                  <a:pt x="126" y="212"/>
                  <a:pt x="125" y="211"/>
                </a:cubicBezTo>
                <a:cubicBezTo>
                  <a:pt x="126" y="209"/>
                  <a:pt x="127" y="211"/>
                  <a:pt x="128" y="211"/>
                </a:cubicBezTo>
                <a:cubicBezTo>
                  <a:pt x="127" y="210"/>
                  <a:pt x="125" y="209"/>
                  <a:pt x="124" y="208"/>
                </a:cubicBezTo>
                <a:cubicBezTo>
                  <a:pt x="124" y="207"/>
                  <a:pt x="124" y="206"/>
                  <a:pt x="124" y="205"/>
                </a:cubicBezTo>
                <a:cubicBezTo>
                  <a:pt x="124" y="204"/>
                  <a:pt x="123" y="203"/>
                  <a:pt x="123" y="201"/>
                </a:cubicBezTo>
                <a:cubicBezTo>
                  <a:pt x="122" y="201"/>
                  <a:pt x="125" y="205"/>
                  <a:pt x="122" y="204"/>
                </a:cubicBezTo>
                <a:cubicBezTo>
                  <a:pt x="121" y="202"/>
                  <a:pt x="121" y="199"/>
                  <a:pt x="120" y="199"/>
                </a:cubicBezTo>
                <a:cubicBezTo>
                  <a:pt x="120" y="197"/>
                  <a:pt x="120" y="194"/>
                  <a:pt x="122" y="193"/>
                </a:cubicBezTo>
                <a:cubicBezTo>
                  <a:pt x="121" y="192"/>
                  <a:pt x="121" y="190"/>
                  <a:pt x="119" y="190"/>
                </a:cubicBezTo>
                <a:cubicBezTo>
                  <a:pt x="118" y="188"/>
                  <a:pt x="121" y="187"/>
                  <a:pt x="118" y="187"/>
                </a:cubicBezTo>
                <a:cubicBezTo>
                  <a:pt x="118" y="184"/>
                  <a:pt x="120" y="184"/>
                  <a:pt x="121" y="182"/>
                </a:cubicBezTo>
                <a:cubicBezTo>
                  <a:pt x="120" y="180"/>
                  <a:pt x="120" y="184"/>
                  <a:pt x="118" y="183"/>
                </a:cubicBezTo>
                <a:cubicBezTo>
                  <a:pt x="120" y="177"/>
                  <a:pt x="117" y="172"/>
                  <a:pt x="119" y="166"/>
                </a:cubicBezTo>
                <a:cubicBezTo>
                  <a:pt x="118" y="165"/>
                  <a:pt x="117" y="165"/>
                  <a:pt x="118" y="163"/>
                </a:cubicBezTo>
                <a:cubicBezTo>
                  <a:pt x="120" y="166"/>
                  <a:pt x="119" y="161"/>
                  <a:pt x="121" y="161"/>
                </a:cubicBezTo>
                <a:cubicBezTo>
                  <a:pt x="120" y="160"/>
                  <a:pt x="120" y="153"/>
                  <a:pt x="118" y="155"/>
                </a:cubicBezTo>
                <a:cubicBezTo>
                  <a:pt x="116" y="154"/>
                  <a:pt x="119" y="153"/>
                  <a:pt x="119" y="152"/>
                </a:cubicBezTo>
                <a:cubicBezTo>
                  <a:pt x="119" y="152"/>
                  <a:pt x="119" y="151"/>
                  <a:pt x="119" y="151"/>
                </a:cubicBezTo>
                <a:cubicBezTo>
                  <a:pt x="118" y="151"/>
                  <a:pt x="118" y="151"/>
                  <a:pt x="118" y="152"/>
                </a:cubicBezTo>
                <a:cubicBezTo>
                  <a:pt x="118" y="152"/>
                  <a:pt x="117" y="152"/>
                  <a:pt x="117" y="151"/>
                </a:cubicBezTo>
                <a:cubicBezTo>
                  <a:pt x="118" y="144"/>
                  <a:pt x="118" y="138"/>
                  <a:pt x="119" y="133"/>
                </a:cubicBezTo>
                <a:cubicBezTo>
                  <a:pt x="119" y="132"/>
                  <a:pt x="119" y="132"/>
                  <a:pt x="120" y="131"/>
                </a:cubicBezTo>
                <a:cubicBezTo>
                  <a:pt x="120" y="129"/>
                  <a:pt x="119" y="127"/>
                  <a:pt x="119" y="125"/>
                </a:cubicBezTo>
                <a:cubicBezTo>
                  <a:pt x="120" y="124"/>
                  <a:pt x="120" y="123"/>
                  <a:pt x="121" y="123"/>
                </a:cubicBezTo>
                <a:cubicBezTo>
                  <a:pt x="121" y="120"/>
                  <a:pt x="122" y="117"/>
                  <a:pt x="122" y="114"/>
                </a:cubicBezTo>
                <a:cubicBezTo>
                  <a:pt x="122" y="113"/>
                  <a:pt x="122" y="111"/>
                  <a:pt x="123" y="112"/>
                </a:cubicBezTo>
                <a:cubicBezTo>
                  <a:pt x="129" y="113"/>
                  <a:pt x="135" y="115"/>
                  <a:pt x="139" y="119"/>
                </a:cubicBezTo>
                <a:cubicBezTo>
                  <a:pt x="140" y="122"/>
                  <a:pt x="141" y="124"/>
                  <a:pt x="143" y="125"/>
                </a:cubicBezTo>
                <a:cubicBezTo>
                  <a:pt x="143" y="126"/>
                  <a:pt x="143" y="126"/>
                  <a:pt x="141" y="126"/>
                </a:cubicBezTo>
                <a:cubicBezTo>
                  <a:pt x="143" y="127"/>
                  <a:pt x="143" y="130"/>
                  <a:pt x="145" y="131"/>
                </a:cubicBezTo>
                <a:cubicBezTo>
                  <a:pt x="144" y="131"/>
                  <a:pt x="145" y="134"/>
                  <a:pt x="145" y="135"/>
                </a:cubicBezTo>
                <a:cubicBezTo>
                  <a:pt x="145" y="136"/>
                  <a:pt x="143" y="135"/>
                  <a:pt x="145" y="136"/>
                </a:cubicBezTo>
                <a:cubicBezTo>
                  <a:pt x="143" y="135"/>
                  <a:pt x="141" y="135"/>
                  <a:pt x="139" y="134"/>
                </a:cubicBezTo>
                <a:cubicBezTo>
                  <a:pt x="138" y="134"/>
                  <a:pt x="139" y="135"/>
                  <a:pt x="138" y="135"/>
                </a:cubicBezTo>
                <a:cubicBezTo>
                  <a:pt x="138" y="136"/>
                  <a:pt x="138" y="136"/>
                  <a:pt x="138" y="136"/>
                </a:cubicBezTo>
                <a:cubicBezTo>
                  <a:pt x="138" y="137"/>
                  <a:pt x="137" y="138"/>
                  <a:pt x="137" y="139"/>
                </a:cubicBezTo>
                <a:cubicBezTo>
                  <a:pt x="137" y="139"/>
                  <a:pt x="136" y="139"/>
                  <a:pt x="136" y="140"/>
                </a:cubicBezTo>
                <a:cubicBezTo>
                  <a:pt x="135" y="141"/>
                  <a:pt x="136" y="142"/>
                  <a:pt x="136" y="143"/>
                </a:cubicBezTo>
                <a:cubicBezTo>
                  <a:pt x="135" y="144"/>
                  <a:pt x="135" y="144"/>
                  <a:pt x="135" y="144"/>
                </a:cubicBezTo>
                <a:cubicBezTo>
                  <a:pt x="135" y="146"/>
                  <a:pt x="136" y="147"/>
                  <a:pt x="134" y="147"/>
                </a:cubicBezTo>
                <a:cubicBezTo>
                  <a:pt x="134" y="148"/>
                  <a:pt x="135" y="148"/>
                  <a:pt x="135" y="148"/>
                </a:cubicBezTo>
                <a:cubicBezTo>
                  <a:pt x="135" y="149"/>
                  <a:pt x="135" y="150"/>
                  <a:pt x="135" y="151"/>
                </a:cubicBezTo>
                <a:cubicBezTo>
                  <a:pt x="135" y="152"/>
                  <a:pt x="134" y="152"/>
                  <a:pt x="134" y="152"/>
                </a:cubicBezTo>
                <a:cubicBezTo>
                  <a:pt x="134" y="152"/>
                  <a:pt x="134" y="153"/>
                  <a:pt x="134" y="153"/>
                </a:cubicBezTo>
                <a:cubicBezTo>
                  <a:pt x="134" y="153"/>
                  <a:pt x="135" y="154"/>
                  <a:pt x="135" y="154"/>
                </a:cubicBezTo>
                <a:cubicBezTo>
                  <a:pt x="135" y="156"/>
                  <a:pt x="134" y="158"/>
                  <a:pt x="134" y="160"/>
                </a:cubicBezTo>
                <a:cubicBezTo>
                  <a:pt x="134" y="162"/>
                  <a:pt x="134" y="162"/>
                  <a:pt x="134" y="164"/>
                </a:cubicBezTo>
                <a:cubicBezTo>
                  <a:pt x="135" y="166"/>
                  <a:pt x="134" y="169"/>
                  <a:pt x="133" y="172"/>
                </a:cubicBezTo>
                <a:cubicBezTo>
                  <a:pt x="133" y="173"/>
                  <a:pt x="134" y="174"/>
                  <a:pt x="135" y="174"/>
                </a:cubicBezTo>
                <a:cubicBezTo>
                  <a:pt x="134" y="179"/>
                  <a:pt x="134" y="185"/>
                  <a:pt x="135" y="191"/>
                </a:cubicBezTo>
                <a:cubicBezTo>
                  <a:pt x="135" y="193"/>
                  <a:pt x="133" y="190"/>
                  <a:pt x="133" y="193"/>
                </a:cubicBezTo>
                <a:cubicBezTo>
                  <a:pt x="134" y="195"/>
                  <a:pt x="135" y="192"/>
                  <a:pt x="136" y="193"/>
                </a:cubicBezTo>
                <a:cubicBezTo>
                  <a:pt x="136" y="194"/>
                  <a:pt x="136" y="195"/>
                  <a:pt x="136" y="196"/>
                </a:cubicBezTo>
                <a:cubicBezTo>
                  <a:pt x="136" y="197"/>
                  <a:pt x="136" y="198"/>
                  <a:pt x="137" y="199"/>
                </a:cubicBezTo>
                <a:cubicBezTo>
                  <a:pt x="137" y="199"/>
                  <a:pt x="137" y="200"/>
                  <a:pt x="137" y="201"/>
                </a:cubicBezTo>
                <a:cubicBezTo>
                  <a:pt x="137" y="201"/>
                  <a:pt x="138" y="202"/>
                  <a:pt x="138" y="202"/>
                </a:cubicBezTo>
                <a:cubicBezTo>
                  <a:pt x="137" y="203"/>
                  <a:pt x="137" y="202"/>
                  <a:pt x="136" y="202"/>
                </a:cubicBezTo>
                <a:cubicBezTo>
                  <a:pt x="135" y="204"/>
                  <a:pt x="139" y="203"/>
                  <a:pt x="139" y="203"/>
                </a:cubicBezTo>
                <a:cubicBezTo>
                  <a:pt x="140" y="204"/>
                  <a:pt x="137" y="203"/>
                  <a:pt x="137" y="204"/>
                </a:cubicBezTo>
                <a:cubicBezTo>
                  <a:pt x="137" y="205"/>
                  <a:pt x="138" y="205"/>
                  <a:pt x="139" y="204"/>
                </a:cubicBezTo>
                <a:cubicBezTo>
                  <a:pt x="140" y="205"/>
                  <a:pt x="140" y="206"/>
                  <a:pt x="140" y="206"/>
                </a:cubicBezTo>
                <a:cubicBezTo>
                  <a:pt x="140" y="207"/>
                  <a:pt x="140" y="207"/>
                  <a:pt x="138" y="208"/>
                </a:cubicBezTo>
                <a:cubicBezTo>
                  <a:pt x="139" y="208"/>
                  <a:pt x="139" y="208"/>
                  <a:pt x="139" y="209"/>
                </a:cubicBezTo>
                <a:cubicBezTo>
                  <a:pt x="140" y="209"/>
                  <a:pt x="140" y="206"/>
                  <a:pt x="141" y="208"/>
                </a:cubicBezTo>
                <a:cubicBezTo>
                  <a:pt x="143" y="209"/>
                  <a:pt x="141" y="208"/>
                  <a:pt x="140" y="210"/>
                </a:cubicBezTo>
                <a:cubicBezTo>
                  <a:pt x="141" y="210"/>
                  <a:pt x="140" y="211"/>
                  <a:pt x="141" y="211"/>
                </a:cubicBezTo>
                <a:cubicBezTo>
                  <a:pt x="142" y="211"/>
                  <a:pt x="143" y="209"/>
                  <a:pt x="144" y="208"/>
                </a:cubicBezTo>
                <a:cubicBezTo>
                  <a:pt x="144" y="209"/>
                  <a:pt x="144" y="209"/>
                  <a:pt x="145" y="209"/>
                </a:cubicBezTo>
                <a:cubicBezTo>
                  <a:pt x="145" y="209"/>
                  <a:pt x="145" y="210"/>
                  <a:pt x="146" y="210"/>
                </a:cubicBezTo>
                <a:cubicBezTo>
                  <a:pt x="145" y="210"/>
                  <a:pt x="144" y="211"/>
                  <a:pt x="144" y="212"/>
                </a:cubicBezTo>
                <a:cubicBezTo>
                  <a:pt x="145" y="211"/>
                  <a:pt x="145" y="213"/>
                  <a:pt x="146" y="210"/>
                </a:cubicBezTo>
                <a:cubicBezTo>
                  <a:pt x="148" y="211"/>
                  <a:pt x="149" y="212"/>
                  <a:pt x="148" y="214"/>
                </a:cubicBezTo>
                <a:cubicBezTo>
                  <a:pt x="149" y="214"/>
                  <a:pt x="151" y="212"/>
                  <a:pt x="150" y="214"/>
                </a:cubicBezTo>
                <a:cubicBezTo>
                  <a:pt x="151" y="214"/>
                  <a:pt x="150" y="212"/>
                  <a:pt x="152" y="213"/>
                </a:cubicBezTo>
                <a:cubicBezTo>
                  <a:pt x="152" y="212"/>
                  <a:pt x="152" y="212"/>
                  <a:pt x="151" y="212"/>
                </a:cubicBezTo>
                <a:cubicBezTo>
                  <a:pt x="152" y="212"/>
                  <a:pt x="152" y="211"/>
                  <a:pt x="153" y="211"/>
                </a:cubicBezTo>
                <a:cubicBezTo>
                  <a:pt x="154" y="211"/>
                  <a:pt x="154" y="212"/>
                  <a:pt x="154" y="213"/>
                </a:cubicBezTo>
                <a:cubicBezTo>
                  <a:pt x="154" y="213"/>
                  <a:pt x="155" y="213"/>
                  <a:pt x="155" y="212"/>
                </a:cubicBezTo>
                <a:cubicBezTo>
                  <a:pt x="155" y="212"/>
                  <a:pt x="156" y="211"/>
                  <a:pt x="157" y="212"/>
                </a:cubicBezTo>
                <a:cubicBezTo>
                  <a:pt x="157" y="213"/>
                  <a:pt x="157" y="213"/>
                  <a:pt x="157" y="213"/>
                </a:cubicBezTo>
                <a:cubicBezTo>
                  <a:pt x="157" y="213"/>
                  <a:pt x="157" y="213"/>
                  <a:pt x="158" y="213"/>
                </a:cubicBezTo>
                <a:cubicBezTo>
                  <a:pt x="158" y="212"/>
                  <a:pt x="159" y="212"/>
                  <a:pt x="160" y="212"/>
                </a:cubicBezTo>
                <a:cubicBezTo>
                  <a:pt x="162" y="212"/>
                  <a:pt x="163" y="213"/>
                  <a:pt x="164" y="214"/>
                </a:cubicBezTo>
                <a:cubicBezTo>
                  <a:pt x="165" y="211"/>
                  <a:pt x="172" y="213"/>
                  <a:pt x="174" y="213"/>
                </a:cubicBezTo>
                <a:cubicBezTo>
                  <a:pt x="174" y="212"/>
                  <a:pt x="172" y="211"/>
                  <a:pt x="171" y="212"/>
                </a:cubicBezTo>
                <a:cubicBezTo>
                  <a:pt x="176" y="210"/>
                  <a:pt x="184" y="213"/>
                  <a:pt x="191" y="213"/>
                </a:cubicBezTo>
                <a:cubicBezTo>
                  <a:pt x="193" y="215"/>
                  <a:pt x="194" y="217"/>
                  <a:pt x="199" y="219"/>
                </a:cubicBezTo>
                <a:cubicBezTo>
                  <a:pt x="202" y="220"/>
                  <a:pt x="201" y="218"/>
                  <a:pt x="205" y="219"/>
                </a:cubicBezTo>
                <a:cubicBezTo>
                  <a:pt x="202" y="216"/>
                  <a:pt x="210" y="217"/>
                  <a:pt x="205" y="215"/>
                </a:cubicBezTo>
                <a:cubicBezTo>
                  <a:pt x="206" y="214"/>
                  <a:pt x="214" y="217"/>
                  <a:pt x="212" y="213"/>
                </a:cubicBezTo>
                <a:cubicBezTo>
                  <a:pt x="216" y="214"/>
                  <a:pt x="220" y="215"/>
                  <a:pt x="225" y="217"/>
                </a:cubicBezTo>
                <a:cubicBezTo>
                  <a:pt x="230" y="218"/>
                  <a:pt x="235" y="221"/>
                  <a:pt x="241" y="224"/>
                </a:cubicBezTo>
                <a:cubicBezTo>
                  <a:pt x="246" y="228"/>
                  <a:pt x="252" y="233"/>
                  <a:pt x="257" y="239"/>
                </a:cubicBezTo>
                <a:cubicBezTo>
                  <a:pt x="262" y="245"/>
                  <a:pt x="265" y="251"/>
                  <a:pt x="268" y="257"/>
                </a:cubicBezTo>
                <a:cubicBezTo>
                  <a:pt x="267" y="257"/>
                  <a:pt x="266" y="256"/>
                  <a:pt x="265" y="255"/>
                </a:cubicBezTo>
                <a:cubicBezTo>
                  <a:pt x="265" y="254"/>
                  <a:pt x="265" y="253"/>
                  <a:pt x="264" y="253"/>
                </a:cubicBezTo>
                <a:cubicBezTo>
                  <a:pt x="264" y="252"/>
                  <a:pt x="263" y="251"/>
                  <a:pt x="263" y="250"/>
                </a:cubicBezTo>
                <a:cubicBezTo>
                  <a:pt x="262" y="247"/>
                  <a:pt x="260" y="245"/>
                  <a:pt x="259" y="243"/>
                </a:cubicBezTo>
                <a:cubicBezTo>
                  <a:pt x="258" y="242"/>
                  <a:pt x="257" y="241"/>
                  <a:pt x="257" y="240"/>
                </a:cubicBezTo>
                <a:cubicBezTo>
                  <a:pt x="256" y="239"/>
                  <a:pt x="255" y="238"/>
                  <a:pt x="254" y="237"/>
                </a:cubicBezTo>
                <a:cubicBezTo>
                  <a:pt x="249" y="231"/>
                  <a:pt x="242" y="226"/>
                  <a:pt x="238" y="224"/>
                </a:cubicBezTo>
                <a:cubicBezTo>
                  <a:pt x="239" y="226"/>
                  <a:pt x="241" y="227"/>
                  <a:pt x="243" y="229"/>
                </a:cubicBezTo>
                <a:cubicBezTo>
                  <a:pt x="244" y="230"/>
                  <a:pt x="246" y="232"/>
                  <a:pt x="246" y="233"/>
                </a:cubicBezTo>
                <a:cubicBezTo>
                  <a:pt x="249" y="236"/>
                  <a:pt x="250" y="236"/>
                  <a:pt x="252" y="237"/>
                </a:cubicBezTo>
                <a:cubicBezTo>
                  <a:pt x="253" y="237"/>
                  <a:pt x="254" y="238"/>
                  <a:pt x="257" y="241"/>
                </a:cubicBezTo>
                <a:cubicBezTo>
                  <a:pt x="256" y="242"/>
                  <a:pt x="256" y="242"/>
                  <a:pt x="256" y="242"/>
                </a:cubicBezTo>
                <a:cubicBezTo>
                  <a:pt x="259" y="246"/>
                  <a:pt x="261" y="250"/>
                  <a:pt x="262" y="254"/>
                </a:cubicBezTo>
                <a:cubicBezTo>
                  <a:pt x="264" y="257"/>
                  <a:pt x="264" y="260"/>
                  <a:pt x="264" y="263"/>
                </a:cubicBezTo>
                <a:cubicBezTo>
                  <a:pt x="265" y="265"/>
                  <a:pt x="266" y="264"/>
                  <a:pt x="266" y="267"/>
                </a:cubicBezTo>
                <a:cubicBezTo>
                  <a:pt x="267" y="269"/>
                  <a:pt x="267" y="272"/>
                  <a:pt x="267" y="274"/>
                </a:cubicBezTo>
                <a:cubicBezTo>
                  <a:pt x="267" y="277"/>
                  <a:pt x="267" y="279"/>
                  <a:pt x="267" y="281"/>
                </a:cubicBezTo>
                <a:cubicBezTo>
                  <a:pt x="266" y="285"/>
                  <a:pt x="266" y="282"/>
                  <a:pt x="265" y="284"/>
                </a:cubicBezTo>
                <a:cubicBezTo>
                  <a:pt x="264" y="291"/>
                  <a:pt x="266" y="284"/>
                  <a:pt x="266" y="288"/>
                </a:cubicBezTo>
                <a:cubicBezTo>
                  <a:pt x="266" y="290"/>
                  <a:pt x="265" y="293"/>
                  <a:pt x="265" y="295"/>
                </a:cubicBezTo>
                <a:cubicBezTo>
                  <a:pt x="265" y="296"/>
                  <a:pt x="265" y="296"/>
                  <a:pt x="265" y="297"/>
                </a:cubicBezTo>
                <a:cubicBezTo>
                  <a:pt x="265" y="297"/>
                  <a:pt x="265" y="297"/>
                  <a:pt x="265" y="297"/>
                </a:cubicBezTo>
                <a:cubicBezTo>
                  <a:pt x="265" y="297"/>
                  <a:pt x="266" y="298"/>
                  <a:pt x="266" y="297"/>
                </a:cubicBezTo>
                <a:cubicBezTo>
                  <a:pt x="266" y="298"/>
                  <a:pt x="266" y="299"/>
                  <a:pt x="265" y="300"/>
                </a:cubicBezTo>
                <a:cubicBezTo>
                  <a:pt x="265" y="300"/>
                  <a:pt x="265" y="300"/>
                  <a:pt x="265" y="301"/>
                </a:cubicBezTo>
                <a:cubicBezTo>
                  <a:pt x="265" y="301"/>
                  <a:pt x="265" y="301"/>
                  <a:pt x="265" y="301"/>
                </a:cubicBezTo>
                <a:cubicBezTo>
                  <a:pt x="265" y="301"/>
                  <a:pt x="265" y="301"/>
                  <a:pt x="265" y="301"/>
                </a:cubicBezTo>
                <a:cubicBezTo>
                  <a:pt x="265" y="301"/>
                  <a:pt x="265" y="301"/>
                  <a:pt x="265" y="301"/>
                </a:cubicBezTo>
                <a:cubicBezTo>
                  <a:pt x="264" y="303"/>
                  <a:pt x="264" y="303"/>
                  <a:pt x="264" y="303"/>
                </a:cubicBezTo>
                <a:cubicBezTo>
                  <a:pt x="264" y="304"/>
                  <a:pt x="264" y="304"/>
                  <a:pt x="264" y="304"/>
                </a:cubicBezTo>
                <a:cubicBezTo>
                  <a:pt x="263" y="307"/>
                  <a:pt x="261" y="310"/>
                  <a:pt x="259" y="314"/>
                </a:cubicBezTo>
                <a:cubicBezTo>
                  <a:pt x="258" y="317"/>
                  <a:pt x="256" y="320"/>
                  <a:pt x="254" y="323"/>
                </a:cubicBezTo>
                <a:cubicBezTo>
                  <a:pt x="251" y="326"/>
                  <a:pt x="249" y="328"/>
                  <a:pt x="247" y="330"/>
                </a:cubicBezTo>
                <a:cubicBezTo>
                  <a:pt x="249" y="327"/>
                  <a:pt x="253" y="322"/>
                  <a:pt x="257" y="317"/>
                </a:cubicBezTo>
                <a:cubicBezTo>
                  <a:pt x="258" y="315"/>
                  <a:pt x="260" y="312"/>
                  <a:pt x="261" y="309"/>
                </a:cubicBezTo>
                <a:cubicBezTo>
                  <a:pt x="262" y="308"/>
                  <a:pt x="262" y="307"/>
                  <a:pt x="263" y="305"/>
                </a:cubicBezTo>
                <a:cubicBezTo>
                  <a:pt x="263" y="305"/>
                  <a:pt x="263" y="304"/>
                  <a:pt x="263" y="303"/>
                </a:cubicBezTo>
                <a:cubicBezTo>
                  <a:pt x="264" y="303"/>
                  <a:pt x="264" y="303"/>
                  <a:pt x="264" y="303"/>
                </a:cubicBezTo>
                <a:cubicBezTo>
                  <a:pt x="264" y="302"/>
                  <a:pt x="264" y="302"/>
                  <a:pt x="264" y="302"/>
                </a:cubicBezTo>
                <a:cubicBezTo>
                  <a:pt x="264" y="301"/>
                  <a:pt x="264" y="301"/>
                  <a:pt x="264" y="301"/>
                </a:cubicBezTo>
                <a:cubicBezTo>
                  <a:pt x="264" y="301"/>
                  <a:pt x="264" y="301"/>
                  <a:pt x="264" y="301"/>
                </a:cubicBezTo>
                <a:cubicBezTo>
                  <a:pt x="264" y="301"/>
                  <a:pt x="264" y="301"/>
                  <a:pt x="264" y="301"/>
                </a:cubicBezTo>
                <a:cubicBezTo>
                  <a:pt x="264" y="299"/>
                  <a:pt x="264" y="298"/>
                  <a:pt x="262" y="297"/>
                </a:cubicBezTo>
                <a:cubicBezTo>
                  <a:pt x="262" y="298"/>
                  <a:pt x="261" y="299"/>
                  <a:pt x="262" y="300"/>
                </a:cubicBezTo>
                <a:cubicBezTo>
                  <a:pt x="262" y="300"/>
                  <a:pt x="262" y="300"/>
                  <a:pt x="262" y="300"/>
                </a:cubicBezTo>
                <a:cubicBezTo>
                  <a:pt x="262" y="300"/>
                  <a:pt x="262" y="300"/>
                  <a:pt x="262" y="300"/>
                </a:cubicBezTo>
                <a:cubicBezTo>
                  <a:pt x="261" y="302"/>
                  <a:pt x="261" y="302"/>
                  <a:pt x="261" y="302"/>
                </a:cubicBezTo>
                <a:cubicBezTo>
                  <a:pt x="261" y="302"/>
                  <a:pt x="261" y="302"/>
                  <a:pt x="261" y="302"/>
                </a:cubicBezTo>
                <a:cubicBezTo>
                  <a:pt x="261" y="302"/>
                  <a:pt x="261" y="302"/>
                  <a:pt x="261" y="302"/>
                </a:cubicBezTo>
                <a:cubicBezTo>
                  <a:pt x="261" y="302"/>
                  <a:pt x="261" y="302"/>
                  <a:pt x="261" y="302"/>
                </a:cubicBezTo>
                <a:cubicBezTo>
                  <a:pt x="261" y="302"/>
                  <a:pt x="261" y="302"/>
                  <a:pt x="261" y="302"/>
                </a:cubicBezTo>
                <a:cubicBezTo>
                  <a:pt x="261" y="303"/>
                  <a:pt x="262" y="303"/>
                  <a:pt x="262" y="303"/>
                </a:cubicBezTo>
                <a:cubicBezTo>
                  <a:pt x="260" y="306"/>
                  <a:pt x="259" y="309"/>
                  <a:pt x="258" y="313"/>
                </a:cubicBezTo>
                <a:cubicBezTo>
                  <a:pt x="257" y="314"/>
                  <a:pt x="256" y="316"/>
                  <a:pt x="255" y="318"/>
                </a:cubicBezTo>
                <a:cubicBezTo>
                  <a:pt x="254" y="320"/>
                  <a:pt x="252" y="322"/>
                  <a:pt x="250" y="324"/>
                </a:cubicBezTo>
                <a:cubicBezTo>
                  <a:pt x="251" y="321"/>
                  <a:pt x="250" y="323"/>
                  <a:pt x="249" y="323"/>
                </a:cubicBezTo>
                <a:cubicBezTo>
                  <a:pt x="244" y="329"/>
                  <a:pt x="237" y="334"/>
                  <a:pt x="230" y="338"/>
                </a:cubicBezTo>
                <a:cubicBezTo>
                  <a:pt x="224" y="342"/>
                  <a:pt x="217" y="344"/>
                  <a:pt x="209" y="346"/>
                </a:cubicBezTo>
                <a:cubicBezTo>
                  <a:pt x="206" y="346"/>
                  <a:pt x="211" y="344"/>
                  <a:pt x="207" y="344"/>
                </a:cubicBezTo>
                <a:cubicBezTo>
                  <a:pt x="202" y="345"/>
                  <a:pt x="210" y="347"/>
                  <a:pt x="201" y="347"/>
                </a:cubicBezTo>
                <a:cubicBezTo>
                  <a:pt x="200" y="347"/>
                  <a:pt x="200" y="346"/>
                  <a:pt x="201" y="345"/>
                </a:cubicBezTo>
                <a:cubicBezTo>
                  <a:pt x="203" y="344"/>
                  <a:pt x="204" y="343"/>
                  <a:pt x="206" y="343"/>
                </a:cubicBezTo>
                <a:cubicBezTo>
                  <a:pt x="205" y="342"/>
                  <a:pt x="203" y="342"/>
                  <a:pt x="202" y="343"/>
                </a:cubicBezTo>
                <a:cubicBezTo>
                  <a:pt x="200" y="343"/>
                  <a:pt x="199" y="344"/>
                  <a:pt x="200" y="346"/>
                </a:cubicBezTo>
                <a:cubicBezTo>
                  <a:pt x="197" y="346"/>
                  <a:pt x="195" y="346"/>
                  <a:pt x="197" y="346"/>
                </a:cubicBezTo>
                <a:cubicBezTo>
                  <a:pt x="191" y="347"/>
                  <a:pt x="185" y="347"/>
                  <a:pt x="179" y="347"/>
                </a:cubicBezTo>
                <a:cubicBezTo>
                  <a:pt x="173" y="347"/>
                  <a:pt x="164" y="347"/>
                  <a:pt x="163" y="347"/>
                </a:cubicBezTo>
                <a:cubicBezTo>
                  <a:pt x="159" y="346"/>
                  <a:pt x="153" y="346"/>
                  <a:pt x="150" y="346"/>
                </a:cubicBezTo>
                <a:cubicBezTo>
                  <a:pt x="150" y="346"/>
                  <a:pt x="150" y="347"/>
                  <a:pt x="150" y="347"/>
                </a:cubicBezTo>
                <a:cubicBezTo>
                  <a:pt x="150" y="347"/>
                  <a:pt x="148" y="347"/>
                  <a:pt x="147" y="347"/>
                </a:cubicBezTo>
                <a:cubicBezTo>
                  <a:pt x="145" y="345"/>
                  <a:pt x="147" y="346"/>
                  <a:pt x="145" y="345"/>
                </a:cubicBezTo>
                <a:cubicBezTo>
                  <a:pt x="142" y="343"/>
                  <a:pt x="143" y="344"/>
                  <a:pt x="142" y="344"/>
                </a:cubicBezTo>
                <a:cubicBezTo>
                  <a:pt x="140" y="343"/>
                  <a:pt x="144" y="344"/>
                  <a:pt x="143" y="343"/>
                </a:cubicBezTo>
                <a:cubicBezTo>
                  <a:pt x="142" y="342"/>
                  <a:pt x="141" y="342"/>
                  <a:pt x="140" y="341"/>
                </a:cubicBezTo>
                <a:cubicBezTo>
                  <a:pt x="139" y="342"/>
                  <a:pt x="139" y="342"/>
                  <a:pt x="138" y="343"/>
                </a:cubicBezTo>
                <a:cubicBezTo>
                  <a:pt x="141" y="347"/>
                  <a:pt x="142" y="350"/>
                  <a:pt x="143" y="353"/>
                </a:cubicBezTo>
                <a:cubicBezTo>
                  <a:pt x="143" y="354"/>
                  <a:pt x="143" y="355"/>
                  <a:pt x="141" y="354"/>
                </a:cubicBezTo>
                <a:cubicBezTo>
                  <a:pt x="143" y="358"/>
                  <a:pt x="141" y="360"/>
                  <a:pt x="141" y="365"/>
                </a:cubicBezTo>
                <a:cubicBezTo>
                  <a:pt x="141" y="366"/>
                  <a:pt x="140" y="365"/>
                  <a:pt x="139" y="365"/>
                </a:cubicBezTo>
                <a:cubicBezTo>
                  <a:pt x="138" y="366"/>
                  <a:pt x="139" y="366"/>
                  <a:pt x="140" y="367"/>
                </a:cubicBezTo>
                <a:cubicBezTo>
                  <a:pt x="140" y="369"/>
                  <a:pt x="140" y="373"/>
                  <a:pt x="140" y="376"/>
                </a:cubicBezTo>
                <a:cubicBezTo>
                  <a:pt x="140" y="381"/>
                  <a:pt x="138" y="386"/>
                  <a:pt x="138" y="391"/>
                </a:cubicBezTo>
                <a:cubicBezTo>
                  <a:pt x="137" y="393"/>
                  <a:pt x="139" y="395"/>
                  <a:pt x="137" y="397"/>
                </a:cubicBezTo>
                <a:cubicBezTo>
                  <a:pt x="137" y="397"/>
                  <a:pt x="138" y="397"/>
                  <a:pt x="138" y="398"/>
                </a:cubicBezTo>
                <a:cubicBezTo>
                  <a:pt x="138" y="400"/>
                  <a:pt x="137" y="401"/>
                  <a:pt x="136" y="402"/>
                </a:cubicBezTo>
                <a:cubicBezTo>
                  <a:pt x="137" y="404"/>
                  <a:pt x="137" y="407"/>
                  <a:pt x="136" y="410"/>
                </a:cubicBezTo>
                <a:cubicBezTo>
                  <a:pt x="136" y="413"/>
                  <a:pt x="135" y="417"/>
                  <a:pt x="135" y="421"/>
                </a:cubicBezTo>
                <a:cubicBezTo>
                  <a:pt x="134" y="424"/>
                  <a:pt x="134" y="421"/>
                  <a:pt x="132" y="423"/>
                </a:cubicBezTo>
                <a:cubicBezTo>
                  <a:pt x="132" y="426"/>
                  <a:pt x="136" y="422"/>
                  <a:pt x="135" y="427"/>
                </a:cubicBezTo>
                <a:cubicBezTo>
                  <a:pt x="134" y="427"/>
                  <a:pt x="134" y="426"/>
                  <a:pt x="132" y="429"/>
                </a:cubicBezTo>
                <a:cubicBezTo>
                  <a:pt x="131" y="430"/>
                  <a:pt x="132" y="430"/>
                  <a:pt x="132" y="431"/>
                </a:cubicBezTo>
                <a:cubicBezTo>
                  <a:pt x="132" y="431"/>
                  <a:pt x="133" y="431"/>
                  <a:pt x="133" y="431"/>
                </a:cubicBezTo>
                <a:cubicBezTo>
                  <a:pt x="133" y="431"/>
                  <a:pt x="133" y="431"/>
                  <a:pt x="133" y="432"/>
                </a:cubicBezTo>
                <a:cubicBezTo>
                  <a:pt x="133" y="432"/>
                  <a:pt x="132" y="432"/>
                  <a:pt x="132" y="432"/>
                </a:cubicBezTo>
                <a:cubicBezTo>
                  <a:pt x="132" y="432"/>
                  <a:pt x="131" y="433"/>
                  <a:pt x="131" y="433"/>
                </a:cubicBezTo>
                <a:cubicBezTo>
                  <a:pt x="131" y="433"/>
                  <a:pt x="131" y="432"/>
                  <a:pt x="131" y="432"/>
                </a:cubicBezTo>
                <a:cubicBezTo>
                  <a:pt x="131" y="431"/>
                  <a:pt x="131" y="431"/>
                  <a:pt x="130" y="431"/>
                </a:cubicBezTo>
                <a:cubicBezTo>
                  <a:pt x="130" y="432"/>
                  <a:pt x="130" y="433"/>
                  <a:pt x="130" y="433"/>
                </a:cubicBezTo>
                <a:cubicBezTo>
                  <a:pt x="130" y="433"/>
                  <a:pt x="130" y="433"/>
                  <a:pt x="130" y="433"/>
                </a:cubicBezTo>
                <a:cubicBezTo>
                  <a:pt x="130" y="434"/>
                  <a:pt x="130" y="433"/>
                  <a:pt x="130" y="433"/>
                </a:cubicBezTo>
                <a:cubicBezTo>
                  <a:pt x="131" y="433"/>
                  <a:pt x="131" y="433"/>
                  <a:pt x="131" y="433"/>
                </a:cubicBezTo>
                <a:cubicBezTo>
                  <a:pt x="133" y="433"/>
                  <a:pt x="134" y="432"/>
                  <a:pt x="135" y="432"/>
                </a:cubicBezTo>
                <a:cubicBezTo>
                  <a:pt x="134" y="434"/>
                  <a:pt x="133" y="434"/>
                  <a:pt x="131" y="434"/>
                </a:cubicBezTo>
                <a:cubicBezTo>
                  <a:pt x="130" y="436"/>
                  <a:pt x="134" y="433"/>
                  <a:pt x="135" y="434"/>
                </a:cubicBezTo>
                <a:cubicBezTo>
                  <a:pt x="135" y="435"/>
                  <a:pt x="138" y="434"/>
                  <a:pt x="138" y="435"/>
                </a:cubicBezTo>
                <a:cubicBezTo>
                  <a:pt x="140" y="434"/>
                  <a:pt x="144" y="431"/>
                  <a:pt x="145" y="432"/>
                </a:cubicBezTo>
                <a:cubicBezTo>
                  <a:pt x="144" y="433"/>
                  <a:pt x="143" y="434"/>
                  <a:pt x="142" y="435"/>
                </a:cubicBezTo>
                <a:cubicBezTo>
                  <a:pt x="141" y="435"/>
                  <a:pt x="141" y="434"/>
                  <a:pt x="140" y="434"/>
                </a:cubicBezTo>
                <a:cubicBezTo>
                  <a:pt x="137" y="437"/>
                  <a:pt x="143" y="436"/>
                  <a:pt x="144" y="436"/>
                </a:cubicBezTo>
                <a:cubicBezTo>
                  <a:pt x="143" y="437"/>
                  <a:pt x="142" y="437"/>
                  <a:pt x="141" y="439"/>
                </a:cubicBezTo>
                <a:cubicBezTo>
                  <a:pt x="142" y="439"/>
                  <a:pt x="143" y="437"/>
                  <a:pt x="145" y="437"/>
                </a:cubicBezTo>
                <a:cubicBezTo>
                  <a:pt x="147" y="437"/>
                  <a:pt x="146" y="438"/>
                  <a:pt x="147" y="439"/>
                </a:cubicBezTo>
                <a:cubicBezTo>
                  <a:pt x="145" y="439"/>
                  <a:pt x="142" y="440"/>
                  <a:pt x="139" y="440"/>
                </a:cubicBezTo>
                <a:cubicBezTo>
                  <a:pt x="136" y="440"/>
                  <a:pt x="133" y="440"/>
                  <a:pt x="133" y="438"/>
                </a:cubicBezTo>
                <a:cubicBezTo>
                  <a:pt x="131" y="439"/>
                  <a:pt x="133" y="439"/>
                  <a:pt x="131" y="440"/>
                </a:cubicBezTo>
                <a:cubicBezTo>
                  <a:pt x="130" y="440"/>
                  <a:pt x="128" y="440"/>
                  <a:pt x="126" y="440"/>
                </a:cubicBezTo>
                <a:cubicBezTo>
                  <a:pt x="125" y="440"/>
                  <a:pt x="124" y="440"/>
                  <a:pt x="123" y="440"/>
                </a:cubicBezTo>
                <a:cubicBezTo>
                  <a:pt x="123" y="440"/>
                  <a:pt x="123" y="440"/>
                  <a:pt x="123" y="440"/>
                </a:cubicBezTo>
                <a:cubicBezTo>
                  <a:pt x="123" y="439"/>
                  <a:pt x="123" y="439"/>
                  <a:pt x="124" y="439"/>
                </a:cubicBezTo>
                <a:cubicBezTo>
                  <a:pt x="124" y="439"/>
                  <a:pt x="124" y="438"/>
                  <a:pt x="124" y="438"/>
                </a:cubicBezTo>
                <a:cubicBezTo>
                  <a:pt x="124" y="437"/>
                  <a:pt x="123" y="438"/>
                  <a:pt x="123" y="438"/>
                </a:cubicBezTo>
                <a:cubicBezTo>
                  <a:pt x="123" y="433"/>
                  <a:pt x="125" y="429"/>
                  <a:pt x="123" y="427"/>
                </a:cubicBezTo>
                <a:cubicBezTo>
                  <a:pt x="125" y="424"/>
                  <a:pt x="124" y="416"/>
                  <a:pt x="123" y="414"/>
                </a:cubicBezTo>
                <a:cubicBezTo>
                  <a:pt x="124" y="412"/>
                  <a:pt x="124" y="408"/>
                  <a:pt x="125" y="406"/>
                </a:cubicBezTo>
                <a:cubicBezTo>
                  <a:pt x="123" y="406"/>
                  <a:pt x="123" y="410"/>
                  <a:pt x="122" y="412"/>
                </a:cubicBezTo>
                <a:cubicBezTo>
                  <a:pt x="119" y="412"/>
                  <a:pt x="122" y="410"/>
                  <a:pt x="122" y="408"/>
                </a:cubicBezTo>
                <a:cubicBezTo>
                  <a:pt x="122" y="406"/>
                  <a:pt x="120" y="408"/>
                  <a:pt x="119" y="408"/>
                </a:cubicBezTo>
                <a:cubicBezTo>
                  <a:pt x="118" y="413"/>
                  <a:pt x="120" y="414"/>
                  <a:pt x="121" y="416"/>
                </a:cubicBezTo>
                <a:cubicBezTo>
                  <a:pt x="120" y="427"/>
                  <a:pt x="121" y="432"/>
                  <a:pt x="120" y="441"/>
                </a:cubicBezTo>
                <a:cubicBezTo>
                  <a:pt x="119" y="439"/>
                  <a:pt x="116" y="442"/>
                  <a:pt x="116" y="440"/>
                </a:cubicBezTo>
                <a:cubicBezTo>
                  <a:pt x="115" y="441"/>
                  <a:pt x="116" y="445"/>
                  <a:pt x="115" y="446"/>
                </a:cubicBezTo>
                <a:cubicBezTo>
                  <a:pt x="116" y="445"/>
                  <a:pt x="117" y="444"/>
                  <a:pt x="117" y="443"/>
                </a:cubicBezTo>
                <a:cubicBezTo>
                  <a:pt x="118" y="442"/>
                  <a:pt x="118" y="443"/>
                  <a:pt x="118" y="444"/>
                </a:cubicBezTo>
                <a:cubicBezTo>
                  <a:pt x="118" y="445"/>
                  <a:pt x="118" y="445"/>
                  <a:pt x="118" y="445"/>
                </a:cubicBezTo>
                <a:cubicBezTo>
                  <a:pt x="118" y="445"/>
                  <a:pt x="118" y="446"/>
                  <a:pt x="118" y="446"/>
                </a:cubicBezTo>
                <a:cubicBezTo>
                  <a:pt x="118" y="446"/>
                  <a:pt x="118" y="446"/>
                  <a:pt x="118" y="446"/>
                </a:cubicBezTo>
                <a:cubicBezTo>
                  <a:pt x="118" y="446"/>
                  <a:pt x="118" y="446"/>
                  <a:pt x="118" y="446"/>
                </a:cubicBezTo>
                <a:cubicBezTo>
                  <a:pt x="119" y="446"/>
                  <a:pt x="120" y="446"/>
                  <a:pt x="121" y="446"/>
                </a:cubicBezTo>
                <a:cubicBezTo>
                  <a:pt x="120" y="447"/>
                  <a:pt x="118" y="448"/>
                  <a:pt x="119" y="448"/>
                </a:cubicBezTo>
                <a:cubicBezTo>
                  <a:pt x="122" y="449"/>
                  <a:pt x="122" y="445"/>
                  <a:pt x="125" y="446"/>
                </a:cubicBezTo>
                <a:cubicBezTo>
                  <a:pt x="122" y="448"/>
                  <a:pt x="122" y="448"/>
                  <a:pt x="123" y="449"/>
                </a:cubicBezTo>
                <a:cubicBezTo>
                  <a:pt x="125" y="449"/>
                  <a:pt x="125" y="448"/>
                  <a:pt x="123" y="448"/>
                </a:cubicBezTo>
                <a:cubicBezTo>
                  <a:pt x="124" y="447"/>
                  <a:pt x="126" y="448"/>
                  <a:pt x="127" y="447"/>
                </a:cubicBezTo>
                <a:cubicBezTo>
                  <a:pt x="128" y="448"/>
                  <a:pt x="130" y="449"/>
                  <a:pt x="127" y="451"/>
                </a:cubicBezTo>
                <a:cubicBezTo>
                  <a:pt x="131" y="451"/>
                  <a:pt x="132" y="449"/>
                  <a:pt x="136" y="449"/>
                </a:cubicBezTo>
                <a:cubicBezTo>
                  <a:pt x="140" y="449"/>
                  <a:pt x="137" y="452"/>
                  <a:pt x="141" y="452"/>
                </a:cubicBezTo>
                <a:cubicBezTo>
                  <a:pt x="144" y="451"/>
                  <a:pt x="147" y="450"/>
                  <a:pt x="146" y="448"/>
                </a:cubicBezTo>
                <a:cubicBezTo>
                  <a:pt x="152" y="448"/>
                  <a:pt x="154" y="447"/>
                  <a:pt x="154" y="445"/>
                </a:cubicBezTo>
                <a:cubicBezTo>
                  <a:pt x="157" y="445"/>
                  <a:pt x="156" y="446"/>
                  <a:pt x="159" y="446"/>
                </a:cubicBezTo>
                <a:cubicBezTo>
                  <a:pt x="159" y="447"/>
                  <a:pt x="157" y="447"/>
                  <a:pt x="156" y="447"/>
                </a:cubicBezTo>
                <a:cubicBezTo>
                  <a:pt x="155" y="449"/>
                  <a:pt x="157" y="449"/>
                  <a:pt x="159" y="450"/>
                </a:cubicBezTo>
                <a:cubicBezTo>
                  <a:pt x="163" y="449"/>
                  <a:pt x="162" y="449"/>
                  <a:pt x="165" y="450"/>
                </a:cubicBezTo>
                <a:cubicBezTo>
                  <a:pt x="167" y="453"/>
                  <a:pt x="162" y="451"/>
                  <a:pt x="163" y="453"/>
                </a:cubicBezTo>
                <a:cubicBezTo>
                  <a:pt x="163" y="454"/>
                  <a:pt x="166" y="453"/>
                  <a:pt x="165" y="452"/>
                </a:cubicBezTo>
                <a:cubicBezTo>
                  <a:pt x="169" y="452"/>
                  <a:pt x="170" y="451"/>
                  <a:pt x="174" y="451"/>
                </a:cubicBezTo>
                <a:cubicBezTo>
                  <a:pt x="174" y="450"/>
                  <a:pt x="174" y="449"/>
                  <a:pt x="173" y="448"/>
                </a:cubicBezTo>
                <a:cubicBezTo>
                  <a:pt x="172" y="449"/>
                  <a:pt x="169" y="449"/>
                  <a:pt x="166" y="449"/>
                </a:cubicBezTo>
                <a:cubicBezTo>
                  <a:pt x="167" y="446"/>
                  <a:pt x="161" y="447"/>
                  <a:pt x="162" y="444"/>
                </a:cubicBezTo>
                <a:cubicBezTo>
                  <a:pt x="163" y="444"/>
                  <a:pt x="163" y="444"/>
                  <a:pt x="164" y="444"/>
                </a:cubicBezTo>
                <a:cubicBezTo>
                  <a:pt x="165" y="444"/>
                  <a:pt x="166" y="444"/>
                  <a:pt x="166" y="444"/>
                </a:cubicBezTo>
                <a:cubicBezTo>
                  <a:pt x="168" y="444"/>
                  <a:pt x="170" y="444"/>
                  <a:pt x="171" y="444"/>
                </a:cubicBezTo>
                <a:cubicBezTo>
                  <a:pt x="175" y="444"/>
                  <a:pt x="179" y="444"/>
                  <a:pt x="183" y="445"/>
                </a:cubicBezTo>
                <a:cubicBezTo>
                  <a:pt x="190" y="445"/>
                  <a:pt x="198" y="445"/>
                  <a:pt x="203" y="446"/>
                </a:cubicBezTo>
                <a:cubicBezTo>
                  <a:pt x="202" y="449"/>
                  <a:pt x="200" y="446"/>
                  <a:pt x="199" y="446"/>
                </a:cubicBezTo>
                <a:cubicBezTo>
                  <a:pt x="190" y="446"/>
                  <a:pt x="178" y="446"/>
                  <a:pt x="170" y="445"/>
                </a:cubicBezTo>
                <a:cubicBezTo>
                  <a:pt x="172" y="446"/>
                  <a:pt x="177" y="446"/>
                  <a:pt x="178" y="449"/>
                </a:cubicBezTo>
                <a:cubicBezTo>
                  <a:pt x="181" y="449"/>
                  <a:pt x="179" y="446"/>
                  <a:pt x="183" y="447"/>
                </a:cubicBezTo>
                <a:cubicBezTo>
                  <a:pt x="185" y="447"/>
                  <a:pt x="184" y="448"/>
                  <a:pt x="186" y="448"/>
                </a:cubicBezTo>
                <a:cubicBezTo>
                  <a:pt x="188" y="449"/>
                  <a:pt x="189" y="447"/>
                  <a:pt x="189" y="447"/>
                </a:cubicBezTo>
                <a:cubicBezTo>
                  <a:pt x="189" y="447"/>
                  <a:pt x="190" y="448"/>
                  <a:pt x="191" y="448"/>
                </a:cubicBezTo>
                <a:cubicBezTo>
                  <a:pt x="192" y="448"/>
                  <a:pt x="192" y="447"/>
                  <a:pt x="193" y="447"/>
                </a:cubicBezTo>
                <a:cubicBezTo>
                  <a:pt x="197" y="448"/>
                  <a:pt x="200" y="449"/>
                  <a:pt x="205" y="448"/>
                </a:cubicBezTo>
                <a:cubicBezTo>
                  <a:pt x="207" y="448"/>
                  <a:pt x="207" y="449"/>
                  <a:pt x="207" y="449"/>
                </a:cubicBezTo>
                <a:cubicBezTo>
                  <a:pt x="210" y="449"/>
                  <a:pt x="206" y="448"/>
                  <a:pt x="207" y="447"/>
                </a:cubicBezTo>
                <a:cubicBezTo>
                  <a:pt x="210" y="447"/>
                  <a:pt x="210" y="448"/>
                  <a:pt x="211" y="449"/>
                </a:cubicBezTo>
                <a:cubicBezTo>
                  <a:pt x="213" y="449"/>
                  <a:pt x="212" y="447"/>
                  <a:pt x="212" y="446"/>
                </a:cubicBezTo>
                <a:cubicBezTo>
                  <a:pt x="220" y="446"/>
                  <a:pt x="227" y="446"/>
                  <a:pt x="234" y="447"/>
                </a:cubicBezTo>
                <a:cubicBezTo>
                  <a:pt x="235" y="447"/>
                  <a:pt x="235" y="448"/>
                  <a:pt x="236" y="448"/>
                </a:cubicBezTo>
                <a:cubicBezTo>
                  <a:pt x="237" y="448"/>
                  <a:pt x="240" y="448"/>
                  <a:pt x="241" y="448"/>
                </a:cubicBezTo>
                <a:cubicBezTo>
                  <a:pt x="243" y="448"/>
                  <a:pt x="246" y="449"/>
                  <a:pt x="247" y="448"/>
                </a:cubicBezTo>
                <a:cubicBezTo>
                  <a:pt x="248" y="448"/>
                  <a:pt x="250" y="448"/>
                  <a:pt x="250" y="449"/>
                </a:cubicBezTo>
                <a:cubicBezTo>
                  <a:pt x="255" y="448"/>
                  <a:pt x="266" y="452"/>
                  <a:pt x="273" y="451"/>
                </a:cubicBezTo>
                <a:cubicBezTo>
                  <a:pt x="274" y="453"/>
                  <a:pt x="271" y="452"/>
                  <a:pt x="270" y="453"/>
                </a:cubicBezTo>
                <a:cubicBezTo>
                  <a:pt x="266" y="452"/>
                  <a:pt x="264" y="452"/>
                  <a:pt x="261" y="452"/>
                </a:cubicBezTo>
                <a:cubicBezTo>
                  <a:pt x="259" y="452"/>
                  <a:pt x="259" y="454"/>
                  <a:pt x="256" y="453"/>
                </a:cubicBezTo>
                <a:cubicBezTo>
                  <a:pt x="259" y="455"/>
                  <a:pt x="262" y="453"/>
                  <a:pt x="265" y="453"/>
                </a:cubicBezTo>
                <a:cubicBezTo>
                  <a:pt x="266" y="454"/>
                  <a:pt x="272" y="454"/>
                  <a:pt x="271" y="456"/>
                </a:cubicBezTo>
                <a:cubicBezTo>
                  <a:pt x="273" y="455"/>
                  <a:pt x="270" y="453"/>
                  <a:pt x="273" y="453"/>
                </a:cubicBezTo>
                <a:cubicBezTo>
                  <a:pt x="276" y="453"/>
                  <a:pt x="276" y="454"/>
                  <a:pt x="278" y="454"/>
                </a:cubicBezTo>
                <a:cubicBezTo>
                  <a:pt x="279" y="452"/>
                  <a:pt x="276" y="453"/>
                  <a:pt x="274" y="452"/>
                </a:cubicBezTo>
                <a:cubicBezTo>
                  <a:pt x="276" y="451"/>
                  <a:pt x="281" y="451"/>
                  <a:pt x="284" y="452"/>
                </a:cubicBezTo>
                <a:cubicBezTo>
                  <a:pt x="287" y="452"/>
                  <a:pt x="290" y="452"/>
                  <a:pt x="292" y="453"/>
                </a:cubicBezTo>
                <a:cubicBezTo>
                  <a:pt x="293" y="453"/>
                  <a:pt x="295" y="454"/>
                  <a:pt x="295" y="454"/>
                </a:cubicBezTo>
                <a:cubicBezTo>
                  <a:pt x="296" y="454"/>
                  <a:pt x="296" y="453"/>
                  <a:pt x="297" y="453"/>
                </a:cubicBezTo>
                <a:cubicBezTo>
                  <a:pt x="299" y="453"/>
                  <a:pt x="301" y="456"/>
                  <a:pt x="303" y="454"/>
                </a:cubicBezTo>
                <a:cubicBezTo>
                  <a:pt x="305" y="454"/>
                  <a:pt x="305" y="455"/>
                  <a:pt x="305" y="456"/>
                </a:cubicBezTo>
                <a:cubicBezTo>
                  <a:pt x="308" y="457"/>
                  <a:pt x="308" y="455"/>
                  <a:pt x="311" y="456"/>
                </a:cubicBezTo>
                <a:cubicBezTo>
                  <a:pt x="311" y="457"/>
                  <a:pt x="309" y="457"/>
                  <a:pt x="307" y="456"/>
                </a:cubicBezTo>
                <a:cubicBezTo>
                  <a:pt x="307" y="458"/>
                  <a:pt x="310" y="459"/>
                  <a:pt x="310" y="460"/>
                </a:cubicBezTo>
                <a:cubicBezTo>
                  <a:pt x="312" y="460"/>
                  <a:pt x="315" y="461"/>
                  <a:pt x="315" y="459"/>
                </a:cubicBezTo>
                <a:cubicBezTo>
                  <a:pt x="315" y="460"/>
                  <a:pt x="320" y="462"/>
                  <a:pt x="320" y="460"/>
                </a:cubicBezTo>
                <a:cubicBezTo>
                  <a:pt x="319" y="458"/>
                  <a:pt x="316" y="459"/>
                  <a:pt x="313" y="458"/>
                </a:cubicBezTo>
                <a:cubicBezTo>
                  <a:pt x="314" y="457"/>
                  <a:pt x="316" y="458"/>
                  <a:pt x="318" y="458"/>
                </a:cubicBezTo>
                <a:cubicBezTo>
                  <a:pt x="318" y="456"/>
                  <a:pt x="313" y="455"/>
                  <a:pt x="313" y="453"/>
                </a:cubicBezTo>
                <a:cubicBezTo>
                  <a:pt x="309" y="453"/>
                  <a:pt x="308" y="452"/>
                  <a:pt x="306" y="450"/>
                </a:cubicBezTo>
                <a:cubicBezTo>
                  <a:pt x="307" y="449"/>
                  <a:pt x="309" y="453"/>
                  <a:pt x="311" y="451"/>
                </a:cubicBezTo>
                <a:cubicBezTo>
                  <a:pt x="311" y="450"/>
                  <a:pt x="309" y="450"/>
                  <a:pt x="309" y="450"/>
                </a:cubicBezTo>
                <a:cubicBezTo>
                  <a:pt x="306" y="448"/>
                  <a:pt x="315" y="448"/>
                  <a:pt x="307" y="446"/>
                </a:cubicBezTo>
                <a:cubicBezTo>
                  <a:pt x="308" y="444"/>
                  <a:pt x="310" y="445"/>
                  <a:pt x="312" y="446"/>
                </a:cubicBezTo>
                <a:cubicBezTo>
                  <a:pt x="314" y="447"/>
                  <a:pt x="316" y="448"/>
                  <a:pt x="317" y="447"/>
                </a:cubicBezTo>
                <a:cubicBezTo>
                  <a:pt x="313" y="445"/>
                  <a:pt x="311" y="443"/>
                  <a:pt x="306" y="442"/>
                </a:cubicBezTo>
                <a:cubicBezTo>
                  <a:pt x="302" y="441"/>
                  <a:pt x="307" y="444"/>
                  <a:pt x="305" y="445"/>
                </a:cubicBezTo>
                <a:cubicBezTo>
                  <a:pt x="302" y="443"/>
                  <a:pt x="302" y="441"/>
                  <a:pt x="301" y="440"/>
                </a:cubicBezTo>
                <a:cubicBezTo>
                  <a:pt x="297" y="440"/>
                  <a:pt x="296" y="440"/>
                  <a:pt x="294" y="439"/>
                </a:cubicBezTo>
                <a:cubicBezTo>
                  <a:pt x="295" y="438"/>
                  <a:pt x="296" y="438"/>
                  <a:pt x="298" y="438"/>
                </a:cubicBezTo>
                <a:cubicBezTo>
                  <a:pt x="299" y="438"/>
                  <a:pt x="301" y="438"/>
                  <a:pt x="303" y="439"/>
                </a:cubicBezTo>
                <a:cubicBezTo>
                  <a:pt x="307" y="440"/>
                  <a:pt x="310" y="441"/>
                  <a:pt x="314" y="442"/>
                </a:cubicBezTo>
                <a:cubicBezTo>
                  <a:pt x="313" y="442"/>
                  <a:pt x="311" y="441"/>
                  <a:pt x="311" y="443"/>
                </a:cubicBezTo>
                <a:cubicBezTo>
                  <a:pt x="315" y="445"/>
                  <a:pt x="314" y="441"/>
                  <a:pt x="318" y="443"/>
                </a:cubicBezTo>
                <a:cubicBezTo>
                  <a:pt x="318" y="443"/>
                  <a:pt x="318" y="442"/>
                  <a:pt x="317" y="442"/>
                </a:cubicBezTo>
                <a:cubicBezTo>
                  <a:pt x="321" y="442"/>
                  <a:pt x="326" y="443"/>
                  <a:pt x="327" y="440"/>
                </a:cubicBezTo>
                <a:cubicBezTo>
                  <a:pt x="331" y="441"/>
                  <a:pt x="330" y="442"/>
                  <a:pt x="332" y="443"/>
                </a:cubicBezTo>
                <a:cubicBezTo>
                  <a:pt x="336" y="446"/>
                  <a:pt x="338" y="445"/>
                  <a:pt x="342" y="447"/>
                </a:cubicBezTo>
                <a:cubicBezTo>
                  <a:pt x="342" y="448"/>
                  <a:pt x="341" y="448"/>
                  <a:pt x="339" y="447"/>
                </a:cubicBezTo>
                <a:cubicBezTo>
                  <a:pt x="339" y="449"/>
                  <a:pt x="342" y="451"/>
                  <a:pt x="344" y="452"/>
                </a:cubicBezTo>
                <a:cubicBezTo>
                  <a:pt x="347" y="453"/>
                  <a:pt x="349" y="454"/>
                  <a:pt x="348" y="456"/>
                </a:cubicBezTo>
                <a:cubicBezTo>
                  <a:pt x="352" y="457"/>
                  <a:pt x="349" y="453"/>
                  <a:pt x="348" y="451"/>
                </a:cubicBezTo>
                <a:cubicBezTo>
                  <a:pt x="348" y="450"/>
                  <a:pt x="351" y="453"/>
                  <a:pt x="353" y="453"/>
                </a:cubicBezTo>
                <a:cubicBezTo>
                  <a:pt x="349" y="453"/>
                  <a:pt x="353" y="456"/>
                  <a:pt x="353" y="458"/>
                </a:cubicBezTo>
                <a:cubicBezTo>
                  <a:pt x="356" y="459"/>
                  <a:pt x="358" y="459"/>
                  <a:pt x="360" y="459"/>
                </a:cubicBezTo>
                <a:cubicBezTo>
                  <a:pt x="363" y="460"/>
                  <a:pt x="366" y="461"/>
                  <a:pt x="369" y="463"/>
                </a:cubicBezTo>
                <a:cubicBezTo>
                  <a:pt x="372" y="465"/>
                  <a:pt x="370" y="466"/>
                  <a:pt x="371" y="467"/>
                </a:cubicBezTo>
                <a:cubicBezTo>
                  <a:pt x="372" y="468"/>
                  <a:pt x="373" y="467"/>
                  <a:pt x="374" y="468"/>
                </a:cubicBezTo>
                <a:cubicBezTo>
                  <a:pt x="376" y="470"/>
                  <a:pt x="372" y="465"/>
                  <a:pt x="376" y="467"/>
                </a:cubicBezTo>
                <a:cubicBezTo>
                  <a:pt x="379" y="469"/>
                  <a:pt x="378" y="470"/>
                  <a:pt x="377" y="470"/>
                </a:cubicBezTo>
                <a:cubicBezTo>
                  <a:pt x="379" y="472"/>
                  <a:pt x="381" y="473"/>
                  <a:pt x="383" y="474"/>
                </a:cubicBezTo>
                <a:cubicBezTo>
                  <a:pt x="385" y="476"/>
                  <a:pt x="387" y="478"/>
                  <a:pt x="390" y="482"/>
                </a:cubicBezTo>
                <a:cubicBezTo>
                  <a:pt x="390" y="483"/>
                  <a:pt x="391" y="484"/>
                  <a:pt x="391" y="484"/>
                </a:cubicBezTo>
                <a:cubicBezTo>
                  <a:pt x="391" y="485"/>
                  <a:pt x="391" y="486"/>
                  <a:pt x="392" y="487"/>
                </a:cubicBezTo>
                <a:cubicBezTo>
                  <a:pt x="392" y="488"/>
                  <a:pt x="392" y="489"/>
                  <a:pt x="393" y="490"/>
                </a:cubicBezTo>
                <a:cubicBezTo>
                  <a:pt x="394" y="492"/>
                  <a:pt x="394" y="494"/>
                  <a:pt x="395" y="496"/>
                </a:cubicBezTo>
                <a:cubicBezTo>
                  <a:pt x="395" y="496"/>
                  <a:pt x="395" y="495"/>
                  <a:pt x="395" y="493"/>
                </a:cubicBezTo>
                <a:cubicBezTo>
                  <a:pt x="394" y="492"/>
                  <a:pt x="394" y="490"/>
                  <a:pt x="393" y="489"/>
                </a:cubicBezTo>
                <a:cubicBezTo>
                  <a:pt x="393" y="490"/>
                  <a:pt x="394" y="490"/>
                  <a:pt x="394" y="490"/>
                </a:cubicBezTo>
                <a:cubicBezTo>
                  <a:pt x="394" y="491"/>
                  <a:pt x="395" y="492"/>
                  <a:pt x="395" y="492"/>
                </a:cubicBezTo>
                <a:cubicBezTo>
                  <a:pt x="396" y="494"/>
                  <a:pt x="396" y="495"/>
                  <a:pt x="397" y="497"/>
                </a:cubicBezTo>
                <a:cubicBezTo>
                  <a:pt x="398" y="502"/>
                  <a:pt x="398" y="507"/>
                  <a:pt x="398" y="513"/>
                </a:cubicBezTo>
                <a:cubicBezTo>
                  <a:pt x="397" y="516"/>
                  <a:pt x="397" y="518"/>
                  <a:pt x="396" y="521"/>
                </a:cubicBezTo>
                <a:cubicBezTo>
                  <a:pt x="395" y="522"/>
                  <a:pt x="395" y="523"/>
                  <a:pt x="394" y="525"/>
                </a:cubicBezTo>
                <a:cubicBezTo>
                  <a:pt x="394" y="526"/>
                  <a:pt x="393" y="527"/>
                  <a:pt x="393" y="528"/>
                </a:cubicBezTo>
                <a:cubicBezTo>
                  <a:pt x="390" y="532"/>
                  <a:pt x="388" y="535"/>
                  <a:pt x="386" y="537"/>
                </a:cubicBezTo>
                <a:cubicBezTo>
                  <a:pt x="386" y="538"/>
                  <a:pt x="385" y="538"/>
                  <a:pt x="384" y="538"/>
                </a:cubicBezTo>
                <a:cubicBezTo>
                  <a:pt x="384" y="539"/>
                  <a:pt x="384" y="538"/>
                  <a:pt x="383" y="538"/>
                </a:cubicBezTo>
                <a:cubicBezTo>
                  <a:pt x="382" y="538"/>
                  <a:pt x="381" y="538"/>
                  <a:pt x="379" y="540"/>
                </a:cubicBezTo>
                <a:cubicBezTo>
                  <a:pt x="378" y="542"/>
                  <a:pt x="380" y="540"/>
                  <a:pt x="380" y="542"/>
                </a:cubicBezTo>
                <a:cubicBezTo>
                  <a:pt x="379" y="543"/>
                  <a:pt x="377" y="544"/>
                  <a:pt x="375" y="546"/>
                </a:cubicBezTo>
                <a:cubicBezTo>
                  <a:pt x="374" y="546"/>
                  <a:pt x="373" y="547"/>
                  <a:pt x="373" y="548"/>
                </a:cubicBezTo>
                <a:cubicBezTo>
                  <a:pt x="372" y="548"/>
                  <a:pt x="371" y="549"/>
                  <a:pt x="370" y="549"/>
                </a:cubicBezTo>
                <a:cubicBezTo>
                  <a:pt x="369" y="550"/>
                  <a:pt x="367" y="551"/>
                  <a:pt x="366" y="552"/>
                </a:cubicBezTo>
                <a:cubicBezTo>
                  <a:pt x="365" y="552"/>
                  <a:pt x="364" y="553"/>
                  <a:pt x="364" y="553"/>
                </a:cubicBezTo>
                <a:cubicBezTo>
                  <a:pt x="363" y="554"/>
                  <a:pt x="362" y="554"/>
                  <a:pt x="362" y="555"/>
                </a:cubicBezTo>
                <a:cubicBezTo>
                  <a:pt x="361" y="553"/>
                  <a:pt x="360" y="553"/>
                  <a:pt x="358" y="554"/>
                </a:cubicBezTo>
                <a:cubicBezTo>
                  <a:pt x="357" y="554"/>
                  <a:pt x="355" y="555"/>
                  <a:pt x="354" y="555"/>
                </a:cubicBezTo>
                <a:cubicBezTo>
                  <a:pt x="355" y="556"/>
                  <a:pt x="357" y="555"/>
                  <a:pt x="357" y="556"/>
                </a:cubicBezTo>
                <a:cubicBezTo>
                  <a:pt x="355" y="558"/>
                  <a:pt x="355" y="556"/>
                  <a:pt x="354" y="556"/>
                </a:cubicBezTo>
                <a:cubicBezTo>
                  <a:pt x="351" y="557"/>
                  <a:pt x="348" y="560"/>
                  <a:pt x="344" y="559"/>
                </a:cubicBezTo>
                <a:cubicBezTo>
                  <a:pt x="348" y="556"/>
                  <a:pt x="352" y="556"/>
                  <a:pt x="357" y="553"/>
                </a:cubicBezTo>
                <a:cubicBezTo>
                  <a:pt x="358" y="553"/>
                  <a:pt x="359" y="552"/>
                  <a:pt x="360" y="552"/>
                </a:cubicBezTo>
                <a:cubicBezTo>
                  <a:pt x="361" y="551"/>
                  <a:pt x="362" y="551"/>
                  <a:pt x="362" y="551"/>
                </a:cubicBezTo>
                <a:cubicBezTo>
                  <a:pt x="362" y="550"/>
                  <a:pt x="362" y="550"/>
                  <a:pt x="363" y="549"/>
                </a:cubicBezTo>
                <a:cubicBezTo>
                  <a:pt x="363" y="549"/>
                  <a:pt x="364" y="548"/>
                  <a:pt x="365" y="547"/>
                </a:cubicBezTo>
                <a:cubicBezTo>
                  <a:pt x="364" y="549"/>
                  <a:pt x="366" y="548"/>
                  <a:pt x="369" y="546"/>
                </a:cubicBezTo>
                <a:cubicBezTo>
                  <a:pt x="370" y="546"/>
                  <a:pt x="370" y="546"/>
                  <a:pt x="371" y="545"/>
                </a:cubicBezTo>
                <a:cubicBezTo>
                  <a:pt x="372" y="545"/>
                  <a:pt x="373" y="544"/>
                  <a:pt x="373" y="544"/>
                </a:cubicBezTo>
                <a:cubicBezTo>
                  <a:pt x="375" y="543"/>
                  <a:pt x="376" y="542"/>
                  <a:pt x="376" y="542"/>
                </a:cubicBezTo>
                <a:cubicBezTo>
                  <a:pt x="377" y="541"/>
                  <a:pt x="378" y="539"/>
                  <a:pt x="379" y="537"/>
                </a:cubicBezTo>
                <a:cubicBezTo>
                  <a:pt x="381" y="536"/>
                  <a:pt x="382" y="536"/>
                  <a:pt x="383" y="536"/>
                </a:cubicBezTo>
                <a:cubicBezTo>
                  <a:pt x="384" y="535"/>
                  <a:pt x="385" y="535"/>
                  <a:pt x="386" y="535"/>
                </a:cubicBezTo>
                <a:cubicBezTo>
                  <a:pt x="387" y="533"/>
                  <a:pt x="388" y="532"/>
                  <a:pt x="388" y="531"/>
                </a:cubicBezTo>
                <a:cubicBezTo>
                  <a:pt x="389" y="530"/>
                  <a:pt x="390" y="530"/>
                  <a:pt x="391" y="529"/>
                </a:cubicBezTo>
                <a:cubicBezTo>
                  <a:pt x="392" y="527"/>
                  <a:pt x="394" y="525"/>
                  <a:pt x="396" y="518"/>
                </a:cubicBezTo>
                <a:cubicBezTo>
                  <a:pt x="395" y="516"/>
                  <a:pt x="393" y="520"/>
                  <a:pt x="391" y="523"/>
                </a:cubicBezTo>
                <a:cubicBezTo>
                  <a:pt x="389" y="525"/>
                  <a:pt x="388" y="527"/>
                  <a:pt x="388" y="523"/>
                </a:cubicBezTo>
                <a:cubicBezTo>
                  <a:pt x="389" y="522"/>
                  <a:pt x="390" y="521"/>
                  <a:pt x="391" y="519"/>
                </a:cubicBezTo>
                <a:cubicBezTo>
                  <a:pt x="391" y="518"/>
                  <a:pt x="392" y="517"/>
                  <a:pt x="393" y="516"/>
                </a:cubicBezTo>
                <a:cubicBezTo>
                  <a:pt x="394" y="514"/>
                  <a:pt x="395" y="512"/>
                  <a:pt x="396" y="513"/>
                </a:cubicBezTo>
                <a:cubicBezTo>
                  <a:pt x="397" y="507"/>
                  <a:pt x="396" y="503"/>
                  <a:pt x="396" y="503"/>
                </a:cubicBezTo>
                <a:cubicBezTo>
                  <a:pt x="395" y="502"/>
                  <a:pt x="394" y="504"/>
                  <a:pt x="394" y="507"/>
                </a:cubicBezTo>
                <a:cubicBezTo>
                  <a:pt x="393" y="505"/>
                  <a:pt x="393" y="501"/>
                  <a:pt x="394" y="502"/>
                </a:cubicBezTo>
                <a:cubicBezTo>
                  <a:pt x="394" y="500"/>
                  <a:pt x="394" y="499"/>
                  <a:pt x="394" y="498"/>
                </a:cubicBezTo>
                <a:cubicBezTo>
                  <a:pt x="394" y="498"/>
                  <a:pt x="393" y="497"/>
                  <a:pt x="393" y="496"/>
                </a:cubicBezTo>
                <a:cubicBezTo>
                  <a:pt x="393" y="494"/>
                  <a:pt x="392" y="493"/>
                  <a:pt x="392" y="492"/>
                </a:cubicBezTo>
                <a:cubicBezTo>
                  <a:pt x="391" y="490"/>
                  <a:pt x="391" y="488"/>
                  <a:pt x="390" y="486"/>
                </a:cubicBezTo>
                <a:cubicBezTo>
                  <a:pt x="390" y="485"/>
                  <a:pt x="390" y="485"/>
                  <a:pt x="389" y="485"/>
                </a:cubicBezTo>
                <a:cubicBezTo>
                  <a:pt x="389" y="485"/>
                  <a:pt x="389" y="484"/>
                  <a:pt x="389" y="484"/>
                </a:cubicBezTo>
                <a:cubicBezTo>
                  <a:pt x="388" y="484"/>
                  <a:pt x="388" y="484"/>
                  <a:pt x="388" y="484"/>
                </a:cubicBezTo>
                <a:cubicBezTo>
                  <a:pt x="388" y="485"/>
                  <a:pt x="388" y="485"/>
                  <a:pt x="388" y="486"/>
                </a:cubicBezTo>
                <a:cubicBezTo>
                  <a:pt x="388" y="487"/>
                  <a:pt x="389" y="487"/>
                  <a:pt x="389" y="489"/>
                </a:cubicBezTo>
                <a:cubicBezTo>
                  <a:pt x="389" y="488"/>
                  <a:pt x="388" y="487"/>
                  <a:pt x="388" y="486"/>
                </a:cubicBezTo>
                <a:cubicBezTo>
                  <a:pt x="387" y="486"/>
                  <a:pt x="387" y="485"/>
                  <a:pt x="386" y="484"/>
                </a:cubicBezTo>
                <a:cubicBezTo>
                  <a:pt x="385" y="482"/>
                  <a:pt x="384" y="480"/>
                  <a:pt x="383" y="480"/>
                </a:cubicBezTo>
                <a:cubicBezTo>
                  <a:pt x="382" y="480"/>
                  <a:pt x="383" y="481"/>
                  <a:pt x="382" y="482"/>
                </a:cubicBezTo>
                <a:cubicBezTo>
                  <a:pt x="384" y="483"/>
                  <a:pt x="385" y="485"/>
                  <a:pt x="386" y="487"/>
                </a:cubicBezTo>
                <a:cubicBezTo>
                  <a:pt x="388" y="489"/>
                  <a:pt x="389" y="491"/>
                  <a:pt x="390" y="491"/>
                </a:cubicBezTo>
                <a:cubicBezTo>
                  <a:pt x="391" y="492"/>
                  <a:pt x="391" y="494"/>
                  <a:pt x="392" y="495"/>
                </a:cubicBezTo>
                <a:cubicBezTo>
                  <a:pt x="392" y="496"/>
                  <a:pt x="392" y="497"/>
                  <a:pt x="392" y="498"/>
                </a:cubicBezTo>
                <a:cubicBezTo>
                  <a:pt x="392" y="499"/>
                  <a:pt x="392" y="500"/>
                  <a:pt x="392" y="501"/>
                </a:cubicBezTo>
                <a:cubicBezTo>
                  <a:pt x="392" y="503"/>
                  <a:pt x="392" y="504"/>
                  <a:pt x="392" y="507"/>
                </a:cubicBezTo>
                <a:cubicBezTo>
                  <a:pt x="391" y="508"/>
                  <a:pt x="391" y="502"/>
                  <a:pt x="390" y="502"/>
                </a:cubicBezTo>
                <a:cubicBezTo>
                  <a:pt x="389" y="503"/>
                  <a:pt x="391" y="506"/>
                  <a:pt x="391" y="507"/>
                </a:cubicBezTo>
                <a:cubicBezTo>
                  <a:pt x="391" y="510"/>
                  <a:pt x="390" y="510"/>
                  <a:pt x="389" y="514"/>
                </a:cubicBezTo>
                <a:cubicBezTo>
                  <a:pt x="389" y="516"/>
                  <a:pt x="389" y="517"/>
                  <a:pt x="389" y="519"/>
                </a:cubicBezTo>
                <a:cubicBezTo>
                  <a:pt x="389" y="520"/>
                  <a:pt x="388" y="521"/>
                  <a:pt x="388" y="522"/>
                </a:cubicBezTo>
                <a:cubicBezTo>
                  <a:pt x="388" y="523"/>
                  <a:pt x="387" y="524"/>
                  <a:pt x="387" y="525"/>
                </a:cubicBezTo>
                <a:cubicBezTo>
                  <a:pt x="385" y="527"/>
                  <a:pt x="387" y="527"/>
                  <a:pt x="388" y="528"/>
                </a:cubicBezTo>
                <a:cubicBezTo>
                  <a:pt x="387" y="529"/>
                  <a:pt x="387" y="530"/>
                  <a:pt x="386" y="530"/>
                </a:cubicBezTo>
                <a:cubicBezTo>
                  <a:pt x="386" y="531"/>
                  <a:pt x="385" y="531"/>
                  <a:pt x="385" y="532"/>
                </a:cubicBezTo>
                <a:cubicBezTo>
                  <a:pt x="384" y="533"/>
                  <a:pt x="383" y="533"/>
                  <a:pt x="382" y="534"/>
                </a:cubicBezTo>
                <a:cubicBezTo>
                  <a:pt x="381" y="534"/>
                  <a:pt x="381" y="535"/>
                  <a:pt x="380" y="535"/>
                </a:cubicBezTo>
                <a:cubicBezTo>
                  <a:pt x="379" y="535"/>
                  <a:pt x="379" y="535"/>
                  <a:pt x="378" y="536"/>
                </a:cubicBezTo>
                <a:cubicBezTo>
                  <a:pt x="374" y="539"/>
                  <a:pt x="375" y="540"/>
                  <a:pt x="375" y="542"/>
                </a:cubicBezTo>
                <a:cubicBezTo>
                  <a:pt x="373" y="542"/>
                  <a:pt x="372" y="542"/>
                  <a:pt x="371" y="543"/>
                </a:cubicBezTo>
                <a:cubicBezTo>
                  <a:pt x="369" y="543"/>
                  <a:pt x="368" y="543"/>
                  <a:pt x="367" y="543"/>
                </a:cubicBezTo>
                <a:cubicBezTo>
                  <a:pt x="367" y="544"/>
                  <a:pt x="365" y="545"/>
                  <a:pt x="364" y="547"/>
                </a:cubicBezTo>
                <a:cubicBezTo>
                  <a:pt x="363" y="548"/>
                  <a:pt x="362" y="548"/>
                  <a:pt x="361" y="549"/>
                </a:cubicBezTo>
                <a:cubicBezTo>
                  <a:pt x="359" y="550"/>
                  <a:pt x="358" y="551"/>
                  <a:pt x="357" y="551"/>
                </a:cubicBezTo>
                <a:cubicBezTo>
                  <a:pt x="355" y="552"/>
                  <a:pt x="354" y="553"/>
                  <a:pt x="353" y="553"/>
                </a:cubicBezTo>
                <a:cubicBezTo>
                  <a:pt x="353" y="552"/>
                  <a:pt x="352" y="552"/>
                  <a:pt x="350" y="553"/>
                </a:cubicBezTo>
                <a:cubicBezTo>
                  <a:pt x="349" y="553"/>
                  <a:pt x="346" y="554"/>
                  <a:pt x="345" y="554"/>
                </a:cubicBezTo>
                <a:cubicBezTo>
                  <a:pt x="343" y="555"/>
                  <a:pt x="342" y="556"/>
                  <a:pt x="341" y="557"/>
                </a:cubicBezTo>
                <a:cubicBezTo>
                  <a:pt x="341" y="557"/>
                  <a:pt x="341" y="557"/>
                  <a:pt x="340" y="558"/>
                </a:cubicBezTo>
                <a:cubicBezTo>
                  <a:pt x="339" y="558"/>
                  <a:pt x="338" y="558"/>
                  <a:pt x="336" y="558"/>
                </a:cubicBezTo>
                <a:cubicBezTo>
                  <a:pt x="337" y="558"/>
                  <a:pt x="338" y="557"/>
                  <a:pt x="340" y="556"/>
                </a:cubicBezTo>
                <a:cubicBezTo>
                  <a:pt x="339" y="555"/>
                  <a:pt x="335" y="557"/>
                  <a:pt x="334" y="557"/>
                </a:cubicBezTo>
                <a:cubicBezTo>
                  <a:pt x="335" y="558"/>
                  <a:pt x="335" y="558"/>
                  <a:pt x="336" y="559"/>
                </a:cubicBezTo>
                <a:cubicBezTo>
                  <a:pt x="340" y="560"/>
                  <a:pt x="343" y="558"/>
                  <a:pt x="340" y="561"/>
                </a:cubicBezTo>
                <a:cubicBezTo>
                  <a:pt x="345" y="560"/>
                  <a:pt x="349" y="559"/>
                  <a:pt x="353" y="558"/>
                </a:cubicBezTo>
                <a:cubicBezTo>
                  <a:pt x="352" y="559"/>
                  <a:pt x="350" y="560"/>
                  <a:pt x="347" y="560"/>
                </a:cubicBezTo>
                <a:cubicBezTo>
                  <a:pt x="346" y="561"/>
                  <a:pt x="344" y="561"/>
                  <a:pt x="343" y="561"/>
                </a:cubicBezTo>
                <a:cubicBezTo>
                  <a:pt x="342" y="561"/>
                  <a:pt x="341" y="561"/>
                  <a:pt x="340" y="561"/>
                </a:cubicBezTo>
                <a:cubicBezTo>
                  <a:pt x="339" y="561"/>
                  <a:pt x="339" y="561"/>
                  <a:pt x="338" y="562"/>
                </a:cubicBezTo>
                <a:cubicBezTo>
                  <a:pt x="334" y="563"/>
                  <a:pt x="327" y="563"/>
                  <a:pt x="320" y="563"/>
                </a:cubicBezTo>
                <a:cubicBezTo>
                  <a:pt x="321" y="561"/>
                  <a:pt x="319" y="561"/>
                  <a:pt x="319" y="560"/>
                </a:cubicBezTo>
                <a:cubicBezTo>
                  <a:pt x="314" y="559"/>
                  <a:pt x="311" y="560"/>
                  <a:pt x="307" y="560"/>
                </a:cubicBezTo>
                <a:cubicBezTo>
                  <a:pt x="307" y="558"/>
                  <a:pt x="309" y="557"/>
                  <a:pt x="311" y="557"/>
                </a:cubicBezTo>
                <a:cubicBezTo>
                  <a:pt x="308" y="555"/>
                  <a:pt x="306" y="559"/>
                  <a:pt x="304" y="560"/>
                </a:cubicBezTo>
                <a:cubicBezTo>
                  <a:pt x="300" y="560"/>
                  <a:pt x="301" y="558"/>
                  <a:pt x="298" y="558"/>
                </a:cubicBezTo>
                <a:cubicBezTo>
                  <a:pt x="296" y="558"/>
                  <a:pt x="298" y="560"/>
                  <a:pt x="301" y="560"/>
                </a:cubicBezTo>
                <a:cubicBezTo>
                  <a:pt x="299" y="563"/>
                  <a:pt x="297" y="559"/>
                  <a:pt x="295" y="558"/>
                </a:cubicBezTo>
                <a:cubicBezTo>
                  <a:pt x="291" y="559"/>
                  <a:pt x="293" y="561"/>
                  <a:pt x="292" y="562"/>
                </a:cubicBezTo>
                <a:cubicBezTo>
                  <a:pt x="288" y="562"/>
                  <a:pt x="293" y="559"/>
                  <a:pt x="289" y="559"/>
                </a:cubicBezTo>
                <a:cubicBezTo>
                  <a:pt x="288" y="560"/>
                  <a:pt x="284" y="559"/>
                  <a:pt x="285" y="562"/>
                </a:cubicBezTo>
                <a:cubicBezTo>
                  <a:pt x="282" y="561"/>
                  <a:pt x="276" y="562"/>
                  <a:pt x="279" y="561"/>
                </a:cubicBezTo>
                <a:cubicBezTo>
                  <a:pt x="276" y="561"/>
                  <a:pt x="271" y="560"/>
                  <a:pt x="270" y="561"/>
                </a:cubicBezTo>
                <a:cubicBezTo>
                  <a:pt x="268" y="560"/>
                  <a:pt x="270" y="560"/>
                  <a:pt x="270" y="559"/>
                </a:cubicBezTo>
                <a:cubicBezTo>
                  <a:pt x="267" y="558"/>
                  <a:pt x="268" y="561"/>
                  <a:pt x="267" y="561"/>
                </a:cubicBezTo>
                <a:cubicBezTo>
                  <a:pt x="265" y="559"/>
                  <a:pt x="264" y="562"/>
                  <a:pt x="259" y="561"/>
                </a:cubicBezTo>
                <a:cubicBezTo>
                  <a:pt x="259" y="560"/>
                  <a:pt x="261" y="559"/>
                  <a:pt x="262" y="558"/>
                </a:cubicBezTo>
                <a:cubicBezTo>
                  <a:pt x="280" y="560"/>
                  <a:pt x="288" y="557"/>
                  <a:pt x="305" y="557"/>
                </a:cubicBezTo>
                <a:cubicBezTo>
                  <a:pt x="306" y="556"/>
                  <a:pt x="305" y="556"/>
                  <a:pt x="304" y="555"/>
                </a:cubicBezTo>
                <a:cubicBezTo>
                  <a:pt x="307" y="555"/>
                  <a:pt x="311" y="554"/>
                  <a:pt x="314" y="554"/>
                </a:cubicBezTo>
                <a:cubicBezTo>
                  <a:pt x="315" y="554"/>
                  <a:pt x="316" y="555"/>
                  <a:pt x="317" y="555"/>
                </a:cubicBezTo>
                <a:cubicBezTo>
                  <a:pt x="318" y="555"/>
                  <a:pt x="319" y="554"/>
                  <a:pt x="319" y="554"/>
                </a:cubicBezTo>
                <a:cubicBezTo>
                  <a:pt x="321" y="555"/>
                  <a:pt x="318" y="556"/>
                  <a:pt x="323" y="555"/>
                </a:cubicBezTo>
                <a:cubicBezTo>
                  <a:pt x="321" y="559"/>
                  <a:pt x="316" y="557"/>
                  <a:pt x="313" y="558"/>
                </a:cubicBezTo>
                <a:cubicBezTo>
                  <a:pt x="317" y="560"/>
                  <a:pt x="324" y="560"/>
                  <a:pt x="332" y="560"/>
                </a:cubicBezTo>
                <a:cubicBezTo>
                  <a:pt x="331" y="560"/>
                  <a:pt x="331" y="561"/>
                  <a:pt x="331" y="562"/>
                </a:cubicBezTo>
                <a:cubicBezTo>
                  <a:pt x="335" y="561"/>
                  <a:pt x="333" y="559"/>
                  <a:pt x="332" y="557"/>
                </a:cubicBezTo>
                <a:cubicBezTo>
                  <a:pt x="327" y="557"/>
                  <a:pt x="328" y="559"/>
                  <a:pt x="324" y="559"/>
                </a:cubicBezTo>
                <a:cubicBezTo>
                  <a:pt x="325" y="557"/>
                  <a:pt x="329" y="554"/>
                  <a:pt x="322" y="553"/>
                </a:cubicBezTo>
                <a:cubicBezTo>
                  <a:pt x="326" y="553"/>
                  <a:pt x="331" y="552"/>
                  <a:pt x="336" y="551"/>
                </a:cubicBezTo>
                <a:cubicBezTo>
                  <a:pt x="339" y="550"/>
                  <a:pt x="342" y="550"/>
                  <a:pt x="345" y="549"/>
                </a:cubicBezTo>
                <a:cubicBezTo>
                  <a:pt x="348" y="548"/>
                  <a:pt x="352" y="547"/>
                  <a:pt x="354" y="546"/>
                </a:cubicBezTo>
                <a:cubicBezTo>
                  <a:pt x="355" y="546"/>
                  <a:pt x="355" y="546"/>
                  <a:pt x="355" y="546"/>
                </a:cubicBezTo>
                <a:cubicBezTo>
                  <a:pt x="356" y="545"/>
                  <a:pt x="357" y="545"/>
                  <a:pt x="358" y="544"/>
                </a:cubicBezTo>
                <a:cubicBezTo>
                  <a:pt x="359" y="543"/>
                  <a:pt x="361" y="542"/>
                  <a:pt x="362" y="541"/>
                </a:cubicBezTo>
                <a:cubicBezTo>
                  <a:pt x="364" y="540"/>
                  <a:pt x="365" y="539"/>
                  <a:pt x="367" y="538"/>
                </a:cubicBezTo>
                <a:cubicBezTo>
                  <a:pt x="368" y="537"/>
                  <a:pt x="370" y="536"/>
                  <a:pt x="371" y="535"/>
                </a:cubicBezTo>
                <a:cubicBezTo>
                  <a:pt x="373" y="533"/>
                  <a:pt x="371" y="533"/>
                  <a:pt x="374" y="530"/>
                </a:cubicBezTo>
                <a:cubicBezTo>
                  <a:pt x="376" y="529"/>
                  <a:pt x="377" y="529"/>
                  <a:pt x="378" y="529"/>
                </a:cubicBezTo>
                <a:cubicBezTo>
                  <a:pt x="379" y="529"/>
                  <a:pt x="380" y="529"/>
                  <a:pt x="381" y="529"/>
                </a:cubicBezTo>
                <a:cubicBezTo>
                  <a:pt x="383" y="526"/>
                  <a:pt x="384" y="524"/>
                  <a:pt x="385" y="522"/>
                </a:cubicBezTo>
                <a:cubicBezTo>
                  <a:pt x="385" y="521"/>
                  <a:pt x="386" y="520"/>
                  <a:pt x="386" y="519"/>
                </a:cubicBezTo>
                <a:cubicBezTo>
                  <a:pt x="387" y="518"/>
                  <a:pt x="387" y="517"/>
                  <a:pt x="387" y="515"/>
                </a:cubicBezTo>
                <a:cubicBezTo>
                  <a:pt x="387" y="515"/>
                  <a:pt x="388" y="514"/>
                  <a:pt x="388" y="513"/>
                </a:cubicBezTo>
                <a:cubicBezTo>
                  <a:pt x="388" y="513"/>
                  <a:pt x="388" y="512"/>
                  <a:pt x="388" y="511"/>
                </a:cubicBezTo>
                <a:cubicBezTo>
                  <a:pt x="387" y="510"/>
                  <a:pt x="386" y="512"/>
                  <a:pt x="385" y="513"/>
                </a:cubicBezTo>
                <a:cubicBezTo>
                  <a:pt x="386" y="514"/>
                  <a:pt x="385" y="517"/>
                  <a:pt x="384" y="520"/>
                </a:cubicBezTo>
                <a:cubicBezTo>
                  <a:pt x="383" y="522"/>
                  <a:pt x="382" y="525"/>
                  <a:pt x="382" y="526"/>
                </a:cubicBezTo>
                <a:cubicBezTo>
                  <a:pt x="380" y="528"/>
                  <a:pt x="379" y="528"/>
                  <a:pt x="378" y="527"/>
                </a:cubicBezTo>
                <a:cubicBezTo>
                  <a:pt x="378" y="527"/>
                  <a:pt x="379" y="525"/>
                  <a:pt x="379" y="523"/>
                </a:cubicBezTo>
                <a:cubicBezTo>
                  <a:pt x="380" y="522"/>
                  <a:pt x="380" y="521"/>
                  <a:pt x="381" y="520"/>
                </a:cubicBezTo>
                <a:cubicBezTo>
                  <a:pt x="381" y="520"/>
                  <a:pt x="381" y="519"/>
                  <a:pt x="381" y="519"/>
                </a:cubicBezTo>
                <a:cubicBezTo>
                  <a:pt x="382" y="518"/>
                  <a:pt x="382" y="517"/>
                  <a:pt x="382" y="516"/>
                </a:cubicBezTo>
                <a:cubicBezTo>
                  <a:pt x="382" y="515"/>
                  <a:pt x="383" y="514"/>
                  <a:pt x="383" y="512"/>
                </a:cubicBezTo>
                <a:cubicBezTo>
                  <a:pt x="384" y="511"/>
                  <a:pt x="384" y="510"/>
                  <a:pt x="384" y="508"/>
                </a:cubicBezTo>
                <a:cubicBezTo>
                  <a:pt x="384" y="508"/>
                  <a:pt x="385" y="511"/>
                  <a:pt x="385" y="511"/>
                </a:cubicBezTo>
                <a:cubicBezTo>
                  <a:pt x="385" y="510"/>
                  <a:pt x="385" y="507"/>
                  <a:pt x="385" y="504"/>
                </a:cubicBezTo>
                <a:cubicBezTo>
                  <a:pt x="385" y="503"/>
                  <a:pt x="384" y="502"/>
                  <a:pt x="384" y="501"/>
                </a:cubicBezTo>
                <a:cubicBezTo>
                  <a:pt x="384" y="501"/>
                  <a:pt x="383" y="500"/>
                  <a:pt x="383" y="501"/>
                </a:cubicBezTo>
                <a:cubicBezTo>
                  <a:pt x="383" y="500"/>
                  <a:pt x="382" y="498"/>
                  <a:pt x="382" y="497"/>
                </a:cubicBezTo>
                <a:cubicBezTo>
                  <a:pt x="381" y="495"/>
                  <a:pt x="381" y="494"/>
                  <a:pt x="380" y="492"/>
                </a:cubicBezTo>
                <a:cubicBezTo>
                  <a:pt x="378" y="489"/>
                  <a:pt x="376" y="487"/>
                  <a:pt x="374" y="484"/>
                </a:cubicBezTo>
                <a:cubicBezTo>
                  <a:pt x="369" y="480"/>
                  <a:pt x="364" y="476"/>
                  <a:pt x="360" y="474"/>
                </a:cubicBezTo>
                <a:cubicBezTo>
                  <a:pt x="354" y="471"/>
                  <a:pt x="348" y="466"/>
                  <a:pt x="343" y="464"/>
                </a:cubicBezTo>
                <a:cubicBezTo>
                  <a:pt x="341" y="463"/>
                  <a:pt x="337" y="463"/>
                  <a:pt x="334" y="462"/>
                </a:cubicBezTo>
                <a:cubicBezTo>
                  <a:pt x="330" y="461"/>
                  <a:pt x="327" y="459"/>
                  <a:pt x="324" y="460"/>
                </a:cubicBezTo>
                <a:cubicBezTo>
                  <a:pt x="324" y="462"/>
                  <a:pt x="329" y="463"/>
                  <a:pt x="328" y="465"/>
                </a:cubicBezTo>
                <a:cubicBezTo>
                  <a:pt x="333" y="466"/>
                  <a:pt x="339" y="470"/>
                  <a:pt x="339" y="472"/>
                </a:cubicBezTo>
                <a:cubicBezTo>
                  <a:pt x="341" y="471"/>
                  <a:pt x="344" y="471"/>
                  <a:pt x="348" y="473"/>
                </a:cubicBezTo>
                <a:cubicBezTo>
                  <a:pt x="350" y="472"/>
                  <a:pt x="348" y="471"/>
                  <a:pt x="349" y="470"/>
                </a:cubicBezTo>
                <a:cubicBezTo>
                  <a:pt x="355" y="472"/>
                  <a:pt x="350" y="474"/>
                  <a:pt x="348" y="475"/>
                </a:cubicBezTo>
                <a:cubicBezTo>
                  <a:pt x="349" y="476"/>
                  <a:pt x="352" y="477"/>
                  <a:pt x="355" y="480"/>
                </a:cubicBezTo>
                <a:cubicBezTo>
                  <a:pt x="356" y="481"/>
                  <a:pt x="354" y="477"/>
                  <a:pt x="357" y="478"/>
                </a:cubicBezTo>
                <a:cubicBezTo>
                  <a:pt x="357" y="477"/>
                  <a:pt x="352" y="477"/>
                  <a:pt x="351" y="474"/>
                </a:cubicBezTo>
                <a:cubicBezTo>
                  <a:pt x="352" y="474"/>
                  <a:pt x="354" y="474"/>
                  <a:pt x="355" y="474"/>
                </a:cubicBezTo>
                <a:cubicBezTo>
                  <a:pt x="358" y="476"/>
                  <a:pt x="362" y="478"/>
                  <a:pt x="366" y="481"/>
                </a:cubicBezTo>
                <a:cubicBezTo>
                  <a:pt x="369" y="485"/>
                  <a:pt x="374" y="488"/>
                  <a:pt x="378" y="496"/>
                </a:cubicBezTo>
                <a:cubicBezTo>
                  <a:pt x="378" y="498"/>
                  <a:pt x="377" y="496"/>
                  <a:pt x="376" y="494"/>
                </a:cubicBezTo>
                <a:cubicBezTo>
                  <a:pt x="375" y="492"/>
                  <a:pt x="373" y="490"/>
                  <a:pt x="372" y="491"/>
                </a:cubicBezTo>
                <a:cubicBezTo>
                  <a:pt x="371" y="492"/>
                  <a:pt x="374" y="495"/>
                  <a:pt x="375" y="498"/>
                </a:cubicBezTo>
                <a:cubicBezTo>
                  <a:pt x="376" y="500"/>
                  <a:pt x="377" y="500"/>
                  <a:pt x="377" y="500"/>
                </a:cubicBezTo>
                <a:cubicBezTo>
                  <a:pt x="378" y="500"/>
                  <a:pt x="379" y="501"/>
                  <a:pt x="379" y="503"/>
                </a:cubicBezTo>
                <a:cubicBezTo>
                  <a:pt x="376" y="500"/>
                  <a:pt x="377" y="505"/>
                  <a:pt x="377" y="508"/>
                </a:cubicBezTo>
                <a:cubicBezTo>
                  <a:pt x="378" y="511"/>
                  <a:pt x="380" y="508"/>
                  <a:pt x="378" y="511"/>
                </a:cubicBezTo>
                <a:cubicBezTo>
                  <a:pt x="377" y="512"/>
                  <a:pt x="376" y="513"/>
                  <a:pt x="375" y="515"/>
                </a:cubicBezTo>
                <a:cubicBezTo>
                  <a:pt x="374" y="516"/>
                  <a:pt x="373" y="518"/>
                  <a:pt x="373" y="520"/>
                </a:cubicBezTo>
                <a:cubicBezTo>
                  <a:pt x="374" y="519"/>
                  <a:pt x="375" y="518"/>
                  <a:pt x="376" y="517"/>
                </a:cubicBezTo>
                <a:cubicBezTo>
                  <a:pt x="377" y="516"/>
                  <a:pt x="377" y="515"/>
                  <a:pt x="378" y="516"/>
                </a:cubicBezTo>
                <a:cubicBezTo>
                  <a:pt x="378" y="517"/>
                  <a:pt x="377" y="518"/>
                  <a:pt x="377" y="518"/>
                </a:cubicBezTo>
                <a:cubicBezTo>
                  <a:pt x="376" y="519"/>
                  <a:pt x="376" y="519"/>
                  <a:pt x="376" y="519"/>
                </a:cubicBezTo>
                <a:cubicBezTo>
                  <a:pt x="375" y="520"/>
                  <a:pt x="374" y="520"/>
                  <a:pt x="373" y="521"/>
                </a:cubicBezTo>
                <a:cubicBezTo>
                  <a:pt x="373" y="522"/>
                  <a:pt x="373" y="523"/>
                  <a:pt x="372" y="524"/>
                </a:cubicBezTo>
                <a:cubicBezTo>
                  <a:pt x="373" y="526"/>
                  <a:pt x="375" y="522"/>
                  <a:pt x="376" y="522"/>
                </a:cubicBezTo>
                <a:cubicBezTo>
                  <a:pt x="378" y="521"/>
                  <a:pt x="374" y="525"/>
                  <a:pt x="374" y="525"/>
                </a:cubicBezTo>
                <a:cubicBezTo>
                  <a:pt x="373" y="527"/>
                  <a:pt x="373" y="527"/>
                  <a:pt x="372" y="528"/>
                </a:cubicBezTo>
                <a:cubicBezTo>
                  <a:pt x="372" y="529"/>
                  <a:pt x="372" y="529"/>
                  <a:pt x="371" y="530"/>
                </a:cubicBezTo>
                <a:cubicBezTo>
                  <a:pt x="370" y="531"/>
                  <a:pt x="370" y="531"/>
                  <a:pt x="369" y="532"/>
                </a:cubicBezTo>
                <a:cubicBezTo>
                  <a:pt x="369" y="532"/>
                  <a:pt x="368" y="532"/>
                  <a:pt x="367" y="533"/>
                </a:cubicBezTo>
                <a:cubicBezTo>
                  <a:pt x="366" y="534"/>
                  <a:pt x="365" y="535"/>
                  <a:pt x="363" y="536"/>
                </a:cubicBezTo>
                <a:cubicBezTo>
                  <a:pt x="361" y="537"/>
                  <a:pt x="358" y="539"/>
                  <a:pt x="355" y="540"/>
                </a:cubicBezTo>
                <a:cubicBezTo>
                  <a:pt x="356" y="539"/>
                  <a:pt x="357" y="538"/>
                  <a:pt x="358" y="538"/>
                </a:cubicBezTo>
                <a:cubicBezTo>
                  <a:pt x="359" y="537"/>
                  <a:pt x="361" y="537"/>
                  <a:pt x="363" y="535"/>
                </a:cubicBezTo>
                <a:cubicBezTo>
                  <a:pt x="362" y="534"/>
                  <a:pt x="359" y="536"/>
                  <a:pt x="356" y="538"/>
                </a:cubicBezTo>
                <a:cubicBezTo>
                  <a:pt x="356" y="537"/>
                  <a:pt x="355" y="537"/>
                  <a:pt x="354" y="537"/>
                </a:cubicBezTo>
                <a:cubicBezTo>
                  <a:pt x="353" y="537"/>
                  <a:pt x="352" y="537"/>
                  <a:pt x="351" y="537"/>
                </a:cubicBezTo>
                <a:cubicBezTo>
                  <a:pt x="351" y="537"/>
                  <a:pt x="351" y="537"/>
                  <a:pt x="351" y="537"/>
                </a:cubicBezTo>
                <a:cubicBezTo>
                  <a:pt x="350" y="538"/>
                  <a:pt x="350" y="538"/>
                  <a:pt x="351" y="538"/>
                </a:cubicBezTo>
                <a:cubicBezTo>
                  <a:pt x="352" y="538"/>
                  <a:pt x="354" y="538"/>
                  <a:pt x="354" y="540"/>
                </a:cubicBezTo>
                <a:cubicBezTo>
                  <a:pt x="353" y="540"/>
                  <a:pt x="352" y="540"/>
                  <a:pt x="352" y="541"/>
                </a:cubicBezTo>
                <a:cubicBezTo>
                  <a:pt x="348" y="542"/>
                  <a:pt x="348" y="538"/>
                  <a:pt x="345" y="538"/>
                </a:cubicBezTo>
                <a:cubicBezTo>
                  <a:pt x="341" y="539"/>
                  <a:pt x="338" y="539"/>
                  <a:pt x="335" y="539"/>
                </a:cubicBezTo>
                <a:cubicBezTo>
                  <a:pt x="333" y="539"/>
                  <a:pt x="335" y="541"/>
                  <a:pt x="333" y="542"/>
                </a:cubicBezTo>
                <a:cubicBezTo>
                  <a:pt x="328" y="543"/>
                  <a:pt x="329" y="539"/>
                  <a:pt x="323" y="541"/>
                </a:cubicBezTo>
                <a:cubicBezTo>
                  <a:pt x="324" y="538"/>
                  <a:pt x="320" y="538"/>
                  <a:pt x="320" y="535"/>
                </a:cubicBezTo>
                <a:cubicBezTo>
                  <a:pt x="324" y="537"/>
                  <a:pt x="327" y="534"/>
                  <a:pt x="329" y="533"/>
                </a:cubicBezTo>
                <a:cubicBezTo>
                  <a:pt x="328" y="532"/>
                  <a:pt x="326" y="533"/>
                  <a:pt x="325" y="533"/>
                </a:cubicBezTo>
                <a:cubicBezTo>
                  <a:pt x="326" y="532"/>
                  <a:pt x="326" y="531"/>
                  <a:pt x="326" y="530"/>
                </a:cubicBezTo>
                <a:cubicBezTo>
                  <a:pt x="328" y="530"/>
                  <a:pt x="329" y="530"/>
                  <a:pt x="329" y="532"/>
                </a:cubicBezTo>
                <a:cubicBezTo>
                  <a:pt x="330" y="532"/>
                  <a:pt x="331" y="529"/>
                  <a:pt x="331" y="531"/>
                </a:cubicBezTo>
                <a:cubicBezTo>
                  <a:pt x="333" y="532"/>
                  <a:pt x="332" y="532"/>
                  <a:pt x="330" y="532"/>
                </a:cubicBezTo>
                <a:cubicBezTo>
                  <a:pt x="331" y="533"/>
                  <a:pt x="331" y="535"/>
                  <a:pt x="329" y="536"/>
                </a:cubicBezTo>
                <a:cubicBezTo>
                  <a:pt x="330" y="538"/>
                  <a:pt x="332" y="535"/>
                  <a:pt x="335" y="535"/>
                </a:cubicBezTo>
                <a:cubicBezTo>
                  <a:pt x="335" y="536"/>
                  <a:pt x="336" y="537"/>
                  <a:pt x="336" y="539"/>
                </a:cubicBezTo>
                <a:cubicBezTo>
                  <a:pt x="339" y="538"/>
                  <a:pt x="337" y="536"/>
                  <a:pt x="340" y="535"/>
                </a:cubicBezTo>
                <a:cubicBezTo>
                  <a:pt x="340" y="533"/>
                  <a:pt x="336" y="535"/>
                  <a:pt x="336" y="533"/>
                </a:cubicBezTo>
                <a:cubicBezTo>
                  <a:pt x="338" y="533"/>
                  <a:pt x="341" y="532"/>
                  <a:pt x="341" y="533"/>
                </a:cubicBezTo>
                <a:cubicBezTo>
                  <a:pt x="342" y="532"/>
                  <a:pt x="342" y="532"/>
                  <a:pt x="343" y="531"/>
                </a:cubicBezTo>
                <a:cubicBezTo>
                  <a:pt x="344" y="530"/>
                  <a:pt x="344" y="530"/>
                  <a:pt x="346" y="529"/>
                </a:cubicBezTo>
                <a:cubicBezTo>
                  <a:pt x="345" y="531"/>
                  <a:pt x="346" y="533"/>
                  <a:pt x="348" y="532"/>
                </a:cubicBezTo>
                <a:cubicBezTo>
                  <a:pt x="349" y="532"/>
                  <a:pt x="350" y="531"/>
                  <a:pt x="351" y="530"/>
                </a:cubicBezTo>
                <a:cubicBezTo>
                  <a:pt x="354" y="530"/>
                  <a:pt x="349" y="533"/>
                  <a:pt x="352" y="533"/>
                </a:cubicBezTo>
                <a:cubicBezTo>
                  <a:pt x="353" y="532"/>
                  <a:pt x="353" y="531"/>
                  <a:pt x="356" y="530"/>
                </a:cubicBezTo>
                <a:cubicBezTo>
                  <a:pt x="356" y="531"/>
                  <a:pt x="357" y="530"/>
                  <a:pt x="358" y="530"/>
                </a:cubicBezTo>
                <a:cubicBezTo>
                  <a:pt x="358" y="531"/>
                  <a:pt x="358" y="534"/>
                  <a:pt x="361" y="534"/>
                </a:cubicBezTo>
                <a:cubicBezTo>
                  <a:pt x="362" y="532"/>
                  <a:pt x="361" y="531"/>
                  <a:pt x="364" y="529"/>
                </a:cubicBezTo>
                <a:cubicBezTo>
                  <a:pt x="367" y="530"/>
                  <a:pt x="362" y="532"/>
                  <a:pt x="364" y="534"/>
                </a:cubicBezTo>
                <a:cubicBezTo>
                  <a:pt x="369" y="531"/>
                  <a:pt x="366" y="530"/>
                  <a:pt x="367" y="529"/>
                </a:cubicBezTo>
                <a:cubicBezTo>
                  <a:pt x="369" y="527"/>
                  <a:pt x="369" y="531"/>
                  <a:pt x="372" y="527"/>
                </a:cubicBezTo>
                <a:cubicBezTo>
                  <a:pt x="372" y="526"/>
                  <a:pt x="370" y="525"/>
                  <a:pt x="372" y="522"/>
                </a:cubicBezTo>
                <a:cubicBezTo>
                  <a:pt x="371" y="522"/>
                  <a:pt x="371" y="523"/>
                  <a:pt x="370" y="524"/>
                </a:cubicBezTo>
                <a:cubicBezTo>
                  <a:pt x="370" y="525"/>
                  <a:pt x="369" y="527"/>
                  <a:pt x="367" y="528"/>
                </a:cubicBezTo>
                <a:cubicBezTo>
                  <a:pt x="367" y="526"/>
                  <a:pt x="367" y="527"/>
                  <a:pt x="366" y="527"/>
                </a:cubicBezTo>
                <a:cubicBezTo>
                  <a:pt x="365" y="528"/>
                  <a:pt x="364" y="528"/>
                  <a:pt x="363" y="528"/>
                </a:cubicBezTo>
                <a:cubicBezTo>
                  <a:pt x="363" y="528"/>
                  <a:pt x="363" y="527"/>
                  <a:pt x="362" y="527"/>
                </a:cubicBezTo>
                <a:cubicBezTo>
                  <a:pt x="362" y="526"/>
                  <a:pt x="360" y="528"/>
                  <a:pt x="360" y="526"/>
                </a:cubicBezTo>
                <a:cubicBezTo>
                  <a:pt x="360" y="525"/>
                  <a:pt x="362" y="524"/>
                  <a:pt x="363" y="523"/>
                </a:cubicBezTo>
                <a:cubicBezTo>
                  <a:pt x="364" y="523"/>
                  <a:pt x="363" y="524"/>
                  <a:pt x="363" y="524"/>
                </a:cubicBezTo>
                <a:cubicBezTo>
                  <a:pt x="363" y="525"/>
                  <a:pt x="363" y="525"/>
                  <a:pt x="363" y="526"/>
                </a:cubicBezTo>
                <a:cubicBezTo>
                  <a:pt x="365" y="524"/>
                  <a:pt x="366" y="522"/>
                  <a:pt x="366" y="521"/>
                </a:cubicBezTo>
                <a:cubicBezTo>
                  <a:pt x="365" y="520"/>
                  <a:pt x="364" y="521"/>
                  <a:pt x="362" y="522"/>
                </a:cubicBezTo>
                <a:cubicBezTo>
                  <a:pt x="361" y="523"/>
                  <a:pt x="359" y="524"/>
                  <a:pt x="358" y="526"/>
                </a:cubicBezTo>
                <a:cubicBezTo>
                  <a:pt x="356" y="525"/>
                  <a:pt x="359" y="523"/>
                  <a:pt x="360" y="522"/>
                </a:cubicBezTo>
                <a:cubicBezTo>
                  <a:pt x="358" y="522"/>
                  <a:pt x="357" y="521"/>
                  <a:pt x="358" y="519"/>
                </a:cubicBezTo>
                <a:cubicBezTo>
                  <a:pt x="357" y="519"/>
                  <a:pt x="356" y="520"/>
                  <a:pt x="356" y="519"/>
                </a:cubicBezTo>
                <a:cubicBezTo>
                  <a:pt x="354" y="520"/>
                  <a:pt x="355" y="522"/>
                  <a:pt x="352" y="522"/>
                </a:cubicBezTo>
                <a:cubicBezTo>
                  <a:pt x="351" y="520"/>
                  <a:pt x="358" y="517"/>
                  <a:pt x="360" y="513"/>
                </a:cubicBezTo>
                <a:cubicBezTo>
                  <a:pt x="360" y="513"/>
                  <a:pt x="361" y="512"/>
                  <a:pt x="361" y="512"/>
                </a:cubicBezTo>
                <a:cubicBezTo>
                  <a:pt x="361" y="512"/>
                  <a:pt x="361" y="511"/>
                  <a:pt x="361" y="511"/>
                </a:cubicBezTo>
                <a:cubicBezTo>
                  <a:pt x="361" y="511"/>
                  <a:pt x="361" y="510"/>
                  <a:pt x="362" y="510"/>
                </a:cubicBezTo>
                <a:cubicBezTo>
                  <a:pt x="362" y="510"/>
                  <a:pt x="362" y="510"/>
                  <a:pt x="362" y="510"/>
                </a:cubicBezTo>
                <a:cubicBezTo>
                  <a:pt x="362" y="509"/>
                  <a:pt x="362" y="509"/>
                  <a:pt x="362" y="509"/>
                </a:cubicBezTo>
                <a:cubicBezTo>
                  <a:pt x="362" y="509"/>
                  <a:pt x="362" y="509"/>
                  <a:pt x="362" y="510"/>
                </a:cubicBezTo>
                <a:cubicBezTo>
                  <a:pt x="362" y="510"/>
                  <a:pt x="362" y="511"/>
                  <a:pt x="362" y="511"/>
                </a:cubicBezTo>
                <a:cubicBezTo>
                  <a:pt x="363" y="511"/>
                  <a:pt x="363" y="510"/>
                  <a:pt x="363" y="510"/>
                </a:cubicBezTo>
                <a:cubicBezTo>
                  <a:pt x="363" y="510"/>
                  <a:pt x="363" y="509"/>
                  <a:pt x="363" y="509"/>
                </a:cubicBezTo>
                <a:cubicBezTo>
                  <a:pt x="363" y="509"/>
                  <a:pt x="362" y="508"/>
                  <a:pt x="362" y="508"/>
                </a:cubicBezTo>
                <a:cubicBezTo>
                  <a:pt x="362" y="508"/>
                  <a:pt x="362" y="508"/>
                  <a:pt x="362" y="507"/>
                </a:cubicBezTo>
                <a:cubicBezTo>
                  <a:pt x="363" y="507"/>
                  <a:pt x="363" y="507"/>
                  <a:pt x="363" y="507"/>
                </a:cubicBezTo>
                <a:cubicBezTo>
                  <a:pt x="363" y="507"/>
                  <a:pt x="363" y="506"/>
                  <a:pt x="363" y="506"/>
                </a:cubicBezTo>
                <a:cubicBezTo>
                  <a:pt x="363" y="506"/>
                  <a:pt x="363" y="506"/>
                  <a:pt x="363" y="506"/>
                </a:cubicBezTo>
                <a:cubicBezTo>
                  <a:pt x="363" y="506"/>
                  <a:pt x="363" y="505"/>
                  <a:pt x="362" y="505"/>
                </a:cubicBezTo>
                <a:cubicBezTo>
                  <a:pt x="362" y="505"/>
                  <a:pt x="361" y="505"/>
                  <a:pt x="361" y="504"/>
                </a:cubicBezTo>
                <a:cubicBezTo>
                  <a:pt x="360" y="503"/>
                  <a:pt x="361" y="503"/>
                  <a:pt x="360" y="502"/>
                </a:cubicBezTo>
                <a:cubicBezTo>
                  <a:pt x="359" y="500"/>
                  <a:pt x="355" y="498"/>
                  <a:pt x="355" y="496"/>
                </a:cubicBezTo>
                <a:cubicBezTo>
                  <a:pt x="356" y="495"/>
                  <a:pt x="358" y="495"/>
                  <a:pt x="359" y="496"/>
                </a:cubicBezTo>
                <a:cubicBezTo>
                  <a:pt x="360" y="496"/>
                  <a:pt x="361" y="497"/>
                  <a:pt x="361" y="497"/>
                </a:cubicBezTo>
                <a:cubicBezTo>
                  <a:pt x="362" y="498"/>
                  <a:pt x="362" y="499"/>
                  <a:pt x="363" y="500"/>
                </a:cubicBezTo>
                <a:cubicBezTo>
                  <a:pt x="363" y="499"/>
                  <a:pt x="363" y="498"/>
                  <a:pt x="363" y="497"/>
                </a:cubicBezTo>
                <a:cubicBezTo>
                  <a:pt x="362" y="496"/>
                  <a:pt x="361" y="495"/>
                  <a:pt x="360" y="494"/>
                </a:cubicBezTo>
                <a:cubicBezTo>
                  <a:pt x="357" y="492"/>
                  <a:pt x="358" y="494"/>
                  <a:pt x="357" y="495"/>
                </a:cubicBezTo>
                <a:cubicBezTo>
                  <a:pt x="356" y="493"/>
                  <a:pt x="355" y="493"/>
                  <a:pt x="354" y="494"/>
                </a:cubicBezTo>
                <a:cubicBezTo>
                  <a:pt x="353" y="493"/>
                  <a:pt x="351" y="491"/>
                  <a:pt x="351" y="493"/>
                </a:cubicBezTo>
                <a:cubicBezTo>
                  <a:pt x="351" y="493"/>
                  <a:pt x="351" y="493"/>
                  <a:pt x="352" y="494"/>
                </a:cubicBezTo>
                <a:cubicBezTo>
                  <a:pt x="353" y="494"/>
                  <a:pt x="354" y="495"/>
                  <a:pt x="354" y="496"/>
                </a:cubicBezTo>
                <a:cubicBezTo>
                  <a:pt x="350" y="494"/>
                  <a:pt x="347" y="490"/>
                  <a:pt x="342" y="488"/>
                </a:cubicBezTo>
                <a:cubicBezTo>
                  <a:pt x="341" y="488"/>
                  <a:pt x="340" y="488"/>
                  <a:pt x="338" y="488"/>
                </a:cubicBezTo>
                <a:cubicBezTo>
                  <a:pt x="335" y="486"/>
                  <a:pt x="330" y="484"/>
                  <a:pt x="326" y="482"/>
                </a:cubicBezTo>
                <a:cubicBezTo>
                  <a:pt x="319" y="479"/>
                  <a:pt x="312" y="477"/>
                  <a:pt x="308" y="475"/>
                </a:cubicBezTo>
                <a:cubicBezTo>
                  <a:pt x="308" y="475"/>
                  <a:pt x="308" y="474"/>
                  <a:pt x="308" y="474"/>
                </a:cubicBezTo>
                <a:cubicBezTo>
                  <a:pt x="308" y="473"/>
                  <a:pt x="306" y="474"/>
                  <a:pt x="305" y="473"/>
                </a:cubicBezTo>
                <a:cubicBezTo>
                  <a:pt x="308" y="470"/>
                  <a:pt x="302" y="474"/>
                  <a:pt x="299" y="472"/>
                </a:cubicBezTo>
                <a:cubicBezTo>
                  <a:pt x="297" y="471"/>
                  <a:pt x="298" y="472"/>
                  <a:pt x="297" y="473"/>
                </a:cubicBezTo>
                <a:cubicBezTo>
                  <a:pt x="296" y="473"/>
                  <a:pt x="294" y="472"/>
                  <a:pt x="292" y="472"/>
                </a:cubicBezTo>
                <a:cubicBezTo>
                  <a:pt x="290" y="472"/>
                  <a:pt x="288" y="471"/>
                  <a:pt x="288" y="470"/>
                </a:cubicBezTo>
                <a:cubicBezTo>
                  <a:pt x="285" y="470"/>
                  <a:pt x="286" y="472"/>
                  <a:pt x="282" y="471"/>
                </a:cubicBezTo>
                <a:cubicBezTo>
                  <a:pt x="282" y="469"/>
                  <a:pt x="283" y="468"/>
                  <a:pt x="286" y="469"/>
                </a:cubicBezTo>
                <a:cubicBezTo>
                  <a:pt x="287" y="467"/>
                  <a:pt x="284" y="467"/>
                  <a:pt x="281" y="466"/>
                </a:cubicBezTo>
                <a:cubicBezTo>
                  <a:pt x="280" y="468"/>
                  <a:pt x="281" y="469"/>
                  <a:pt x="281" y="470"/>
                </a:cubicBezTo>
                <a:cubicBezTo>
                  <a:pt x="270" y="469"/>
                  <a:pt x="259" y="468"/>
                  <a:pt x="247" y="467"/>
                </a:cubicBezTo>
                <a:cubicBezTo>
                  <a:pt x="236" y="466"/>
                  <a:pt x="224" y="466"/>
                  <a:pt x="213" y="465"/>
                </a:cubicBezTo>
                <a:cubicBezTo>
                  <a:pt x="202" y="464"/>
                  <a:pt x="190" y="463"/>
                  <a:pt x="179" y="463"/>
                </a:cubicBezTo>
                <a:cubicBezTo>
                  <a:pt x="174" y="462"/>
                  <a:pt x="168" y="462"/>
                  <a:pt x="162" y="462"/>
                </a:cubicBezTo>
                <a:cubicBezTo>
                  <a:pt x="155" y="462"/>
                  <a:pt x="149" y="462"/>
                  <a:pt x="142" y="462"/>
                </a:cubicBezTo>
                <a:cubicBezTo>
                  <a:pt x="133" y="462"/>
                  <a:pt x="126" y="462"/>
                  <a:pt x="117" y="461"/>
                </a:cubicBezTo>
                <a:cubicBezTo>
                  <a:pt x="115" y="461"/>
                  <a:pt x="115" y="462"/>
                  <a:pt x="113" y="462"/>
                </a:cubicBezTo>
                <a:cubicBezTo>
                  <a:pt x="111" y="462"/>
                  <a:pt x="109" y="462"/>
                  <a:pt x="106" y="462"/>
                </a:cubicBezTo>
                <a:cubicBezTo>
                  <a:pt x="105" y="462"/>
                  <a:pt x="104" y="462"/>
                  <a:pt x="103" y="462"/>
                </a:cubicBezTo>
                <a:cubicBezTo>
                  <a:pt x="102" y="461"/>
                  <a:pt x="102" y="461"/>
                  <a:pt x="102" y="461"/>
                </a:cubicBezTo>
                <a:cubicBezTo>
                  <a:pt x="102" y="461"/>
                  <a:pt x="101" y="462"/>
                  <a:pt x="101" y="461"/>
                </a:cubicBezTo>
                <a:cubicBezTo>
                  <a:pt x="101" y="459"/>
                  <a:pt x="101" y="458"/>
                  <a:pt x="102" y="456"/>
                </a:cubicBezTo>
                <a:cubicBezTo>
                  <a:pt x="102" y="452"/>
                  <a:pt x="101" y="449"/>
                  <a:pt x="101" y="445"/>
                </a:cubicBezTo>
                <a:cubicBezTo>
                  <a:pt x="102" y="440"/>
                  <a:pt x="103" y="424"/>
                  <a:pt x="103" y="415"/>
                </a:cubicBezTo>
                <a:cubicBezTo>
                  <a:pt x="103" y="410"/>
                  <a:pt x="101" y="404"/>
                  <a:pt x="104" y="397"/>
                </a:cubicBezTo>
                <a:cubicBezTo>
                  <a:pt x="103" y="391"/>
                  <a:pt x="103" y="387"/>
                  <a:pt x="104" y="382"/>
                </a:cubicBezTo>
                <a:cubicBezTo>
                  <a:pt x="104" y="383"/>
                  <a:pt x="104" y="385"/>
                  <a:pt x="102" y="384"/>
                </a:cubicBezTo>
                <a:cubicBezTo>
                  <a:pt x="104" y="376"/>
                  <a:pt x="103" y="370"/>
                  <a:pt x="103" y="360"/>
                </a:cubicBezTo>
                <a:cubicBezTo>
                  <a:pt x="104" y="361"/>
                  <a:pt x="104" y="362"/>
                  <a:pt x="105" y="363"/>
                </a:cubicBezTo>
                <a:cubicBezTo>
                  <a:pt x="106" y="359"/>
                  <a:pt x="103" y="359"/>
                  <a:pt x="103" y="357"/>
                </a:cubicBezTo>
                <a:cubicBezTo>
                  <a:pt x="103" y="354"/>
                  <a:pt x="105" y="357"/>
                  <a:pt x="106" y="358"/>
                </a:cubicBezTo>
                <a:cubicBezTo>
                  <a:pt x="106" y="355"/>
                  <a:pt x="105" y="353"/>
                  <a:pt x="104" y="349"/>
                </a:cubicBezTo>
                <a:cubicBezTo>
                  <a:pt x="105" y="346"/>
                  <a:pt x="105" y="344"/>
                  <a:pt x="105" y="340"/>
                </a:cubicBezTo>
                <a:cubicBezTo>
                  <a:pt x="105" y="338"/>
                  <a:pt x="106" y="336"/>
                  <a:pt x="106" y="335"/>
                </a:cubicBezTo>
                <a:cubicBezTo>
                  <a:pt x="106" y="332"/>
                  <a:pt x="104" y="326"/>
                  <a:pt x="105" y="321"/>
                </a:cubicBezTo>
                <a:cubicBezTo>
                  <a:pt x="105" y="319"/>
                  <a:pt x="106" y="319"/>
                  <a:pt x="106" y="318"/>
                </a:cubicBezTo>
                <a:cubicBezTo>
                  <a:pt x="106" y="317"/>
                  <a:pt x="104" y="314"/>
                  <a:pt x="106" y="313"/>
                </a:cubicBezTo>
                <a:cubicBezTo>
                  <a:pt x="106" y="312"/>
                  <a:pt x="106" y="311"/>
                  <a:pt x="106" y="309"/>
                </a:cubicBezTo>
                <a:cubicBezTo>
                  <a:pt x="106" y="308"/>
                  <a:pt x="106" y="307"/>
                  <a:pt x="106" y="307"/>
                </a:cubicBezTo>
                <a:cubicBezTo>
                  <a:pt x="106" y="306"/>
                  <a:pt x="106" y="306"/>
                  <a:pt x="106" y="305"/>
                </a:cubicBezTo>
                <a:cubicBezTo>
                  <a:pt x="107" y="305"/>
                  <a:pt x="107" y="305"/>
                  <a:pt x="107" y="305"/>
                </a:cubicBezTo>
                <a:cubicBezTo>
                  <a:pt x="110" y="304"/>
                  <a:pt x="113" y="304"/>
                  <a:pt x="116" y="304"/>
                </a:cubicBezTo>
                <a:cubicBezTo>
                  <a:pt x="118" y="304"/>
                  <a:pt x="120" y="304"/>
                  <a:pt x="121" y="304"/>
                </a:cubicBezTo>
                <a:cubicBezTo>
                  <a:pt x="123" y="304"/>
                  <a:pt x="122" y="304"/>
                  <a:pt x="125" y="304"/>
                </a:cubicBezTo>
                <a:cubicBezTo>
                  <a:pt x="127" y="304"/>
                  <a:pt x="128" y="305"/>
                  <a:pt x="129" y="305"/>
                </a:cubicBezTo>
                <a:cubicBezTo>
                  <a:pt x="129" y="305"/>
                  <a:pt x="130" y="305"/>
                  <a:pt x="132" y="305"/>
                </a:cubicBezTo>
                <a:cubicBezTo>
                  <a:pt x="137" y="305"/>
                  <a:pt x="145" y="306"/>
                  <a:pt x="149" y="306"/>
                </a:cubicBezTo>
                <a:cubicBezTo>
                  <a:pt x="151" y="306"/>
                  <a:pt x="152" y="306"/>
                  <a:pt x="155" y="306"/>
                </a:cubicBezTo>
                <a:cubicBezTo>
                  <a:pt x="156" y="306"/>
                  <a:pt x="157" y="307"/>
                  <a:pt x="158" y="307"/>
                </a:cubicBezTo>
                <a:cubicBezTo>
                  <a:pt x="159" y="307"/>
                  <a:pt x="161" y="307"/>
                  <a:pt x="163" y="307"/>
                </a:cubicBezTo>
                <a:cubicBezTo>
                  <a:pt x="165" y="307"/>
                  <a:pt x="167" y="307"/>
                  <a:pt x="169" y="307"/>
                </a:cubicBezTo>
                <a:cubicBezTo>
                  <a:pt x="171" y="307"/>
                  <a:pt x="173" y="306"/>
                  <a:pt x="175" y="306"/>
                </a:cubicBezTo>
                <a:cubicBezTo>
                  <a:pt x="177" y="306"/>
                  <a:pt x="177" y="307"/>
                  <a:pt x="179" y="307"/>
                </a:cubicBezTo>
                <a:cubicBezTo>
                  <a:pt x="185" y="307"/>
                  <a:pt x="193" y="306"/>
                  <a:pt x="199" y="304"/>
                </a:cubicBezTo>
                <a:cubicBezTo>
                  <a:pt x="200" y="304"/>
                  <a:pt x="200" y="305"/>
                  <a:pt x="201" y="304"/>
                </a:cubicBezTo>
                <a:cubicBezTo>
                  <a:pt x="203" y="304"/>
                  <a:pt x="204" y="304"/>
                  <a:pt x="205" y="303"/>
                </a:cubicBezTo>
                <a:cubicBezTo>
                  <a:pt x="206" y="303"/>
                  <a:pt x="207" y="302"/>
                  <a:pt x="208" y="302"/>
                </a:cubicBezTo>
                <a:cubicBezTo>
                  <a:pt x="209" y="301"/>
                  <a:pt x="210" y="300"/>
                  <a:pt x="210" y="300"/>
                </a:cubicBezTo>
                <a:cubicBezTo>
                  <a:pt x="211" y="300"/>
                  <a:pt x="212" y="299"/>
                  <a:pt x="212" y="299"/>
                </a:cubicBezTo>
                <a:cubicBezTo>
                  <a:pt x="214" y="298"/>
                  <a:pt x="214" y="299"/>
                  <a:pt x="215" y="299"/>
                </a:cubicBezTo>
                <a:cubicBezTo>
                  <a:pt x="217" y="296"/>
                  <a:pt x="218" y="294"/>
                  <a:pt x="220" y="291"/>
                </a:cubicBezTo>
                <a:cubicBezTo>
                  <a:pt x="220" y="291"/>
                  <a:pt x="221" y="290"/>
                  <a:pt x="222" y="290"/>
                </a:cubicBezTo>
                <a:cubicBezTo>
                  <a:pt x="222" y="289"/>
                  <a:pt x="221" y="289"/>
                  <a:pt x="220" y="289"/>
                </a:cubicBezTo>
                <a:cubicBezTo>
                  <a:pt x="221" y="289"/>
                  <a:pt x="221" y="289"/>
                  <a:pt x="221" y="289"/>
                </a:cubicBezTo>
                <a:cubicBezTo>
                  <a:pt x="221" y="288"/>
                  <a:pt x="220" y="289"/>
                  <a:pt x="220" y="289"/>
                </a:cubicBezTo>
                <a:cubicBezTo>
                  <a:pt x="220" y="289"/>
                  <a:pt x="220" y="289"/>
                  <a:pt x="220" y="289"/>
                </a:cubicBezTo>
                <a:cubicBezTo>
                  <a:pt x="220" y="289"/>
                  <a:pt x="220" y="289"/>
                  <a:pt x="220" y="289"/>
                </a:cubicBezTo>
                <a:cubicBezTo>
                  <a:pt x="220" y="289"/>
                  <a:pt x="220" y="289"/>
                  <a:pt x="220" y="289"/>
                </a:cubicBezTo>
                <a:cubicBezTo>
                  <a:pt x="221" y="289"/>
                  <a:pt x="221" y="289"/>
                  <a:pt x="221" y="289"/>
                </a:cubicBezTo>
                <a:cubicBezTo>
                  <a:pt x="221" y="288"/>
                  <a:pt x="221" y="288"/>
                  <a:pt x="221" y="288"/>
                </a:cubicBezTo>
                <a:cubicBezTo>
                  <a:pt x="221" y="288"/>
                  <a:pt x="221" y="288"/>
                  <a:pt x="221" y="287"/>
                </a:cubicBezTo>
                <a:cubicBezTo>
                  <a:pt x="221" y="287"/>
                  <a:pt x="221" y="286"/>
                  <a:pt x="221" y="285"/>
                </a:cubicBezTo>
                <a:cubicBezTo>
                  <a:pt x="221" y="285"/>
                  <a:pt x="221" y="285"/>
                  <a:pt x="221" y="284"/>
                </a:cubicBezTo>
                <a:cubicBezTo>
                  <a:pt x="221" y="284"/>
                  <a:pt x="221" y="284"/>
                  <a:pt x="221" y="284"/>
                </a:cubicBezTo>
                <a:cubicBezTo>
                  <a:pt x="221" y="283"/>
                  <a:pt x="221" y="283"/>
                  <a:pt x="221" y="282"/>
                </a:cubicBezTo>
                <a:cubicBezTo>
                  <a:pt x="221" y="281"/>
                  <a:pt x="221" y="279"/>
                  <a:pt x="223" y="278"/>
                </a:cubicBezTo>
                <a:cubicBezTo>
                  <a:pt x="222" y="276"/>
                  <a:pt x="222" y="275"/>
                  <a:pt x="221" y="273"/>
                </a:cubicBezTo>
                <a:cubicBezTo>
                  <a:pt x="222" y="273"/>
                  <a:pt x="222" y="272"/>
                  <a:pt x="224" y="271"/>
                </a:cubicBezTo>
                <a:cubicBezTo>
                  <a:pt x="223" y="269"/>
                  <a:pt x="222" y="271"/>
                  <a:pt x="221" y="271"/>
                </a:cubicBezTo>
                <a:cubicBezTo>
                  <a:pt x="219" y="269"/>
                  <a:pt x="221" y="268"/>
                  <a:pt x="219" y="266"/>
                </a:cubicBezTo>
                <a:cubicBezTo>
                  <a:pt x="218" y="266"/>
                  <a:pt x="217" y="268"/>
                  <a:pt x="216" y="267"/>
                </a:cubicBezTo>
                <a:cubicBezTo>
                  <a:pt x="216" y="266"/>
                  <a:pt x="214" y="265"/>
                  <a:pt x="212" y="264"/>
                </a:cubicBezTo>
                <a:cubicBezTo>
                  <a:pt x="210" y="264"/>
                  <a:pt x="207" y="263"/>
                  <a:pt x="204" y="262"/>
                </a:cubicBezTo>
                <a:cubicBezTo>
                  <a:pt x="203" y="261"/>
                  <a:pt x="201" y="260"/>
                  <a:pt x="199" y="259"/>
                </a:cubicBezTo>
                <a:cubicBezTo>
                  <a:pt x="196" y="259"/>
                  <a:pt x="192" y="259"/>
                  <a:pt x="189" y="259"/>
                </a:cubicBezTo>
                <a:cubicBezTo>
                  <a:pt x="185" y="259"/>
                  <a:pt x="182" y="258"/>
                  <a:pt x="180" y="257"/>
                </a:cubicBezTo>
                <a:cubicBezTo>
                  <a:pt x="179" y="257"/>
                  <a:pt x="179" y="258"/>
                  <a:pt x="178" y="259"/>
                </a:cubicBezTo>
                <a:cubicBezTo>
                  <a:pt x="172" y="257"/>
                  <a:pt x="169" y="260"/>
                  <a:pt x="161" y="258"/>
                </a:cubicBezTo>
                <a:cubicBezTo>
                  <a:pt x="161" y="259"/>
                  <a:pt x="160" y="260"/>
                  <a:pt x="158" y="260"/>
                </a:cubicBezTo>
                <a:cubicBezTo>
                  <a:pt x="157" y="260"/>
                  <a:pt x="155" y="260"/>
                  <a:pt x="153" y="260"/>
                </a:cubicBezTo>
                <a:cubicBezTo>
                  <a:pt x="152" y="260"/>
                  <a:pt x="155" y="262"/>
                  <a:pt x="155" y="262"/>
                </a:cubicBezTo>
                <a:cubicBezTo>
                  <a:pt x="156" y="262"/>
                  <a:pt x="157" y="261"/>
                  <a:pt x="158" y="261"/>
                </a:cubicBezTo>
                <a:cubicBezTo>
                  <a:pt x="160" y="260"/>
                  <a:pt x="160" y="261"/>
                  <a:pt x="161" y="261"/>
                </a:cubicBezTo>
                <a:cubicBezTo>
                  <a:pt x="163" y="261"/>
                  <a:pt x="164" y="260"/>
                  <a:pt x="165" y="260"/>
                </a:cubicBezTo>
                <a:cubicBezTo>
                  <a:pt x="167" y="260"/>
                  <a:pt x="169" y="261"/>
                  <a:pt x="171" y="261"/>
                </a:cubicBezTo>
                <a:cubicBezTo>
                  <a:pt x="173" y="261"/>
                  <a:pt x="176" y="260"/>
                  <a:pt x="180" y="261"/>
                </a:cubicBezTo>
                <a:cubicBezTo>
                  <a:pt x="181" y="261"/>
                  <a:pt x="182" y="262"/>
                  <a:pt x="183" y="262"/>
                </a:cubicBezTo>
                <a:cubicBezTo>
                  <a:pt x="184" y="263"/>
                  <a:pt x="187" y="262"/>
                  <a:pt x="189" y="262"/>
                </a:cubicBezTo>
                <a:cubicBezTo>
                  <a:pt x="192" y="263"/>
                  <a:pt x="192" y="263"/>
                  <a:pt x="196" y="263"/>
                </a:cubicBezTo>
                <a:cubicBezTo>
                  <a:pt x="198" y="264"/>
                  <a:pt x="202" y="265"/>
                  <a:pt x="206" y="266"/>
                </a:cubicBezTo>
                <a:cubicBezTo>
                  <a:pt x="206" y="267"/>
                  <a:pt x="205" y="266"/>
                  <a:pt x="205" y="267"/>
                </a:cubicBezTo>
                <a:cubicBezTo>
                  <a:pt x="206" y="268"/>
                  <a:pt x="207" y="268"/>
                  <a:pt x="208" y="268"/>
                </a:cubicBezTo>
                <a:cubicBezTo>
                  <a:pt x="208" y="269"/>
                  <a:pt x="209" y="269"/>
                  <a:pt x="208" y="270"/>
                </a:cubicBezTo>
                <a:cubicBezTo>
                  <a:pt x="209" y="270"/>
                  <a:pt x="209" y="270"/>
                  <a:pt x="209" y="269"/>
                </a:cubicBezTo>
                <a:cubicBezTo>
                  <a:pt x="210" y="268"/>
                  <a:pt x="207" y="268"/>
                  <a:pt x="207" y="267"/>
                </a:cubicBezTo>
                <a:cubicBezTo>
                  <a:pt x="208" y="266"/>
                  <a:pt x="210" y="267"/>
                  <a:pt x="211" y="267"/>
                </a:cubicBezTo>
                <a:cubicBezTo>
                  <a:pt x="213" y="268"/>
                  <a:pt x="214" y="270"/>
                  <a:pt x="215" y="271"/>
                </a:cubicBezTo>
                <a:cubicBezTo>
                  <a:pt x="215" y="272"/>
                  <a:pt x="217" y="270"/>
                  <a:pt x="216" y="271"/>
                </a:cubicBezTo>
                <a:cubicBezTo>
                  <a:pt x="216" y="272"/>
                  <a:pt x="216" y="272"/>
                  <a:pt x="215" y="272"/>
                </a:cubicBezTo>
                <a:cubicBezTo>
                  <a:pt x="215" y="272"/>
                  <a:pt x="215" y="272"/>
                  <a:pt x="214" y="272"/>
                </a:cubicBezTo>
                <a:cubicBezTo>
                  <a:pt x="214" y="272"/>
                  <a:pt x="214" y="273"/>
                  <a:pt x="213" y="272"/>
                </a:cubicBezTo>
                <a:cubicBezTo>
                  <a:pt x="213" y="272"/>
                  <a:pt x="213" y="272"/>
                  <a:pt x="213" y="272"/>
                </a:cubicBezTo>
                <a:cubicBezTo>
                  <a:pt x="213" y="271"/>
                  <a:pt x="214" y="272"/>
                  <a:pt x="214" y="272"/>
                </a:cubicBezTo>
                <a:cubicBezTo>
                  <a:pt x="214" y="271"/>
                  <a:pt x="214" y="271"/>
                  <a:pt x="214" y="271"/>
                </a:cubicBezTo>
                <a:cubicBezTo>
                  <a:pt x="213" y="270"/>
                  <a:pt x="213" y="270"/>
                  <a:pt x="213" y="270"/>
                </a:cubicBezTo>
                <a:cubicBezTo>
                  <a:pt x="212" y="270"/>
                  <a:pt x="211" y="270"/>
                  <a:pt x="210" y="269"/>
                </a:cubicBezTo>
                <a:cubicBezTo>
                  <a:pt x="209" y="270"/>
                  <a:pt x="210" y="270"/>
                  <a:pt x="211" y="271"/>
                </a:cubicBezTo>
                <a:cubicBezTo>
                  <a:pt x="212" y="272"/>
                  <a:pt x="212" y="272"/>
                  <a:pt x="211" y="273"/>
                </a:cubicBezTo>
                <a:cubicBezTo>
                  <a:pt x="212" y="273"/>
                  <a:pt x="212" y="273"/>
                  <a:pt x="213" y="273"/>
                </a:cubicBezTo>
                <a:cubicBezTo>
                  <a:pt x="213" y="273"/>
                  <a:pt x="214" y="273"/>
                  <a:pt x="214" y="273"/>
                </a:cubicBezTo>
                <a:cubicBezTo>
                  <a:pt x="215" y="273"/>
                  <a:pt x="216" y="273"/>
                  <a:pt x="215" y="274"/>
                </a:cubicBezTo>
                <a:cubicBezTo>
                  <a:pt x="217" y="274"/>
                  <a:pt x="217" y="274"/>
                  <a:pt x="217" y="273"/>
                </a:cubicBezTo>
                <a:cubicBezTo>
                  <a:pt x="216" y="273"/>
                  <a:pt x="216" y="272"/>
                  <a:pt x="217" y="272"/>
                </a:cubicBezTo>
                <a:cubicBezTo>
                  <a:pt x="218" y="273"/>
                  <a:pt x="219" y="275"/>
                  <a:pt x="218" y="276"/>
                </a:cubicBezTo>
                <a:cubicBezTo>
                  <a:pt x="217" y="275"/>
                  <a:pt x="217" y="275"/>
                  <a:pt x="216" y="275"/>
                </a:cubicBezTo>
                <a:cubicBezTo>
                  <a:pt x="216" y="275"/>
                  <a:pt x="215" y="275"/>
                  <a:pt x="214" y="275"/>
                </a:cubicBezTo>
                <a:cubicBezTo>
                  <a:pt x="215" y="276"/>
                  <a:pt x="217" y="275"/>
                  <a:pt x="216" y="276"/>
                </a:cubicBezTo>
                <a:cubicBezTo>
                  <a:pt x="216" y="276"/>
                  <a:pt x="215" y="276"/>
                  <a:pt x="215" y="276"/>
                </a:cubicBezTo>
                <a:cubicBezTo>
                  <a:pt x="214" y="277"/>
                  <a:pt x="214" y="277"/>
                  <a:pt x="214" y="277"/>
                </a:cubicBezTo>
                <a:cubicBezTo>
                  <a:pt x="214" y="277"/>
                  <a:pt x="215" y="278"/>
                  <a:pt x="215" y="278"/>
                </a:cubicBezTo>
                <a:cubicBezTo>
                  <a:pt x="215" y="279"/>
                  <a:pt x="216" y="279"/>
                  <a:pt x="216" y="279"/>
                </a:cubicBezTo>
                <a:cubicBezTo>
                  <a:pt x="216" y="279"/>
                  <a:pt x="217" y="279"/>
                  <a:pt x="217" y="278"/>
                </a:cubicBezTo>
                <a:cubicBezTo>
                  <a:pt x="217" y="278"/>
                  <a:pt x="217" y="278"/>
                  <a:pt x="217" y="277"/>
                </a:cubicBezTo>
                <a:cubicBezTo>
                  <a:pt x="217" y="277"/>
                  <a:pt x="217" y="277"/>
                  <a:pt x="217" y="277"/>
                </a:cubicBezTo>
                <a:cubicBezTo>
                  <a:pt x="218" y="277"/>
                  <a:pt x="219" y="277"/>
                  <a:pt x="218" y="278"/>
                </a:cubicBezTo>
                <a:cubicBezTo>
                  <a:pt x="218" y="278"/>
                  <a:pt x="218" y="279"/>
                  <a:pt x="218" y="279"/>
                </a:cubicBezTo>
                <a:cubicBezTo>
                  <a:pt x="218" y="280"/>
                  <a:pt x="218" y="280"/>
                  <a:pt x="218" y="280"/>
                </a:cubicBezTo>
                <a:cubicBezTo>
                  <a:pt x="215" y="279"/>
                  <a:pt x="215" y="281"/>
                  <a:pt x="214" y="282"/>
                </a:cubicBezTo>
                <a:cubicBezTo>
                  <a:pt x="216" y="283"/>
                  <a:pt x="216" y="281"/>
                  <a:pt x="217" y="282"/>
                </a:cubicBezTo>
                <a:cubicBezTo>
                  <a:pt x="217" y="283"/>
                  <a:pt x="216" y="283"/>
                  <a:pt x="216" y="283"/>
                </a:cubicBezTo>
                <a:cubicBezTo>
                  <a:pt x="215" y="283"/>
                  <a:pt x="215" y="283"/>
                  <a:pt x="215" y="284"/>
                </a:cubicBezTo>
                <a:cubicBezTo>
                  <a:pt x="214" y="284"/>
                  <a:pt x="214" y="285"/>
                  <a:pt x="214" y="286"/>
                </a:cubicBezTo>
                <a:cubicBezTo>
                  <a:pt x="214" y="288"/>
                  <a:pt x="215" y="284"/>
                  <a:pt x="216" y="284"/>
                </a:cubicBezTo>
                <a:cubicBezTo>
                  <a:pt x="216" y="285"/>
                  <a:pt x="215" y="285"/>
                  <a:pt x="215" y="286"/>
                </a:cubicBezTo>
                <a:cubicBezTo>
                  <a:pt x="215" y="287"/>
                  <a:pt x="215" y="287"/>
                  <a:pt x="215" y="287"/>
                </a:cubicBezTo>
                <a:cubicBezTo>
                  <a:pt x="215" y="287"/>
                  <a:pt x="215" y="287"/>
                  <a:pt x="215" y="287"/>
                </a:cubicBezTo>
                <a:cubicBezTo>
                  <a:pt x="215" y="287"/>
                  <a:pt x="215" y="287"/>
                  <a:pt x="215" y="287"/>
                </a:cubicBezTo>
                <a:cubicBezTo>
                  <a:pt x="215" y="288"/>
                  <a:pt x="215" y="288"/>
                  <a:pt x="215" y="288"/>
                </a:cubicBezTo>
                <a:cubicBezTo>
                  <a:pt x="215" y="288"/>
                  <a:pt x="215" y="288"/>
                  <a:pt x="215" y="288"/>
                </a:cubicBezTo>
                <a:cubicBezTo>
                  <a:pt x="215" y="288"/>
                  <a:pt x="215" y="288"/>
                  <a:pt x="215" y="288"/>
                </a:cubicBezTo>
                <a:cubicBezTo>
                  <a:pt x="215" y="288"/>
                  <a:pt x="215" y="288"/>
                  <a:pt x="215" y="288"/>
                </a:cubicBezTo>
                <a:cubicBezTo>
                  <a:pt x="215" y="287"/>
                  <a:pt x="215" y="288"/>
                  <a:pt x="215" y="287"/>
                </a:cubicBezTo>
                <a:cubicBezTo>
                  <a:pt x="215" y="288"/>
                  <a:pt x="215" y="288"/>
                  <a:pt x="215" y="289"/>
                </a:cubicBezTo>
                <a:cubicBezTo>
                  <a:pt x="214" y="290"/>
                  <a:pt x="214" y="291"/>
                  <a:pt x="213" y="292"/>
                </a:cubicBezTo>
                <a:cubicBezTo>
                  <a:pt x="211" y="294"/>
                  <a:pt x="208" y="296"/>
                  <a:pt x="204" y="297"/>
                </a:cubicBezTo>
                <a:cubicBezTo>
                  <a:pt x="203" y="298"/>
                  <a:pt x="200" y="297"/>
                  <a:pt x="199" y="299"/>
                </a:cubicBezTo>
                <a:cubicBezTo>
                  <a:pt x="197" y="299"/>
                  <a:pt x="194" y="299"/>
                  <a:pt x="191" y="300"/>
                </a:cubicBezTo>
                <a:cubicBezTo>
                  <a:pt x="187" y="300"/>
                  <a:pt x="184" y="300"/>
                  <a:pt x="182" y="300"/>
                </a:cubicBezTo>
                <a:cubicBezTo>
                  <a:pt x="184" y="298"/>
                  <a:pt x="188" y="299"/>
                  <a:pt x="191" y="299"/>
                </a:cubicBezTo>
                <a:cubicBezTo>
                  <a:pt x="196" y="298"/>
                  <a:pt x="200" y="297"/>
                  <a:pt x="203" y="296"/>
                </a:cubicBezTo>
                <a:cubicBezTo>
                  <a:pt x="202" y="294"/>
                  <a:pt x="201" y="295"/>
                  <a:pt x="201" y="293"/>
                </a:cubicBezTo>
                <a:cubicBezTo>
                  <a:pt x="199" y="294"/>
                  <a:pt x="198" y="292"/>
                  <a:pt x="197" y="294"/>
                </a:cubicBezTo>
                <a:cubicBezTo>
                  <a:pt x="198" y="294"/>
                  <a:pt x="198" y="294"/>
                  <a:pt x="200" y="294"/>
                </a:cubicBezTo>
                <a:cubicBezTo>
                  <a:pt x="200" y="297"/>
                  <a:pt x="196" y="295"/>
                  <a:pt x="193" y="295"/>
                </a:cubicBezTo>
                <a:cubicBezTo>
                  <a:pt x="193" y="297"/>
                  <a:pt x="197" y="294"/>
                  <a:pt x="196" y="297"/>
                </a:cubicBezTo>
                <a:cubicBezTo>
                  <a:pt x="192" y="297"/>
                  <a:pt x="186" y="298"/>
                  <a:pt x="181" y="298"/>
                </a:cubicBezTo>
                <a:cubicBezTo>
                  <a:pt x="178" y="298"/>
                  <a:pt x="175" y="298"/>
                  <a:pt x="172" y="298"/>
                </a:cubicBezTo>
                <a:cubicBezTo>
                  <a:pt x="170" y="297"/>
                  <a:pt x="169" y="297"/>
                  <a:pt x="167" y="297"/>
                </a:cubicBezTo>
                <a:cubicBezTo>
                  <a:pt x="164" y="297"/>
                  <a:pt x="162" y="297"/>
                  <a:pt x="160" y="297"/>
                </a:cubicBezTo>
                <a:cubicBezTo>
                  <a:pt x="150" y="296"/>
                  <a:pt x="141" y="295"/>
                  <a:pt x="132" y="295"/>
                </a:cubicBezTo>
                <a:cubicBezTo>
                  <a:pt x="123" y="295"/>
                  <a:pt x="115" y="295"/>
                  <a:pt x="107" y="295"/>
                </a:cubicBezTo>
                <a:cubicBezTo>
                  <a:pt x="105" y="295"/>
                  <a:pt x="102" y="294"/>
                  <a:pt x="100" y="295"/>
                </a:cubicBezTo>
                <a:cubicBezTo>
                  <a:pt x="99" y="295"/>
                  <a:pt x="98" y="295"/>
                  <a:pt x="98" y="295"/>
                </a:cubicBezTo>
                <a:cubicBezTo>
                  <a:pt x="98" y="295"/>
                  <a:pt x="97" y="295"/>
                  <a:pt x="97" y="295"/>
                </a:cubicBezTo>
                <a:cubicBezTo>
                  <a:pt x="97" y="295"/>
                  <a:pt x="97" y="295"/>
                  <a:pt x="97" y="295"/>
                </a:cubicBezTo>
                <a:cubicBezTo>
                  <a:pt x="96" y="295"/>
                  <a:pt x="96" y="295"/>
                  <a:pt x="96" y="295"/>
                </a:cubicBezTo>
                <a:cubicBezTo>
                  <a:pt x="96" y="297"/>
                  <a:pt x="96" y="298"/>
                  <a:pt x="96" y="299"/>
                </a:cubicBezTo>
                <a:cubicBezTo>
                  <a:pt x="96" y="303"/>
                  <a:pt x="93" y="306"/>
                  <a:pt x="95" y="311"/>
                </a:cubicBezTo>
                <a:cubicBezTo>
                  <a:pt x="94" y="310"/>
                  <a:pt x="94" y="315"/>
                  <a:pt x="93" y="316"/>
                </a:cubicBezTo>
                <a:cubicBezTo>
                  <a:pt x="93" y="317"/>
                  <a:pt x="94" y="318"/>
                  <a:pt x="94" y="316"/>
                </a:cubicBezTo>
                <a:cubicBezTo>
                  <a:pt x="95" y="328"/>
                  <a:pt x="95" y="340"/>
                  <a:pt x="94" y="350"/>
                </a:cubicBezTo>
                <a:cubicBezTo>
                  <a:pt x="93" y="361"/>
                  <a:pt x="92" y="371"/>
                  <a:pt x="93" y="380"/>
                </a:cubicBezTo>
                <a:cubicBezTo>
                  <a:pt x="93" y="382"/>
                  <a:pt x="92" y="380"/>
                  <a:pt x="92" y="380"/>
                </a:cubicBezTo>
                <a:cubicBezTo>
                  <a:pt x="92" y="384"/>
                  <a:pt x="93" y="389"/>
                  <a:pt x="92" y="395"/>
                </a:cubicBezTo>
                <a:cubicBezTo>
                  <a:pt x="91" y="395"/>
                  <a:pt x="92" y="390"/>
                  <a:pt x="90" y="390"/>
                </a:cubicBezTo>
                <a:cubicBezTo>
                  <a:pt x="90" y="394"/>
                  <a:pt x="92" y="400"/>
                  <a:pt x="90" y="403"/>
                </a:cubicBezTo>
                <a:cubicBezTo>
                  <a:pt x="87" y="404"/>
                  <a:pt x="91" y="398"/>
                  <a:pt x="89" y="397"/>
                </a:cubicBezTo>
                <a:cubicBezTo>
                  <a:pt x="88" y="393"/>
                  <a:pt x="90" y="392"/>
                  <a:pt x="90" y="388"/>
                </a:cubicBezTo>
                <a:cubicBezTo>
                  <a:pt x="89" y="387"/>
                  <a:pt x="89" y="386"/>
                  <a:pt x="89" y="385"/>
                </a:cubicBezTo>
                <a:cubicBezTo>
                  <a:pt x="88" y="385"/>
                  <a:pt x="87" y="385"/>
                  <a:pt x="87" y="388"/>
                </a:cubicBezTo>
                <a:cubicBezTo>
                  <a:pt x="86" y="383"/>
                  <a:pt x="83" y="382"/>
                  <a:pt x="83" y="382"/>
                </a:cubicBezTo>
                <a:cubicBezTo>
                  <a:pt x="80" y="384"/>
                  <a:pt x="82" y="390"/>
                  <a:pt x="81" y="393"/>
                </a:cubicBezTo>
                <a:cubicBezTo>
                  <a:pt x="79" y="394"/>
                  <a:pt x="81" y="389"/>
                  <a:pt x="81" y="388"/>
                </a:cubicBezTo>
                <a:cubicBezTo>
                  <a:pt x="80" y="386"/>
                  <a:pt x="79" y="387"/>
                  <a:pt x="79" y="386"/>
                </a:cubicBezTo>
                <a:cubicBezTo>
                  <a:pt x="79" y="382"/>
                  <a:pt x="80" y="377"/>
                  <a:pt x="80" y="370"/>
                </a:cubicBezTo>
                <a:cubicBezTo>
                  <a:pt x="81" y="368"/>
                  <a:pt x="84" y="369"/>
                  <a:pt x="84" y="373"/>
                </a:cubicBezTo>
                <a:cubicBezTo>
                  <a:pt x="86" y="374"/>
                  <a:pt x="87" y="368"/>
                  <a:pt x="86" y="367"/>
                </a:cubicBezTo>
                <a:cubicBezTo>
                  <a:pt x="87" y="364"/>
                  <a:pt x="87" y="371"/>
                  <a:pt x="89" y="371"/>
                </a:cubicBezTo>
                <a:cubicBezTo>
                  <a:pt x="89" y="368"/>
                  <a:pt x="88" y="366"/>
                  <a:pt x="87" y="366"/>
                </a:cubicBezTo>
                <a:cubicBezTo>
                  <a:pt x="87" y="362"/>
                  <a:pt x="89" y="364"/>
                  <a:pt x="89" y="359"/>
                </a:cubicBezTo>
                <a:cubicBezTo>
                  <a:pt x="91" y="362"/>
                  <a:pt x="87" y="367"/>
                  <a:pt x="90" y="370"/>
                </a:cubicBezTo>
                <a:cubicBezTo>
                  <a:pt x="90" y="374"/>
                  <a:pt x="87" y="379"/>
                  <a:pt x="89" y="384"/>
                </a:cubicBezTo>
                <a:cubicBezTo>
                  <a:pt x="91" y="385"/>
                  <a:pt x="89" y="374"/>
                  <a:pt x="91" y="379"/>
                </a:cubicBezTo>
                <a:cubicBezTo>
                  <a:pt x="90" y="373"/>
                  <a:pt x="91" y="370"/>
                  <a:pt x="90" y="366"/>
                </a:cubicBezTo>
                <a:cubicBezTo>
                  <a:pt x="90" y="363"/>
                  <a:pt x="91" y="360"/>
                  <a:pt x="92" y="361"/>
                </a:cubicBezTo>
                <a:cubicBezTo>
                  <a:pt x="91" y="356"/>
                  <a:pt x="92" y="345"/>
                  <a:pt x="93" y="336"/>
                </a:cubicBezTo>
                <a:cubicBezTo>
                  <a:pt x="92" y="331"/>
                  <a:pt x="92" y="324"/>
                  <a:pt x="93" y="321"/>
                </a:cubicBezTo>
                <a:cubicBezTo>
                  <a:pt x="92" y="317"/>
                  <a:pt x="92" y="313"/>
                  <a:pt x="92" y="308"/>
                </a:cubicBezTo>
                <a:cubicBezTo>
                  <a:pt x="93" y="309"/>
                  <a:pt x="93" y="310"/>
                  <a:pt x="94" y="311"/>
                </a:cubicBezTo>
                <a:cubicBezTo>
                  <a:pt x="94" y="308"/>
                  <a:pt x="93" y="307"/>
                  <a:pt x="93" y="305"/>
                </a:cubicBezTo>
                <a:cubicBezTo>
                  <a:pt x="93" y="300"/>
                  <a:pt x="94" y="295"/>
                  <a:pt x="93" y="291"/>
                </a:cubicBezTo>
                <a:cubicBezTo>
                  <a:pt x="92" y="291"/>
                  <a:pt x="92" y="293"/>
                  <a:pt x="91" y="295"/>
                </a:cubicBezTo>
                <a:cubicBezTo>
                  <a:pt x="91" y="294"/>
                  <a:pt x="91" y="293"/>
                  <a:pt x="91" y="292"/>
                </a:cubicBezTo>
                <a:cubicBezTo>
                  <a:pt x="91" y="292"/>
                  <a:pt x="91" y="291"/>
                  <a:pt x="91" y="291"/>
                </a:cubicBezTo>
                <a:cubicBezTo>
                  <a:pt x="91" y="290"/>
                  <a:pt x="91" y="290"/>
                  <a:pt x="91" y="290"/>
                </a:cubicBezTo>
                <a:cubicBezTo>
                  <a:pt x="91" y="290"/>
                  <a:pt x="91" y="289"/>
                  <a:pt x="91" y="289"/>
                </a:cubicBezTo>
                <a:cubicBezTo>
                  <a:pt x="93" y="289"/>
                  <a:pt x="95" y="289"/>
                  <a:pt x="96" y="288"/>
                </a:cubicBezTo>
                <a:cubicBezTo>
                  <a:pt x="102" y="288"/>
                  <a:pt x="106" y="290"/>
                  <a:pt x="111" y="290"/>
                </a:cubicBezTo>
                <a:cubicBezTo>
                  <a:pt x="113" y="290"/>
                  <a:pt x="110" y="289"/>
                  <a:pt x="110" y="288"/>
                </a:cubicBezTo>
                <a:cubicBezTo>
                  <a:pt x="116" y="288"/>
                  <a:pt x="118" y="290"/>
                  <a:pt x="125" y="289"/>
                </a:cubicBezTo>
                <a:cubicBezTo>
                  <a:pt x="126" y="289"/>
                  <a:pt x="125" y="288"/>
                  <a:pt x="128" y="288"/>
                </a:cubicBezTo>
                <a:cubicBezTo>
                  <a:pt x="128" y="287"/>
                  <a:pt x="127" y="287"/>
                  <a:pt x="125" y="287"/>
                </a:cubicBezTo>
                <a:cubicBezTo>
                  <a:pt x="129" y="286"/>
                  <a:pt x="133" y="287"/>
                  <a:pt x="137" y="288"/>
                </a:cubicBezTo>
                <a:cubicBezTo>
                  <a:pt x="140" y="288"/>
                  <a:pt x="135" y="287"/>
                  <a:pt x="138" y="286"/>
                </a:cubicBezTo>
                <a:cubicBezTo>
                  <a:pt x="143" y="287"/>
                  <a:pt x="141" y="290"/>
                  <a:pt x="149" y="290"/>
                </a:cubicBezTo>
                <a:cubicBezTo>
                  <a:pt x="148" y="289"/>
                  <a:pt x="145" y="289"/>
                  <a:pt x="145" y="288"/>
                </a:cubicBezTo>
                <a:cubicBezTo>
                  <a:pt x="151" y="289"/>
                  <a:pt x="151" y="287"/>
                  <a:pt x="154" y="288"/>
                </a:cubicBezTo>
                <a:cubicBezTo>
                  <a:pt x="154" y="288"/>
                  <a:pt x="153" y="290"/>
                  <a:pt x="154" y="290"/>
                </a:cubicBezTo>
                <a:cubicBezTo>
                  <a:pt x="156" y="290"/>
                  <a:pt x="158" y="289"/>
                  <a:pt x="156" y="289"/>
                </a:cubicBezTo>
                <a:cubicBezTo>
                  <a:pt x="155" y="287"/>
                  <a:pt x="164" y="290"/>
                  <a:pt x="163" y="288"/>
                </a:cubicBezTo>
                <a:cubicBezTo>
                  <a:pt x="161" y="286"/>
                  <a:pt x="149" y="288"/>
                  <a:pt x="151" y="285"/>
                </a:cubicBezTo>
                <a:cubicBezTo>
                  <a:pt x="149" y="285"/>
                  <a:pt x="150" y="286"/>
                  <a:pt x="150" y="287"/>
                </a:cubicBezTo>
                <a:lnTo>
                  <a:pt x="142" y="287"/>
                </a:lnTo>
                <a:close/>
                <a:moveTo>
                  <a:pt x="80" y="378"/>
                </a:moveTo>
                <a:cubicBezTo>
                  <a:pt x="82" y="377"/>
                  <a:pt x="83" y="377"/>
                  <a:pt x="84" y="372"/>
                </a:cubicBezTo>
                <a:cubicBezTo>
                  <a:pt x="80" y="372"/>
                  <a:pt x="80" y="372"/>
                  <a:pt x="80" y="372"/>
                </a:cubicBezTo>
                <a:lnTo>
                  <a:pt x="80" y="378"/>
                </a:lnTo>
                <a:close/>
                <a:moveTo>
                  <a:pt x="88" y="377"/>
                </a:moveTo>
                <a:cubicBezTo>
                  <a:pt x="88" y="373"/>
                  <a:pt x="88" y="373"/>
                  <a:pt x="88" y="373"/>
                </a:cubicBezTo>
                <a:cubicBezTo>
                  <a:pt x="86" y="374"/>
                  <a:pt x="84" y="374"/>
                  <a:pt x="84" y="381"/>
                </a:cubicBezTo>
                <a:cubicBezTo>
                  <a:pt x="87" y="383"/>
                  <a:pt x="85" y="374"/>
                  <a:pt x="88" y="377"/>
                </a:cubicBezTo>
                <a:moveTo>
                  <a:pt x="105" y="291"/>
                </a:moveTo>
                <a:cubicBezTo>
                  <a:pt x="101" y="291"/>
                  <a:pt x="102" y="288"/>
                  <a:pt x="96" y="289"/>
                </a:cubicBezTo>
                <a:cubicBezTo>
                  <a:pt x="95" y="291"/>
                  <a:pt x="99" y="291"/>
                  <a:pt x="100" y="292"/>
                </a:cubicBezTo>
                <a:cubicBezTo>
                  <a:pt x="100" y="292"/>
                  <a:pt x="107" y="292"/>
                  <a:pt x="105" y="291"/>
                </a:cubicBezTo>
                <a:moveTo>
                  <a:pt x="345" y="533"/>
                </a:moveTo>
                <a:cubicBezTo>
                  <a:pt x="343" y="534"/>
                  <a:pt x="339" y="535"/>
                  <a:pt x="340" y="537"/>
                </a:cubicBezTo>
                <a:cubicBezTo>
                  <a:pt x="344" y="537"/>
                  <a:pt x="342" y="535"/>
                  <a:pt x="344" y="535"/>
                </a:cubicBezTo>
                <a:cubicBezTo>
                  <a:pt x="344" y="536"/>
                  <a:pt x="344" y="538"/>
                  <a:pt x="347" y="537"/>
                </a:cubicBezTo>
                <a:cubicBezTo>
                  <a:pt x="346" y="536"/>
                  <a:pt x="346" y="534"/>
                  <a:pt x="345" y="533"/>
                </a:cubicBezTo>
                <a:moveTo>
                  <a:pt x="370" y="498"/>
                </a:moveTo>
                <a:cubicBezTo>
                  <a:pt x="369" y="497"/>
                  <a:pt x="369" y="496"/>
                  <a:pt x="368" y="495"/>
                </a:cubicBezTo>
                <a:cubicBezTo>
                  <a:pt x="367" y="497"/>
                  <a:pt x="366" y="496"/>
                  <a:pt x="365" y="497"/>
                </a:cubicBezTo>
                <a:cubicBezTo>
                  <a:pt x="366" y="499"/>
                  <a:pt x="368" y="498"/>
                  <a:pt x="370" y="498"/>
                </a:cubicBezTo>
                <a:moveTo>
                  <a:pt x="366" y="502"/>
                </a:moveTo>
                <a:cubicBezTo>
                  <a:pt x="365" y="502"/>
                  <a:pt x="364" y="502"/>
                  <a:pt x="363" y="502"/>
                </a:cubicBezTo>
                <a:cubicBezTo>
                  <a:pt x="362" y="502"/>
                  <a:pt x="362" y="502"/>
                  <a:pt x="360" y="501"/>
                </a:cubicBezTo>
                <a:cubicBezTo>
                  <a:pt x="361" y="501"/>
                  <a:pt x="361" y="502"/>
                  <a:pt x="362" y="502"/>
                </a:cubicBezTo>
                <a:cubicBezTo>
                  <a:pt x="362" y="503"/>
                  <a:pt x="363" y="503"/>
                  <a:pt x="364" y="503"/>
                </a:cubicBezTo>
                <a:cubicBezTo>
                  <a:pt x="365" y="504"/>
                  <a:pt x="366" y="504"/>
                  <a:pt x="366" y="502"/>
                </a:cubicBezTo>
                <a:moveTo>
                  <a:pt x="366" y="517"/>
                </a:moveTo>
                <a:cubicBezTo>
                  <a:pt x="365" y="516"/>
                  <a:pt x="366" y="512"/>
                  <a:pt x="363" y="516"/>
                </a:cubicBezTo>
                <a:cubicBezTo>
                  <a:pt x="365" y="516"/>
                  <a:pt x="363" y="518"/>
                  <a:pt x="363" y="520"/>
                </a:cubicBezTo>
                <a:cubicBezTo>
                  <a:pt x="365" y="518"/>
                  <a:pt x="365" y="519"/>
                  <a:pt x="366" y="517"/>
                </a:cubicBezTo>
                <a:moveTo>
                  <a:pt x="370" y="519"/>
                </a:moveTo>
                <a:cubicBezTo>
                  <a:pt x="370" y="519"/>
                  <a:pt x="369" y="521"/>
                  <a:pt x="370" y="522"/>
                </a:cubicBezTo>
                <a:cubicBezTo>
                  <a:pt x="370" y="521"/>
                  <a:pt x="371" y="521"/>
                  <a:pt x="371" y="520"/>
                </a:cubicBezTo>
                <a:cubicBezTo>
                  <a:pt x="372" y="520"/>
                  <a:pt x="372" y="520"/>
                  <a:pt x="372" y="520"/>
                </a:cubicBezTo>
                <a:cubicBezTo>
                  <a:pt x="372" y="519"/>
                  <a:pt x="373" y="519"/>
                  <a:pt x="373" y="518"/>
                </a:cubicBezTo>
                <a:cubicBezTo>
                  <a:pt x="372" y="517"/>
                  <a:pt x="371" y="517"/>
                  <a:pt x="370" y="519"/>
                </a:cubicBezTo>
                <a:moveTo>
                  <a:pt x="366" y="511"/>
                </a:moveTo>
                <a:cubicBezTo>
                  <a:pt x="366" y="511"/>
                  <a:pt x="366" y="510"/>
                  <a:pt x="364" y="510"/>
                </a:cubicBezTo>
                <a:cubicBezTo>
                  <a:pt x="364" y="510"/>
                  <a:pt x="364" y="511"/>
                  <a:pt x="364" y="511"/>
                </a:cubicBezTo>
                <a:cubicBezTo>
                  <a:pt x="363" y="511"/>
                  <a:pt x="363" y="512"/>
                  <a:pt x="363" y="512"/>
                </a:cubicBezTo>
                <a:cubicBezTo>
                  <a:pt x="363" y="512"/>
                  <a:pt x="364" y="513"/>
                  <a:pt x="365" y="513"/>
                </a:cubicBezTo>
                <a:cubicBezTo>
                  <a:pt x="365" y="513"/>
                  <a:pt x="365" y="513"/>
                  <a:pt x="366" y="513"/>
                </a:cubicBezTo>
                <a:cubicBezTo>
                  <a:pt x="366" y="512"/>
                  <a:pt x="366" y="512"/>
                  <a:pt x="366" y="512"/>
                </a:cubicBezTo>
                <a:cubicBezTo>
                  <a:pt x="366" y="512"/>
                  <a:pt x="366" y="512"/>
                  <a:pt x="366" y="511"/>
                </a:cubicBezTo>
                <a:moveTo>
                  <a:pt x="369" y="492"/>
                </a:moveTo>
                <a:cubicBezTo>
                  <a:pt x="369" y="493"/>
                  <a:pt x="369" y="494"/>
                  <a:pt x="370" y="495"/>
                </a:cubicBezTo>
                <a:cubicBezTo>
                  <a:pt x="370" y="495"/>
                  <a:pt x="371" y="496"/>
                  <a:pt x="372" y="497"/>
                </a:cubicBezTo>
                <a:cubicBezTo>
                  <a:pt x="372" y="498"/>
                  <a:pt x="373" y="499"/>
                  <a:pt x="374" y="500"/>
                </a:cubicBezTo>
                <a:cubicBezTo>
                  <a:pt x="374" y="501"/>
                  <a:pt x="375" y="502"/>
                  <a:pt x="375" y="504"/>
                </a:cubicBezTo>
                <a:cubicBezTo>
                  <a:pt x="374" y="504"/>
                  <a:pt x="374" y="506"/>
                  <a:pt x="373" y="506"/>
                </a:cubicBezTo>
                <a:cubicBezTo>
                  <a:pt x="372" y="506"/>
                  <a:pt x="372" y="504"/>
                  <a:pt x="372" y="504"/>
                </a:cubicBezTo>
                <a:cubicBezTo>
                  <a:pt x="372" y="506"/>
                  <a:pt x="371" y="506"/>
                  <a:pt x="370" y="507"/>
                </a:cubicBezTo>
                <a:cubicBezTo>
                  <a:pt x="370" y="508"/>
                  <a:pt x="369" y="509"/>
                  <a:pt x="369" y="510"/>
                </a:cubicBezTo>
                <a:cubicBezTo>
                  <a:pt x="369" y="512"/>
                  <a:pt x="370" y="513"/>
                  <a:pt x="369" y="515"/>
                </a:cubicBezTo>
                <a:cubicBezTo>
                  <a:pt x="371" y="515"/>
                  <a:pt x="372" y="515"/>
                  <a:pt x="374" y="514"/>
                </a:cubicBezTo>
                <a:cubicBezTo>
                  <a:pt x="374" y="514"/>
                  <a:pt x="375" y="513"/>
                  <a:pt x="376" y="512"/>
                </a:cubicBezTo>
                <a:cubicBezTo>
                  <a:pt x="376" y="511"/>
                  <a:pt x="376" y="510"/>
                  <a:pt x="377" y="508"/>
                </a:cubicBezTo>
                <a:cubicBezTo>
                  <a:pt x="376" y="507"/>
                  <a:pt x="376" y="510"/>
                  <a:pt x="375" y="510"/>
                </a:cubicBezTo>
                <a:cubicBezTo>
                  <a:pt x="375" y="511"/>
                  <a:pt x="374" y="512"/>
                  <a:pt x="373" y="512"/>
                </a:cubicBezTo>
                <a:cubicBezTo>
                  <a:pt x="372" y="512"/>
                  <a:pt x="372" y="512"/>
                  <a:pt x="372" y="511"/>
                </a:cubicBezTo>
                <a:cubicBezTo>
                  <a:pt x="373" y="510"/>
                  <a:pt x="373" y="508"/>
                  <a:pt x="374" y="508"/>
                </a:cubicBezTo>
                <a:cubicBezTo>
                  <a:pt x="374" y="507"/>
                  <a:pt x="375" y="506"/>
                  <a:pt x="376" y="506"/>
                </a:cubicBezTo>
                <a:cubicBezTo>
                  <a:pt x="376" y="505"/>
                  <a:pt x="376" y="503"/>
                  <a:pt x="375" y="501"/>
                </a:cubicBezTo>
                <a:cubicBezTo>
                  <a:pt x="375" y="501"/>
                  <a:pt x="375" y="500"/>
                  <a:pt x="374" y="499"/>
                </a:cubicBezTo>
                <a:cubicBezTo>
                  <a:pt x="374" y="499"/>
                  <a:pt x="374" y="498"/>
                  <a:pt x="373" y="497"/>
                </a:cubicBezTo>
                <a:cubicBezTo>
                  <a:pt x="373" y="496"/>
                  <a:pt x="372" y="495"/>
                  <a:pt x="371" y="494"/>
                </a:cubicBezTo>
                <a:cubicBezTo>
                  <a:pt x="370" y="493"/>
                  <a:pt x="370" y="493"/>
                  <a:pt x="369" y="492"/>
                </a:cubicBezTo>
                <a:moveTo>
                  <a:pt x="376" y="483"/>
                </a:moveTo>
                <a:cubicBezTo>
                  <a:pt x="377" y="484"/>
                  <a:pt x="377" y="485"/>
                  <a:pt x="378" y="485"/>
                </a:cubicBezTo>
                <a:cubicBezTo>
                  <a:pt x="379" y="486"/>
                  <a:pt x="379" y="487"/>
                  <a:pt x="380" y="487"/>
                </a:cubicBezTo>
                <a:cubicBezTo>
                  <a:pt x="381" y="489"/>
                  <a:pt x="382" y="489"/>
                  <a:pt x="383" y="490"/>
                </a:cubicBezTo>
                <a:cubicBezTo>
                  <a:pt x="380" y="487"/>
                  <a:pt x="380" y="487"/>
                  <a:pt x="379" y="486"/>
                </a:cubicBezTo>
                <a:cubicBezTo>
                  <a:pt x="379" y="485"/>
                  <a:pt x="379" y="484"/>
                  <a:pt x="378" y="482"/>
                </a:cubicBezTo>
                <a:lnTo>
                  <a:pt x="376" y="483"/>
                </a:lnTo>
                <a:close/>
                <a:moveTo>
                  <a:pt x="360" y="461"/>
                </a:moveTo>
                <a:cubicBezTo>
                  <a:pt x="361" y="462"/>
                  <a:pt x="367" y="468"/>
                  <a:pt x="368" y="465"/>
                </a:cubicBezTo>
                <a:cubicBezTo>
                  <a:pt x="368" y="464"/>
                  <a:pt x="361" y="460"/>
                  <a:pt x="360" y="461"/>
                </a:cubicBezTo>
                <a:moveTo>
                  <a:pt x="347" y="462"/>
                </a:moveTo>
                <a:cubicBezTo>
                  <a:pt x="352" y="464"/>
                  <a:pt x="354" y="468"/>
                  <a:pt x="359" y="469"/>
                </a:cubicBezTo>
                <a:cubicBezTo>
                  <a:pt x="362" y="467"/>
                  <a:pt x="356" y="464"/>
                  <a:pt x="354" y="465"/>
                </a:cubicBezTo>
                <a:cubicBezTo>
                  <a:pt x="350" y="463"/>
                  <a:pt x="350" y="461"/>
                  <a:pt x="347" y="462"/>
                </a:cubicBezTo>
                <a:moveTo>
                  <a:pt x="334" y="455"/>
                </a:moveTo>
                <a:cubicBezTo>
                  <a:pt x="336" y="458"/>
                  <a:pt x="342" y="457"/>
                  <a:pt x="344" y="460"/>
                </a:cubicBezTo>
                <a:cubicBezTo>
                  <a:pt x="344" y="456"/>
                  <a:pt x="337" y="456"/>
                  <a:pt x="334" y="455"/>
                </a:cubicBezTo>
                <a:moveTo>
                  <a:pt x="333" y="448"/>
                </a:moveTo>
                <a:cubicBezTo>
                  <a:pt x="337" y="449"/>
                  <a:pt x="341" y="454"/>
                  <a:pt x="345" y="453"/>
                </a:cubicBezTo>
                <a:cubicBezTo>
                  <a:pt x="340" y="452"/>
                  <a:pt x="336" y="447"/>
                  <a:pt x="333" y="448"/>
                </a:cubicBezTo>
                <a:moveTo>
                  <a:pt x="354" y="489"/>
                </a:moveTo>
                <a:cubicBezTo>
                  <a:pt x="354" y="489"/>
                  <a:pt x="353" y="489"/>
                  <a:pt x="353" y="489"/>
                </a:cubicBezTo>
                <a:cubicBezTo>
                  <a:pt x="352" y="490"/>
                  <a:pt x="353" y="491"/>
                  <a:pt x="355" y="492"/>
                </a:cubicBezTo>
                <a:cubicBezTo>
                  <a:pt x="356" y="491"/>
                  <a:pt x="356" y="490"/>
                  <a:pt x="354" y="489"/>
                </a:cubicBezTo>
                <a:moveTo>
                  <a:pt x="360" y="480"/>
                </a:moveTo>
                <a:cubicBezTo>
                  <a:pt x="359" y="480"/>
                  <a:pt x="360" y="481"/>
                  <a:pt x="361" y="483"/>
                </a:cubicBezTo>
                <a:cubicBezTo>
                  <a:pt x="363" y="484"/>
                  <a:pt x="365" y="485"/>
                  <a:pt x="366" y="486"/>
                </a:cubicBezTo>
                <a:cubicBezTo>
                  <a:pt x="363" y="486"/>
                  <a:pt x="364" y="488"/>
                  <a:pt x="367" y="491"/>
                </a:cubicBezTo>
                <a:cubicBezTo>
                  <a:pt x="368" y="490"/>
                  <a:pt x="368" y="490"/>
                  <a:pt x="368" y="488"/>
                </a:cubicBezTo>
                <a:cubicBezTo>
                  <a:pt x="368" y="487"/>
                  <a:pt x="367" y="486"/>
                  <a:pt x="366" y="485"/>
                </a:cubicBezTo>
                <a:cubicBezTo>
                  <a:pt x="364" y="483"/>
                  <a:pt x="361" y="480"/>
                  <a:pt x="360" y="480"/>
                </a:cubicBezTo>
                <a:moveTo>
                  <a:pt x="357" y="483"/>
                </a:moveTo>
                <a:cubicBezTo>
                  <a:pt x="360" y="485"/>
                  <a:pt x="359" y="486"/>
                  <a:pt x="359" y="487"/>
                </a:cubicBezTo>
                <a:cubicBezTo>
                  <a:pt x="361" y="488"/>
                  <a:pt x="362" y="489"/>
                  <a:pt x="363" y="489"/>
                </a:cubicBezTo>
                <a:cubicBezTo>
                  <a:pt x="360" y="486"/>
                  <a:pt x="360" y="485"/>
                  <a:pt x="363" y="486"/>
                </a:cubicBezTo>
                <a:cubicBezTo>
                  <a:pt x="361" y="484"/>
                  <a:pt x="356" y="482"/>
                  <a:pt x="357" y="483"/>
                </a:cubicBezTo>
                <a:moveTo>
                  <a:pt x="351" y="490"/>
                </a:moveTo>
                <a:cubicBezTo>
                  <a:pt x="349" y="488"/>
                  <a:pt x="352" y="486"/>
                  <a:pt x="347" y="484"/>
                </a:cubicBezTo>
                <a:cubicBezTo>
                  <a:pt x="346" y="484"/>
                  <a:pt x="348" y="486"/>
                  <a:pt x="347" y="487"/>
                </a:cubicBezTo>
                <a:cubicBezTo>
                  <a:pt x="347" y="487"/>
                  <a:pt x="345" y="486"/>
                  <a:pt x="345" y="487"/>
                </a:cubicBezTo>
                <a:cubicBezTo>
                  <a:pt x="345" y="488"/>
                  <a:pt x="344" y="489"/>
                  <a:pt x="347" y="490"/>
                </a:cubicBezTo>
                <a:cubicBezTo>
                  <a:pt x="348" y="487"/>
                  <a:pt x="349" y="490"/>
                  <a:pt x="351" y="490"/>
                </a:cubicBezTo>
                <a:moveTo>
                  <a:pt x="334" y="476"/>
                </a:moveTo>
                <a:cubicBezTo>
                  <a:pt x="334" y="474"/>
                  <a:pt x="336" y="475"/>
                  <a:pt x="338" y="476"/>
                </a:cubicBezTo>
                <a:cubicBezTo>
                  <a:pt x="339" y="477"/>
                  <a:pt x="340" y="478"/>
                  <a:pt x="340" y="475"/>
                </a:cubicBezTo>
                <a:cubicBezTo>
                  <a:pt x="343" y="477"/>
                  <a:pt x="344" y="477"/>
                  <a:pt x="346" y="477"/>
                </a:cubicBezTo>
                <a:cubicBezTo>
                  <a:pt x="348" y="480"/>
                  <a:pt x="350" y="482"/>
                  <a:pt x="353" y="485"/>
                </a:cubicBezTo>
                <a:cubicBezTo>
                  <a:pt x="354" y="483"/>
                  <a:pt x="354" y="483"/>
                  <a:pt x="354" y="483"/>
                </a:cubicBezTo>
                <a:cubicBezTo>
                  <a:pt x="351" y="481"/>
                  <a:pt x="349" y="479"/>
                  <a:pt x="352" y="479"/>
                </a:cubicBezTo>
                <a:cubicBezTo>
                  <a:pt x="347" y="476"/>
                  <a:pt x="343" y="475"/>
                  <a:pt x="339" y="473"/>
                </a:cubicBezTo>
                <a:cubicBezTo>
                  <a:pt x="338" y="476"/>
                  <a:pt x="329" y="471"/>
                  <a:pt x="334" y="476"/>
                </a:cubicBezTo>
                <a:moveTo>
                  <a:pt x="321" y="479"/>
                </a:moveTo>
                <a:cubicBezTo>
                  <a:pt x="325" y="480"/>
                  <a:pt x="327" y="480"/>
                  <a:pt x="331" y="481"/>
                </a:cubicBezTo>
                <a:cubicBezTo>
                  <a:pt x="333" y="483"/>
                  <a:pt x="337" y="485"/>
                  <a:pt x="341" y="488"/>
                </a:cubicBezTo>
                <a:cubicBezTo>
                  <a:pt x="342" y="487"/>
                  <a:pt x="342" y="486"/>
                  <a:pt x="342" y="485"/>
                </a:cubicBezTo>
                <a:cubicBezTo>
                  <a:pt x="340" y="485"/>
                  <a:pt x="337" y="482"/>
                  <a:pt x="336" y="483"/>
                </a:cubicBezTo>
                <a:cubicBezTo>
                  <a:pt x="337" y="485"/>
                  <a:pt x="339" y="484"/>
                  <a:pt x="340" y="485"/>
                </a:cubicBezTo>
                <a:cubicBezTo>
                  <a:pt x="337" y="486"/>
                  <a:pt x="334" y="483"/>
                  <a:pt x="334" y="481"/>
                </a:cubicBezTo>
                <a:cubicBezTo>
                  <a:pt x="338" y="482"/>
                  <a:pt x="336" y="480"/>
                  <a:pt x="339" y="480"/>
                </a:cubicBezTo>
                <a:cubicBezTo>
                  <a:pt x="341" y="481"/>
                  <a:pt x="341" y="482"/>
                  <a:pt x="343" y="482"/>
                </a:cubicBezTo>
                <a:cubicBezTo>
                  <a:pt x="343" y="481"/>
                  <a:pt x="341" y="480"/>
                  <a:pt x="341" y="478"/>
                </a:cubicBezTo>
                <a:cubicBezTo>
                  <a:pt x="342" y="478"/>
                  <a:pt x="346" y="480"/>
                  <a:pt x="344" y="478"/>
                </a:cubicBezTo>
                <a:cubicBezTo>
                  <a:pt x="341" y="477"/>
                  <a:pt x="339" y="480"/>
                  <a:pt x="335" y="477"/>
                </a:cubicBezTo>
                <a:cubicBezTo>
                  <a:pt x="337" y="481"/>
                  <a:pt x="333" y="479"/>
                  <a:pt x="332" y="479"/>
                </a:cubicBezTo>
                <a:cubicBezTo>
                  <a:pt x="333" y="480"/>
                  <a:pt x="330" y="481"/>
                  <a:pt x="329" y="480"/>
                </a:cubicBezTo>
                <a:cubicBezTo>
                  <a:pt x="330" y="477"/>
                  <a:pt x="323" y="476"/>
                  <a:pt x="323" y="474"/>
                </a:cubicBezTo>
                <a:cubicBezTo>
                  <a:pt x="322" y="477"/>
                  <a:pt x="322" y="477"/>
                  <a:pt x="322" y="477"/>
                </a:cubicBezTo>
                <a:cubicBezTo>
                  <a:pt x="325" y="478"/>
                  <a:pt x="327" y="478"/>
                  <a:pt x="327" y="480"/>
                </a:cubicBezTo>
                <a:cubicBezTo>
                  <a:pt x="325" y="479"/>
                  <a:pt x="321" y="476"/>
                  <a:pt x="321" y="479"/>
                </a:cubicBezTo>
                <a:moveTo>
                  <a:pt x="321" y="468"/>
                </a:moveTo>
                <a:cubicBezTo>
                  <a:pt x="318" y="467"/>
                  <a:pt x="319" y="466"/>
                  <a:pt x="316" y="465"/>
                </a:cubicBezTo>
                <a:cubicBezTo>
                  <a:pt x="314" y="467"/>
                  <a:pt x="320" y="469"/>
                  <a:pt x="321" y="468"/>
                </a:cubicBezTo>
                <a:moveTo>
                  <a:pt x="313" y="471"/>
                </a:moveTo>
                <a:cubicBezTo>
                  <a:pt x="317" y="473"/>
                  <a:pt x="315" y="470"/>
                  <a:pt x="317" y="470"/>
                </a:cubicBezTo>
                <a:cubicBezTo>
                  <a:pt x="319" y="471"/>
                  <a:pt x="322" y="473"/>
                  <a:pt x="322" y="471"/>
                </a:cubicBezTo>
                <a:cubicBezTo>
                  <a:pt x="319" y="470"/>
                  <a:pt x="316" y="470"/>
                  <a:pt x="315" y="469"/>
                </a:cubicBezTo>
                <a:cubicBezTo>
                  <a:pt x="315" y="471"/>
                  <a:pt x="313" y="470"/>
                  <a:pt x="313" y="471"/>
                </a:cubicBezTo>
                <a:moveTo>
                  <a:pt x="307" y="472"/>
                </a:moveTo>
                <a:cubicBezTo>
                  <a:pt x="308" y="473"/>
                  <a:pt x="311" y="475"/>
                  <a:pt x="312" y="474"/>
                </a:cubicBezTo>
                <a:cubicBezTo>
                  <a:pt x="312" y="474"/>
                  <a:pt x="311" y="473"/>
                  <a:pt x="312" y="473"/>
                </a:cubicBezTo>
                <a:cubicBezTo>
                  <a:pt x="310" y="472"/>
                  <a:pt x="307" y="471"/>
                  <a:pt x="307" y="472"/>
                </a:cubicBezTo>
                <a:moveTo>
                  <a:pt x="301" y="469"/>
                </a:moveTo>
                <a:cubicBezTo>
                  <a:pt x="298" y="469"/>
                  <a:pt x="301" y="467"/>
                  <a:pt x="298" y="467"/>
                </a:cubicBezTo>
                <a:cubicBezTo>
                  <a:pt x="296" y="467"/>
                  <a:pt x="297" y="469"/>
                  <a:pt x="294" y="468"/>
                </a:cubicBezTo>
                <a:cubicBezTo>
                  <a:pt x="293" y="468"/>
                  <a:pt x="294" y="469"/>
                  <a:pt x="295" y="469"/>
                </a:cubicBezTo>
                <a:cubicBezTo>
                  <a:pt x="296" y="469"/>
                  <a:pt x="296" y="469"/>
                  <a:pt x="295" y="470"/>
                </a:cubicBezTo>
                <a:cubicBezTo>
                  <a:pt x="293" y="470"/>
                  <a:pt x="291" y="467"/>
                  <a:pt x="290" y="469"/>
                </a:cubicBezTo>
                <a:cubicBezTo>
                  <a:pt x="293" y="470"/>
                  <a:pt x="293" y="471"/>
                  <a:pt x="295" y="471"/>
                </a:cubicBezTo>
                <a:cubicBezTo>
                  <a:pt x="298" y="471"/>
                  <a:pt x="301" y="470"/>
                  <a:pt x="305" y="471"/>
                </a:cubicBezTo>
                <a:cubicBezTo>
                  <a:pt x="306" y="470"/>
                  <a:pt x="306" y="469"/>
                  <a:pt x="307" y="470"/>
                </a:cubicBezTo>
                <a:cubicBezTo>
                  <a:pt x="311" y="470"/>
                  <a:pt x="305" y="468"/>
                  <a:pt x="304" y="469"/>
                </a:cubicBezTo>
                <a:cubicBezTo>
                  <a:pt x="303" y="469"/>
                  <a:pt x="302" y="466"/>
                  <a:pt x="301" y="468"/>
                </a:cubicBezTo>
                <a:cubicBezTo>
                  <a:pt x="301" y="468"/>
                  <a:pt x="302" y="469"/>
                  <a:pt x="301" y="469"/>
                </a:cubicBezTo>
                <a:moveTo>
                  <a:pt x="291" y="463"/>
                </a:moveTo>
                <a:cubicBezTo>
                  <a:pt x="292" y="464"/>
                  <a:pt x="294" y="464"/>
                  <a:pt x="297" y="464"/>
                </a:cubicBezTo>
                <a:cubicBezTo>
                  <a:pt x="298" y="463"/>
                  <a:pt x="294" y="463"/>
                  <a:pt x="295" y="462"/>
                </a:cubicBezTo>
                <a:cubicBezTo>
                  <a:pt x="298" y="462"/>
                  <a:pt x="299" y="463"/>
                  <a:pt x="301" y="463"/>
                </a:cubicBezTo>
                <a:cubicBezTo>
                  <a:pt x="303" y="463"/>
                  <a:pt x="301" y="463"/>
                  <a:pt x="301" y="461"/>
                </a:cubicBezTo>
                <a:cubicBezTo>
                  <a:pt x="300" y="461"/>
                  <a:pt x="298" y="461"/>
                  <a:pt x="296" y="460"/>
                </a:cubicBezTo>
                <a:cubicBezTo>
                  <a:pt x="295" y="460"/>
                  <a:pt x="293" y="460"/>
                  <a:pt x="292" y="461"/>
                </a:cubicBezTo>
                <a:cubicBezTo>
                  <a:pt x="297" y="462"/>
                  <a:pt x="292" y="462"/>
                  <a:pt x="291" y="463"/>
                </a:cubicBezTo>
                <a:moveTo>
                  <a:pt x="287" y="466"/>
                </a:moveTo>
                <a:cubicBezTo>
                  <a:pt x="286" y="465"/>
                  <a:pt x="286" y="460"/>
                  <a:pt x="283" y="462"/>
                </a:cubicBezTo>
                <a:cubicBezTo>
                  <a:pt x="284" y="462"/>
                  <a:pt x="285" y="463"/>
                  <a:pt x="284" y="464"/>
                </a:cubicBezTo>
                <a:cubicBezTo>
                  <a:pt x="282" y="464"/>
                  <a:pt x="279" y="463"/>
                  <a:pt x="280" y="465"/>
                </a:cubicBezTo>
                <a:cubicBezTo>
                  <a:pt x="283" y="465"/>
                  <a:pt x="285" y="466"/>
                  <a:pt x="288" y="467"/>
                </a:cubicBezTo>
                <a:cubicBezTo>
                  <a:pt x="289" y="467"/>
                  <a:pt x="294" y="468"/>
                  <a:pt x="291" y="467"/>
                </a:cubicBezTo>
                <a:lnTo>
                  <a:pt x="287" y="466"/>
                </a:lnTo>
                <a:close/>
                <a:moveTo>
                  <a:pt x="291" y="459"/>
                </a:moveTo>
                <a:cubicBezTo>
                  <a:pt x="290" y="458"/>
                  <a:pt x="282" y="456"/>
                  <a:pt x="284" y="457"/>
                </a:cubicBezTo>
                <a:cubicBezTo>
                  <a:pt x="284" y="458"/>
                  <a:pt x="290" y="460"/>
                  <a:pt x="291" y="459"/>
                </a:cubicBezTo>
                <a:moveTo>
                  <a:pt x="284" y="455"/>
                </a:moveTo>
                <a:cubicBezTo>
                  <a:pt x="287" y="456"/>
                  <a:pt x="285" y="453"/>
                  <a:pt x="288" y="455"/>
                </a:cubicBezTo>
                <a:cubicBezTo>
                  <a:pt x="289" y="455"/>
                  <a:pt x="288" y="456"/>
                  <a:pt x="290" y="456"/>
                </a:cubicBezTo>
                <a:cubicBezTo>
                  <a:pt x="291" y="454"/>
                  <a:pt x="291" y="454"/>
                  <a:pt x="291" y="454"/>
                </a:cubicBezTo>
                <a:cubicBezTo>
                  <a:pt x="287" y="454"/>
                  <a:pt x="286" y="452"/>
                  <a:pt x="283" y="452"/>
                </a:cubicBezTo>
                <a:cubicBezTo>
                  <a:pt x="282" y="454"/>
                  <a:pt x="286" y="454"/>
                  <a:pt x="284" y="455"/>
                </a:cubicBezTo>
                <a:moveTo>
                  <a:pt x="275" y="460"/>
                </a:moveTo>
                <a:cubicBezTo>
                  <a:pt x="274" y="462"/>
                  <a:pt x="283" y="463"/>
                  <a:pt x="281" y="462"/>
                </a:cubicBezTo>
                <a:cubicBezTo>
                  <a:pt x="277" y="462"/>
                  <a:pt x="279" y="460"/>
                  <a:pt x="275" y="460"/>
                </a:cubicBezTo>
                <a:moveTo>
                  <a:pt x="272" y="454"/>
                </a:moveTo>
                <a:cubicBezTo>
                  <a:pt x="275" y="455"/>
                  <a:pt x="276" y="457"/>
                  <a:pt x="279" y="457"/>
                </a:cubicBezTo>
                <a:cubicBezTo>
                  <a:pt x="280" y="455"/>
                  <a:pt x="274" y="453"/>
                  <a:pt x="272" y="454"/>
                </a:cubicBezTo>
                <a:moveTo>
                  <a:pt x="261" y="455"/>
                </a:moveTo>
                <a:cubicBezTo>
                  <a:pt x="263" y="455"/>
                  <a:pt x="268" y="458"/>
                  <a:pt x="270" y="456"/>
                </a:cubicBezTo>
                <a:cubicBezTo>
                  <a:pt x="267" y="455"/>
                  <a:pt x="262" y="453"/>
                  <a:pt x="261" y="455"/>
                </a:cubicBezTo>
                <a:moveTo>
                  <a:pt x="257" y="460"/>
                </a:moveTo>
                <a:cubicBezTo>
                  <a:pt x="259" y="460"/>
                  <a:pt x="261" y="464"/>
                  <a:pt x="262" y="462"/>
                </a:cubicBezTo>
                <a:cubicBezTo>
                  <a:pt x="261" y="461"/>
                  <a:pt x="258" y="458"/>
                  <a:pt x="257" y="460"/>
                </a:cubicBezTo>
                <a:moveTo>
                  <a:pt x="256" y="466"/>
                </a:moveTo>
                <a:cubicBezTo>
                  <a:pt x="258" y="467"/>
                  <a:pt x="263" y="467"/>
                  <a:pt x="267" y="468"/>
                </a:cubicBezTo>
                <a:cubicBezTo>
                  <a:pt x="268" y="465"/>
                  <a:pt x="262" y="467"/>
                  <a:pt x="263" y="465"/>
                </a:cubicBezTo>
                <a:cubicBezTo>
                  <a:pt x="264" y="465"/>
                  <a:pt x="264" y="463"/>
                  <a:pt x="262" y="463"/>
                </a:cubicBezTo>
                <a:cubicBezTo>
                  <a:pt x="261" y="464"/>
                  <a:pt x="263" y="467"/>
                  <a:pt x="261" y="466"/>
                </a:cubicBezTo>
                <a:cubicBezTo>
                  <a:pt x="260" y="465"/>
                  <a:pt x="257" y="464"/>
                  <a:pt x="256" y="466"/>
                </a:cubicBezTo>
                <a:moveTo>
                  <a:pt x="221" y="462"/>
                </a:moveTo>
                <a:cubicBezTo>
                  <a:pt x="218" y="462"/>
                  <a:pt x="218" y="461"/>
                  <a:pt x="215" y="461"/>
                </a:cubicBezTo>
                <a:cubicBezTo>
                  <a:pt x="213" y="463"/>
                  <a:pt x="220" y="463"/>
                  <a:pt x="221" y="462"/>
                </a:cubicBezTo>
                <a:moveTo>
                  <a:pt x="255" y="453"/>
                </a:moveTo>
                <a:cubicBezTo>
                  <a:pt x="254" y="453"/>
                  <a:pt x="253" y="453"/>
                  <a:pt x="253" y="453"/>
                </a:cubicBezTo>
                <a:cubicBezTo>
                  <a:pt x="256" y="454"/>
                  <a:pt x="256" y="452"/>
                  <a:pt x="257" y="451"/>
                </a:cubicBezTo>
                <a:cubicBezTo>
                  <a:pt x="253" y="450"/>
                  <a:pt x="253" y="450"/>
                  <a:pt x="253" y="450"/>
                </a:cubicBezTo>
                <a:cubicBezTo>
                  <a:pt x="252" y="452"/>
                  <a:pt x="255" y="452"/>
                  <a:pt x="255" y="453"/>
                </a:cubicBezTo>
                <a:moveTo>
                  <a:pt x="250" y="464"/>
                </a:moveTo>
                <a:cubicBezTo>
                  <a:pt x="250" y="465"/>
                  <a:pt x="251" y="466"/>
                  <a:pt x="253" y="466"/>
                </a:cubicBezTo>
                <a:cubicBezTo>
                  <a:pt x="253" y="466"/>
                  <a:pt x="254" y="466"/>
                  <a:pt x="254" y="464"/>
                </a:cubicBezTo>
                <a:lnTo>
                  <a:pt x="250" y="464"/>
                </a:lnTo>
                <a:close/>
                <a:moveTo>
                  <a:pt x="238" y="451"/>
                </a:moveTo>
                <a:cubicBezTo>
                  <a:pt x="243" y="452"/>
                  <a:pt x="244" y="451"/>
                  <a:pt x="248" y="451"/>
                </a:cubicBezTo>
                <a:cubicBezTo>
                  <a:pt x="248" y="452"/>
                  <a:pt x="245" y="452"/>
                  <a:pt x="244" y="453"/>
                </a:cubicBezTo>
                <a:cubicBezTo>
                  <a:pt x="247" y="455"/>
                  <a:pt x="249" y="452"/>
                  <a:pt x="251" y="451"/>
                </a:cubicBezTo>
                <a:cubicBezTo>
                  <a:pt x="246" y="450"/>
                  <a:pt x="242" y="451"/>
                  <a:pt x="239" y="448"/>
                </a:cubicBezTo>
                <a:cubicBezTo>
                  <a:pt x="240" y="450"/>
                  <a:pt x="238" y="450"/>
                  <a:pt x="238" y="451"/>
                </a:cubicBezTo>
                <a:moveTo>
                  <a:pt x="240" y="460"/>
                </a:moveTo>
                <a:cubicBezTo>
                  <a:pt x="230" y="460"/>
                  <a:pt x="244" y="462"/>
                  <a:pt x="244" y="460"/>
                </a:cubicBezTo>
                <a:cubicBezTo>
                  <a:pt x="242" y="460"/>
                  <a:pt x="242" y="460"/>
                  <a:pt x="240" y="460"/>
                </a:cubicBezTo>
                <a:moveTo>
                  <a:pt x="228" y="459"/>
                </a:moveTo>
                <a:cubicBezTo>
                  <a:pt x="227" y="462"/>
                  <a:pt x="227" y="462"/>
                  <a:pt x="227" y="462"/>
                </a:cubicBezTo>
                <a:cubicBezTo>
                  <a:pt x="227" y="463"/>
                  <a:pt x="220" y="462"/>
                  <a:pt x="223" y="463"/>
                </a:cubicBezTo>
                <a:cubicBezTo>
                  <a:pt x="227" y="463"/>
                  <a:pt x="230" y="463"/>
                  <a:pt x="233" y="464"/>
                </a:cubicBezTo>
                <a:cubicBezTo>
                  <a:pt x="235" y="461"/>
                  <a:pt x="228" y="463"/>
                  <a:pt x="229" y="460"/>
                </a:cubicBezTo>
                <a:cubicBezTo>
                  <a:pt x="231" y="460"/>
                  <a:pt x="232" y="460"/>
                  <a:pt x="233" y="460"/>
                </a:cubicBezTo>
                <a:cubicBezTo>
                  <a:pt x="232" y="463"/>
                  <a:pt x="242" y="466"/>
                  <a:pt x="244" y="463"/>
                </a:cubicBezTo>
                <a:cubicBezTo>
                  <a:pt x="240" y="462"/>
                  <a:pt x="236" y="462"/>
                  <a:pt x="235" y="461"/>
                </a:cubicBezTo>
                <a:cubicBezTo>
                  <a:pt x="234" y="458"/>
                  <a:pt x="238" y="460"/>
                  <a:pt x="238" y="458"/>
                </a:cubicBezTo>
                <a:cubicBezTo>
                  <a:pt x="234" y="458"/>
                  <a:pt x="233" y="460"/>
                  <a:pt x="228" y="459"/>
                </a:cubicBezTo>
                <a:moveTo>
                  <a:pt x="214" y="449"/>
                </a:moveTo>
                <a:cubicBezTo>
                  <a:pt x="217" y="449"/>
                  <a:pt x="216" y="451"/>
                  <a:pt x="218" y="451"/>
                </a:cubicBezTo>
                <a:cubicBezTo>
                  <a:pt x="220" y="450"/>
                  <a:pt x="217" y="449"/>
                  <a:pt x="219" y="449"/>
                </a:cubicBezTo>
                <a:cubicBezTo>
                  <a:pt x="219" y="450"/>
                  <a:pt x="220" y="449"/>
                  <a:pt x="222" y="449"/>
                </a:cubicBezTo>
                <a:cubicBezTo>
                  <a:pt x="222" y="451"/>
                  <a:pt x="220" y="451"/>
                  <a:pt x="222" y="452"/>
                </a:cubicBezTo>
                <a:cubicBezTo>
                  <a:pt x="223" y="452"/>
                  <a:pt x="225" y="453"/>
                  <a:pt x="225" y="452"/>
                </a:cubicBezTo>
                <a:cubicBezTo>
                  <a:pt x="225" y="452"/>
                  <a:pt x="224" y="451"/>
                  <a:pt x="225" y="451"/>
                </a:cubicBezTo>
                <a:cubicBezTo>
                  <a:pt x="230" y="451"/>
                  <a:pt x="229" y="454"/>
                  <a:pt x="232" y="454"/>
                </a:cubicBezTo>
                <a:cubicBezTo>
                  <a:pt x="232" y="452"/>
                  <a:pt x="234" y="451"/>
                  <a:pt x="234" y="448"/>
                </a:cubicBezTo>
                <a:cubicBezTo>
                  <a:pt x="229" y="449"/>
                  <a:pt x="229" y="448"/>
                  <a:pt x="225" y="447"/>
                </a:cubicBezTo>
                <a:cubicBezTo>
                  <a:pt x="225" y="448"/>
                  <a:pt x="224" y="448"/>
                  <a:pt x="223" y="448"/>
                </a:cubicBezTo>
                <a:cubicBezTo>
                  <a:pt x="220" y="448"/>
                  <a:pt x="220" y="446"/>
                  <a:pt x="216" y="446"/>
                </a:cubicBezTo>
                <a:cubicBezTo>
                  <a:pt x="216" y="448"/>
                  <a:pt x="213" y="447"/>
                  <a:pt x="214" y="449"/>
                </a:cubicBezTo>
                <a:moveTo>
                  <a:pt x="215" y="453"/>
                </a:moveTo>
                <a:cubicBezTo>
                  <a:pt x="218" y="455"/>
                  <a:pt x="216" y="455"/>
                  <a:pt x="219" y="454"/>
                </a:cubicBezTo>
                <a:cubicBezTo>
                  <a:pt x="218" y="456"/>
                  <a:pt x="222" y="456"/>
                  <a:pt x="221" y="458"/>
                </a:cubicBezTo>
                <a:cubicBezTo>
                  <a:pt x="223" y="458"/>
                  <a:pt x="225" y="456"/>
                  <a:pt x="223" y="456"/>
                </a:cubicBezTo>
                <a:cubicBezTo>
                  <a:pt x="223" y="457"/>
                  <a:pt x="221" y="457"/>
                  <a:pt x="221" y="456"/>
                </a:cubicBezTo>
                <a:cubicBezTo>
                  <a:pt x="221" y="455"/>
                  <a:pt x="221" y="455"/>
                  <a:pt x="221" y="455"/>
                </a:cubicBezTo>
                <a:cubicBezTo>
                  <a:pt x="223" y="454"/>
                  <a:pt x="228" y="456"/>
                  <a:pt x="228" y="455"/>
                </a:cubicBezTo>
                <a:cubicBezTo>
                  <a:pt x="226" y="453"/>
                  <a:pt x="224" y="454"/>
                  <a:pt x="221" y="454"/>
                </a:cubicBezTo>
                <a:cubicBezTo>
                  <a:pt x="219" y="452"/>
                  <a:pt x="216" y="452"/>
                  <a:pt x="212" y="452"/>
                </a:cubicBezTo>
                <a:cubicBezTo>
                  <a:pt x="211" y="453"/>
                  <a:pt x="213" y="452"/>
                  <a:pt x="215" y="453"/>
                </a:cubicBezTo>
                <a:moveTo>
                  <a:pt x="204" y="457"/>
                </a:moveTo>
                <a:cubicBezTo>
                  <a:pt x="205" y="457"/>
                  <a:pt x="208" y="457"/>
                  <a:pt x="208" y="458"/>
                </a:cubicBezTo>
                <a:cubicBezTo>
                  <a:pt x="206" y="458"/>
                  <a:pt x="204" y="458"/>
                  <a:pt x="202" y="458"/>
                </a:cubicBezTo>
                <a:cubicBezTo>
                  <a:pt x="201" y="459"/>
                  <a:pt x="200" y="460"/>
                  <a:pt x="200" y="461"/>
                </a:cubicBezTo>
                <a:cubicBezTo>
                  <a:pt x="206" y="462"/>
                  <a:pt x="207" y="459"/>
                  <a:pt x="211" y="460"/>
                </a:cubicBezTo>
                <a:cubicBezTo>
                  <a:pt x="212" y="459"/>
                  <a:pt x="210" y="459"/>
                  <a:pt x="209" y="458"/>
                </a:cubicBezTo>
                <a:cubicBezTo>
                  <a:pt x="209" y="458"/>
                  <a:pt x="211" y="457"/>
                  <a:pt x="211" y="457"/>
                </a:cubicBezTo>
                <a:cubicBezTo>
                  <a:pt x="211" y="457"/>
                  <a:pt x="210" y="456"/>
                  <a:pt x="210" y="456"/>
                </a:cubicBezTo>
                <a:cubicBezTo>
                  <a:pt x="209" y="456"/>
                  <a:pt x="212" y="455"/>
                  <a:pt x="209" y="455"/>
                </a:cubicBezTo>
                <a:cubicBezTo>
                  <a:pt x="210" y="458"/>
                  <a:pt x="204" y="455"/>
                  <a:pt x="204" y="457"/>
                </a:cubicBezTo>
                <a:moveTo>
                  <a:pt x="195" y="452"/>
                </a:moveTo>
                <a:cubicBezTo>
                  <a:pt x="197" y="453"/>
                  <a:pt x="202" y="452"/>
                  <a:pt x="205" y="453"/>
                </a:cubicBezTo>
                <a:cubicBezTo>
                  <a:pt x="205" y="449"/>
                  <a:pt x="198" y="450"/>
                  <a:pt x="195" y="452"/>
                </a:cubicBezTo>
                <a:moveTo>
                  <a:pt x="192" y="454"/>
                </a:moveTo>
                <a:cubicBezTo>
                  <a:pt x="192" y="454"/>
                  <a:pt x="191" y="454"/>
                  <a:pt x="190" y="454"/>
                </a:cubicBezTo>
                <a:cubicBezTo>
                  <a:pt x="189" y="454"/>
                  <a:pt x="190" y="453"/>
                  <a:pt x="188" y="453"/>
                </a:cubicBezTo>
                <a:cubicBezTo>
                  <a:pt x="187" y="453"/>
                  <a:pt x="184" y="452"/>
                  <a:pt x="184" y="454"/>
                </a:cubicBezTo>
                <a:cubicBezTo>
                  <a:pt x="185" y="454"/>
                  <a:pt x="189" y="453"/>
                  <a:pt x="189" y="454"/>
                </a:cubicBezTo>
                <a:cubicBezTo>
                  <a:pt x="185" y="454"/>
                  <a:pt x="187" y="456"/>
                  <a:pt x="185" y="456"/>
                </a:cubicBezTo>
                <a:cubicBezTo>
                  <a:pt x="184" y="455"/>
                  <a:pt x="182" y="455"/>
                  <a:pt x="180" y="455"/>
                </a:cubicBezTo>
                <a:cubicBezTo>
                  <a:pt x="180" y="458"/>
                  <a:pt x="187" y="457"/>
                  <a:pt x="190" y="458"/>
                </a:cubicBezTo>
                <a:cubicBezTo>
                  <a:pt x="190" y="459"/>
                  <a:pt x="189" y="459"/>
                  <a:pt x="189" y="459"/>
                </a:cubicBezTo>
                <a:cubicBezTo>
                  <a:pt x="192" y="460"/>
                  <a:pt x="191" y="460"/>
                  <a:pt x="194" y="459"/>
                </a:cubicBezTo>
                <a:cubicBezTo>
                  <a:pt x="195" y="457"/>
                  <a:pt x="190" y="459"/>
                  <a:pt x="191" y="457"/>
                </a:cubicBezTo>
                <a:cubicBezTo>
                  <a:pt x="196" y="457"/>
                  <a:pt x="196" y="457"/>
                  <a:pt x="196" y="457"/>
                </a:cubicBezTo>
                <a:cubicBezTo>
                  <a:pt x="197" y="455"/>
                  <a:pt x="192" y="457"/>
                  <a:pt x="191" y="455"/>
                </a:cubicBezTo>
                <a:cubicBezTo>
                  <a:pt x="191" y="455"/>
                  <a:pt x="192" y="454"/>
                  <a:pt x="192" y="454"/>
                </a:cubicBezTo>
                <a:cubicBezTo>
                  <a:pt x="193" y="455"/>
                  <a:pt x="193" y="454"/>
                  <a:pt x="192" y="454"/>
                </a:cubicBezTo>
                <a:moveTo>
                  <a:pt x="177" y="452"/>
                </a:moveTo>
                <a:cubicBezTo>
                  <a:pt x="182" y="452"/>
                  <a:pt x="179" y="451"/>
                  <a:pt x="181" y="451"/>
                </a:cubicBezTo>
                <a:cubicBezTo>
                  <a:pt x="185" y="450"/>
                  <a:pt x="189" y="452"/>
                  <a:pt x="192" y="452"/>
                </a:cubicBezTo>
                <a:cubicBezTo>
                  <a:pt x="191" y="451"/>
                  <a:pt x="192" y="450"/>
                  <a:pt x="192" y="449"/>
                </a:cubicBezTo>
                <a:cubicBezTo>
                  <a:pt x="187" y="451"/>
                  <a:pt x="184" y="449"/>
                  <a:pt x="177" y="449"/>
                </a:cubicBezTo>
                <a:lnTo>
                  <a:pt x="177" y="452"/>
                </a:lnTo>
                <a:close/>
                <a:moveTo>
                  <a:pt x="152" y="450"/>
                </a:moveTo>
                <a:cubicBezTo>
                  <a:pt x="151" y="450"/>
                  <a:pt x="152" y="451"/>
                  <a:pt x="152" y="451"/>
                </a:cubicBezTo>
                <a:cubicBezTo>
                  <a:pt x="154" y="451"/>
                  <a:pt x="155" y="450"/>
                  <a:pt x="156" y="450"/>
                </a:cubicBezTo>
                <a:cubicBezTo>
                  <a:pt x="155" y="449"/>
                  <a:pt x="153" y="449"/>
                  <a:pt x="152" y="450"/>
                </a:cubicBezTo>
                <a:moveTo>
                  <a:pt x="139" y="455"/>
                </a:moveTo>
                <a:cubicBezTo>
                  <a:pt x="141" y="455"/>
                  <a:pt x="144" y="456"/>
                  <a:pt x="145" y="454"/>
                </a:cubicBezTo>
                <a:cubicBezTo>
                  <a:pt x="144" y="454"/>
                  <a:pt x="140" y="453"/>
                  <a:pt x="139" y="455"/>
                </a:cubicBezTo>
                <a:moveTo>
                  <a:pt x="113" y="459"/>
                </a:moveTo>
                <a:cubicBezTo>
                  <a:pt x="114" y="460"/>
                  <a:pt x="114" y="459"/>
                  <a:pt x="117" y="459"/>
                </a:cubicBezTo>
                <a:cubicBezTo>
                  <a:pt x="120" y="457"/>
                  <a:pt x="114" y="457"/>
                  <a:pt x="113" y="459"/>
                </a:cubicBezTo>
                <a:moveTo>
                  <a:pt x="117" y="453"/>
                </a:moveTo>
                <a:cubicBezTo>
                  <a:pt x="119" y="453"/>
                  <a:pt x="122" y="455"/>
                  <a:pt x="126" y="454"/>
                </a:cubicBezTo>
                <a:cubicBezTo>
                  <a:pt x="124" y="453"/>
                  <a:pt x="120" y="452"/>
                  <a:pt x="117" y="453"/>
                </a:cubicBezTo>
                <a:moveTo>
                  <a:pt x="119" y="435"/>
                </a:moveTo>
                <a:cubicBezTo>
                  <a:pt x="118" y="437"/>
                  <a:pt x="117" y="437"/>
                  <a:pt x="117" y="440"/>
                </a:cubicBezTo>
                <a:cubicBezTo>
                  <a:pt x="119" y="438"/>
                  <a:pt x="119" y="438"/>
                  <a:pt x="119" y="438"/>
                </a:cubicBezTo>
                <a:cubicBezTo>
                  <a:pt x="119" y="437"/>
                  <a:pt x="120" y="435"/>
                  <a:pt x="119" y="435"/>
                </a:cubicBezTo>
                <a:moveTo>
                  <a:pt x="117" y="430"/>
                </a:moveTo>
                <a:cubicBezTo>
                  <a:pt x="115" y="434"/>
                  <a:pt x="116" y="437"/>
                  <a:pt x="119" y="434"/>
                </a:cubicBezTo>
                <a:cubicBezTo>
                  <a:pt x="119" y="433"/>
                  <a:pt x="120" y="430"/>
                  <a:pt x="119" y="431"/>
                </a:cubicBezTo>
                <a:cubicBezTo>
                  <a:pt x="119" y="431"/>
                  <a:pt x="119" y="432"/>
                  <a:pt x="118" y="432"/>
                </a:cubicBezTo>
                <a:cubicBezTo>
                  <a:pt x="119" y="429"/>
                  <a:pt x="117" y="430"/>
                  <a:pt x="117" y="430"/>
                </a:cubicBezTo>
                <a:moveTo>
                  <a:pt x="120" y="416"/>
                </a:moveTo>
                <a:cubicBezTo>
                  <a:pt x="117" y="417"/>
                  <a:pt x="119" y="420"/>
                  <a:pt x="119" y="421"/>
                </a:cubicBezTo>
                <a:cubicBezTo>
                  <a:pt x="119" y="423"/>
                  <a:pt x="117" y="428"/>
                  <a:pt x="120" y="428"/>
                </a:cubicBezTo>
                <a:cubicBezTo>
                  <a:pt x="120" y="424"/>
                  <a:pt x="121" y="418"/>
                  <a:pt x="120" y="416"/>
                </a:cubicBezTo>
                <a:moveTo>
                  <a:pt x="113" y="412"/>
                </a:moveTo>
                <a:cubicBezTo>
                  <a:pt x="112" y="413"/>
                  <a:pt x="112" y="418"/>
                  <a:pt x="114" y="417"/>
                </a:cubicBezTo>
                <a:cubicBezTo>
                  <a:pt x="113" y="415"/>
                  <a:pt x="115" y="411"/>
                  <a:pt x="113" y="412"/>
                </a:cubicBezTo>
                <a:moveTo>
                  <a:pt x="135" y="438"/>
                </a:moveTo>
                <a:cubicBezTo>
                  <a:pt x="137" y="438"/>
                  <a:pt x="137" y="440"/>
                  <a:pt x="140" y="439"/>
                </a:cubicBezTo>
                <a:cubicBezTo>
                  <a:pt x="142" y="436"/>
                  <a:pt x="138" y="437"/>
                  <a:pt x="135" y="438"/>
                </a:cubicBezTo>
                <a:moveTo>
                  <a:pt x="128" y="437"/>
                </a:moveTo>
                <a:cubicBezTo>
                  <a:pt x="131" y="436"/>
                  <a:pt x="130" y="440"/>
                  <a:pt x="132" y="438"/>
                </a:cubicBezTo>
                <a:cubicBezTo>
                  <a:pt x="130" y="437"/>
                  <a:pt x="132" y="436"/>
                  <a:pt x="135" y="435"/>
                </a:cubicBezTo>
                <a:cubicBezTo>
                  <a:pt x="132" y="436"/>
                  <a:pt x="130" y="436"/>
                  <a:pt x="128" y="437"/>
                </a:cubicBezTo>
                <a:moveTo>
                  <a:pt x="132" y="426"/>
                </a:moveTo>
                <a:cubicBezTo>
                  <a:pt x="131" y="427"/>
                  <a:pt x="128" y="429"/>
                  <a:pt x="128" y="432"/>
                </a:cubicBezTo>
                <a:cubicBezTo>
                  <a:pt x="131" y="430"/>
                  <a:pt x="131" y="428"/>
                  <a:pt x="132" y="426"/>
                </a:cubicBezTo>
                <a:moveTo>
                  <a:pt x="129" y="426"/>
                </a:moveTo>
                <a:cubicBezTo>
                  <a:pt x="129" y="428"/>
                  <a:pt x="128" y="428"/>
                  <a:pt x="127" y="428"/>
                </a:cubicBezTo>
                <a:cubicBezTo>
                  <a:pt x="126" y="429"/>
                  <a:pt x="126" y="429"/>
                  <a:pt x="125" y="431"/>
                </a:cubicBezTo>
                <a:cubicBezTo>
                  <a:pt x="127" y="431"/>
                  <a:pt x="130" y="427"/>
                  <a:pt x="129" y="426"/>
                </a:cubicBezTo>
                <a:moveTo>
                  <a:pt x="128" y="408"/>
                </a:moveTo>
                <a:cubicBezTo>
                  <a:pt x="128" y="407"/>
                  <a:pt x="129" y="406"/>
                  <a:pt x="130" y="406"/>
                </a:cubicBezTo>
                <a:cubicBezTo>
                  <a:pt x="130" y="405"/>
                  <a:pt x="130" y="404"/>
                  <a:pt x="129" y="403"/>
                </a:cubicBezTo>
                <a:cubicBezTo>
                  <a:pt x="128" y="403"/>
                  <a:pt x="126" y="408"/>
                  <a:pt x="128" y="408"/>
                </a:cubicBezTo>
                <a:moveTo>
                  <a:pt x="136" y="399"/>
                </a:moveTo>
                <a:cubicBezTo>
                  <a:pt x="135" y="400"/>
                  <a:pt x="134" y="400"/>
                  <a:pt x="134" y="401"/>
                </a:cubicBezTo>
                <a:cubicBezTo>
                  <a:pt x="135" y="400"/>
                  <a:pt x="133" y="403"/>
                  <a:pt x="133" y="403"/>
                </a:cubicBezTo>
                <a:cubicBezTo>
                  <a:pt x="132" y="403"/>
                  <a:pt x="132" y="401"/>
                  <a:pt x="131" y="402"/>
                </a:cubicBezTo>
                <a:cubicBezTo>
                  <a:pt x="131" y="405"/>
                  <a:pt x="132" y="409"/>
                  <a:pt x="131" y="412"/>
                </a:cubicBezTo>
                <a:cubicBezTo>
                  <a:pt x="131" y="414"/>
                  <a:pt x="129" y="416"/>
                  <a:pt x="128" y="418"/>
                </a:cubicBezTo>
                <a:cubicBezTo>
                  <a:pt x="128" y="416"/>
                  <a:pt x="127" y="413"/>
                  <a:pt x="126" y="415"/>
                </a:cubicBezTo>
                <a:cubicBezTo>
                  <a:pt x="128" y="415"/>
                  <a:pt x="127" y="420"/>
                  <a:pt x="129" y="420"/>
                </a:cubicBezTo>
                <a:cubicBezTo>
                  <a:pt x="129" y="420"/>
                  <a:pt x="129" y="417"/>
                  <a:pt x="130" y="418"/>
                </a:cubicBezTo>
                <a:cubicBezTo>
                  <a:pt x="130" y="419"/>
                  <a:pt x="132" y="419"/>
                  <a:pt x="130" y="421"/>
                </a:cubicBezTo>
                <a:cubicBezTo>
                  <a:pt x="130" y="420"/>
                  <a:pt x="130" y="419"/>
                  <a:pt x="130" y="419"/>
                </a:cubicBezTo>
                <a:cubicBezTo>
                  <a:pt x="129" y="421"/>
                  <a:pt x="129" y="423"/>
                  <a:pt x="128" y="424"/>
                </a:cubicBezTo>
                <a:cubicBezTo>
                  <a:pt x="127" y="424"/>
                  <a:pt x="126" y="425"/>
                  <a:pt x="126" y="427"/>
                </a:cubicBezTo>
                <a:cubicBezTo>
                  <a:pt x="128" y="425"/>
                  <a:pt x="126" y="429"/>
                  <a:pt x="129" y="426"/>
                </a:cubicBezTo>
                <a:cubicBezTo>
                  <a:pt x="129" y="424"/>
                  <a:pt x="128" y="424"/>
                  <a:pt x="129" y="422"/>
                </a:cubicBezTo>
                <a:cubicBezTo>
                  <a:pt x="131" y="422"/>
                  <a:pt x="133" y="421"/>
                  <a:pt x="135" y="420"/>
                </a:cubicBezTo>
                <a:cubicBezTo>
                  <a:pt x="135" y="418"/>
                  <a:pt x="135" y="418"/>
                  <a:pt x="135" y="418"/>
                </a:cubicBezTo>
                <a:cubicBezTo>
                  <a:pt x="134" y="418"/>
                  <a:pt x="133" y="422"/>
                  <a:pt x="133" y="420"/>
                </a:cubicBezTo>
                <a:cubicBezTo>
                  <a:pt x="133" y="420"/>
                  <a:pt x="133" y="417"/>
                  <a:pt x="133" y="417"/>
                </a:cubicBezTo>
                <a:cubicBezTo>
                  <a:pt x="133" y="417"/>
                  <a:pt x="134" y="419"/>
                  <a:pt x="134" y="418"/>
                </a:cubicBezTo>
                <a:cubicBezTo>
                  <a:pt x="135" y="416"/>
                  <a:pt x="134" y="414"/>
                  <a:pt x="134" y="412"/>
                </a:cubicBezTo>
                <a:cubicBezTo>
                  <a:pt x="134" y="411"/>
                  <a:pt x="136" y="408"/>
                  <a:pt x="134" y="408"/>
                </a:cubicBezTo>
                <a:cubicBezTo>
                  <a:pt x="134" y="411"/>
                  <a:pt x="132" y="414"/>
                  <a:pt x="131" y="417"/>
                </a:cubicBezTo>
                <a:cubicBezTo>
                  <a:pt x="129" y="416"/>
                  <a:pt x="132" y="412"/>
                  <a:pt x="133" y="410"/>
                </a:cubicBezTo>
                <a:cubicBezTo>
                  <a:pt x="133" y="409"/>
                  <a:pt x="132" y="406"/>
                  <a:pt x="133" y="404"/>
                </a:cubicBezTo>
                <a:cubicBezTo>
                  <a:pt x="135" y="403"/>
                  <a:pt x="132" y="409"/>
                  <a:pt x="135" y="407"/>
                </a:cubicBezTo>
                <a:cubicBezTo>
                  <a:pt x="134" y="404"/>
                  <a:pt x="136" y="402"/>
                  <a:pt x="136" y="399"/>
                </a:cubicBezTo>
                <a:moveTo>
                  <a:pt x="123" y="388"/>
                </a:moveTo>
                <a:cubicBezTo>
                  <a:pt x="121" y="388"/>
                  <a:pt x="118" y="391"/>
                  <a:pt x="119" y="394"/>
                </a:cubicBezTo>
                <a:cubicBezTo>
                  <a:pt x="120" y="393"/>
                  <a:pt x="120" y="392"/>
                  <a:pt x="121" y="392"/>
                </a:cubicBezTo>
                <a:cubicBezTo>
                  <a:pt x="122" y="393"/>
                  <a:pt x="121" y="396"/>
                  <a:pt x="121" y="398"/>
                </a:cubicBezTo>
                <a:cubicBezTo>
                  <a:pt x="119" y="397"/>
                  <a:pt x="120" y="399"/>
                  <a:pt x="119" y="400"/>
                </a:cubicBezTo>
                <a:cubicBezTo>
                  <a:pt x="118" y="403"/>
                  <a:pt x="119" y="403"/>
                  <a:pt x="119" y="406"/>
                </a:cubicBezTo>
                <a:cubicBezTo>
                  <a:pt x="121" y="405"/>
                  <a:pt x="120" y="405"/>
                  <a:pt x="122" y="405"/>
                </a:cubicBezTo>
                <a:lnTo>
                  <a:pt x="123" y="388"/>
                </a:lnTo>
                <a:close/>
                <a:moveTo>
                  <a:pt x="121" y="364"/>
                </a:moveTo>
                <a:cubicBezTo>
                  <a:pt x="121" y="367"/>
                  <a:pt x="121" y="369"/>
                  <a:pt x="121" y="371"/>
                </a:cubicBezTo>
                <a:cubicBezTo>
                  <a:pt x="120" y="371"/>
                  <a:pt x="121" y="369"/>
                  <a:pt x="120" y="368"/>
                </a:cubicBezTo>
                <a:cubicBezTo>
                  <a:pt x="120" y="369"/>
                  <a:pt x="120" y="370"/>
                  <a:pt x="119" y="370"/>
                </a:cubicBezTo>
                <a:cubicBezTo>
                  <a:pt x="119" y="372"/>
                  <a:pt x="119" y="372"/>
                  <a:pt x="119" y="372"/>
                </a:cubicBezTo>
                <a:cubicBezTo>
                  <a:pt x="120" y="372"/>
                  <a:pt x="121" y="372"/>
                  <a:pt x="121" y="373"/>
                </a:cubicBezTo>
                <a:cubicBezTo>
                  <a:pt x="119" y="374"/>
                  <a:pt x="121" y="378"/>
                  <a:pt x="121" y="380"/>
                </a:cubicBezTo>
                <a:cubicBezTo>
                  <a:pt x="119" y="380"/>
                  <a:pt x="119" y="380"/>
                  <a:pt x="119" y="380"/>
                </a:cubicBezTo>
                <a:cubicBezTo>
                  <a:pt x="120" y="382"/>
                  <a:pt x="120" y="384"/>
                  <a:pt x="119" y="386"/>
                </a:cubicBezTo>
                <a:cubicBezTo>
                  <a:pt x="119" y="388"/>
                  <a:pt x="118" y="389"/>
                  <a:pt x="120" y="389"/>
                </a:cubicBezTo>
                <a:cubicBezTo>
                  <a:pt x="119" y="386"/>
                  <a:pt x="121" y="383"/>
                  <a:pt x="123" y="385"/>
                </a:cubicBezTo>
                <a:cubicBezTo>
                  <a:pt x="123" y="382"/>
                  <a:pt x="123" y="379"/>
                  <a:pt x="121" y="377"/>
                </a:cubicBezTo>
                <a:cubicBezTo>
                  <a:pt x="121" y="375"/>
                  <a:pt x="122" y="372"/>
                  <a:pt x="123" y="370"/>
                </a:cubicBezTo>
                <a:cubicBezTo>
                  <a:pt x="123" y="367"/>
                  <a:pt x="123" y="365"/>
                  <a:pt x="121" y="364"/>
                </a:cubicBezTo>
                <a:moveTo>
                  <a:pt x="139" y="358"/>
                </a:moveTo>
                <a:cubicBezTo>
                  <a:pt x="140" y="360"/>
                  <a:pt x="138" y="359"/>
                  <a:pt x="140" y="361"/>
                </a:cubicBezTo>
                <a:cubicBezTo>
                  <a:pt x="141" y="360"/>
                  <a:pt x="140" y="360"/>
                  <a:pt x="141" y="359"/>
                </a:cubicBezTo>
                <a:lnTo>
                  <a:pt x="139" y="358"/>
                </a:lnTo>
                <a:close/>
                <a:moveTo>
                  <a:pt x="128" y="345"/>
                </a:moveTo>
                <a:cubicBezTo>
                  <a:pt x="127" y="346"/>
                  <a:pt x="127" y="347"/>
                  <a:pt x="127" y="349"/>
                </a:cubicBezTo>
                <a:cubicBezTo>
                  <a:pt x="129" y="352"/>
                  <a:pt x="129" y="346"/>
                  <a:pt x="128" y="345"/>
                </a:cubicBezTo>
                <a:moveTo>
                  <a:pt x="122" y="340"/>
                </a:moveTo>
                <a:cubicBezTo>
                  <a:pt x="122" y="346"/>
                  <a:pt x="120" y="338"/>
                  <a:pt x="119" y="340"/>
                </a:cubicBezTo>
                <a:cubicBezTo>
                  <a:pt x="119" y="343"/>
                  <a:pt x="120" y="346"/>
                  <a:pt x="120" y="350"/>
                </a:cubicBezTo>
                <a:cubicBezTo>
                  <a:pt x="120" y="352"/>
                  <a:pt x="122" y="349"/>
                  <a:pt x="122" y="352"/>
                </a:cubicBezTo>
                <a:cubicBezTo>
                  <a:pt x="121" y="353"/>
                  <a:pt x="119" y="354"/>
                  <a:pt x="119" y="357"/>
                </a:cubicBezTo>
                <a:cubicBezTo>
                  <a:pt x="120" y="359"/>
                  <a:pt x="121" y="361"/>
                  <a:pt x="122" y="362"/>
                </a:cubicBezTo>
                <a:cubicBezTo>
                  <a:pt x="123" y="359"/>
                  <a:pt x="123" y="355"/>
                  <a:pt x="121" y="358"/>
                </a:cubicBezTo>
                <a:cubicBezTo>
                  <a:pt x="122" y="355"/>
                  <a:pt x="123" y="354"/>
                  <a:pt x="123" y="351"/>
                </a:cubicBezTo>
                <a:cubicBezTo>
                  <a:pt x="122" y="349"/>
                  <a:pt x="122" y="347"/>
                  <a:pt x="122" y="346"/>
                </a:cubicBezTo>
                <a:cubicBezTo>
                  <a:pt x="123" y="344"/>
                  <a:pt x="123" y="342"/>
                  <a:pt x="122" y="340"/>
                </a:cubicBezTo>
                <a:moveTo>
                  <a:pt x="119" y="337"/>
                </a:moveTo>
                <a:cubicBezTo>
                  <a:pt x="120" y="336"/>
                  <a:pt x="120" y="337"/>
                  <a:pt x="121" y="338"/>
                </a:cubicBezTo>
                <a:cubicBezTo>
                  <a:pt x="121" y="336"/>
                  <a:pt x="123" y="338"/>
                  <a:pt x="123" y="335"/>
                </a:cubicBezTo>
                <a:cubicBezTo>
                  <a:pt x="122" y="333"/>
                  <a:pt x="118" y="334"/>
                  <a:pt x="119" y="337"/>
                </a:cubicBezTo>
                <a:moveTo>
                  <a:pt x="137" y="134"/>
                </a:moveTo>
                <a:cubicBezTo>
                  <a:pt x="137" y="133"/>
                  <a:pt x="137" y="133"/>
                  <a:pt x="136" y="132"/>
                </a:cubicBezTo>
                <a:cubicBezTo>
                  <a:pt x="136" y="133"/>
                  <a:pt x="134" y="127"/>
                  <a:pt x="134" y="130"/>
                </a:cubicBezTo>
                <a:cubicBezTo>
                  <a:pt x="135" y="131"/>
                  <a:pt x="135" y="131"/>
                  <a:pt x="137" y="134"/>
                </a:cubicBezTo>
                <a:moveTo>
                  <a:pt x="119" y="150"/>
                </a:moveTo>
                <a:cubicBezTo>
                  <a:pt x="119" y="147"/>
                  <a:pt x="120" y="146"/>
                  <a:pt x="119" y="143"/>
                </a:cubicBezTo>
                <a:cubicBezTo>
                  <a:pt x="118" y="144"/>
                  <a:pt x="118" y="149"/>
                  <a:pt x="119" y="150"/>
                </a:cubicBezTo>
                <a:moveTo>
                  <a:pt x="134" y="190"/>
                </a:moveTo>
                <a:cubicBezTo>
                  <a:pt x="133" y="188"/>
                  <a:pt x="134" y="187"/>
                  <a:pt x="134" y="185"/>
                </a:cubicBezTo>
                <a:cubicBezTo>
                  <a:pt x="132" y="185"/>
                  <a:pt x="132" y="190"/>
                  <a:pt x="134" y="190"/>
                </a:cubicBezTo>
                <a:moveTo>
                  <a:pt x="136" y="199"/>
                </a:moveTo>
                <a:cubicBezTo>
                  <a:pt x="135" y="199"/>
                  <a:pt x="135" y="199"/>
                  <a:pt x="135" y="198"/>
                </a:cubicBezTo>
                <a:cubicBezTo>
                  <a:pt x="135" y="198"/>
                  <a:pt x="135" y="198"/>
                  <a:pt x="135" y="197"/>
                </a:cubicBezTo>
                <a:cubicBezTo>
                  <a:pt x="135" y="196"/>
                  <a:pt x="135" y="195"/>
                  <a:pt x="134" y="195"/>
                </a:cubicBezTo>
                <a:cubicBezTo>
                  <a:pt x="134" y="195"/>
                  <a:pt x="134" y="197"/>
                  <a:pt x="134" y="198"/>
                </a:cubicBezTo>
                <a:cubicBezTo>
                  <a:pt x="134" y="199"/>
                  <a:pt x="135" y="200"/>
                  <a:pt x="136" y="199"/>
                </a:cubicBezTo>
                <a:moveTo>
                  <a:pt x="181" y="216"/>
                </a:moveTo>
                <a:cubicBezTo>
                  <a:pt x="180" y="217"/>
                  <a:pt x="180" y="219"/>
                  <a:pt x="179" y="219"/>
                </a:cubicBezTo>
                <a:cubicBezTo>
                  <a:pt x="183" y="219"/>
                  <a:pt x="183" y="219"/>
                  <a:pt x="183" y="219"/>
                </a:cubicBezTo>
                <a:cubicBezTo>
                  <a:pt x="183" y="218"/>
                  <a:pt x="183" y="217"/>
                  <a:pt x="181" y="216"/>
                </a:cubicBezTo>
                <a:moveTo>
                  <a:pt x="232" y="242"/>
                </a:moveTo>
                <a:cubicBezTo>
                  <a:pt x="227" y="239"/>
                  <a:pt x="231" y="238"/>
                  <a:pt x="224" y="236"/>
                </a:cubicBezTo>
                <a:cubicBezTo>
                  <a:pt x="223" y="237"/>
                  <a:pt x="228" y="239"/>
                  <a:pt x="224" y="239"/>
                </a:cubicBezTo>
                <a:cubicBezTo>
                  <a:pt x="227" y="241"/>
                  <a:pt x="230" y="242"/>
                  <a:pt x="232" y="242"/>
                </a:cubicBezTo>
                <a:moveTo>
                  <a:pt x="262" y="257"/>
                </a:moveTo>
                <a:cubicBezTo>
                  <a:pt x="261" y="253"/>
                  <a:pt x="260" y="252"/>
                  <a:pt x="260" y="251"/>
                </a:cubicBezTo>
                <a:cubicBezTo>
                  <a:pt x="260" y="250"/>
                  <a:pt x="260" y="249"/>
                  <a:pt x="259" y="248"/>
                </a:cubicBezTo>
                <a:cubicBezTo>
                  <a:pt x="257" y="248"/>
                  <a:pt x="260" y="253"/>
                  <a:pt x="260" y="255"/>
                </a:cubicBezTo>
                <a:cubicBezTo>
                  <a:pt x="259" y="255"/>
                  <a:pt x="256" y="250"/>
                  <a:pt x="255" y="252"/>
                </a:cubicBezTo>
                <a:cubicBezTo>
                  <a:pt x="257" y="255"/>
                  <a:pt x="258" y="257"/>
                  <a:pt x="258" y="258"/>
                </a:cubicBezTo>
                <a:cubicBezTo>
                  <a:pt x="259" y="259"/>
                  <a:pt x="259" y="259"/>
                  <a:pt x="259" y="259"/>
                </a:cubicBezTo>
                <a:cubicBezTo>
                  <a:pt x="260" y="258"/>
                  <a:pt x="261" y="256"/>
                  <a:pt x="262" y="257"/>
                </a:cubicBezTo>
                <a:moveTo>
                  <a:pt x="221" y="341"/>
                </a:moveTo>
                <a:cubicBezTo>
                  <a:pt x="223" y="340"/>
                  <a:pt x="225" y="339"/>
                  <a:pt x="227" y="338"/>
                </a:cubicBezTo>
                <a:cubicBezTo>
                  <a:pt x="228" y="337"/>
                  <a:pt x="229" y="337"/>
                  <a:pt x="229" y="336"/>
                </a:cubicBezTo>
                <a:cubicBezTo>
                  <a:pt x="227" y="337"/>
                  <a:pt x="225" y="338"/>
                  <a:pt x="223" y="338"/>
                </a:cubicBezTo>
                <a:cubicBezTo>
                  <a:pt x="222" y="339"/>
                  <a:pt x="221" y="339"/>
                  <a:pt x="221" y="341"/>
                </a:cubicBezTo>
                <a:moveTo>
                  <a:pt x="188" y="334"/>
                </a:moveTo>
                <a:cubicBezTo>
                  <a:pt x="189" y="334"/>
                  <a:pt x="191" y="334"/>
                  <a:pt x="193" y="334"/>
                </a:cubicBezTo>
                <a:cubicBezTo>
                  <a:pt x="194" y="332"/>
                  <a:pt x="186" y="332"/>
                  <a:pt x="188" y="334"/>
                </a:cubicBezTo>
                <a:moveTo>
                  <a:pt x="179" y="344"/>
                </a:moveTo>
                <a:cubicBezTo>
                  <a:pt x="182" y="344"/>
                  <a:pt x="185" y="344"/>
                  <a:pt x="185" y="342"/>
                </a:cubicBezTo>
                <a:cubicBezTo>
                  <a:pt x="183" y="343"/>
                  <a:pt x="178" y="342"/>
                  <a:pt x="179" y="344"/>
                </a:cubicBezTo>
                <a:moveTo>
                  <a:pt x="164" y="341"/>
                </a:moveTo>
                <a:cubicBezTo>
                  <a:pt x="165" y="342"/>
                  <a:pt x="165" y="342"/>
                  <a:pt x="165" y="341"/>
                </a:cubicBezTo>
                <a:cubicBezTo>
                  <a:pt x="166" y="341"/>
                  <a:pt x="166" y="341"/>
                  <a:pt x="166" y="341"/>
                </a:cubicBezTo>
                <a:cubicBezTo>
                  <a:pt x="167" y="341"/>
                  <a:pt x="167" y="341"/>
                  <a:pt x="167" y="341"/>
                </a:cubicBezTo>
                <a:cubicBezTo>
                  <a:pt x="169" y="340"/>
                  <a:pt x="170" y="340"/>
                  <a:pt x="168" y="339"/>
                </a:cubicBezTo>
                <a:cubicBezTo>
                  <a:pt x="168" y="340"/>
                  <a:pt x="166" y="339"/>
                  <a:pt x="165" y="339"/>
                </a:cubicBezTo>
                <a:cubicBezTo>
                  <a:pt x="164" y="339"/>
                  <a:pt x="164" y="340"/>
                  <a:pt x="164" y="341"/>
                </a:cubicBezTo>
                <a:moveTo>
                  <a:pt x="148" y="331"/>
                </a:moveTo>
                <a:cubicBezTo>
                  <a:pt x="150" y="333"/>
                  <a:pt x="151" y="334"/>
                  <a:pt x="154" y="334"/>
                </a:cubicBezTo>
                <a:cubicBezTo>
                  <a:pt x="154" y="331"/>
                  <a:pt x="151" y="331"/>
                  <a:pt x="148" y="331"/>
                </a:cubicBezTo>
                <a:moveTo>
                  <a:pt x="145" y="343"/>
                </a:moveTo>
                <a:cubicBezTo>
                  <a:pt x="147" y="344"/>
                  <a:pt x="148" y="343"/>
                  <a:pt x="151" y="345"/>
                </a:cubicBezTo>
                <a:cubicBezTo>
                  <a:pt x="150" y="343"/>
                  <a:pt x="149" y="344"/>
                  <a:pt x="148" y="343"/>
                </a:cubicBezTo>
                <a:cubicBezTo>
                  <a:pt x="147" y="343"/>
                  <a:pt x="143" y="340"/>
                  <a:pt x="145" y="343"/>
                </a:cubicBezTo>
                <a:moveTo>
                  <a:pt x="123" y="330"/>
                </a:moveTo>
                <a:cubicBezTo>
                  <a:pt x="123" y="328"/>
                  <a:pt x="123" y="326"/>
                  <a:pt x="122" y="324"/>
                </a:cubicBezTo>
                <a:cubicBezTo>
                  <a:pt x="122" y="324"/>
                  <a:pt x="122" y="323"/>
                  <a:pt x="122" y="323"/>
                </a:cubicBezTo>
                <a:cubicBezTo>
                  <a:pt x="121" y="322"/>
                  <a:pt x="121" y="322"/>
                  <a:pt x="121" y="322"/>
                </a:cubicBezTo>
                <a:cubicBezTo>
                  <a:pt x="121" y="322"/>
                  <a:pt x="122" y="322"/>
                  <a:pt x="122" y="322"/>
                </a:cubicBezTo>
                <a:cubicBezTo>
                  <a:pt x="122" y="321"/>
                  <a:pt x="122" y="321"/>
                  <a:pt x="122" y="320"/>
                </a:cubicBezTo>
                <a:cubicBezTo>
                  <a:pt x="122" y="320"/>
                  <a:pt x="121" y="320"/>
                  <a:pt x="121" y="320"/>
                </a:cubicBezTo>
                <a:cubicBezTo>
                  <a:pt x="120" y="320"/>
                  <a:pt x="120" y="320"/>
                  <a:pt x="120" y="320"/>
                </a:cubicBezTo>
                <a:cubicBezTo>
                  <a:pt x="120" y="320"/>
                  <a:pt x="120" y="320"/>
                  <a:pt x="120" y="320"/>
                </a:cubicBezTo>
                <a:cubicBezTo>
                  <a:pt x="120" y="320"/>
                  <a:pt x="120" y="320"/>
                  <a:pt x="120" y="320"/>
                </a:cubicBezTo>
                <a:cubicBezTo>
                  <a:pt x="120" y="321"/>
                  <a:pt x="119" y="322"/>
                  <a:pt x="119" y="322"/>
                </a:cubicBezTo>
                <a:cubicBezTo>
                  <a:pt x="119" y="323"/>
                  <a:pt x="119" y="325"/>
                  <a:pt x="120" y="326"/>
                </a:cubicBezTo>
                <a:cubicBezTo>
                  <a:pt x="120" y="325"/>
                  <a:pt x="123" y="329"/>
                  <a:pt x="123" y="330"/>
                </a:cubicBezTo>
                <a:moveTo>
                  <a:pt x="136" y="322"/>
                </a:moveTo>
                <a:cubicBezTo>
                  <a:pt x="136" y="320"/>
                  <a:pt x="131" y="321"/>
                  <a:pt x="129" y="320"/>
                </a:cubicBezTo>
                <a:cubicBezTo>
                  <a:pt x="128" y="321"/>
                  <a:pt x="128" y="321"/>
                  <a:pt x="126" y="321"/>
                </a:cubicBezTo>
                <a:cubicBezTo>
                  <a:pt x="125" y="319"/>
                  <a:pt x="124" y="319"/>
                  <a:pt x="122" y="319"/>
                </a:cubicBezTo>
                <a:cubicBezTo>
                  <a:pt x="123" y="321"/>
                  <a:pt x="125" y="320"/>
                  <a:pt x="126" y="322"/>
                </a:cubicBezTo>
                <a:cubicBezTo>
                  <a:pt x="124" y="322"/>
                  <a:pt x="123" y="322"/>
                  <a:pt x="123" y="323"/>
                </a:cubicBezTo>
                <a:cubicBezTo>
                  <a:pt x="123" y="323"/>
                  <a:pt x="123" y="323"/>
                  <a:pt x="123" y="324"/>
                </a:cubicBezTo>
                <a:cubicBezTo>
                  <a:pt x="123" y="324"/>
                  <a:pt x="123" y="324"/>
                  <a:pt x="123" y="324"/>
                </a:cubicBezTo>
                <a:cubicBezTo>
                  <a:pt x="123" y="324"/>
                  <a:pt x="123" y="325"/>
                  <a:pt x="123" y="325"/>
                </a:cubicBezTo>
                <a:cubicBezTo>
                  <a:pt x="123" y="325"/>
                  <a:pt x="123" y="325"/>
                  <a:pt x="123" y="325"/>
                </a:cubicBezTo>
                <a:cubicBezTo>
                  <a:pt x="123" y="324"/>
                  <a:pt x="123" y="324"/>
                  <a:pt x="124" y="324"/>
                </a:cubicBezTo>
                <a:cubicBezTo>
                  <a:pt x="124" y="324"/>
                  <a:pt x="124" y="324"/>
                  <a:pt x="124" y="324"/>
                </a:cubicBezTo>
                <a:cubicBezTo>
                  <a:pt x="125" y="324"/>
                  <a:pt x="125" y="324"/>
                  <a:pt x="126" y="323"/>
                </a:cubicBezTo>
                <a:cubicBezTo>
                  <a:pt x="127" y="323"/>
                  <a:pt x="128" y="323"/>
                  <a:pt x="129" y="322"/>
                </a:cubicBezTo>
                <a:cubicBezTo>
                  <a:pt x="131" y="322"/>
                  <a:pt x="134" y="321"/>
                  <a:pt x="136" y="322"/>
                </a:cubicBezTo>
                <a:moveTo>
                  <a:pt x="183" y="326"/>
                </a:moveTo>
                <a:cubicBezTo>
                  <a:pt x="183" y="325"/>
                  <a:pt x="182" y="325"/>
                  <a:pt x="182" y="324"/>
                </a:cubicBezTo>
                <a:cubicBezTo>
                  <a:pt x="179" y="325"/>
                  <a:pt x="180" y="325"/>
                  <a:pt x="177" y="324"/>
                </a:cubicBezTo>
                <a:cubicBezTo>
                  <a:pt x="176" y="326"/>
                  <a:pt x="184" y="326"/>
                  <a:pt x="183" y="326"/>
                </a:cubicBezTo>
                <a:moveTo>
                  <a:pt x="203" y="323"/>
                </a:moveTo>
                <a:cubicBezTo>
                  <a:pt x="200" y="323"/>
                  <a:pt x="199" y="323"/>
                  <a:pt x="199" y="324"/>
                </a:cubicBezTo>
                <a:cubicBezTo>
                  <a:pt x="200" y="324"/>
                  <a:pt x="201" y="325"/>
                  <a:pt x="203" y="324"/>
                </a:cubicBezTo>
                <a:lnTo>
                  <a:pt x="203" y="323"/>
                </a:lnTo>
                <a:close/>
                <a:moveTo>
                  <a:pt x="210" y="321"/>
                </a:moveTo>
                <a:cubicBezTo>
                  <a:pt x="208" y="320"/>
                  <a:pt x="207" y="318"/>
                  <a:pt x="203" y="319"/>
                </a:cubicBezTo>
                <a:cubicBezTo>
                  <a:pt x="203" y="322"/>
                  <a:pt x="205" y="320"/>
                  <a:pt x="206" y="321"/>
                </a:cubicBezTo>
                <a:cubicBezTo>
                  <a:pt x="206" y="321"/>
                  <a:pt x="204" y="322"/>
                  <a:pt x="206" y="322"/>
                </a:cubicBezTo>
                <a:cubicBezTo>
                  <a:pt x="207" y="322"/>
                  <a:pt x="209" y="322"/>
                  <a:pt x="210" y="321"/>
                </a:cubicBezTo>
                <a:moveTo>
                  <a:pt x="233" y="260"/>
                </a:moveTo>
                <a:cubicBezTo>
                  <a:pt x="235" y="262"/>
                  <a:pt x="236" y="265"/>
                  <a:pt x="238" y="265"/>
                </a:cubicBezTo>
                <a:cubicBezTo>
                  <a:pt x="236" y="262"/>
                  <a:pt x="237" y="261"/>
                  <a:pt x="235" y="258"/>
                </a:cubicBezTo>
                <a:lnTo>
                  <a:pt x="233" y="260"/>
                </a:lnTo>
                <a:close/>
                <a:moveTo>
                  <a:pt x="215" y="124"/>
                </a:moveTo>
                <a:cubicBezTo>
                  <a:pt x="215" y="125"/>
                  <a:pt x="213" y="126"/>
                  <a:pt x="210" y="126"/>
                </a:cubicBezTo>
                <a:cubicBezTo>
                  <a:pt x="212" y="126"/>
                  <a:pt x="211" y="128"/>
                  <a:pt x="214" y="128"/>
                </a:cubicBezTo>
                <a:cubicBezTo>
                  <a:pt x="214" y="127"/>
                  <a:pt x="219" y="124"/>
                  <a:pt x="215" y="124"/>
                </a:cubicBezTo>
                <a:moveTo>
                  <a:pt x="237" y="124"/>
                </a:moveTo>
                <a:cubicBezTo>
                  <a:pt x="236" y="124"/>
                  <a:pt x="236" y="123"/>
                  <a:pt x="236" y="123"/>
                </a:cubicBezTo>
                <a:cubicBezTo>
                  <a:pt x="233" y="122"/>
                  <a:pt x="233" y="124"/>
                  <a:pt x="231" y="124"/>
                </a:cubicBezTo>
                <a:cubicBezTo>
                  <a:pt x="233" y="124"/>
                  <a:pt x="237" y="125"/>
                  <a:pt x="237" y="124"/>
                </a:cubicBezTo>
                <a:moveTo>
                  <a:pt x="41" y="123"/>
                </a:moveTo>
                <a:cubicBezTo>
                  <a:pt x="41" y="121"/>
                  <a:pt x="45" y="120"/>
                  <a:pt x="43" y="118"/>
                </a:cubicBezTo>
                <a:cubicBezTo>
                  <a:pt x="42" y="119"/>
                  <a:pt x="40" y="122"/>
                  <a:pt x="41" y="123"/>
                </a:cubicBezTo>
                <a:moveTo>
                  <a:pt x="36" y="137"/>
                </a:moveTo>
                <a:cubicBezTo>
                  <a:pt x="36" y="136"/>
                  <a:pt x="36" y="135"/>
                  <a:pt x="38" y="136"/>
                </a:cubicBezTo>
                <a:cubicBezTo>
                  <a:pt x="38" y="133"/>
                  <a:pt x="37" y="132"/>
                  <a:pt x="38" y="129"/>
                </a:cubicBezTo>
                <a:cubicBezTo>
                  <a:pt x="37" y="128"/>
                  <a:pt x="34" y="133"/>
                  <a:pt x="35" y="134"/>
                </a:cubicBezTo>
                <a:cubicBezTo>
                  <a:pt x="35" y="135"/>
                  <a:pt x="36" y="134"/>
                  <a:pt x="36" y="135"/>
                </a:cubicBezTo>
                <a:cubicBezTo>
                  <a:pt x="35" y="135"/>
                  <a:pt x="33" y="138"/>
                  <a:pt x="36" y="137"/>
                </a:cubicBezTo>
                <a:moveTo>
                  <a:pt x="37" y="154"/>
                </a:moveTo>
                <a:cubicBezTo>
                  <a:pt x="39" y="155"/>
                  <a:pt x="40" y="149"/>
                  <a:pt x="39" y="149"/>
                </a:cubicBezTo>
                <a:cubicBezTo>
                  <a:pt x="38" y="150"/>
                  <a:pt x="38" y="152"/>
                  <a:pt x="37" y="154"/>
                </a:cubicBezTo>
                <a:moveTo>
                  <a:pt x="34" y="440"/>
                </a:moveTo>
                <a:cubicBezTo>
                  <a:pt x="33" y="443"/>
                  <a:pt x="37" y="443"/>
                  <a:pt x="36" y="440"/>
                </a:cubicBezTo>
                <a:lnTo>
                  <a:pt x="34" y="440"/>
                </a:lnTo>
                <a:close/>
                <a:moveTo>
                  <a:pt x="33" y="414"/>
                </a:moveTo>
                <a:cubicBezTo>
                  <a:pt x="31" y="413"/>
                  <a:pt x="31" y="416"/>
                  <a:pt x="31" y="419"/>
                </a:cubicBezTo>
                <a:cubicBezTo>
                  <a:pt x="33" y="420"/>
                  <a:pt x="33" y="417"/>
                  <a:pt x="33" y="414"/>
                </a:cubicBezTo>
                <a:moveTo>
                  <a:pt x="79" y="403"/>
                </a:moveTo>
                <a:cubicBezTo>
                  <a:pt x="78" y="404"/>
                  <a:pt x="75" y="402"/>
                  <a:pt x="75" y="406"/>
                </a:cubicBezTo>
                <a:cubicBezTo>
                  <a:pt x="76" y="407"/>
                  <a:pt x="77" y="407"/>
                  <a:pt x="78" y="407"/>
                </a:cubicBezTo>
                <a:cubicBezTo>
                  <a:pt x="78" y="405"/>
                  <a:pt x="79" y="405"/>
                  <a:pt x="79" y="403"/>
                </a:cubicBezTo>
                <a:moveTo>
                  <a:pt x="80" y="378"/>
                </a:moveTo>
                <a:cubicBezTo>
                  <a:pt x="79" y="378"/>
                  <a:pt x="79" y="379"/>
                  <a:pt x="78" y="380"/>
                </a:cubicBezTo>
                <a:cubicBezTo>
                  <a:pt x="77" y="379"/>
                  <a:pt x="75" y="378"/>
                  <a:pt x="75" y="382"/>
                </a:cubicBezTo>
                <a:cubicBezTo>
                  <a:pt x="76" y="382"/>
                  <a:pt x="76" y="381"/>
                  <a:pt x="77" y="381"/>
                </a:cubicBezTo>
                <a:cubicBezTo>
                  <a:pt x="77" y="383"/>
                  <a:pt x="77" y="384"/>
                  <a:pt x="79" y="384"/>
                </a:cubicBezTo>
                <a:cubicBezTo>
                  <a:pt x="78" y="380"/>
                  <a:pt x="79" y="380"/>
                  <a:pt x="80" y="378"/>
                </a:cubicBezTo>
                <a:moveTo>
                  <a:pt x="24" y="374"/>
                </a:moveTo>
                <a:cubicBezTo>
                  <a:pt x="24" y="376"/>
                  <a:pt x="22" y="383"/>
                  <a:pt x="25" y="382"/>
                </a:cubicBezTo>
                <a:cubicBezTo>
                  <a:pt x="27" y="382"/>
                  <a:pt x="24" y="381"/>
                  <a:pt x="24" y="379"/>
                </a:cubicBezTo>
                <a:cubicBezTo>
                  <a:pt x="25" y="379"/>
                  <a:pt x="26" y="378"/>
                  <a:pt x="26" y="377"/>
                </a:cubicBezTo>
                <a:cubicBezTo>
                  <a:pt x="23" y="378"/>
                  <a:pt x="25" y="373"/>
                  <a:pt x="24" y="374"/>
                </a:cubicBezTo>
                <a:moveTo>
                  <a:pt x="75" y="369"/>
                </a:moveTo>
                <a:cubicBezTo>
                  <a:pt x="75" y="372"/>
                  <a:pt x="76" y="375"/>
                  <a:pt x="78" y="374"/>
                </a:cubicBezTo>
                <a:cubicBezTo>
                  <a:pt x="78" y="370"/>
                  <a:pt x="74" y="368"/>
                  <a:pt x="76" y="364"/>
                </a:cubicBezTo>
                <a:cubicBezTo>
                  <a:pt x="75" y="364"/>
                  <a:pt x="75" y="368"/>
                  <a:pt x="75" y="369"/>
                </a:cubicBezTo>
                <a:moveTo>
                  <a:pt x="72" y="358"/>
                </a:moveTo>
                <a:cubicBezTo>
                  <a:pt x="73" y="359"/>
                  <a:pt x="74" y="362"/>
                  <a:pt x="76" y="363"/>
                </a:cubicBezTo>
                <a:cubicBezTo>
                  <a:pt x="76" y="358"/>
                  <a:pt x="73" y="353"/>
                  <a:pt x="72" y="358"/>
                </a:cubicBezTo>
                <a:moveTo>
                  <a:pt x="25" y="298"/>
                </a:moveTo>
                <a:cubicBezTo>
                  <a:pt x="25" y="296"/>
                  <a:pt x="27" y="297"/>
                  <a:pt x="27" y="293"/>
                </a:cubicBezTo>
                <a:cubicBezTo>
                  <a:pt x="25" y="293"/>
                  <a:pt x="24" y="297"/>
                  <a:pt x="25" y="298"/>
                </a:cubicBezTo>
                <a:moveTo>
                  <a:pt x="44" y="227"/>
                </a:moveTo>
                <a:cubicBezTo>
                  <a:pt x="46" y="227"/>
                  <a:pt x="46" y="227"/>
                  <a:pt x="46" y="227"/>
                </a:cubicBezTo>
                <a:cubicBezTo>
                  <a:pt x="46" y="224"/>
                  <a:pt x="46" y="224"/>
                  <a:pt x="46" y="224"/>
                </a:cubicBezTo>
                <a:cubicBezTo>
                  <a:pt x="45" y="223"/>
                  <a:pt x="44" y="224"/>
                  <a:pt x="44" y="227"/>
                </a:cubicBezTo>
                <a:moveTo>
                  <a:pt x="52" y="105"/>
                </a:moveTo>
                <a:cubicBezTo>
                  <a:pt x="51" y="108"/>
                  <a:pt x="51" y="115"/>
                  <a:pt x="52" y="113"/>
                </a:cubicBezTo>
                <a:cubicBezTo>
                  <a:pt x="52" y="111"/>
                  <a:pt x="53" y="104"/>
                  <a:pt x="52" y="105"/>
                </a:cubicBezTo>
                <a:moveTo>
                  <a:pt x="58" y="94"/>
                </a:moveTo>
                <a:cubicBezTo>
                  <a:pt x="57" y="96"/>
                  <a:pt x="56" y="95"/>
                  <a:pt x="55" y="99"/>
                </a:cubicBezTo>
                <a:cubicBezTo>
                  <a:pt x="57" y="99"/>
                  <a:pt x="59" y="96"/>
                  <a:pt x="58" y="94"/>
                </a:cubicBezTo>
                <a:moveTo>
                  <a:pt x="52" y="84"/>
                </a:moveTo>
                <a:cubicBezTo>
                  <a:pt x="54" y="84"/>
                  <a:pt x="53" y="78"/>
                  <a:pt x="53" y="77"/>
                </a:cubicBezTo>
                <a:cubicBezTo>
                  <a:pt x="52" y="79"/>
                  <a:pt x="51" y="81"/>
                  <a:pt x="52" y="84"/>
                </a:cubicBezTo>
                <a:moveTo>
                  <a:pt x="66" y="51"/>
                </a:moveTo>
                <a:cubicBezTo>
                  <a:pt x="66" y="54"/>
                  <a:pt x="65" y="52"/>
                  <a:pt x="64" y="53"/>
                </a:cubicBezTo>
                <a:cubicBezTo>
                  <a:pt x="62" y="57"/>
                  <a:pt x="62" y="60"/>
                  <a:pt x="62" y="62"/>
                </a:cubicBezTo>
                <a:cubicBezTo>
                  <a:pt x="62" y="62"/>
                  <a:pt x="61" y="63"/>
                  <a:pt x="61" y="64"/>
                </a:cubicBezTo>
                <a:cubicBezTo>
                  <a:pt x="61" y="69"/>
                  <a:pt x="58" y="76"/>
                  <a:pt x="57" y="82"/>
                </a:cubicBezTo>
                <a:cubicBezTo>
                  <a:pt x="58" y="81"/>
                  <a:pt x="56" y="87"/>
                  <a:pt x="58" y="84"/>
                </a:cubicBezTo>
                <a:cubicBezTo>
                  <a:pt x="58" y="82"/>
                  <a:pt x="57" y="82"/>
                  <a:pt x="58" y="80"/>
                </a:cubicBezTo>
                <a:cubicBezTo>
                  <a:pt x="59" y="80"/>
                  <a:pt x="61" y="77"/>
                  <a:pt x="61" y="75"/>
                </a:cubicBezTo>
                <a:cubicBezTo>
                  <a:pt x="62" y="73"/>
                  <a:pt x="61" y="73"/>
                  <a:pt x="62" y="70"/>
                </a:cubicBezTo>
                <a:cubicBezTo>
                  <a:pt x="63" y="68"/>
                  <a:pt x="65" y="65"/>
                  <a:pt x="65" y="63"/>
                </a:cubicBezTo>
                <a:cubicBezTo>
                  <a:pt x="65" y="62"/>
                  <a:pt x="65" y="62"/>
                  <a:pt x="65" y="61"/>
                </a:cubicBezTo>
                <a:cubicBezTo>
                  <a:pt x="66" y="59"/>
                  <a:pt x="69" y="53"/>
                  <a:pt x="66" y="51"/>
                </a:cubicBezTo>
                <a:moveTo>
                  <a:pt x="164" y="30"/>
                </a:moveTo>
                <a:cubicBezTo>
                  <a:pt x="162" y="30"/>
                  <a:pt x="160" y="29"/>
                  <a:pt x="158" y="28"/>
                </a:cubicBezTo>
                <a:cubicBezTo>
                  <a:pt x="155" y="28"/>
                  <a:pt x="155" y="29"/>
                  <a:pt x="153" y="29"/>
                </a:cubicBezTo>
                <a:cubicBezTo>
                  <a:pt x="152" y="29"/>
                  <a:pt x="152" y="29"/>
                  <a:pt x="152" y="29"/>
                </a:cubicBezTo>
                <a:cubicBezTo>
                  <a:pt x="151" y="29"/>
                  <a:pt x="151" y="29"/>
                  <a:pt x="151" y="29"/>
                </a:cubicBezTo>
                <a:cubicBezTo>
                  <a:pt x="146" y="29"/>
                  <a:pt x="143" y="30"/>
                  <a:pt x="142" y="31"/>
                </a:cubicBezTo>
                <a:cubicBezTo>
                  <a:pt x="146" y="32"/>
                  <a:pt x="151" y="31"/>
                  <a:pt x="157" y="31"/>
                </a:cubicBezTo>
                <a:cubicBezTo>
                  <a:pt x="159" y="31"/>
                  <a:pt x="163" y="33"/>
                  <a:pt x="164" y="30"/>
                </a:cubicBezTo>
                <a:moveTo>
                  <a:pt x="305" y="24"/>
                </a:moveTo>
                <a:cubicBezTo>
                  <a:pt x="303" y="23"/>
                  <a:pt x="301" y="21"/>
                  <a:pt x="299" y="21"/>
                </a:cubicBezTo>
                <a:cubicBezTo>
                  <a:pt x="297" y="23"/>
                  <a:pt x="305" y="25"/>
                  <a:pt x="305" y="24"/>
                </a:cubicBezTo>
                <a:moveTo>
                  <a:pt x="285" y="22"/>
                </a:moveTo>
                <a:cubicBezTo>
                  <a:pt x="289" y="24"/>
                  <a:pt x="290" y="20"/>
                  <a:pt x="288" y="19"/>
                </a:cubicBezTo>
                <a:cubicBezTo>
                  <a:pt x="288" y="21"/>
                  <a:pt x="284" y="19"/>
                  <a:pt x="285" y="22"/>
                </a:cubicBezTo>
                <a:moveTo>
                  <a:pt x="289" y="26"/>
                </a:moveTo>
                <a:cubicBezTo>
                  <a:pt x="287" y="25"/>
                  <a:pt x="288" y="24"/>
                  <a:pt x="285" y="23"/>
                </a:cubicBezTo>
                <a:cubicBezTo>
                  <a:pt x="279" y="23"/>
                  <a:pt x="287" y="28"/>
                  <a:pt x="289" y="26"/>
                </a:cubicBezTo>
                <a:moveTo>
                  <a:pt x="166" y="28"/>
                </a:moveTo>
                <a:cubicBezTo>
                  <a:pt x="166" y="30"/>
                  <a:pt x="168" y="30"/>
                  <a:pt x="168" y="32"/>
                </a:cubicBezTo>
                <a:cubicBezTo>
                  <a:pt x="167" y="32"/>
                  <a:pt x="166" y="32"/>
                  <a:pt x="166" y="32"/>
                </a:cubicBezTo>
                <a:cubicBezTo>
                  <a:pt x="171" y="32"/>
                  <a:pt x="172" y="28"/>
                  <a:pt x="166" y="28"/>
                </a:cubicBezTo>
                <a:moveTo>
                  <a:pt x="219" y="59"/>
                </a:moveTo>
                <a:cubicBezTo>
                  <a:pt x="217" y="58"/>
                  <a:pt x="213" y="59"/>
                  <a:pt x="211" y="59"/>
                </a:cubicBezTo>
                <a:cubicBezTo>
                  <a:pt x="215" y="59"/>
                  <a:pt x="217" y="61"/>
                  <a:pt x="219" y="59"/>
                </a:cubicBezTo>
                <a:moveTo>
                  <a:pt x="243" y="60"/>
                </a:moveTo>
                <a:cubicBezTo>
                  <a:pt x="240" y="61"/>
                  <a:pt x="240" y="59"/>
                  <a:pt x="237" y="59"/>
                </a:cubicBezTo>
                <a:cubicBezTo>
                  <a:pt x="237" y="60"/>
                  <a:pt x="235" y="60"/>
                  <a:pt x="237" y="62"/>
                </a:cubicBezTo>
                <a:cubicBezTo>
                  <a:pt x="239" y="61"/>
                  <a:pt x="243" y="63"/>
                  <a:pt x="243" y="60"/>
                </a:cubicBezTo>
                <a:moveTo>
                  <a:pt x="290" y="69"/>
                </a:moveTo>
                <a:cubicBezTo>
                  <a:pt x="290" y="68"/>
                  <a:pt x="287" y="67"/>
                  <a:pt x="287" y="68"/>
                </a:cubicBezTo>
                <a:cubicBezTo>
                  <a:pt x="287" y="69"/>
                  <a:pt x="290" y="70"/>
                  <a:pt x="290" y="69"/>
                </a:cubicBezTo>
                <a:moveTo>
                  <a:pt x="298" y="38"/>
                </a:moveTo>
                <a:cubicBezTo>
                  <a:pt x="295" y="36"/>
                  <a:pt x="294" y="37"/>
                  <a:pt x="291" y="36"/>
                </a:cubicBezTo>
                <a:cubicBezTo>
                  <a:pt x="292" y="34"/>
                  <a:pt x="287" y="34"/>
                  <a:pt x="287" y="34"/>
                </a:cubicBezTo>
                <a:cubicBezTo>
                  <a:pt x="285" y="34"/>
                  <a:pt x="285" y="32"/>
                  <a:pt x="283" y="31"/>
                </a:cubicBezTo>
                <a:cubicBezTo>
                  <a:pt x="283" y="34"/>
                  <a:pt x="277" y="31"/>
                  <a:pt x="276" y="33"/>
                </a:cubicBezTo>
                <a:cubicBezTo>
                  <a:pt x="274" y="32"/>
                  <a:pt x="271" y="32"/>
                  <a:pt x="272" y="31"/>
                </a:cubicBezTo>
                <a:cubicBezTo>
                  <a:pt x="276" y="31"/>
                  <a:pt x="276" y="33"/>
                  <a:pt x="277" y="31"/>
                </a:cubicBezTo>
                <a:cubicBezTo>
                  <a:pt x="276" y="30"/>
                  <a:pt x="275" y="30"/>
                  <a:pt x="273" y="30"/>
                </a:cubicBezTo>
                <a:cubicBezTo>
                  <a:pt x="271" y="30"/>
                  <a:pt x="264" y="32"/>
                  <a:pt x="264" y="29"/>
                </a:cubicBezTo>
                <a:cubicBezTo>
                  <a:pt x="264" y="29"/>
                  <a:pt x="265" y="29"/>
                  <a:pt x="264" y="29"/>
                </a:cubicBezTo>
                <a:cubicBezTo>
                  <a:pt x="262" y="30"/>
                  <a:pt x="259" y="25"/>
                  <a:pt x="257" y="28"/>
                </a:cubicBezTo>
                <a:cubicBezTo>
                  <a:pt x="257" y="29"/>
                  <a:pt x="261" y="29"/>
                  <a:pt x="261" y="30"/>
                </a:cubicBezTo>
                <a:cubicBezTo>
                  <a:pt x="256" y="29"/>
                  <a:pt x="253" y="27"/>
                  <a:pt x="250" y="29"/>
                </a:cubicBezTo>
                <a:cubicBezTo>
                  <a:pt x="249" y="29"/>
                  <a:pt x="249" y="27"/>
                  <a:pt x="248" y="27"/>
                </a:cubicBezTo>
                <a:cubicBezTo>
                  <a:pt x="247" y="27"/>
                  <a:pt x="242" y="26"/>
                  <a:pt x="241" y="26"/>
                </a:cubicBezTo>
                <a:cubicBezTo>
                  <a:pt x="241" y="26"/>
                  <a:pt x="242" y="25"/>
                  <a:pt x="242" y="25"/>
                </a:cubicBezTo>
                <a:cubicBezTo>
                  <a:pt x="240" y="25"/>
                  <a:pt x="237" y="26"/>
                  <a:pt x="236" y="25"/>
                </a:cubicBezTo>
                <a:cubicBezTo>
                  <a:pt x="236" y="24"/>
                  <a:pt x="236" y="23"/>
                  <a:pt x="235" y="23"/>
                </a:cubicBezTo>
                <a:cubicBezTo>
                  <a:pt x="233" y="24"/>
                  <a:pt x="235" y="25"/>
                  <a:pt x="235" y="26"/>
                </a:cubicBezTo>
                <a:cubicBezTo>
                  <a:pt x="231" y="26"/>
                  <a:pt x="234" y="28"/>
                  <a:pt x="229" y="29"/>
                </a:cubicBezTo>
                <a:cubicBezTo>
                  <a:pt x="227" y="28"/>
                  <a:pt x="228" y="27"/>
                  <a:pt x="226" y="27"/>
                </a:cubicBezTo>
                <a:cubicBezTo>
                  <a:pt x="225" y="28"/>
                  <a:pt x="223" y="28"/>
                  <a:pt x="222" y="28"/>
                </a:cubicBezTo>
                <a:cubicBezTo>
                  <a:pt x="216" y="28"/>
                  <a:pt x="209" y="28"/>
                  <a:pt x="202" y="27"/>
                </a:cubicBezTo>
                <a:cubicBezTo>
                  <a:pt x="201" y="28"/>
                  <a:pt x="201" y="29"/>
                  <a:pt x="198" y="28"/>
                </a:cubicBezTo>
                <a:cubicBezTo>
                  <a:pt x="188" y="28"/>
                  <a:pt x="183" y="29"/>
                  <a:pt x="172" y="28"/>
                </a:cubicBezTo>
                <a:cubicBezTo>
                  <a:pt x="171" y="33"/>
                  <a:pt x="179" y="30"/>
                  <a:pt x="183" y="30"/>
                </a:cubicBezTo>
                <a:cubicBezTo>
                  <a:pt x="189" y="30"/>
                  <a:pt x="194" y="32"/>
                  <a:pt x="199" y="32"/>
                </a:cubicBezTo>
                <a:cubicBezTo>
                  <a:pt x="199" y="31"/>
                  <a:pt x="200" y="31"/>
                  <a:pt x="201" y="30"/>
                </a:cubicBezTo>
                <a:cubicBezTo>
                  <a:pt x="209" y="32"/>
                  <a:pt x="214" y="31"/>
                  <a:pt x="221" y="30"/>
                </a:cubicBezTo>
                <a:cubicBezTo>
                  <a:pt x="222" y="32"/>
                  <a:pt x="218" y="32"/>
                  <a:pt x="222" y="32"/>
                </a:cubicBezTo>
                <a:cubicBezTo>
                  <a:pt x="223" y="31"/>
                  <a:pt x="226" y="31"/>
                  <a:pt x="227" y="30"/>
                </a:cubicBezTo>
                <a:cubicBezTo>
                  <a:pt x="234" y="31"/>
                  <a:pt x="241" y="31"/>
                  <a:pt x="244" y="33"/>
                </a:cubicBezTo>
                <a:cubicBezTo>
                  <a:pt x="248" y="32"/>
                  <a:pt x="252" y="33"/>
                  <a:pt x="255" y="34"/>
                </a:cubicBezTo>
                <a:cubicBezTo>
                  <a:pt x="254" y="31"/>
                  <a:pt x="260" y="33"/>
                  <a:pt x="262" y="33"/>
                </a:cubicBezTo>
                <a:cubicBezTo>
                  <a:pt x="262" y="34"/>
                  <a:pt x="259" y="33"/>
                  <a:pt x="259" y="35"/>
                </a:cubicBezTo>
                <a:cubicBezTo>
                  <a:pt x="262" y="34"/>
                  <a:pt x="263" y="35"/>
                  <a:pt x="267" y="36"/>
                </a:cubicBezTo>
                <a:cubicBezTo>
                  <a:pt x="269" y="34"/>
                  <a:pt x="263" y="35"/>
                  <a:pt x="264" y="34"/>
                </a:cubicBezTo>
                <a:cubicBezTo>
                  <a:pt x="265" y="31"/>
                  <a:pt x="268" y="34"/>
                  <a:pt x="273" y="35"/>
                </a:cubicBezTo>
                <a:cubicBezTo>
                  <a:pt x="273" y="34"/>
                  <a:pt x="273" y="33"/>
                  <a:pt x="275" y="34"/>
                </a:cubicBezTo>
                <a:cubicBezTo>
                  <a:pt x="272" y="35"/>
                  <a:pt x="275" y="34"/>
                  <a:pt x="278" y="35"/>
                </a:cubicBezTo>
                <a:cubicBezTo>
                  <a:pt x="282" y="36"/>
                  <a:pt x="284" y="37"/>
                  <a:pt x="286" y="36"/>
                </a:cubicBezTo>
                <a:cubicBezTo>
                  <a:pt x="286" y="37"/>
                  <a:pt x="286" y="38"/>
                  <a:pt x="285" y="38"/>
                </a:cubicBezTo>
                <a:cubicBezTo>
                  <a:pt x="288" y="40"/>
                  <a:pt x="288" y="38"/>
                  <a:pt x="290" y="38"/>
                </a:cubicBezTo>
                <a:cubicBezTo>
                  <a:pt x="296" y="40"/>
                  <a:pt x="302" y="42"/>
                  <a:pt x="302" y="44"/>
                </a:cubicBezTo>
                <a:cubicBezTo>
                  <a:pt x="302" y="45"/>
                  <a:pt x="300" y="45"/>
                  <a:pt x="302" y="46"/>
                </a:cubicBezTo>
                <a:cubicBezTo>
                  <a:pt x="303" y="46"/>
                  <a:pt x="304" y="44"/>
                  <a:pt x="306" y="44"/>
                </a:cubicBezTo>
                <a:cubicBezTo>
                  <a:pt x="308" y="45"/>
                  <a:pt x="308" y="49"/>
                  <a:pt x="311" y="47"/>
                </a:cubicBezTo>
                <a:cubicBezTo>
                  <a:pt x="307" y="44"/>
                  <a:pt x="304" y="44"/>
                  <a:pt x="303" y="42"/>
                </a:cubicBezTo>
                <a:cubicBezTo>
                  <a:pt x="305" y="42"/>
                  <a:pt x="308" y="43"/>
                  <a:pt x="310" y="44"/>
                </a:cubicBezTo>
                <a:cubicBezTo>
                  <a:pt x="314" y="46"/>
                  <a:pt x="311" y="45"/>
                  <a:pt x="314" y="47"/>
                </a:cubicBezTo>
                <a:cubicBezTo>
                  <a:pt x="316" y="47"/>
                  <a:pt x="316" y="46"/>
                  <a:pt x="315" y="45"/>
                </a:cubicBezTo>
                <a:cubicBezTo>
                  <a:pt x="314" y="44"/>
                  <a:pt x="312" y="42"/>
                  <a:pt x="309" y="41"/>
                </a:cubicBezTo>
                <a:cubicBezTo>
                  <a:pt x="304" y="38"/>
                  <a:pt x="299" y="37"/>
                  <a:pt x="298" y="38"/>
                </a:cubicBezTo>
                <a:moveTo>
                  <a:pt x="334" y="74"/>
                </a:moveTo>
                <a:cubicBezTo>
                  <a:pt x="333" y="73"/>
                  <a:pt x="333" y="74"/>
                  <a:pt x="332" y="75"/>
                </a:cubicBezTo>
                <a:cubicBezTo>
                  <a:pt x="332" y="77"/>
                  <a:pt x="332" y="78"/>
                  <a:pt x="333" y="79"/>
                </a:cubicBezTo>
                <a:cubicBezTo>
                  <a:pt x="334" y="81"/>
                  <a:pt x="335" y="75"/>
                  <a:pt x="334" y="74"/>
                </a:cubicBezTo>
                <a:moveTo>
                  <a:pt x="323" y="115"/>
                </a:moveTo>
                <a:cubicBezTo>
                  <a:pt x="324" y="114"/>
                  <a:pt x="326" y="113"/>
                  <a:pt x="328" y="112"/>
                </a:cubicBezTo>
                <a:cubicBezTo>
                  <a:pt x="330" y="110"/>
                  <a:pt x="332" y="109"/>
                  <a:pt x="333" y="109"/>
                </a:cubicBezTo>
                <a:cubicBezTo>
                  <a:pt x="332" y="109"/>
                  <a:pt x="331" y="109"/>
                  <a:pt x="329" y="109"/>
                </a:cubicBezTo>
                <a:cubicBezTo>
                  <a:pt x="327" y="110"/>
                  <a:pt x="326" y="110"/>
                  <a:pt x="325" y="111"/>
                </a:cubicBezTo>
                <a:cubicBezTo>
                  <a:pt x="326" y="111"/>
                  <a:pt x="327" y="111"/>
                  <a:pt x="327" y="111"/>
                </a:cubicBezTo>
                <a:cubicBezTo>
                  <a:pt x="325" y="113"/>
                  <a:pt x="323" y="114"/>
                  <a:pt x="323" y="115"/>
                </a:cubicBezTo>
                <a:moveTo>
                  <a:pt x="312" y="114"/>
                </a:moveTo>
                <a:cubicBezTo>
                  <a:pt x="314" y="114"/>
                  <a:pt x="318" y="112"/>
                  <a:pt x="318" y="110"/>
                </a:cubicBezTo>
                <a:cubicBezTo>
                  <a:pt x="316" y="110"/>
                  <a:pt x="312" y="112"/>
                  <a:pt x="312" y="114"/>
                </a:cubicBezTo>
                <a:moveTo>
                  <a:pt x="308" y="112"/>
                </a:moveTo>
                <a:cubicBezTo>
                  <a:pt x="308" y="114"/>
                  <a:pt x="311" y="113"/>
                  <a:pt x="313" y="111"/>
                </a:cubicBezTo>
                <a:cubicBezTo>
                  <a:pt x="314" y="109"/>
                  <a:pt x="310" y="112"/>
                  <a:pt x="308" y="112"/>
                </a:cubicBezTo>
                <a:moveTo>
                  <a:pt x="295" y="80"/>
                </a:moveTo>
                <a:cubicBezTo>
                  <a:pt x="296" y="81"/>
                  <a:pt x="296" y="80"/>
                  <a:pt x="297" y="79"/>
                </a:cubicBezTo>
                <a:cubicBezTo>
                  <a:pt x="297" y="79"/>
                  <a:pt x="298" y="78"/>
                  <a:pt x="298" y="77"/>
                </a:cubicBezTo>
                <a:cubicBezTo>
                  <a:pt x="296" y="78"/>
                  <a:pt x="295" y="79"/>
                  <a:pt x="295" y="80"/>
                </a:cubicBezTo>
                <a:moveTo>
                  <a:pt x="292" y="77"/>
                </a:moveTo>
                <a:cubicBezTo>
                  <a:pt x="292" y="75"/>
                  <a:pt x="291" y="76"/>
                  <a:pt x="289" y="76"/>
                </a:cubicBezTo>
                <a:cubicBezTo>
                  <a:pt x="289" y="78"/>
                  <a:pt x="291" y="78"/>
                  <a:pt x="292" y="77"/>
                </a:cubicBezTo>
                <a:moveTo>
                  <a:pt x="283" y="83"/>
                </a:moveTo>
                <a:cubicBezTo>
                  <a:pt x="285" y="83"/>
                  <a:pt x="287" y="82"/>
                  <a:pt x="287" y="81"/>
                </a:cubicBezTo>
                <a:cubicBezTo>
                  <a:pt x="285" y="80"/>
                  <a:pt x="282" y="81"/>
                  <a:pt x="283" y="83"/>
                </a:cubicBezTo>
                <a:moveTo>
                  <a:pt x="276" y="114"/>
                </a:moveTo>
                <a:cubicBezTo>
                  <a:pt x="280" y="114"/>
                  <a:pt x="278" y="112"/>
                  <a:pt x="281" y="112"/>
                </a:cubicBezTo>
                <a:cubicBezTo>
                  <a:pt x="283" y="112"/>
                  <a:pt x="292" y="113"/>
                  <a:pt x="292" y="110"/>
                </a:cubicBezTo>
                <a:cubicBezTo>
                  <a:pt x="288" y="110"/>
                  <a:pt x="285" y="112"/>
                  <a:pt x="283" y="111"/>
                </a:cubicBezTo>
                <a:cubicBezTo>
                  <a:pt x="283" y="111"/>
                  <a:pt x="286" y="110"/>
                  <a:pt x="284" y="110"/>
                </a:cubicBezTo>
                <a:cubicBezTo>
                  <a:pt x="283" y="112"/>
                  <a:pt x="275" y="111"/>
                  <a:pt x="276" y="114"/>
                </a:cubicBezTo>
                <a:moveTo>
                  <a:pt x="272" y="84"/>
                </a:moveTo>
                <a:cubicBezTo>
                  <a:pt x="275" y="84"/>
                  <a:pt x="274" y="85"/>
                  <a:pt x="276" y="84"/>
                </a:cubicBezTo>
                <a:cubicBezTo>
                  <a:pt x="276" y="83"/>
                  <a:pt x="276" y="83"/>
                  <a:pt x="275" y="82"/>
                </a:cubicBezTo>
                <a:cubicBezTo>
                  <a:pt x="273" y="82"/>
                  <a:pt x="273" y="83"/>
                  <a:pt x="272" y="84"/>
                </a:cubicBezTo>
                <a:moveTo>
                  <a:pt x="246" y="117"/>
                </a:moveTo>
                <a:cubicBezTo>
                  <a:pt x="251" y="115"/>
                  <a:pt x="254" y="118"/>
                  <a:pt x="256" y="116"/>
                </a:cubicBezTo>
                <a:cubicBezTo>
                  <a:pt x="253" y="116"/>
                  <a:pt x="253" y="113"/>
                  <a:pt x="249" y="113"/>
                </a:cubicBezTo>
                <a:cubicBezTo>
                  <a:pt x="248" y="114"/>
                  <a:pt x="248" y="115"/>
                  <a:pt x="249" y="116"/>
                </a:cubicBezTo>
                <a:cubicBezTo>
                  <a:pt x="247" y="116"/>
                  <a:pt x="246" y="116"/>
                  <a:pt x="246" y="117"/>
                </a:cubicBezTo>
                <a:moveTo>
                  <a:pt x="236" y="112"/>
                </a:moveTo>
                <a:cubicBezTo>
                  <a:pt x="239" y="113"/>
                  <a:pt x="239" y="112"/>
                  <a:pt x="239" y="110"/>
                </a:cubicBezTo>
                <a:cubicBezTo>
                  <a:pt x="237" y="110"/>
                  <a:pt x="235" y="111"/>
                  <a:pt x="236" y="112"/>
                </a:cubicBezTo>
                <a:moveTo>
                  <a:pt x="183" y="108"/>
                </a:moveTo>
                <a:cubicBezTo>
                  <a:pt x="184" y="108"/>
                  <a:pt x="184" y="109"/>
                  <a:pt x="184" y="109"/>
                </a:cubicBezTo>
                <a:cubicBezTo>
                  <a:pt x="187" y="110"/>
                  <a:pt x="191" y="109"/>
                  <a:pt x="191" y="110"/>
                </a:cubicBezTo>
                <a:cubicBezTo>
                  <a:pt x="190" y="111"/>
                  <a:pt x="186" y="110"/>
                  <a:pt x="187" y="112"/>
                </a:cubicBezTo>
                <a:cubicBezTo>
                  <a:pt x="190" y="113"/>
                  <a:pt x="190" y="112"/>
                  <a:pt x="193" y="112"/>
                </a:cubicBezTo>
                <a:cubicBezTo>
                  <a:pt x="192" y="110"/>
                  <a:pt x="194" y="109"/>
                  <a:pt x="193" y="108"/>
                </a:cubicBezTo>
                <a:cubicBezTo>
                  <a:pt x="189" y="109"/>
                  <a:pt x="186" y="108"/>
                  <a:pt x="183" y="108"/>
                </a:cubicBezTo>
                <a:moveTo>
                  <a:pt x="129" y="106"/>
                </a:moveTo>
                <a:cubicBezTo>
                  <a:pt x="131" y="106"/>
                  <a:pt x="131" y="107"/>
                  <a:pt x="133" y="107"/>
                </a:cubicBezTo>
                <a:cubicBezTo>
                  <a:pt x="131" y="105"/>
                  <a:pt x="133" y="105"/>
                  <a:pt x="132" y="104"/>
                </a:cubicBezTo>
                <a:cubicBezTo>
                  <a:pt x="130" y="103"/>
                  <a:pt x="130" y="105"/>
                  <a:pt x="129" y="106"/>
                </a:cubicBezTo>
                <a:moveTo>
                  <a:pt x="117" y="104"/>
                </a:moveTo>
                <a:cubicBezTo>
                  <a:pt x="120" y="104"/>
                  <a:pt x="122" y="106"/>
                  <a:pt x="123" y="106"/>
                </a:cubicBezTo>
                <a:cubicBezTo>
                  <a:pt x="123" y="105"/>
                  <a:pt x="122" y="104"/>
                  <a:pt x="121" y="104"/>
                </a:cubicBezTo>
                <a:cubicBezTo>
                  <a:pt x="123" y="102"/>
                  <a:pt x="127" y="106"/>
                  <a:pt x="128" y="105"/>
                </a:cubicBezTo>
                <a:cubicBezTo>
                  <a:pt x="126" y="103"/>
                  <a:pt x="122" y="103"/>
                  <a:pt x="119" y="101"/>
                </a:cubicBezTo>
                <a:cubicBezTo>
                  <a:pt x="119" y="102"/>
                  <a:pt x="121" y="104"/>
                  <a:pt x="120" y="104"/>
                </a:cubicBezTo>
                <a:cubicBezTo>
                  <a:pt x="119" y="103"/>
                  <a:pt x="117" y="103"/>
                  <a:pt x="116" y="102"/>
                </a:cubicBezTo>
                <a:cubicBezTo>
                  <a:pt x="116" y="102"/>
                  <a:pt x="116" y="102"/>
                  <a:pt x="116" y="102"/>
                </a:cubicBezTo>
                <a:cubicBezTo>
                  <a:pt x="115" y="102"/>
                  <a:pt x="114" y="102"/>
                  <a:pt x="115" y="103"/>
                </a:cubicBezTo>
                <a:cubicBezTo>
                  <a:pt x="115" y="103"/>
                  <a:pt x="115" y="104"/>
                  <a:pt x="115" y="104"/>
                </a:cubicBezTo>
                <a:cubicBezTo>
                  <a:pt x="115" y="105"/>
                  <a:pt x="115" y="105"/>
                  <a:pt x="115" y="105"/>
                </a:cubicBezTo>
                <a:cubicBezTo>
                  <a:pt x="115" y="104"/>
                  <a:pt x="115" y="104"/>
                  <a:pt x="115" y="104"/>
                </a:cubicBezTo>
                <a:cubicBezTo>
                  <a:pt x="115" y="103"/>
                  <a:pt x="115" y="103"/>
                  <a:pt x="115" y="103"/>
                </a:cubicBezTo>
                <a:cubicBezTo>
                  <a:pt x="115" y="103"/>
                  <a:pt x="115" y="103"/>
                  <a:pt x="115" y="103"/>
                </a:cubicBezTo>
                <a:cubicBezTo>
                  <a:pt x="115" y="103"/>
                  <a:pt x="115" y="103"/>
                  <a:pt x="115" y="103"/>
                </a:cubicBezTo>
                <a:cubicBezTo>
                  <a:pt x="116" y="103"/>
                  <a:pt x="116" y="103"/>
                  <a:pt x="117" y="103"/>
                </a:cubicBezTo>
                <a:lnTo>
                  <a:pt x="117" y="104"/>
                </a:lnTo>
                <a:close/>
                <a:moveTo>
                  <a:pt x="80" y="234"/>
                </a:moveTo>
                <a:cubicBezTo>
                  <a:pt x="77" y="228"/>
                  <a:pt x="78" y="226"/>
                  <a:pt x="75" y="223"/>
                </a:cubicBezTo>
                <a:cubicBezTo>
                  <a:pt x="75" y="225"/>
                  <a:pt x="74" y="224"/>
                  <a:pt x="74" y="223"/>
                </a:cubicBezTo>
                <a:cubicBezTo>
                  <a:pt x="75" y="226"/>
                  <a:pt x="75" y="228"/>
                  <a:pt x="76" y="230"/>
                </a:cubicBezTo>
                <a:cubicBezTo>
                  <a:pt x="77" y="233"/>
                  <a:pt x="78" y="234"/>
                  <a:pt x="80" y="234"/>
                </a:cubicBezTo>
                <a:moveTo>
                  <a:pt x="83" y="237"/>
                </a:moveTo>
                <a:cubicBezTo>
                  <a:pt x="83" y="236"/>
                  <a:pt x="82" y="234"/>
                  <a:pt x="81" y="234"/>
                </a:cubicBezTo>
                <a:cubicBezTo>
                  <a:pt x="82" y="237"/>
                  <a:pt x="81" y="238"/>
                  <a:pt x="83" y="242"/>
                </a:cubicBezTo>
                <a:cubicBezTo>
                  <a:pt x="85" y="242"/>
                  <a:pt x="82" y="238"/>
                  <a:pt x="83" y="237"/>
                </a:cubicBezTo>
                <a:moveTo>
                  <a:pt x="94" y="255"/>
                </a:moveTo>
                <a:cubicBezTo>
                  <a:pt x="94" y="254"/>
                  <a:pt x="92" y="252"/>
                  <a:pt x="91" y="251"/>
                </a:cubicBezTo>
                <a:cubicBezTo>
                  <a:pt x="89" y="249"/>
                  <a:pt x="88" y="248"/>
                  <a:pt x="87" y="249"/>
                </a:cubicBezTo>
                <a:cubicBezTo>
                  <a:pt x="89" y="250"/>
                  <a:pt x="90" y="252"/>
                  <a:pt x="91" y="253"/>
                </a:cubicBezTo>
                <a:cubicBezTo>
                  <a:pt x="92" y="254"/>
                  <a:pt x="93" y="255"/>
                  <a:pt x="94" y="255"/>
                </a:cubicBezTo>
                <a:moveTo>
                  <a:pt x="129" y="254"/>
                </a:moveTo>
                <a:cubicBezTo>
                  <a:pt x="127" y="253"/>
                  <a:pt x="125" y="253"/>
                  <a:pt x="124" y="252"/>
                </a:cubicBezTo>
                <a:cubicBezTo>
                  <a:pt x="122" y="252"/>
                  <a:pt x="121" y="251"/>
                  <a:pt x="120" y="251"/>
                </a:cubicBezTo>
                <a:cubicBezTo>
                  <a:pt x="121" y="252"/>
                  <a:pt x="122" y="253"/>
                  <a:pt x="123" y="253"/>
                </a:cubicBezTo>
                <a:cubicBezTo>
                  <a:pt x="123" y="254"/>
                  <a:pt x="124" y="254"/>
                  <a:pt x="125" y="254"/>
                </a:cubicBezTo>
                <a:cubicBezTo>
                  <a:pt x="126" y="254"/>
                  <a:pt x="127" y="254"/>
                  <a:pt x="129" y="254"/>
                </a:cubicBezTo>
                <a:moveTo>
                  <a:pt x="126" y="275"/>
                </a:moveTo>
                <a:cubicBezTo>
                  <a:pt x="121" y="273"/>
                  <a:pt x="120" y="272"/>
                  <a:pt x="117" y="272"/>
                </a:cubicBezTo>
                <a:cubicBezTo>
                  <a:pt x="120" y="275"/>
                  <a:pt x="125" y="276"/>
                  <a:pt x="126" y="275"/>
                </a:cubicBezTo>
                <a:moveTo>
                  <a:pt x="200" y="265"/>
                </a:moveTo>
                <a:cubicBezTo>
                  <a:pt x="198" y="265"/>
                  <a:pt x="196" y="264"/>
                  <a:pt x="195" y="265"/>
                </a:cubicBezTo>
                <a:cubicBezTo>
                  <a:pt x="195" y="266"/>
                  <a:pt x="195" y="267"/>
                  <a:pt x="196" y="268"/>
                </a:cubicBezTo>
                <a:cubicBezTo>
                  <a:pt x="196" y="265"/>
                  <a:pt x="199" y="266"/>
                  <a:pt x="200" y="265"/>
                </a:cubicBezTo>
                <a:moveTo>
                  <a:pt x="204" y="268"/>
                </a:moveTo>
                <a:cubicBezTo>
                  <a:pt x="204" y="267"/>
                  <a:pt x="203" y="265"/>
                  <a:pt x="201" y="266"/>
                </a:cubicBezTo>
                <a:cubicBezTo>
                  <a:pt x="203" y="269"/>
                  <a:pt x="200" y="266"/>
                  <a:pt x="198" y="267"/>
                </a:cubicBezTo>
                <a:cubicBezTo>
                  <a:pt x="198" y="270"/>
                  <a:pt x="203" y="269"/>
                  <a:pt x="204" y="268"/>
                </a:cubicBezTo>
                <a:moveTo>
                  <a:pt x="206" y="278"/>
                </a:moveTo>
                <a:cubicBezTo>
                  <a:pt x="206" y="278"/>
                  <a:pt x="207" y="278"/>
                  <a:pt x="207" y="278"/>
                </a:cubicBezTo>
                <a:cubicBezTo>
                  <a:pt x="207" y="278"/>
                  <a:pt x="207" y="278"/>
                  <a:pt x="207" y="278"/>
                </a:cubicBezTo>
                <a:cubicBezTo>
                  <a:pt x="207" y="278"/>
                  <a:pt x="207" y="278"/>
                  <a:pt x="207" y="278"/>
                </a:cubicBezTo>
                <a:cubicBezTo>
                  <a:pt x="207" y="278"/>
                  <a:pt x="207" y="278"/>
                  <a:pt x="207" y="278"/>
                </a:cubicBezTo>
                <a:cubicBezTo>
                  <a:pt x="207" y="278"/>
                  <a:pt x="208" y="278"/>
                  <a:pt x="208" y="278"/>
                </a:cubicBezTo>
                <a:cubicBezTo>
                  <a:pt x="208" y="278"/>
                  <a:pt x="208" y="277"/>
                  <a:pt x="209" y="277"/>
                </a:cubicBezTo>
                <a:cubicBezTo>
                  <a:pt x="208" y="278"/>
                  <a:pt x="208" y="278"/>
                  <a:pt x="207" y="278"/>
                </a:cubicBezTo>
                <a:cubicBezTo>
                  <a:pt x="207" y="278"/>
                  <a:pt x="206" y="278"/>
                  <a:pt x="206" y="278"/>
                </a:cubicBezTo>
                <a:cubicBezTo>
                  <a:pt x="206" y="278"/>
                  <a:pt x="206" y="278"/>
                  <a:pt x="206" y="278"/>
                </a:cubicBezTo>
                <a:cubicBezTo>
                  <a:pt x="206" y="278"/>
                  <a:pt x="206" y="278"/>
                  <a:pt x="206" y="278"/>
                </a:cubicBezTo>
                <a:cubicBezTo>
                  <a:pt x="206" y="278"/>
                  <a:pt x="206" y="278"/>
                  <a:pt x="206" y="278"/>
                </a:cubicBezTo>
                <a:moveTo>
                  <a:pt x="204" y="286"/>
                </a:moveTo>
                <a:cubicBezTo>
                  <a:pt x="204" y="285"/>
                  <a:pt x="203" y="284"/>
                  <a:pt x="204" y="284"/>
                </a:cubicBezTo>
                <a:cubicBezTo>
                  <a:pt x="203" y="283"/>
                  <a:pt x="202" y="282"/>
                  <a:pt x="202" y="282"/>
                </a:cubicBezTo>
                <a:cubicBezTo>
                  <a:pt x="202" y="283"/>
                  <a:pt x="202" y="283"/>
                  <a:pt x="202" y="283"/>
                </a:cubicBezTo>
                <a:cubicBezTo>
                  <a:pt x="203" y="285"/>
                  <a:pt x="203" y="285"/>
                  <a:pt x="204" y="286"/>
                </a:cubicBezTo>
                <a:moveTo>
                  <a:pt x="200" y="284"/>
                </a:moveTo>
                <a:cubicBezTo>
                  <a:pt x="201" y="285"/>
                  <a:pt x="202" y="286"/>
                  <a:pt x="202" y="287"/>
                </a:cubicBezTo>
                <a:cubicBezTo>
                  <a:pt x="202" y="286"/>
                  <a:pt x="202" y="285"/>
                  <a:pt x="201" y="285"/>
                </a:cubicBezTo>
                <a:cubicBezTo>
                  <a:pt x="201" y="284"/>
                  <a:pt x="201" y="283"/>
                  <a:pt x="200" y="284"/>
                </a:cubicBezTo>
                <a:moveTo>
                  <a:pt x="204" y="295"/>
                </a:moveTo>
                <a:cubicBezTo>
                  <a:pt x="206" y="294"/>
                  <a:pt x="210" y="293"/>
                  <a:pt x="208" y="291"/>
                </a:cubicBezTo>
                <a:cubicBezTo>
                  <a:pt x="207" y="290"/>
                  <a:pt x="208" y="291"/>
                  <a:pt x="208" y="292"/>
                </a:cubicBezTo>
                <a:cubicBezTo>
                  <a:pt x="207" y="293"/>
                  <a:pt x="203" y="293"/>
                  <a:pt x="204" y="295"/>
                </a:cubicBezTo>
                <a:moveTo>
                  <a:pt x="178" y="294"/>
                </a:moveTo>
                <a:cubicBezTo>
                  <a:pt x="176" y="294"/>
                  <a:pt x="174" y="294"/>
                  <a:pt x="174" y="296"/>
                </a:cubicBezTo>
                <a:cubicBezTo>
                  <a:pt x="176" y="296"/>
                  <a:pt x="176" y="297"/>
                  <a:pt x="178" y="297"/>
                </a:cubicBezTo>
                <a:lnTo>
                  <a:pt x="178" y="294"/>
                </a:lnTo>
                <a:close/>
                <a:moveTo>
                  <a:pt x="182" y="290"/>
                </a:moveTo>
                <a:cubicBezTo>
                  <a:pt x="184" y="290"/>
                  <a:pt x="185" y="290"/>
                  <a:pt x="186" y="289"/>
                </a:cubicBezTo>
                <a:cubicBezTo>
                  <a:pt x="187" y="288"/>
                  <a:pt x="185" y="285"/>
                  <a:pt x="184" y="287"/>
                </a:cubicBezTo>
                <a:cubicBezTo>
                  <a:pt x="186" y="288"/>
                  <a:pt x="183" y="289"/>
                  <a:pt x="182" y="290"/>
                </a:cubicBezTo>
                <a:moveTo>
                  <a:pt x="169" y="288"/>
                </a:moveTo>
                <a:cubicBezTo>
                  <a:pt x="171" y="288"/>
                  <a:pt x="176" y="289"/>
                  <a:pt x="176" y="287"/>
                </a:cubicBezTo>
                <a:cubicBezTo>
                  <a:pt x="174" y="287"/>
                  <a:pt x="169" y="286"/>
                  <a:pt x="169" y="288"/>
                </a:cubicBezTo>
                <a:moveTo>
                  <a:pt x="169" y="289"/>
                </a:moveTo>
                <a:cubicBezTo>
                  <a:pt x="169" y="291"/>
                  <a:pt x="176" y="289"/>
                  <a:pt x="179" y="290"/>
                </a:cubicBezTo>
                <a:cubicBezTo>
                  <a:pt x="179" y="289"/>
                  <a:pt x="182" y="290"/>
                  <a:pt x="181" y="288"/>
                </a:cubicBezTo>
                <a:cubicBezTo>
                  <a:pt x="176" y="288"/>
                  <a:pt x="175" y="290"/>
                  <a:pt x="169" y="289"/>
                </a:cubicBezTo>
                <a:moveTo>
                  <a:pt x="241" y="27"/>
                </a:moveTo>
                <a:cubicBezTo>
                  <a:pt x="241" y="28"/>
                  <a:pt x="238" y="29"/>
                  <a:pt x="235" y="29"/>
                </a:cubicBezTo>
                <a:cubicBezTo>
                  <a:pt x="236" y="28"/>
                  <a:pt x="237" y="27"/>
                  <a:pt x="238" y="28"/>
                </a:cubicBezTo>
                <a:cubicBezTo>
                  <a:pt x="238" y="27"/>
                  <a:pt x="238" y="27"/>
                  <a:pt x="237" y="27"/>
                </a:cubicBezTo>
                <a:cubicBezTo>
                  <a:pt x="238" y="26"/>
                  <a:pt x="240" y="27"/>
                  <a:pt x="241" y="27"/>
                </a:cubicBezTo>
                <a:moveTo>
                  <a:pt x="381" y="510"/>
                </a:moveTo>
                <a:cubicBezTo>
                  <a:pt x="380" y="509"/>
                  <a:pt x="380" y="508"/>
                  <a:pt x="380" y="506"/>
                </a:cubicBezTo>
                <a:cubicBezTo>
                  <a:pt x="380" y="504"/>
                  <a:pt x="380" y="502"/>
                  <a:pt x="379" y="500"/>
                </a:cubicBezTo>
                <a:cubicBezTo>
                  <a:pt x="380" y="500"/>
                  <a:pt x="380" y="501"/>
                  <a:pt x="380" y="501"/>
                </a:cubicBezTo>
                <a:cubicBezTo>
                  <a:pt x="381" y="502"/>
                  <a:pt x="381" y="503"/>
                  <a:pt x="381" y="504"/>
                </a:cubicBezTo>
                <a:cubicBezTo>
                  <a:pt x="381" y="505"/>
                  <a:pt x="381" y="506"/>
                  <a:pt x="381" y="507"/>
                </a:cubicBezTo>
                <a:cubicBezTo>
                  <a:pt x="381" y="508"/>
                  <a:pt x="381" y="509"/>
                  <a:pt x="381" y="510"/>
                </a:cubicBezTo>
                <a:moveTo>
                  <a:pt x="115" y="118"/>
                </a:moveTo>
                <a:cubicBezTo>
                  <a:pt x="116" y="121"/>
                  <a:pt x="116" y="127"/>
                  <a:pt x="114" y="129"/>
                </a:cubicBezTo>
                <a:cubicBezTo>
                  <a:pt x="112" y="128"/>
                  <a:pt x="114" y="128"/>
                  <a:pt x="115" y="127"/>
                </a:cubicBezTo>
                <a:cubicBezTo>
                  <a:pt x="114" y="124"/>
                  <a:pt x="115" y="120"/>
                  <a:pt x="115" y="118"/>
                </a:cubicBezTo>
                <a:moveTo>
                  <a:pt x="130" y="233"/>
                </a:moveTo>
                <a:cubicBezTo>
                  <a:pt x="133" y="234"/>
                  <a:pt x="136" y="236"/>
                  <a:pt x="140" y="237"/>
                </a:cubicBezTo>
                <a:cubicBezTo>
                  <a:pt x="137" y="237"/>
                  <a:pt x="132" y="235"/>
                  <a:pt x="130" y="233"/>
                </a:cubicBezTo>
                <a:moveTo>
                  <a:pt x="297" y="484"/>
                </a:moveTo>
                <a:cubicBezTo>
                  <a:pt x="296" y="486"/>
                  <a:pt x="294" y="485"/>
                  <a:pt x="293" y="485"/>
                </a:cubicBezTo>
                <a:cubicBezTo>
                  <a:pt x="292" y="485"/>
                  <a:pt x="291" y="485"/>
                  <a:pt x="290" y="484"/>
                </a:cubicBezTo>
                <a:cubicBezTo>
                  <a:pt x="289" y="484"/>
                  <a:pt x="288" y="484"/>
                  <a:pt x="287" y="484"/>
                </a:cubicBezTo>
                <a:cubicBezTo>
                  <a:pt x="284" y="483"/>
                  <a:pt x="280" y="484"/>
                  <a:pt x="279" y="481"/>
                </a:cubicBezTo>
                <a:cubicBezTo>
                  <a:pt x="283" y="483"/>
                  <a:pt x="286" y="483"/>
                  <a:pt x="290" y="483"/>
                </a:cubicBezTo>
                <a:cubicBezTo>
                  <a:pt x="291" y="484"/>
                  <a:pt x="292" y="484"/>
                  <a:pt x="294" y="484"/>
                </a:cubicBezTo>
                <a:cubicBezTo>
                  <a:pt x="294" y="484"/>
                  <a:pt x="296" y="484"/>
                  <a:pt x="297" y="484"/>
                </a:cubicBezTo>
                <a:moveTo>
                  <a:pt x="349" y="527"/>
                </a:moveTo>
                <a:cubicBezTo>
                  <a:pt x="350" y="526"/>
                  <a:pt x="350" y="525"/>
                  <a:pt x="352" y="524"/>
                </a:cubicBezTo>
                <a:cubicBezTo>
                  <a:pt x="353" y="525"/>
                  <a:pt x="355" y="526"/>
                  <a:pt x="356" y="528"/>
                </a:cubicBezTo>
                <a:cubicBezTo>
                  <a:pt x="353" y="529"/>
                  <a:pt x="350" y="529"/>
                  <a:pt x="349" y="527"/>
                </a:cubicBezTo>
                <a:moveTo>
                  <a:pt x="312" y="491"/>
                </a:moveTo>
                <a:cubicBezTo>
                  <a:pt x="310" y="492"/>
                  <a:pt x="305" y="489"/>
                  <a:pt x="301" y="488"/>
                </a:cubicBezTo>
                <a:cubicBezTo>
                  <a:pt x="304" y="487"/>
                  <a:pt x="309" y="490"/>
                  <a:pt x="312" y="491"/>
                </a:cubicBezTo>
                <a:moveTo>
                  <a:pt x="234" y="476"/>
                </a:moveTo>
                <a:cubicBezTo>
                  <a:pt x="240" y="476"/>
                  <a:pt x="246" y="477"/>
                  <a:pt x="251" y="477"/>
                </a:cubicBezTo>
                <a:cubicBezTo>
                  <a:pt x="241" y="479"/>
                  <a:pt x="234" y="475"/>
                  <a:pt x="221" y="475"/>
                </a:cubicBezTo>
                <a:cubicBezTo>
                  <a:pt x="219" y="474"/>
                  <a:pt x="231" y="475"/>
                  <a:pt x="234" y="476"/>
                </a:cubicBezTo>
                <a:moveTo>
                  <a:pt x="343" y="526"/>
                </a:moveTo>
                <a:cubicBezTo>
                  <a:pt x="344" y="526"/>
                  <a:pt x="344" y="525"/>
                  <a:pt x="345" y="525"/>
                </a:cubicBezTo>
                <a:cubicBezTo>
                  <a:pt x="348" y="524"/>
                  <a:pt x="348" y="524"/>
                  <a:pt x="348" y="524"/>
                </a:cubicBezTo>
                <a:cubicBezTo>
                  <a:pt x="349" y="523"/>
                  <a:pt x="350" y="523"/>
                  <a:pt x="351" y="522"/>
                </a:cubicBezTo>
                <a:cubicBezTo>
                  <a:pt x="350" y="523"/>
                  <a:pt x="347" y="525"/>
                  <a:pt x="346" y="526"/>
                </a:cubicBezTo>
                <a:cubicBezTo>
                  <a:pt x="344" y="527"/>
                  <a:pt x="343" y="527"/>
                  <a:pt x="343" y="526"/>
                </a:cubicBezTo>
                <a:moveTo>
                  <a:pt x="318" y="531"/>
                </a:moveTo>
                <a:cubicBezTo>
                  <a:pt x="319" y="530"/>
                  <a:pt x="321" y="530"/>
                  <a:pt x="324" y="530"/>
                </a:cubicBezTo>
                <a:cubicBezTo>
                  <a:pt x="323" y="532"/>
                  <a:pt x="321" y="532"/>
                  <a:pt x="318" y="531"/>
                </a:cubicBezTo>
                <a:moveTo>
                  <a:pt x="333" y="529"/>
                </a:moveTo>
                <a:cubicBezTo>
                  <a:pt x="336" y="527"/>
                  <a:pt x="338" y="528"/>
                  <a:pt x="342" y="528"/>
                </a:cubicBezTo>
                <a:cubicBezTo>
                  <a:pt x="341" y="529"/>
                  <a:pt x="338" y="530"/>
                  <a:pt x="335" y="530"/>
                </a:cubicBezTo>
                <a:cubicBezTo>
                  <a:pt x="335" y="529"/>
                  <a:pt x="334" y="529"/>
                  <a:pt x="333" y="529"/>
                </a:cubicBezTo>
                <a:moveTo>
                  <a:pt x="345" y="470"/>
                </a:moveTo>
                <a:cubicBezTo>
                  <a:pt x="341" y="468"/>
                  <a:pt x="341" y="470"/>
                  <a:pt x="338" y="468"/>
                </a:cubicBezTo>
                <a:cubicBezTo>
                  <a:pt x="337" y="464"/>
                  <a:pt x="332" y="466"/>
                  <a:pt x="330" y="464"/>
                </a:cubicBezTo>
                <a:cubicBezTo>
                  <a:pt x="331" y="464"/>
                  <a:pt x="331" y="464"/>
                  <a:pt x="332" y="463"/>
                </a:cubicBezTo>
                <a:cubicBezTo>
                  <a:pt x="333" y="464"/>
                  <a:pt x="338" y="465"/>
                  <a:pt x="338" y="466"/>
                </a:cubicBezTo>
                <a:cubicBezTo>
                  <a:pt x="340" y="467"/>
                  <a:pt x="346" y="468"/>
                  <a:pt x="345" y="470"/>
                </a:cubicBezTo>
                <a:moveTo>
                  <a:pt x="65" y="9"/>
                </a:moveTo>
                <a:cubicBezTo>
                  <a:pt x="68" y="6"/>
                  <a:pt x="72" y="3"/>
                  <a:pt x="76" y="2"/>
                </a:cubicBezTo>
                <a:cubicBezTo>
                  <a:pt x="80" y="0"/>
                  <a:pt x="85" y="0"/>
                  <a:pt x="90" y="1"/>
                </a:cubicBezTo>
                <a:cubicBezTo>
                  <a:pt x="88" y="1"/>
                  <a:pt x="86" y="1"/>
                  <a:pt x="85" y="1"/>
                </a:cubicBezTo>
                <a:cubicBezTo>
                  <a:pt x="84" y="1"/>
                  <a:pt x="83" y="1"/>
                  <a:pt x="82" y="2"/>
                </a:cubicBezTo>
                <a:cubicBezTo>
                  <a:pt x="81" y="2"/>
                  <a:pt x="80" y="2"/>
                  <a:pt x="79" y="2"/>
                </a:cubicBezTo>
                <a:cubicBezTo>
                  <a:pt x="75" y="3"/>
                  <a:pt x="71" y="5"/>
                  <a:pt x="68" y="8"/>
                </a:cubicBezTo>
                <a:cubicBezTo>
                  <a:pt x="66" y="9"/>
                  <a:pt x="65" y="9"/>
                  <a:pt x="65" y="9"/>
                </a:cubicBezTo>
                <a:moveTo>
                  <a:pt x="212" y="72"/>
                </a:moveTo>
                <a:cubicBezTo>
                  <a:pt x="218" y="72"/>
                  <a:pt x="218" y="72"/>
                  <a:pt x="218" y="72"/>
                </a:cubicBezTo>
                <a:cubicBezTo>
                  <a:pt x="218" y="73"/>
                  <a:pt x="211" y="74"/>
                  <a:pt x="212" y="72"/>
                </a:cubicBezTo>
                <a:moveTo>
                  <a:pt x="80" y="198"/>
                </a:moveTo>
                <a:cubicBezTo>
                  <a:pt x="81" y="198"/>
                  <a:pt x="82" y="202"/>
                  <a:pt x="82" y="204"/>
                </a:cubicBezTo>
                <a:cubicBezTo>
                  <a:pt x="82" y="205"/>
                  <a:pt x="81" y="209"/>
                  <a:pt x="80" y="208"/>
                </a:cubicBezTo>
                <a:cubicBezTo>
                  <a:pt x="81" y="204"/>
                  <a:pt x="80" y="203"/>
                  <a:pt x="80" y="198"/>
                </a:cubicBezTo>
                <a:moveTo>
                  <a:pt x="255" y="73"/>
                </a:moveTo>
                <a:cubicBezTo>
                  <a:pt x="257" y="74"/>
                  <a:pt x="261" y="73"/>
                  <a:pt x="265" y="73"/>
                </a:cubicBezTo>
                <a:cubicBezTo>
                  <a:pt x="268" y="73"/>
                  <a:pt x="272" y="71"/>
                  <a:pt x="273" y="73"/>
                </a:cubicBezTo>
                <a:cubicBezTo>
                  <a:pt x="268" y="73"/>
                  <a:pt x="257" y="76"/>
                  <a:pt x="255" y="73"/>
                </a:cubicBezTo>
                <a:moveTo>
                  <a:pt x="187" y="62"/>
                </a:moveTo>
                <a:cubicBezTo>
                  <a:pt x="191" y="64"/>
                  <a:pt x="180" y="63"/>
                  <a:pt x="179" y="64"/>
                </a:cubicBezTo>
                <a:cubicBezTo>
                  <a:pt x="179" y="63"/>
                  <a:pt x="177" y="63"/>
                  <a:pt x="176" y="63"/>
                </a:cubicBezTo>
                <a:cubicBezTo>
                  <a:pt x="177" y="60"/>
                  <a:pt x="186" y="63"/>
                  <a:pt x="187" y="62"/>
                </a:cubicBezTo>
                <a:moveTo>
                  <a:pt x="298" y="72"/>
                </a:moveTo>
                <a:cubicBezTo>
                  <a:pt x="298" y="72"/>
                  <a:pt x="298" y="72"/>
                  <a:pt x="299" y="72"/>
                </a:cubicBezTo>
                <a:cubicBezTo>
                  <a:pt x="299" y="72"/>
                  <a:pt x="299" y="72"/>
                  <a:pt x="299" y="72"/>
                </a:cubicBezTo>
                <a:cubicBezTo>
                  <a:pt x="299" y="72"/>
                  <a:pt x="299" y="72"/>
                  <a:pt x="299" y="73"/>
                </a:cubicBezTo>
                <a:cubicBezTo>
                  <a:pt x="300" y="73"/>
                  <a:pt x="300" y="73"/>
                  <a:pt x="300" y="73"/>
                </a:cubicBezTo>
                <a:cubicBezTo>
                  <a:pt x="300" y="73"/>
                  <a:pt x="300" y="73"/>
                  <a:pt x="300" y="73"/>
                </a:cubicBezTo>
                <a:cubicBezTo>
                  <a:pt x="299" y="73"/>
                  <a:pt x="299" y="73"/>
                  <a:pt x="299" y="73"/>
                </a:cubicBezTo>
                <a:cubicBezTo>
                  <a:pt x="299" y="73"/>
                  <a:pt x="299" y="72"/>
                  <a:pt x="298" y="72"/>
                </a:cubicBezTo>
                <a:moveTo>
                  <a:pt x="249" y="78"/>
                </a:moveTo>
                <a:cubicBezTo>
                  <a:pt x="249" y="77"/>
                  <a:pt x="254" y="79"/>
                  <a:pt x="254" y="77"/>
                </a:cubicBezTo>
                <a:cubicBezTo>
                  <a:pt x="254" y="78"/>
                  <a:pt x="260" y="76"/>
                  <a:pt x="260" y="79"/>
                </a:cubicBezTo>
                <a:cubicBezTo>
                  <a:pt x="256" y="79"/>
                  <a:pt x="254" y="78"/>
                  <a:pt x="249" y="78"/>
                </a:cubicBezTo>
                <a:moveTo>
                  <a:pt x="220" y="77"/>
                </a:moveTo>
                <a:cubicBezTo>
                  <a:pt x="225" y="77"/>
                  <a:pt x="225" y="79"/>
                  <a:pt x="228" y="80"/>
                </a:cubicBezTo>
                <a:cubicBezTo>
                  <a:pt x="228" y="80"/>
                  <a:pt x="219" y="80"/>
                  <a:pt x="220" y="77"/>
                </a:cubicBezTo>
                <a:moveTo>
                  <a:pt x="252" y="81"/>
                </a:moveTo>
                <a:cubicBezTo>
                  <a:pt x="255" y="81"/>
                  <a:pt x="258" y="80"/>
                  <a:pt x="258" y="82"/>
                </a:cubicBezTo>
                <a:cubicBezTo>
                  <a:pt x="257" y="81"/>
                  <a:pt x="252" y="83"/>
                  <a:pt x="252" y="81"/>
                </a:cubicBezTo>
                <a:moveTo>
                  <a:pt x="263" y="82"/>
                </a:moveTo>
                <a:cubicBezTo>
                  <a:pt x="264" y="80"/>
                  <a:pt x="260" y="81"/>
                  <a:pt x="261" y="79"/>
                </a:cubicBezTo>
                <a:cubicBezTo>
                  <a:pt x="263" y="79"/>
                  <a:pt x="264" y="81"/>
                  <a:pt x="267" y="81"/>
                </a:cubicBezTo>
                <a:cubicBezTo>
                  <a:pt x="267" y="82"/>
                  <a:pt x="265" y="82"/>
                  <a:pt x="263" y="82"/>
                </a:cubicBezTo>
                <a:moveTo>
                  <a:pt x="38" y="65"/>
                </a:moveTo>
                <a:cubicBezTo>
                  <a:pt x="38" y="64"/>
                  <a:pt x="38" y="62"/>
                  <a:pt x="38" y="60"/>
                </a:cubicBezTo>
                <a:cubicBezTo>
                  <a:pt x="39" y="57"/>
                  <a:pt x="40" y="54"/>
                  <a:pt x="41" y="52"/>
                </a:cubicBezTo>
                <a:cubicBezTo>
                  <a:pt x="44" y="40"/>
                  <a:pt x="48" y="31"/>
                  <a:pt x="54" y="22"/>
                </a:cubicBezTo>
                <a:cubicBezTo>
                  <a:pt x="55" y="20"/>
                  <a:pt x="56" y="19"/>
                  <a:pt x="57" y="18"/>
                </a:cubicBezTo>
                <a:cubicBezTo>
                  <a:pt x="57" y="17"/>
                  <a:pt x="58" y="15"/>
                  <a:pt x="59" y="14"/>
                </a:cubicBezTo>
                <a:cubicBezTo>
                  <a:pt x="61" y="12"/>
                  <a:pt x="62" y="11"/>
                  <a:pt x="64" y="11"/>
                </a:cubicBezTo>
                <a:cubicBezTo>
                  <a:pt x="60" y="14"/>
                  <a:pt x="56" y="18"/>
                  <a:pt x="54" y="23"/>
                </a:cubicBezTo>
                <a:cubicBezTo>
                  <a:pt x="51" y="28"/>
                  <a:pt x="49" y="34"/>
                  <a:pt x="47" y="39"/>
                </a:cubicBezTo>
                <a:cubicBezTo>
                  <a:pt x="46" y="41"/>
                  <a:pt x="45" y="43"/>
                  <a:pt x="44" y="45"/>
                </a:cubicBezTo>
                <a:cubicBezTo>
                  <a:pt x="44" y="47"/>
                  <a:pt x="43" y="49"/>
                  <a:pt x="42" y="52"/>
                </a:cubicBezTo>
                <a:cubicBezTo>
                  <a:pt x="41" y="54"/>
                  <a:pt x="40" y="56"/>
                  <a:pt x="40" y="59"/>
                </a:cubicBezTo>
                <a:cubicBezTo>
                  <a:pt x="39" y="61"/>
                  <a:pt x="39" y="63"/>
                  <a:pt x="38" y="65"/>
                </a:cubicBezTo>
                <a:moveTo>
                  <a:pt x="112" y="5"/>
                </a:moveTo>
                <a:cubicBezTo>
                  <a:pt x="113" y="5"/>
                  <a:pt x="113" y="5"/>
                  <a:pt x="115" y="5"/>
                </a:cubicBezTo>
                <a:cubicBezTo>
                  <a:pt x="116" y="5"/>
                  <a:pt x="117" y="5"/>
                  <a:pt x="118" y="5"/>
                </a:cubicBezTo>
                <a:cubicBezTo>
                  <a:pt x="119" y="5"/>
                  <a:pt x="121" y="5"/>
                  <a:pt x="122" y="6"/>
                </a:cubicBezTo>
                <a:cubicBezTo>
                  <a:pt x="121" y="7"/>
                  <a:pt x="120" y="7"/>
                  <a:pt x="118" y="6"/>
                </a:cubicBezTo>
                <a:cubicBezTo>
                  <a:pt x="118" y="6"/>
                  <a:pt x="117" y="6"/>
                  <a:pt x="117" y="6"/>
                </a:cubicBezTo>
                <a:cubicBezTo>
                  <a:pt x="116" y="6"/>
                  <a:pt x="116" y="6"/>
                  <a:pt x="116" y="6"/>
                </a:cubicBezTo>
                <a:cubicBezTo>
                  <a:pt x="115" y="6"/>
                  <a:pt x="115" y="6"/>
                  <a:pt x="115" y="6"/>
                </a:cubicBezTo>
                <a:cubicBezTo>
                  <a:pt x="114" y="5"/>
                  <a:pt x="113" y="5"/>
                  <a:pt x="112" y="5"/>
                </a:cubicBezTo>
                <a:moveTo>
                  <a:pt x="168" y="9"/>
                </a:moveTo>
                <a:cubicBezTo>
                  <a:pt x="169" y="8"/>
                  <a:pt x="172" y="8"/>
                  <a:pt x="174" y="8"/>
                </a:cubicBezTo>
                <a:cubicBezTo>
                  <a:pt x="175" y="10"/>
                  <a:pt x="170" y="9"/>
                  <a:pt x="168" y="9"/>
                </a:cubicBezTo>
                <a:moveTo>
                  <a:pt x="124" y="7"/>
                </a:moveTo>
                <a:cubicBezTo>
                  <a:pt x="124" y="4"/>
                  <a:pt x="134" y="6"/>
                  <a:pt x="136" y="7"/>
                </a:cubicBezTo>
                <a:cubicBezTo>
                  <a:pt x="134" y="8"/>
                  <a:pt x="128" y="6"/>
                  <a:pt x="124" y="7"/>
                </a:cubicBezTo>
                <a:moveTo>
                  <a:pt x="28" y="139"/>
                </a:moveTo>
                <a:cubicBezTo>
                  <a:pt x="27" y="136"/>
                  <a:pt x="28" y="134"/>
                  <a:pt x="29" y="129"/>
                </a:cubicBezTo>
                <a:cubicBezTo>
                  <a:pt x="30" y="131"/>
                  <a:pt x="28" y="136"/>
                  <a:pt x="28" y="139"/>
                </a:cubicBezTo>
                <a:moveTo>
                  <a:pt x="25" y="218"/>
                </a:moveTo>
                <a:cubicBezTo>
                  <a:pt x="23" y="216"/>
                  <a:pt x="25" y="214"/>
                  <a:pt x="25" y="212"/>
                </a:cubicBezTo>
                <a:cubicBezTo>
                  <a:pt x="25" y="203"/>
                  <a:pt x="25" y="191"/>
                  <a:pt x="25" y="183"/>
                </a:cubicBezTo>
                <a:cubicBezTo>
                  <a:pt x="28" y="185"/>
                  <a:pt x="26" y="190"/>
                  <a:pt x="26" y="192"/>
                </a:cubicBezTo>
                <a:cubicBezTo>
                  <a:pt x="26" y="199"/>
                  <a:pt x="26" y="206"/>
                  <a:pt x="25" y="218"/>
                </a:cubicBezTo>
                <a:moveTo>
                  <a:pt x="35" y="78"/>
                </a:moveTo>
                <a:cubicBezTo>
                  <a:pt x="35" y="77"/>
                  <a:pt x="35" y="74"/>
                  <a:pt x="36" y="71"/>
                </a:cubicBezTo>
                <a:cubicBezTo>
                  <a:pt x="36" y="68"/>
                  <a:pt x="37" y="66"/>
                  <a:pt x="38" y="67"/>
                </a:cubicBezTo>
                <a:cubicBezTo>
                  <a:pt x="36" y="70"/>
                  <a:pt x="37" y="73"/>
                  <a:pt x="35" y="78"/>
                </a:cubicBezTo>
                <a:moveTo>
                  <a:pt x="29" y="128"/>
                </a:moveTo>
                <a:cubicBezTo>
                  <a:pt x="28" y="127"/>
                  <a:pt x="28" y="123"/>
                  <a:pt x="29" y="122"/>
                </a:cubicBezTo>
                <a:cubicBezTo>
                  <a:pt x="31" y="122"/>
                  <a:pt x="29" y="126"/>
                  <a:pt x="29" y="128"/>
                </a:cubicBezTo>
                <a:moveTo>
                  <a:pt x="99" y="58"/>
                </a:moveTo>
                <a:cubicBezTo>
                  <a:pt x="102" y="57"/>
                  <a:pt x="113" y="61"/>
                  <a:pt x="119" y="61"/>
                </a:cubicBezTo>
                <a:cubicBezTo>
                  <a:pt x="116" y="62"/>
                  <a:pt x="105" y="59"/>
                  <a:pt x="99" y="58"/>
                </a:cubicBezTo>
                <a:moveTo>
                  <a:pt x="83" y="423"/>
                </a:moveTo>
                <a:cubicBezTo>
                  <a:pt x="82" y="422"/>
                  <a:pt x="83" y="418"/>
                  <a:pt x="82" y="416"/>
                </a:cubicBezTo>
                <a:cubicBezTo>
                  <a:pt x="81" y="416"/>
                  <a:pt x="81" y="417"/>
                  <a:pt x="80" y="419"/>
                </a:cubicBezTo>
                <a:cubicBezTo>
                  <a:pt x="78" y="417"/>
                  <a:pt x="82" y="416"/>
                  <a:pt x="81" y="413"/>
                </a:cubicBezTo>
                <a:cubicBezTo>
                  <a:pt x="82" y="415"/>
                  <a:pt x="84" y="420"/>
                  <a:pt x="83" y="423"/>
                </a:cubicBezTo>
                <a:moveTo>
                  <a:pt x="81" y="458"/>
                </a:moveTo>
                <a:cubicBezTo>
                  <a:pt x="77" y="459"/>
                  <a:pt x="80" y="451"/>
                  <a:pt x="80" y="447"/>
                </a:cubicBezTo>
                <a:cubicBezTo>
                  <a:pt x="82" y="447"/>
                  <a:pt x="80" y="455"/>
                  <a:pt x="81" y="458"/>
                </a:cubicBezTo>
                <a:moveTo>
                  <a:pt x="75" y="413"/>
                </a:moveTo>
                <a:cubicBezTo>
                  <a:pt x="75" y="408"/>
                  <a:pt x="76" y="404"/>
                  <a:pt x="77" y="404"/>
                </a:cubicBezTo>
                <a:cubicBezTo>
                  <a:pt x="76" y="405"/>
                  <a:pt x="78" y="414"/>
                  <a:pt x="75" y="413"/>
                </a:cubicBezTo>
                <a:moveTo>
                  <a:pt x="76" y="447"/>
                </a:moveTo>
                <a:cubicBezTo>
                  <a:pt x="74" y="445"/>
                  <a:pt x="76" y="438"/>
                  <a:pt x="77" y="436"/>
                </a:cubicBezTo>
                <a:cubicBezTo>
                  <a:pt x="77" y="432"/>
                  <a:pt x="76" y="432"/>
                  <a:pt x="77" y="429"/>
                </a:cubicBezTo>
                <a:cubicBezTo>
                  <a:pt x="79" y="433"/>
                  <a:pt x="76" y="442"/>
                  <a:pt x="76" y="447"/>
                </a:cubicBezTo>
                <a:moveTo>
                  <a:pt x="80" y="413"/>
                </a:moveTo>
                <a:cubicBezTo>
                  <a:pt x="79" y="412"/>
                  <a:pt x="80" y="409"/>
                  <a:pt x="80" y="406"/>
                </a:cubicBezTo>
                <a:cubicBezTo>
                  <a:pt x="80" y="405"/>
                  <a:pt x="79" y="405"/>
                  <a:pt x="79" y="405"/>
                </a:cubicBezTo>
                <a:cubicBezTo>
                  <a:pt x="78" y="403"/>
                  <a:pt x="79" y="402"/>
                  <a:pt x="79" y="401"/>
                </a:cubicBezTo>
                <a:cubicBezTo>
                  <a:pt x="79" y="399"/>
                  <a:pt x="77" y="397"/>
                  <a:pt x="78" y="392"/>
                </a:cubicBezTo>
                <a:cubicBezTo>
                  <a:pt x="80" y="390"/>
                  <a:pt x="79" y="395"/>
                  <a:pt x="79" y="398"/>
                </a:cubicBezTo>
                <a:cubicBezTo>
                  <a:pt x="81" y="397"/>
                  <a:pt x="81" y="401"/>
                  <a:pt x="82" y="396"/>
                </a:cubicBezTo>
                <a:cubicBezTo>
                  <a:pt x="84" y="398"/>
                  <a:pt x="81" y="399"/>
                  <a:pt x="81" y="400"/>
                </a:cubicBezTo>
                <a:cubicBezTo>
                  <a:pt x="81" y="402"/>
                  <a:pt x="82" y="401"/>
                  <a:pt x="82" y="402"/>
                </a:cubicBezTo>
                <a:cubicBezTo>
                  <a:pt x="83" y="404"/>
                  <a:pt x="81" y="408"/>
                  <a:pt x="81" y="412"/>
                </a:cubicBezTo>
                <a:cubicBezTo>
                  <a:pt x="81" y="412"/>
                  <a:pt x="80" y="412"/>
                  <a:pt x="80" y="413"/>
                </a:cubicBezTo>
                <a:moveTo>
                  <a:pt x="83" y="335"/>
                </a:moveTo>
                <a:cubicBezTo>
                  <a:pt x="84" y="328"/>
                  <a:pt x="82" y="325"/>
                  <a:pt x="83" y="318"/>
                </a:cubicBezTo>
                <a:cubicBezTo>
                  <a:pt x="84" y="319"/>
                  <a:pt x="84" y="316"/>
                  <a:pt x="85" y="314"/>
                </a:cubicBezTo>
                <a:cubicBezTo>
                  <a:pt x="87" y="319"/>
                  <a:pt x="86" y="327"/>
                  <a:pt x="84" y="331"/>
                </a:cubicBezTo>
                <a:cubicBezTo>
                  <a:pt x="86" y="332"/>
                  <a:pt x="86" y="330"/>
                  <a:pt x="87" y="333"/>
                </a:cubicBezTo>
                <a:cubicBezTo>
                  <a:pt x="87" y="327"/>
                  <a:pt x="88" y="311"/>
                  <a:pt x="91" y="312"/>
                </a:cubicBezTo>
                <a:cubicBezTo>
                  <a:pt x="91" y="318"/>
                  <a:pt x="89" y="319"/>
                  <a:pt x="89" y="324"/>
                </a:cubicBezTo>
                <a:cubicBezTo>
                  <a:pt x="88" y="326"/>
                  <a:pt x="90" y="330"/>
                  <a:pt x="90" y="327"/>
                </a:cubicBezTo>
                <a:cubicBezTo>
                  <a:pt x="91" y="331"/>
                  <a:pt x="91" y="337"/>
                  <a:pt x="90" y="342"/>
                </a:cubicBezTo>
                <a:cubicBezTo>
                  <a:pt x="89" y="348"/>
                  <a:pt x="89" y="353"/>
                  <a:pt x="89" y="357"/>
                </a:cubicBezTo>
                <a:cubicBezTo>
                  <a:pt x="87" y="354"/>
                  <a:pt x="88" y="347"/>
                  <a:pt x="88" y="344"/>
                </a:cubicBezTo>
                <a:cubicBezTo>
                  <a:pt x="86" y="342"/>
                  <a:pt x="85" y="348"/>
                  <a:pt x="86" y="349"/>
                </a:cubicBezTo>
                <a:cubicBezTo>
                  <a:pt x="84" y="353"/>
                  <a:pt x="85" y="343"/>
                  <a:pt x="86" y="340"/>
                </a:cubicBezTo>
                <a:cubicBezTo>
                  <a:pt x="87" y="338"/>
                  <a:pt x="87" y="342"/>
                  <a:pt x="88" y="343"/>
                </a:cubicBezTo>
                <a:cubicBezTo>
                  <a:pt x="88" y="337"/>
                  <a:pt x="89" y="336"/>
                  <a:pt x="89" y="331"/>
                </a:cubicBezTo>
                <a:cubicBezTo>
                  <a:pt x="87" y="329"/>
                  <a:pt x="88" y="335"/>
                  <a:pt x="88" y="336"/>
                </a:cubicBezTo>
                <a:cubicBezTo>
                  <a:pt x="87" y="336"/>
                  <a:pt x="87" y="333"/>
                  <a:pt x="86" y="334"/>
                </a:cubicBezTo>
                <a:cubicBezTo>
                  <a:pt x="86" y="334"/>
                  <a:pt x="86" y="339"/>
                  <a:pt x="85" y="337"/>
                </a:cubicBezTo>
                <a:cubicBezTo>
                  <a:pt x="85" y="335"/>
                  <a:pt x="84" y="335"/>
                  <a:pt x="83" y="335"/>
                </a:cubicBezTo>
                <a:moveTo>
                  <a:pt x="71" y="415"/>
                </a:moveTo>
                <a:cubicBezTo>
                  <a:pt x="71" y="409"/>
                  <a:pt x="69" y="404"/>
                  <a:pt x="69" y="398"/>
                </a:cubicBezTo>
                <a:cubicBezTo>
                  <a:pt x="68" y="394"/>
                  <a:pt x="70" y="396"/>
                  <a:pt x="69" y="392"/>
                </a:cubicBezTo>
                <a:cubicBezTo>
                  <a:pt x="67" y="384"/>
                  <a:pt x="68" y="370"/>
                  <a:pt x="68" y="352"/>
                </a:cubicBezTo>
                <a:cubicBezTo>
                  <a:pt x="69" y="351"/>
                  <a:pt x="69" y="347"/>
                  <a:pt x="70" y="347"/>
                </a:cubicBezTo>
                <a:cubicBezTo>
                  <a:pt x="73" y="347"/>
                  <a:pt x="71" y="356"/>
                  <a:pt x="74" y="353"/>
                </a:cubicBezTo>
                <a:cubicBezTo>
                  <a:pt x="75" y="358"/>
                  <a:pt x="73" y="359"/>
                  <a:pt x="74" y="365"/>
                </a:cubicBezTo>
                <a:cubicBezTo>
                  <a:pt x="77" y="365"/>
                  <a:pt x="76" y="356"/>
                  <a:pt x="77" y="351"/>
                </a:cubicBezTo>
                <a:cubicBezTo>
                  <a:pt x="78" y="351"/>
                  <a:pt x="78" y="353"/>
                  <a:pt x="79" y="353"/>
                </a:cubicBezTo>
                <a:cubicBezTo>
                  <a:pt x="76" y="359"/>
                  <a:pt x="78" y="370"/>
                  <a:pt x="77" y="380"/>
                </a:cubicBezTo>
                <a:cubicBezTo>
                  <a:pt x="75" y="381"/>
                  <a:pt x="76" y="378"/>
                  <a:pt x="76" y="376"/>
                </a:cubicBezTo>
                <a:cubicBezTo>
                  <a:pt x="75" y="372"/>
                  <a:pt x="74" y="371"/>
                  <a:pt x="73" y="369"/>
                </a:cubicBezTo>
                <a:cubicBezTo>
                  <a:pt x="71" y="374"/>
                  <a:pt x="73" y="374"/>
                  <a:pt x="74" y="377"/>
                </a:cubicBezTo>
                <a:cubicBezTo>
                  <a:pt x="73" y="388"/>
                  <a:pt x="71" y="400"/>
                  <a:pt x="72" y="409"/>
                </a:cubicBezTo>
                <a:cubicBezTo>
                  <a:pt x="72" y="410"/>
                  <a:pt x="71" y="413"/>
                  <a:pt x="71" y="415"/>
                </a:cubicBezTo>
                <a:moveTo>
                  <a:pt x="71" y="386"/>
                </a:moveTo>
                <a:cubicBezTo>
                  <a:pt x="72" y="385"/>
                  <a:pt x="72" y="382"/>
                  <a:pt x="72" y="381"/>
                </a:cubicBezTo>
                <a:cubicBezTo>
                  <a:pt x="70" y="380"/>
                  <a:pt x="70" y="387"/>
                  <a:pt x="70" y="392"/>
                </a:cubicBezTo>
                <a:cubicBezTo>
                  <a:pt x="70" y="403"/>
                  <a:pt x="71" y="390"/>
                  <a:pt x="71" y="386"/>
                </a:cubicBezTo>
                <a:moveTo>
                  <a:pt x="82" y="347"/>
                </a:moveTo>
                <a:cubicBezTo>
                  <a:pt x="82" y="347"/>
                  <a:pt x="82" y="350"/>
                  <a:pt x="83" y="350"/>
                </a:cubicBezTo>
                <a:cubicBezTo>
                  <a:pt x="84" y="350"/>
                  <a:pt x="83" y="344"/>
                  <a:pt x="84" y="342"/>
                </a:cubicBezTo>
                <a:cubicBezTo>
                  <a:pt x="83" y="342"/>
                  <a:pt x="83" y="343"/>
                  <a:pt x="83" y="344"/>
                </a:cubicBezTo>
                <a:cubicBezTo>
                  <a:pt x="81" y="344"/>
                  <a:pt x="81" y="340"/>
                  <a:pt x="80" y="346"/>
                </a:cubicBezTo>
                <a:cubicBezTo>
                  <a:pt x="79" y="343"/>
                  <a:pt x="80" y="342"/>
                  <a:pt x="80" y="338"/>
                </a:cubicBezTo>
                <a:cubicBezTo>
                  <a:pt x="81" y="336"/>
                  <a:pt x="81" y="341"/>
                  <a:pt x="81" y="341"/>
                </a:cubicBezTo>
                <a:cubicBezTo>
                  <a:pt x="81" y="341"/>
                  <a:pt x="81" y="333"/>
                  <a:pt x="81" y="331"/>
                </a:cubicBezTo>
                <a:cubicBezTo>
                  <a:pt x="83" y="331"/>
                  <a:pt x="82" y="333"/>
                  <a:pt x="82" y="336"/>
                </a:cubicBezTo>
                <a:cubicBezTo>
                  <a:pt x="84" y="341"/>
                  <a:pt x="85" y="347"/>
                  <a:pt x="85" y="356"/>
                </a:cubicBezTo>
                <a:cubicBezTo>
                  <a:pt x="84" y="355"/>
                  <a:pt x="84" y="355"/>
                  <a:pt x="83" y="354"/>
                </a:cubicBezTo>
                <a:cubicBezTo>
                  <a:pt x="84" y="357"/>
                  <a:pt x="86" y="358"/>
                  <a:pt x="85" y="363"/>
                </a:cubicBezTo>
                <a:cubicBezTo>
                  <a:pt x="83" y="362"/>
                  <a:pt x="82" y="363"/>
                  <a:pt x="82" y="367"/>
                </a:cubicBezTo>
                <a:cubicBezTo>
                  <a:pt x="79" y="365"/>
                  <a:pt x="81" y="358"/>
                  <a:pt x="80" y="352"/>
                </a:cubicBezTo>
                <a:cubicBezTo>
                  <a:pt x="82" y="352"/>
                  <a:pt x="81" y="355"/>
                  <a:pt x="82" y="353"/>
                </a:cubicBezTo>
                <a:cubicBezTo>
                  <a:pt x="82" y="351"/>
                  <a:pt x="81" y="351"/>
                  <a:pt x="82" y="347"/>
                </a:cubicBezTo>
                <a:moveTo>
                  <a:pt x="85" y="459"/>
                </a:moveTo>
                <a:cubicBezTo>
                  <a:pt x="84" y="459"/>
                  <a:pt x="85" y="455"/>
                  <a:pt x="84" y="456"/>
                </a:cubicBezTo>
                <a:cubicBezTo>
                  <a:pt x="84" y="452"/>
                  <a:pt x="84" y="448"/>
                  <a:pt x="84" y="445"/>
                </a:cubicBezTo>
                <a:cubicBezTo>
                  <a:pt x="84" y="440"/>
                  <a:pt x="84" y="434"/>
                  <a:pt x="86" y="433"/>
                </a:cubicBezTo>
                <a:cubicBezTo>
                  <a:pt x="87" y="436"/>
                  <a:pt x="85" y="436"/>
                  <a:pt x="86" y="440"/>
                </a:cubicBezTo>
                <a:cubicBezTo>
                  <a:pt x="87" y="439"/>
                  <a:pt x="87" y="439"/>
                  <a:pt x="87" y="439"/>
                </a:cubicBezTo>
                <a:cubicBezTo>
                  <a:pt x="90" y="434"/>
                  <a:pt x="88" y="431"/>
                  <a:pt x="89" y="424"/>
                </a:cubicBezTo>
                <a:cubicBezTo>
                  <a:pt x="91" y="422"/>
                  <a:pt x="89" y="428"/>
                  <a:pt x="90" y="430"/>
                </a:cubicBezTo>
                <a:cubicBezTo>
                  <a:pt x="90" y="432"/>
                  <a:pt x="90" y="434"/>
                  <a:pt x="90" y="436"/>
                </a:cubicBezTo>
                <a:cubicBezTo>
                  <a:pt x="91" y="442"/>
                  <a:pt x="90" y="449"/>
                  <a:pt x="90" y="453"/>
                </a:cubicBezTo>
                <a:cubicBezTo>
                  <a:pt x="89" y="458"/>
                  <a:pt x="89" y="452"/>
                  <a:pt x="87" y="454"/>
                </a:cubicBezTo>
                <a:cubicBezTo>
                  <a:pt x="90" y="451"/>
                  <a:pt x="90" y="442"/>
                  <a:pt x="89" y="438"/>
                </a:cubicBezTo>
                <a:cubicBezTo>
                  <a:pt x="87" y="440"/>
                  <a:pt x="86" y="443"/>
                  <a:pt x="86" y="448"/>
                </a:cubicBezTo>
                <a:cubicBezTo>
                  <a:pt x="87" y="447"/>
                  <a:pt x="88" y="446"/>
                  <a:pt x="88" y="442"/>
                </a:cubicBezTo>
                <a:cubicBezTo>
                  <a:pt x="89" y="446"/>
                  <a:pt x="85" y="453"/>
                  <a:pt x="85" y="459"/>
                </a:cubicBezTo>
                <a:moveTo>
                  <a:pt x="84" y="313"/>
                </a:moveTo>
                <a:cubicBezTo>
                  <a:pt x="81" y="306"/>
                  <a:pt x="85" y="307"/>
                  <a:pt x="85" y="299"/>
                </a:cubicBezTo>
                <a:cubicBezTo>
                  <a:pt x="84" y="304"/>
                  <a:pt x="83" y="300"/>
                  <a:pt x="83" y="294"/>
                </a:cubicBezTo>
                <a:cubicBezTo>
                  <a:pt x="85" y="297"/>
                  <a:pt x="84" y="289"/>
                  <a:pt x="86" y="288"/>
                </a:cubicBezTo>
                <a:cubicBezTo>
                  <a:pt x="86" y="290"/>
                  <a:pt x="87" y="296"/>
                  <a:pt x="88" y="290"/>
                </a:cubicBezTo>
                <a:cubicBezTo>
                  <a:pt x="90" y="293"/>
                  <a:pt x="88" y="297"/>
                  <a:pt x="88" y="301"/>
                </a:cubicBezTo>
                <a:cubicBezTo>
                  <a:pt x="86" y="299"/>
                  <a:pt x="88" y="294"/>
                  <a:pt x="85" y="293"/>
                </a:cubicBezTo>
                <a:cubicBezTo>
                  <a:pt x="85" y="294"/>
                  <a:pt x="86" y="295"/>
                  <a:pt x="86" y="296"/>
                </a:cubicBezTo>
                <a:cubicBezTo>
                  <a:pt x="86" y="299"/>
                  <a:pt x="86" y="302"/>
                  <a:pt x="86" y="305"/>
                </a:cubicBezTo>
                <a:cubicBezTo>
                  <a:pt x="86" y="307"/>
                  <a:pt x="88" y="305"/>
                  <a:pt x="88" y="311"/>
                </a:cubicBezTo>
                <a:cubicBezTo>
                  <a:pt x="86" y="312"/>
                  <a:pt x="84" y="302"/>
                  <a:pt x="84" y="313"/>
                </a:cubicBezTo>
                <a:moveTo>
                  <a:pt x="102" y="484"/>
                </a:moveTo>
                <a:cubicBezTo>
                  <a:pt x="107" y="484"/>
                  <a:pt x="105" y="485"/>
                  <a:pt x="111" y="484"/>
                </a:cubicBezTo>
                <a:cubicBezTo>
                  <a:pt x="110" y="487"/>
                  <a:pt x="100" y="485"/>
                  <a:pt x="102" y="484"/>
                </a:cubicBezTo>
                <a:moveTo>
                  <a:pt x="68" y="508"/>
                </a:moveTo>
                <a:cubicBezTo>
                  <a:pt x="65" y="508"/>
                  <a:pt x="60" y="505"/>
                  <a:pt x="56" y="503"/>
                </a:cubicBezTo>
                <a:cubicBezTo>
                  <a:pt x="59" y="503"/>
                  <a:pt x="64" y="507"/>
                  <a:pt x="68" y="508"/>
                </a:cubicBezTo>
                <a:moveTo>
                  <a:pt x="105" y="483"/>
                </a:moveTo>
                <a:cubicBezTo>
                  <a:pt x="101" y="483"/>
                  <a:pt x="96" y="484"/>
                  <a:pt x="94" y="486"/>
                </a:cubicBezTo>
                <a:cubicBezTo>
                  <a:pt x="89" y="485"/>
                  <a:pt x="82" y="486"/>
                  <a:pt x="83" y="484"/>
                </a:cubicBezTo>
                <a:cubicBezTo>
                  <a:pt x="86" y="485"/>
                  <a:pt x="93" y="484"/>
                  <a:pt x="97" y="484"/>
                </a:cubicBezTo>
                <a:cubicBezTo>
                  <a:pt x="98" y="483"/>
                  <a:pt x="96" y="483"/>
                  <a:pt x="95" y="483"/>
                </a:cubicBezTo>
                <a:cubicBezTo>
                  <a:pt x="97" y="482"/>
                  <a:pt x="103" y="482"/>
                  <a:pt x="105" y="483"/>
                </a:cubicBezTo>
                <a:moveTo>
                  <a:pt x="69" y="475"/>
                </a:moveTo>
                <a:cubicBezTo>
                  <a:pt x="69" y="474"/>
                  <a:pt x="70" y="474"/>
                  <a:pt x="72" y="475"/>
                </a:cubicBezTo>
                <a:cubicBezTo>
                  <a:pt x="72" y="474"/>
                  <a:pt x="71" y="474"/>
                  <a:pt x="73" y="473"/>
                </a:cubicBezTo>
                <a:cubicBezTo>
                  <a:pt x="75" y="473"/>
                  <a:pt x="78" y="475"/>
                  <a:pt x="81" y="475"/>
                </a:cubicBezTo>
                <a:cubicBezTo>
                  <a:pt x="86" y="477"/>
                  <a:pt x="91" y="477"/>
                  <a:pt x="97" y="479"/>
                </a:cubicBezTo>
                <a:cubicBezTo>
                  <a:pt x="98" y="479"/>
                  <a:pt x="99" y="480"/>
                  <a:pt x="99" y="480"/>
                </a:cubicBezTo>
                <a:cubicBezTo>
                  <a:pt x="108" y="482"/>
                  <a:pt x="117" y="482"/>
                  <a:pt x="126" y="484"/>
                </a:cubicBezTo>
                <a:cubicBezTo>
                  <a:pt x="127" y="484"/>
                  <a:pt x="129" y="485"/>
                  <a:pt x="131" y="485"/>
                </a:cubicBezTo>
                <a:cubicBezTo>
                  <a:pt x="132" y="486"/>
                  <a:pt x="134" y="485"/>
                  <a:pt x="135" y="485"/>
                </a:cubicBezTo>
                <a:cubicBezTo>
                  <a:pt x="136" y="485"/>
                  <a:pt x="138" y="486"/>
                  <a:pt x="139" y="486"/>
                </a:cubicBezTo>
                <a:cubicBezTo>
                  <a:pt x="145" y="487"/>
                  <a:pt x="153" y="488"/>
                  <a:pt x="160" y="489"/>
                </a:cubicBezTo>
                <a:cubicBezTo>
                  <a:pt x="159" y="491"/>
                  <a:pt x="161" y="491"/>
                  <a:pt x="161" y="492"/>
                </a:cubicBezTo>
                <a:cubicBezTo>
                  <a:pt x="164" y="492"/>
                  <a:pt x="160" y="491"/>
                  <a:pt x="161" y="489"/>
                </a:cubicBezTo>
                <a:cubicBezTo>
                  <a:pt x="168" y="490"/>
                  <a:pt x="171" y="491"/>
                  <a:pt x="174" y="489"/>
                </a:cubicBezTo>
                <a:cubicBezTo>
                  <a:pt x="176" y="488"/>
                  <a:pt x="177" y="490"/>
                  <a:pt x="178" y="491"/>
                </a:cubicBezTo>
                <a:cubicBezTo>
                  <a:pt x="180" y="491"/>
                  <a:pt x="182" y="489"/>
                  <a:pt x="184" y="491"/>
                </a:cubicBezTo>
                <a:cubicBezTo>
                  <a:pt x="184" y="487"/>
                  <a:pt x="187" y="491"/>
                  <a:pt x="189" y="490"/>
                </a:cubicBezTo>
                <a:cubicBezTo>
                  <a:pt x="187" y="489"/>
                  <a:pt x="187" y="487"/>
                  <a:pt x="186" y="486"/>
                </a:cubicBezTo>
                <a:cubicBezTo>
                  <a:pt x="184" y="487"/>
                  <a:pt x="186" y="488"/>
                  <a:pt x="183" y="490"/>
                </a:cubicBezTo>
                <a:cubicBezTo>
                  <a:pt x="181" y="489"/>
                  <a:pt x="180" y="488"/>
                  <a:pt x="177" y="488"/>
                </a:cubicBezTo>
                <a:cubicBezTo>
                  <a:pt x="177" y="486"/>
                  <a:pt x="177" y="486"/>
                  <a:pt x="177" y="486"/>
                </a:cubicBezTo>
                <a:cubicBezTo>
                  <a:pt x="174" y="485"/>
                  <a:pt x="176" y="489"/>
                  <a:pt x="172" y="489"/>
                </a:cubicBezTo>
                <a:cubicBezTo>
                  <a:pt x="172" y="488"/>
                  <a:pt x="174" y="488"/>
                  <a:pt x="174" y="486"/>
                </a:cubicBezTo>
                <a:cubicBezTo>
                  <a:pt x="170" y="485"/>
                  <a:pt x="169" y="488"/>
                  <a:pt x="166" y="486"/>
                </a:cubicBezTo>
                <a:cubicBezTo>
                  <a:pt x="163" y="487"/>
                  <a:pt x="161" y="488"/>
                  <a:pt x="156" y="487"/>
                </a:cubicBezTo>
                <a:cubicBezTo>
                  <a:pt x="157" y="486"/>
                  <a:pt x="159" y="486"/>
                  <a:pt x="162" y="486"/>
                </a:cubicBezTo>
                <a:cubicBezTo>
                  <a:pt x="161" y="485"/>
                  <a:pt x="159" y="484"/>
                  <a:pt x="158" y="483"/>
                </a:cubicBezTo>
                <a:cubicBezTo>
                  <a:pt x="156" y="483"/>
                  <a:pt x="159" y="485"/>
                  <a:pt x="159" y="485"/>
                </a:cubicBezTo>
                <a:cubicBezTo>
                  <a:pt x="158" y="486"/>
                  <a:pt x="157" y="485"/>
                  <a:pt x="156" y="485"/>
                </a:cubicBezTo>
                <a:cubicBezTo>
                  <a:pt x="155" y="485"/>
                  <a:pt x="154" y="488"/>
                  <a:pt x="151" y="485"/>
                </a:cubicBezTo>
                <a:cubicBezTo>
                  <a:pt x="151" y="484"/>
                  <a:pt x="153" y="485"/>
                  <a:pt x="154" y="485"/>
                </a:cubicBezTo>
                <a:cubicBezTo>
                  <a:pt x="155" y="484"/>
                  <a:pt x="154" y="482"/>
                  <a:pt x="157" y="483"/>
                </a:cubicBezTo>
                <a:cubicBezTo>
                  <a:pt x="154" y="480"/>
                  <a:pt x="151" y="481"/>
                  <a:pt x="148" y="480"/>
                </a:cubicBezTo>
                <a:cubicBezTo>
                  <a:pt x="147" y="483"/>
                  <a:pt x="151" y="481"/>
                  <a:pt x="152" y="482"/>
                </a:cubicBezTo>
                <a:cubicBezTo>
                  <a:pt x="153" y="485"/>
                  <a:pt x="149" y="484"/>
                  <a:pt x="148" y="485"/>
                </a:cubicBezTo>
                <a:cubicBezTo>
                  <a:pt x="145" y="484"/>
                  <a:pt x="148" y="484"/>
                  <a:pt x="147" y="482"/>
                </a:cubicBezTo>
                <a:cubicBezTo>
                  <a:pt x="146" y="480"/>
                  <a:pt x="146" y="479"/>
                  <a:pt x="142" y="478"/>
                </a:cubicBezTo>
                <a:cubicBezTo>
                  <a:pt x="142" y="476"/>
                  <a:pt x="146" y="475"/>
                  <a:pt x="146" y="477"/>
                </a:cubicBezTo>
                <a:cubicBezTo>
                  <a:pt x="149" y="477"/>
                  <a:pt x="144" y="476"/>
                  <a:pt x="146" y="474"/>
                </a:cubicBezTo>
                <a:cubicBezTo>
                  <a:pt x="148" y="473"/>
                  <a:pt x="150" y="475"/>
                  <a:pt x="152" y="475"/>
                </a:cubicBezTo>
                <a:cubicBezTo>
                  <a:pt x="153" y="475"/>
                  <a:pt x="154" y="475"/>
                  <a:pt x="156" y="475"/>
                </a:cubicBezTo>
                <a:cubicBezTo>
                  <a:pt x="160" y="476"/>
                  <a:pt x="165" y="478"/>
                  <a:pt x="169" y="478"/>
                </a:cubicBezTo>
                <a:cubicBezTo>
                  <a:pt x="171" y="479"/>
                  <a:pt x="172" y="478"/>
                  <a:pt x="173" y="478"/>
                </a:cubicBezTo>
                <a:cubicBezTo>
                  <a:pt x="180" y="479"/>
                  <a:pt x="187" y="481"/>
                  <a:pt x="194" y="482"/>
                </a:cubicBezTo>
                <a:cubicBezTo>
                  <a:pt x="197" y="482"/>
                  <a:pt x="199" y="483"/>
                  <a:pt x="201" y="483"/>
                </a:cubicBezTo>
                <a:cubicBezTo>
                  <a:pt x="216" y="486"/>
                  <a:pt x="233" y="488"/>
                  <a:pt x="248" y="490"/>
                </a:cubicBezTo>
                <a:cubicBezTo>
                  <a:pt x="249" y="491"/>
                  <a:pt x="250" y="491"/>
                  <a:pt x="251" y="492"/>
                </a:cubicBezTo>
                <a:cubicBezTo>
                  <a:pt x="254" y="493"/>
                  <a:pt x="258" y="492"/>
                  <a:pt x="261" y="492"/>
                </a:cubicBezTo>
                <a:cubicBezTo>
                  <a:pt x="264" y="492"/>
                  <a:pt x="266" y="494"/>
                  <a:pt x="269" y="493"/>
                </a:cubicBezTo>
                <a:cubicBezTo>
                  <a:pt x="272" y="492"/>
                  <a:pt x="271" y="494"/>
                  <a:pt x="273" y="495"/>
                </a:cubicBezTo>
                <a:cubicBezTo>
                  <a:pt x="278" y="494"/>
                  <a:pt x="283" y="496"/>
                  <a:pt x="288" y="494"/>
                </a:cubicBezTo>
                <a:cubicBezTo>
                  <a:pt x="289" y="494"/>
                  <a:pt x="288" y="497"/>
                  <a:pt x="286" y="496"/>
                </a:cubicBezTo>
                <a:cubicBezTo>
                  <a:pt x="289" y="498"/>
                  <a:pt x="294" y="495"/>
                  <a:pt x="293" y="494"/>
                </a:cubicBezTo>
                <a:cubicBezTo>
                  <a:pt x="296" y="495"/>
                  <a:pt x="301" y="495"/>
                  <a:pt x="301" y="498"/>
                </a:cubicBezTo>
                <a:cubicBezTo>
                  <a:pt x="305" y="495"/>
                  <a:pt x="312" y="499"/>
                  <a:pt x="316" y="496"/>
                </a:cubicBezTo>
                <a:cubicBezTo>
                  <a:pt x="317" y="495"/>
                  <a:pt x="318" y="497"/>
                  <a:pt x="318" y="497"/>
                </a:cubicBezTo>
                <a:cubicBezTo>
                  <a:pt x="319" y="497"/>
                  <a:pt x="320" y="496"/>
                  <a:pt x="321" y="496"/>
                </a:cubicBezTo>
                <a:cubicBezTo>
                  <a:pt x="322" y="496"/>
                  <a:pt x="325" y="496"/>
                  <a:pt x="327" y="497"/>
                </a:cubicBezTo>
                <a:cubicBezTo>
                  <a:pt x="327" y="497"/>
                  <a:pt x="328" y="497"/>
                  <a:pt x="329" y="497"/>
                </a:cubicBezTo>
                <a:cubicBezTo>
                  <a:pt x="329" y="497"/>
                  <a:pt x="329" y="497"/>
                  <a:pt x="329" y="497"/>
                </a:cubicBezTo>
                <a:cubicBezTo>
                  <a:pt x="330" y="497"/>
                  <a:pt x="330" y="497"/>
                  <a:pt x="330" y="497"/>
                </a:cubicBezTo>
                <a:cubicBezTo>
                  <a:pt x="330" y="497"/>
                  <a:pt x="330" y="497"/>
                  <a:pt x="331" y="497"/>
                </a:cubicBezTo>
                <a:cubicBezTo>
                  <a:pt x="331" y="497"/>
                  <a:pt x="332" y="496"/>
                  <a:pt x="332" y="495"/>
                </a:cubicBezTo>
                <a:cubicBezTo>
                  <a:pt x="332" y="495"/>
                  <a:pt x="332" y="496"/>
                  <a:pt x="333" y="497"/>
                </a:cubicBezTo>
                <a:cubicBezTo>
                  <a:pt x="333" y="497"/>
                  <a:pt x="333" y="497"/>
                  <a:pt x="333" y="497"/>
                </a:cubicBezTo>
                <a:cubicBezTo>
                  <a:pt x="333" y="497"/>
                  <a:pt x="333" y="496"/>
                  <a:pt x="333" y="496"/>
                </a:cubicBezTo>
                <a:cubicBezTo>
                  <a:pt x="333" y="496"/>
                  <a:pt x="333" y="496"/>
                  <a:pt x="333" y="496"/>
                </a:cubicBezTo>
                <a:cubicBezTo>
                  <a:pt x="334" y="496"/>
                  <a:pt x="334" y="496"/>
                  <a:pt x="334" y="496"/>
                </a:cubicBezTo>
                <a:cubicBezTo>
                  <a:pt x="335" y="495"/>
                  <a:pt x="335" y="495"/>
                  <a:pt x="335" y="495"/>
                </a:cubicBezTo>
                <a:cubicBezTo>
                  <a:pt x="335" y="495"/>
                  <a:pt x="336" y="495"/>
                  <a:pt x="336" y="495"/>
                </a:cubicBezTo>
                <a:cubicBezTo>
                  <a:pt x="336" y="495"/>
                  <a:pt x="337" y="494"/>
                  <a:pt x="337" y="494"/>
                </a:cubicBezTo>
                <a:cubicBezTo>
                  <a:pt x="337" y="494"/>
                  <a:pt x="337" y="494"/>
                  <a:pt x="337" y="494"/>
                </a:cubicBezTo>
                <a:cubicBezTo>
                  <a:pt x="337" y="494"/>
                  <a:pt x="337" y="494"/>
                  <a:pt x="337" y="493"/>
                </a:cubicBezTo>
                <a:cubicBezTo>
                  <a:pt x="337" y="493"/>
                  <a:pt x="337" y="493"/>
                  <a:pt x="337" y="493"/>
                </a:cubicBezTo>
                <a:cubicBezTo>
                  <a:pt x="337" y="493"/>
                  <a:pt x="337" y="493"/>
                  <a:pt x="337" y="493"/>
                </a:cubicBezTo>
                <a:cubicBezTo>
                  <a:pt x="337" y="493"/>
                  <a:pt x="337" y="493"/>
                  <a:pt x="337" y="493"/>
                </a:cubicBezTo>
                <a:cubicBezTo>
                  <a:pt x="337" y="493"/>
                  <a:pt x="337" y="494"/>
                  <a:pt x="338" y="494"/>
                </a:cubicBezTo>
                <a:cubicBezTo>
                  <a:pt x="338" y="494"/>
                  <a:pt x="338" y="494"/>
                  <a:pt x="338" y="494"/>
                </a:cubicBezTo>
                <a:cubicBezTo>
                  <a:pt x="339" y="495"/>
                  <a:pt x="340" y="496"/>
                  <a:pt x="341" y="498"/>
                </a:cubicBezTo>
                <a:cubicBezTo>
                  <a:pt x="342" y="499"/>
                  <a:pt x="344" y="500"/>
                  <a:pt x="344" y="500"/>
                </a:cubicBezTo>
                <a:cubicBezTo>
                  <a:pt x="346" y="502"/>
                  <a:pt x="346" y="502"/>
                  <a:pt x="347" y="503"/>
                </a:cubicBezTo>
                <a:cubicBezTo>
                  <a:pt x="347" y="503"/>
                  <a:pt x="348" y="503"/>
                  <a:pt x="349" y="504"/>
                </a:cubicBezTo>
                <a:cubicBezTo>
                  <a:pt x="349" y="504"/>
                  <a:pt x="350" y="504"/>
                  <a:pt x="350" y="504"/>
                </a:cubicBezTo>
                <a:cubicBezTo>
                  <a:pt x="350" y="505"/>
                  <a:pt x="350" y="505"/>
                  <a:pt x="350" y="505"/>
                </a:cubicBezTo>
                <a:cubicBezTo>
                  <a:pt x="351" y="505"/>
                  <a:pt x="351" y="505"/>
                  <a:pt x="351" y="506"/>
                </a:cubicBezTo>
                <a:cubicBezTo>
                  <a:pt x="352" y="506"/>
                  <a:pt x="352" y="506"/>
                  <a:pt x="353" y="506"/>
                </a:cubicBezTo>
                <a:cubicBezTo>
                  <a:pt x="353" y="507"/>
                  <a:pt x="354" y="507"/>
                  <a:pt x="354" y="507"/>
                </a:cubicBezTo>
                <a:cubicBezTo>
                  <a:pt x="354" y="507"/>
                  <a:pt x="354" y="507"/>
                  <a:pt x="354" y="507"/>
                </a:cubicBezTo>
                <a:cubicBezTo>
                  <a:pt x="355" y="507"/>
                  <a:pt x="355" y="507"/>
                  <a:pt x="355" y="507"/>
                </a:cubicBezTo>
                <a:cubicBezTo>
                  <a:pt x="355" y="507"/>
                  <a:pt x="356" y="507"/>
                  <a:pt x="356" y="507"/>
                </a:cubicBezTo>
                <a:cubicBezTo>
                  <a:pt x="356" y="507"/>
                  <a:pt x="356" y="507"/>
                  <a:pt x="356" y="507"/>
                </a:cubicBezTo>
                <a:cubicBezTo>
                  <a:pt x="356" y="507"/>
                  <a:pt x="356" y="507"/>
                  <a:pt x="356" y="508"/>
                </a:cubicBezTo>
                <a:cubicBezTo>
                  <a:pt x="356" y="508"/>
                  <a:pt x="356" y="508"/>
                  <a:pt x="356" y="508"/>
                </a:cubicBezTo>
                <a:cubicBezTo>
                  <a:pt x="356" y="508"/>
                  <a:pt x="356" y="508"/>
                  <a:pt x="356" y="508"/>
                </a:cubicBezTo>
                <a:cubicBezTo>
                  <a:pt x="355" y="508"/>
                  <a:pt x="355" y="508"/>
                  <a:pt x="355" y="508"/>
                </a:cubicBezTo>
                <a:cubicBezTo>
                  <a:pt x="353" y="508"/>
                  <a:pt x="353" y="508"/>
                  <a:pt x="352" y="509"/>
                </a:cubicBezTo>
                <a:cubicBezTo>
                  <a:pt x="351" y="509"/>
                  <a:pt x="351" y="509"/>
                  <a:pt x="351" y="509"/>
                </a:cubicBezTo>
                <a:cubicBezTo>
                  <a:pt x="351" y="509"/>
                  <a:pt x="350" y="509"/>
                  <a:pt x="350" y="509"/>
                </a:cubicBezTo>
                <a:cubicBezTo>
                  <a:pt x="349" y="510"/>
                  <a:pt x="349" y="510"/>
                  <a:pt x="348" y="510"/>
                </a:cubicBezTo>
                <a:cubicBezTo>
                  <a:pt x="348" y="511"/>
                  <a:pt x="347" y="511"/>
                  <a:pt x="347" y="511"/>
                </a:cubicBezTo>
                <a:cubicBezTo>
                  <a:pt x="347" y="511"/>
                  <a:pt x="346" y="511"/>
                  <a:pt x="346" y="511"/>
                </a:cubicBezTo>
                <a:cubicBezTo>
                  <a:pt x="346" y="512"/>
                  <a:pt x="346" y="512"/>
                  <a:pt x="346" y="512"/>
                </a:cubicBezTo>
                <a:cubicBezTo>
                  <a:pt x="344" y="513"/>
                  <a:pt x="342" y="514"/>
                  <a:pt x="340" y="516"/>
                </a:cubicBezTo>
                <a:cubicBezTo>
                  <a:pt x="339" y="517"/>
                  <a:pt x="338" y="518"/>
                  <a:pt x="337" y="518"/>
                </a:cubicBezTo>
                <a:cubicBezTo>
                  <a:pt x="336" y="519"/>
                  <a:pt x="336" y="519"/>
                  <a:pt x="335" y="520"/>
                </a:cubicBezTo>
                <a:cubicBezTo>
                  <a:pt x="335" y="520"/>
                  <a:pt x="335" y="520"/>
                  <a:pt x="335" y="520"/>
                </a:cubicBezTo>
                <a:cubicBezTo>
                  <a:pt x="335" y="520"/>
                  <a:pt x="335" y="520"/>
                  <a:pt x="335" y="520"/>
                </a:cubicBezTo>
                <a:cubicBezTo>
                  <a:pt x="335" y="520"/>
                  <a:pt x="335" y="519"/>
                  <a:pt x="335" y="519"/>
                </a:cubicBezTo>
                <a:cubicBezTo>
                  <a:pt x="334" y="519"/>
                  <a:pt x="334" y="518"/>
                  <a:pt x="333" y="518"/>
                </a:cubicBezTo>
                <a:cubicBezTo>
                  <a:pt x="332" y="517"/>
                  <a:pt x="332" y="517"/>
                  <a:pt x="332" y="517"/>
                </a:cubicBezTo>
                <a:cubicBezTo>
                  <a:pt x="331" y="517"/>
                  <a:pt x="331" y="516"/>
                  <a:pt x="331" y="516"/>
                </a:cubicBezTo>
                <a:cubicBezTo>
                  <a:pt x="330" y="516"/>
                  <a:pt x="329" y="515"/>
                  <a:pt x="328" y="514"/>
                </a:cubicBezTo>
                <a:cubicBezTo>
                  <a:pt x="325" y="512"/>
                  <a:pt x="320" y="512"/>
                  <a:pt x="318" y="509"/>
                </a:cubicBezTo>
                <a:cubicBezTo>
                  <a:pt x="317" y="509"/>
                  <a:pt x="316" y="509"/>
                  <a:pt x="314" y="509"/>
                </a:cubicBezTo>
                <a:cubicBezTo>
                  <a:pt x="313" y="508"/>
                  <a:pt x="314" y="508"/>
                  <a:pt x="313" y="507"/>
                </a:cubicBezTo>
                <a:cubicBezTo>
                  <a:pt x="311" y="507"/>
                  <a:pt x="308" y="507"/>
                  <a:pt x="306" y="506"/>
                </a:cubicBezTo>
                <a:cubicBezTo>
                  <a:pt x="302" y="504"/>
                  <a:pt x="298" y="502"/>
                  <a:pt x="294" y="501"/>
                </a:cubicBezTo>
                <a:cubicBezTo>
                  <a:pt x="293" y="501"/>
                  <a:pt x="293" y="501"/>
                  <a:pt x="292" y="501"/>
                </a:cubicBezTo>
                <a:cubicBezTo>
                  <a:pt x="291" y="501"/>
                  <a:pt x="291" y="501"/>
                  <a:pt x="291" y="500"/>
                </a:cubicBezTo>
                <a:cubicBezTo>
                  <a:pt x="290" y="500"/>
                  <a:pt x="290" y="500"/>
                  <a:pt x="290" y="500"/>
                </a:cubicBezTo>
                <a:cubicBezTo>
                  <a:pt x="290" y="500"/>
                  <a:pt x="289" y="501"/>
                  <a:pt x="288" y="501"/>
                </a:cubicBezTo>
                <a:cubicBezTo>
                  <a:pt x="287" y="501"/>
                  <a:pt x="286" y="500"/>
                  <a:pt x="285" y="500"/>
                </a:cubicBezTo>
                <a:cubicBezTo>
                  <a:pt x="283" y="500"/>
                  <a:pt x="283" y="500"/>
                  <a:pt x="281" y="500"/>
                </a:cubicBezTo>
                <a:cubicBezTo>
                  <a:pt x="274" y="499"/>
                  <a:pt x="266" y="497"/>
                  <a:pt x="260" y="497"/>
                </a:cubicBezTo>
                <a:cubicBezTo>
                  <a:pt x="259" y="497"/>
                  <a:pt x="259" y="496"/>
                  <a:pt x="257" y="496"/>
                </a:cubicBezTo>
                <a:cubicBezTo>
                  <a:pt x="254" y="496"/>
                  <a:pt x="250" y="498"/>
                  <a:pt x="245" y="495"/>
                </a:cubicBezTo>
                <a:cubicBezTo>
                  <a:pt x="241" y="497"/>
                  <a:pt x="236" y="495"/>
                  <a:pt x="229" y="495"/>
                </a:cubicBezTo>
                <a:cubicBezTo>
                  <a:pt x="229" y="493"/>
                  <a:pt x="232" y="494"/>
                  <a:pt x="232" y="493"/>
                </a:cubicBezTo>
                <a:cubicBezTo>
                  <a:pt x="229" y="493"/>
                  <a:pt x="229" y="494"/>
                  <a:pt x="228" y="495"/>
                </a:cubicBezTo>
                <a:cubicBezTo>
                  <a:pt x="226" y="493"/>
                  <a:pt x="222" y="494"/>
                  <a:pt x="219" y="493"/>
                </a:cubicBezTo>
                <a:cubicBezTo>
                  <a:pt x="216" y="493"/>
                  <a:pt x="217" y="495"/>
                  <a:pt x="216" y="495"/>
                </a:cubicBezTo>
                <a:cubicBezTo>
                  <a:pt x="211" y="495"/>
                  <a:pt x="207" y="494"/>
                  <a:pt x="202" y="494"/>
                </a:cubicBezTo>
                <a:cubicBezTo>
                  <a:pt x="198" y="493"/>
                  <a:pt x="194" y="493"/>
                  <a:pt x="190" y="493"/>
                </a:cubicBezTo>
                <a:cubicBezTo>
                  <a:pt x="188" y="493"/>
                  <a:pt x="186" y="494"/>
                  <a:pt x="184" y="494"/>
                </a:cubicBezTo>
                <a:cubicBezTo>
                  <a:pt x="178" y="494"/>
                  <a:pt x="172" y="493"/>
                  <a:pt x="166" y="493"/>
                </a:cubicBezTo>
                <a:cubicBezTo>
                  <a:pt x="165" y="493"/>
                  <a:pt x="164" y="493"/>
                  <a:pt x="163" y="493"/>
                </a:cubicBezTo>
                <a:cubicBezTo>
                  <a:pt x="163" y="493"/>
                  <a:pt x="163" y="493"/>
                  <a:pt x="162" y="493"/>
                </a:cubicBezTo>
                <a:cubicBezTo>
                  <a:pt x="161" y="493"/>
                  <a:pt x="160" y="493"/>
                  <a:pt x="159" y="493"/>
                </a:cubicBezTo>
                <a:cubicBezTo>
                  <a:pt x="156" y="493"/>
                  <a:pt x="154" y="492"/>
                  <a:pt x="150" y="492"/>
                </a:cubicBezTo>
                <a:cubicBezTo>
                  <a:pt x="147" y="492"/>
                  <a:pt x="145" y="492"/>
                  <a:pt x="142" y="492"/>
                </a:cubicBezTo>
                <a:cubicBezTo>
                  <a:pt x="129" y="492"/>
                  <a:pt x="114" y="492"/>
                  <a:pt x="101" y="491"/>
                </a:cubicBezTo>
                <a:cubicBezTo>
                  <a:pt x="102" y="489"/>
                  <a:pt x="108" y="491"/>
                  <a:pt x="114" y="490"/>
                </a:cubicBezTo>
                <a:cubicBezTo>
                  <a:pt x="117" y="490"/>
                  <a:pt x="126" y="488"/>
                  <a:pt x="125" y="491"/>
                </a:cubicBezTo>
                <a:cubicBezTo>
                  <a:pt x="131" y="491"/>
                  <a:pt x="130" y="488"/>
                  <a:pt x="136" y="489"/>
                </a:cubicBezTo>
                <a:cubicBezTo>
                  <a:pt x="136" y="490"/>
                  <a:pt x="137" y="490"/>
                  <a:pt x="139" y="491"/>
                </a:cubicBezTo>
                <a:cubicBezTo>
                  <a:pt x="139" y="489"/>
                  <a:pt x="145" y="488"/>
                  <a:pt x="149" y="490"/>
                </a:cubicBezTo>
                <a:cubicBezTo>
                  <a:pt x="151" y="488"/>
                  <a:pt x="143" y="489"/>
                  <a:pt x="145" y="487"/>
                </a:cubicBezTo>
                <a:cubicBezTo>
                  <a:pt x="148" y="487"/>
                  <a:pt x="150" y="487"/>
                  <a:pt x="152" y="487"/>
                </a:cubicBezTo>
                <a:cubicBezTo>
                  <a:pt x="154" y="487"/>
                  <a:pt x="156" y="487"/>
                  <a:pt x="158" y="487"/>
                </a:cubicBezTo>
                <a:cubicBezTo>
                  <a:pt x="160" y="487"/>
                  <a:pt x="161" y="487"/>
                  <a:pt x="163" y="487"/>
                </a:cubicBezTo>
                <a:cubicBezTo>
                  <a:pt x="164" y="487"/>
                  <a:pt x="165" y="487"/>
                  <a:pt x="167" y="487"/>
                </a:cubicBezTo>
                <a:cubicBezTo>
                  <a:pt x="168" y="484"/>
                  <a:pt x="163" y="486"/>
                  <a:pt x="164" y="483"/>
                </a:cubicBezTo>
                <a:cubicBezTo>
                  <a:pt x="170" y="485"/>
                  <a:pt x="175" y="481"/>
                  <a:pt x="180" y="484"/>
                </a:cubicBezTo>
                <a:cubicBezTo>
                  <a:pt x="182" y="484"/>
                  <a:pt x="182" y="483"/>
                  <a:pt x="181" y="483"/>
                </a:cubicBezTo>
                <a:cubicBezTo>
                  <a:pt x="183" y="482"/>
                  <a:pt x="184" y="484"/>
                  <a:pt x="185" y="483"/>
                </a:cubicBezTo>
                <a:cubicBezTo>
                  <a:pt x="187" y="483"/>
                  <a:pt x="184" y="484"/>
                  <a:pt x="184" y="485"/>
                </a:cubicBezTo>
                <a:cubicBezTo>
                  <a:pt x="190" y="484"/>
                  <a:pt x="195" y="483"/>
                  <a:pt x="202" y="485"/>
                </a:cubicBezTo>
                <a:cubicBezTo>
                  <a:pt x="202" y="484"/>
                  <a:pt x="200" y="484"/>
                  <a:pt x="200" y="484"/>
                </a:cubicBezTo>
                <a:cubicBezTo>
                  <a:pt x="203" y="484"/>
                  <a:pt x="212" y="483"/>
                  <a:pt x="217" y="485"/>
                </a:cubicBezTo>
                <a:cubicBezTo>
                  <a:pt x="220" y="486"/>
                  <a:pt x="219" y="483"/>
                  <a:pt x="222" y="484"/>
                </a:cubicBezTo>
                <a:cubicBezTo>
                  <a:pt x="223" y="485"/>
                  <a:pt x="225" y="485"/>
                  <a:pt x="228" y="485"/>
                </a:cubicBezTo>
                <a:cubicBezTo>
                  <a:pt x="229" y="486"/>
                  <a:pt x="230" y="485"/>
                  <a:pt x="230" y="484"/>
                </a:cubicBezTo>
                <a:cubicBezTo>
                  <a:pt x="232" y="485"/>
                  <a:pt x="235" y="486"/>
                  <a:pt x="235" y="484"/>
                </a:cubicBezTo>
                <a:cubicBezTo>
                  <a:pt x="235" y="483"/>
                  <a:pt x="230" y="484"/>
                  <a:pt x="228" y="483"/>
                </a:cubicBezTo>
                <a:cubicBezTo>
                  <a:pt x="228" y="481"/>
                  <a:pt x="228" y="480"/>
                  <a:pt x="225" y="480"/>
                </a:cubicBezTo>
                <a:cubicBezTo>
                  <a:pt x="225" y="480"/>
                  <a:pt x="224" y="481"/>
                  <a:pt x="224" y="481"/>
                </a:cubicBezTo>
                <a:cubicBezTo>
                  <a:pt x="224" y="482"/>
                  <a:pt x="226" y="482"/>
                  <a:pt x="225" y="483"/>
                </a:cubicBezTo>
                <a:cubicBezTo>
                  <a:pt x="219" y="482"/>
                  <a:pt x="214" y="481"/>
                  <a:pt x="210" y="481"/>
                </a:cubicBezTo>
                <a:cubicBezTo>
                  <a:pt x="205" y="481"/>
                  <a:pt x="201" y="480"/>
                  <a:pt x="197" y="480"/>
                </a:cubicBezTo>
                <a:cubicBezTo>
                  <a:pt x="189" y="480"/>
                  <a:pt x="181" y="480"/>
                  <a:pt x="170" y="479"/>
                </a:cubicBezTo>
                <a:cubicBezTo>
                  <a:pt x="169" y="478"/>
                  <a:pt x="169" y="478"/>
                  <a:pt x="170" y="477"/>
                </a:cubicBezTo>
                <a:cubicBezTo>
                  <a:pt x="168" y="477"/>
                  <a:pt x="167" y="477"/>
                  <a:pt x="166" y="477"/>
                </a:cubicBezTo>
                <a:cubicBezTo>
                  <a:pt x="164" y="477"/>
                  <a:pt x="162" y="477"/>
                  <a:pt x="161" y="477"/>
                </a:cubicBezTo>
                <a:cubicBezTo>
                  <a:pt x="157" y="477"/>
                  <a:pt x="153" y="477"/>
                  <a:pt x="149" y="477"/>
                </a:cubicBezTo>
                <a:cubicBezTo>
                  <a:pt x="148" y="477"/>
                  <a:pt x="148" y="478"/>
                  <a:pt x="146" y="478"/>
                </a:cubicBezTo>
                <a:cubicBezTo>
                  <a:pt x="142" y="478"/>
                  <a:pt x="138" y="477"/>
                  <a:pt x="140" y="475"/>
                </a:cubicBezTo>
                <a:cubicBezTo>
                  <a:pt x="136" y="476"/>
                  <a:pt x="135" y="475"/>
                  <a:pt x="136" y="477"/>
                </a:cubicBezTo>
                <a:cubicBezTo>
                  <a:pt x="135" y="477"/>
                  <a:pt x="135" y="476"/>
                  <a:pt x="132" y="476"/>
                </a:cubicBezTo>
                <a:cubicBezTo>
                  <a:pt x="134" y="474"/>
                  <a:pt x="139" y="474"/>
                  <a:pt x="142" y="472"/>
                </a:cubicBezTo>
                <a:cubicBezTo>
                  <a:pt x="147" y="474"/>
                  <a:pt x="147" y="473"/>
                  <a:pt x="154" y="473"/>
                </a:cubicBezTo>
                <a:cubicBezTo>
                  <a:pt x="156" y="475"/>
                  <a:pt x="149" y="473"/>
                  <a:pt x="150" y="475"/>
                </a:cubicBezTo>
                <a:cubicBezTo>
                  <a:pt x="152" y="476"/>
                  <a:pt x="161" y="475"/>
                  <a:pt x="157" y="473"/>
                </a:cubicBezTo>
                <a:cubicBezTo>
                  <a:pt x="158" y="473"/>
                  <a:pt x="159" y="473"/>
                  <a:pt x="161" y="473"/>
                </a:cubicBezTo>
                <a:cubicBezTo>
                  <a:pt x="161" y="473"/>
                  <a:pt x="162" y="473"/>
                  <a:pt x="162" y="473"/>
                </a:cubicBezTo>
                <a:cubicBezTo>
                  <a:pt x="163" y="473"/>
                  <a:pt x="163" y="473"/>
                  <a:pt x="163" y="473"/>
                </a:cubicBezTo>
                <a:cubicBezTo>
                  <a:pt x="164" y="473"/>
                  <a:pt x="165" y="473"/>
                  <a:pt x="166" y="473"/>
                </a:cubicBezTo>
                <a:cubicBezTo>
                  <a:pt x="167" y="475"/>
                  <a:pt x="165" y="475"/>
                  <a:pt x="163" y="475"/>
                </a:cubicBezTo>
                <a:cubicBezTo>
                  <a:pt x="165" y="476"/>
                  <a:pt x="169" y="475"/>
                  <a:pt x="169" y="474"/>
                </a:cubicBezTo>
                <a:cubicBezTo>
                  <a:pt x="174" y="474"/>
                  <a:pt x="179" y="475"/>
                  <a:pt x="185" y="474"/>
                </a:cubicBezTo>
                <a:cubicBezTo>
                  <a:pt x="188" y="475"/>
                  <a:pt x="189" y="476"/>
                  <a:pt x="192" y="476"/>
                </a:cubicBezTo>
                <a:cubicBezTo>
                  <a:pt x="193" y="476"/>
                  <a:pt x="192" y="475"/>
                  <a:pt x="194" y="475"/>
                </a:cubicBezTo>
                <a:cubicBezTo>
                  <a:pt x="203" y="476"/>
                  <a:pt x="214" y="476"/>
                  <a:pt x="221" y="478"/>
                </a:cubicBezTo>
                <a:cubicBezTo>
                  <a:pt x="222" y="480"/>
                  <a:pt x="218" y="478"/>
                  <a:pt x="216" y="478"/>
                </a:cubicBezTo>
                <a:cubicBezTo>
                  <a:pt x="219" y="481"/>
                  <a:pt x="223" y="478"/>
                  <a:pt x="225" y="477"/>
                </a:cubicBezTo>
                <a:cubicBezTo>
                  <a:pt x="231" y="479"/>
                  <a:pt x="236" y="479"/>
                  <a:pt x="241" y="480"/>
                </a:cubicBezTo>
                <a:cubicBezTo>
                  <a:pt x="243" y="480"/>
                  <a:pt x="246" y="480"/>
                  <a:pt x="249" y="480"/>
                </a:cubicBezTo>
                <a:cubicBezTo>
                  <a:pt x="251" y="480"/>
                  <a:pt x="254" y="481"/>
                  <a:pt x="257" y="481"/>
                </a:cubicBezTo>
                <a:cubicBezTo>
                  <a:pt x="257" y="482"/>
                  <a:pt x="259" y="482"/>
                  <a:pt x="257" y="483"/>
                </a:cubicBezTo>
                <a:cubicBezTo>
                  <a:pt x="260" y="484"/>
                  <a:pt x="260" y="482"/>
                  <a:pt x="261" y="482"/>
                </a:cubicBezTo>
                <a:cubicBezTo>
                  <a:pt x="269" y="484"/>
                  <a:pt x="277" y="485"/>
                  <a:pt x="284" y="486"/>
                </a:cubicBezTo>
                <a:cubicBezTo>
                  <a:pt x="285" y="486"/>
                  <a:pt x="287" y="486"/>
                  <a:pt x="289" y="486"/>
                </a:cubicBezTo>
                <a:cubicBezTo>
                  <a:pt x="290" y="486"/>
                  <a:pt x="291" y="486"/>
                  <a:pt x="292" y="486"/>
                </a:cubicBezTo>
                <a:cubicBezTo>
                  <a:pt x="292" y="486"/>
                  <a:pt x="293" y="486"/>
                  <a:pt x="293" y="486"/>
                </a:cubicBezTo>
                <a:cubicBezTo>
                  <a:pt x="295" y="487"/>
                  <a:pt x="297" y="488"/>
                  <a:pt x="299" y="489"/>
                </a:cubicBezTo>
                <a:cubicBezTo>
                  <a:pt x="300" y="489"/>
                  <a:pt x="302" y="489"/>
                  <a:pt x="303" y="489"/>
                </a:cubicBezTo>
                <a:cubicBezTo>
                  <a:pt x="304" y="490"/>
                  <a:pt x="304" y="491"/>
                  <a:pt x="306" y="492"/>
                </a:cubicBezTo>
                <a:cubicBezTo>
                  <a:pt x="307" y="492"/>
                  <a:pt x="313" y="494"/>
                  <a:pt x="316" y="494"/>
                </a:cubicBezTo>
                <a:cubicBezTo>
                  <a:pt x="317" y="494"/>
                  <a:pt x="317" y="493"/>
                  <a:pt x="318" y="494"/>
                </a:cubicBezTo>
                <a:cubicBezTo>
                  <a:pt x="319" y="495"/>
                  <a:pt x="320" y="495"/>
                  <a:pt x="323" y="497"/>
                </a:cubicBezTo>
                <a:cubicBezTo>
                  <a:pt x="325" y="498"/>
                  <a:pt x="325" y="499"/>
                  <a:pt x="328" y="498"/>
                </a:cubicBezTo>
                <a:cubicBezTo>
                  <a:pt x="330" y="499"/>
                  <a:pt x="329" y="501"/>
                  <a:pt x="332" y="502"/>
                </a:cubicBezTo>
                <a:cubicBezTo>
                  <a:pt x="332" y="501"/>
                  <a:pt x="331" y="501"/>
                  <a:pt x="330" y="500"/>
                </a:cubicBezTo>
                <a:cubicBezTo>
                  <a:pt x="332" y="499"/>
                  <a:pt x="333" y="501"/>
                  <a:pt x="335" y="502"/>
                </a:cubicBezTo>
                <a:cubicBezTo>
                  <a:pt x="339" y="505"/>
                  <a:pt x="342" y="507"/>
                  <a:pt x="345" y="509"/>
                </a:cubicBezTo>
                <a:cubicBezTo>
                  <a:pt x="346" y="510"/>
                  <a:pt x="346" y="511"/>
                  <a:pt x="347" y="511"/>
                </a:cubicBezTo>
                <a:cubicBezTo>
                  <a:pt x="348" y="510"/>
                  <a:pt x="349" y="510"/>
                  <a:pt x="351" y="509"/>
                </a:cubicBezTo>
                <a:cubicBezTo>
                  <a:pt x="351" y="509"/>
                  <a:pt x="352" y="509"/>
                  <a:pt x="352" y="508"/>
                </a:cubicBezTo>
                <a:cubicBezTo>
                  <a:pt x="352" y="508"/>
                  <a:pt x="353" y="508"/>
                  <a:pt x="353" y="508"/>
                </a:cubicBezTo>
                <a:cubicBezTo>
                  <a:pt x="355" y="508"/>
                  <a:pt x="355" y="508"/>
                  <a:pt x="355" y="508"/>
                </a:cubicBezTo>
                <a:cubicBezTo>
                  <a:pt x="356" y="508"/>
                  <a:pt x="356" y="508"/>
                  <a:pt x="356" y="508"/>
                </a:cubicBezTo>
                <a:cubicBezTo>
                  <a:pt x="356" y="508"/>
                  <a:pt x="356" y="508"/>
                  <a:pt x="356" y="508"/>
                </a:cubicBezTo>
                <a:cubicBezTo>
                  <a:pt x="356" y="508"/>
                  <a:pt x="356" y="508"/>
                  <a:pt x="356" y="507"/>
                </a:cubicBezTo>
                <a:cubicBezTo>
                  <a:pt x="356" y="507"/>
                  <a:pt x="356" y="507"/>
                  <a:pt x="356" y="507"/>
                </a:cubicBezTo>
                <a:cubicBezTo>
                  <a:pt x="356" y="507"/>
                  <a:pt x="356" y="507"/>
                  <a:pt x="356" y="507"/>
                </a:cubicBezTo>
                <a:cubicBezTo>
                  <a:pt x="356" y="507"/>
                  <a:pt x="356" y="507"/>
                  <a:pt x="356" y="507"/>
                </a:cubicBezTo>
                <a:cubicBezTo>
                  <a:pt x="355" y="507"/>
                  <a:pt x="355" y="507"/>
                  <a:pt x="354" y="507"/>
                </a:cubicBezTo>
                <a:cubicBezTo>
                  <a:pt x="354" y="507"/>
                  <a:pt x="354" y="507"/>
                  <a:pt x="354" y="507"/>
                </a:cubicBezTo>
                <a:cubicBezTo>
                  <a:pt x="353" y="506"/>
                  <a:pt x="353" y="506"/>
                  <a:pt x="353" y="506"/>
                </a:cubicBezTo>
                <a:cubicBezTo>
                  <a:pt x="352" y="506"/>
                  <a:pt x="352" y="506"/>
                  <a:pt x="351" y="506"/>
                </a:cubicBezTo>
                <a:cubicBezTo>
                  <a:pt x="351" y="505"/>
                  <a:pt x="350" y="505"/>
                  <a:pt x="350" y="505"/>
                </a:cubicBezTo>
                <a:cubicBezTo>
                  <a:pt x="350" y="504"/>
                  <a:pt x="350" y="504"/>
                  <a:pt x="350" y="504"/>
                </a:cubicBezTo>
                <a:cubicBezTo>
                  <a:pt x="349" y="504"/>
                  <a:pt x="349" y="504"/>
                  <a:pt x="349" y="504"/>
                </a:cubicBezTo>
                <a:cubicBezTo>
                  <a:pt x="348" y="503"/>
                  <a:pt x="348" y="503"/>
                  <a:pt x="348" y="503"/>
                </a:cubicBezTo>
                <a:cubicBezTo>
                  <a:pt x="347" y="503"/>
                  <a:pt x="347" y="503"/>
                  <a:pt x="347" y="503"/>
                </a:cubicBezTo>
                <a:cubicBezTo>
                  <a:pt x="346" y="502"/>
                  <a:pt x="346" y="502"/>
                  <a:pt x="346" y="502"/>
                </a:cubicBezTo>
                <a:cubicBezTo>
                  <a:pt x="346" y="502"/>
                  <a:pt x="346" y="502"/>
                  <a:pt x="346" y="502"/>
                </a:cubicBezTo>
                <a:cubicBezTo>
                  <a:pt x="346" y="502"/>
                  <a:pt x="346" y="502"/>
                  <a:pt x="347" y="502"/>
                </a:cubicBezTo>
                <a:cubicBezTo>
                  <a:pt x="346" y="502"/>
                  <a:pt x="346" y="503"/>
                  <a:pt x="346" y="503"/>
                </a:cubicBezTo>
                <a:cubicBezTo>
                  <a:pt x="346" y="503"/>
                  <a:pt x="346" y="503"/>
                  <a:pt x="345" y="503"/>
                </a:cubicBezTo>
                <a:cubicBezTo>
                  <a:pt x="345" y="504"/>
                  <a:pt x="345" y="504"/>
                  <a:pt x="344" y="504"/>
                </a:cubicBezTo>
                <a:cubicBezTo>
                  <a:pt x="344" y="505"/>
                  <a:pt x="343" y="504"/>
                  <a:pt x="342" y="505"/>
                </a:cubicBezTo>
                <a:cubicBezTo>
                  <a:pt x="341" y="505"/>
                  <a:pt x="341" y="506"/>
                  <a:pt x="340" y="507"/>
                </a:cubicBezTo>
                <a:cubicBezTo>
                  <a:pt x="339" y="507"/>
                  <a:pt x="339" y="507"/>
                  <a:pt x="339" y="507"/>
                </a:cubicBezTo>
                <a:cubicBezTo>
                  <a:pt x="339" y="507"/>
                  <a:pt x="339" y="508"/>
                  <a:pt x="338" y="508"/>
                </a:cubicBezTo>
                <a:cubicBezTo>
                  <a:pt x="338" y="508"/>
                  <a:pt x="338" y="508"/>
                  <a:pt x="337" y="508"/>
                </a:cubicBezTo>
                <a:cubicBezTo>
                  <a:pt x="337" y="507"/>
                  <a:pt x="337" y="507"/>
                  <a:pt x="337" y="507"/>
                </a:cubicBezTo>
                <a:cubicBezTo>
                  <a:pt x="337" y="508"/>
                  <a:pt x="336" y="509"/>
                  <a:pt x="334" y="509"/>
                </a:cubicBezTo>
                <a:cubicBezTo>
                  <a:pt x="333" y="510"/>
                  <a:pt x="332" y="510"/>
                  <a:pt x="331" y="510"/>
                </a:cubicBezTo>
                <a:cubicBezTo>
                  <a:pt x="331" y="509"/>
                  <a:pt x="332" y="509"/>
                  <a:pt x="333" y="509"/>
                </a:cubicBezTo>
                <a:cubicBezTo>
                  <a:pt x="333" y="508"/>
                  <a:pt x="332" y="508"/>
                  <a:pt x="331" y="508"/>
                </a:cubicBezTo>
                <a:cubicBezTo>
                  <a:pt x="331" y="508"/>
                  <a:pt x="330" y="509"/>
                  <a:pt x="330" y="510"/>
                </a:cubicBezTo>
                <a:cubicBezTo>
                  <a:pt x="329" y="509"/>
                  <a:pt x="327" y="509"/>
                  <a:pt x="324" y="509"/>
                </a:cubicBezTo>
                <a:cubicBezTo>
                  <a:pt x="324" y="510"/>
                  <a:pt x="325" y="510"/>
                  <a:pt x="326" y="510"/>
                </a:cubicBezTo>
                <a:cubicBezTo>
                  <a:pt x="323" y="511"/>
                  <a:pt x="315" y="511"/>
                  <a:pt x="310" y="511"/>
                </a:cubicBezTo>
                <a:cubicBezTo>
                  <a:pt x="307" y="510"/>
                  <a:pt x="303" y="509"/>
                  <a:pt x="297" y="509"/>
                </a:cubicBezTo>
                <a:cubicBezTo>
                  <a:pt x="297" y="510"/>
                  <a:pt x="301" y="509"/>
                  <a:pt x="300" y="511"/>
                </a:cubicBezTo>
                <a:cubicBezTo>
                  <a:pt x="295" y="511"/>
                  <a:pt x="294" y="513"/>
                  <a:pt x="288" y="513"/>
                </a:cubicBezTo>
                <a:cubicBezTo>
                  <a:pt x="285" y="512"/>
                  <a:pt x="281" y="511"/>
                  <a:pt x="277" y="511"/>
                </a:cubicBezTo>
                <a:cubicBezTo>
                  <a:pt x="277" y="510"/>
                  <a:pt x="279" y="511"/>
                  <a:pt x="280" y="511"/>
                </a:cubicBezTo>
                <a:cubicBezTo>
                  <a:pt x="278" y="509"/>
                  <a:pt x="274" y="510"/>
                  <a:pt x="276" y="512"/>
                </a:cubicBezTo>
                <a:cubicBezTo>
                  <a:pt x="274" y="512"/>
                  <a:pt x="273" y="512"/>
                  <a:pt x="272" y="511"/>
                </a:cubicBezTo>
                <a:cubicBezTo>
                  <a:pt x="267" y="512"/>
                  <a:pt x="258" y="511"/>
                  <a:pt x="251" y="511"/>
                </a:cubicBezTo>
                <a:cubicBezTo>
                  <a:pt x="254" y="509"/>
                  <a:pt x="247" y="508"/>
                  <a:pt x="245" y="509"/>
                </a:cubicBezTo>
                <a:cubicBezTo>
                  <a:pt x="246" y="512"/>
                  <a:pt x="250" y="508"/>
                  <a:pt x="249" y="511"/>
                </a:cubicBezTo>
                <a:cubicBezTo>
                  <a:pt x="240" y="511"/>
                  <a:pt x="229" y="509"/>
                  <a:pt x="223" y="509"/>
                </a:cubicBezTo>
                <a:cubicBezTo>
                  <a:pt x="223" y="508"/>
                  <a:pt x="222" y="508"/>
                  <a:pt x="222" y="507"/>
                </a:cubicBezTo>
                <a:cubicBezTo>
                  <a:pt x="221" y="508"/>
                  <a:pt x="220" y="508"/>
                  <a:pt x="219" y="509"/>
                </a:cubicBezTo>
                <a:cubicBezTo>
                  <a:pt x="215" y="508"/>
                  <a:pt x="211" y="508"/>
                  <a:pt x="207" y="507"/>
                </a:cubicBezTo>
                <a:cubicBezTo>
                  <a:pt x="200" y="507"/>
                  <a:pt x="193" y="505"/>
                  <a:pt x="185" y="504"/>
                </a:cubicBezTo>
                <a:cubicBezTo>
                  <a:pt x="183" y="504"/>
                  <a:pt x="181" y="504"/>
                  <a:pt x="179" y="504"/>
                </a:cubicBezTo>
                <a:cubicBezTo>
                  <a:pt x="172" y="503"/>
                  <a:pt x="158" y="501"/>
                  <a:pt x="148" y="500"/>
                </a:cubicBezTo>
                <a:cubicBezTo>
                  <a:pt x="145" y="499"/>
                  <a:pt x="142" y="500"/>
                  <a:pt x="139" y="499"/>
                </a:cubicBezTo>
                <a:cubicBezTo>
                  <a:pt x="133" y="499"/>
                  <a:pt x="128" y="497"/>
                  <a:pt x="122" y="496"/>
                </a:cubicBezTo>
                <a:cubicBezTo>
                  <a:pt x="115" y="495"/>
                  <a:pt x="108" y="494"/>
                  <a:pt x="101" y="492"/>
                </a:cubicBezTo>
                <a:cubicBezTo>
                  <a:pt x="100" y="492"/>
                  <a:pt x="100" y="491"/>
                  <a:pt x="98" y="491"/>
                </a:cubicBezTo>
                <a:cubicBezTo>
                  <a:pt x="96" y="490"/>
                  <a:pt x="95" y="491"/>
                  <a:pt x="94" y="490"/>
                </a:cubicBezTo>
                <a:cubicBezTo>
                  <a:pt x="92" y="490"/>
                  <a:pt x="90" y="488"/>
                  <a:pt x="87" y="489"/>
                </a:cubicBezTo>
                <a:cubicBezTo>
                  <a:pt x="82" y="487"/>
                  <a:pt x="80" y="486"/>
                  <a:pt x="77" y="485"/>
                </a:cubicBezTo>
                <a:cubicBezTo>
                  <a:pt x="74" y="484"/>
                  <a:pt x="71" y="483"/>
                  <a:pt x="68" y="481"/>
                </a:cubicBezTo>
                <a:cubicBezTo>
                  <a:pt x="68" y="480"/>
                  <a:pt x="69" y="481"/>
                  <a:pt x="69" y="480"/>
                </a:cubicBezTo>
                <a:cubicBezTo>
                  <a:pt x="71" y="480"/>
                  <a:pt x="73" y="481"/>
                  <a:pt x="75" y="482"/>
                </a:cubicBezTo>
                <a:cubicBezTo>
                  <a:pt x="76" y="483"/>
                  <a:pt x="76" y="480"/>
                  <a:pt x="77" y="480"/>
                </a:cubicBezTo>
                <a:cubicBezTo>
                  <a:pt x="75" y="479"/>
                  <a:pt x="75" y="480"/>
                  <a:pt x="74" y="480"/>
                </a:cubicBezTo>
                <a:cubicBezTo>
                  <a:pt x="72" y="479"/>
                  <a:pt x="74" y="479"/>
                  <a:pt x="73" y="478"/>
                </a:cubicBezTo>
                <a:cubicBezTo>
                  <a:pt x="72" y="477"/>
                  <a:pt x="71" y="478"/>
                  <a:pt x="71" y="478"/>
                </a:cubicBezTo>
                <a:cubicBezTo>
                  <a:pt x="70" y="477"/>
                  <a:pt x="71" y="475"/>
                  <a:pt x="69" y="475"/>
                </a:cubicBezTo>
                <a:moveTo>
                  <a:pt x="214" y="479"/>
                </a:moveTo>
                <a:cubicBezTo>
                  <a:pt x="212" y="479"/>
                  <a:pt x="211" y="476"/>
                  <a:pt x="209" y="478"/>
                </a:cubicBezTo>
                <a:cubicBezTo>
                  <a:pt x="211" y="478"/>
                  <a:pt x="212" y="481"/>
                  <a:pt x="214" y="479"/>
                </a:cubicBezTo>
                <a:moveTo>
                  <a:pt x="174" y="486"/>
                </a:moveTo>
                <a:cubicBezTo>
                  <a:pt x="172" y="485"/>
                  <a:pt x="170" y="485"/>
                  <a:pt x="168" y="484"/>
                </a:cubicBezTo>
                <a:cubicBezTo>
                  <a:pt x="167" y="487"/>
                  <a:pt x="172" y="488"/>
                  <a:pt x="173" y="488"/>
                </a:cubicBezTo>
                <a:cubicBezTo>
                  <a:pt x="170" y="487"/>
                  <a:pt x="175" y="487"/>
                  <a:pt x="174" y="486"/>
                </a:cubicBezTo>
                <a:moveTo>
                  <a:pt x="183" y="493"/>
                </a:moveTo>
                <a:cubicBezTo>
                  <a:pt x="183" y="491"/>
                  <a:pt x="177" y="490"/>
                  <a:pt x="176" y="491"/>
                </a:cubicBezTo>
                <a:cubicBezTo>
                  <a:pt x="178" y="492"/>
                  <a:pt x="179" y="493"/>
                  <a:pt x="183" y="493"/>
                </a:cubicBezTo>
                <a:moveTo>
                  <a:pt x="215" y="493"/>
                </a:moveTo>
                <a:cubicBezTo>
                  <a:pt x="213" y="492"/>
                  <a:pt x="207" y="491"/>
                  <a:pt x="207" y="493"/>
                </a:cubicBezTo>
                <a:cubicBezTo>
                  <a:pt x="210" y="492"/>
                  <a:pt x="212" y="494"/>
                  <a:pt x="215" y="493"/>
                </a:cubicBezTo>
                <a:moveTo>
                  <a:pt x="240" y="482"/>
                </a:moveTo>
                <a:cubicBezTo>
                  <a:pt x="238" y="480"/>
                  <a:pt x="231" y="482"/>
                  <a:pt x="233" y="482"/>
                </a:cubicBezTo>
                <a:cubicBezTo>
                  <a:pt x="234" y="481"/>
                  <a:pt x="239" y="483"/>
                  <a:pt x="240" y="482"/>
                </a:cubicBezTo>
                <a:moveTo>
                  <a:pt x="296" y="500"/>
                </a:moveTo>
                <a:cubicBezTo>
                  <a:pt x="295" y="499"/>
                  <a:pt x="294" y="499"/>
                  <a:pt x="293" y="499"/>
                </a:cubicBezTo>
                <a:cubicBezTo>
                  <a:pt x="293" y="498"/>
                  <a:pt x="292" y="499"/>
                  <a:pt x="291" y="499"/>
                </a:cubicBezTo>
                <a:cubicBezTo>
                  <a:pt x="292" y="500"/>
                  <a:pt x="295" y="502"/>
                  <a:pt x="296" y="500"/>
                </a:cubicBezTo>
                <a:moveTo>
                  <a:pt x="319" y="507"/>
                </a:moveTo>
                <a:cubicBezTo>
                  <a:pt x="319" y="506"/>
                  <a:pt x="316" y="507"/>
                  <a:pt x="316" y="507"/>
                </a:cubicBezTo>
                <a:cubicBezTo>
                  <a:pt x="318" y="508"/>
                  <a:pt x="320" y="509"/>
                  <a:pt x="322" y="510"/>
                </a:cubicBezTo>
                <a:cubicBezTo>
                  <a:pt x="324" y="509"/>
                  <a:pt x="320" y="508"/>
                  <a:pt x="319" y="507"/>
                </a:cubicBezTo>
                <a:moveTo>
                  <a:pt x="314" y="504"/>
                </a:moveTo>
                <a:cubicBezTo>
                  <a:pt x="317" y="505"/>
                  <a:pt x="318" y="503"/>
                  <a:pt x="319" y="502"/>
                </a:cubicBezTo>
                <a:cubicBezTo>
                  <a:pt x="316" y="503"/>
                  <a:pt x="314" y="503"/>
                  <a:pt x="314" y="504"/>
                </a:cubicBezTo>
                <a:moveTo>
                  <a:pt x="310" y="510"/>
                </a:moveTo>
                <a:cubicBezTo>
                  <a:pt x="313" y="509"/>
                  <a:pt x="321" y="512"/>
                  <a:pt x="321" y="509"/>
                </a:cubicBezTo>
                <a:cubicBezTo>
                  <a:pt x="318" y="508"/>
                  <a:pt x="320" y="509"/>
                  <a:pt x="319" y="510"/>
                </a:cubicBezTo>
                <a:cubicBezTo>
                  <a:pt x="316" y="512"/>
                  <a:pt x="310" y="506"/>
                  <a:pt x="310" y="510"/>
                </a:cubicBezTo>
                <a:moveTo>
                  <a:pt x="290" y="511"/>
                </a:moveTo>
                <a:cubicBezTo>
                  <a:pt x="292" y="512"/>
                  <a:pt x="296" y="512"/>
                  <a:pt x="296" y="510"/>
                </a:cubicBezTo>
                <a:cubicBezTo>
                  <a:pt x="292" y="509"/>
                  <a:pt x="292" y="511"/>
                  <a:pt x="290" y="511"/>
                </a:cubicBezTo>
                <a:moveTo>
                  <a:pt x="288" y="510"/>
                </a:moveTo>
                <a:cubicBezTo>
                  <a:pt x="286" y="510"/>
                  <a:pt x="285" y="509"/>
                  <a:pt x="283" y="509"/>
                </a:cubicBezTo>
                <a:cubicBezTo>
                  <a:pt x="281" y="511"/>
                  <a:pt x="287" y="511"/>
                  <a:pt x="288" y="510"/>
                </a:cubicBezTo>
                <a:moveTo>
                  <a:pt x="249" y="495"/>
                </a:moveTo>
                <a:cubicBezTo>
                  <a:pt x="250" y="495"/>
                  <a:pt x="252" y="495"/>
                  <a:pt x="253" y="495"/>
                </a:cubicBezTo>
                <a:cubicBezTo>
                  <a:pt x="255" y="492"/>
                  <a:pt x="248" y="492"/>
                  <a:pt x="249" y="495"/>
                </a:cubicBezTo>
                <a:moveTo>
                  <a:pt x="235" y="494"/>
                </a:moveTo>
                <a:cubicBezTo>
                  <a:pt x="240" y="494"/>
                  <a:pt x="238" y="497"/>
                  <a:pt x="243" y="497"/>
                </a:cubicBezTo>
                <a:cubicBezTo>
                  <a:pt x="243" y="495"/>
                  <a:pt x="239" y="495"/>
                  <a:pt x="238" y="494"/>
                </a:cubicBezTo>
                <a:cubicBezTo>
                  <a:pt x="237" y="492"/>
                  <a:pt x="241" y="494"/>
                  <a:pt x="240" y="492"/>
                </a:cubicBezTo>
                <a:cubicBezTo>
                  <a:pt x="237" y="491"/>
                  <a:pt x="237" y="493"/>
                  <a:pt x="235" y="494"/>
                </a:cubicBezTo>
                <a:moveTo>
                  <a:pt x="206" y="486"/>
                </a:moveTo>
                <a:cubicBezTo>
                  <a:pt x="203" y="485"/>
                  <a:pt x="203" y="485"/>
                  <a:pt x="203" y="485"/>
                </a:cubicBezTo>
                <a:cubicBezTo>
                  <a:pt x="202" y="487"/>
                  <a:pt x="207" y="488"/>
                  <a:pt x="206" y="486"/>
                </a:cubicBezTo>
                <a:moveTo>
                  <a:pt x="200" y="491"/>
                </a:moveTo>
                <a:cubicBezTo>
                  <a:pt x="203" y="491"/>
                  <a:pt x="205" y="491"/>
                  <a:pt x="206" y="490"/>
                </a:cubicBezTo>
                <a:cubicBezTo>
                  <a:pt x="205" y="490"/>
                  <a:pt x="204" y="489"/>
                  <a:pt x="204" y="489"/>
                </a:cubicBezTo>
                <a:cubicBezTo>
                  <a:pt x="202" y="489"/>
                  <a:pt x="200" y="489"/>
                  <a:pt x="200" y="491"/>
                </a:cubicBezTo>
                <a:moveTo>
                  <a:pt x="153" y="480"/>
                </a:moveTo>
                <a:cubicBezTo>
                  <a:pt x="152" y="478"/>
                  <a:pt x="151" y="476"/>
                  <a:pt x="149" y="475"/>
                </a:cubicBezTo>
                <a:cubicBezTo>
                  <a:pt x="147" y="477"/>
                  <a:pt x="151" y="477"/>
                  <a:pt x="152" y="478"/>
                </a:cubicBezTo>
                <a:cubicBezTo>
                  <a:pt x="152" y="478"/>
                  <a:pt x="151" y="479"/>
                  <a:pt x="152" y="479"/>
                </a:cubicBezTo>
                <a:cubicBezTo>
                  <a:pt x="152" y="479"/>
                  <a:pt x="153" y="480"/>
                  <a:pt x="153" y="480"/>
                </a:cubicBezTo>
                <a:cubicBezTo>
                  <a:pt x="154" y="481"/>
                  <a:pt x="156" y="481"/>
                  <a:pt x="157" y="481"/>
                </a:cubicBezTo>
                <a:cubicBezTo>
                  <a:pt x="158" y="480"/>
                  <a:pt x="155" y="480"/>
                  <a:pt x="153" y="480"/>
                </a:cubicBezTo>
                <a:moveTo>
                  <a:pt x="160" y="479"/>
                </a:moveTo>
                <a:cubicBezTo>
                  <a:pt x="165" y="480"/>
                  <a:pt x="165" y="480"/>
                  <a:pt x="165" y="480"/>
                </a:cubicBezTo>
                <a:cubicBezTo>
                  <a:pt x="166" y="478"/>
                  <a:pt x="159" y="477"/>
                  <a:pt x="160" y="479"/>
                </a:cubicBezTo>
                <a:moveTo>
                  <a:pt x="167" y="484"/>
                </a:moveTo>
                <a:cubicBezTo>
                  <a:pt x="167" y="481"/>
                  <a:pt x="163" y="483"/>
                  <a:pt x="161" y="481"/>
                </a:cubicBezTo>
                <a:cubicBezTo>
                  <a:pt x="162" y="482"/>
                  <a:pt x="159" y="481"/>
                  <a:pt x="158" y="482"/>
                </a:cubicBezTo>
                <a:cubicBezTo>
                  <a:pt x="162" y="484"/>
                  <a:pt x="164" y="483"/>
                  <a:pt x="167" y="484"/>
                </a:cubicBezTo>
                <a:moveTo>
                  <a:pt x="176" y="480"/>
                </a:moveTo>
                <a:cubicBezTo>
                  <a:pt x="173" y="479"/>
                  <a:pt x="173" y="481"/>
                  <a:pt x="171" y="480"/>
                </a:cubicBezTo>
                <a:cubicBezTo>
                  <a:pt x="170" y="480"/>
                  <a:pt x="166" y="478"/>
                  <a:pt x="166" y="480"/>
                </a:cubicBezTo>
                <a:cubicBezTo>
                  <a:pt x="168" y="482"/>
                  <a:pt x="175" y="482"/>
                  <a:pt x="176" y="480"/>
                </a:cubicBezTo>
                <a:moveTo>
                  <a:pt x="190" y="483"/>
                </a:moveTo>
                <a:cubicBezTo>
                  <a:pt x="188" y="483"/>
                  <a:pt x="185" y="483"/>
                  <a:pt x="185" y="485"/>
                </a:cubicBezTo>
                <a:cubicBezTo>
                  <a:pt x="187" y="485"/>
                  <a:pt x="190" y="485"/>
                  <a:pt x="190" y="483"/>
                </a:cubicBezTo>
                <a:moveTo>
                  <a:pt x="95" y="484"/>
                </a:moveTo>
                <a:cubicBezTo>
                  <a:pt x="95" y="486"/>
                  <a:pt x="95" y="487"/>
                  <a:pt x="97" y="487"/>
                </a:cubicBezTo>
                <a:cubicBezTo>
                  <a:pt x="99" y="487"/>
                  <a:pt x="99" y="486"/>
                  <a:pt x="99" y="484"/>
                </a:cubicBezTo>
                <a:cubicBezTo>
                  <a:pt x="97" y="483"/>
                  <a:pt x="97" y="485"/>
                  <a:pt x="95" y="484"/>
                </a:cubicBezTo>
                <a:moveTo>
                  <a:pt x="83" y="484"/>
                </a:moveTo>
                <a:cubicBezTo>
                  <a:pt x="83" y="485"/>
                  <a:pt x="84" y="485"/>
                  <a:pt x="84" y="486"/>
                </a:cubicBezTo>
                <a:cubicBezTo>
                  <a:pt x="83" y="486"/>
                  <a:pt x="82" y="486"/>
                  <a:pt x="83" y="486"/>
                </a:cubicBezTo>
                <a:cubicBezTo>
                  <a:pt x="85" y="486"/>
                  <a:pt x="85" y="488"/>
                  <a:pt x="89" y="488"/>
                </a:cubicBezTo>
                <a:cubicBezTo>
                  <a:pt x="90" y="486"/>
                  <a:pt x="86" y="486"/>
                  <a:pt x="84" y="485"/>
                </a:cubicBezTo>
                <a:cubicBezTo>
                  <a:pt x="85" y="485"/>
                  <a:pt x="84" y="484"/>
                  <a:pt x="83" y="484"/>
                </a:cubicBezTo>
                <a:moveTo>
                  <a:pt x="87" y="478"/>
                </a:moveTo>
                <a:cubicBezTo>
                  <a:pt x="86" y="478"/>
                  <a:pt x="86" y="478"/>
                  <a:pt x="85" y="478"/>
                </a:cubicBezTo>
                <a:cubicBezTo>
                  <a:pt x="85" y="478"/>
                  <a:pt x="85" y="478"/>
                  <a:pt x="85" y="478"/>
                </a:cubicBezTo>
                <a:cubicBezTo>
                  <a:pt x="85" y="478"/>
                  <a:pt x="85" y="478"/>
                  <a:pt x="85" y="478"/>
                </a:cubicBezTo>
                <a:cubicBezTo>
                  <a:pt x="84" y="478"/>
                  <a:pt x="84" y="478"/>
                  <a:pt x="84" y="478"/>
                </a:cubicBezTo>
                <a:cubicBezTo>
                  <a:pt x="84" y="478"/>
                  <a:pt x="84" y="478"/>
                  <a:pt x="84" y="478"/>
                </a:cubicBezTo>
                <a:cubicBezTo>
                  <a:pt x="84" y="477"/>
                  <a:pt x="84" y="476"/>
                  <a:pt x="84" y="476"/>
                </a:cubicBezTo>
                <a:cubicBezTo>
                  <a:pt x="84" y="475"/>
                  <a:pt x="84" y="474"/>
                  <a:pt x="84" y="474"/>
                </a:cubicBezTo>
                <a:cubicBezTo>
                  <a:pt x="83" y="472"/>
                  <a:pt x="83" y="471"/>
                  <a:pt x="83" y="468"/>
                </a:cubicBezTo>
                <a:cubicBezTo>
                  <a:pt x="84" y="464"/>
                  <a:pt x="85" y="460"/>
                  <a:pt x="87" y="456"/>
                </a:cubicBezTo>
                <a:cubicBezTo>
                  <a:pt x="89" y="457"/>
                  <a:pt x="89" y="463"/>
                  <a:pt x="90" y="467"/>
                </a:cubicBezTo>
                <a:cubicBezTo>
                  <a:pt x="89" y="466"/>
                  <a:pt x="87" y="465"/>
                  <a:pt x="88" y="460"/>
                </a:cubicBezTo>
                <a:cubicBezTo>
                  <a:pt x="86" y="461"/>
                  <a:pt x="86" y="464"/>
                  <a:pt x="86" y="467"/>
                </a:cubicBezTo>
                <a:cubicBezTo>
                  <a:pt x="87" y="466"/>
                  <a:pt x="89" y="469"/>
                  <a:pt x="89" y="472"/>
                </a:cubicBezTo>
                <a:cubicBezTo>
                  <a:pt x="89" y="473"/>
                  <a:pt x="89" y="473"/>
                  <a:pt x="89" y="473"/>
                </a:cubicBezTo>
                <a:cubicBezTo>
                  <a:pt x="89" y="473"/>
                  <a:pt x="90" y="473"/>
                  <a:pt x="90" y="473"/>
                </a:cubicBezTo>
                <a:cubicBezTo>
                  <a:pt x="91" y="473"/>
                  <a:pt x="91" y="473"/>
                  <a:pt x="92" y="473"/>
                </a:cubicBezTo>
                <a:cubicBezTo>
                  <a:pt x="93" y="473"/>
                  <a:pt x="94" y="473"/>
                  <a:pt x="95" y="473"/>
                </a:cubicBezTo>
                <a:cubicBezTo>
                  <a:pt x="96" y="473"/>
                  <a:pt x="97" y="474"/>
                  <a:pt x="96" y="475"/>
                </a:cubicBezTo>
                <a:cubicBezTo>
                  <a:pt x="93" y="475"/>
                  <a:pt x="93" y="474"/>
                  <a:pt x="89" y="475"/>
                </a:cubicBezTo>
                <a:cubicBezTo>
                  <a:pt x="91" y="477"/>
                  <a:pt x="95" y="476"/>
                  <a:pt x="100" y="476"/>
                </a:cubicBezTo>
                <a:cubicBezTo>
                  <a:pt x="104" y="476"/>
                  <a:pt x="108" y="475"/>
                  <a:pt x="109" y="477"/>
                </a:cubicBezTo>
                <a:cubicBezTo>
                  <a:pt x="111" y="474"/>
                  <a:pt x="111" y="474"/>
                  <a:pt x="111" y="474"/>
                </a:cubicBezTo>
                <a:cubicBezTo>
                  <a:pt x="106" y="474"/>
                  <a:pt x="104" y="475"/>
                  <a:pt x="100" y="475"/>
                </a:cubicBezTo>
                <a:cubicBezTo>
                  <a:pt x="100" y="471"/>
                  <a:pt x="115" y="472"/>
                  <a:pt x="114" y="474"/>
                </a:cubicBezTo>
                <a:cubicBezTo>
                  <a:pt x="119" y="473"/>
                  <a:pt x="122" y="473"/>
                  <a:pt x="125" y="474"/>
                </a:cubicBezTo>
                <a:cubicBezTo>
                  <a:pt x="123" y="475"/>
                  <a:pt x="120" y="475"/>
                  <a:pt x="118" y="476"/>
                </a:cubicBezTo>
                <a:cubicBezTo>
                  <a:pt x="116" y="476"/>
                  <a:pt x="118" y="474"/>
                  <a:pt x="115" y="474"/>
                </a:cubicBezTo>
                <a:cubicBezTo>
                  <a:pt x="113" y="474"/>
                  <a:pt x="113" y="476"/>
                  <a:pt x="111" y="476"/>
                </a:cubicBezTo>
                <a:cubicBezTo>
                  <a:pt x="111" y="477"/>
                  <a:pt x="114" y="476"/>
                  <a:pt x="116" y="477"/>
                </a:cubicBezTo>
                <a:cubicBezTo>
                  <a:pt x="113" y="479"/>
                  <a:pt x="106" y="479"/>
                  <a:pt x="101" y="480"/>
                </a:cubicBezTo>
                <a:cubicBezTo>
                  <a:pt x="96" y="480"/>
                  <a:pt x="92" y="478"/>
                  <a:pt x="87" y="478"/>
                </a:cubicBezTo>
                <a:moveTo>
                  <a:pt x="80" y="486"/>
                </a:moveTo>
                <a:cubicBezTo>
                  <a:pt x="78" y="486"/>
                  <a:pt x="78" y="486"/>
                  <a:pt x="78" y="486"/>
                </a:cubicBezTo>
                <a:cubicBezTo>
                  <a:pt x="77" y="486"/>
                  <a:pt x="77" y="486"/>
                  <a:pt x="77" y="486"/>
                </a:cubicBezTo>
                <a:cubicBezTo>
                  <a:pt x="76" y="486"/>
                  <a:pt x="76" y="485"/>
                  <a:pt x="76" y="485"/>
                </a:cubicBezTo>
                <a:cubicBezTo>
                  <a:pt x="76" y="485"/>
                  <a:pt x="76" y="485"/>
                  <a:pt x="76" y="485"/>
                </a:cubicBezTo>
                <a:cubicBezTo>
                  <a:pt x="76" y="485"/>
                  <a:pt x="76" y="485"/>
                  <a:pt x="76" y="485"/>
                </a:cubicBezTo>
                <a:cubicBezTo>
                  <a:pt x="77" y="485"/>
                  <a:pt x="77" y="485"/>
                  <a:pt x="77" y="485"/>
                </a:cubicBezTo>
                <a:cubicBezTo>
                  <a:pt x="77" y="485"/>
                  <a:pt x="77" y="485"/>
                  <a:pt x="77" y="485"/>
                </a:cubicBezTo>
                <a:cubicBezTo>
                  <a:pt x="78" y="485"/>
                  <a:pt x="78" y="485"/>
                  <a:pt x="77" y="484"/>
                </a:cubicBezTo>
                <a:cubicBezTo>
                  <a:pt x="78" y="484"/>
                  <a:pt x="78" y="484"/>
                  <a:pt x="78" y="484"/>
                </a:cubicBezTo>
                <a:cubicBezTo>
                  <a:pt x="78" y="482"/>
                  <a:pt x="79" y="481"/>
                  <a:pt x="80" y="480"/>
                </a:cubicBezTo>
                <a:cubicBezTo>
                  <a:pt x="80" y="481"/>
                  <a:pt x="80" y="481"/>
                  <a:pt x="79" y="482"/>
                </a:cubicBezTo>
                <a:cubicBezTo>
                  <a:pt x="79" y="482"/>
                  <a:pt x="79" y="482"/>
                  <a:pt x="79" y="482"/>
                </a:cubicBezTo>
                <a:cubicBezTo>
                  <a:pt x="79" y="483"/>
                  <a:pt x="79" y="483"/>
                  <a:pt x="79" y="483"/>
                </a:cubicBezTo>
                <a:cubicBezTo>
                  <a:pt x="79" y="483"/>
                  <a:pt x="79" y="483"/>
                  <a:pt x="79" y="483"/>
                </a:cubicBezTo>
                <a:cubicBezTo>
                  <a:pt x="80" y="483"/>
                  <a:pt x="80" y="483"/>
                  <a:pt x="80" y="483"/>
                </a:cubicBezTo>
                <a:cubicBezTo>
                  <a:pt x="80" y="483"/>
                  <a:pt x="81" y="483"/>
                  <a:pt x="81" y="483"/>
                </a:cubicBezTo>
                <a:cubicBezTo>
                  <a:pt x="81" y="484"/>
                  <a:pt x="80" y="485"/>
                  <a:pt x="80" y="486"/>
                </a:cubicBezTo>
                <a:moveTo>
                  <a:pt x="110" y="482"/>
                </a:moveTo>
                <a:cubicBezTo>
                  <a:pt x="115" y="482"/>
                  <a:pt x="115" y="482"/>
                  <a:pt x="118" y="483"/>
                </a:cubicBezTo>
                <a:cubicBezTo>
                  <a:pt x="118" y="484"/>
                  <a:pt x="106" y="484"/>
                  <a:pt x="110" y="482"/>
                </a:cubicBezTo>
              </a:path>
            </a:pathLst>
          </a:custGeom>
          <a:solidFill>
            <a:srgbClr val="F6A94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6000" advTm="4000">
        <p15:prstTrans prst="curtains"/>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9"/>
                                        </p:tgtEl>
                                        <p:attrNameLst>
                                          <p:attrName>ppt_y</p:attrName>
                                        </p:attrNameLst>
                                      </p:cBhvr>
                                      <p:tavLst>
                                        <p:tav tm="0">
                                          <p:val>
                                            <p:strVal val="#ppt_y"/>
                                          </p:val>
                                        </p:tav>
                                        <p:tav tm="100000">
                                          <p:val>
                                            <p:strVal val="#ppt_y"/>
                                          </p:val>
                                        </p:tav>
                                      </p:tavLst>
                                    </p:anim>
                                    <p:anim calcmode="lin" valueType="num">
                                      <p:cBhvr>
                                        <p:cTn id="9"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9"/>
                                        </p:tgtEl>
                                      </p:cBhvr>
                                    </p:animEffect>
                                  </p:childTnLst>
                                </p:cTn>
                              </p:par>
                            </p:childTnLst>
                          </p:cTn>
                        </p:par>
                        <p:par>
                          <p:cTn id="12" fill="hold">
                            <p:stCondLst>
                              <p:cond delay="0"/>
                            </p:stCondLst>
                            <p:childTnLst>
                              <p:par>
                                <p:cTn id="13" presetID="22" presetClass="entr" presetSubtype="8" fill="hold" nodeType="afterEffect">
                                  <p:stCondLst>
                                    <p:cond delay="0"/>
                                  </p:stCondLst>
                                  <p:childTnLst>
                                    <p:set>
                                      <p:cBhvr>
                                        <p:cTn id="14" dur="1" fill="hold">
                                          <p:stCondLst>
                                            <p:cond delay="0"/>
                                          </p:stCondLst>
                                        </p:cTn>
                                        <p:tgtEl>
                                          <p:spTgt spid="41"/>
                                        </p:tgtEl>
                                        <p:attrNameLst>
                                          <p:attrName>style.visibility</p:attrName>
                                        </p:attrNameLst>
                                      </p:cBhvr>
                                      <p:to>
                                        <p:strVal val="visible"/>
                                      </p:to>
                                    </p:set>
                                    <p:animEffect transition="in" filter="wipe(left)">
                                      <p:cBhvr>
                                        <p:cTn id="15" dur="500"/>
                                        <p:tgtEl>
                                          <p:spTgt spid="41"/>
                                        </p:tgtEl>
                                      </p:cBhvr>
                                    </p:animEffect>
                                  </p:childTnLst>
                                </p:cTn>
                              </p:par>
                            </p:childTnLst>
                          </p:cTn>
                        </p:par>
                        <p:par>
                          <p:cTn id="16" fill="hold">
                            <p:stCondLst>
                              <p:cond delay="500"/>
                            </p:stCondLst>
                            <p:childTnLst>
                              <p:par>
                                <p:cTn id="17" presetID="22" presetClass="entr" presetSubtype="8" fill="hold" nodeType="after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wipe(left)">
                                      <p:cBhvr>
                                        <p:cTn id="19" dur="500"/>
                                        <p:tgtEl>
                                          <p:spTgt spid="44"/>
                                        </p:tgtEl>
                                      </p:cBhvr>
                                    </p:animEffect>
                                  </p:childTnLst>
                                </p:cTn>
                              </p:par>
                            </p:childTnLst>
                          </p:cTn>
                        </p:par>
                        <p:par>
                          <p:cTn id="20" fill="hold">
                            <p:stCondLst>
                              <p:cond delay="1000"/>
                            </p:stCondLst>
                            <p:childTnLst>
                              <p:par>
                                <p:cTn id="21" presetID="22" presetClass="entr" presetSubtype="8" fill="hold" nodeType="afterEffect">
                                  <p:stCondLst>
                                    <p:cond delay="0"/>
                                  </p:stCondLst>
                                  <p:childTnLst>
                                    <p:set>
                                      <p:cBhvr>
                                        <p:cTn id="22" dur="1" fill="hold">
                                          <p:stCondLst>
                                            <p:cond delay="0"/>
                                          </p:stCondLst>
                                        </p:cTn>
                                        <p:tgtEl>
                                          <p:spTgt spid="47"/>
                                        </p:tgtEl>
                                        <p:attrNameLst>
                                          <p:attrName>style.visibility</p:attrName>
                                        </p:attrNameLst>
                                      </p:cBhvr>
                                      <p:to>
                                        <p:strVal val="visible"/>
                                      </p:to>
                                    </p:set>
                                    <p:animEffect transition="in" filter="wipe(left)">
                                      <p:cBhvr>
                                        <p:cTn id="23" dur="500"/>
                                        <p:tgtEl>
                                          <p:spTgt spid="47"/>
                                        </p:tgtEl>
                                      </p:cBhvr>
                                    </p:animEffect>
                                  </p:childTnLst>
                                </p:cTn>
                              </p:par>
                              <p:par>
                                <p:cTn id="24" presetID="42" presetClass="entr" presetSubtype="0" fill="hold"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anim calcmode="lin" valueType="num">
                                      <p:cBhvr>
                                        <p:cTn id="27" dur="1000" fill="hold"/>
                                        <p:tgtEl>
                                          <p:spTgt spid="9"/>
                                        </p:tgtEl>
                                        <p:attrNameLst>
                                          <p:attrName>ppt_x</p:attrName>
                                        </p:attrNameLst>
                                      </p:cBhvr>
                                      <p:tavLst>
                                        <p:tav tm="0">
                                          <p:val>
                                            <p:strVal val="#ppt_x"/>
                                          </p:val>
                                        </p:tav>
                                        <p:tav tm="100000">
                                          <p:val>
                                            <p:strVal val="#ppt_x"/>
                                          </p:val>
                                        </p:tav>
                                      </p:tavLst>
                                    </p:anim>
                                    <p:anim calcmode="lin" valueType="num">
                                      <p:cBhvr>
                                        <p:cTn id="28" dur="1000" fill="hold"/>
                                        <p:tgtEl>
                                          <p:spTgt spid="9"/>
                                        </p:tgtEl>
                                        <p:attrNameLst>
                                          <p:attrName>ppt_y</p:attrName>
                                        </p:attrNameLst>
                                      </p:cBhvr>
                                      <p:tavLst>
                                        <p:tav tm="0">
                                          <p:val>
                                            <p:strVal val="#ppt_y+.1"/>
                                          </p:val>
                                        </p:tav>
                                        <p:tav tm="100000">
                                          <p:val>
                                            <p:strVal val="#ppt_y"/>
                                          </p:val>
                                        </p:tav>
                                      </p:tavLst>
                                    </p:anim>
                                  </p:childTnLst>
                                </p:cTn>
                              </p:par>
                              <p:par>
                                <p:cTn id="29" presetID="41" presetClass="entr" presetSubtype="0" fill="hold" grpId="0" nodeType="withEffect">
                                  <p:stCondLst>
                                    <p:cond delay="0"/>
                                  </p:stCondLst>
                                  <p:iterate type="lt">
                                    <p:tmPct val="10000"/>
                                  </p:iterate>
                                  <p:childTnLst>
                                    <p:set>
                                      <p:cBhvr>
                                        <p:cTn id="30" dur="1" fill="hold">
                                          <p:stCondLst>
                                            <p:cond delay="0"/>
                                          </p:stCondLst>
                                        </p:cTn>
                                        <p:tgtEl>
                                          <p:spTgt spid="10"/>
                                        </p:tgtEl>
                                        <p:attrNameLst>
                                          <p:attrName>style.visibility</p:attrName>
                                        </p:attrNameLst>
                                      </p:cBhvr>
                                      <p:to>
                                        <p:strVal val="visible"/>
                                      </p:to>
                                    </p:set>
                                    <p:anim calcmode="lin" valueType="num">
                                      <p:cBhvr>
                                        <p:cTn id="31"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10"/>
                                        </p:tgtEl>
                                        <p:attrNameLst>
                                          <p:attrName>ppt_y</p:attrName>
                                        </p:attrNameLst>
                                      </p:cBhvr>
                                      <p:tavLst>
                                        <p:tav tm="0">
                                          <p:val>
                                            <p:strVal val="#ppt_y"/>
                                          </p:val>
                                        </p:tav>
                                        <p:tav tm="100000">
                                          <p:val>
                                            <p:strVal val="#ppt_y"/>
                                          </p:val>
                                        </p:tav>
                                      </p:tavLst>
                                    </p:anim>
                                    <p:anim calcmode="lin" valueType="num">
                                      <p:cBhvr>
                                        <p:cTn id="33"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10"/>
                                        </p:tgtEl>
                                      </p:cBhvr>
                                    </p:animEffect>
                                  </p:childTnLst>
                                </p:cTn>
                              </p:par>
                              <p:par>
                                <p:cTn id="36" presetID="42" presetClass="entr" presetSubtype="0" fill="hold" grpId="0" nodeType="with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fade">
                                      <p:cBhvr>
                                        <p:cTn id="38" dur="1000"/>
                                        <p:tgtEl>
                                          <p:spTgt spid="23"/>
                                        </p:tgtEl>
                                      </p:cBhvr>
                                    </p:animEffect>
                                    <p:anim calcmode="lin" valueType="num">
                                      <p:cBhvr>
                                        <p:cTn id="39" dur="1000" fill="hold"/>
                                        <p:tgtEl>
                                          <p:spTgt spid="23"/>
                                        </p:tgtEl>
                                        <p:attrNameLst>
                                          <p:attrName>ppt_x</p:attrName>
                                        </p:attrNameLst>
                                      </p:cBhvr>
                                      <p:tavLst>
                                        <p:tav tm="0">
                                          <p:val>
                                            <p:strVal val="#ppt_x"/>
                                          </p:val>
                                        </p:tav>
                                        <p:tav tm="100000">
                                          <p:val>
                                            <p:strVal val="#ppt_x"/>
                                          </p:val>
                                        </p:tav>
                                      </p:tavLst>
                                    </p:anim>
                                    <p:anim calcmode="lin" valueType="num">
                                      <p:cBhvr>
                                        <p:cTn id="40" dur="1000" fill="hold"/>
                                        <p:tgtEl>
                                          <p:spTgt spid="23"/>
                                        </p:tgtEl>
                                        <p:attrNameLst>
                                          <p:attrName>ppt_y</p:attrName>
                                        </p:attrNameLst>
                                      </p:cBhvr>
                                      <p:tavLst>
                                        <p:tav tm="0">
                                          <p:val>
                                            <p:strVal val="#ppt_y+.1"/>
                                          </p:val>
                                        </p:tav>
                                        <p:tav tm="100000">
                                          <p:val>
                                            <p:strVal val="#ppt_y"/>
                                          </p:val>
                                        </p:tav>
                                      </p:tavLst>
                                    </p:anim>
                                  </p:childTnLst>
                                </p:cTn>
                              </p:par>
                              <p:par>
                                <p:cTn id="41" presetID="41" presetClass="entr" presetSubtype="0" fill="hold" grpId="0" nodeType="withEffect">
                                  <p:stCondLst>
                                    <p:cond delay="0"/>
                                  </p:stCondLst>
                                  <p:iterate type="lt">
                                    <p:tmPct val="10000"/>
                                  </p:iterate>
                                  <p:childTnLst>
                                    <p:set>
                                      <p:cBhvr>
                                        <p:cTn id="42" dur="1" fill="hold">
                                          <p:stCondLst>
                                            <p:cond delay="0"/>
                                          </p:stCondLst>
                                        </p:cTn>
                                        <p:tgtEl>
                                          <p:spTgt spid="24"/>
                                        </p:tgtEl>
                                        <p:attrNameLst>
                                          <p:attrName>style.visibility</p:attrName>
                                        </p:attrNameLst>
                                      </p:cBhvr>
                                      <p:to>
                                        <p:strVal val="visible"/>
                                      </p:to>
                                    </p:set>
                                    <p:anim calcmode="lin" valueType="num">
                                      <p:cBhvr>
                                        <p:cTn id="43"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24"/>
                                        </p:tgtEl>
                                        <p:attrNameLst>
                                          <p:attrName>ppt_y</p:attrName>
                                        </p:attrNameLst>
                                      </p:cBhvr>
                                      <p:tavLst>
                                        <p:tav tm="0">
                                          <p:val>
                                            <p:strVal val="#ppt_y"/>
                                          </p:val>
                                        </p:tav>
                                        <p:tav tm="100000">
                                          <p:val>
                                            <p:strVal val="#ppt_y"/>
                                          </p:val>
                                        </p:tav>
                                      </p:tavLst>
                                    </p:anim>
                                    <p:anim calcmode="lin" valueType="num">
                                      <p:cBhvr>
                                        <p:cTn id="45"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24"/>
                                        </p:tgtEl>
                                      </p:cBhvr>
                                    </p:animEffect>
                                  </p:childTnLst>
                                </p:cTn>
                              </p:par>
                              <p:par>
                                <p:cTn id="48" presetID="41" presetClass="entr" presetSubtype="0" fill="hold" grpId="0" nodeType="withEffect">
                                  <p:stCondLst>
                                    <p:cond delay="0"/>
                                  </p:stCondLst>
                                  <p:iterate type="lt">
                                    <p:tmPct val="10000"/>
                                  </p:iterate>
                                  <p:childTnLst>
                                    <p:set>
                                      <p:cBhvr>
                                        <p:cTn id="49" dur="1" fill="hold">
                                          <p:stCondLst>
                                            <p:cond delay="0"/>
                                          </p:stCondLst>
                                        </p:cTn>
                                        <p:tgtEl>
                                          <p:spTgt spid="3"/>
                                        </p:tgtEl>
                                        <p:attrNameLst>
                                          <p:attrName>style.visibility</p:attrName>
                                        </p:attrNameLst>
                                      </p:cBhvr>
                                      <p:to>
                                        <p:strVal val="visible"/>
                                      </p:to>
                                    </p:set>
                                    <p:anim calcmode="lin" valueType="num">
                                      <p:cBhvr>
                                        <p:cTn id="50"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51" dur="500" fill="hold"/>
                                        <p:tgtEl>
                                          <p:spTgt spid="3"/>
                                        </p:tgtEl>
                                        <p:attrNameLst>
                                          <p:attrName>ppt_y</p:attrName>
                                        </p:attrNameLst>
                                      </p:cBhvr>
                                      <p:tavLst>
                                        <p:tav tm="0">
                                          <p:val>
                                            <p:strVal val="#ppt_y"/>
                                          </p:val>
                                        </p:tav>
                                        <p:tav tm="100000">
                                          <p:val>
                                            <p:strVal val="#ppt_y"/>
                                          </p:val>
                                        </p:tav>
                                      </p:tavLst>
                                    </p:anim>
                                    <p:anim calcmode="lin" valueType="num">
                                      <p:cBhvr>
                                        <p:cTn id="52"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53"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54" dur="500" tmFilter="0,0; .5, 1; 1, 1"/>
                                        <p:tgtEl>
                                          <p:spTgt spid="3"/>
                                        </p:tgtEl>
                                      </p:cBhvr>
                                    </p:animEffect>
                                  </p:childTnLst>
                                </p:cTn>
                              </p:par>
                              <p:par>
                                <p:cTn id="55" presetID="42" presetClass="entr" presetSubtype="0" fill="hold" grpId="0" nodeType="withEffect">
                                  <p:stCondLst>
                                    <p:cond delay="0"/>
                                  </p:stCondLst>
                                  <p:childTnLst>
                                    <p:set>
                                      <p:cBhvr>
                                        <p:cTn id="56" dur="1" fill="hold">
                                          <p:stCondLst>
                                            <p:cond delay="0"/>
                                          </p:stCondLst>
                                        </p:cTn>
                                        <p:tgtEl>
                                          <p:spTgt spid="2"/>
                                        </p:tgtEl>
                                        <p:attrNameLst>
                                          <p:attrName>style.visibility</p:attrName>
                                        </p:attrNameLst>
                                      </p:cBhvr>
                                      <p:to>
                                        <p:strVal val="visible"/>
                                      </p:to>
                                    </p:set>
                                    <p:animEffect transition="in" filter="fade">
                                      <p:cBhvr>
                                        <p:cTn id="57" dur="1000"/>
                                        <p:tgtEl>
                                          <p:spTgt spid="2"/>
                                        </p:tgtEl>
                                      </p:cBhvr>
                                    </p:animEffect>
                                    <p:anim calcmode="lin" valueType="num">
                                      <p:cBhvr>
                                        <p:cTn id="58" dur="1000" fill="hold"/>
                                        <p:tgtEl>
                                          <p:spTgt spid="2"/>
                                        </p:tgtEl>
                                        <p:attrNameLst>
                                          <p:attrName>ppt_x</p:attrName>
                                        </p:attrNameLst>
                                      </p:cBhvr>
                                      <p:tavLst>
                                        <p:tav tm="0">
                                          <p:val>
                                            <p:strVal val="#ppt_x"/>
                                          </p:val>
                                        </p:tav>
                                        <p:tav tm="100000">
                                          <p:val>
                                            <p:strVal val="#ppt_x"/>
                                          </p:val>
                                        </p:tav>
                                      </p:tavLst>
                                    </p:anim>
                                    <p:anim calcmode="lin" valueType="num">
                                      <p:cBhvr>
                                        <p:cTn id="5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 grpId="0"/>
      <p:bldP spid="23" grpId="0" animBg="1"/>
      <p:bldP spid="24" grpId="0"/>
      <p:bldP spid="29" grpId="0"/>
      <p:bldP spid="2"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5604286" y="1895307"/>
            <a:ext cx="5295136" cy="768350"/>
          </a:xfrm>
          <a:prstGeom prst="rect">
            <a:avLst/>
          </a:prstGeom>
          <a:noFill/>
        </p:spPr>
        <p:txBody>
          <a:bodyPr wrap="square" rtlCol="0">
            <a:spAutoFit/>
          </a:bodyPr>
          <a:lstStyle/>
          <a:p>
            <a:r>
              <a:rPr lang="zh-CN" altLang="en-US" sz="4400" b="1" dirty="0">
                <a:blipFill>
                  <a:blip r:embed="rId1"/>
                  <a:stretch>
                    <a:fillRect/>
                  </a:stretch>
                </a:blipFill>
                <a:latin typeface="造字工房朗宋（非商用）常规体" pitchFamily="50" charset="-122"/>
                <a:ea typeface="造字工房朗宋（非商用）常规体" pitchFamily="50" charset="-122"/>
              </a:rPr>
              <a:t>风门闭锁</a:t>
            </a:r>
            <a:endParaRPr lang="zh-CN" altLang="en-US" sz="4400" b="1" dirty="0">
              <a:blipFill>
                <a:blip r:embed="rId1"/>
                <a:stretch>
                  <a:fillRect/>
                </a:stretch>
              </a:blipFill>
              <a:latin typeface="造字工房朗宋（非商用）常规体" pitchFamily="50" charset="-122"/>
              <a:ea typeface="造字工房朗宋（非商用）常规体" pitchFamily="50" charset="-122"/>
            </a:endParaRPr>
          </a:p>
        </p:txBody>
      </p:sp>
      <p:grpSp>
        <p:nvGrpSpPr>
          <p:cNvPr id="10" name="组合 9"/>
          <p:cNvGrpSpPr/>
          <p:nvPr/>
        </p:nvGrpSpPr>
        <p:grpSpPr>
          <a:xfrm>
            <a:off x="4549559" y="1871942"/>
            <a:ext cx="778019" cy="914801"/>
            <a:chOff x="5991225" y="1128713"/>
            <a:chExt cx="2112963" cy="2484438"/>
          </a:xfrm>
          <a:solidFill>
            <a:srgbClr val="FC838C"/>
          </a:solidFill>
        </p:grpSpPr>
        <p:sp>
          <p:nvSpPr>
            <p:cNvPr id="11" name="Freeform 5"/>
            <p:cNvSpPr>
              <a:spLocks noEditPoints="1"/>
            </p:cNvSpPr>
            <p:nvPr/>
          </p:nvSpPr>
          <p:spPr bwMode="auto">
            <a:xfrm>
              <a:off x="5991225" y="1128713"/>
              <a:ext cx="2112963" cy="2484438"/>
            </a:xfrm>
            <a:custGeom>
              <a:avLst/>
              <a:gdLst>
                <a:gd name="T0" fmla="*/ 1 w 72"/>
                <a:gd name="T1" fmla="*/ 71 h 85"/>
                <a:gd name="T2" fmla="*/ 3 w 72"/>
                <a:gd name="T3" fmla="*/ 69 h 85"/>
                <a:gd name="T4" fmla="*/ 61 w 72"/>
                <a:gd name="T5" fmla="*/ 39 h 85"/>
                <a:gd name="T6" fmla="*/ 60 w 72"/>
                <a:gd name="T7" fmla="*/ 36 h 85"/>
                <a:gd name="T8" fmla="*/ 60 w 72"/>
                <a:gd name="T9" fmla="*/ 60 h 85"/>
                <a:gd name="T10" fmla="*/ 59 w 72"/>
                <a:gd name="T11" fmla="*/ 59 h 85"/>
                <a:gd name="T12" fmla="*/ 61 w 72"/>
                <a:gd name="T13" fmla="*/ 54 h 85"/>
                <a:gd name="T14" fmla="*/ 69 w 72"/>
                <a:gd name="T15" fmla="*/ 64 h 85"/>
                <a:gd name="T16" fmla="*/ 47 w 72"/>
                <a:gd name="T17" fmla="*/ 4 h 85"/>
                <a:gd name="T18" fmla="*/ 62 w 72"/>
                <a:gd name="T19" fmla="*/ 42 h 85"/>
                <a:gd name="T20" fmla="*/ 36 w 72"/>
                <a:gd name="T21" fmla="*/ 9 h 85"/>
                <a:gd name="T22" fmla="*/ 20 w 72"/>
                <a:gd name="T23" fmla="*/ 17 h 85"/>
                <a:gd name="T24" fmla="*/ 16 w 72"/>
                <a:gd name="T25" fmla="*/ 24 h 85"/>
                <a:gd name="T26" fmla="*/ 12 w 72"/>
                <a:gd name="T27" fmla="*/ 68 h 85"/>
                <a:gd name="T28" fmla="*/ 13 w 72"/>
                <a:gd name="T29" fmla="*/ 75 h 85"/>
                <a:gd name="T30" fmla="*/ 12 w 72"/>
                <a:gd name="T31" fmla="*/ 62 h 85"/>
                <a:gd name="T32" fmla="*/ 35 w 72"/>
                <a:gd name="T33" fmla="*/ 42 h 85"/>
                <a:gd name="T34" fmla="*/ 58 w 72"/>
                <a:gd name="T35" fmla="*/ 73 h 85"/>
                <a:gd name="T36" fmla="*/ 59 w 72"/>
                <a:gd name="T37" fmla="*/ 74 h 85"/>
                <a:gd name="T38" fmla="*/ 50 w 72"/>
                <a:gd name="T39" fmla="*/ 80 h 85"/>
                <a:gd name="T40" fmla="*/ 42 w 72"/>
                <a:gd name="T41" fmla="*/ 52 h 85"/>
                <a:gd name="T42" fmla="*/ 30 w 72"/>
                <a:gd name="T43" fmla="*/ 51 h 85"/>
                <a:gd name="T44" fmla="*/ 14 w 72"/>
                <a:gd name="T45" fmla="*/ 84 h 85"/>
                <a:gd name="T46" fmla="*/ 5 w 72"/>
                <a:gd name="T47" fmla="*/ 77 h 85"/>
                <a:gd name="T48" fmla="*/ 5 w 72"/>
                <a:gd name="T49" fmla="*/ 51 h 85"/>
                <a:gd name="T50" fmla="*/ 8 w 72"/>
                <a:gd name="T51" fmla="*/ 23 h 85"/>
                <a:gd name="T52" fmla="*/ 6 w 72"/>
                <a:gd name="T53" fmla="*/ 30 h 85"/>
                <a:gd name="T54" fmla="*/ 0 w 72"/>
                <a:gd name="T55" fmla="*/ 66 h 85"/>
                <a:gd name="T56" fmla="*/ 2 w 72"/>
                <a:gd name="T57" fmla="*/ 28 h 85"/>
                <a:gd name="T58" fmla="*/ 36 w 72"/>
                <a:gd name="T59" fmla="*/ 2 h 85"/>
                <a:gd name="T60" fmla="*/ 49 w 72"/>
                <a:gd name="T61" fmla="*/ 10 h 85"/>
                <a:gd name="T62" fmla="*/ 62 w 72"/>
                <a:gd name="T63" fmla="*/ 25 h 85"/>
                <a:gd name="T64" fmla="*/ 65 w 72"/>
                <a:gd name="T65" fmla="*/ 41 h 85"/>
                <a:gd name="T66" fmla="*/ 60 w 72"/>
                <a:gd name="T67" fmla="*/ 30 h 85"/>
                <a:gd name="T68" fmla="*/ 56 w 72"/>
                <a:gd name="T69" fmla="*/ 25 h 85"/>
                <a:gd name="T70" fmla="*/ 11 w 72"/>
                <a:gd name="T71" fmla="*/ 26 h 85"/>
                <a:gd name="T72" fmla="*/ 15 w 72"/>
                <a:gd name="T73" fmla="*/ 23 h 85"/>
                <a:gd name="T74" fmla="*/ 18 w 72"/>
                <a:gd name="T75" fmla="*/ 18 h 85"/>
                <a:gd name="T76" fmla="*/ 60 w 72"/>
                <a:gd name="T77" fmla="*/ 25 h 85"/>
                <a:gd name="T78" fmla="*/ 55 w 72"/>
                <a:gd name="T79" fmla="*/ 21 h 85"/>
                <a:gd name="T80" fmla="*/ 52 w 72"/>
                <a:gd name="T81" fmla="*/ 13 h 85"/>
                <a:gd name="T82" fmla="*/ 48 w 72"/>
                <a:gd name="T83" fmla="*/ 9 h 85"/>
                <a:gd name="T84" fmla="*/ 37 w 72"/>
                <a:gd name="T85" fmla="*/ 5 h 85"/>
                <a:gd name="T86" fmla="*/ 31 w 72"/>
                <a:gd name="T87" fmla="*/ 1 h 85"/>
                <a:gd name="T88" fmla="*/ 0 w 72"/>
                <a:gd name="T89" fmla="*/ 64 h 85"/>
                <a:gd name="T90" fmla="*/ 15 w 72"/>
                <a:gd name="T91" fmla="*/ 12 h 85"/>
                <a:gd name="T92" fmla="*/ 57 w 72"/>
                <a:gd name="T93" fmla="*/ 75 h 85"/>
                <a:gd name="T94" fmla="*/ 35 w 72"/>
                <a:gd name="T95" fmla="*/ 48 h 85"/>
                <a:gd name="T96" fmla="*/ 18 w 72"/>
                <a:gd name="T97" fmla="*/ 59 h 85"/>
                <a:gd name="T98" fmla="*/ 14 w 72"/>
                <a:gd name="T99" fmla="*/ 75 h 85"/>
                <a:gd name="T100" fmla="*/ 12 w 72"/>
                <a:gd name="T101" fmla="*/ 47 h 85"/>
                <a:gd name="T102" fmla="*/ 59 w 72"/>
                <a:gd name="T103" fmla="*/ 26 h 85"/>
                <a:gd name="T104" fmla="*/ 12 w 72"/>
                <a:gd name="T105" fmla="*/ 74 h 85"/>
                <a:gd name="T106" fmla="*/ 12 w 72"/>
                <a:gd name="T107" fmla="*/ 76 h 85"/>
                <a:gd name="T108" fmla="*/ 46 w 72"/>
                <a:gd name="T109" fmla="*/ 56 h 85"/>
                <a:gd name="T110" fmla="*/ 24 w 72"/>
                <a:gd name="T111" fmla="*/ 12 h 85"/>
                <a:gd name="T112" fmla="*/ 22 w 72"/>
                <a:gd name="T113" fmla="*/ 15 h 85"/>
                <a:gd name="T114" fmla="*/ 54 w 72"/>
                <a:gd name="T115" fmla="*/ 59 h 85"/>
                <a:gd name="T116" fmla="*/ 39 w 72"/>
                <a:gd name="T117" fmla="*/ 12 h 85"/>
                <a:gd name="T118" fmla="*/ 49 w 72"/>
                <a:gd name="T119" fmla="*/ 19 h 85"/>
                <a:gd name="T120" fmla="*/ 43 w 72"/>
                <a:gd name="T121" fmla="*/ 12 h 85"/>
                <a:gd name="T122" fmla="*/ 54 w 72"/>
                <a:gd name="T123" fmla="*/ 59 h 85"/>
                <a:gd name="T124" fmla="*/ 35 w 72"/>
                <a:gd name="T125" fmla="*/ 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85">
                  <a:moveTo>
                    <a:pt x="1" y="68"/>
                  </a:moveTo>
                  <a:cubicBezTo>
                    <a:pt x="1" y="68"/>
                    <a:pt x="1" y="68"/>
                    <a:pt x="1" y="68"/>
                  </a:cubicBezTo>
                  <a:cubicBezTo>
                    <a:pt x="1" y="68"/>
                    <a:pt x="1" y="68"/>
                    <a:pt x="1" y="68"/>
                  </a:cubicBezTo>
                  <a:cubicBezTo>
                    <a:pt x="1" y="67"/>
                    <a:pt x="1" y="68"/>
                    <a:pt x="1" y="68"/>
                  </a:cubicBezTo>
                  <a:cubicBezTo>
                    <a:pt x="1" y="68"/>
                    <a:pt x="1" y="68"/>
                    <a:pt x="1" y="68"/>
                  </a:cubicBezTo>
                  <a:moveTo>
                    <a:pt x="2" y="70"/>
                  </a:moveTo>
                  <a:cubicBezTo>
                    <a:pt x="2" y="70"/>
                    <a:pt x="2" y="70"/>
                    <a:pt x="2" y="70"/>
                  </a:cubicBezTo>
                  <a:cubicBezTo>
                    <a:pt x="2" y="69"/>
                    <a:pt x="2" y="69"/>
                    <a:pt x="2" y="69"/>
                  </a:cubicBezTo>
                  <a:cubicBezTo>
                    <a:pt x="2" y="69"/>
                    <a:pt x="2" y="69"/>
                    <a:pt x="2" y="69"/>
                  </a:cubicBezTo>
                  <a:cubicBezTo>
                    <a:pt x="2" y="69"/>
                    <a:pt x="2" y="69"/>
                    <a:pt x="2" y="70"/>
                  </a:cubicBezTo>
                  <a:moveTo>
                    <a:pt x="1" y="68"/>
                  </a:moveTo>
                  <a:cubicBezTo>
                    <a:pt x="1" y="69"/>
                    <a:pt x="1" y="69"/>
                    <a:pt x="1" y="69"/>
                  </a:cubicBezTo>
                  <a:cubicBezTo>
                    <a:pt x="1" y="69"/>
                    <a:pt x="1" y="68"/>
                    <a:pt x="1" y="68"/>
                  </a:cubicBezTo>
                  <a:moveTo>
                    <a:pt x="3" y="75"/>
                  </a:moveTo>
                  <a:cubicBezTo>
                    <a:pt x="3" y="75"/>
                    <a:pt x="3" y="75"/>
                    <a:pt x="3" y="75"/>
                  </a:cubicBezTo>
                  <a:cubicBezTo>
                    <a:pt x="3" y="75"/>
                    <a:pt x="3" y="75"/>
                    <a:pt x="3" y="75"/>
                  </a:cubicBezTo>
                  <a:cubicBezTo>
                    <a:pt x="3" y="75"/>
                    <a:pt x="3" y="75"/>
                    <a:pt x="3" y="75"/>
                  </a:cubicBezTo>
                  <a:cubicBezTo>
                    <a:pt x="3" y="75"/>
                    <a:pt x="3" y="75"/>
                    <a:pt x="3" y="75"/>
                  </a:cubicBezTo>
                  <a:cubicBezTo>
                    <a:pt x="3" y="75"/>
                    <a:pt x="3" y="75"/>
                    <a:pt x="3" y="75"/>
                  </a:cubicBezTo>
                  <a:cubicBezTo>
                    <a:pt x="3" y="75"/>
                    <a:pt x="3" y="75"/>
                    <a:pt x="3" y="75"/>
                  </a:cubicBezTo>
                  <a:cubicBezTo>
                    <a:pt x="3" y="75"/>
                    <a:pt x="3" y="75"/>
                    <a:pt x="3" y="75"/>
                  </a:cubicBezTo>
                  <a:cubicBezTo>
                    <a:pt x="3" y="74"/>
                    <a:pt x="3" y="74"/>
                    <a:pt x="3" y="74"/>
                  </a:cubicBezTo>
                  <a:cubicBezTo>
                    <a:pt x="3" y="74"/>
                    <a:pt x="3" y="74"/>
                    <a:pt x="3" y="74"/>
                  </a:cubicBezTo>
                  <a:cubicBezTo>
                    <a:pt x="3" y="74"/>
                    <a:pt x="3" y="74"/>
                    <a:pt x="3" y="74"/>
                  </a:cubicBezTo>
                  <a:cubicBezTo>
                    <a:pt x="2" y="73"/>
                    <a:pt x="2" y="73"/>
                    <a:pt x="2" y="73"/>
                  </a:cubicBezTo>
                  <a:cubicBezTo>
                    <a:pt x="3" y="73"/>
                    <a:pt x="3" y="73"/>
                    <a:pt x="3" y="73"/>
                  </a:cubicBezTo>
                  <a:cubicBezTo>
                    <a:pt x="3" y="73"/>
                    <a:pt x="3" y="73"/>
                    <a:pt x="3" y="73"/>
                  </a:cubicBezTo>
                  <a:cubicBezTo>
                    <a:pt x="3" y="73"/>
                    <a:pt x="3" y="73"/>
                    <a:pt x="3" y="73"/>
                  </a:cubicBezTo>
                  <a:cubicBezTo>
                    <a:pt x="3" y="72"/>
                    <a:pt x="3" y="72"/>
                    <a:pt x="3" y="72"/>
                  </a:cubicBezTo>
                  <a:cubicBezTo>
                    <a:pt x="3" y="71"/>
                    <a:pt x="3" y="71"/>
                    <a:pt x="3" y="71"/>
                  </a:cubicBezTo>
                  <a:cubicBezTo>
                    <a:pt x="3" y="71"/>
                    <a:pt x="3" y="72"/>
                    <a:pt x="3" y="73"/>
                  </a:cubicBezTo>
                  <a:cubicBezTo>
                    <a:pt x="3" y="73"/>
                    <a:pt x="3" y="72"/>
                    <a:pt x="3" y="72"/>
                  </a:cubicBezTo>
                  <a:cubicBezTo>
                    <a:pt x="3" y="73"/>
                    <a:pt x="3" y="73"/>
                    <a:pt x="3" y="73"/>
                  </a:cubicBezTo>
                  <a:cubicBezTo>
                    <a:pt x="3" y="74"/>
                    <a:pt x="3" y="74"/>
                    <a:pt x="3" y="75"/>
                  </a:cubicBezTo>
                  <a:cubicBezTo>
                    <a:pt x="3" y="75"/>
                    <a:pt x="3" y="76"/>
                    <a:pt x="3" y="76"/>
                  </a:cubicBezTo>
                  <a:cubicBezTo>
                    <a:pt x="4" y="76"/>
                    <a:pt x="3" y="75"/>
                    <a:pt x="4" y="75"/>
                  </a:cubicBezTo>
                  <a:cubicBezTo>
                    <a:pt x="4" y="76"/>
                    <a:pt x="4" y="76"/>
                    <a:pt x="4" y="77"/>
                  </a:cubicBezTo>
                  <a:cubicBezTo>
                    <a:pt x="4" y="77"/>
                    <a:pt x="4" y="77"/>
                    <a:pt x="4" y="78"/>
                  </a:cubicBezTo>
                  <a:cubicBezTo>
                    <a:pt x="4" y="78"/>
                    <a:pt x="4" y="77"/>
                    <a:pt x="4" y="77"/>
                  </a:cubicBezTo>
                  <a:cubicBezTo>
                    <a:pt x="4" y="77"/>
                    <a:pt x="3" y="77"/>
                    <a:pt x="3" y="76"/>
                  </a:cubicBezTo>
                  <a:cubicBezTo>
                    <a:pt x="3" y="77"/>
                    <a:pt x="3" y="76"/>
                    <a:pt x="4" y="77"/>
                  </a:cubicBezTo>
                  <a:cubicBezTo>
                    <a:pt x="4" y="77"/>
                    <a:pt x="4" y="76"/>
                    <a:pt x="4" y="76"/>
                  </a:cubicBezTo>
                  <a:cubicBezTo>
                    <a:pt x="3" y="76"/>
                    <a:pt x="3" y="76"/>
                    <a:pt x="3" y="76"/>
                  </a:cubicBezTo>
                  <a:cubicBezTo>
                    <a:pt x="3" y="76"/>
                    <a:pt x="3" y="76"/>
                    <a:pt x="3" y="75"/>
                  </a:cubicBezTo>
                  <a:moveTo>
                    <a:pt x="1" y="71"/>
                  </a:moveTo>
                  <a:cubicBezTo>
                    <a:pt x="1" y="71"/>
                    <a:pt x="1" y="70"/>
                    <a:pt x="1" y="70"/>
                  </a:cubicBezTo>
                  <a:cubicBezTo>
                    <a:pt x="1" y="70"/>
                    <a:pt x="1" y="70"/>
                    <a:pt x="1" y="71"/>
                  </a:cubicBezTo>
                  <a:moveTo>
                    <a:pt x="2" y="74"/>
                  </a:moveTo>
                  <a:cubicBezTo>
                    <a:pt x="2" y="73"/>
                    <a:pt x="2" y="73"/>
                    <a:pt x="2" y="73"/>
                  </a:cubicBezTo>
                  <a:cubicBezTo>
                    <a:pt x="1" y="73"/>
                    <a:pt x="2" y="73"/>
                    <a:pt x="2" y="73"/>
                  </a:cubicBezTo>
                  <a:cubicBezTo>
                    <a:pt x="2" y="71"/>
                    <a:pt x="2" y="73"/>
                    <a:pt x="2" y="73"/>
                  </a:cubicBezTo>
                  <a:cubicBezTo>
                    <a:pt x="2" y="73"/>
                    <a:pt x="2" y="74"/>
                    <a:pt x="2" y="74"/>
                  </a:cubicBezTo>
                  <a:moveTo>
                    <a:pt x="1" y="72"/>
                  </a:moveTo>
                  <a:cubicBezTo>
                    <a:pt x="1" y="71"/>
                    <a:pt x="1" y="71"/>
                    <a:pt x="1" y="71"/>
                  </a:cubicBezTo>
                  <a:cubicBezTo>
                    <a:pt x="1" y="71"/>
                    <a:pt x="1" y="72"/>
                    <a:pt x="2" y="72"/>
                  </a:cubicBezTo>
                  <a:cubicBezTo>
                    <a:pt x="2" y="72"/>
                    <a:pt x="1" y="72"/>
                    <a:pt x="1" y="72"/>
                  </a:cubicBezTo>
                  <a:moveTo>
                    <a:pt x="2" y="70"/>
                  </a:moveTo>
                  <a:cubicBezTo>
                    <a:pt x="2" y="70"/>
                    <a:pt x="2" y="70"/>
                    <a:pt x="2" y="70"/>
                  </a:cubicBezTo>
                  <a:cubicBezTo>
                    <a:pt x="3" y="70"/>
                    <a:pt x="2" y="69"/>
                    <a:pt x="3" y="69"/>
                  </a:cubicBezTo>
                  <a:cubicBezTo>
                    <a:pt x="3" y="70"/>
                    <a:pt x="3" y="70"/>
                    <a:pt x="3" y="70"/>
                  </a:cubicBezTo>
                  <a:cubicBezTo>
                    <a:pt x="2" y="70"/>
                    <a:pt x="3" y="71"/>
                    <a:pt x="2" y="71"/>
                  </a:cubicBezTo>
                  <a:cubicBezTo>
                    <a:pt x="2" y="70"/>
                    <a:pt x="2" y="70"/>
                    <a:pt x="2" y="70"/>
                  </a:cubicBezTo>
                  <a:moveTo>
                    <a:pt x="2" y="67"/>
                  </a:moveTo>
                  <a:cubicBezTo>
                    <a:pt x="2" y="67"/>
                    <a:pt x="2" y="68"/>
                    <a:pt x="2" y="68"/>
                  </a:cubicBezTo>
                  <a:cubicBezTo>
                    <a:pt x="2" y="68"/>
                    <a:pt x="2" y="68"/>
                    <a:pt x="2" y="67"/>
                  </a:cubicBezTo>
                  <a:moveTo>
                    <a:pt x="37" y="3"/>
                  </a:moveTo>
                  <a:cubicBezTo>
                    <a:pt x="37" y="3"/>
                    <a:pt x="38" y="3"/>
                    <a:pt x="38" y="3"/>
                  </a:cubicBezTo>
                  <a:cubicBezTo>
                    <a:pt x="38" y="3"/>
                    <a:pt x="37" y="3"/>
                    <a:pt x="37" y="3"/>
                  </a:cubicBezTo>
                  <a:cubicBezTo>
                    <a:pt x="37" y="3"/>
                    <a:pt x="37" y="3"/>
                    <a:pt x="37" y="3"/>
                  </a:cubicBezTo>
                  <a:cubicBezTo>
                    <a:pt x="37" y="3"/>
                    <a:pt x="36" y="3"/>
                    <a:pt x="36" y="3"/>
                  </a:cubicBezTo>
                  <a:cubicBezTo>
                    <a:pt x="36" y="3"/>
                    <a:pt x="36" y="3"/>
                    <a:pt x="36" y="3"/>
                  </a:cubicBezTo>
                  <a:cubicBezTo>
                    <a:pt x="36" y="3"/>
                    <a:pt x="35" y="3"/>
                    <a:pt x="35" y="3"/>
                  </a:cubicBezTo>
                  <a:cubicBezTo>
                    <a:pt x="36" y="3"/>
                    <a:pt x="36" y="3"/>
                    <a:pt x="36" y="3"/>
                  </a:cubicBezTo>
                  <a:cubicBezTo>
                    <a:pt x="36" y="3"/>
                    <a:pt x="37" y="3"/>
                    <a:pt x="37" y="3"/>
                  </a:cubicBezTo>
                  <a:cubicBezTo>
                    <a:pt x="37" y="3"/>
                    <a:pt x="37" y="3"/>
                    <a:pt x="36" y="3"/>
                  </a:cubicBezTo>
                  <a:cubicBezTo>
                    <a:pt x="36" y="3"/>
                    <a:pt x="35" y="2"/>
                    <a:pt x="35" y="2"/>
                  </a:cubicBezTo>
                  <a:cubicBezTo>
                    <a:pt x="34" y="2"/>
                    <a:pt x="33" y="2"/>
                    <a:pt x="33" y="2"/>
                  </a:cubicBezTo>
                  <a:cubicBezTo>
                    <a:pt x="34" y="2"/>
                    <a:pt x="35" y="2"/>
                    <a:pt x="36" y="2"/>
                  </a:cubicBezTo>
                  <a:cubicBezTo>
                    <a:pt x="37" y="3"/>
                    <a:pt x="38" y="3"/>
                    <a:pt x="39" y="3"/>
                  </a:cubicBezTo>
                  <a:cubicBezTo>
                    <a:pt x="39" y="3"/>
                    <a:pt x="38" y="3"/>
                    <a:pt x="37" y="3"/>
                  </a:cubicBezTo>
                  <a:moveTo>
                    <a:pt x="42" y="3"/>
                  </a:moveTo>
                  <a:cubicBezTo>
                    <a:pt x="42" y="3"/>
                    <a:pt x="43" y="3"/>
                    <a:pt x="43" y="3"/>
                  </a:cubicBezTo>
                  <a:cubicBezTo>
                    <a:pt x="43" y="3"/>
                    <a:pt x="43" y="3"/>
                    <a:pt x="44" y="4"/>
                  </a:cubicBezTo>
                  <a:cubicBezTo>
                    <a:pt x="44" y="4"/>
                    <a:pt x="43" y="4"/>
                    <a:pt x="43" y="4"/>
                  </a:cubicBezTo>
                  <a:cubicBezTo>
                    <a:pt x="42" y="3"/>
                    <a:pt x="42" y="3"/>
                    <a:pt x="42" y="3"/>
                  </a:cubicBezTo>
                  <a:moveTo>
                    <a:pt x="41" y="2"/>
                  </a:moveTo>
                  <a:cubicBezTo>
                    <a:pt x="41" y="2"/>
                    <a:pt x="41" y="2"/>
                    <a:pt x="41" y="3"/>
                  </a:cubicBezTo>
                  <a:cubicBezTo>
                    <a:pt x="41" y="3"/>
                    <a:pt x="41" y="3"/>
                    <a:pt x="41" y="2"/>
                  </a:cubicBezTo>
                  <a:cubicBezTo>
                    <a:pt x="41" y="2"/>
                    <a:pt x="42" y="3"/>
                    <a:pt x="42" y="3"/>
                  </a:cubicBezTo>
                  <a:cubicBezTo>
                    <a:pt x="42" y="3"/>
                    <a:pt x="42" y="3"/>
                    <a:pt x="42" y="3"/>
                  </a:cubicBezTo>
                  <a:cubicBezTo>
                    <a:pt x="41" y="3"/>
                    <a:pt x="40" y="3"/>
                    <a:pt x="39" y="2"/>
                  </a:cubicBezTo>
                  <a:cubicBezTo>
                    <a:pt x="39" y="2"/>
                    <a:pt x="39" y="2"/>
                    <a:pt x="38" y="2"/>
                  </a:cubicBezTo>
                  <a:cubicBezTo>
                    <a:pt x="38" y="2"/>
                    <a:pt x="38" y="2"/>
                    <a:pt x="38" y="2"/>
                  </a:cubicBezTo>
                  <a:cubicBezTo>
                    <a:pt x="38" y="1"/>
                    <a:pt x="37" y="1"/>
                    <a:pt x="37" y="1"/>
                  </a:cubicBezTo>
                  <a:cubicBezTo>
                    <a:pt x="37" y="1"/>
                    <a:pt x="38" y="2"/>
                    <a:pt x="38" y="1"/>
                  </a:cubicBezTo>
                  <a:cubicBezTo>
                    <a:pt x="38" y="1"/>
                    <a:pt x="38" y="2"/>
                    <a:pt x="38" y="2"/>
                  </a:cubicBezTo>
                  <a:cubicBezTo>
                    <a:pt x="39" y="2"/>
                    <a:pt x="39" y="2"/>
                    <a:pt x="39" y="2"/>
                  </a:cubicBezTo>
                  <a:cubicBezTo>
                    <a:pt x="39" y="2"/>
                    <a:pt x="39" y="2"/>
                    <a:pt x="39" y="2"/>
                  </a:cubicBezTo>
                  <a:cubicBezTo>
                    <a:pt x="39" y="2"/>
                    <a:pt x="39" y="2"/>
                    <a:pt x="39" y="2"/>
                  </a:cubicBezTo>
                  <a:cubicBezTo>
                    <a:pt x="40" y="2"/>
                    <a:pt x="40" y="2"/>
                    <a:pt x="39" y="2"/>
                  </a:cubicBezTo>
                  <a:cubicBezTo>
                    <a:pt x="39" y="2"/>
                    <a:pt x="39" y="2"/>
                    <a:pt x="39" y="2"/>
                  </a:cubicBezTo>
                  <a:cubicBezTo>
                    <a:pt x="39" y="2"/>
                    <a:pt x="39" y="2"/>
                    <a:pt x="39" y="2"/>
                  </a:cubicBezTo>
                  <a:cubicBezTo>
                    <a:pt x="39" y="1"/>
                    <a:pt x="38" y="2"/>
                    <a:pt x="38" y="1"/>
                  </a:cubicBezTo>
                  <a:cubicBezTo>
                    <a:pt x="40" y="2"/>
                    <a:pt x="40" y="2"/>
                    <a:pt x="41" y="2"/>
                  </a:cubicBezTo>
                  <a:moveTo>
                    <a:pt x="40" y="2"/>
                  </a:moveTo>
                  <a:cubicBezTo>
                    <a:pt x="40" y="2"/>
                    <a:pt x="40" y="2"/>
                    <a:pt x="40" y="2"/>
                  </a:cubicBezTo>
                  <a:cubicBezTo>
                    <a:pt x="40" y="2"/>
                    <a:pt x="40" y="3"/>
                    <a:pt x="40" y="2"/>
                  </a:cubicBezTo>
                  <a:moveTo>
                    <a:pt x="3" y="69"/>
                  </a:moveTo>
                  <a:cubicBezTo>
                    <a:pt x="2" y="68"/>
                    <a:pt x="3" y="68"/>
                    <a:pt x="3" y="68"/>
                  </a:cubicBezTo>
                  <a:cubicBezTo>
                    <a:pt x="3" y="68"/>
                    <a:pt x="3" y="69"/>
                    <a:pt x="3" y="69"/>
                  </a:cubicBezTo>
                  <a:cubicBezTo>
                    <a:pt x="3" y="69"/>
                    <a:pt x="3" y="70"/>
                    <a:pt x="3" y="70"/>
                  </a:cubicBezTo>
                  <a:cubicBezTo>
                    <a:pt x="3" y="70"/>
                    <a:pt x="3" y="70"/>
                    <a:pt x="3" y="69"/>
                  </a:cubicBezTo>
                  <a:cubicBezTo>
                    <a:pt x="3" y="69"/>
                    <a:pt x="3" y="69"/>
                    <a:pt x="3" y="69"/>
                  </a:cubicBezTo>
                  <a:moveTo>
                    <a:pt x="45" y="4"/>
                  </a:moveTo>
                  <a:cubicBezTo>
                    <a:pt x="45" y="4"/>
                    <a:pt x="46" y="5"/>
                    <a:pt x="45" y="5"/>
                  </a:cubicBezTo>
                  <a:cubicBezTo>
                    <a:pt x="45" y="4"/>
                    <a:pt x="44" y="4"/>
                    <a:pt x="45" y="4"/>
                  </a:cubicBezTo>
                  <a:moveTo>
                    <a:pt x="43" y="4"/>
                  </a:moveTo>
                  <a:cubicBezTo>
                    <a:pt x="44" y="4"/>
                    <a:pt x="44" y="4"/>
                    <a:pt x="44" y="4"/>
                  </a:cubicBezTo>
                  <a:cubicBezTo>
                    <a:pt x="44" y="5"/>
                    <a:pt x="43" y="4"/>
                    <a:pt x="43" y="4"/>
                  </a:cubicBezTo>
                  <a:moveTo>
                    <a:pt x="1" y="67"/>
                  </a:moveTo>
                  <a:cubicBezTo>
                    <a:pt x="1" y="67"/>
                    <a:pt x="1" y="67"/>
                    <a:pt x="1" y="67"/>
                  </a:cubicBezTo>
                  <a:cubicBezTo>
                    <a:pt x="1" y="67"/>
                    <a:pt x="1" y="67"/>
                    <a:pt x="1" y="67"/>
                  </a:cubicBezTo>
                  <a:cubicBezTo>
                    <a:pt x="1" y="67"/>
                    <a:pt x="1" y="67"/>
                    <a:pt x="1" y="67"/>
                  </a:cubicBezTo>
                  <a:cubicBezTo>
                    <a:pt x="1" y="67"/>
                    <a:pt x="1" y="67"/>
                    <a:pt x="1" y="67"/>
                  </a:cubicBezTo>
                  <a:moveTo>
                    <a:pt x="37" y="1"/>
                  </a:moveTo>
                  <a:cubicBezTo>
                    <a:pt x="37" y="1"/>
                    <a:pt x="37" y="1"/>
                    <a:pt x="37" y="0"/>
                  </a:cubicBezTo>
                  <a:cubicBezTo>
                    <a:pt x="38" y="1"/>
                    <a:pt x="40" y="1"/>
                    <a:pt x="40" y="1"/>
                  </a:cubicBezTo>
                  <a:cubicBezTo>
                    <a:pt x="39" y="1"/>
                    <a:pt x="39" y="1"/>
                    <a:pt x="38" y="1"/>
                  </a:cubicBezTo>
                  <a:cubicBezTo>
                    <a:pt x="37" y="1"/>
                    <a:pt x="37" y="1"/>
                    <a:pt x="37" y="1"/>
                  </a:cubicBezTo>
                  <a:moveTo>
                    <a:pt x="3" y="27"/>
                  </a:moveTo>
                  <a:cubicBezTo>
                    <a:pt x="2" y="27"/>
                    <a:pt x="3" y="26"/>
                    <a:pt x="3" y="25"/>
                  </a:cubicBezTo>
                  <a:cubicBezTo>
                    <a:pt x="3" y="25"/>
                    <a:pt x="3" y="26"/>
                    <a:pt x="3" y="26"/>
                  </a:cubicBezTo>
                  <a:cubicBezTo>
                    <a:pt x="3" y="26"/>
                    <a:pt x="3" y="27"/>
                    <a:pt x="3" y="27"/>
                  </a:cubicBezTo>
                  <a:moveTo>
                    <a:pt x="3" y="78"/>
                  </a:moveTo>
                  <a:cubicBezTo>
                    <a:pt x="3" y="77"/>
                    <a:pt x="3" y="78"/>
                    <a:pt x="3" y="77"/>
                  </a:cubicBezTo>
                  <a:cubicBezTo>
                    <a:pt x="2" y="77"/>
                    <a:pt x="3" y="78"/>
                    <a:pt x="2" y="78"/>
                  </a:cubicBezTo>
                  <a:cubicBezTo>
                    <a:pt x="2" y="77"/>
                    <a:pt x="2" y="77"/>
                    <a:pt x="2" y="77"/>
                  </a:cubicBezTo>
                  <a:cubicBezTo>
                    <a:pt x="2" y="76"/>
                    <a:pt x="2" y="75"/>
                    <a:pt x="2" y="76"/>
                  </a:cubicBezTo>
                  <a:cubicBezTo>
                    <a:pt x="2" y="76"/>
                    <a:pt x="2" y="76"/>
                    <a:pt x="2" y="77"/>
                  </a:cubicBezTo>
                  <a:cubicBezTo>
                    <a:pt x="2" y="77"/>
                    <a:pt x="3" y="77"/>
                    <a:pt x="3" y="77"/>
                  </a:cubicBezTo>
                  <a:cubicBezTo>
                    <a:pt x="3" y="77"/>
                    <a:pt x="3" y="77"/>
                    <a:pt x="3" y="77"/>
                  </a:cubicBezTo>
                  <a:cubicBezTo>
                    <a:pt x="3" y="77"/>
                    <a:pt x="3" y="78"/>
                    <a:pt x="3" y="78"/>
                  </a:cubicBezTo>
                  <a:cubicBezTo>
                    <a:pt x="4" y="78"/>
                    <a:pt x="4" y="78"/>
                    <a:pt x="4" y="79"/>
                  </a:cubicBezTo>
                  <a:cubicBezTo>
                    <a:pt x="4" y="79"/>
                    <a:pt x="4" y="78"/>
                    <a:pt x="3" y="79"/>
                  </a:cubicBezTo>
                  <a:cubicBezTo>
                    <a:pt x="3" y="78"/>
                    <a:pt x="3" y="78"/>
                    <a:pt x="3" y="78"/>
                  </a:cubicBezTo>
                  <a:moveTo>
                    <a:pt x="34" y="0"/>
                  </a:moveTo>
                  <a:cubicBezTo>
                    <a:pt x="34" y="0"/>
                    <a:pt x="34" y="0"/>
                    <a:pt x="35" y="0"/>
                  </a:cubicBezTo>
                  <a:cubicBezTo>
                    <a:pt x="35" y="0"/>
                    <a:pt x="35" y="0"/>
                    <a:pt x="35" y="0"/>
                  </a:cubicBezTo>
                  <a:cubicBezTo>
                    <a:pt x="35" y="0"/>
                    <a:pt x="36" y="0"/>
                    <a:pt x="36" y="0"/>
                  </a:cubicBezTo>
                  <a:cubicBezTo>
                    <a:pt x="36" y="0"/>
                    <a:pt x="37" y="0"/>
                    <a:pt x="36" y="0"/>
                  </a:cubicBezTo>
                  <a:cubicBezTo>
                    <a:pt x="36" y="0"/>
                    <a:pt x="35" y="0"/>
                    <a:pt x="35" y="0"/>
                  </a:cubicBezTo>
                  <a:cubicBezTo>
                    <a:pt x="35" y="0"/>
                    <a:pt x="34" y="0"/>
                    <a:pt x="34" y="0"/>
                  </a:cubicBezTo>
                  <a:moveTo>
                    <a:pt x="62" y="50"/>
                  </a:moveTo>
                  <a:cubicBezTo>
                    <a:pt x="61" y="50"/>
                    <a:pt x="61" y="49"/>
                    <a:pt x="61" y="49"/>
                  </a:cubicBezTo>
                  <a:cubicBezTo>
                    <a:pt x="61" y="49"/>
                    <a:pt x="61" y="49"/>
                    <a:pt x="61" y="49"/>
                  </a:cubicBezTo>
                  <a:cubicBezTo>
                    <a:pt x="61" y="50"/>
                    <a:pt x="62" y="49"/>
                    <a:pt x="62" y="49"/>
                  </a:cubicBezTo>
                  <a:cubicBezTo>
                    <a:pt x="62" y="49"/>
                    <a:pt x="61" y="49"/>
                    <a:pt x="61" y="48"/>
                  </a:cubicBezTo>
                  <a:cubicBezTo>
                    <a:pt x="61" y="48"/>
                    <a:pt x="62" y="49"/>
                    <a:pt x="62" y="49"/>
                  </a:cubicBezTo>
                  <a:cubicBezTo>
                    <a:pt x="62" y="49"/>
                    <a:pt x="62" y="50"/>
                    <a:pt x="62" y="50"/>
                  </a:cubicBezTo>
                  <a:moveTo>
                    <a:pt x="61" y="39"/>
                  </a:moveTo>
                  <a:cubicBezTo>
                    <a:pt x="61" y="39"/>
                    <a:pt x="61" y="38"/>
                    <a:pt x="61" y="38"/>
                  </a:cubicBezTo>
                  <a:cubicBezTo>
                    <a:pt x="61" y="39"/>
                    <a:pt x="61" y="39"/>
                    <a:pt x="61" y="39"/>
                  </a:cubicBezTo>
                  <a:cubicBezTo>
                    <a:pt x="61" y="39"/>
                    <a:pt x="61" y="39"/>
                    <a:pt x="61" y="39"/>
                  </a:cubicBezTo>
                  <a:cubicBezTo>
                    <a:pt x="61" y="39"/>
                    <a:pt x="61" y="40"/>
                    <a:pt x="62" y="40"/>
                  </a:cubicBezTo>
                  <a:cubicBezTo>
                    <a:pt x="62" y="40"/>
                    <a:pt x="62" y="40"/>
                    <a:pt x="61" y="40"/>
                  </a:cubicBezTo>
                  <a:cubicBezTo>
                    <a:pt x="61" y="40"/>
                    <a:pt x="61" y="40"/>
                    <a:pt x="61" y="40"/>
                  </a:cubicBezTo>
                  <a:cubicBezTo>
                    <a:pt x="61" y="40"/>
                    <a:pt x="61" y="40"/>
                    <a:pt x="61" y="40"/>
                  </a:cubicBezTo>
                  <a:cubicBezTo>
                    <a:pt x="61" y="40"/>
                    <a:pt x="61" y="39"/>
                    <a:pt x="61" y="39"/>
                  </a:cubicBezTo>
                  <a:moveTo>
                    <a:pt x="60" y="41"/>
                  </a:moveTo>
                  <a:cubicBezTo>
                    <a:pt x="60" y="41"/>
                    <a:pt x="60" y="40"/>
                    <a:pt x="60" y="39"/>
                  </a:cubicBezTo>
                  <a:cubicBezTo>
                    <a:pt x="60" y="40"/>
                    <a:pt x="60" y="40"/>
                    <a:pt x="60" y="40"/>
                  </a:cubicBezTo>
                  <a:cubicBezTo>
                    <a:pt x="60" y="40"/>
                    <a:pt x="60" y="40"/>
                    <a:pt x="60" y="40"/>
                  </a:cubicBezTo>
                  <a:cubicBezTo>
                    <a:pt x="60" y="40"/>
                    <a:pt x="60" y="40"/>
                    <a:pt x="60" y="40"/>
                  </a:cubicBezTo>
                  <a:cubicBezTo>
                    <a:pt x="60" y="40"/>
                    <a:pt x="60" y="40"/>
                    <a:pt x="60" y="40"/>
                  </a:cubicBezTo>
                  <a:cubicBezTo>
                    <a:pt x="60" y="40"/>
                    <a:pt x="61" y="40"/>
                    <a:pt x="61" y="40"/>
                  </a:cubicBezTo>
                  <a:cubicBezTo>
                    <a:pt x="61" y="40"/>
                    <a:pt x="61" y="40"/>
                    <a:pt x="61" y="40"/>
                  </a:cubicBezTo>
                  <a:cubicBezTo>
                    <a:pt x="61" y="40"/>
                    <a:pt x="61" y="40"/>
                    <a:pt x="61" y="39"/>
                  </a:cubicBezTo>
                  <a:cubicBezTo>
                    <a:pt x="61" y="39"/>
                    <a:pt x="61" y="40"/>
                    <a:pt x="61" y="40"/>
                  </a:cubicBezTo>
                  <a:cubicBezTo>
                    <a:pt x="61" y="41"/>
                    <a:pt x="61" y="41"/>
                    <a:pt x="61" y="41"/>
                  </a:cubicBezTo>
                  <a:cubicBezTo>
                    <a:pt x="61" y="41"/>
                    <a:pt x="61" y="41"/>
                    <a:pt x="61" y="41"/>
                  </a:cubicBezTo>
                  <a:cubicBezTo>
                    <a:pt x="60" y="41"/>
                    <a:pt x="60" y="41"/>
                    <a:pt x="60" y="41"/>
                  </a:cubicBezTo>
                  <a:cubicBezTo>
                    <a:pt x="61" y="41"/>
                    <a:pt x="61" y="41"/>
                    <a:pt x="61" y="42"/>
                  </a:cubicBezTo>
                  <a:cubicBezTo>
                    <a:pt x="61" y="42"/>
                    <a:pt x="61" y="42"/>
                    <a:pt x="61" y="42"/>
                  </a:cubicBezTo>
                  <a:cubicBezTo>
                    <a:pt x="61" y="42"/>
                    <a:pt x="61" y="42"/>
                    <a:pt x="61" y="42"/>
                  </a:cubicBezTo>
                  <a:cubicBezTo>
                    <a:pt x="61" y="43"/>
                    <a:pt x="61" y="42"/>
                    <a:pt x="61" y="43"/>
                  </a:cubicBezTo>
                  <a:cubicBezTo>
                    <a:pt x="61" y="43"/>
                    <a:pt x="61" y="43"/>
                    <a:pt x="61" y="42"/>
                  </a:cubicBezTo>
                  <a:cubicBezTo>
                    <a:pt x="60" y="42"/>
                    <a:pt x="60" y="42"/>
                    <a:pt x="60" y="42"/>
                  </a:cubicBezTo>
                  <a:cubicBezTo>
                    <a:pt x="60" y="41"/>
                    <a:pt x="60" y="42"/>
                    <a:pt x="60" y="41"/>
                  </a:cubicBezTo>
                  <a:cubicBezTo>
                    <a:pt x="60" y="41"/>
                    <a:pt x="60" y="41"/>
                    <a:pt x="60" y="41"/>
                  </a:cubicBezTo>
                  <a:moveTo>
                    <a:pt x="63" y="48"/>
                  </a:moveTo>
                  <a:cubicBezTo>
                    <a:pt x="63" y="48"/>
                    <a:pt x="63" y="48"/>
                    <a:pt x="63" y="49"/>
                  </a:cubicBezTo>
                  <a:cubicBezTo>
                    <a:pt x="63" y="49"/>
                    <a:pt x="63" y="49"/>
                    <a:pt x="63" y="49"/>
                  </a:cubicBezTo>
                  <a:cubicBezTo>
                    <a:pt x="63" y="49"/>
                    <a:pt x="62" y="50"/>
                    <a:pt x="62" y="50"/>
                  </a:cubicBezTo>
                  <a:cubicBezTo>
                    <a:pt x="62" y="50"/>
                    <a:pt x="63" y="49"/>
                    <a:pt x="62" y="49"/>
                  </a:cubicBezTo>
                  <a:cubicBezTo>
                    <a:pt x="62" y="49"/>
                    <a:pt x="63" y="48"/>
                    <a:pt x="63" y="48"/>
                  </a:cubicBezTo>
                  <a:moveTo>
                    <a:pt x="62" y="46"/>
                  </a:moveTo>
                  <a:cubicBezTo>
                    <a:pt x="62" y="46"/>
                    <a:pt x="63" y="47"/>
                    <a:pt x="62" y="47"/>
                  </a:cubicBezTo>
                  <a:cubicBezTo>
                    <a:pt x="63" y="47"/>
                    <a:pt x="63" y="47"/>
                    <a:pt x="63" y="48"/>
                  </a:cubicBezTo>
                  <a:cubicBezTo>
                    <a:pt x="63" y="47"/>
                    <a:pt x="62" y="48"/>
                    <a:pt x="62" y="48"/>
                  </a:cubicBezTo>
                  <a:cubicBezTo>
                    <a:pt x="62" y="48"/>
                    <a:pt x="62" y="47"/>
                    <a:pt x="62" y="46"/>
                  </a:cubicBezTo>
                  <a:cubicBezTo>
                    <a:pt x="62" y="47"/>
                    <a:pt x="62" y="46"/>
                    <a:pt x="62" y="46"/>
                  </a:cubicBezTo>
                  <a:moveTo>
                    <a:pt x="60" y="35"/>
                  </a:moveTo>
                  <a:cubicBezTo>
                    <a:pt x="60" y="35"/>
                    <a:pt x="60" y="35"/>
                    <a:pt x="60" y="35"/>
                  </a:cubicBezTo>
                  <a:cubicBezTo>
                    <a:pt x="60" y="35"/>
                    <a:pt x="60" y="35"/>
                    <a:pt x="60" y="35"/>
                  </a:cubicBezTo>
                  <a:cubicBezTo>
                    <a:pt x="60" y="35"/>
                    <a:pt x="60" y="35"/>
                    <a:pt x="60" y="35"/>
                  </a:cubicBezTo>
                  <a:moveTo>
                    <a:pt x="59" y="35"/>
                  </a:moveTo>
                  <a:cubicBezTo>
                    <a:pt x="59" y="36"/>
                    <a:pt x="59" y="36"/>
                    <a:pt x="59" y="36"/>
                  </a:cubicBezTo>
                  <a:cubicBezTo>
                    <a:pt x="59" y="36"/>
                    <a:pt x="59" y="36"/>
                    <a:pt x="59" y="36"/>
                  </a:cubicBezTo>
                  <a:cubicBezTo>
                    <a:pt x="59" y="36"/>
                    <a:pt x="59" y="36"/>
                    <a:pt x="59" y="37"/>
                  </a:cubicBezTo>
                  <a:cubicBezTo>
                    <a:pt x="59" y="36"/>
                    <a:pt x="59" y="36"/>
                    <a:pt x="59" y="35"/>
                  </a:cubicBezTo>
                  <a:moveTo>
                    <a:pt x="59" y="37"/>
                  </a:moveTo>
                  <a:cubicBezTo>
                    <a:pt x="60" y="37"/>
                    <a:pt x="59" y="37"/>
                    <a:pt x="59" y="38"/>
                  </a:cubicBezTo>
                  <a:cubicBezTo>
                    <a:pt x="60" y="38"/>
                    <a:pt x="59" y="39"/>
                    <a:pt x="60" y="39"/>
                  </a:cubicBezTo>
                  <a:cubicBezTo>
                    <a:pt x="59" y="39"/>
                    <a:pt x="59" y="38"/>
                    <a:pt x="59" y="38"/>
                  </a:cubicBezTo>
                  <a:cubicBezTo>
                    <a:pt x="59" y="38"/>
                    <a:pt x="59" y="37"/>
                    <a:pt x="59" y="37"/>
                  </a:cubicBezTo>
                  <a:moveTo>
                    <a:pt x="60" y="36"/>
                  </a:moveTo>
                  <a:cubicBezTo>
                    <a:pt x="60" y="36"/>
                    <a:pt x="60" y="37"/>
                    <a:pt x="60" y="37"/>
                  </a:cubicBezTo>
                  <a:cubicBezTo>
                    <a:pt x="60" y="37"/>
                    <a:pt x="60" y="36"/>
                    <a:pt x="60" y="36"/>
                  </a:cubicBezTo>
                  <a:cubicBezTo>
                    <a:pt x="60" y="36"/>
                    <a:pt x="60" y="37"/>
                    <a:pt x="60" y="37"/>
                  </a:cubicBezTo>
                  <a:cubicBezTo>
                    <a:pt x="61" y="37"/>
                    <a:pt x="60" y="37"/>
                    <a:pt x="60" y="37"/>
                  </a:cubicBezTo>
                  <a:cubicBezTo>
                    <a:pt x="60" y="37"/>
                    <a:pt x="60" y="37"/>
                    <a:pt x="60" y="38"/>
                  </a:cubicBezTo>
                  <a:cubicBezTo>
                    <a:pt x="60" y="38"/>
                    <a:pt x="60" y="38"/>
                    <a:pt x="60" y="38"/>
                  </a:cubicBezTo>
                  <a:cubicBezTo>
                    <a:pt x="60" y="38"/>
                    <a:pt x="60" y="38"/>
                    <a:pt x="60" y="38"/>
                  </a:cubicBezTo>
                  <a:cubicBezTo>
                    <a:pt x="60" y="38"/>
                    <a:pt x="60" y="39"/>
                    <a:pt x="60" y="39"/>
                  </a:cubicBezTo>
                  <a:cubicBezTo>
                    <a:pt x="60" y="38"/>
                    <a:pt x="60" y="38"/>
                    <a:pt x="60" y="37"/>
                  </a:cubicBezTo>
                  <a:cubicBezTo>
                    <a:pt x="60" y="37"/>
                    <a:pt x="61" y="37"/>
                    <a:pt x="60" y="37"/>
                  </a:cubicBezTo>
                  <a:cubicBezTo>
                    <a:pt x="60" y="37"/>
                    <a:pt x="60" y="38"/>
                    <a:pt x="60" y="38"/>
                  </a:cubicBezTo>
                  <a:cubicBezTo>
                    <a:pt x="59" y="37"/>
                    <a:pt x="60" y="37"/>
                    <a:pt x="60" y="36"/>
                  </a:cubicBezTo>
                  <a:moveTo>
                    <a:pt x="63" y="50"/>
                  </a:moveTo>
                  <a:cubicBezTo>
                    <a:pt x="63" y="50"/>
                    <a:pt x="63" y="50"/>
                    <a:pt x="63" y="50"/>
                  </a:cubicBezTo>
                  <a:cubicBezTo>
                    <a:pt x="63" y="50"/>
                    <a:pt x="63" y="52"/>
                    <a:pt x="63" y="52"/>
                  </a:cubicBezTo>
                  <a:cubicBezTo>
                    <a:pt x="63" y="53"/>
                    <a:pt x="63" y="53"/>
                    <a:pt x="63" y="52"/>
                  </a:cubicBezTo>
                  <a:cubicBezTo>
                    <a:pt x="63" y="52"/>
                    <a:pt x="62" y="51"/>
                    <a:pt x="63" y="50"/>
                  </a:cubicBezTo>
                  <a:moveTo>
                    <a:pt x="61" y="37"/>
                  </a:moveTo>
                  <a:cubicBezTo>
                    <a:pt x="61" y="37"/>
                    <a:pt x="62" y="37"/>
                    <a:pt x="62" y="38"/>
                  </a:cubicBezTo>
                  <a:cubicBezTo>
                    <a:pt x="61" y="37"/>
                    <a:pt x="61" y="38"/>
                    <a:pt x="61" y="37"/>
                  </a:cubicBezTo>
                  <a:cubicBezTo>
                    <a:pt x="61" y="37"/>
                    <a:pt x="61" y="38"/>
                    <a:pt x="61" y="38"/>
                  </a:cubicBezTo>
                  <a:cubicBezTo>
                    <a:pt x="61" y="37"/>
                    <a:pt x="61" y="37"/>
                    <a:pt x="61" y="36"/>
                  </a:cubicBezTo>
                  <a:cubicBezTo>
                    <a:pt x="61" y="36"/>
                    <a:pt x="61" y="36"/>
                    <a:pt x="61" y="36"/>
                  </a:cubicBezTo>
                  <a:cubicBezTo>
                    <a:pt x="61" y="36"/>
                    <a:pt x="61" y="36"/>
                    <a:pt x="61" y="37"/>
                  </a:cubicBezTo>
                  <a:moveTo>
                    <a:pt x="62" y="37"/>
                  </a:moveTo>
                  <a:cubicBezTo>
                    <a:pt x="62" y="37"/>
                    <a:pt x="62" y="38"/>
                    <a:pt x="62" y="38"/>
                  </a:cubicBezTo>
                  <a:cubicBezTo>
                    <a:pt x="62" y="38"/>
                    <a:pt x="63" y="38"/>
                    <a:pt x="62" y="39"/>
                  </a:cubicBezTo>
                  <a:cubicBezTo>
                    <a:pt x="62" y="38"/>
                    <a:pt x="62" y="38"/>
                    <a:pt x="62" y="37"/>
                  </a:cubicBezTo>
                  <a:cubicBezTo>
                    <a:pt x="62" y="38"/>
                    <a:pt x="62" y="38"/>
                    <a:pt x="62" y="37"/>
                  </a:cubicBezTo>
                  <a:moveTo>
                    <a:pt x="61" y="46"/>
                  </a:moveTo>
                  <a:cubicBezTo>
                    <a:pt x="61" y="46"/>
                    <a:pt x="62" y="46"/>
                    <a:pt x="62" y="47"/>
                  </a:cubicBezTo>
                  <a:cubicBezTo>
                    <a:pt x="62" y="47"/>
                    <a:pt x="61" y="47"/>
                    <a:pt x="61" y="47"/>
                  </a:cubicBezTo>
                  <a:cubicBezTo>
                    <a:pt x="61" y="47"/>
                    <a:pt x="61" y="47"/>
                    <a:pt x="61" y="47"/>
                  </a:cubicBezTo>
                  <a:cubicBezTo>
                    <a:pt x="61" y="46"/>
                    <a:pt x="61" y="47"/>
                    <a:pt x="61" y="47"/>
                  </a:cubicBezTo>
                  <a:cubicBezTo>
                    <a:pt x="61" y="46"/>
                    <a:pt x="61" y="46"/>
                    <a:pt x="61" y="46"/>
                  </a:cubicBezTo>
                  <a:cubicBezTo>
                    <a:pt x="61" y="46"/>
                    <a:pt x="61" y="46"/>
                    <a:pt x="61" y="46"/>
                  </a:cubicBezTo>
                  <a:cubicBezTo>
                    <a:pt x="61" y="46"/>
                    <a:pt x="61" y="46"/>
                    <a:pt x="61" y="46"/>
                  </a:cubicBezTo>
                  <a:cubicBezTo>
                    <a:pt x="61" y="46"/>
                    <a:pt x="61" y="46"/>
                    <a:pt x="61" y="46"/>
                  </a:cubicBezTo>
                  <a:cubicBezTo>
                    <a:pt x="61" y="46"/>
                    <a:pt x="61" y="46"/>
                    <a:pt x="61" y="45"/>
                  </a:cubicBezTo>
                  <a:cubicBezTo>
                    <a:pt x="61" y="45"/>
                    <a:pt x="61" y="45"/>
                    <a:pt x="62" y="45"/>
                  </a:cubicBezTo>
                  <a:cubicBezTo>
                    <a:pt x="62" y="46"/>
                    <a:pt x="61" y="46"/>
                    <a:pt x="61" y="46"/>
                  </a:cubicBezTo>
                  <a:moveTo>
                    <a:pt x="63" y="61"/>
                  </a:moveTo>
                  <a:cubicBezTo>
                    <a:pt x="63" y="61"/>
                    <a:pt x="63" y="62"/>
                    <a:pt x="63" y="63"/>
                  </a:cubicBezTo>
                  <a:cubicBezTo>
                    <a:pt x="63" y="62"/>
                    <a:pt x="63" y="62"/>
                    <a:pt x="63" y="61"/>
                  </a:cubicBezTo>
                  <a:moveTo>
                    <a:pt x="61" y="56"/>
                  </a:moveTo>
                  <a:cubicBezTo>
                    <a:pt x="61" y="57"/>
                    <a:pt x="61" y="57"/>
                    <a:pt x="61" y="57"/>
                  </a:cubicBezTo>
                  <a:cubicBezTo>
                    <a:pt x="60" y="57"/>
                    <a:pt x="60" y="57"/>
                    <a:pt x="61" y="56"/>
                  </a:cubicBezTo>
                  <a:cubicBezTo>
                    <a:pt x="60" y="56"/>
                    <a:pt x="60" y="56"/>
                    <a:pt x="60" y="56"/>
                  </a:cubicBezTo>
                  <a:cubicBezTo>
                    <a:pt x="60" y="56"/>
                    <a:pt x="60" y="57"/>
                    <a:pt x="60" y="57"/>
                  </a:cubicBezTo>
                  <a:cubicBezTo>
                    <a:pt x="60" y="57"/>
                    <a:pt x="60" y="57"/>
                    <a:pt x="60" y="57"/>
                  </a:cubicBezTo>
                  <a:cubicBezTo>
                    <a:pt x="60" y="58"/>
                    <a:pt x="61" y="58"/>
                    <a:pt x="61" y="58"/>
                  </a:cubicBezTo>
                  <a:cubicBezTo>
                    <a:pt x="61" y="58"/>
                    <a:pt x="61" y="58"/>
                    <a:pt x="60" y="58"/>
                  </a:cubicBezTo>
                  <a:cubicBezTo>
                    <a:pt x="61" y="58"/>
                    <a:pt x="61" y="59"/>
                    <a:pt x="61" y="59"/>
                  </a:cubicBezTo>
                  <a:cubicBezTo>
                    <a:pt x="61" y="60"/>
                    <a:pt x="60" y="59"/>
                    <a:pt x="60" y="60"/>
                  </a:cubicBezTo>
                  <a:cubicBezTo>
                    <a:pt x="60" y="60"/>
                    <a:pt x="61" y="60"/>
                    <a:pt x="61" y="59"/>
                  </a:cubicBezTo>
                  <a:cubicBezTo>
                    <a:pt x="61" y="60"/>
                    <a:pt x="61" y="60"/>
                    <a:pt x="61" y="60"/>
                  </a:cubicBezTo>
                  <a:cubicBezTo>
                    <a:pt x="61" y="60"/>
                    <a:pt x="61" y="60"/>
                    <a:pt x="60" y="60"/>
                  </a:cubicBezTo>
                  <a:cubicBezTo>
                    <a:pt x="60" y="60"/>
                    <a:pt x="60" y="60"/>
                    <a:pt x="60" y="60"/>
                  </a:cubicBezTo>
                  <a:cubicBezTo>
                    <a:pt x="60" y="60"/>
                    <a:pt x="60" y="60"/>
                    <a:pt x="60" y="61"/>
                  </a:cubicBezTo>
                  <a:cubicBezTo>
                    <a:pt x="60" y="60"/>
                    <a:pt x="60" y="62"/>
                    <a:pt x="60" y="62"/>
                  </a:cubicBezTo>
                  <a:cubicBezTo>
                    <a:pt x="60" y="62"/>
                    <a:pt x="60" y="61"/>
                    <a:pt x="60" y="61"/>
                  </a:cubicBezTo>
                  <a:cubicBezTo>
                    <a:pt x="60" y="61"/>
                    <a:pt x="60" y="61"/>
                    <a:pt x="60" y="62"/>
                  </a:cubicBezTo>
                  <a:cubicBezTo>
                    <a:pt x="59" y="61"/>
                    <a:pt x="59" y="60"/>
                    <a:pt x="59" y="59"/>
                  </a:cubicBezTo>
                  <a:cubicBezTo>
                    <a:pt x="59" y="59"/>
                    <a:pt x="59" y="59"/>
                    <a:pt x="59" y="59"/>
                  </a:cubicBezTo>
                  <a:cubicBezTo>
                    <a:pt x="59" y="59"/>
                    <a:pt x="59" y="59"/>
                    <a:pt x="59" y="58"/>
                  </a:cubicBezTo>
                  <a:cubicBezTo>
                    <a:pt x="59" y="58"/>
                    <a:pt x="59" y="58"/>
                    <a:pt x="59" y="58"/>
                  </a:cubicBezTo>
                  <a:cubicBezTo>
                    <a:pt x="59" y="58"/>
                    <a:pt x="59" y="58"/>
                    <a:pt x="59" y="58"/>
                  </a:cubicBezTo>
                  <a:cubicBezTo>
                    <a:pt x="59" y="58"/>
                    <a:pt x="59" y="57"/>
                    <a:pt x="59" y="57"/>
                  </a:cubicBezTo>
                  <a:cubicBezTo>
                    <a:pt x="59" y="56"/>
                    <a:pt x="59" y="56"/>
                    <a:pt x="59" y="55"/>
                  </a:cubicBezTo>
                  <a:cubicBezTo>
                    <a:pt x="59" y="55"/>
                    <a:pt x="59" y="54"/>
                    <a:pt x="59" y="54"/>
                  </a:cubicBezTo>
                  <a:cubicBezTo>
                    <a:pt x="59" y="53"/>
                    <a:pt x="59" y="53"/>
                    <a:pt x="59" y="53"/>
                  </a:cubicBezTo>
                  <a:cubicBezTo>
                    <a:pt x="59" y="52"/>
                    <a:pt x="60" y="52"/>
                    <a:pt x="59" y="51"/>
                  </a:cubicBezTo>
                  <a:cubicBezTo>
                    <a:pt x="59" y="51"/>
                    <a:pt x="59" y="51"/>
                    <a:pt x="59" y="50"/>
                  </a:cubicBezTo>
                  <a:cubicBezTo>
                    <a:pt x="60" y="51"/>
                    <a:pt x="59" y="51"/>
                    <a:pt x="60" y="51"/>
                  </a:cubicBezTo>
                  <a:cubicBezTo>
                    <a:pt x="60" y="51"/>
                    <a:pt x="59" y="50"/>
                    <a:pt x="59" y="50"/>
                  </a:cubicBezTo>
                  <a:cubicBezTo>
                    <a:pt x="60" y="49"/>
                    <a:pt x="59" y="48"/>
                    <a:pt x="59" y="48"/>
                  </a:cubicBezTo>
                  <a:cubicBezTo>
                    <a:pt x="59" y="47"/>
                    <a:pt x="59" y="47"/>
                    <a:pt x="60" y="47"/>
                  </a:cubicBezTo>
                  <a:cubicBezTo>
                    <a:pt x="60" y="47"/>
                    <a:pt x="60" y="46"/>
                    <a:pt x="60" y="46"/>
                  </a:cubicBezTo>
                  <a:cubicBezTo>
                    <a:pt x="60" y="46"/>
                    <a:pt x="60" y="47"/>
                    <a:pt x="60" y="47"/>
                  </a:cubicBezTo>
                  <a:cubicBezTo>
                    <a:pt x="60" y="48"/>
                    <a:pt x="60" y="48"/>
                    <a:pt x="60" y="48"/>
                  </a:cubicBezTo>
                  <a:cubicBezTo>
                    <a:pt x="60" y="48"/>
                    <a:pt x="60" y="49"/>
                    <a:pt x="60" y="49"/>
                  </a:cubicBezTo>
                  <a:cubicBezTo>
                    <a:pt x="60" y="49"/>
                    <a:pt x="60" y="49"/>
                    <a:pt x="60" y="49"/>
                  </a:cubicBezTo>
                  <a:cubicBezTo>
                    <a:pt x="60" y="49"/>
                    <a:pt x="60" y="49"/>
                    <a:pt x="60" y="50"/>
                  </a:cubicBezTo>
                  <a:cubicBezTo>
                    <a:pt x="60" y="50"/>
                    <a:pt x="60" y="50"/>
                    <a:pt x="60" y="51"/>
                  </a:cubicBezTo>
                  <a:cubicBezTo>
                    <a:pt x="60" y="51"/>
                    <a:pt x="60" y="50"/>
                    <a:pt x="60" y="51"/>
                  </a:cubicBezTo>
                  <a:cubicBezTo>
                    <a:pt x="60" y="51"/>
                    <a:pt x="60" y="51"/>
                    <a:pt x="60" y="51"/>
                  </a:cubicBezTo>
                  <a:cubicBezTo>
                    <a:pt x="60" y="51"/>
                    <a:pt x="60" y="51"/>
                    <a:pt x="61" y="51"/>
                  </a:cubicBezTo>
                  <a:cubicBezTo>
                    <a:pt x="60" y="52"/>
                    <a:pt x="61" y="53"/>
                    <a:pt x="60" y="54"/>
                  </a:cubicBezTo>
                  <a:cubicBezTo>
                    <a:pt x="60" y="54"/>
                    <a:pt x="61" y="55"/>
                    <a:pt x="61" y="55"/>
                  </a:cubicBezTo>
                  <a:cubicBezTo>
                    <a:pt x="61" y="55"/>
                    <a:pt x="61" y="55"/>
                    <a:pt x="61" y="56"/>
                  </a:cubicBezTo>
                  <a:cubicBezTo>
                    <a:pt x="61" y="56"/>
                    <a:pt x="61" y="56"/>
                    <a:pt x="61" y="56"/>
                  </a:cubicBezTo>
                  <a:cubicBezTo>
                    <a:pt x="61" y="56"/>
                    <a:pt x="61" y="56"/>
                    <a:pt x="61" y="56"/>
                  </a:cubicBezTo>
                  <a:moveTo>
                    <a:pt x="60" y="52"/>
                  </a:moveTo>
                  <a:cubicBezTo>
                    <a:pt x="60" y="52"/>
                    <a:pt x="60" y="52"/>
                    <a:pt x="60" y="52"/>
                  </a:cubicBezTo>
                  <a:cubicBezTo>
                    <a:pt x="61" y="52"/>
                    <a:pt x="60" y="52"/>
                    <a:pt x="60" y="51"/>
                  </a:cubicBezTo>
                  <a:cubicBezTo>
                    <a:pt x="60" y="51"/>
                    <a:pt x="60" y="51"/>
                    <a:pt x="60" y="52"/>
                  </a:cubicBezTo>
                  <a:cubicBezTo>
                    <a:pt x="60" y="52"/>
                    <a:pt x="60" y="51"/>
                    <a:pt x="60" y="52"/>
                  </a:cubicBezTo>
                  <a:moveTo>
                    <a:pt x="60" y="53"/>
                  </a:moveTo>
                  <a:cubicBezTo>
                    <a:pt x="60" y="52"/>
                    <a:pt x="60" y="52"/>
                    <a:pt x="60" y="52"/>
                  </a:cubicBezTo>
                  <a:cubicBezTo>
                    <a:pt x="60" y="52"/>
                    <a:pt x="60" y="52"/>
                    <a:pt x="60" y="52"/>
                  </a:cubicBezTo>
                  <a:cubicBezTo>
                    <a:pt x="60" y="52"/>
                    <a:pt x="59" y="52"/>
                    <a:pt x="60" y="52"/>
                  </a:cubicBezTo>
                  <a:cubicBezTo>
                    <a:pt x="60" y="52"/>
                    <a:pt x="60" y="53"/>
                    <a:pt x="60" y="53"/>
                  </a:cubicBezTo>
                  <a:moveTo>
                    <a:pt x="60" y="54"/>
                  </a:moveTo>
                  <a:cubicBezTo>
                    <a:pt x="60" y="54"/>
                    <a:pt x="60" y="53"/>
                    <a:pt x="60" y="53"/>
                  </a:cubicBezTo>
                  <a:cubicBezTo>
                    <a:pt x="60" y="53"/>
                    <a:pt x="60" y="53"/>
                    <a:pt x="60" y="53"/>
                  </a:cubicBezTo>
                  <a:cubicBezTo>
                    <a:pt x="60" y="53"/>
                    <a:pt x="60" y="53"/>
                    <a:pt x="60" y="54"/>
                  </a:cubicBezTo>
                  <a:moveTo>
                    <a:pt x="60" y="59"/>
                  </a:moveTo>
                  <a:cubicBezTo>
                    <a:pt x="60" y="59"/>
                    <a:pt x="60" y="59"/>
                    <a:pt x="59" y="59"/>
                  </a:cubicBezTo>
                  <a:cubicBezTo>
                    <a:pt x="60" y="60"/>
                    <a:pt x="60" y="60"/>
                    <a:pt x="60" y="60"/>
                  </a:cubicBezTo>
                  <a:cubicBezTo>
                    <a:pt x="60" y="59"/>
                    <a:pt x="60" y="59"/>
                    <a:pt x="60" y="59"/>
                  </a:cubicBezTo>
                  <a:moveTo>
                    <a:pt x="60" y="55"/>
                  </a:moveTo>
                  <a:cubicBezTo>
                    <a:pt x="60" y="55"/>
                    <a:pt x="60" y="54"/>
                    <a:pt x="60" y="54"/>
                  </a:cubicBezTo>
                  <a:cubicBezTo>
                    <a:pt x="60" y="54"/>
                    <a:pt x="60" y="56"/>
                    <a:pt x="60" y="55"/>
                  </a:cubicBezTo>
                  <a:moveTo>
                    <a:pt x="61" y="56"/>
                  </a:moveTo>
                  <a:cubicBezTo>
                    <a:pt x="61" y="55"/>
                    <a:pt x="61" y="54"/>
                    <a:pt x="60" y="54"/>
                  </a:cubicBezTo>
                  <a:cubicBezTo>
                    <a:pt x="60" y="55"/>
                    <a:pt x="61" y="55"/>
                    <a:pt x="61" y="56"/>
                  </a:cubicBezTo>
                  <a:moveTo>
                    <a:pt x="45" y="5"/>
                  </a:moveTo>
                  <a:cubicBezTo>
                    <a:pt x="46" y="5"/>
                    <a:pt x="46" y="4"/>
                    <a:pt x="46" y="5"/>
                  </a:cubicBezTo>
                  <a:cubicBezTo>
                    <a:pt x="46" y="5"/>
                    <a:pt x="46" y="5"/>
                    <a:pt x="45" y="5"/>
                  </a:cubicBezTo>
                  <a:cubicBezTo>
                    <a:pt x="45" y="5"/>
                    <a:pt x="45" y="5"/>
                    <a:pt x="45" y="5"/>
                  </a:cubicBezTo>
                  <a:moveTo>
                    <a:pt x="63" y="73"/>
                  </a:moveTo>
                  <a:cubicBezTo>
                    <a:pt x="63" y="73"/>
                    <a:pt x="63" y="73"/>
                    <a:pt x="63" y="72"/>
                  </a:cubicBezTo>
                  <a:cubicBezTo>
                    <a:pt x="63" y="72"/>
                    <a:pt x="63" y="73"/>
                    <a:pt x="63" y="73"/>
                  </a:cubicBezTo>
                  <a:moveTo>
                    <a:pt x="62" y="50"/>
                  </a:moveTo>
                  <a:cubicBezTo>
                    <a:pt x="62" y="51"/>
                    <a:pt x="61" y="50"/>
                    <a:pt x="61" y="51"/>
                  </a:cubicBezTo>
                  <a:cubicBezTo>
                    <a:pt x="61" y="51"/>
                    <a:pt x="61" y="50"/>
                    <a:pt x="61" y="50"/>
                  </a:cubicBezTo>
                  <a:cubicBezTo>
                    <a:pt x="61" y="50"/>
                    <a:pt x="61" y="50"/>
                    <a:pt x="62" y="50"/>
                  </a:cubicBezTo>
                  <a:moveTo>
                    <a:pt x="61" y="51"/>
                  </a:moveTo>
                  <a:cubicBezTo>
                    <a:pt x="60" y="51"/>
                    <a:pt x="60" y="51"/>
                    <a:pt x="60" y="51"/>
                  </a:cubicBezTo>
                  <a:cubicBezTo>
                    <a:pt x="60" y="50"/>
                    <a:pt x="60" y="50"/>
                    <a:pt x="60" y="50"/>
                  </a:cubicBezTo>
                  <a:cubicBezTo>
                    <a:pt x="61" y="50"/>
                    <a:pt x="60" y="50"/>
                    <a:pt x="61" y="51"/>
                  </a:cubicBezTo>
                  <a:moveTo>
                    <a:pt x="63" y="54"/>
                  </a:moveTo>
                  <a:cubicBezTo>
                    <a:pt x="63" y="54"/>
                    <a:pt x="63" y="54"/>
                    <a:pt x="63" y="54"/>
                  </a:cubicBezTo>
                  <a:cubicBezTo>
                    <a:pt x="63" y="54"/>
                    <a:pt x="63" y="54"/>
                    <a:pt x="63" y="54"/>
                  </a:cubicBezTo>
                  <a:cubicBezTo>
                    <a:pt x="63" y="54"/>
                    <a:pt x="63" y="54"/>
                    <a:pt x="63" y="54"/>
                  </a:cubicBezTo>
                  <a:cubicBezTo>
                    <a:pt x="63" y="55"/>
                    <a:pt x="63" y="54"/>
                    <a:pt x="63" y="54"/>
                  </a:cubicBezTo>
                  <a:cubicBezTo>
                    <a:pt x="63" y="55"/>
                    <a:pt x="63" y="55"/>
                    <a:pt x="63" y="55"/>
                  </a:cubicBezTo>
                  <a:cubicBezTo>
                    <a:pt x="63" y="55"/>
                    <a:pt x="63" y="55"/>
                    <a:pt x="63" y="55"/>
                  </a:cubicBezTo>
                  <a:cubicBezTo>
                    <a:pt x="63" y="55"/>
                    <a:pt x="63" y="56"/>
                    <a:pt x="63" y="56"/>
                  </a:cubicBezTo>
                  <a:cubicBezTo>
                    <a:pt x="63" y="56"/>
                    <a:pt x="63" y="56"/>
                    <a:pt x="63" y="56"/>
                  </a:cubicBezTo>
                  <a:cubicBezTo>
                    <a:pt x="63" y="56"/>
                    <a:pt x="63" y="55"/>
                    <a:pt x="63" y="55"/>
                  </a:cubicBezTo>
                  <a:cubicBezTo>
                    <a:pt x="63" y="55"/>
                    <a:pt x="63" y="55"/>
                    <a:pt x="63" y="55"/>
                  </a:cubicBezTo>
                  <a:cubicBezTo>
                    <a:pt x="63" y="55"/>
                    <a:pt x="63" y="55"/>
                    <a:pt x="63" y="54"/>
                  </a:cubicBezTo>
                  <a:cubicBezTo>
                    <a:pt x="63" y="54"/>
                    <a:pt x="63" y="54"/>
                    <a:pt x="63" y="54"/>
                  </a:cubicBezTo>
                  <a:moveTo>
                    <a:pt x="5" y="81"/>
                  </a:moveTo>
                  <a:cubicBezTo>
                    <a:pt x="4" y="81"/>
                    <a:pt x="4" y="81"/>
                    <a:pt x="4" y="80"/>
                  </a:cubicBezTo>
                  <a:cubicBezTo>
                    <a:pt x="4" y="80"/>
                    <a:pt x="4" y="81"/>
                    <a:pt x="5" y="81"/>
                  </a:cubicBezTo>
                  <a:moveTo>
                    <a:pt x="62" y="53"/>
                  </a:moveTo>
                  <a:cubicBezTo>
                    <a:pt x="62" y="53"/>
                    <a:pt x="62" y="54"/>
                    <a:pt x="62" y="54"/>
                  </a:cubicBezTo>
                  <a:cubicBezTo>
                    <a:pt x="62" y="54"/>
                    <a:pt x="62" y="54"/>
                    <a:pt x="62" y="55"/>
                  </a:cubicBezTo>
                  <a:cubicBezTo>
                    <a:pt x="62" y="55"/>
                    <a:pt x="62" y="55"/>
                    <a:pt x="62" y="56"/>
                  </a:cubicBezTo>
                  <a:cubicBezTo>
                    <a:pt x="62" y="56"/>
                    <a:pt x="62" y="55"/>
                    <a:pt x="62" y="55"/>
                  </a:cubicBezTo>
                  <a:cubicBezTo>
                    <a:pt x="62" y="54"/>
                    <a:pt x="62" y="53"/>
                    <a:pt x="62" y="53"/>
                  </a:cubicBezTo>
                  <a:moveTo>
                    <a:pt x="62" y="53"/>
                  </a:moveTo>
                  <a:cubicBezTo>
                    <a:pt x="61" y="53"/>
                    <a:pt x="62" y="52"/>
                    <a:pt x="61" y="51"/>
                  </a:cubicBezTo>
                  <a:cubicBezTo>
                    <a:pt x="62" y="51"/>
                    <a:pt x="62" y="51"/>
                    <a:pt x="62" y="51"/>
                  </a:cubicBezTo>
                  <a:cubicBezTo>
                    <a:pt x="62" y="51"/>
                    <a:pt x="61" y="52"/>
                    <a:pt x="62" y="53"/>
                  </a:cubicBezTo>
                  <a:moveTo>
                    <a:pt x="61" y="54"/>
                  </a:moveTo>
                  <a:cubicBezTo>
                    <a:pt x="61" y="54"/>
                    <a:pt x="61" y="54"/>
                    <a:pt x="61" y="54"/>
                  </a:cubicBezTo>
                  <a:cubicBezTo>
                    <a:pt x="61" y="54"/>
                    <a:pt x="61" y="54"/>
                    <a:pt x="61" y="54"/>
                  </a:cubicBezTo>
                  <a:cubicBezTo>
                    <a:pt x="61" y="53"/>
                    <a:pt x="61" y="53"/>
                    <a:pt x="61" y="52"/>
                  </a:cubicBezTo>
                  <a:cubicBezTo>
                    <a:pt x="61" y="52"/>
                    <a:pt x="61" y="53"/>
                    <a:pt x="61" y="54"/>
                  </a:cubicBezTo>
                  <a:moveTo>
                    <a:pt x="71" y="72"/>
                  </a:moveTo>
                  <a:cubicBezTo>
                    <a:pt x="70" y="72"/>
                    <a:pt x="70" y="72"/>
                    <a:pt x="69" y="71"/>
                  </a:cubicBezTo>
                  <a:cubicBezTo>
                    <a:pt x="69" y="71"/>
                    <a:pt x="69" y="71"/>
                    <a:pt x="69" y="70"/>
                  </a:cubicBezTo>
                  <a:cubicBezTo>
                    <a:pt x="69" y="70"/>
                    <a:pt x="69" y="70"/>
                    <a:pt x="69" y="69"/>
                  </a:cubicBezTo>
                  <a:cubicBezTo>
                    <a:pt x="69" y="69"/>
                    <a:pt x="69" y="69"/>
                    <a:pt x="68" y="69"/>
                  </a:cubicBezTo>
                  <a:cubicBezTo>
                    <a:pt x="68" y="67"/>
                    <a:pt x="68" y="66"/>
                    <a:pt x="68" y="65"/>
                  </a:cubicBezTo>
                  <a:cubicBezTo>
                    <a:pt x="68" y="65"/>
                    <a:pt x="68" y="65"/>
                    <a:pt x="68" y="65"/>
                  </a:cubicBezTo>
                  <a:cubicBezTo>
                    <a:pt x="69" y="65"/>
                    <a:pt x="69" y="65"/>
                    <a:pt x="68" y="64"/>
                  </a:cubicBezTo>
                  <a:cubicBezTo>
                    <a:pt x="69" y="64"/>
                    <a:pt x="69" y="64"/>
                    <a:pt x="69" y="63"/>
                  </a:cubicBezTo>
                  <a:cubicBezTo>
                    <a:pt x="69" y="64"/>
                    <a:pt x="68" y="64"/>
                    <a:pt x="68" y="65"/>
                  </a:cubicBezTo>
                  <a:cubicBezTo>
                    <a:pt x="68" y="64"/>
                    <a:pt x="68" y="64"/>
                    <a:pt x="68" y="63"/>
                  </a:cubicBezTo>
                  <a:cubicBezTo>
                    <a:pt x="68" y="63"/>
                    <a:pt x="68" y="63"/>
                    <a:pt x="69" y="63"/>
                  </a:cubicBezTo>
                  <a:cubicBezTo>
                    <a:pt x="69" y="63"/>
                    <a:pt x="69" y="63"/>
                    <a:pt x="69" y="63"/>
                  </a:cubicBezTo>
                  <a:cubicBezTo>
                    <a:pt x="68" y="63"/>
                    <a:pt x="68" y="63"/>
                    <a:pt x="68" y="63"/>
                  </a:cubicBezTo>
                  <a:cubicBezTo>
                    <a:pt x="68" y="62"/>
                    <a:pt x="68" y="62"/>
                    <a:pt x="68" y="62"/>
                  </a:cubicBezTo>
                  <a:cubicBezTo>
                    <a:pt x="68" y="63"/>
                    <a:pt x="69" y="62"/>
                    <a:pt x="68" y="62"/>
                  </a:cubicBezTo>
                  <a:cubicBezTo>
                    <a:pt x="68" y="62"/>
                    <a:pt x="68" y="62"/>
                    <a:pt x="68" y="62"/>
                  </a:cubicBezTo>
                  <a:cubicBezTo>
                    <a:pt x="68" y="63"/>
                    <a:pt x="68" y="62"/>
                    <a:pt x="68" y="61"/>
                  </a:cubicBezTo>
                  <a:cubicBezTo>
                    <a:pt x="68" y="61"/>
                    <a:pt x="68" y="61"/>
                    <a:pt x="68" y="61"/>
                  </a:cubicBezTo>
                  <a:cubicBezTo>
                    <a:pt x="68" y="61"/>
                    <a:pt x="68" y="60"/>
                    <a:pt x="68" y="60"/>
                  </a:cubicBezTo>
                  <a:cubicBezTo>
                    <a:pt x="69" y="60"/>
                    <a:pt x="69" y="61"/>
                    <a:pt x="69" y="61"/>
                  </a:cubicBezTo>
                  <a:cubicBezTo>
                    <a:pt x="69" y="61"/>
                    <a:pt x="69" y="61"/>
                    <a:pt x="69" y="61"/>
                  </a:cubicBezTo>
                  <a:cubicBezTo>
                    <a:pt x="69" y="62"/>
                    <a:pt x="69" y="61"/>
                    <a:pt x="70" y="61"/>
                  </a:cubicBezTo>
                  <a:cubicBezTo>
                    <a:pt x="70" y="62"/>
                    <a:pt x="70" y="62"/>
                    <a:pt x="70" y="62"/>
                  </a:cubicBezTo>
                  <a:cubicBezTo>
                    <a:pt x="69" y="62"/>
                    <a:pt x="70" y="62"/>
                    <a:pt x="69" y="62"/>
                  </a:cubicBezTo>
                  <a:cubicBezTo>
                    <a:pt x="69" y="62"/>
                    <a:pt x="69" y="63"/>
                    <a:pt x="70" y="63"/>
                  </a:cubicBezTo>
                  <a:cubicBezTo>
                    <a:pt x="70" y="63"/>
                    <a:pt x="69" y="63"/>
                    <a:pt x="69" y="64"/>
                  </a:cubicBezTo>
                  <a:cubicBezTo>
                    <a:pt x="69" y="64"/>
                    <a:pt x="70" y="64"/>
                    <a:pt x="70" y="64"/>
                  </a:cubicBezTo>
                  <a:cubicBezTo>
                    <a:pt x="70" y="64"/>
                    <a:pt x="70" y="63"/>
                    <a:pt x="70" y="64"/>
                  </a:cubicBezTo>
                  <a:cubicBezTo>
                    <a:pt x="70" y="63"/>
                    <a:pt x="70" y="63"/>
                    <a:pt x="70" y="63"/>
                  </a:cubicBezTo>
                  <a:cubicBezTo>
                    <a:pt x="70" y="63"/>
                    <a:pt x="70" y="63"/>
                    <a:pt x="70" y="62"/>
                  </a:cubicBezTo>
                  <a:cubicBezTo>
                    <a:pt x="70" y="63"/>
                    <a:pt x="70" y="64"/>
                    <a:pt x="70" y="65"/>
                  </a:cubicBezTo>
                  <a:cubicBezTo>
                    <a:pt x="70" y="65"/>
                    <a:pt x="70" y="65"/>
                    <a:pt x="69" y="66"/>
                  </a:cubicBezTo>
                  <a:cubicBezTo>
                    <a:pt x="69" y="66"/>
                    <a:pt x="69" y="66"/>
                    <a:pt x="69" y="66"/>
                  </a:cubicBezTo>
                  <a:cubicBezTo>
                    <a:pt x="70" y="67"/>
                    <a:pt x="70" y="66"/>
                    <a:pt x="70" y="66"/>
                  </a:cubicBezTo>
                  <a:cubicBezTo>
                    <a:pt x="70" y="67"/>
                    <a:pt x="70" y="67"/>
                    <a:pt x="70" y="67"/>
                  </a:cubicBezTo>
                  <a:cubicBezTo>
                    <a:pt x="70" y="67"/>
                    <a:pt x="70" y="66"/>
                    <a:pt x="70" y="66"/>
                  </a:cubicBezTo>
                  <a:cubicBezTo>
                    <a:pt x="71" y="66"/>
                    <a:pt x="71" y="67"/>
                    <a:pt x="71" y="68"/>
                  </a:cubicBezTo>
                  <a:cubicBezTo>
                    <a:pt x="71" y="68"/>
                    <a:pt x="71" y="68"/>
                    <a:pt x="70" y="68"/>
                  </a:cubicBezTo>
                  <a:cubicBezTo>
                    <a:pt x="71" y="68"/>
                    <a:pt x="71" y="68"/>
                    <a:pt x="71" y="68"/>
                  </a:cubicBezTo>
                  <a:cubicBezTo>
                    <a:pt x="71" y="68"/>
                    <a:pt x="71" y="68"/>
                    <a:pt x="71" y="68"/>
                  </a:cubicBezTo>
                  <a:cubicBezTo>
                    <a:pt x="71" y="68"/>
                    <a:pt x="71" y="69"/>
                    <a:pt x="72" y="70"/>
                  </a:cubicBezTo>
                  <a:cubicBezTo>
                    <a:pt x="71" y="70"/>
                    <a:pt x="71" y="70"/>
                    <a:pt x="71" y="70"/>
                  </a:cubicBezTo>
                  <a:cubicBezTo>
                    <a:pt x="71" y="70"/>
                    <a:pt x="72" y="71"/>
                    <a:pt x="72" y="70"/>
                  </a:cubicBezTo>
                  <a:cubicBezTo>
                    <a:pt x="72" y="70"/>
                    <a:pt x="72" y="71"/>
                    <a:pt x="72" y="71"/>
                  </a:cubicBezTo>
                  <a:cubicBezTo>
                    <a:pt x="72" y="71"/>
                    <a:pt x="71" y="71"/>
                    <a:pt x="71" y="72"/>
                  </a:cubicBezTo>
                  <a:moveTo>
                    <a:pt x="69" y="63"/>
                  </a:moveTo>
                  <a:cubicBezTo>
                    <a:pt x="69" y="63"/>
                    <a:pt x="69" y="62"/>
                    <a:pt x="69" y="62"/>
                  </a:cubicBezTo>
                  <a:cubicBezTo>
                    <a:pt x="69" y="63"/>
                    <a:pt x="69" y="63"/>
                    <a:pt x="69" y="63"/>
                  </a:cubicBezTo>
                  <a:moveTo>
                    <a:pt x="69" y="66"/>
                  </a:moveTo>
                  <a:cubicBezTo>
                    <a:pt x="69" y="65"/>
                    <a:pt x="69" y="65"/>
                    <a:pt x="70" y="65"/>
                  </a:cubicBezTo>
                  <a:cubicBezTo>
                    <a:pt x="70" y="64"/>
                    <a:pt x="69" y="65"/>
                    <a:pt x="69" y="65"/>
                  </a:cubicBezTo>
                  <a:cubicBezTo>
                    <a:pt x="70" y="65"/>
                    <a:pt x="70" y="64"/>
                    <a:pt x="69" y="64"/>
                  </a:cubicBezTo>
                  <a:cubicBezTo>
                    <a:pt x="69" y="64"/>
                    <a:pt x="69" y="64"/>
                    <a:pt x="69" y="64"/>
                  </a:cubicBezTo>
                  <a:cubicBezTo>
                    <a:pt x="69" y="65"/>
                    <a:pt x="69" y="65"/>
                    <a:pt x="69" y="66"/>
                  </a:cubicBezTo>
                  <a:moveTo>
                    <a:pt x="70" y="68"/>
                  </a:moveTo>
                  <a:cubicBezTo>
                    <a:pt x="70" y="68"/>
                    <a:pt x="70" y="67"/>
                    <a:pt x="70" y="67"/>
                  </a:cubicBezTo>
                  <a:cubicBezTo>
                    <a:pt x="70" y="67"/>
                    <a:pt x="70" y="66"/>
                    <a:pt x="70" y="67"/>
                  </a:cubicBezTo>
                  <a:cubicBezTo>
                    <a:pt x="69" y="67"/>
                    <a:pt x="70" y="67"/>
                    <a:pt x="69" y="67"/>
                  </a:cubicBezTo>
                  <a:cubicBezTo>
                    <a:pt x="70" y="67"/>
                    <a:pt x="70" y="68"/>
                    <a:pt x="70" y="68"/>
                  </a:cubicBezTo>
                  <a:moveTo>
                    <a:pt x="69" y="68"/>
                  </a:moveTo>
                  <a:cubicBezTo>
                    <a:pt x="69" y="68"/>
                    <a:pt x="69" y="68"/>
                    <a:pt x="69" y="68"/>
                  </a:cubicBezTo>
                  <a:cubicBezTo>
                    <a:pt x="69" y="68"/>
                    <a:pt x="69" y="68"/>
                    <a:pt x="69" y="68"/>
                  </a:cubicBezTo>
                  <a:moveTo>
                    <a:pt x="70" y="69"/>
                  </a:moveTo>
                  <a:cubicBezTo>
                    <a:pt x="70" y="68"/>
                    <a:pt x="70" y="68"/>
                    <a:pt x="70" y="68"/>
                  </a:cubicBezTo>
                  <a:cubicBezTo>
                    <a:pt x="70" y="68"/>
                    <a:pt x="70" y="68"/>
                    <a:pt x="70" y="69"/>
                  </a:cubicBezTo>
                  <a:close/>
                  <a:moveTo>
                    <a:pt x="71" y="69"/>
                  </a:moveTo>
                  <a:cubicBezTo>
                    <a:pt x="71" y="69"/>
                    <a:pt x="70" y="69"/>
                    <a:pt x="70" y="69"/>
                  </a:cubicBezTo>
                  <a:cubicBezTo>
                    <a:pt x="70" y="69"/>
                    <a:pt x="71" y="69"/>
                    <a:pt x="71" y="69"/>
                  </a:cubicBezTo>
                  <a:moveTo>
                    <a:pt x="71" y="71"/>
                  </a:moveTo>
                  <a:cubicBezTo>
                    <a:pt x="71" y="71"/>
                    <a:pt x="71" y="71"/>
                    <a:pt x="71" y="70"/>
                  </a:cubicBezTo>
                  <a:cubicBezTo>
                    <a:pt x="71" y="70"/>
                    <a:pt x="71" y="71"/>
                    <a:pt x="71" y="71"/>
                  </a:cubicBezTo>
                  <a:cubicBezTo>
                    <a:pt x="71" y="71"/>
                    <a:pt x="71" y="71"/>
                    <a:pt x="71" y="71"/>
                  </a:cubicBezTo>
                  <a:moveTo>
                    <a:pt x="53" y="12"/>
                  </a:moveTo>
                  <a:cubicBezTo>
                    <a:pt x="53" y="11"/>
                    <a:pt x="52" y="11"/>
                    <a:pt x="53" y="11"/>
                  </a:cubicBezTo>
                  <a:cubicBezTo>
                    <a:pt x="53" y="11"/>
                    <a:pt x="53" y="11"/>
                    <a:pt x="53" y="12"/>
                  </a:cubicBezTo>
                  <a:cubicBezTo>
                    <a:pt x="53" y="12"/>
                    <a:pt x="53" y="12"/>
                    <a:pt x="53" y="12"/>
                  </a:cubicBezTo>
                  <a:moveTo>
                    <a:pt x="53" y="11"/>
                  </a:moveTo>
                  <a:cubicBezTo>
                    <a:pt x="53" y="11"/>
                    <a:pt x="54" y="11"/>
                    <a:pt x="54" y="12"/>
                  </a:cubicBezTo>
                  <a:cubicBezTo>
                    <a:pt x="53" y="12"/>
                    <a:pt x="53" y="11"/>
                    <a:pt x="53" y="11"/>
                  </a:cubicBezTo>
                  <a:moveTo>
                    <a:pt x="56" y="15"/>
                  </a:moveTo>
                  <a:cubicBezTo>
                    <a:pt x="56" y="15"/>
                    <a:pt x="55" y="14"/>
                    <a:pt x="55" y="14"/>
                  </a:cubicBezTo>
                  <a:cubicBezTo>
                    <a:pt x="55" y="13"/>
                    <a:pt x="54" y="13"/>
                    <a:pt x="54" y="13"/>
                  </a:cubicBezTo>
                  <a:cubicBezTo>
                    <a:pt x="54" y="13"/>
                    <a:pt x="54" y="13"/>
                    <a:pt x="54" y="13"/>
                  </a:cubicBezTo>
                  <a:cubicBezTo>
                    <a:pt x="54" y="13"/>
                    <a:pt x="54" y="13"/>
                    <a:pt x="54" y="13"/>
                  </a:cubicBezTo>
                  <a:cubicBezTo>
                    <a:pt x="55" y="13"/>
                    <a:pt x="55" y="15"/>
                    <a:pt x="56" y="14"/>
                  </a:cubicBezTo>
                  <a:cubicBezTo>
                    <a:pt x="56" y="14"/>
                    <a:pt x="56" y="15"/>
                    <a:pt x="56" y="15"/>
                  </a:cubicBezTo>
                  <a:moveTo>
                    <a:pt x="52" y="10"/>
                  </a:moveTo>
                  <a:cubicBezTo>
                    <a:pt x="52" y="10"/>
                    <a:pt x="52" y="10"/>
                    <a:pt x="51" y="10"/>
                  </a:cubicBezTo>
                  <a:cubicBezTo>
                    <a:pt x="51" y="9"/>
                    <a:pt x="52" y="10"/>
                    <a:pt x="52" y="10"/>
                  </a:cubicBezTo>
                  <a:cubicBezTo>
                    <a:pt x="52" y="10"/>
                    <a:pt x="52" y="11"/>
                    <a:pt x="52" y="11"/>
                  </a:cubicBezTo>
                  <a:cubicBezTo>
                    <a:pt x="52" y="11"/>
                    <a:pt x="53" y="11"/>
                    <a:pt x="52" y="11"/>
                  </a:cubicBezTo>
                  <a:cubicBezTo>
                    <a:pt x="52" y="11"/>
                    <a:pt x="52" y="11"/>
                    <a:pt x="52" y="11"/>
                  </a:cubicBezTo>
                  <a:cubicBezTo>
                    <a:pt x="52" y="10"/>
                    <a:pt x="52" y="11"/>
                    <a:pt x="52" y="10"/>
                  </a:cubicBezTo>
                  <a:moveTo>
                    <a:pt x="54" y="14"/>
                  </a:moveTo>
                  <a:cubicBezTo>
                    <a:pt x="54" y="13"/>
                    <a:pt x="53" y="13"/>
                    <a:pt x="53" y="12"/>
                  </a:cubicBezTo>
                  <a:cubicBezTo>
                    <a:pt x="53" y="12"/>
                    <a:pt x="54" y="12"/>
                    <a:pt x="54" y="13"/>
                  </a:cubicBezTo>
                  <a:cubicBezTo>
                    <a:pt x="54" y="13"/>
                    <a:pt x="54" y="12"/>
                    <a:pt x="53" y="12"/>
                  </a:cubicBezTo>
                  <a:cubicBezTo>
                    <a:pt x="53" y="13"/>
                    <a:pt x="54" y="13"/>
                    <a:pt x="54" y="14"/>
                  </a:cubicBezTo>
                  <a:moveTo>
                    <a:pt x="62" y="40"/>
                  </a:moveTo>
                  <a:cubicBezTo>
                    <a:pt x="63" y="40"/>
                    <a:pt x="63" y="41"/>
                    <a:pt x="63" y="40"/>
                  </a:cubicBezTo>
                  <a:cubicBezTo>
                    <a:pt x="63" y="41"/>
                    <a:pt x="63" y="41"/>
                    <a:pt x="62" y="41"/>
                  </a:cubicBezTo>
                  <a:lnTo>
                    <a:pt x="62" y="40"/>
                  </a:lnTo>
                  <a:close/>
                  <a:moveTo>
                    <a:pt x="50" y="9"/>
                  </a:moveTo>
                  <a:cubicBezTo>
                    <a:pt x="51" y="9"/>
                    <a:pt x="51" y="10"/>
                    <a:pt x="51" y="10"/>
                  </a:cubicBezTo>
                  <a:cubicBezTo>
                    <a:pt x="51" y="10"/>
                    <a:pt x="51" y="10"/>
                    <a:pt x="51" y="10"/>
                  </a:cubicBezTo>
                  <a:cubicBezTo>
                    <a:pt x="50" y="10"/>
                    <a:pt x="50" y="9"/>
                    <a:pt x="50" y="9"/>
                  </a:cubicBezTo>
                  <a:moveTo>
                    <a:pt x="47" y="4"/>
                  </a:moveTo>
                  <a:cubicBezTo>
                    <a:pt x="47" y="4"/>
                    <a:pt x="48" y="5"/>
                    <a:pt x="48" y="6"/>
                  </a:cubicBezTo>
                  <a:cubicBezTo>
                    <a:pt x="48" y="6"/>
                    <a:pt x="48" y="5"/>
                    <a:pt x="48" y="5"/>
                  </a:cubicBezTo>
                  <a:cubicBezTo>
                    <a:pt x="48" y="5"/>
                    <a:pt x="47" y="5"/>
                    <a:pt x="47" y="4"/>
                  </a:cubicBezTo>
                  <a:moveTo>
                    <a:pt x="55" y="15"/>
                  </a:moveTo>
                  <a:cubicBezTo>
                    <a:pt x="55" y="16"/>
                    <a:pt x="55" y="15"/>
                    <a:pt x="56" y="15"/>
                  </a:cubicBezTo>
                  <a:cubicBezTo>
                    <a:pt x="56" y="16"/>
                    <a:pt x="55" y="15"/>
                    <a:pt x="55" y="15"/>
                  </a:cubicBezTo>
                  <a:cubicBezTo>
                    <a:pt x="55" y="15"/>
                    <a:pt x="54" y="15"/>
                    <a:pt x="54" y="14"/>
                  </a:cubicBezTo>
                  <a:cubicBezTo>
                    <a:pt x="55" y="15"/>
                    <a:pt x="55" y="15"/>
                    <a:pt x="55" y="15"/>
                  </a:cubicBezTo>
                  <a:moveTo>
                    <a:pt x="49" y="6"/>
                  </a:moveTo>
                  <a:cubicBezTo>
                    <a:pt x="50" y="6"/>
                    <a:pt x="50" y="7"/>
                    <a:pt x="51" y="7"/>
                  </a:cubicBezTo>
                  <a:cubicBezTo>
                    <a:pt x="50" y="7"/>
                    <a:pt x="49" y="6"/>
                    <a:pt x="49" y="6"/>
                  </a:cubicBezTo>
                  <a:moveTo>
                    <a:pt x="50" y="8"/>
                  </a:moveTo>
                  <a:cubicBezTo>
                    <a:pt x="50" y="8"/>
                    <a:pt x="50" y="8"/>
                    <a:pt x="50" y="8"/>
                  </a:cubicBezTo>
                  <a:cubicBezTo>
                    <a:pt x="50" y="8"/>
                    <a:pt x="50" y="8"/>
                    <a:pt x="50" y="8"/>
                  </a:cubicBezTo>
                  <a:cubicBezTo>
                    <a:pt x="49" y="8"/>
                    <a:pt x="50" y="8"/>
                    <a:pt x="50" y="8"/>
                  </a:cubicBezTo>
                  <a:moveTo>
                    <a:pt x="47" y="6"/>
                  </a:moveTo>
                  <a:cubicBezTo>
                    <a:pt x="47" y="5"/>
                    <a:pt x="47" y="5"/>
                    <a:pt x="46" y="5"/>
                  </a:cubicBezTo>
                  <a:cubicBezTo>
                    <a:pt x="47" y="5"/>
                    <a:pt x="47" y="6"/>
                    <a:pt x="48" y="6"/>
                  </a:cubicBezTo>
                  <a:cubicBezTo>
                    <a:pt x="48" y="6"/>
                    <a:pt x="48" y="6"/>
                    <a:pt x="48" y="6"/>
                  </a:cubicBezTo>
                  <a:cubicBezTo>
                    <a:pt x="48" y="7"/>
                    <a:pt x="48" y="6"/>
                    <a:pt x="48" y="6"/>
                  </a:cubicBezTo>
                  <a:cubicBezTo>
                    <a:pt x="48" y="6"/>
                    <a:pt x="48" y="6"/>
                    <a:pt x="49" y="7"/>
                  </a:cubicBezTo>
                  <a:cubicBezTo>
                    <a:pt x="49" y="7"/>
                    <a:pt x="48" y="7"/>
                    <a:pt x="48" y="7"/>
                  </a:cubicBezTo>
                  <a:cubicBezTo>
                    <a:pt x="48" y="7"/>
                    <a:pt x="48" y="7"/>
                    <a:pt x="48" y="6"/>
                  </a:cubicBezTo>
                  <a:cubicBezTo>
                    <a:pt x="47" y="6"/>
                    <a:pt x="47" y="7"/>
                    <a:pt x="47" y="6"/>
                  </a:cubicBezTo>
                  <a:cubicBezTo>
                    <a:pt x="47" y="6"/>
                    <a:pt x="47" y="6"/>
                    <a:pt x="48" y="6"/>
                  </a:cubicBezTo>
                  <a:cubicBezTo>
                    <a:pt x="48" y="6"/>
                    <a:pt x="48" y="6"/>
                    <a:pt x="48" y="6"/>
                  </a:cubicBezTo>
                  <a:cubicBezTo>
                    <a:pt x="47" y="6"/>
                    <a:pt x="47" y="6"/>
                    <a:pt x="46" y="6"/>
                  </a:cubicBezTo>
                  <a:cubicBezTo>
                    <a:pt x="47" y="5"/>
                    <a:pt x="46" y="5"/>
                    <a:pt x="46" y="5"/>
                  </a:cubicBezTo>
                  <a:cubicBezTo>
                    <a:pt x="46" y="5"/>
                    <a:pt x="46" y="5"/>
                    <a:pt x="46" y="5"/>
                  </a:cubicBezTo>
                  <a:cubicBezTo>
                    <a:pt x="46" y="5"/>
                    <a:pt x="46" y="5"/>
                    <a:pt x="47" y="6"/>
                  </a:cubicBezTo>
                  <a:moveTo>
                    <a:pt x="52" y="8"/>
                  </a:moveTo>
                  <a:cubicBezTo>
                    <a:pt x="52" y="8"/>
                    <a:pt x="52" y="9"/>
                    <a:pt x="53" y="9"/>
                  </a:cubicBezTo>
                  <a:cubicBezTo>
                    <a:pt x="53" y="9"/>
                    <a:pt x="53" y="9"/>
                    <a:pt x="53" y="10"/>
                  </a:cubicBezTo>
                  <a:cubicBezTo>
                    <a:pt x="53" y="10"/>
                    <a:pt x="53" y="10"/>
                    <a:pt x="53" y="10"/>
                  </a:cubicBezTo>
                  <a:cubicBezTo>
                    <a:pt x="54" y="11"/>
                    <a:pt x="55" y="12"/>
                    <a:pt x="56" y="13"/>
                  </a:cubicBezTo>
                  <a:cubicBezTo>
                    <a:pt x="55" y="13"/>
                    <a:pt x="55" y="13"/>
                    <a:pt x="55" y="12"/>
                  </a:cubicBezTo>
                  <a:cubicBezTo>
                    <a:pt x="55" y="12"/>
                    <a:pt x="54" y="12"/>
                    <a:pt x="54" y="12"/>
                  </a:cubicBezTo>
                  <a:cubicBezTo>
                    <a:pt x="54" y="11"/>
                    <a:pt x="54" y="12"/>
                    <a:pt x="54" y="12"/>
                  </a:cubicBezTo>
                  <a:cubicBezTo>
                    <a:pt x="54" y="12"/>
                    <a:pt x="54" y="11"/>
                    <a:pt x="54" y="11"/>
                  </a:cubicBezTo>
                  <a:cubicBezTo>
                    <a:pt x="53" y="10"/>
                    <a:pt x="53" y="9"/>
                    <a:pt x="52" y="9"/>
                  </a:cubicBezTo>
                  <a:cubicBezTo>
                    <a:pt x="52" y="9"/>
                    <a:pt x="52" y="8"/>
                    <a:pt x="52" y="8"/>
                  </a:cubicBezTo>
                  <a:moveTo>
                    <a:pt x="63" y="42"/>
                  </a:moveTo>
                  <a:cubicBezTo>
                    <a:pt x="63" y="41"/>
                    <a:pt x="63" y="42"/>
                    <a:pt x="63" y="43"/>
                  </a:cubicBezTo>
                  <a:cubicBezTo>
                    <a:pt x="63" y="43"/>
                    <a:pt x="63" y="42"/>
                    <a:pt x="63" y="42"/>
                  </a:cubicBezTo>
                  <a:moveTo>
                    <a:pt x="60" y="43"/>
                  </a:moveTo>
                  <a:cubicBezTo>
                    <a:pt x="60" y="43"/>
                    <a:pt x="61" y="43"/>
                    <a:pt x="60" y="43"/>
                  </a:cubicBezTo>
                  <a:cubicBezTo>
                    <a:pt x="61" y="42"/>
                    <a:pt x="60" y="43"/>
                    <a:pt x="60" y="43"/>
                  </a:cubicBezTo>
                  <a:cubicBezTo>
                    <a:pt x="60" y="43"/>
                    <a:pt x="61" y="44"/>
                    <a:pt x="61" y="44"/>
                  </a:cubicBezTo>
                  <a:cubicBezTo>
                    <a:pt x="61" y="45"/>
                    <a:pt x="61" y="45"/>
                    <a:pt x="61" y="45"/>
                  </a:cubicBezTo>
                  <a:cubicBezTo>
                    <a:pt x="61" y="45"/>
                    <a:pt x="60" y="46"/>
                    <a:pt x="61" y="46"/>
                  </a:cubicBezTo>
                  <a:cubicBezTo>
                    <a:pt x="60" y="45"/>
                    <a:pt x="61" y="45"/>
                    <a:pt x="61" y="44"/>
                  </a:cubicBezTo>
                  <a:cubicBezTo>
                    <a:pt x="60" y="44"/>
                    <a:pt x="60" y="44"/>
                    <a:pt x="60" y="43"/>
                  </a:cubicBezTo>
                  <a:moveTo>
                    <a:pt x="62" y="42"/>
                  </a:moveTo>
                  <a:cubicBezTo>
                    <a:pt x="62" y="42"/>
                    <a:pt x="62" y="42"/>
                    <a:pt x="62" y="42"/>
                  </a:cubicBezTo>
                  <a:cubicBezTo>
                    <a:pt x="62" y="42"/>
                    <a:pt x="62" y="41"/>
                    <a:pt x="62" y="41"/>
                  </a:cubicBezTo>
                  <a:cubicBezTo>
                    <a:pt x="62" y="42"/>
                    <a:pt x="62" y="41"/>
                    <a:pt x="62" y="42"/>
                  </a:cubicBezTo>
                  <a:moveTo>
                    <a:pt x="62" y="41"/>
                  </a:moveTo>
                  <a:cubicBezTo>
                    <a:pt x="62" y="41"/>
                    <a:pt x="61" y="42"/>
                    <a:pt x="61" y="41"/>
                  </a:cubicBezTo>
                  <a:cubicBezTo>
                    <a:pt x="61" y="41"/>
                    <a:pt x="62" y="41"/>
                    <a:pt x="62" y="41"/>
                  </a:cubicBezTo>
                  <a:cubicBezTo>
                    <a:pt x="62" y="41"/>
                    <a:pt x="62" y="41"/>
                    <a:pt x="62" y="41"/>
                  </a:cubicBezTo>
                  <a:moveTo>
                    <a:pt x="60" y="42"/>
                  </a:moveTo>
                  <a:cubicBezTo>
                    <a:pt x="60" y="42"/>
                    <a:pt x="60" y="43"/>
                    <a:pt x="60" y="43"/>
                  </a:cubicBezTo>
                  <a:cubicBezTo>
                    <a:pt x="60" y="43"/>
                    <a:pt x="60" y="42"/>
                    <a:pt x="60" y="42"/>
                  </a:cubicBezTo>
                  <a:moveTo>
                    <a:pt x="60" y="20"/>
                  </a:moveTo>
                  <a:cubicBezTo>
                    <a:pt x="61" y="21"/>
                    <a:pt x="60" y="21"/>
                    <a:pt x="61" y="21"/>
                  </a:cubicBezTo>
                  <a:cubicBezTo>
                    <a:pt x="60" y="21"/>
                    <a:pt x="61" y="20"/>
                    <a:pt x="60" y="21"/>
                  </a:cubicBezTo>
                  <a:cubicBezTo>
                    <a:pt x="60" y="20"/>
                    <a:pt x="60" y="20"/>
                    <a:pt x="60" y="20"/>
                  </a:cubicBezTo>
                  <a:moveTo>
                    <a:pt x="64" y="35"/>
                  </a:moveTo>
                  <a:cubicBezTo>
                    <a:pt x="65" y="35"/>
                    <a:pt x="65" y="36"/>
                    <a:pt x="65" y="37"/>
                  </a:cubicBezTo>
                  <a:cubicBezTo>
                    <a:pt x="65" y="38"/>
                    <a:pt x="65" y="38"/>
                    <a:pt x="65" y="38"/>
                  </a:cubicBezTo>
                  <a:cubicBezTo>
                    <a:pt x="65" y="38"/>
                    <a:pt x="65" y="38"/>
                    <a:pt x="65" y="37"/>
                  </a:cubicBezTo>
                  <a:cubicBezTo>
                    <a:pt x="65" y="37"/>
                    <a:pt x="65" y="37"/>
                    <a:pt x="65" y="37"/>
                  </a:cubicBezTo>
                  <a:cubicBezTo>
                    <a:pt x="64" y="37"/>
                    <a:pt x="65" y="37"/>
                    <a:pt x="65" y="37"/>
                  </a:cubicBezTo>
                  <a:cubicBezTo>
                    <a:pt x="65" y="36"/>
                    <a:pt x="64" y="36"/>
                    <a:pt x="65" y="36"/>
                  </a:cubicBezTo>
                  <a:cubicBezTo>
                    <a:pt x="64" y="35"/>
                    <a:pt x="64" y="35"/>
                    <a:pt x="64" y="35"/>
                  </a:cubicBezTo>
                  <a:moveTo>
                    <a:pt x="61" y="44"/>
                  </a:moveTo>
                  <a:cubicBezTo>
                    <a:pt x="61" y="44"/>
                    <a:pt x="61" y="43"/>
                    <a:pt x="61" y="43"/>
                  </a:cubicBezTo>
                  <a:cubicBezTo>
                    <a:pt x="61" y="43"/>
                    <a:pt x="61" y="44"/>
                    <a:pt x="61" y="44"/>
                  </a:cubicBezTo>
                  <a:moveTo>
                    <a:pt x="63" y="45"/>
                  </a:moveTo>
                  <a:cubicBezTo>
                    <a:pt x="62" y="45"/>
                    <a:pt x="62" y="46"/>
                    <a:pt x="62" y="46"/>
                  </a:cubicBezTo>
                  <a:cubicBezTo>
                    <a:pt x="61" y="45"/>
                    <a:pt x="62" y="44"/>
                    <a:pt x="62" y="43"/>
                  </a:cubicBezTo>
                  <a:cubicBezTo>
                    <a:pt x="62" y="43"/>
                    <a:pt x="61" y="43"/>
                    <a:pt x="61" y="43"/>
                  </a:cubicBezTo>
                  <a:cubicBezTo>
                    <a:pt x="62" y="43"/>
                    <a:pt x="61" y="43"/>
                    <a:pt x="61" y="42"/>
                  </a:cubicBezTo>
                  <a:cubicBezTo>
                    <a:pt x="61" y="42"/>
                    <a:pt x="61" y="42"/>
                    <a:pt x="61" y="42"/>
                  </a:cubicBezTo>
                  <a:cubicBezTo>
                    <a:pt x="62" y="42"/>
                    <a:pt x="61" y="42"/>
                    <a:pt x="62" y="43"/>
                  </a:cubicBezTo>
                  <a:cubicBezTo>
                    <a:pt x="62" y="43"/>
                    <a:pt x="62" y="43"/>
                    <a:pt x="62" y="44"/>
                  </a:cubicBezTo>
                  <a:cubicBezTo>
                    <a:pt x="62" y="44"/>
                    <a:pt x="62" y="43"/>
                    <a:pt x="62" y="43"/>
                  </a:cubicBezTo>
                  <a:cubicBezTo>
                    <a:pt x="62" y="44"/>
                    <a:pt x="62" y="45"/>
                    <a:pt x="63" y="45"/>
                  </a:cubicBezTo>
                  <a:moveTo>
                    <a:pt x="65" y="43"/>
                  </a:moveTo>
                  <a:cubicBezTo>
                    <a:pt x="65" y="43"/>
                    <a:pt x="65" y="43"/>
                    <a:pt x="65" y="44"/>
                  </a:cubicBezTo>
                  <a:cubicBezTo>
                    <a:pt x="65" y="44"/>
                    <a:pt x="66" y="45"/>
                    <a:pt x="65" y="45"/>
                  </a:cubicBezTo>
                  <a:cubicBezTo>
                    <a:pt x="65" y="44"/>
                    <a:pt x="65" y="43"/>
                    <a:pt x="65" y="43"/>
                  </a:cubicBezTo>
                  <a:moveTo>
                    <a:pt x="40" y="52"/>
                  </a:moveTo>
                  <a:cubicBezTo>
                    <a:pt x="39" y="52"/>
                    <a:pt x="38" y="52"/>
                    <a:pt x="38" y="52"/>
                  </a:cubicBezTo>
                  <a:cubicBezTo>
                    <a:pt x="38" y="52"/>
                    <a:pt x="39" y="52"/>
                    <a:pt x="40" y="52"/>
                  </a:cubicBezTo>
                  <a:moveTo>
                    <a:pt x="36" y="8"/>
                  </a:moveTo>
                  <a:cubicBezTo>
                    <a:pt x="36" y="7"/>
                    <a:pt x="36" y="8"/>
                    <a:pt x="37" y="8"/>
                  </a:cubicBezTo>
                  <a:cubicBezTo>
                    <a:pt x="36" y="8"/>
                    <a:pt x="36" y="8"/>
                    <a:pt x="36" y="8"/>
                  </a:cubicBezTo>
                  <a:moveTo>
                    <a:pt x="37" y="7"/>
                  </a:moveTo>
                  <a:cubicBezTo>
                    <a:pt x="36" y="7"/>
                    <a:pt x="36" y="7"/>
                    <a:pt x="36" y="7"/>
                  </a:cubicBezTo>
                  <a:cubicBezTo>
                    <a:pt x="36" y="7"/>
                    <a:pt x="37" y="7"/>
                    <a:pt x="37" y="7"/>
                  </a:cubicBezTo>
                  <a:moveTo>
                    <a:pt x="36" y="8"/>
                  </a:moveTo>
                  <a:cubicBezTo>
                    <a:pt x="36" y="9"/>
                    <a:pt x="36" y="9"/>
                    <a:pt x="36" y="8"/>
                  </a:cubicBezTo>
                  <a:cubicBezTo>
                    <a:pt x="36" y="8"/>
                    <a:pt x="36" y="8"/>
                    <a:pt x="36" y="8"/>
                  </a:cubicBezTo>
                  <a:moveTo>
                    <a:pt x="30" y="7"/>
                  </a:moveTo>
                  <a:cubicBezTo>
                    <a:pt x="30" y="7"/>
                    <a:pt x="30" y="7"/>
                    <a:pt x="30" y="7"/>
                  </a:cubicBezTo>
                  <a:cubicBezTo>
                    <a:pt x="30" y="7"/>
                    <a:pt x="30" y="7"/>
                    <a:pt x="30" y="7"/>
                  </a:cubicBezTo>
                  <a:moveTo>
                    <a:pt x="36" y="9"/>
                  </a:moveTo>
                  <a:cubicBezTo>
                    <a:pt x="37" y="9"/>
                    <a:pt x="37" y="10"/>
                    <a:pt x="38" y="10"/>
                  </a:cubicBezTo>
                  <a:cubicBezTo>
                    <a:pt x="37" y="10"/>
                    <a:pt x="38" y="10"/>
                    <a:pt x="38" y="10"/>
                  </a:cubicBezTo>
                  <a:cubicBezTo>
                    <a:pt x="38" y="10"/>
                    <a:pt x="37" y="10"/>
                    <a:pt x="37" y="10"/>
                  </a:cubicBezTo>
                  <a:cubicBezTo>
                    <a:pt x="37" y="10"/>
                    <a:pt x="37" y="10"/>
                    <a:pt x="37" y="10"/>
                  </a:cubicBezTo>
                  <a:cubicBezTo>
                    <a:pt x="37" y="10"/>
                    <a:pt x="37" y="10"/>
                    <a:pt x="37" y="10"/>
                  </a:cubicBezTo>
                  <a:cubicBezTo>
                    <a:pt x="37" y="10"/>
                    <a:pt x="37" y="10"/>
                    <a:pt x="37" y="10"/>
                  </a:cubicBezTo>
                  <a:cubicBezTo>
                    <a:pt x="36" y="10"/>
                    <a:pt x="36" y="10"/>
                    <a:pt x="36" y="10"/>
                  </a:cubicBezTo>
                  <a:cubicBezTo>
                    <a:pt x="36" y="10"/>
                    <a:pt x="36" y="10"/>
                    <a:pt x="36" y="10"/>
                  </a:cubicBezTo>
                  <a:cubicBezTo>
                    <a:pt x="36" y="10"/>
                    <a:pt x="36" y="10"/>
                    <a:pt x="36" y="10"/>
                  </a:cubicBezTo>
                  <a:cubicBezTo>
                    <a:pt x="36" y="9"/>
                    <a:pt x="36" y="9"/>
                    <a:pt x="36" y="9"/>
                  </a:cubicBezTo>
                  <a:cubicBezTo>
                    <a:pt x="36" y="9"/>
                    <a:pt x="36" y="9"/>
                    <a:pt x="36" y="10"/>
                  </a:cubicBezTo>
                  <a:cubicBezTo>
                    <a:pt x="36" y="10"/>
                    <a:pt x="36" y="10"/>
                    <a:pt x="36" y="9"/>
                  </a:cubicBezTo>
                  <a:moveTo>
                    <a:pt x="39" y="8"/>
                  </a:moveTo>
                  <a:cubicBezTo>
                    <a:pt x="39" y="8"/>
                    <a:pt x="38" y="8"/>
                    <a:pt x="38" y="8"/>
                  </a:cubicBezTo>
                  <a:cubicBezTo>
                    <a:pt x="38" y="7"/>
                    <a:pt x="38" y="8"/>
                    <a:pt x="39" y="8"/>
                  </a:cubicBezTo>
                  <a:moveTo>
                    <a:pt x="29" y="9"/>
                  </a:moveTo>
                  <a:cubicBezTo>
                    <a:pt x="29" y="9"/>
                    <a:pt x="29" y="9"/>
                    <a:pt x="29" y="9"/>
                  </a:cubicBezTo>
                  <a:cubicBezTo>
                    <a:pt x="29" y="9"/>
                    <a:pt x="29" y="9"/>
                    <a:pt x="29" y="9"/>
                  </a:cubicBezTo>
                  <a:cubicBezTo>
                    <a:pt x="28" y="9"/>
                    <a:pt x="28" y="9"/>
                    <a:pt x="28" y="9"/>
                  </a:cubicBezTo>
                  <a:cubicBezTo>
                    <a:pt x="28" y="9"/>
                    <a:pt x="28" y="9"/>
                    <a:pt x="28" y="8"/>
                  </a:cubicBezTo>
                  <a:cubicBezTo>
                    <a:pt x="28" y="8"/>
                    <a:pt x="28" y="9"/>
                    <a:pt x="28" y="9"/>
                  </a:cubicBezTo>
                  <a:cubicBezTo>
                    <a:pt x="28" y="9"/>
                    <a:pt x="28" y="8"/>
                    <a:pt x="29" y="8"/>
                  </a:cubicBezTo>
                  <a:cubicBezTo>
                    <a:pt x="29" y="9"/>
                    <a:pt x="29" y="8"/>
                    <a:pt x="30" y="8"/>
                  </a:cubicBezTo>
                  <a:cubicBezTo>
                    <a:pt x="30" y="9"/>
                    <a:pt x="29" y="9"/>
                    <a:pt x="29" y="9"/>
                  </a:cubicBezTo>
                  <a:cubicBezTo>
                    <a:pt x="29" y="9"/>
                    <a:pt x="29" y="9"/>
                    <a:pt x="29" y="9"/>
                  </a:cubicBezTo>
                  <a:moveTo>
                    <a:pt x="38" y="9"/>
                  </a:moveTo>
                  <a:cubicBezTo>
                    <a:pt x="38" y="9"/>
                    <a:pt x="39" y="10"/>
                    <a:pt x="39" y="10"/>
                  </a:cubicBezTo>
                  <a:cubicBezTo>
                    <a:pt x="39" y="10"/>
                    <a:pt x="38" y="9"/>
                    <a:pt x="38" y="9"/>
                  </a:cubicBezTo>
                  <a:moveTo>
                    <a:pt x="37" y="10"/>
                  </a:moveTo>
                  <a:cubicBezTo>
                    <a:pt x="37" y="11"/>
                    <a:pt x="36" y="10"/>
                    <a:pt x="36" y="10"/>
                  </a:cubicBezTo>
                  <a:cubicBezTo>
                    <a:pt x="36" y="10"/>
                    <a:pt x="37" y="10"/>
                    <a:pt x="37" y="10"/>
                  </a:cubicBezTo>
                  <a:moveTo>
                    <a:pt x="27" y="10"/>
                  </a:moveTo>
                  <a:cubicBezTo>
                    <a:pt x="27" y="10"/>
                    <a:pt x="27" y="10"/>
                    <a:pt x="27" y="10"/>
                  </a:cubicBezTo>
                  <a:cubicBezTo>
                    <a:pt x="27" y="10"/>
                    <a:pt x="27" y="10"/>
                    <a:pt x="27" y="10"/>
                  </a:cubicBezTo>
                  <a:moveTo>
                    <a:pt x="25" y="11"/>
                  </a:moveTo>
                  <a:cubicBezTo>
                    <a:pt x="25" y="11"/>
                    <a:pt x="25" y="11"/>
                    <a:pt x="25" y="11"/>
                  </a:cubicBezTo>
                  <a:cubicBezTo>
                    <a:pt x="25" y="11"/>
                    <a:pt x="25" y="11"/>
                    <a:pt x="25" y="11"/>
                  </a:cubicBezTo>
                  <a:cubicBezTo>
                    <a:pt x="25" y="11"/>
                    <a:pt x="25" y="11"/>
                    <a:pt x="25" y="11"/>
                  </a:cubicBezTo>
                  <a:moveTo>
                    <a:pt x="39" y="8"/>
                  </a:moveTo>
                  <a:cubicBezTo>
                    <a:pt x="40" y="8"/>
                    <a:pt x="40" y="9"/>
                    <a:pt x="41" y="9"/>
                  </a:cubicBezTo>
                  <a:cubicBezTo>
                    <a:pt x="41" y="9"/>
                    <a:pt x="42" y="9"/>
                    <a:pt x="42" y="10"/>
                  </a:cubicBezTo>
                  <a:cubicBezTo>
                    <a:pt x="42" y="10"/>
                    <a:pt x="42" y="10"/>
                    <a:pt x="42" y="10"/>
                  </a:cubicBezTo>
                  <a:cubicBezTo>
                    <a:pt x="41" y="9"/>
                    <a:pt x="40" y="9"/>
                    <a:pt x="39" y="8"/>
                  </a:cubicBezTo>
                  <a:cubicBezTo>
                    <a:pt x="39" y="8"/>
                    <a:pt x="39" y="8"/>
                    <a:pt x="39" y="8"/>
                  </a:cubicBezTo>
                  <a:moveTo>
                    <a:pt x="22" y="14"/>
                  </a:moveTo>
                  <a:cubicBezTo>
                    <a:pt x="21" y="14"/>
                    <a:pt x="21" y="14"/>
                    <a:pt x="21" y="14"/>
                  </a:cubicBezTo>
                  <a:cubicBezTo>
                    <a:pt x="21" y="13"/>
                    <a:pt x="22" y="14"/>
                    <a:pt x="22" y="14"/>
                  </a:cubicBezTo>
                  <a:moveTo>
                    <a:pt x="20" y="18"/>
                  </a:moveTo>
                  <a:cubicBezTo>
                    <a:pt x="20" y="18"/>
                    <a:pt x="19" y="18"/>
                    <a:pt x="19" y="18"/>
                  </a:cubicBezTo>
                  <a:cubicBezTo>
                    <a:pt x="19" y="18"/>
                    <a:pt x="19" y="18"/>
                    <a:pt x="20" y="18"/>
                  </a:cubicBezTo>
                  <a:moveTo>
                    <a:pt x="22" y="15"/>
                  </a:moveTo>
                  <a:cubicBezTo>
                    <a:pt x="22" y="15"/>
                    <a:pt x="21" y="16"/>
                    <a:pt x="21" y="16"/>
                  </a:cubicBezTo>
                  <a:cubicBezTo>
                    <a:pt x="20" y="17"/>
                    <a:pt x="21" y="17"/>
                    <a:pt x="20" y="17"/>
                  </a:cubicBezTo>
                  <a:cubicBezTo>
                    <a:pt x="20" y="17"/>
                    <a:pt x="20" y="17"/>
                    <a:pt x="20" y="17"/>
                  </a:cubicBezTo>
                  <a:cubicBezTo>
                    <a:pt x="20" y="17"/>
                    <a:pt x="20" y="17"/>
                    <a:pt x="20" y="18"/>
                  </a:cubicBezTo>
                  <a:cubicBezTo>
                    <a:pt x="19" y="17"/>
                    <a:pt x="19" y="18"/>
                    <a:pt x="19" y="18"/>
                  </a:cubicBezTo>
                  <a:cubicBezTo>
                    <a:pt x="19" y="17"/>
                    <a:pt x="20" y="17"/>
                    <a:pt x="20" y="17"/>
                  </a:cubicBezTo>
                  <a:cubicBezTo>
                    <a:pt x="20" y="17"/>
                    <a:pt x="20" y="16"/>
                    <a:pt x="20" y="16"/>
                  </a:cubicBezTo>
                  <a:cubicBezTo>
                    <a:pt x="20" y="16"/>
                    <a:pt x="20" y="16"/>
                    <a:pt x="20" y="17"/>
                  </a:cubicBezTo>
                  <a:cubicBezTo>
                    <a:pt x="20" y="17"/>
                    <a:pt x="20" y="16"/>
                    <a:pt x="20" y="16"/>
                  </a:cubicBezTo>
                  <a:cubicBezTo>
                    <a:pt x="20" y="16"/>
                    <a:pt x="20" y="16"/>
                    <a:pt x="20" y="16"/>
                  </a:cubicBezTo>
                  <a:cubicBezTo>
                    <a:pt x="20" y="16"/>
                    <a:pt x="21" y="16"/>
                    <a:pt x="21" y="16"/>
                  </a:cubicBezTo>
                  <a:cubicBezTo>
                    <a:pt x="21" y="16"/>
                    <a:pt x="21" y="16"/>
                    <a:pt x="21" y="15"/>
                  </a:cubicBezTo>
                  <a:cubicBezTo>
                    <a:pt x="21" y="15"/>
                    <a:pt x="21" y="15"/>
                    <a:pt x="21" y="15"/>
                  </a:cubicBezTo>
                  <a:cubicBezTo>
                    <a:pt x="21" y="15"/>
                    <a:pt x="21" y="15"/>
                    <a:pt x="21" y="15"/>
                  </a:cubicBezTo>
                  <a:cubicBezTo>
                    <a:pt x="21" y="15"/>
                    <a:pt x="21" y="15"/>
                    <a:pt x="22" y="15"/>
                  </a:cubicBezTo>
                  <a:cubicBezTo>
                    <a:pt x="22" y="15"/>
                    <a:pt x="22" y="15"/>
                    <a:pt x="22" y="15"/>
                  </a:cubicBezTo>
                  <a:moveTo>
                    <a:pt x="22" y="15"/>
                  </a:moveTo>
                  <a:cubicBezTo>
                    <a:pt x="21" y="15"/>
                    <a:pt x="21" y="15"/>
                    <a:pt x="21" y="16"/>
                  </a:cubicBezTo>
                  <a:cubicBezTo>
                    <a:pt x="21" y="15"/>
                    <a:pt x="22" y="15"/>
                    <a:pt x="22" y="15"/>
                  </a:cubicBezTo>
                  <a:moveTo>
                    <a:pt x="27" y="8"/>
                  </a:moveTo>
                  <a:cubicBezTo>
                    <a:pt x="27" y="8"/>
                    <a:pt x="28" y="8"/>
                    <a:pt x="28" y="8"/>
                  </a:cubicBezTo>
                  <a:cubicBezTo>
                    <a:pt x="28" y="8"/>
                    <a:pt x="27" y="8"/>
                    <a:pt x="27" y="8"/>
                  </a:cubicBezTo>
                  <a:moveTo>
                    <a:pt x="27" y="9"/>
                  </a:moveTo>
                  <a:cubicBezTo>
                    <a:pt x="27" y="8"/>
                    <a:pt x="28" y="8"/>
                    <a:pt x="28" y="8"/>
                  </a:cubicBezTo>
                  <a:cubicBezTo>
                    <a:pt x="28" y="8"/>
                    <a:pt x="27" y="8"/>
                    <a:pt x="27" y="9"/>
                  </a:cubicBezTo>
                  <a:moveTo>
                    <a:pt x="16" y="18"/>
                  </a:moveTo>
                  <a:cubicBezTo>
                    <a:pt x="16" y="19"/>
                    <a:pt x="16" y="19"/>
                    <a:pt x="15" y="19"/>
                  </a:cubicBezTo>
                  <a:cubicBezTo>
                    <a:pt x="15" y="19"/>
                    <a:pt x="16" y="19"/>
                    <a:pt x="16" y="18"/>
                  </a:cubicBezTo>
                  <a:moveTo>
                    <a:pt x="18" y="15"/>
                  </a:moveTo>
                  <a:cubicBezTo>
                    <a:pt x="18" y="15"/>
                    <a:pt x="18" y="16"/>
                    <a:pt x="17" y="16"/>
                  </a:cubicBezTo>
                  <a:cubicBezTo>
                    <a:pt x="17" y="17"/>
                    <a:pt x="16" y="18"/>
                    <a:pt x="16" y="18"/>
                  </a:cubicBezTo>
                  <a:cubicBezTo>
                    <a:pt x="17" y="17"/>
                    <a:pt x="18" y="16"/>
                    <a:pt x="18" y="15"/>
                  </a:cubicBezTo>
                  <a:moveTo>
                    <a:pt x="4" y="53"/>
                  </a:moveTo>
                  <a:cubicBezTo>
                    <a:pt x="4" y="53"/>
                    <a:pt x="4" y="52"/>
                    <a:pt x="4" y="51"/>
                  </a:cubicBezTo>
                  <a:cubicBezTo>
                    <a:pt x="4" y="52"/>
                    <a:pt x="4" y="52"/>
                    <a:pt x="4" y="53"/>
                  </a:cubicBezTo>
                  <a:cubicBezTo>
                    <a:pt x="4" y="53"/>
                    <a:pt x="4" y="53"/>
                    <a:pt x="4" y="53"/>
                  </a:cubicBezTo>
                  <a:moveTo>
                    <a:pt x="4" y="55"/>
                  </a:moveTo>
                  <a:cubicBezTo>
                    <a:pt x="4" y="54"/>
                    <a:pt x="4" y="54"/>
                    <a:pt x="4" y="53"/>
                  </a:cubicBezTo>
                  <a:cubicBezTo>
                    <a:pt x="4" y="54"/>
                    <a:pt x="4" y="55"/>
                    <a:pt x="4" y="55"/>
                  </a:cubicBezTo>
                  <a:moveTo>
                    <a:pt x="3" y="56"/>
                  </a:moveTo>
                  <a:cubicBezTo>
                    <a:pt x="3" y="56"/>
                    <a:pt x="3" y="56"/>
                    <a:pt x="3" y="56"/>
                  </a:cubicBezTo>
                  <a:cubicBezTo>
                    <a:pt x="3" y="55"/>
                    <a:pt x="3" y="55"/>
                    <a:pt x="3" y="55"/>
                  </a:cubicBezTo>
                  <a:cubicBezTo>
                    <a:pt x="3" y="55"/>
                    <a:pt x="3" y="56"/>
                    <a:pt x="3" y="56"/>
                  </a:cubicBezTo>
                  <a:moveTo>
                    <a:pt x="43" y="10"/>
                  </a:moveTo>
                  <a:cubicBezTo>
                    <a:pt x="43" y="10"/>
                    <a:pt x="44" y="11"/>
                    <a:pt x="44" y="11"/>
                  </a:cubicBezTo>
                  <a:cubicBezTo>
                    <a:pt x="44" y="11"/>
                    <a:pt x="43" y="11"/>
                    <a:pt x="43" y="10"/>
                  </a:cubicBezTo>
                  <a:moveTo>
                    <a:pt x="19" y="18"/>
                  </a:moveTo>
                  <a:cubicBezTo>
                    <a:pt x="19" y="18"/>
                    <a:pt x="19" y="19"/>
                    <a:pt x="18" y="19"/>
                  </a:cubicBezTo>
                  <a:cubicBezTo>
                    <a:pt x="18" y="20"/>
                    <a:pt x="18" y="20"/>
                    <a:pt x="18" y="20"/>
                  </a:cubicBezTo>
                  <a:cubicBezTo>
                    <a:pt x="19" y="20"/>
                    <a:pt x="18" y="20"/>
                    <a:pt x="18" y="20"/>
                  </a:cubicBezTo>
                  <a:cubicBezTo>
                    <a:pt x="18" y="20"/>
                    <a:pt x="18" y="20"/>
                    <a:pt x="18" y="20"/>
                  </a:cubicBezTo>
                  <a:cubicBezTo>
                    <a:pt x="18" y="21"/>
                    <a:pt x="17" y="21"/>
                    <a:pt x="17" y="21"/>
                  </a:cubicBezTo>
                  <a:cubicBezTo>
                    <a:pt x="17" y="22"/>
                    <a:pt x="17" y="22"/>
                    <a:pt x="17" y="22"/>
                  </a:cubicBezTo>
                  <a:cubicBezTo>
                    <a:pt x="17" y="22"/>
                    <a:pt x="17" y="23"/>
                    <a:pt x="16" y="23"/>
                  </a:cubicBezTo>
                  <a:cubicBezTo>
                    <a:pt x="16" y="24"/>
                    <a:pt x="16" y="23"/>
                    <a:pt x="16" y="24"/>
                  </a:cubicBezTo>
                  <a:cubicBezTo>
                    <a:pt x="16" y="24"/>
                    <a:pt x="16" y="23"/>
                    <a:pt x="16" y="24"/>
                  </a:cubicBezTo>
                  <a:cubicBezTo>
                    <a:pt x="16" y="24"/>
                    <a:pt x="16" y="24"/>
                    <a:pt x="16" y="24"/>
                  </a:cubicBezTo>
                  <a:cubicBezTo>
                    <a:pt x="16" y="25"/>
                    <a:pt x="15" y="26"/>
                    <a:pt x="15" y="26"/>
                  </a:cubicBezTo>
                  <a:cubicBezTo>
                    <a:pt x="15" y="26"/>
                    <a:pt x="15" y="27"/>
                    <a:pt x="15" y="26"/>
                  </a:cubicBezTo>
                  <a:cubicBezTo>
                    <a:pt x="15" y="27"/>
                    <a:pt x="15" y="27"/>
                    <a:pt x="14" y="28"/>
                  </a:cubicBezTo>
                  <a:cubicBezTo>
                    <a:pt x="15" y="28"/>
                    <a:pt x="14" y="28"/>
                    <a:pt x="14" y="29"/>
                  </a:cubicBezTo>
                  <a:cubicBezTo>
                    <a:pt x="14" y="29"/>
                    <a:pt x="14" y="29"/>
                    <a:pt x="14" y="28"/>
                  </a:cubicBezTo>
                  <a:cubicBezTo>
                    <a:pt x="14" y="29"/>
                    <a:pt x="14" y="29"/>
                    <a:pt x="14" y="29"/>
                  </a:cubicBezTo>
                  <a:cubicBezTo>
                    <a:pt x="14" y="29"/>
                    <a:pt x="14" y="29"/>
                    <a:pt x="14" y="29"/>
                  </a:cubicBezTo>
                  <a:cubicBezTo>
                    <a:pt x="14" y="30"/>
                    <a:pt x="14" y="30"/>
                    <a:pt x="14" y="30"/>
                  </a:cubicBezTo>
                  <a:cubicBezTo>
                    <a:pt x="14" y="30"/>
                    <a:pt x="14" y="30"/>
                    <a:pt x="14" y="30"/>
                  </a:cubicBezTo>
                  <a:cubicBezTo>
                    <a:pt x="14" y="30"/>
                    <a:pt x="14" y="31"/>
                    <a:pt x="14" y="31"/>
                  </a:cubicBezTo>
                  <a:cubicBezTo>
                    <a:pt x="13" y="31"/>
                    <a:pt x="13" y="31"/>
                    <a:pt x="13" y="31"/>
                  </a:cubicBezTo>
                  <a:cubicBezTo>
                    <a:pt x="13" y="31"/>
                    <a:pt x="13" y="31"/>
                    <a:pt x="13" y="32"/>
                  </a:cubicBezTo>
                  <a:cubicBezTo>
                    <a:pt x="13" y="32"/>
                    <a:pt x="13" y="32"/>
                    <a:pt x="13" y="32"/>
                  </a:cubicBezTo>
                  <a:cubicBezTo>
                    <a:pt x="13" y="32"/>
                    <a:pt x="13" y="32"/>
                    <a:pt x="13" y="32"/>
                  </a:cubicBezTo>
                  <a:cubicBezTo>
                    <a:pt x="13" y="33"/>
                    <a:pt x="13" y="33"/>
                    <a:pt x="13" y="33"/>
                  </a:cubicBezTo>
                  <a:cubicBezTo>
                    <a:pt x="13" y="33"/>
                    <a:pt x="13" y="33"/>
                    <a:pt x="13" y="33"/>
                  </a:cubicBezTo>
                  <a:cubicBezTo>
                    <a:pt x="13" y="33"/>
                    <a:pt x="13" y="34"/>
                    <a:pt x="13" y="34"/>
                  </a:cubicBezTo>
                  <a:cubicBezTo>
                    <a:pt x="13" y="35"/>
                    <a:pt x="13" y="35"/>
                    <a:pt x="13" y="35"/>
                  </a:cubicBezTo>
                  <a:cubicBezTo>
                    <a:pt x="13" y="35"/>
                    <a:pt x="12" y="35"/>
                    <a:pt x="12" y="35"/>
                  </a:cubicBezTo>
                  <a:cubicBezTo>
                    <a:pt x="12" y="36"/>
                    <a:pt x="13" y="35"/>
                    <a:pt x="13" y="36"/>
                  </a:cubicBezTo>
                  <a:cubicBezTo>
                    <a:pt x="13" y="36"/>
                    <a:pt x="12" y="36"/>
                    <a:pt x="12" y="36"/>
                  </a:cubicBezTo>
                  <a:cubicBezTo>
                    <a:pt x="12" y="36"/>
                    <a:pt x="12" y="36"/>
                    <a:pt x="12" y="36"/>
                  </a:cubicBezTo>
                  <a:cubicBezTo>
                    <a:pt x="12" y="36"/>
                    <a:pt x="12" y="36"/>
                    <a:pt x="12" y="36"/>
                  </a:cubicBezTo>
                  <a:cubicBezTo>
                    <a:pt x="12" y="36"/>
                    <a:pt x="12" y="36"/>
                    <a:pt x="12" y="36"/>
                  </a:cubicBezTo>
                  <a:cubicBezTo>
                    <a:pt x="12" y="36"/>
                    <a:pt x="12" y="36"/>
                    <a:pt x="12" y="36"/>
                  </a:cubicBezTo>
                  <a:cubicBezTo>
                    <a:pt x="12" y="36"/>
                    <a:pt x="12" y="36"/>
                    <a:pt x="12" y="37"/>
                  </a:cubicBezTo>
                  <a:cubicBezTo>
                    <a:pt x="12" y="37"/>
                    <a:pt x="12" y="37"/>
                    <a:pt x="12" y="37"/>
                  </a:cubicBezTo>
                  <a:cubicBezTo>
                    <a:pt x="12" y="37"/>
                    <a:pt x="12" y="37"/>
                    <a:pt x="12" y="38"/>
                  </a:cubicBezTo>
                  <a:cubicBezTo>
                    <a:pt x="12" y="38"/>
                    <a:pt x="12" y="38"/>
                    <a:pt x="12" y="38"/>
                  </a:cubicBezTo>
                  <a:cubicBezTo>
                    <a:pt x="12" y="38"/>
                    <a:pt x="12" y="38"/>
                    <a:pt x="12" y="38"/>
                  </a:cubicBezTo>
                  <a:cubicBezTo>
                    <a:pt x="12" y="39"/>
                    <a:pt x="12" y="39"/>
                    <a:pt x="12" y="39"/>
                  </a:cubicBezTo>
                  <a:cubicBezTo>
                    <a:pt x="12" y="40"/>
                    <a:pt x="11" y="40"/>
                    <a:pt x="11" y="40"/>
                  </a:cubicBezTo>
                  <a:cubicBezTo>
                    <a:pt x="12" y="40"/>
                    <a:pt x="12" y="40"/>
                    <a:pt x="12" y="40"/>
                  </a:cubicBezTo>
                  <a:cubicBezTo>
                    <a:pt x="12" y="40"/>
                    <a:pt x="12" y="41"/>
                    <a:pt x="12" y="41"/>
                  </a:cubicBezTo>
                  <a:cubicBezTo>
                    <a:pt x="12" y="41"/>
                    <a:pt x="12" y="41"/>
                    <a:pt x="12" y="41"/>
                  </a:cubicBezTo>
                  <a:cubicBezTo>
                    <a:pt x="12" y="42"/>
                    <a:pt x="12" y="42"/>
                    <a:pt x="12" y="42"/>
                  </a:cubicBezTo>
                  <a:cubicBezTo>
                    <a:pt x="12" y="42"/>
                    <a:pt x="12" y="42"/>
                    <a:pt x="12" y="43"/>
                  </a:cubicBezTo>
                  <a:cubicBezTo>
                    <a:pt x="12" y="44"/>
                    <a:pt x="12" y="45"/>
                    <a:pt x="12" y="46"/>
                  </a:cubicBezTo>
                  <a:cubicBezTo>
                    <a:pt x="12" y="47"/>
                    <a:pt x="12" y="47"/>
                    <a:pt x="12" y="47"/>
                  </a:cubicBezTo>
                  <a:cubicBezTo>
                    <a:pt x="12" y="48"/>
                    <a:pt x="12" y="47"/>
                    <a:pt x="12" y="48"/>
                  </a:cubicBezTo>
                  <a:cubicBezTo>
                    <a:pt x="12" y="49"/>
                    <a:pt x="12" y="50"/>
                    <a:pt x="11" y="51"/>
                  </a:cubicBezTo>
                  <a:cubicBezTo>
                    <a:pt x="11" y="51"/>
                    <a:pt x="12" y="50"/>
                    <a:pt x="11" y="50"/>
                  </a:cubicBezTo>
                  <a:cubicBezTo>
                    <a:pt x="11" y="49"/>
                    <a:pt x="11" y="50"/>
                    <a:pt x="11" y="50"/>
                  </a:cubicBezTo>
                  <a:cubicBezTo>
                    <a:pt x="11" y="50"/>
                    <a:pt x="11" y="51"/>
                    <a:pt x="11" y="51"/>
                  </a:cubicBezTo>
                  <a:cubicBezTo>
                    <a:pt x="11" y="51"/>
                    <a:pt x="11" y="51"/>
                    <a:pt x="11" y="51"/>
                  </a:cubicBezTo>
                  <a:cubicBezTo>
                    <a:pt x="11" y="52"/>
                    <a:pt x="11" y="53"/>
                    <a:pt x="11" y="53"/>
                  </a:cubicBezTo>
                  <a:cubicBezTo>
                    <a:pt x="11" y="54"/>
                    <a:pt x="11" y="55"/>
                    <a:pt x="11" y="56"/>
                  </a:cubicBezTo>
                  <a:cubicBezTo>
                    <a:pt x="11" y="56"/>
                    <a:pt x="11" y="58"/>
                    <a:pt x="11" y="59"/>
                  </a:cubicBezTo>
                  <a:cubicBezTo>
                    <a:pt x="12" y="59"/>
                    <a:pt x="11" y="60"/>
                    <a:pt x="11" y="61"/>
                  </a:cubicBezTo>
                  <a:cubicBezTo>
                    <a:pt x="11" y="61"/>
                    <a:pt x="12" y="62"/>
                    <a:pt x="12" y="63"/>
                  </a:cubicBezTo>
                  <a:cubicBezTo>
                    <a:pt x="12" y="63"/>
                    <a:pt x="12" y="64"/>
                    <a:pt x="12" y="65"/>
                  </a:cubicBezTo>
                  <a:cubicBezTo>
                    <a:pt x="12" y="66"/>
                    <a:pt x="11" y="66"/>
                    <a:pt x="12" y="67"/>
                  </a:cubicBezTo>
                  <a:cubicBezTo>
                    <a:pt x="12" y="67"/>
                    <a:pt x="12" y="67"/>
                    <a:pt x="12" y="68"/>
                  </a:cubicBezTo>
                  <a:cubicBezTo>
                    <a:pt x="12" y="68"/>
                    <a:pt x="12" y="68"/>
                    <a:pt x="12" y="68"/>
                  </a:cubicBezTo>
                  <a:cubicBezTo>
                    <a:pt x="12" y="69"/>
                    <a:pt x="12" y="70"/>
                    <a:pt x="12" y="71"/>
                  </a:cubicBezTo>
                  <a:cubicBezTo>
                    <a:pt x="12" y="71"/>
                    <a:pt x="12" y="71"/>
                    <a:pt x="12" y="72"/>
                  </a:cubicBezTo>
                  <a:cubicBezTo>
                    <a:pt x="12" y="72"/>
                    <a:pt x="12" y="72"/>
                    <a:pt x="12" y="73"/>
                  </a:cubicBezTo>
                  <a:cubicBezTo>
                    <a:pt x="12" y="73"/>
                    <a:pt x="12" y="73"/>
                    <a:pt x="12" y="73"/>
                  </a:cubicBezTo>
                  <a:cubicBezTo>
                    <a:pt x="12" y="73"/>
                    <a:pt x="12" y="74"/>
                    <a:pt x="12" y="74"/>
                  </a:cubicBezTo>
                  <a:cubicBezTo>
                    <a:pt x="12" y="74"/>
                    <a:pt x="12" y="74"/>
                    <a:pt x="12" y="74"/>
                  </a:cubicBezTo>
                  <a:cubicBezTo>
                    <a:pt x="12" y="74"/>
                    <a:pt x="12" y="74"/>
                    <a:pt x="12" y="74"/>
                  </a:cubicBezTo>
                  <a:cubicBezTo>
                    <a:pt x="12" y="74"/>
                    <a:pt x="12" y="74"/>
                    <a:pt x="12" y="74"/>
                  </a:cubicBezTo>
                  <a:cubicBezTo>
                    <a:pt x="12" y="74"/>
                    <a:pt x="12" y="74"/>
                    <a:pt x="12" y="74"/>
                  </a:cubicBezTo>
                  <a:cubicBezTo>
                    <a:pt x="12" y="74"/>
                    <a:pt x="12" y="74"/>
                    <a:pt x="12" y="74"/>
                  </a:cubicBezTo>
                  <a:cubicBezTo>
                    <a:pt x="12" y="74"/>
                    <a:pt x="12" y="74"/>
                    <a:pt x="12" y="74"/>
                  </a:cubicBezTo>
                  <a:cubicBezTo>
                    <a:pt x="12" y="74"/>
                    <a:pt x="12" y="74"/>
                    <a:pt x="12" y="74"/>
                  </a:cubicBezTo>
                  <a:cubicBezTo>
                    <a:pt x="12" y="74"/>
                    <a:pt x="12" y="74"/>
                    <a:pt x="12" y="74"/>
                  </a:cubicBezTo>
                  <a:cubicBezTo>
                    <a:pt x="12" y="74"/>
                    <a:pt x="12" y="74"/>
                    <a:pt x="12" y="74"/>
                  </a:cubicBezTo>
                  <a:cubicBezTo>
                    <a:pt x="12" y="74"/>
                    <a:pt x="12" y="74"/>
                    <a:pt x="12" y="74"/>
                  </a:cubicBezTo>
                  <a:cubicBezTo>
                    <a:pt x="13" y="74"/>
                    <a:pt x="13" y="74"/>
                    <a:pt x="13" y="74"/>
                  </a:cubicBezTo>
                  <a:cubicBezTo>
                    <a:pt x="13" y="74"/>
                    <a:pt x="13" y="74"/>
                    <a:pt x="12" y="74"/>
                  </a:cubicBezTo>
                  <a:cubicBezTo>
                    <a:pt x="12" y="74"/>
                    <a:pt x="13" y="74"/>
                    <a:pt x="13" y="74"/>
                  </a:cubicBezTo>
                  <a:cubicBezTo>
                    <a:pt x="13" y="74"/>
                    <a:pt x="13" y="74"/>
                    <a:pt x="13" y="74"/>
                  </a:cubicBezTo>
                  <a:cubicBezTo>
                    <a:pt x="12" y="74"/>
                    <a:pt x="12" y="75"/>
                    <a:pt x="12" y="75"/>
                  </a:cubicBezTo>
                  <a:cubicBezTo>
                    <a:pt x="12" y="75"/>
                    <a:pt x="12" y="75"/>
                    <a:pt x="12" y="75"/>
                  </a:cubicBezTo>
                  <a:cubicBezTo>
                    <a:pt x="12" y="75"/>
                    <a:pt x="12" y="75"/>
                    <a:pt x="11" y="75"/>
                  </a:cubicBezTo>
                  <a:cubicBezTo>
                    <a:pt x="11" y="75"/>
                    <a:pt x="11" y="75"/>
                    <a:pt x="11" y="75"/>
                  </a:cubicBezTo>
                  <a:cubicBezTo>
                    <a:pt x="11" y="75"/>
                    <a:pt x="12" y="75"/>
                    <a:pt x="12" y="75"/>
                  </a:cubicBezTo>
                  <a:cubicBezTo>
                    <a:pt x="12" y="75"/>
                    <a:pt x="11" y="75"/>
                    <a:pt x="11" y="75"/>
                  </a:cubicBezTo>
                  <a:cubicBezTo>
                    <a:pt x="11" y="76"/>
                    <a:pt x="12" y="75"/>
                    <a:pt x="12" y="75"/>
                  </a:cubicBezTo>
                  <a:cubicBezTo>
                    <a:pt x="12" y="76"/>
                    <a:pt x="12" y="76"/>
                    <a:pt x="11" y="76"/>
                  </a:cubicBezTo>
                  <a:cubicBezTo>
                    <a:pt x="11" y="76"/>
                    <a:pt x="12" y="76"/>
                    <a:pt x="12" y="76"/>
                  </a:cubicBezTo>
                  <a:cubicBezTo>
                    <a:pt x="12" y="76"/>
                    <a:pt x="12" y="76"/>
                    <a:pt x="11" y="76"/>
                  </a:cubicBezTo>
                  <a:cubicBezTo>
                    <a:pt x="12" y="76"/>
                    <a:pt x="12" y="76"/>
                    <a:pt x="12" y="76"/>
                  </a:cubicBezTo>
                  <a:cubicBezTo>
                    <a:pt x="12" y="76"/>
                    <a:pt x="12" y="76"/>
                    <a:pt x="12" y="76"/>
                  </a:cubicBezTo>
                  <a:cubicBezTo>
                    <a:pt x="12" y="76"/>
                    <a:pt x="12" y="76"/>
                    <a:pt x="12" y="76"/>
                  </a:cubicBezTo>
                  <a:cubicBezTo>
                    <a:pt x="12" y="76"/>
                    <a:pt x="12" y="76"/>
                    <a:pt x="12" y="76"/>
                  </a:cubicBezTo>
                  <a:cubicBezTo>
                    <a:pt x="12" y="76"/>
                    <a:pt x="12" y="76"/>
                    <a:pt x="12" y="76"/>
                  </a:cubicBezTo>
                  <a:cubicBezTo>
                    <a:pt x="12" y="76"/>
                    <a:pt x="12" y="76"/>
                    <a:pt x="12" y="76"/>
                  </a:cubicBezTo>
                  <a:cubicBezTo>
                    <a:pt x="12" y="76"/>
                    <a:pt x="12" y="76"/>
                    <a:pt x="12" y="76"/>
                  </a:cubicBezTo>
                  <a:cubicBezTo>
                    <a:pt x="12" y="76"/>
                    <a:pt x="12" y="76"/>
                    <a:pt x="12" y="76"/>
                  </a:cubicBezTo>
                  <a:cubicBezTo>
                    <a:pt x="12" y="76"/>
                    <a:pt x="12" y="76"/>
                    <a:pt x="12" y="76"/>
                  </a:cubicBezTo>
                  <a:cubicBezTo>
                    <a:pt x="12" y="76"/>
                    <a:pt x="12" y="76"/>
                    <a:pt x="12" y="76"/>
                  </a:cubicBezTo>
                  <a:cubicBezTo>
                    <a:pt x="12" y="76"/>
                    <a:pt x="12" y="76"/>
                    <a:pt x="12" y="76"/>
                  </a:cubicBezTo>
                  <a:cubicBezTo>
                    <a:pt x="12" y="76"/>
                    <a:pt x="12" y="76"/>
                    <a:pt x="12" y="76"/>
                  </a:cubicBezTo>
                  <a:cubicBezTo>
                    <a:pt x="12" y="76"/>
                    <a:pt x="12" y="76"/>
                    <a:pt x="12" y="76"/>
                  </a:cubicBezTo>
                  <a:cubicBezTo>
                    <a:pt x="12" y="76"/>
                    <a:pt x="12" y="76"/>
                    <a:pt x="13" y="76"/>
                  </a:cubicBezTo>
                  <a:cubicBezTo>
                    <a:pt x="13" y="76"/>
                    <a:pt x="13" y="76"/>
                    <a:pt x="13" y="76"/>
                  </a:cubicBezTo>
                  <a:cubicBezTo>
                    <a:pt x="13" y="76"/>
                    <a:pt x="13" y="76"/>
                    <a:pt x="12" y="76"/>
                  </a:cubicBezTo>
                  <a:cubicBezTo>
                    <a:pt x="13" y="76"/>
                    <a:pt x="13" y="76"/>
                    <a:pt x="13" y="76"/>
                  </a:cubicBezTo>
                  <a:cubicBezTo>
                    <a:pt x="13" y="76"/>
                    <a:pt x="13" y="76"/>
                    <a:pt x="13" y="76"/>
                  </a:cubicBezTo>
                  <a:cubicBezTo>
                    <a:pt x="13" y="76"/>
                    <a:pt x="13" y="76"/>
                    <a:pt x="13" y="76"/>
                  </a:cubicBezTo>
                  <a:cubicBezTo>
                    <a:pt x="13" y="76"/>
                    <a:pt x="13" y="76"/>
                    <a:pt x="13" y="76"/>
                  </a:cubicBezTo>
                  <a:cubicBezTo>
                    <a:pt x="13" y="76"/>
                    <a:pt x="13" y="75"/>
                    <a:pt x="13" y="75"/>
                  </a:cubicBezTo>
                  <a:cubicBezTo>
                    <a:pt x="13" y="75"/>
                    <a:pt x="13" y="75"/>
                    <a:pt x="13" y="75"/>
                  </a:cubicBezTo>
                  <a:cubicBezTo>
                    <a:pt x="13" y="75"/>
                    <a:pt x="13" y="75"/>
                    <a:pt x="13" y="75"/>
                  </a:cubicBezTo>
                  <a:cubicBezTo>
                    <a:pt x="13" y="75"/>
                    <a:pt x="13" y="75"/>
                    <a:pt x="13" y="75"/>
                  </a:cubicBezTo>
                  <a:cubicBezTo>
                    <a:pt x="13" y="75"/>
                    <a:pt x="13" y="75"/>
                    <a:pt x="13" y="75"/>
                  </a:cubicBezTo>
                  <a:cubicBezTo>
                    <a:pt x="13" y="75"/>
                    <a:pt x="13" y="75"/>
                    <a:pt x="13" y="75"/>
                  </a:cubicBezTo>
                  <a:cubicBezTo>
                    <a:pt x="14" y="75"/>
                    <a:pt x="13" y="75"/>
                    <a:pt x="13" y="75"/>
                  </a:cubicBezTo>
                  <a:cubicBezTo>
                    <a:pt x="13" y="75"/>
                    <a:pt x="13" y="75"/>
                    <a:pt x="13" y="75"/>
                  </a:cubicBezTo>
                  <a:cubicBezTo>
                    <a:pt x="14" y="75"/>
                    <a:pt x="14" y="75"/>
                    <a:pt x="14" y="75"/>
                  </a:cubicBezTo>
                  <a:cubicBezTo>
                    <a:pt x="14" y="75"/>
                    <a:pt x="14" y="75"/>
                    <a:pt x="14" y="75"/>
                  </a:cubicBezTo>
                  <a:cubicBezTo>
                    <a:pt x="14" y="75"/>
                    <a:pt x="14" y="75"/>
                    <a:pt x="14" y="75"/>
                  </a:cubicBezTo>
                  <a:cubicBezTo>
                    <a:pt x="14" y="75"/>
                    <a:pt x="14" y="75"/>
                    <a:pt x="14" y="75"/>
                  </a:cubicBezTo>
                  <a:cubicBezTo>
                    <a:pt x="14" y="75"/>
                    <a:pt x="14" y="75"/>
                    <a:pt x="13" y="75"/>
                  </a:cubicBezTo>
                  <a:cubicBezTo>
                    <a:pt x="13" y="75"/>
                    <a:pt x="13" y="75"/>
                    <a:pt x="14" y="75"/>
                  </a:cubicBezTo>
                  <a:cubicBezTo>
                    <a:pt x="14" y="75"/>
                    <a:pt x="14" y="75"/>
                    <a:pt x="14" y="75"/>
                  </a:cubicBezTo>
                  <a:cubicBezTo>
                    <a:pt x="14" y="75"/>
                    <a:pt x="14" y="75"/>
                    <a:pt x="14" y="75"/>
                  </a:cubicBezTo>
                  <a:cubicBezTo>
                    <a:pt x="14" y="75"/>
                    <a:pt x="14" y="75"/>
                    <a:pt x="14" y="75"/>
                  </a:cubicBezTo>
                  <a:cubicBezTo>
                    <a:pt x="14" y="75"/>
                    <a:pt x="14" y="75"/>
                    <a:pt x="14" y="75"/>
                  </a:cubicBezTo>
                  <a:cubicBezTo>
                    <a:pt x="14" y="75"/>
                    <a:pt x="14" y="75"/>
                    <a:pt x="14" y="75"/>
                  </a:cubicBezTo>
                  <a:cubicBezTo>
                    <a:pt x="14" y="75"/>
                    <a:pt x="14" y="75"/>
                    <a:pt x="14" y="75"/>
                  </a:cubicBezTo>
                  <a:cubicBezTo>
                    <a:pt x="14" y="75"/>
                    <a:pt x="14" y="75"/>
                    <a:pt x="14" y="75"/>
                  </a:cubicBezTo>
                  <a:cubicBezTo>
                    <a:pt x="14" y="75"/>
                    <a:pt x="14" y="75"/>
                    <a:pt x="14" y="75"/>
                  </a:cubicBezTo>
                  <a:cubicBezTo>
                    <a:pt x="14" y="75"/>
                    <a:pt x="14" y="75"/>
                    <a:pt x="14" y="75"/>
                  </a:cubicBezTo>
                  <a:cubicBezTo>
                    <a:pt x="14" y="75"/>
                    <a:pt x="14" y="75"/>
                    <a:pt x="14" y="75"/>
                  </a:cubicBezTo>
                  <a:cubicBezTo>
                    <a:pt x="14" y="75"/>
                    <a:pt x="14" y="75"/>
                    <a:pt x="14" y="75"/>
                  </a:cubicBezTo>
                  <a:cubicBezTo>
                    <a:pt x="14" y="75"/>
                    <a:pt x="14" y="75"/>
                    <a:pt x="14" y="75"/>
                  </a:cubicBezTo>
                  <a:cubicBezTo>
                    <a:pt x="14" y="75"/>
                    <a:pt x="14" y="75"/>
                    <a:pt x="14" y="74"/>
                  </a:cubicBezTo>
                  <a:cubicBezTo>
                    <a:pt x="14" y="74"/>
                    <a:pt x="14" y="74"/>
                    <a:pt x="14" y="74"/>
                  </a:cubicBezTo>
                  <a:cubicBezTo>
                    <a:pt x="14" y="74"/>
                    <a:pt x="14" y="74"/>
                    <a:pt x="14" y="75"/>
                  </a:cubicBezTo>
                  <a:cubicBezTo>
                    <a:pt x="13" y="75"/>
                    <a:pt x="13" y="74"/>
                    <a:pt x="13" y="74"/>
                  </a:cubicBezTo>
                  <a:cubicBezTo>
                    <a:pt x="13" y="74"/>
                    <a:pt x="13" y="74"/>
                    <a:pt x="13" y="75"/>
                  </a:cubicBezTo>
                  <a:cubicBezTo>
                    <a:pt x="13" y="75"/>
                    <a:pt x="13" y="74"/>
                    <a:pt x="13" y="73"/>
                  </a:cubicBezTo>
                  <a:cubicBezTo>
                    <a:pt x="13" y="73"/>
                    <a:pt x="13" y="73"/>
                    <a:pt x="13" y="73"/>
                  </a:cubicBezTo>
                  <a:cubicBezTo>
                    <a:pt x="13" y="73"/>
                    <a:pt x="14" y="73"/>
                    <a:pt x="14" y="72"/>
                  </a:cubicBezTo>
                  <a:cubicBezTo>
                    <a:pt x="14" y="72"/>
                    <a:pt x="14" y="72"/>
                    <a:pt x="14" y="72"/>
                  </a:cubicBezTo>
                  <a:cubicBezTo>
                    <a:pt x="13" y="72"/>
                    <a:pt x="13" y="73"/>
                    <a:pt x="13" y="73"/>
                  </a:cubicBezTo>
                  <a:cubicBezTo>
                    <a:pt x="13" y="72"/>
                    <a:pt x="13" y="72"/>
                    <a:pt x="13" y="72"/>
                  </a:cubicBezTo>
                  <a:cubicBezTo>
                    <a:pt x="13" y="72"/>
                    <a:pt x="13" y="72"/>
                    <a:pt x="13" y="72"/>
                  </a:cubicBezTo>
                  <a:cubicBezTo>
                    <a:pt x="13" y="71"/>
                    <a:pt x="13" y="71"/>
                    <a:pt x="13" y="71"/>
                  </a:cubicBezTo>
                  <a:cubicBezTo>
                    <a:pt x="13" y="71"/>
                    <a:pt x="13" y="71"/>
                    <a:pt x="13" y="71"/>
                  </a:cubicBezTo>
                  <a:cubicBezTo>
                    <a:pt x="13" y="70"/>
                    <a:pt x="13" y="70"/>
                    <a:pt x="13" y="70"/>
                  </a:cubicBezTo>
                  <a:cubicBezTo>
                    <a:pt x="13" y="70"/>
                    <a:pt x="13" y="70"/>
                    <a:pt x="13" y="70"/>
                  </a:cubicBezTo>
                  <a:cubicBezTo>
                    <a:pt x="13" y="70"/>
                    <a:pt x="13" y="70"/>
                    <a:pt x="13" y="70"/>
                  </a:cubicBezTo>
                  <a:cubicBezTo>
                    <a:pt x="13" y="70"/>
                    <a:pt x="13" y="69"/>
                    <a:pt x="13" y="69"/>
                  </a:cubicBezTo>
                  <a:cubicBezTo>
                    <a:pt x="13" y="69"/>
                    <a:pt x="13" y="69"/>
                    <a:pt x="13" y="68"/>
                  </a:cubicBezTo>
                  <a:cubicBezTo>
                    <a:pt x="13" y="68"/>
                    <a:pt x="13" y="69"/>
                    <a:pt x="13" y="69"/>
                  </a:cubicBezTo>
                  <a:cubicBezTo>
                    <a:pt x="13" y="69"/>
                    <a:pt x="13" y="69"/>
                    <a:pt x="13" y="69"/>
                  </a:cubicBezTo>
                  <a:cubicBezTo>
                    <a:pt x="13" y="68"/>
                    <a:pt x="13" y="68"/>
                    <a:pt x="13" y="68"/>
                  </a:cubicBezTo>
                  <a:cubicBezTo>
                    <a:pt x="13" y="68"/>
                    <a:pt x="13" y="68"/>
                    <a:pt x="12" y="68"/>
                  </a:cubicBezTo>
                  <a:cubicBezTo>
                    <a:pt x="12" y="69"/>
                    <a:pt x="12" y="69"/>
                    <a:pt x="12" y="69"/>
                  </a:cubicBezTo>
                  <a:cubicBezTo>
                    <a:pt x="12" y="69"/>
                    <a:pt x="12" y="68"/>
                    <a:pt x="12" y="68"/>
                  </a:cubicBezTo>
                  <a:cubicBezTo>
                    <a:pt x="13" y="68"/>
                    <a:pt x="13" y="68"/>
                    <a:pt x="13" y="68"/>
                  </a:cubicBezTo>
                  <a:cubicBezTo>
                    <a:pt x="13" y="68"/>
                    <a:pt x="13" y="67"/>
                    <a:pt x="13" y="66"/>
                  </a:cubicBezTo>
                  <a:cubicBezTo>
                    <a:pt x="13" y="66"/>
                    <a:pt x="13" y="67"/>
                    <a:pt x="12" y="67"/>
                  </a:cubicBezTo>
                  <a:cubicBezTo>
                    <a:pt x="12" y="66"/>
                    <a:pt x="13" y="65"/>
                    <a:pt x="13" y="65"/>
                  </a:cubicBezTo>
                  <a:cubicBezTo>
                    <a:pt x="12" y="64"/>
                    <a:pt x="13" y="64"/>
                    <a:pt x="13" y="64"/>
                  </a:cubicBezTo>
                  <a:cubicBezTo>
                    <a:pt x="13" y="63"/>
                    <a:pt x="12" y="64"/>
                    <a:pt x="12" y="63"/>
                  </a:cubicBezTo>
                  <a:cubicBezTo>
                    <a:pt x="13" y="63"/>
                    <a:pt x="12" y="62"/>
                    <a:pt x="13" y="62"/>
                  </a:cubicBezTo>
                  <a:cubicBezTo>
                    <a:pt x="13" y="62"/>
                    <a:pt x="12" y="62"/>
                    <a:pt x="12" y="62"/>
                  </a:cubicBezTo>
                  <a:cubicBezTo>
                    <a:pt x="12" y="61"/>
                    <a:pt x="12" y="61"/>
                    <a:pt x="12" y="61"/>
                  </a:cubicBezTo>
                  <a:cubicBezTo>
                    <a:pt x="12" y="61"/>
                    <a:pt x="12" y="61"/>
                    <a:pt x="12" y="61"/>
                  </a:cubicBezTo>
                  <a:cubicBezTo>
                    <a:pt x="12" y="61"/>
                    <a:pt x="12" y="61"/>
                    <a:pt x="13" y="61"/>
                  </a:cubicBezTo>
                  <a:cubicBezTo>
                    <a:pt x="12" y="61"/>
                    <a:pt x="12" y="61"/>
                    <a:pt x="12" y="61"/>
                  </a:cubicBezTo>
                  <a:cubicBezTo>
                    <a:pt x="12" y="60"/>
                    <a:pt x="12" y="60"/>
                    <a:pt x="12" y="60"/>
                  </a:cubicBezTo>
                  <a:cubicBezTo>
                    <a:pt x="12" y="59"/>
                    <a:pt x="12" y="59"/>
                    <a:pt x="12" y="58"/>
                  </a:cubicBezTo>
                  <a:cubicBezTo>
                    <a:pt x="12" y="58"/>
                    <a:pt x="12" y="58"/>
                    <a:pt x="12" y="58"/>
                  </a:cubicBezTo>
                  <a:cubicBezTo>
                    <a:pt x="12" y="57"/>
                    <a:pt x="12" y="58"/>
                    <a:pt x="12" y="58"/>
                  </a:cubicBezTo>
                  <a:cubicBezTo>
                    <a:pt x="12" y="57"/>
                    <a:pt x="12" y="57"/>
                    <a:pt x="12" y="57"/>
                  </a:cubicBezTo>
                  <a:cubicBezTo>
                    <a:pt x="12" y="56"/>
                    <a:pt x="12" y="57"/>
                    <a:pt x="12" y="56"/>
                  </a:cubicBezTo>
                  <a:cubicBezTo>
                    <a:pt x="12" y="56"/>
                    <a:pt x="12" y="55"/>
                    <a:pt x="12" y="54"/>
                  </a:cubicBezTo>
                  <a:cubicBezTo>
                    <a:pt x="12" y="54"/>
                    <a:pt x="12" y="54"/>
                    <a:pt x="12" y="54"/>
                  </a:cubicBezTo>
                  <a:cubicBezTo>
                    <a:pt x="12" y="54"/>
                    <a:pt x="12" y="53"/>
                    <a:pt x="12" y="52"/>
                  </a:cubicBezTo>
                  <a:cubicBezTo>
                    <a:pt x="13" y="53"/>
                    <a:pt x="13" y="52"/>
                    <a:pt x="13" y="53"/>
                  </a:cubicBezTo>
                  <a:cubicBezTo>
                    <a:pt x="13" y="53"/>
                    <a:pt x="13" y="53"/>
                    <a:pt x="13" y="53"/>
                  </a:cubicBezTo>
                  <a:cubicBezTo>
                    <a:pt x="13" y="52"/>
                    <a:pt x="12" y="52"/>
                    <a:pt x="12" y="52"/>
                  </a:cubicBezTo>
                  <a:cubicBezTo>
                    <a:pt x="12" y="51"/>
                    <a:pt x="12" y="51"/>
                    <a:pt x="12" y="51"/>
                  </a:cubicBezTo>
                  <a:cubicBezTo>
                    <a:pt x="12" y="51"/>
                    <a:pt x="12" y="50"/>
                    <a:pt x="12" y="50"/>
                  </a:cubicBezTo>
                  <a:cubicBezTo>
                    <a:pt x="12" y="49"/>
                    <a:pt x="12" y="48"/>
                    <a:pt x="12" y="47"/>
                  </a:cubicBezTo>
                  <a:cubicBezTo>
                    <a:pt x="12" y="47"/>
                    <a:pt x="12" y="47"/>
                    <a:pt x="12" y="46"/>
                  </a:cubicBezTo>
                  <a:cubicBezTo>
                    <a:pt x="12" y="46"/>
                    <a:pt x="12" y="46"/>
                    <a:pt x="12" y="46"/>
                  </a:cubicBezTo>
                  <a:cubicBezTo>
                    <a:pt x="12" y="46"/>
                    <a:pt x="13" y="46"/>
                    <a:pt x="13" y="46"/>
                  </a:cubicBezTo>
                  <a:cubicBezTo>
                    <a:pt x="13" y="46"/>
                    <a:pt x="13" y="46"/>
                    <a:pt x="13" y="46"/>
                  </a:cubicBezTo>
                  <a:cubicBezTo>
                    <a:pt x="14" y="46"/>
                    <a:pt x="14" y="46"/>
                    <a:pt x="14" y="46"/>
                  </a:cubicBezTo>
                  <a:cubicBezTo>
                    <a:pt x="15" y="46"/>
                    <a:pt x="14" y="46"/>
                    <a:pt x="15" y="45"/>
                  </a:cubicBezTo>
                  <a:cubicBezTo>
                    <a:pt x="15" y="45"/>
                    <a:pt x="14" y="46"/>
                    <a:pt x="14" y="45"/>
                  </a:cubicBezTo>
                  <a:cubicBezTo>
                    <a:pt x="15" y="45"/>
                    <a:pt x="15" y="46"/>
                    <a:pt x="16" y="45"/>
                  </a:cubicBezTo>
                  <a:cubicBezTo>
                    <a:pt x="16" y="45"/>
                    <a:pt x="16" y="45"/>
                    <a:pt x="16" y="45"/>
                  </a:cubicBezTo>
                  <a:cubicBezTo>
                    <a:pt x="16" y="45"/>
                    <a:pt x="17" y="45"/>
                    <a:pt x="17" y="45"/>
                  </a:cubicBezTo>
                  <a:cubicBezTo>
                    <a:pt x="17" y="45"/>
                    <a:pt x="17" y="45"/>
                    <a:pt x="17" y="45"/>
                  </a:cubicBezTo>
                  <a:cubicBezTo>
                    <a:pt x="18" y="45"/>
                    <a:pt x="19" y="44"/>
                    <a:pt x="20" y="44"/>
                  </a:cubicBezTo>
                  <a:cubicBezTo>
                    <a:pt x="20" y="44"/>
                    <a:pt x="20" y="44"/>
                    <a:pt x="20" y="44"/>
                  </a:cubicBezTo>
                  <a:cubicBezTo>
                    <a:pt x="20" y="44"/>
                    <a:pt x="20" y="44"/>
                    <a:pt x="21" y="44"/>
                  </a:cubicBezTo>
                  <a:cubicBezTo>
                    <a:pt x="21" y="44"/>
                    <a:pt x="21" y="44"/>
                    <a:pt x="20" y="44"/>
                  </a:cubicBezTo>
                  <a:cubicBezTo>
                    <a:pt x="20" y="44"/>
                    <a:pt x="21" y="44"/>
                    <a:pt x="22" y="44"/>
                  </a:cubicBezTo>
                  <a:cubicBezTo>
                    <a:pt x="22" y="44"/>
                    <a:pt x="22" y="44"/>
                    <a:pt x="22" y="44"/>
                  </a:cubicBezTo>
                  <a:cubicBezTo>
                    <a:pt x="22" y="44"/>
                    <a:pt x="22" y="44"/>
                    <a:pt x="22" y="44"/>
                  </a:cubicBezTo>
                  <a:cubicBezTo>
                    <a:pt x="22" y="44"/>
                    <a:pt x="23" y="44"/>
                    <a:pt x="23" y="44"/>
                  </a:cubicBezTo>
                  <a:cubicBezTo>
                    <a:pt x="24" y="44"/>
                    <a:pt x="24" y="44"/>
                    <a:pt x="24" y="43"/>
                  </a:cubicBezTo>
                  <a:cubicBezTo>
                    <a:pt x="24" y="43"/>
                    <a:pt x="24" y="44"/>
                    <a:pt x="25" y="43"/>
                  </a:cubicBezTo>
                  <a:cubicBezTo>
                    <a:pt x="25" y="43"/>
                    <a:pt x="25" y="43"/>
                    <a:pt x="24" y="43"/>
                  </a:cubicBezTo>
                  <a:cubicBezTo>
                    <a:pt x="25" y="43"/>
                    <a:pt x="25" y="43"/>
                    <a:pt x="25" y="43"/>
                  </a:cubicBezTo>
                  <a:cubicBezTo>
                    <a:pt x="26" y="43"/>
                    <a:pt x="25" y="43"/>
                    <a:pt x="26" y="43"/>
                  </a:cubicBezTo>
                  <a:cubicBezTo>
                    <a:pt x="26" y="43"/>
                    <a:pt x="26" y="43"/>
                    <a:pt x="26" y="43"/>
                  </a:cubicBezTo>
                  <a:cubicBezTo>
                    <a:pt x="27" y="43"/>
                    <a:pt x="27" y="43"/>
                    <a:pt x="27" y="43"/>
                  </a:cubicBezTo>
                  <a:cubicBezTo>
                    <a:pt x="28" y="43"/>
                    <a:pt x="28" y="43"/>
                    <a:pt x="28" y="43"/>
                  </a:cubicBezTo>
                  <a:cubicBezTo>
                    <a:pt x="28" y="43"/>
                    <a:pt x="28" y="43"/>
                    <a:pt x="28" y="43"/>
                  </a:cubicBezTo>
                  <a:cubicBezTo>
                    <a:pt x="28" y="43"/>
                    <a:pt x="29" y="43"/>
                    <a:pt x="29" y="42"/>
                  </a:cubicBezTo>
                  <a:cubicBezTo>
                    <a:pt x="30" y="42"/>
                    <a:pt x="30" y="42"/>
                    <a:pt x="30" y="42"/>
                  </a:cubicBezTo>
                  <a:cubicBezTo>
                    <a:pt x="31" y="42"/>
                    <a:pt x="31" y="42"/>
                    <a:pt x="31" y="42"/>
                  </a:cubicBezTo>
                  <a:cubicBezTo>
                    <a:pt x="31" y="42"/>
                    <a:pt x="32" y="42"/>
                    <a:pt x="32" y="42"/>
                  </a:cubicBezTo>
                  <a:cubicBezTo>
                    <a:pt x="32" y="42"/>
                    <a:pt x="32" y="42"/>
                    <a:pt x="32" y="42"/>
                  </a:cubicBezTo>
                  <a:cubicBezTo>
                    <a:pt x="32" y="42"/>
                    <a:pt x="33" y="43"/>
                    <a:pt x="33" y="42"/>
                  </a:cubicBezTo>
                  <a:cubicBezTo>
                    <a:pt x="34" y="42"/>
                    <a:pt x="34" y="42"/>
                    <a:pt x="35" y="42"/>
                  </a:cubicBezTo>
                  <a:cubicBezTo>
                    <a:pt x="35" y="42"/>
                    <a:pt x="36" y="42"/>
                    <a:pt x="36" y="42"/>
                  </a:cubicBezTo>
                  <a:cubicBezTo>
                    <a:pt x="36" y="42"/>
                    <a:pt x="36" y="42"/>
                    <a:pt x="36" y="42"/>
                  </a:cubicBezTo>
                  <a:cubicBezTo>
                    <a:pt x="36" y="42"/>
                    <a:pt x="36" y="42"/>
                    <a:pt x="37" y="42"/>
                  </a:cubicBezTo>
                  <a:cubicBezTo>
                    <a:pt x="37" y="42"/>
                    <a:pt x="37" y="42"/>
                    <a:pt x="37" y="42"/>
                  </a:cubicBezTo>
                  <a:cubicBezTo>
                    <a:pt x="38" y="42"/>
                    <a:pt x="39" y="42"/>
                    <a:pt x="40" y="42"/>
                  </a:cubicBezTo>
                  <a:cubicBezTo>
                    <a:pt x="41" y="42"/>
                    <a:pt x="42" y="42"/>
                    <a:pt x="43" y="42"/>
                  </a:cubicBezTo>
                  <a:cubicBezTo>
                    <a:pt x="44" y="42"/>
                    <a:pt x="44" y="42"/>
                    <a:pt x="44" y="43"/>
                  </a:cubicBezTo>
                  <a:cubicBezTo>
                    <a:pt x="45" y="42"/>
                    <a:pt x="46" y="43"/>
                    <a:pt x="47" y="43"/>
                  </a:cubicBezTo>
                  <a:cubicBezTo>
                    <a:pt x="48" y="43"/>
                    <a:pt x="49" y="43"/>
                    <a:pt x="50" y="44"/>
                  </a:cubicBezTo>
                  <a:cubicBezTo>
                    <a:pt x="51" y="44"/>
                    <a:pt x="51" y="44"/>
                    <a:pt x="51" y="44"/>
                  </a:cubicBezTo>
                  <a:cubicBezTo>
                    <a:pt x="51" y="44"/>
                    <a:pt x="51" y="44"/>
                    <a:pt x="51" y="45"/>
                  </a:cubicBezTo>
                  <a:cubicBezTo>
                    <a:pt x="52" y="44"/>
                    <a:pt x="51" y="44"/>
                    <a:pt x="51" y="44"/>
                  </a:cubicBezTo>
                  <a:cubicBezTo>
                    <a:pt x="52" y="44"/>
                    <a:pt x="52" y="44"/>
                    <a:pt x="52" y="45"/>
                  </a:cubicBezTo>
                  <a:cubicBezTo>
                    <a:pt x="53" y="45"/>
                    <a:pt x="53" y="45"/>
                    <a:pt x="53" y="44"/>
                  </a:cubicBezTo>
                  <a:cubicBezTo>
                    <a:pt x="54" y="45"/>
                    <a:pt x="54" y="45"/>
                    <a:pt x="54" y="45"/>
                  </a:cubicBezTo>
                  <a:cubicBezTo>
                    <a:pt x="55" y="45"/>
                    <a:pt x="55" y="46"/>
                    <a:pt x="56" y="46"/>
                  </a:cubicBezTo>
                  <a:cubicBezTo>
                    <a:pt x="56" y="46"/>
                    <a:pt x="56" y="46"/>
                    <a:pt x="56" y="46"/>
                  </a:cubicBezTo>
                  <a:cubicBezTo>
                    <a:pt x="56" y="46"/>
                    <a:pt x="56" y="46"/>
                    <a:pt x="56" y="46"/>
                  </a:cubicBezTo>
                  <a:cubicBezTo>
                    <a:pt x="55" y="46"/>
                    <a:pt x="55" y="46"/>
                    <a:pt x="55" y="47"/>
                  </a:cubicBezTo>
                  <a:cubicBezTo>
                    <a:pt x="55" y="47"/>
                    <a:pt x="55" y="47"/>
                    <a:pt x="55" y="47"/>
                  </a:cubicBezTo>
                  <a:cubicBezTo>
                    <a:pt x="55" y="47"/>
                    <a:pt x="55" y="47"/>
                    <a:pt x="55" y="47"/>
                  </a:cubicBezTo>
                  <a:cubicBezTo>
                    <a:pt x="55" y="47"/>
                    <a:pt x="55" y="48"/>
                    <a:pt x="55" y="48"/>
                  </a:cubicBezTo>
                  <a:cubicBezTo>
                    <a:pt x="55" y="49"/>
                    <a:pt x="55" y="50"/>
                    <a:pt x="55" y="50"/>
                  </a:cubicBezTo>
                  <a:cubicBezTo>
                    <a:pt x="55" y="51"/>
                    <a:pt x="55" y="51"/>
                    <a:pt x="55" y="51"/>
                  </a:cubicBezTo>
                  <a:cubicBezTo>
                    <a:pt x="55" y="51"/>
                    <a:pt x="55" y="51"/>
                    <a:pt x="55" y="52"/>
                  </a:cubicBezTo>
                  <a:cubicBezTo>
                    <a:pt x="55" y="52"/>
                    <a:pt x="55" y="52"/>
                    <a:pt x="55" y="53"/>
                  </a:cubicBezTo>
                  <a:cubicBezTo>
                    <a:pt x="55" y="53"/>
                    <a:pt x="55" y="53"/>
                    <a:pt x="55" y="54"/>
                  </a:cubicBezTo>
                  <a:cubicBezTo>
                    <a:pt x="55" y="55"/>
                    <a:pt x="55" y="52"/>
                    <a:pt x="55" y="54"/>
                  </a:cubicBezTo>
                  <a:cubicBezTo>
                    <a:pt x="55" y="54"/>
                    <a:pt x="55" y="54"/>
                    <a:pt x="55" y="55"/>
                  </a:cubicBezTo>
                  <a:cubicBezTo>
                    <a:pt x="55" y="55"/>
                    <a:pt x="56" y="55"/>
                    <a:pt x="56" y="55"/>
                  </a:cubicBezTo>
                  <a:cubicBezTo>
                    <a:pt x="56" y="56"/>
                    <a:pt x="56" y="56"/>
                    <a:pt x="56" y="56"/>
                  </a:cubicBezTo>
                  <a:cubicBezTo>
                    <a:pt x="56" y="56"/>
                    <a:pt x="56" y="56"/>
                    <a:pt x="56" y="56"/>
                  </a:cubicBezTo>
                  <a:cubicBezTo>
                    <a:pt x="56" y="56"/>
                    <a:pt x="56" y="56"/>
                    <a:pt x="56" y="56"/>
                  </a:cubicBezTo>
                  <a:cubicBezTo>
                    <a:pt x="56" y="57"/>
                    <a:pt x="56" y="58"/>
                    <a:pt x="56" y="59"/>
                  </a:cubicBezTo>
                  <a:cubicBezTo>
                    <a:pt x="56" y="59"/>
                    <a:pt x="56" y="59"/>
                    <a:pt x="56" y="59"/>
                  </a:cubicBezTo>
                  <a:cubicBezTo>
                    <a:pt x="56" y="60"/>
                    <a:pt x="56" y="61"/>
                    <a:pt x="57" y="61"/>
                  </a:cubicBezTo>
                  <a:cubicBezTo>
                    <a:pt x="57" y="61"/>
                    <a:pt x="57" y="62"/>
                    <a:pt x="57" y="62"/>
                  </a:cubicBezTo>
                  <a:cubicBezTo>
                    <a:pt x="57" y="62"/>
                    <a:pt x="57" y="62"/>
                    <a:pt x="57" y="62"/>
                  </a:cubicBezTo>
                  <a:cubicBezTo>
                    <a:pt x="57" y="62"/>
                    <a:pt x="57" y="62"/>
                    <a:pt x="57" y="62"/>
                  </a:cubicBezTo>
                  <a:cubicBezTo>
                    <a:pt x="57" y="62"/>
                    <a:pt x="57" y="63"/>
                    <a:pt x="57" y="63"/>
                  </a:cubicBezTo>
                  <a:cubicBezTo>
                    <a:pt x="57" y="63"/>
                    <a:pt x="57" y="63"/>
                    <a:pt x="57" y="64"/>
                  </a:cubicBezTo>
                  <a:cubicBezTo>
                    <a:pt x="57" y="64"/>
                    <a:pt x="57" y="63"/>
                    <a:pt x="57" y="63"/>
                  </a:cubicBezTo>
                  <a:cubicBezTo>
                    <a:pt x="57" y="63"/>
                    <a:pt x="57" y="64"/>
                    <a:pt x="57" y="64"/>
                  </a:cubicBezTo>
                  <a:cubicBezTo>
                    <a:pt x="57" y="64"/>
                    <a:pt x="57" y="65"/>
                    <a:pt x="57" y="64"/>
                  </a:cubicBezTo>
                  <a:cubicBezTo>
                    <a:pt x="57" y="64"/>
                    <a:pt x="57" y="64"/>
                    <a:pt x="57" y="65"/>
                  </a:cubicBezTo>
                  <a:cubicBezTo>
                    <a:pt x="57" y="65"/>
                    <a:pt x="57" y="65"/>
                    <a:pt x="57" y="65"/>
                  </a:cubicBezTo>
                  <a:cubicBezTo>
                    <a:pt x="57" y="65"/>
                    <a:pt x="57" y="65"/>
                    <a:pt x="57" y="65"/>
                  </a:cubicBezTo>
                  <a:cubicBezTo>
                    <a:pt x="57" y="65"/>
                    <a:pt x="57" y="65"/>
                    <a:pt x="57" y="65"/>
                  </a:cubicBezTo>
                  <a:cubicBezTo>
                    <a:pt x="58" y="65"/>
                    <a:pt x="57" y="66"/>
                    <a:pt x="58" y="66"/>
                  </a:cubicBezTo>
                  <a:cubicBezTo>
                    <a:pt x="58" y="67"/>
                    <a:pt x="58" y="67"/>
                    <a:pt x="58" y="68"/>
                  </a:cubicBezTo>
                  <a:cubicBezTo>
                    <a:pt x="57" y="68"/>
                    <a:pt x="57" y="68"/>
                    <a:pt x="57" y="68"/>
                  </a:cubicBezTo>
                  <a:cubicBezTo>
                    <a:pt x="57" y="68"/>
                    <a:pt x="57" y="69"/>
                    <a:pt x="57" y="70"/>
                  </a:cubicBezTo>
                  <a:cubicBezTo>
                    <a:pt x="58" y="70"/>
                    <a:pt x="58" y="70"/>
                    <a:pt x="58" y="70"/>
                  </a:cubicBezTo>
                  <a:cubicBezTo>
                    <a:pt x="58" y="71"/>
                    <a:pt x="58" y="72"/>
                    <a:pt x="58" y="73"/>
                  </a:cubicBezTo>
                  <a:cubicBezTo>
                    <a:pt x="58" y="73"/>
                    <a:pt x="58" y="74"/>
                    <a:pt x="58" y="74"/>
                  </a:cubicBezTo>
                  <a:cubicBezTo>
                    <a:pt x="58" y="74"/>
                    <a:pt x="59" y="75"/>
                    <a:pt x="59" y="75"/>
                  </a:cubicBezTo>
                  <a:cubicBezTo>
                    <a:pt x="59" y="75"/>
                    <a:pt x="59" y="75"/>
                    <a:pt x="59" y="75"/>
                  </a:cubicBezTo>
                  <a:cubicBezTo>
                    <a:pt x="59" y="75"/>
                    <a:pt x="54" y="76"/>
                    <a:pt x="56" y="75"/>
                  </a:cubicBezTo>
                  <a:cubicBezTo>
                    <a:pt x="56" y="75"/>
                    <a:pt x="56" y="75"/>
                    <a:pt x="56" y="75"/>
                  </a:cubicBezTo>
                  <a:cubicBezTo>
                    <a:pt x="56" y="75"/>
                    <a:pt x="56" y="75"/>
                    <a:pt x="56" y="75"/>
                  </a:cubicBezTo>
                  <a:cubicBezTo>
                    <a:pt x="56" y="75"/>
                    <a:pt x="56" y="75"/>
                    <a:pt x="56" y="75"/>
                  </a:cubicBezTo>
                  <a:cubicBezTo>
                    <a:pt x="56" y="75"/>
                    <a:pt x="56" y="75"/>
                    <a:pt x="56" y="75"/>
                  </a:cubicBezTo>
                  <a:cubicBezTo>
                    <a:pt x="56" y="75"/>
                    <a:pt x="56" y="75"/>
                    <a:pt x="56" y="75"/>
                  </a:cubicBezTo>
                  <a:cubicBezTo>
                    <a:pt x="56" y="76"/>
                    <a:pt x="56" y="76"/>
                    <a:pt x="56" y="76"/>
                  </a:cubicBezTo>
                  <a:cubicBezTo>
                    <a:pt x="56" y="76"/>
                    <a:pt x="56" y="76"/>
                    <a:pt x="56" y="76"/>
                  </a:cubicBezTo>
                  <a:cubicBezTo>
                    <a:pt x="56" y="75"/>
                    <a:pt x="56" y="75"/>
                    <a:pt x="56" y="75"/>
                  </a:cubicBezTo>
                  <a:cubicBezTo>
                    <a:pt x="56" y="75"/>
                    <a:pt x="56" y="75"/>
                    <a:pt x="56" y="75"/>
                  </a:cubicBezTo>
                  <a:cubicBezTo>
                    <a:pt x="56" y="75"/>
                    <a:pt x="56" y="75"/>
                    <a:pt x="56" y="75"/>
                  </a:cubicBezTo>
                  <a:cubicBezTo>
                    <a:pt x="56" y="75"/>
                    <a:pt x="56" y="75"/>
                    <a:pt x="56" y="75"/>
                  </a:cubicBezTo>
                  <a:cubicBezTo>
                    <a:pt x="56" y="75"/>
                    <a:pt x="57" y="75"/>
                    <a:pt x="57" y="75"/>
                  </a:cubicBezTo>
                  <a:cubicBezTo>
                    <a:pt x="57" y="75"/>
                    <a:pt x="57" y="74"/>
                    <a:pt x="58" y="74"/>
                  </a:cubicBezTo>
                  <a:cubicBezTo>
                    <a:pt x="58" y="74"/>
                    <a:pt x="58" y="74"/>
                    <a:pt x="58" y="74"/>
                  </a:cubicBezTo>
                  <a:cubicBezTo>
                    <a:pt x="58" y="74"/>
                    <a:pt x="58" y="74"/>
                    <a:pt x="58" y="74"/>
                  </a:cubicBezTo>
                  <a:cubicBezTo>
                    <a:pt x="58" y="74"/>
                    <a:pt x="58" y="74"/>
                    <a:pt x="58" y="74"/>
                  </a:cubicBezTo>
                  <a:cubicBezTo>
                    <a:pt x="58" y="74"/>
                    <a:pt x="58" y="74"/>
                    <a:pt x="58" y="74"/>
                  </a:cubicBezTo>
                  <a:cubicBezTo>
                    <a:pt x="58" y="74"/>
                    <a:pt x="58" y="74"/>
                    <a:pt x="58" y="74"/>
                  </a:cubicBezTo>
                  <a:cubicBezTo>
                    <a:pt x="58" y="74"/>
                    <a:pt x="58" y="74"/>
                    <a:pt x="58" y="74"/>
                  </a:cubicBezTo>
                  <a:cubicBezTo>
                    <a:pt x="58" y="74"/>
                    <a:pt x="58" y="75"/>
                    <a:pt x="58" y="75"/>
                  </a:cubicBezTo>
                  <a:cubicBezTo>
                    <a:pt x="58" y="75"/>
                    <a:pt x="58" y="75"/>
                    <a:pt x="58" y="75"/>
                  </a:cubicBezTo>
                  <a:cubicBezTo>
                    <a:pt x="58" y="75"/>
                    <a:pt x="58" y="75"/>
                    <a:pt x="58" y="75"/>
                  </a:cubicBezTo>
                  <a:cubicBezTo>
                    <a:pt x="58" y="75"/>
                    <a:pt x="58" y="75"/>
                    <a:pt x="58" y="75"/>
                  </a:cubicBezTo>
                  <a:cubicBezTo>
                    <a:pt x="58" y="75"/>
                    <a:pt x="58" y="75"/>
                    <a:pt x="58" y="75"/>
                  </a:cubicBezTo>
                  <a:cubicBezTo>
                    <a:pt x="58" y="75"/>
                    <a:pt x="58" y="75"/>
                    <a:pt x="58" y="75"/>
                  </a:cubicBezTo>
                  <a:cubicBezTo>
                    <a:pt x="58" y="76"/>
                    <a:pt x="58" y="76"/>
                    <a:pt x="58" y="76"/>
                  </a:cubicBezTo>
                  <a:cubicBezTo>
                    <a:pt x="58" y="76"/>
                    <a:pt x="58" y="76"/>
                    <a:pt x="58" y="76"/>
                  </a:cubicBezTo>
                  <a:cubicBezTo>
                    <a:pt x="58" y="76"/>
                    <a:pt x="58" y="76"/>
                    <a:pt x="58" y="76"/>
                  </a:cubicBezTo>
                  <a:cubicBezTo>
                    <a:pt x="58" y="75"/>
                    <a:pt x="58" y="76"/>
                    <a:pt x="57" y="75"/>
                  </a:cubicBezTo>
                  <a:cubicBezTo>
                    <a:pt x="57" y="75"/>
                    <a:pt x="57" y="75"/>
                    <a:pt x="57" y="75"/>
                  </a:cubicBezTo>
                  <a:cubicBezTo>
                    <a:pt x="57" y="75"/>
                    <a:pt x="57" y="75"/>
                    <a:pt x="57" y="75"/>
                  </a:cubicBezTo>
                  <a:cubicBezTo>
                    <a:pt x="57" y="75"/>
                    <a:pt x="57" y="75"/>
                    <a:pt x="57" y="75"/>
                  </a:cubicBezTo>
                  <a:cubicBezTo>
                    <a:pt x="58" y="75"/>
                    <a:pt x="58" y="75"/>
                    <a:pt x="58" y="75"/>
                  </a:cubicBezTo>
                  <a:cubicBezTo>
                    <a:pt x="58" y="75"/>
                    <a:pt x="58" y="75"/>
                    <a:pt x="58" y="75"/>
                  </a:cubicBezTo>
                  <a:cubicBezTo>
                    <a:pt x="58" y="75"/>
                    <a:pt x="58" y="75"/>
                    <a:pt x="58" y="75"/>
                  </a:cubicBezTo>
                  <a:cubicBezTo>
                    <a:pt x="58" y="75"/>
                    <a:pt x="58" y="75"/>
                    <a:pt x="58" y="75"/>
                  </a:cubicBezTo>
                  <a:cubicBezTo>
                    <a:pt x="58" y="75"/>
                    <a:pt x="58" y="75"/>
                    <a:pt x="58" y="75"/>
                  </a:cubicBezTo>
                  <a:cubicBezTo>
                    <a:pt x="58" y="75"/>
                    <a:pt x="58" y="75"/>
                    <a:pt x="58" y="75"/>
                  </a:cubicBezTo>
                  <a:cubicBezTo>
                    <a:pt x="58" y="75"/>
                    <a:pt x="58" y="75"/>
                    <a:pt x="58" y="75"/>
                  </a:cubicBezTo>
                  <a:cubicBezTo>
                    <a:pt x="58" y="75"/>
                    <a:pt x="58" y="75"/>
                    <a:pt x="58" y="75"/>
                  </a:cubicBezTo>
                  <a:cubicBezTo>
                    <a:pt x="58" y="75"/>
                    <a:pt x="58" y="75"/>
                    <a:pt x="58" y="75"/>
                  </a:cubicBezTo>
                  <a:cubicBezTo>
                    <a:pt x="58" y="75"/>
                    <a:pt x="58" y="75"/>
                    <a:pt x="57" y="75"/>
                  </a:cubicBezTo>
                  <a:cubicBezTo>
                    <a:pt x="57" y="75"/>
                    <a:pt x="57" y="75"/>
                    <a:pt x="57" y="75"/>
                  </a:cubicBezTo>
                  <a:cubicBezTo>
                    <a:pt x="57" y="75"/>
                    <a:pt x="57" y="75"/>
                    <a:pt x="57" y="75"/>
                  </a:cubicBezTo>
                  <a:cubicBezTo>
                    <a:pt x="57" y="75"/>
                    <a:pt x="57" y="75"/>
                    <a:pt x="57" y="75"/>
                  </a:cubicBezTo>
                  <a:cubicBezTo>
                    <a:pt x="57" y="75"/>
                    <a:pt x="57" y="75"/>
                    <a:pt x="57" y="75"/>
                  </a:cubicBezTo>
                  <a:cubicBezTo>
                    <a:pt x="57" y="75"/>
                    <a:pt x="57" y="75"/>
                    <a:pt x="57" y="75"/>
                  </a:cubicBezTo>
                  <a:cubicBezTo>
                    <a:pt x="57" y="75"/>
                    <a:pt x="57" y="75"/>
                    <a:pt x="58" y="75"/>
                  </a:cubicBezTo>
                  <a:cubicBezTo>
                    <a:pt x="58" y="75"/>
                    <a:pt x="59" y="75"/>
                    <a:pt x="59" y="74"/>
                  </a:cubicBezTo>
                  <a:cubicBezTo>
                    <a:pt x="59" y="74"/>
                    <a:pt x="59" y="74"/>
                    <a:pt x="59" y="74"/>
                  </a:cubicBezTo>
                  <a:cubicBezTo>
                    <a:pt x="60" y="74"/>
                    <a:pt x="60" y="74"/>
                    <a:pt x="61" y="74"/>
                  </a:cubicBezTo>
                  <a:cubicBezTo>
                    <a:pt x="61" y="74"/>
                    <a:pt x="61" y="74"/>
                    <a:pt x="61" y="74"/>
                  </a:cubicBezTo>
                  <a:cubicBezTo>
                    <a:pt x="61" y="74"/>
                    <a:pt x="61" y="74"/>
                    <a:pt x="61" y="74"/>
                  </a:cubicBezTo>
                  <a:cubicBezTo>
                    <a:pt x="61" y="74"/>
                    <a:pt x="61" y="74"/>
                    <a:pt x="61" y="74"/>
                  </a:cubicBezTo>
                  <a:cubicBezTo>
                    <a:pt x="61" y="74"/>
                    <a:pt x="61" y="74"/>
                    <a:pt x="61" y="74"/>
                  </a:cubicBezTo>
                  <a:cubicBezTo>
                    <a:pt x="62" y="74"/>
                    <a:pt x="62" y="74"/>
                    <a:pt x="62" y="74"/>
                  </a:cubicBezTo>
                  <a:cubicBezTo>
                    <a:pt x="62" y="74"/>
                    <a:pt x="62" y="74"/>
                    <a:pt x="62" y="74"/>
                  </a:cubicBezTo>
                  <a:cubicBezTo>
                    <a:pt x="62" y="74"/>
                    <a:pt x="62" y="74"/>
                    <a:pt x="62" y="74"/>
                  </a:cubicBezTo>
                  <a:cubicBezTo>
                    <a:pt x="62" y="74"/>
                    <a:pt x="62" y="74"/>
                    <a:pt x="62" y="74"/>
                  </a:cubicBezTo>
                  <a:cubicBezTo>
                    <a:pt x="62" y="75"/>
                    <a:pt x="63" y="75"/>
                    <a:pt x="63" y="75"/>
                  </a:cubicBezTo>
                  <a:cubicBezTo>
                    <a:pt x="63" y="75"/>
                    <a:pt x="63" y="75"/>
                    <a:pt x="63" y="76"/>
                  </a:cubicBezTo>
                  <a:cubicBezTo>
                    <a:pt x="63" y="76"/>
                    <a:pt x="63" y="76"/>
                    <a:pt x="63" y="76"/>
                  </a:cubicBezTo>
                  <a:cubicBezTo>
                    <a:pt x="63" y="76"/>
                    <a:pt x="63" y="77"/>
                    <a:pt x="62" y="77"/>
                  </a:cubicBezTo>
                  <a:cubicBezTo>
                    <a:pt x="62" y="77"/>
                    <a:pt x="62" y="78"/>
                    <a:pt x="62" y="78"/>
                  </a:cubicBezTo>
                  <a:cubicBezTo>
                    <a:pt x="61" y="78"/>
                    <a:pt x="61" y="78"/>
                    <a:pt x="61" y="78"/>
                  </a:cubicBezTo>
                  <a:cubicBezTo>
                    <a:pt x="61" y="79"/>
                    <a:pt x="62" y="79"/>
                    <a:pt x="62" y="79"/>
                  </a:cubicBezTo>
                  <a:cubicBezTo>
                    <a:pt x="62" y="79"/>
                    <a:pt x="62" y="79"/>
                    <a:pt x="62" y="79"/>
                  </a:cubicBezTo>
                  <a:cubicBezTo>
                    <a:pt x="63" y="79"/>
                    <a:pt x="63" y="79"/>
                    <a:pt x="63" y="80"/>
                  </a:cubicBezTo>
                  <a:cubicBezTo>
                    <a:pt x="63" y="80"/>
                    <a:pt x="63" y="80"/>
                    <a:pt x="62" y="80"/>
                  </a:cubicBezTo>
                  <a:cubicBezTo>
                    <a:pt x="63" y="80"/>
                    <a:pt x="63" y="80"/>
                    <a:pt x="63" y="80"/>
                  </a:cubicBezTo>
                  <a:cubicBezTo>
                    <a:pt x="63" y="81"/>
                    <a:pt x="62" y="81"/>
                    <a:pt x="62" y="81"/>
                  </a:cubicBezTo>
                  <a:cubicBezTo>
                    <a:pt x="62" y="81"/>
                    <a:pt x="62" y="81"/>
                    <a:pt x="61" y="82"/>
                  </a:cubicBezTo>
                  <a:cubicBezTo>
                    <a:pt x="61" y="81"/>
                    <a:pt x="61" y="81"/>
                    <a:pt x="61" y="81"/>
                  </a:cubicBezTo>
                  <a:cubicBezTo>
                    <a:pt x="60" y="82"/>
                    <a:pt x="61" y="82"/>
                    <a:pt x="60" y="82"/>
                  </a:cubicBezTo>
                  <a:cubicBezTo>
                    <a:pt x="60" y="82"/>
                    <a:pt x="60" y="82"/>
                    <a:pt x="60" y="82"/>
                  </a:cubicBezTo>
                  <a:cubicBezTo>
                    <a:pt x="60" y="82"/>
                    <a:pt x="60" y="82"/>
                    <a:pt x="60" y="82"/>
                  </a:cubicBezTo>
                  <a:cubicBezTo>
                    <a:pt x="60" y="82"/>
                    <a:pt x="60" y="82"/>
                    <a:pt x="60" y="82"/>
                  </a:cubicBezTo>
                  <a:cubicBezTo>
                    <a:pt x="59" y="82"/>
                    <a:pt x="59" y="82"/>
                    <a:pt x="59" y="82"/>
                  </a:cubicBezTo>
                  <a:cubicBezTo>
                    <a:pt x="59" y="82"/>
                    <a:pt x="59" y="82"/>
                    <a:pt x="59" y="82"/>
                  </a:cubicBezTo>
                  <a:cubicBezTo>
                    <a:pt x="59" y="82"/>
                    <a:pt x="59" y="82"/>
                    <a:pt x="59" y="82"/>
                  </a:cubicBezTo>
                  <a:cubicBezTo>
                    <a:pt x="59" y="82"/>
                    <a:pt x="58" y="82"/>
                    <a:pt x="58" y="82"/>
                  </a:cubicBezTo>
                  <a:cubicBezTo>
                    <a:pt x="58" y="82"/>
                    <a:pt x="59" y="82"/>
                    <a:pt x="59" y="82"/>
                  </a:cubicBezTo>
                  <a:cubicBezTo>
                    <a:pt x="59" y="82"/>
                    <a:pt x="59" y="82"/>
                    <a:pt x="59" y="82"/>
                  </a:cubicBezTo>
                  <a:cubicBezTo>
                    <a:pt x="59" y="82"/>
                    <a:pt x="59" y="82"/>
                    <a:pt x="59" y="82"/>
                  </a:cubicBezTo>
                  <a:cubicBezTo>
                    <a:pt x="59" y="82"/>
                    <a:pt x="59" y="82"/>
                    <a:pt x="59" y="82"/>
                  </a:cubicBezTo>
                  <a:cubicBezTo>
                    <a:pt x="59" y="82"/>
                    <a:pt x="59" y="82"/>
                    <a:pt x="59" y="82"/>
                  </a:cubicBezTo>
                  <a:cubicBezTo>
                    <a:pt x="59" y="82"/>
                    <a:pt x="59" y="82"/>
                    <a:pt x="59" y="82"/>
                  </a:cubicBezTo>
                  <a:cubicBezTo>
                    <a:pt x="59" y="82"/>
                    <a:pt x="59" y="82"/>
                    <a:pt x="59" y="82"/>
                  </a:cubicBezTo>
                  <a:cubicBezTo>
                    <a:pt x="59" y="82"/>
                    <a:pt x="59" y="82"/>
                    <a:pt x="59" y="82"/>
                  </a:cubicBezTo>
                  <a:cubicBezTo>
                    <a:pt x="59" y="82"/>
                    <a:pt x="59" y="82"/>
                    <a:pt x="59" y="82"/>
                  </a:cubicBezTo>
                  <a:cubicBezTo>
                    <a:pt x="59" y="82"/>
                    <a:pt x="59" y="82"/>
                    <a:pt x="59" y="82"/>
                  </a:cubicBezTo>
                  <a:cubicBezTo>
                    <a:pt x="59" y="82"/>
                    <a:pt x="59" y="82"/>
                    <a:pt x="59" y="82"/>
                  </a:cubicBezTo>
                  <a:cubicBezTo>
                    <a:pt x="59" y="82"/>
                    <a:pt x="59" y="82"/>
                    <a:pt x="59" y="82"/>
                  </a:cubicBezTo>
                  <a:cubicBezTo>
                    <a:pt x="59" y="82"/>
                    <a:pt x="59" y="82"/>
                    <a:pt x="59" y="82"/>
                  </a:cubicBezTo>
                  <a:cubicBezTo>
                    <a:pt x="58" y="82"/>
                    <a:pt x="58" y="82"/>
                    <a:pt x="58" y="82"/>
                  </a:cubicBezTo>
                  <a:cubicBezTo>
                    <a:pt x="57" y="82"/>
                    <a:pt x="57" y="82"/>
                    <a:pt x="57" y="82"/>
                  </a:cubicBezTo>
                  <a:cubicBezTo>
                    <a:pt x="56" y="82"/>
                    <a:pt x="55" y="82"/>
                    <a:pt x="54" y="82"/>
                  </a:cubicBezTo>
                  <a:cubicBezTo>
                    <a:pt x="54" y="81"/>
                    <a:pt x="54" y="82"/>
                    <a:pt x="54" y="82"/>
                  </a:cubicBezTo>
                  <a:cubicBezTo>
                    <a:pt x="54" y="82"/>
                    <a:pt x="54" y="82"/>
                    <a:pt x="54" y="82"/>
                  </a:cubicBezTo>
                  <a:cubicBezTo>
                    <a:pt x="53" y="82"/>
                    <a:pt x="53" y="82"/>
                    <a:pt x="53" y="82"/>
                  </a:cubicBezTo>
                  <a:cubicBezTo>
                    <a:pt x="53" y="82"/>
                    <a:pt x="52" y="82"/>
                    <a:pt x="52" y="81"/>
                  </a:cubicBezTo>
                  <a:cubicBezTo>
                    <a:pt x="52" y="81"/>
                    <a:pt x="52" y="82"/>
                    <a:pt x="52" y="82"/>
                  </a:cubicBezTo>
                  <a:cubicBezTo>
                    <a:pt x="53" y="82"/>
                    <a:pt x="52" y="82"/>
                    <a:pt x="52" y="82"/>
                  </a:cubicBezTo>
                  <a:cubicBezTo>
                    <a:pt x="51" y="81"/>
                    <a:pt x="51" y="81"/>
                    <a:pt x="50" y="80"/>
                  </a:cubicBezTo>
                  <a:cubicBezTo>
                    <a:pt x="50" y="79"/>
                    <a:pt x="49" y="79"/>
                    <a:pt x="50" y="78"/>
                  </a:cubicBezTo>
                  <a:cubicBezTo>
                    <a:pt x="49" y="78"/>
                    <a:pt x="49" y="78"/>
                    <a:pt x="49" y="78"/>
                  </a:cubicBezTo>
                  <a:cubicBezTo>
                    <a:pt x="49" y="78"/>
                    <a:pt x="49" y="78"/>
                    <a:pt x="49" y="77"/>
                  </a:cubicBezTo>
                  <a:cubicBezTo>
                    <a:pt x="49" y="77"/>
                    <a:pt x="49" y="77"/>
                    <a:pt x="49" y="77"/>
                  </a:cubicBezTo>
                  <a:cubicBezTo>
                    <a:pt x="49" y="77"/>
                    <a:pt x="49" y="77"/>
                    <a:pt x="49" y="77"/>
                  </a:cubicBezTo>
                  <a:cubicBezTo>
                    <a:pt x="49" y="77"/>
                    <a:pt x="49" y="77"/>
                    <a:pt x="49" y="77"/>
                  </a:cubicBezTo>
                  <a:cubicBezTo>
                    <a:pt x="49" y="77"/>
                    <a:pt x="49" y="77"/>
                    <a:pt x="49" y="77"/>
                  </a:cubicBezTo>
                  <a:cubicBezTo>
                    <a:pt x="49" y="77"/>
                    <a:pt x="49" y="77"/>
                    <a:pt x="49" y="77"/>
                  </a:cubicBezTo>
                  <a:cubicBezTo>
                    <a:pt x="49" y="77"/>
                    <a:pt x="49" y="77"/>
                    <a:pt x="49" y="77"/>
                  </a:cubicBezTo>
                  <a:cubicBezTo>
                    <a:pt x="49" y="77"/>
                    <a:pt x="49" y="77"/>
                    <a:pt x="49" y="77"/>
                  </a:cubicBezTo>
                  <a:cubicBezTo>
                    <a:pt x="49" y="77"/>
                    <a:pt x="49" y="76"/>
                    <a:pt x="49" y="76"/>
                  </a:cubicBezTo>
                  <a:cubicBezTo>
                    <a:pt x="49" y="76"/>
                    <a:pt x="49" y="76"/>
                    <a:pt x="49" y="76"/>
                  </a:cubicBezTo>
                  <a:cubicBezTo>
                    <a:pt x="49" y="76"/>
                    <a:pt x="49" y="76"/>
                    <a:pt x="49" y="76"/>
                  </a:cubicBezTo>
                  <a:cubicBezTo>
                    <a:pt x="49" y="76"/>
                    <a:pt x="49" y="76"/>
                    <a:pt x="49" y="76"/>
                  </a:cubicBezTo>
                  <a:cubicBezTo>
                    <a:pt x="49" y="76"/>
                    <a:pt x="49" y="76"/>
                    <a:pt x="49" y="76"/>
                  </a:cubicBezTo>
                  <a:cubicBezTo>
                    <a:pt x="49" y="76"/>
                    <a:pt x="49" y="76"/>
                    <a:pt x="49" y="76"/>
                  </a:cubicBezTo>
                  <a:cubicBezTo>
                    <a:pt x="49" y="76"/>
                    <a:pt x="49" y="76"/>
                    <a:pt x="49" y="76"/>
                  </a:cubicBezTo>
                  <a:cubicBezTo>
                    <a:pt x="49" y="76"/>
                    <a:pt x="49" y="76"/>
                    <a:pt x="49" y="76"/>
                  </a:cubicBezTo>
                  <a:cubicBezTo>
                    <a:pt x="49" y="76"/>
                    <a:pt x="49" y="76"/>
                    <a:pt x="49" y="76"/>
                  </a:cubicBezTo>
                  <a:cubicBezTo>
                    <a:pt x="49" y="75"/>
                    <a:pt x="49" y="75"/>
                    <a:pt x="49" y="74"/>
                  </a:cubicBezTo>
                  <a:cubicBezTo>
                    <a:pt x="49" y="75"/>
                    <a:pt x="49" y="73"/>
                    <a:pt x="48" y="73"/>
                  </a:cubicBezTo>
                  <a:cubicBezTo>
                    <a:pt x="48" y="73"/>
                    <a:pt x="48" y="72"/>
                    <a:pt x="48" y="71"/>
                  </a:cubicBezTo>
                  <a:cubicBezTo>
                    <a:pt x="48" y="69"/>
                    <a:pt x="48" y="67"/>
                    <a:pt x="47" y="65"/>
                  </a:cubicBezTo>
                  <a:cubicBezTo>
                    <a:pt x="47" y="65"/>
                    <a:pt x="48" y="65"/>
                    <a:pt x="48" y="65"/>
                  </a:cubicBezTo>
                  <a:cubicBezTo>
                    <a:pt x="48" y="65"/>
                    <a:pt x="48" y="65"/>
                    <a:pt x="48" y="65"/>
                  </a:cubicBezTo>
                  <a:cubicBezTo>
                    <a:pt x="48" y="65"/>
                    <a:pt x="48" y="65"/>
                    <a:pt x="47" y="64"/>
                  </a:cubicBezTo>
                  <a:cubicBezTo>
                    <a:pt x="47" y="64"/>
                    <a:pt x="48" y="64"/>
                    <a:pt x="48" y="64"/>
                  </a:cubicBezTo>
                  <a:cubicBezTo>
                    <a:pt x="48" y="63"/>
                    <a:pt x="47" y="63"/>
                    <a:pt x="47" y="63"/>
                  </a:cubicBezTo>
                  <a:cubicBezTo>
                    <a:pt x="47" y="63"/>
                    <a:pt x="47" y="63"/>
                    <a:pt x="48" y="63"/>
                  </a:cubicBezTo>
                  <a:cubicBezTo>
                    <a:pt x="47" y="62"/>
                    <a:pt x="47" y="62"/>
                    <a:pt x="47" y="62"/>
                  </a:cubicBezTo>
                  <a:cubicBezTo>
                    <a:pt x="47" y="62"/>
                    <a:pt x="47" y="62"/>
                    <a:pt x="47" y="62"/>
                  </a:cubicBezTo>
                  <a:cubicBezTo>
                    <a:pt x="48" y="62"/>
                    <a:pt x="47" y="61"/>
                    <a:pt x="47" y="61"/>
                  </a:cubicBezTo>
                  <a:cubicBezTo>
                    <a:pt x="47" y="61"/>
                    <a:pt x="48" y="61"/>
                    <a:pt x="48" y="61"/>
                  </a:cubicBezTo>
                  <a:cubicBezTo>
                    <a:pt x="48" y="60"/>
                    <a:pt x="47" y="59"/>
                    <a:pt x="47" y="58"/>
                  </a:cubicBezTo>
                  <a:cubicBezTo>
                    <a:pt x="47" y="58"/>
                    <a:pt x="47" y="58"/>
                    <a:pt x="47" y="58"/>
                  </a:cubicBezTo>
                  <a:cubicBezTo>
                    <a:pt x="47" y="58"/>
                    <a:pt x="47" y="57"/>
                    <a:pt x="47" y="57"/>
                  </a:cubicBezTo>
                  <a:cubicBezTo>
                    <a:pt x="47" y="57"/>
                    <a:pt x="47" y="57"/>
                    <a:pt x="47" y="57"/>
                  </a:cubicBezTo>
                  <a:cubicBezTo>
                    <a:pt x="47" y="57"/>
                    <a:pt x="47" y="57"/>
                    <a:pt x="47" y="57"/>
                  </a:cubicBezTo>
                  <a:cubicBezTo>
                    <a:pt x="47" y="57"/>
                    <a:pt x="47" y="56"/>
                    <a:pt x="47" y="56"/>
                  </a:cubicBezTo>
                  <a:cubicBezTo>
                    <a:pt x="47" y="56"/>
                    <a:pt x="47" y="56"/>
                    <a:pt x="47" y="56"/>
                  </a:cubicBezTo>
                  <a:cubicBezTo>
                    <a:pt x="47" y="56"/>
                    <a:pt x="47" y="56"/>
                    <a:pt x="47" y="56"/>
                  </a:cubicBezTo>
                  <a:cubicBezTo>
                    <a:pt x="47" y="55"/>
                    <a:pt x="47" y="56"/>
                    <a:pt x="47" y="56"/>
                  </a:cubicBezTo>
                  <a:cubicBezTo>
                    <a:pt x="47" y="55"/>
                    <a:pt x="47" y="55"/>
                    <a:pt x="47" y="55"/>
                  </a:cubicBezTo>
                  <a:cubicBezTo>
                    <a:pt x="47" y="55"/>
                    <a:pt x="47" y="54"/>
                    <a:pt x="47" y="54"/>
                  </a:cubicBezTo>
                  <a:cubicBezTo>
                    <a:pt x="47" y="54"/>
                    <a:pt x="47" y="54"/>
                    <a:pt x="47" y="53"/>
                  </a:cubicBezTo>
                  <a:cubicBezTo>
                    <a:pt x="47" y="53"/>
                    <a:pt x="47" y="53"/>
                    <a:pt x="46" y="53"/>
                  </a:cubicBezTo>
                  <a:cubicBezTo>
                    <a:pt x="46" y="53"/>
                    <a:pt x="46" y="53"/>
                    <a:pt x="46" y="53"/>
                  </a:cubicBezTo>
                  <a:cubicBezTo>
                    <a:pt x="46" y="53"/>
                    <a:pt x="46" y="53"/>
                    <a:pt x="46" y="53"/>
                  </a:cubicBezTo>
                  <a:cubicBezTo>
                    <a:pt x="46" y="53"/>
                    <a:pt x="46" y="53"/>
                    <a:pt x="46" y="53"/>
                  </a:cubicBezTo>
                  <a:cubicBezTo>
                    <a:pt x="46" y="53"/>
                    <a:pt x="46" y="53"/>
                    <a:pt x="46" y="53"/>
                  </a:cubicBezTo>
                  <a:cubicBezTo>
                    <a:pt x="46" y="53"/>
                    <a:pt x="46" y="53"/>
                    <a:pt x="46" y="53"/>
                  </a:cubicBezTo>
                  <a:cubicBezTo>
                    <a:pt x="45" y="53"/>
                    <a:pt x="45" y="52"/>
                    <a:pt x="45" y="52"/>
                  </a:cubicBezTo>
                  <a:cubicBezTo>
                    <a:pt x="44" y="52"/>
                    <a:pt x="44" y="52"/>
                    <a:pt x="43" y="52"/>
                  </a:cubicBezTo>
                  <a:cubicBezTo>
                    <a:pt x="43" y="52"/>
                    <a:pt x="43" y="52"/>
                    <a:pt x="42" y="52"/>
                  </a:cubicBezTo>
                  <a:cubicBezTo>
                    <a:pt x="42" y="52"/>
                    <a:pt x="42" y="52"/>
                    <a:pt x="42" y="52"/>
                  </a:cubicBezTo>
                  <a:cubicBezTo>
                    <a:pt x="42" y="52"/>
                    <a:pt x="42" y="52"/>
                    <a:pt x="42" y="52"/>
                  </a:cubicBezTo>
                  <a:cubicBezTo>
                    <a:pt x="42" y="51"/>
                    <a:pt x="42" y="51"/>
                    <a:pt x="42" y="51"/>
                  </a:cubicBezTo>
                  <a:cubicBezTo>
                    <a:pt x="42" y="51"/>
                    <a:pt x="42" y="51"/>
                    <a:pt x="42" y="51"/>
                  </a:cubicBezTo>
                  <a:cubicBezTo>
                    <a:pt x="41" y="51"/>
                    <a:pt x="40" y="51"/>
                    <a:pt x="40" y="51"/>
                  </a:cubicBezTo>
                  <a:cubicBezTo>
                    <a:pt x="40" y="51"/>
                    <a:pt x="41" y="51"/>
                    <a:pt x="41" y="51"/>
                  </a:cubicBezTo>
                  <a:cubicBezTo>
                    <a:pt x="41" y="51"/>
                    <a:pt x="41" y="51"/>
                    <a:pt x="42" y="51"/>
                  </a:cubicBezTo>
                  <a:cubicBezTo>
                    <a:pt x="42" y="51"/>
                    <a:pt x="41" y="51"/>
                    <a:pt x="41" y="51"/>
                  </a:cubicBezTo>
                  <a:cubicBezTo>
                    <a:pt x="42" y="50"/>
                    <a:pt x="42" y="50"/>
                    <a:pt x="42" y="50"/>
                  </a:cubicBezTo>
                  <a:cubicBezTo>
                    <a:pt x="42" y="49"/>
                    <a:pt x="43" y="50"/>
                    <a:pt x="43" y="50"/>
                  </a:cubicBezTo>
                  <a:cubicBezTo>
                    <a:pt x="44" y="50"/>
                    <a:pt x="44" y="50"/>
                    <a:pt x="44" y="50"/>
                  </a:cubicBezTo>
                  <a:cubicBezTo>
                    <a:pt x="44" y="50"/>
                    <a:pt x="44" y="50"/>
                    <a:pt x="44" y="50"/>
                  </a:cubicBezTo>
                  <a:cubicBezTo>
                    <a:pt x="44" y="50"/>
                    <a:pt x="44" y="50"/>
                    <a:pt x="44" y="50"/>
                  </a:cubicBezTo>
                  <a:cubicBezTo>
                    <a:pt x="44" y="50"/>
                    <a:pt x="45" y="50"/>
                    <a:pt x="45" y="50"/>
                  </a:cubicBezTo>
                  <a:cubicBezTo>
                    <a:pt x="45" y="50"/>
                    <a:pt x="45" y="50"/>
                    <a:pt x="45" y="51"/>
                  </a:cubicBezTo>
                  <a:cubicBezTo>
                    <a:pt x="45" y="51"/>
                    <a:pt x="46" y="50"/>
                    <a:pt x="46" y="51"/>
                  </a:cubicBezTo>
                  <a:cubicBezTo>
                    <a:pt x="46" y="51"/>
                    <a:pt x="46" y="51"/>
                    <a:pt x="46" y="51"/>
                  </a:cubicBezTo>
                  <a:cubicBezTo>
                    <a:pt x="46" y="50"/>
                    <a:pt x="45" y="50"/>
                    <a:pt x="45" y="50"/>
                  </a:cubicBezTo>
                  <a:cubicBezTo>
                    <a:pt x="46" y="50"/>
                    <a:pt x="46" y="50"/>
                    <a:pt x="47" y="51"/>
                  </a:cubicBezTo>
                  <a:cubicBezTo>
                    <a:pt x="47" y="51"/>
                    <a:pt x="47" y="50"/>
                    <a:pt x="47" y="50"/>
                  </a:cubicBezTo>
                  <a:cubicBezTo>
                    <a:pt x="47" y="50"/>
                    <a:pt x="46" y="50"/>
                    <a:pt x="46" y="50"/>
                  </a:cubicBezTo>
                  <a:cubicBezTo>
                    <a:pt x="47" y="50"/>
                    <a:pt x="47" y="50"/>
                    <a:pt x="47" y="50"/>
                  </a:cubicBezTo>
                  <a:cubicBezTo>
                    <a:pt x="47" y="50"/>
                    <a:pt x="47" y="49"/>
                    <a:pt x="47" y="49"/>
                  </a:cubicBezTo>
                  <a:cubicBezTo>
                    <a:pt x="46" y="49"/>
                    <a:pt x="47" y="50"/>
                    <a:pt x="47" y="50"/>
                  </a:cubicBezTo>
                  <a:cubicBezTo>
                    <a:pt x="46" y="50"/>
                    <a:pt x="46" y="50"/>
                    <a:pt x="46" y="50"/>
                  </a:cubicBezTo>
                  <a:cubicBezTo>
                    <a:pt x="46" y="50"/>
                    <a:pt x="46" y="50"/>
                    <a:pt x="45" y="50"/>
                  </a:cubicBezTo>
                  <a:cubicBezTo>
                    <a:pt x="46" y="50"/>
                    <a:pt x="46" y="50"/>
                    <a:pt x="46" y="50"/>
                  </a:cubicBezTo>
                  <a:cubicBezTo>
                    <a:pt x="46" y="49"/>
                    <a:pt x="45" y="50"/>
                    <a:pt x="45" y="50"/>
                  </a:cubicBezTo>
                  <a:cubicBezTo>
                    <a:pt x="45" y="50"/>
                    <a:pt x="45" y="49"/>
                    <a:pt x="44" y="49"/>
                  </a:cubicBezTo>
                  <a:cubicBezTo>
                    <a:pt x="44" y="49"/>
                    <a:pt x="44" y="49"/>
                    <a:pt x="44" y="49"/>
                  </a:cubicBezTo>
                  <a:cubicBezTo>
                    <a:pt x="44" y="49"/>
                    <a:pt x="44" y="49"/>
                    <a:pt x="44" y="49"/>
                  </a:cubicBezTo>
                  <a:cubicBezTo>
                    <a:pt x="43" y="49"/>
                    <a:pt x="43" y="49"/>
                    <a:pt x="43" y="49"/>
                  </a:cubicBezTo>
                  <a:cubicBezTo>
                    <a:pt x="42" y="49"/>
                    <a:pt x="40" y="48"/>
                    <a:pt x="39" y="48"/>
                  </a:cubicBezTo>
                  <a:cubicBezTo>
                    <a:pt x="39" y="48"/>
                    <a:pt x="39" y="49"/>
                    <a:pt x="38" y="49"/>
                  </a:cubicBezTo>
                  <a:cubicBezTo>
                    <a:pt x="38" y="49"/>
                    <a:pt x="39" y="49"/>
                    <a:pt x="39" y="49"/>
                  </a:cubicBezTo>
                  <a:cubicBezTo>
                    <a:pt x="38" y="49"/>
                    <a:pt x="39" y="49"/>
                    <a:pt x="39" y="50"/>
                  </a:cubicBezTo>
                  <a:cubicBezTo>
                    <a:pt x="39" y="50"/>
                    <a:pt x="39" y="50"/>
                    <a:pt x="39" y="50"/>
                  </a:cubicBezTo>
                  <a:cubicBezTo>
                    <a:pt x="39" y="50"/>
                    <a:pt x="39" y="50"/>
                    <a:pt x="39" y="50"/>
                  </a:cubicBezTo>
                  <a:cubicBezTo>
                    <a:pt x="39" y="49"/>
                    <a:pt x="39" y="49"/>
                    <a:pt x="38" y="49"/>
                  </a:cubicBezTo>
                  <a:cubicBezTo>
                    <a:pt x="38" y="49"/>
                    <a:pt x="39" y="49"/>
                    <a:pt x="38" y="50"/>
                  </a:cubicBezTo>
                  <a:cubicBezTo>
                    <a:pt x="38" y="49"/>
                    <a:pt x="38" y="49"/>
                    <a:pt x="37" y="50"/>
                  </a:cubicBezTo>
                  <a:cubicBezTo>
                    <a:pt x="37" y="50"/>
                    <a:pt x="38" y="50"/>
                    <a:pt x="38" y="50"/>
                  </a:cubicBezTo>
                  <a:cubicBezTo>
                    <a:pt x="38" y="50"/>
                    <a:pt x="39" y="50"/>
                    <a:pt x="39" y="50"/>
                  </a:cubicBezTo>
                  <a:cubicBezTo>
                    <a:pt x="39" y="50"/>
                    <a:pt x="38" y="51"/>
                    <a:pt x="39" y="51"/>
                  </a:cubicBezTo>
                  <a:cubicBezTo>
                    <a:pt x="38" y="51"/>
                    <a:pt x="38" y="51"/>
                    <a:pt x="38" y="51"/>
                  </a:cubicBezTo>
                  <a:cubicBezTo>
                    <a:pt x="37" y="51"/>
                    <a:pt x="38" y="51"/>
                    <a:pt x="37" y="51"/>
                  </a:cubicBezTo>
                  <a:cubicBezTo>
                    <a:pt x="37" y="51"/>
                    <a:pt x="37" y="51"/>
                    <a:pt x="36" y="51"/>
                  </a:cubicBezTo>
                  <a:cubicBezTo>
                    <a:pt x="36" y="51"/>
                    <a:pt x="36" y="51"/>
                    <a:pt x="36" y="51"/>
                  </a:cubicBezTo>
                  <a:cubicBezTo>
                    <a:pt x="36" y="51"/>
                    <a:pt x="35" y="51"/>
                    <a:pt x="35" y="51"/>
                  </a:cubicBezTo>
                  <a:cubicBezTo>
                    <a:pt x="34" y="51"/>
                    <a:pt x="33" y="51"/>
                    <a:pt x="32" y="51"/>
                  </a:cubicBezTo>
                  <a:cubicBezTo>
                    <a:pt x="32" y="51"/>
                    <a:pt x="31" y="51"/>
                    <a:pt x="31" y="51"/>
                  </a:cubicBezTo>
                  <a:cubicBezTo>
                    <a:pt x="31" y="51"/>
                    <a:pt x="31" y="51"/>
                    <a:pt x="31" y="51"/>
                  </a:cubicBezTo>
                  <a:cubicBezTo>
                    <a:pt x="31" y="51"/>
                    <a:pt x="31" y="51"/>
                    <a:pt x="31" y="51"/>
                  </a:cubicBezTo>
                  <a:cubicBezTo>
                    <a:pt x="30" y="51"/>
                    <a:pt x="30" y="51"/>
                    <a:pt x="30" y="51"/>
                  </a:cubicBezTo>
                  <a:cubicBezTo>
                    <a:pt x="30" y="51"/>
                    <a:pt x="29" y="51"/>
                    <a:pt x="29" y="51"/>
                  </a:cubicBezTo>
                  <a:cubicBezTo>
                    <a:pt x="29" y="51"/>
                    <a:pt x="29" y="51"/>
                    <a:pt x="29" y="51"/>
                  </a:cubicBezTo>
                  <a:cubicBezTo>
                    <a:pt x="29" y="51"/>
                    <a:pt x="28" y="51"/>
                    <a:pt x="27" y="51"/>
                  </a:cubicBezTo>
                  <a:cubicBezTo>
                    <a:pt x="27" y="51"/>
                    <a:pt x="27" y="52"/>
                    <a:pt x="27" y="52"/>
                  </a:cubicBezTo>
                  <a:cubicBezTo>
                    <a:pt x="27" y="52"/>
                    <a:pt x="26" y="52"/>
                    <a:pt x="26" y="52"/>
                  </a:cubicBezTo>
                  <a:cubicBezTo>
                    <a:pt x="26" y="52"/>
                    <a:pt x="25" y="52"/>
                    <a:pt x="25" y="52"/>
                  </a:cubicBezTo>
                  <a:cubicBezTo>
                    <a:pt x="25" y="52"/>
                    <a:pt x="25" y="52"/>
                    <a:pt x="24" y="52"/>
                  </a:cubicBezTo>
                  <a:cubicBezTo>
                    <a:pt x="23" y="52"/>
                    <a:pt x="22" y="52"/>
                    <a:pt x="22" y="53"/>
                  </a:cubicBezTo>
                  <a:cubicBezTo>
                    <a:pt x="22" y="53"/>
                    <a:pt x="21" y="53"/>
                    <a:pt x="21" y="53"/>
                  </a:cubicBezTo>
                  <a:cubicBezTo>
                    <a:pt x="21" y="53"/>
                    <a:pt x="21" y="53"/>
                    <a:pt x="20" y="53"/>
                  </a:cubicBezTo>
                  <a:cubicBezTo>
                    <a:pt x="20" y="53"/>
                    <a:pt x="20" y="54"/>
                    <a:pt x="20" y="54"/>
                  </a:cubicBezTo>
                  <a:cubicBezTo>
                    <a:pt x="21" y="53"/>
                    <a:pt x="21" y="54"/>
                    <a:pt x="21" y="54"/>
                  </a:cubicBezTo>
                  <a:cubicBezTo>
                    <a:pt x="21" y="54"/>
                    <a:pt x="21" y="56"/>
                    <a:pt x="21" y="56"/>
                  </a:cubicBezTo>
                  <a:cubicBezTo>
                    <a:pt x="21" y="56"/>
                    <a:pt x="21" y="56"/>
                    <a:pt x="21" y="57"/>
                  </a:cubicBezTo>
                  <a:cubicBezTo>
                    <a:pt x="21" y="57"/>
                    <a:pt x="21" y="57"/>
                    <a:pt x="21" y="57"/>
                  </a:cubicBezTo>
                  <a:cubicBezTo>
                    <a:pt x="21" y="57"/>
                    <a:pt x="21" y="57"/>
                    <a:pt x="21" y="57"/>
                  </a:cubicBezTo>
                  <a:cubicBezTo>
                    <a:pt x="21" y="58"/>
                    <a:pt x="21" y="58"/>
                    <a:pt x="21" y="58"/>
                  </a:cubicBezTo>
                  <a:cubicBezTo>
                    <a:pt x="21" y="58"/>
                    <a:pt x="21" y="58"/>
                    <a:pt x="21" y="58"/>
                  </a:cubicBezTo>
                  <a:cubicBezTo>
                    <a:pt x="21" y="58"/>
                    <a:pt x="21" y="58"/>
                    <a:pt x="21" y="58"/>
                  </a:cubicBezTo>
                  <a:cubicBezTo>
                    <a:pt x="21" y="58"/>
                    <a:pt x="21" y="58"/>
                    <a:pt x="21" y="58"/>
                  </a:cubicBezTo>
                  <a:cubicBezTo>
                    <a:pt x="21" y="58"/>
                    <a:pt x="21" y="59"/>
                    <a:pt x="21" y="59"/>
                  </a:cubicBezTo>
                  <a:cubicBezTo>
                    <a:pt x="21" y="59"/>
                    <a:pt x="21" y="59"/>
                    <a:pt x="21" y="59"/>
                  </a:cubicBezTo>
                  <a:cubicBezTo>
                    <a:pt x="21" y="59"/>
                    <a:pt x="21" y="59"/>
                    <a:pt x="21" y="60"/>
                  </a:cubicBezTo>
                  <a:cubicBezTo>
                    <a:pt x="21" y="60"/>
                    <a:pt x="21" y="60"/>
                    <a:pt x="21" y="61"/>
                  </a:cubicBezTo>
                  <a:cubicBezTo>
                    <a:pt x="21" y="61"/>
                    <a:pt x="21" y="62"/>
                    <a:pt x="21" y="63"/>
                  </a:cubicBezTo>
                  <a:cubicBezTo>
                    <a:pt x="21" y="63"/>
                    <a:pt x="21" y="63"/>
                    <a:pt x="21" y="63"/>
                  </a:cubicBezTo>
                  <a:cubicBezTo>
                    <a:pt x="21" y="63"/>
                    <a:pt x="21" y="63"/>
                    <a:pt x="21" y="63"/>
                  </a:cubicBezTo>
                  <a:cubicBezTo>
                    <a:pt x="21" y="63"/>
                    <a:pt x="21" y="63"/>
                    <a:pt x="21" y="63"/>
                  </a:cubicBezTo>
                  <a:cubicBezTo>
                    <a:pt x="21" y="64"/>
                    <a:pt x="21" y="63"/>
                    <a:pt x="21" y="63"/>
                  </a:cubicBezTo>
                  <a:cubicBezTo>
                    <a:pt x="22" y="63"/>
                    <a:pt x="21" y="64"/>
                    <a:pt x="21" y="64"/>
                  </a:cubicBezTo>
                  <a:cubicBezTo>
                    <a:pt x="21" y="64"/>
                    <a:pt x="21" y="64"/>
                    <a:pt x="21" y="64"/>
                  </a:cubicBezTo>
                  <a:cubicBezTo>
                    <a:pt x="21" y="64"/>
                    <a:pt x="21" y="65"/>
                    <a:pt x="21" y="65"/>
                  </a:cubicBezTo>
                  <a:cubicBezTo>
                    <a:pt x="22" y="65"/>
                    <a:pt x="21" y="66"/>
                    <a:pt x="21" y="66"/>
                  </a:cubicBezTo>
                  <a:cubicBezTo>
                    <a:pt x="21" y="67"/>
                    <a:pt x="22" y="68"/>
                    <a:pt x="22" y="68"/>
                  </a:cubicBezTo>
                  <a:cubicBezTo>
                    <a:pt x="22" y="69"/>
                    <a:pt x="22" y="69"/>
                    <a:pt x="22" y="69"/>
                  </a:cubicBezTo>
                  <a:cubicBezTo>
                    <a:pt x="22" y="70"/>
                    <a:pt x="22" y="70"/>
                    <a:pt x="22" y="70"/>
                  </a:cubicBezTo>
                  <a:cubicBezTo>
                    <a:pt x="22" y="70"/>
                    <a:pt x="22" y="70"/>
                    <a:pt x="22" y="71"/>
                  </a:cubicBezTo>
                  <a:cubicBezTo>
                    <a:pt x="22" y="71"/>
                    <a:pt x="22" y="71"/>
                    <a:pt x="22" y="71"/>
                  </a:cubicBezTo>
                  <a:cubicBezTo>
                    <a:pt x="22" y="72"/>
                    <a:pt x="22" y="72"/>
                    <a:pt x="22" y="72"/>
                  </a:cubicBezTo>
                  <a:cubicBezTo>
                    <a:pt x="22" y="72"/>
                    <a:pt x="22" y="72"/>
                    <a:pt x="22" y="73"/>
                  </a:cubicBezTo>
                  <a:cubicBezTo>
                    <a:pt x="22" y="73"/>
                    <a:pt x="22" y="73"/>
                    <a:pt x="22" y="73"/>
                  </a:cubicBezTo>
                  <a:cubicBezTo>
                    <a:pt x="22" y="73"/>
                    <a:pt x="22" y="73"/>
                    <a:pt x="22" y="73"/>
                  </a:cubicBezTo>
                  <a:cubicBezTo>
                    <a:pt x="22" y="74"/>
                    <a:pt x="22" y="74"/>
                    <a:pt x="22" y="74"/>
                  </a:cubicBezTo>
                  <a:cubicBezTo>
                    <a:pt x="22" y="74"/>
                    <a:pt x="22" y="74"/>
                    <a:pt x="22" y="74"/>
                  </a:cubicBezTo>
                  <a:cubicBezTo>
                    <a:pt x="22" y="74"/>
                    <a:pt x="22" y="74"/>
                    <a:pt x="22" y="74"/>
                  </a:cubicBezTo>
                  <a:cubicBezTo>
                    <a:pt x="22" y="74"/>
                    <a:pt x="22" y="74"/>
                    <a:pt x="22" y="75"/>
                  </a:cubicBezTo>
                  <a:cubicBezTo>
                    <a:pt x="22" y="75"/>
                    <a:pt x="22" y="75"/>
                    <a:pt x="22" y="75"/>
                  </a:cubicBezTo>
                  <a:cubicBezTo>
                    <a:pt x="22" y="75"/>
                    <a:pt x="22" y="75"/>
                    <a:pt x="22" y="76"/>
                  </a:cubicBezTo>
                  <a:cubicBezTo>
                    <a:pt x="22" y="76"/>
                    <a:pt x="22" y="77"/>
                    <a:pt x="22" y="78"/>
                  </a:cubicBezTo>
                  <a:cubicBezTo>
                    <a:pt x="22" y="78"/>
                    <a:pt x="22" y="78"/>
                    <a:pt x="21" y="79"/>
                  </a:cubicBezTo>
                  <a:cubicBezTo>
                    <a:pt x="21" y="80"/>
                    <a:pt x="21" y="80"/>
                    <a:pt x="20" y="81"/>
                  </a:cubicBezTo>
                  <a:cubicBezTo>
                    <a:pt x="20" y="81"/>
                    <a:pt x="20" y="81"/>
                    <a:pt x="19" y="81"/>
                  </a:cubicBezTo>
                  <a:cubicBezTo>
                    <a:pt x="19" y="82"/>
                    <a:pt x="18" y="83"/>
                    <a:pt x="17" y="83"/>
                  </a:cubicBezTo>
                  <a:cubicBezTo>
                    <a:pt x="16" y="84"/>
                    <a:pt x="15" y="84"/>
                    <a:pt x="14" y="84"/>
                  </a:cubicBezTo>
                  <a:cubicBezTo>
                    <a:pt x="13" y="84"/>
                    <a:pt x="13" y="84"/>
                    <a:pt x="12" y="84"/>
                  </a:cubicBezTo>
                  <a:cubicBezTo>
                    <a:pt x="12" y="85"/>
                    <a:pt x="13" y="85"/>
                    <a:pt x="13" y="85"/>
                  </a:cubicBezTo>
                  <a:cubicBezTo>
                    <a:pt x="13" y="85"/>
                    <a:pt x="13" y="85"/>
                    <a:pt x="12" y="85"/>
                  </a:cubicBezTo>
                  <a:cubicBezTo>
                    <a:pt x="12" y="85"/>
                    <a:pt x="12" y="85"/>
                    <a:pt x="12" y="85"/>
                  </a:cubicBezTo>
                  <a:cubicBezTo>
                    <a:pt x="12" y="85"/>
                    <a:pt x="12" y="85"/>
                    <a:pt x="12" y="85"/>
                  </a:cubicBezTo>
                  <a:cubicBezTo>
                    <a:pt x="12" y="85"/>
                    <a:pt x="12" y="85"/>
                    <a:pt x="12" y="85"/>
                  </a:cubicBezTo>
                  <a:cubicBezTo>
                    <a:pt x="12" y="85"/>
                    <a:pt x="12" y="85"/>
                    <a:pt x="12" y="85"/>
                  </a:cubicBezTo>
                  <a:cubicBezTo>
                    <a:pt x="11" y="85"/>
                    <a:pt x="11" y="84"/>
                    <a:pt x="11" y="84"/>
                  </a:cubicBezTo>
                  <a:cubicBezTo>
                    <a:pt x="10" y="84"/>
                    <a:pt x="10" y="84"/>
                    <a:pt x="9" y="84"/>
                  </a:cubicBezTo>
                  <a:cubicBezTo>
                    <a:pt x="9" y="84"/>
                    <a:pt x="8" y="84"/>
                    <a:pt x="7" y="83"/>
                  </a:cubicBezTo>
                  <a:cubicBezTo>
                    <a:pt x="7" y="83"/>
                    <a:pt x="8" y="83"/>
                    <a:pt x="8" y="84"/>
                  </a:cubicBezTo>
                  <a:cubicBezTo>
                    <a:pt x="8" y="83"/>
                    <a:pt x="8" y="83"/>
                    <a:pt x="8" y="83"/>
                  </a:cubicBezTo>
                  <a:cubicBezTo>
                    <a:pt x="8" y="83"/>
                    <a:pt x="8" y="83"/>
                    <a:pt x="8" y="83"/>
                  </a:cubicBezTo>
                  <a:cubicBezTo>
                    <a:pt x="8" y="83"/>
                    <a:pt x="8" y="83"/>
                    <a:pt x="8" y="83"/>
                  </a:cubicBezTo>
                  <a:cubicBezTo>
                    <a:pt x="8" y="82"/>
                    <a:pt x="7" y="83"/>
                    <a:pt x="7" y="82"/>
                  </a:cubicBezTo>
                  <a:cubicBezTo>
                    <a:pt x="7" y="82"/>
                    <a:pt x="7" y="82"/>
                    <a:pt x="6" y="81"/>
                  </a:cubicBezTo>
                  <a:cubicBezTo>
                    <a:pt x="6" y="82"/>
                    <a:pt x="7" y="82"/>
                    <a:pt x="7" y="83"/>
                  </a:cubicBezTo>
                  <a:cubicBezTo>
                    <a:pt x="7" y="83"/>
                    <a:pt x="6" y="82"/>
                    <a:pt x="6" y="82"/>
                  </a:cubicBezTo>
                  <a:cubicBezTo>
                    <a:pt x="6" y="82"/>
                    <a:pt x="6" y="82"/>
                    <a:pt x="6" y="82"/>
                  </a:cubicBezTo>
                  <a:cubicBezTo>
                    <a:pt x="5" y="81"/>
                    <a:pt x="5" y="82"/>
                    <a:pt x="5" y="82"/>
                  </a:cubicBezTo>
                  <a:cubicBezTo>
                    <a:pt x="5" y="82"/>
                    <a:pt x="5" y="82"/>
                    <a:pt x="5" y="81"/>
                  </a:cubicBezTo>
                  <a:cubicBezTo>
                    <a:pt x="5" y="81"/>
                    <a:pt x="5" y="81"/>
                    <a:pt x="5" y="81"/>
                  </a:cubicBezTo>
                  <a:cubicBezTo>
                    <a:pt x="4" y="80"/>
                    <a:pt x="4" y="80"/>
                    <a:pt x="4" y="80"/>
                  </a:cubicBezTo>
                  <a:cubicBezTo>
                    <a:pt x="3" y="80"/>
                    <a:pt x="3" y="80"/>
                    <a:pt x="3" y="80"/>
                  </a:cubicBezTo>
                  <a:cubicBezTo>
                    <a:pt x="3" y="79"/>
                    <a:pt x="3" y="78"/>
                    <a:pt x="3" y="78"/>
                  </a:cubicBezTo>
                  <a:cubicBezTo>
                    <a:pt x="3" y="79"/>
                    <a:pt x="3" y="79"/>
                    <a:pt x="3" y="79"/>
                  </a:cubicBezTo>
                  <a:cubicBezTo>
                    <a:pt x="3" y="79"/>
                    <a:pt x="3" y="80"/>
                    <a:pt x="4" y="80"/>
                  </a:cubicBezTo>
                  <a:cubicBezTo>
                    <a:pt x="4" y="80"/>
                    <a:pt x="3" y="79"/>
                    <a:pt x="4" y="79"/>
                  </a:cubicBezTo>
                  <a:cubicBezTo>
                    <a:pt x="4" y="79"/>
                    <a:pt x="4" y="79"/>
                    <a:pt x="4" y="80"/>
                  </a:cubicBezTo>
                  <a:cubicBezTo>
                    <a:pt x="4" y="80"/>
                    <a:pt x="4" y="79"/>
                    <a:pt x="4" y="79"/>
                  </a:cubicBezTo>
                  <a:cubicBezTo>
                    <a:pt x="4" y="78"/>
                    <a:pt x="3" y="78"/>
                    <a:pt x="4" y="77"/>
                  </a:cubicBezTo>
                  <a:cubicBezTo>
                    <a:pt x="4" y="77"/>
                    <a:pt x="4" y="78"/>
                    <a:pt x="4" y="78"/>
                  </a:cubicBezTo>
                  <a:cubicBezTo>
                    <a:pt x="5" y="78"/>
                    <a:pt x="5" y="78"/>
                    <a:pt x="5" y="78"/>
                  </a:cubicBezTo>
                  <a:cubicBezTo>
                    <a:pt x="5" y="78"/>
                    <a:pt x="5" y="79"/>
                    <a:pt x="6" y="79"/>
                  </a:cubicBezTo>
                  <a:cubicBezTo>
                    <a:pt x="5" y="79"/>
                    <a:pt x="6" y="80"/>
                    <a:pt x="5" y="80"/>
                  </a:cubicBezTo>
                  <a:cubicBezTo>
                    <a:pt x="6" y="80"/>
                    <a:pt x="6" y="80"/>
                    <a:pt x="6" y="80"/>
                  </a:cubicBezTo>
                  <a:cubicBezTo>
                    <a:pt x="6" y="80"/>
                    <a:pt x="6" y="80"/>
                    <a:pt x="7" y="80"/>
                  </a:cubicBezTo>
                  <a:cubicBezTo>
                    <a:pt x="7" y="81"/>
                    <a:pt x="7" y="80"/>
                    <a:pt x="7" y="81"/>
                  </a:cubicBezTo>
                  <a:cubicBezTo>
                    <a:pt x="7" y="81"/>
                    <a:pt x="7" y="81"/>
                    <a:pt x="7" y="81"/>
                  </a:cubicBezTo>
                  <a:cubicBezTo>
                    <a:pt x="8" y="81"/>
                    <a:pt x="8" y="81"/>
                    <a:pt x="8" y="81"/>
                  </a:cubicBezTo>
                  <a:cubicBezTo>
                    <a:pt x="8" y="81"/>
                    <a:pt x="8" y="82"/>
                    <a:pt x="8" y="82"/>
                  </a:cubicBezTo>
                  <a:cubicBezTo>
                    <a:pt x="9" y="82"/>
                    <a:pt x="8" y="81"/>
                    <a:pt x="8" y="81"/>
                  </a:cubicBezTo>
                  <a:cubicBezTo>
                    <a:pt x="8" y="81"/>
                    <a:pt x="9" y="82"/>
                    <a:pt x="9" y="82"/>
                  </a:cubicBezTo>
                  <a:cubicBezTo>
                    <a:pt x="10" y="82"/>
                    <a:pt x="9" y="81"/>
                    <a:pt x="9" y="81"/>
                  </a:cubicBezTo>
                  <a:cubicBezTo>
                    <a:pt x="9" y="81"/>
                    <a:pt x="10" y="82"/>
                    <a:pt x="11" y="82"/>
                  </a:cubicBezTo>
                  <a:cubicBezTo>
                    <a:pt x="10" y="81"/>
                    <a:pt x="10" y="82"/>
                    <a:pt x="10" y="82"/>
                  </a:cubicBezTo>
                  <a:cubicBezTo>
                    <a:pt x="10" y="81"/>
                    <a:pt x="9" y="81"/>
                    <a:pt x="10" y="81"/>
                  </a:cubicBezTo>
                  <a:cubicBezTo>
                    <a:pt x="9" y="81"/>
                    <a:pt x="9" y="81"/>
                    <a:pt x="8" y="81"/>
                  </a:cubicBezTo>
                  <a:cubicBezTo>
                    <a:pt x="8" y="80"/>
                    <a:pt x="8" y="80"/>
                    <a:pt x="8" y="80"/>
                  </a:cubicBezTo>
                  <a:cubicBezTo>
                    <a:pt x="7" y="80"/>
                    <a:pt x="7" y="80"/>
                    <a:pt x="7" y="80"/>
                  </a:cubicBezTo>
                  <a:cubicBezTo>
                    <a:pt x="7" y="79"/>
                    <a:pt x="7" y="79"/>
                    <a:pt x="7" y="78"/>
                  </a:cubicBezTo>
                  <a:cubicBezTo>
                    <a:pt x="6" y="78"/>
                    <a:pt x="7" y="79"/>
                    <a:pt x="6" y="79"/>
                  </a:cubicBezTo>
                  <a:cubicBezTo>
                    <a:pt x="6" y="79"/>
                    <a:pt x="6" y="78"/>
                    <a:pt x="6" y="78"/>
                  </a:cubicBezTo>
                  <a:cubicBezTo>
                    <a:pt x="6" y="77"/>
                    <a:pt x="6" y="77"/>
                    <a:pt x="5" y="77"/>
                  </a:cubicBezTo>
                  <a:cubicBezTo>
                    <a:pt x="5" y="77"/>
                    <a:pt x="5" y="76"/>
                    <a:pt x="5" y="76"/>
                  </a:cubicBezTo>
                  <a:cubicBezTo>
                    <a:pt x="6" y="76"/>
                    <a:pt x="6" y="76"/>
                    <a:pt x="6" y="76"/>
                  </a:cubicBezTo>
                  <a:cubicBezTo>
                    <a:pt x="5" y="77"/>
                    <a:pt x="5" y="77"/>
                    <a:pt x="6" y="77"/>
                  </a:cubicBezTo>
                  <a:cubicBezTo>
                    <a:pt x="6" y="76"/>
                    <a:pt x="6" y="76"/>
                    <a:pt x="6" y="75"/>
                  </a:cubicBezTo>
                  <a:cubicBezTo>
                    <a:pt x="6" y="75"/>
                    <a:pt x="6" y="75"/>
                    <a:pt x="6" y="76"/>
                  </a:cubicBezTo>
                  <a:cubicBezTo>
                    <a:pt x="6" y="76"/>
                    <a:pt x="6" y="76"/>
                    <a:pt x="5" y="75"/>
                  </a:cubicBezTo>
                  <a:cubicBezTo>
                    <a:pt x="5" y="75"/>
                    <a:pt x="5" y="75"/>
                    <a:pt x="5" y="75"/>
                  </a:cubicBezTo>
                  <a:cubicBezTo>
                    <a:pt x="5" y="75"/>
                    <a:pt x="5" y="75"/>
                    <a:pt x="5" y="75"/>
                  </a:cubicBezTo>
                  <a:cubicBezTo>
                    <a:pt x="5" y="75"/>
                    <a:pt x="5" y="74"/>
                    <a:pt x="5" y="74"/>
                  </a:cubicBezTo>
                  <a:cubicBezTo>
                    <a:pt x="5" y="74"/>
                    <a:pt x="5" y="74"/>
                    <a:pt x="5" y="74"/>
                  </a:cubicBezTo>
                  <a:cubicBezTo>
                    <a:pt x="5" y="74"/>
                    <a:pt x="5" y="73"/>
                    <a:pt x="5" y="73"/>
                  </a:cubicBezTo>
                  <a:cubicBezTo>
                    <a:pt x="5" y="73"/>
                    <a:pt x="5" y="74"/>
                    <a:pt x="5" y="74"/>
                  </a:cubicBezTo>
                  <a:cubicBezTo>
                    <a:pt x="5" y="73"/>
                    <a:pt x="5" y="73"/>
                    <a:pt x="5" y="73"/>
                  </a:cubicBezTo>
                  <a:cubicBezTo>
                    <a:pt x="5" y="72"/>
                    <a:pt x="5" y="73"/>
                    <a:pt x="5" y="73"/>
                  </a:cubicBezTo>
                  <a:cubicBezTo>
                    <a:pt x="5" y="72"/>
                    <a:pt x="5" y="72"/>
                    <a:pt x="5" y="72"/>
                  </a:cubicBezTo>
                  <a:cubicBezTo>
                    <a:pt x="5" y="71"/>
                    <a:pt x="5" y="72"/>
                    <a:pt x="5" y="72"/>
                  </a:cubicBezTo>
                  <a:cubicBezTo>
                    <a:pt x="6" y="72"/>
                    <a:pt x="5" y="72"/>
                    <a:pt x="5" y="71"/>
                  </a:cubicBezTo>
                  <a:cubicBezTo>
                    <a:pt x="5" y="71"/>
                    <a:pt x="5" y="71"/>
                    <a:pt x="5" y="71"/>
                  </a:cubicBezTo>
                  <a:cubicBezTo>
                    <a:pt x="5" y="70"/>
                    <a:pt x="5" y="70"/>
                    <a:pt x="5" y="70"/>
                  </a:cubicBezTo>
                  <a:cubicBezTo>
                    <a:pt x="5" y="70"/>
                    <a:pt x="5" y="71"/>
                    <a:pt x="5" y="71"/>
                  </a:cubicBezTo>
                  <a:cubicBezTo>
                    <a:pt x="5" y="71"/>
                    <a:pt x="5" y="70"/>
                    <a:pt x="5" y="70"/>
                  </a:cubicBezTo>
                  <a:cubicBezTo>
                    <a:pt x="5" y="70"/>
                    <a:pt x="5" y="69"/>
                    <a:pt x="5" y="68"/>
                  </a:cubicBezTo>
                  <a:cubicBezTo>
                    <a:pt x="5" y="68"/>
                    <a:pt x="5" y="69"/>
                    <a:pt x="5" y="69"/>
                  </a:cubicBezTo>
                  <a:cubicBezTo>
                    <a:pt x="5" y="69"/>
                    <a:pt x="5" y="68"/>
                    <a:pt x="5" y="68"/>
                  </a:cubicBezTo>
                  <a:cubicBezTo>
                    <a:pt x="5" y="68"/>
                    <a:pt x="5" y="67"/>
                    <a:pt x="5" y="66"/>
                  </a:cubicBezTo>
                  <a:cubicBezTo>
                    <a:pt x="4" y="67"/>
                    <a:pt x="5" y="67"/>
                    <a:pt x="5" y="68"/>
                  </a:cubicBezTo>
                  <a:cubicBezTo>
                    <a:pt x="4" y="68"/>
                    <a:pt x="5" y="67"/>
                    <a:pt x="5" y="67"/>
                  </a:cubicBezTo>
                  <a:cubicBezTo>
                    <a:pt x="4" y="67"/>
                    <a:pt x="5" y="66"/>
                    <a:pt x="4" y="66"/>
                  </a:cubicBezTo>
                  <a:cubicBezTo>
                    <a:pt x="5" y="65"/>
                    <a:pt x="4" y="65"/>
                    <a:pt x="4" y="64"/>
                  </a:cubicBezTo>
                  <a:cubicBezTo>
                    <a:pt x="4" y="64"/>
                    <a:pt x="4" y="64"/>
                    <a:pt x="4" y="63"/>
                  </a:cubicBezTo>
                  <a:cubicBezTo>
                    <a:pt x="4" y="63"/>
                    <a:pt x="4" y="63"/>
                    <a:pt x="5" y="63"/>
                  </a:cubicBezTo>
                  <a:cubicBezTo>
                    <a:pt x="4" y="62"/>
                    <a:pt x="5" y="62"/>
                    <a:pt x="4" y="61"/>
                  </a:cubicBezTo>
                  <a:cubicBezTo>
                    <a:pt x="5" y="61"/>
                    <a:pt x="5" y="61"/>
                    <a:pt x="5" y="61"/>
                  </a:cubicBezTo>
                  <a:cubicBezTo>
                    <a:pt x="5" y="61"/>
                    <a:pt x="5" y="61"/>
                    <a:pt x="5" y="61"/>
                  </a:cubicBezTo>
                  <a:cubicBezTo>
                    <a:pt x="5" y="60"/>
                    <a:pt x="5" y="60"/>
                    <a:pt x="5" y="61"/>
                  </a:cubicBezTo>
                  <a:cubicBezTo>
                    <a:pt x="4" y="60"/>
                    <a:pt x="4" y="60"/>
                    <a:pt x="4" y="59"/>
                  </a:cubicBezTo>
                  <a:cubicBezTo>
                    <a:pt x="4" y="59"/>
                    <a:pt x="4" y="59"/>
                    <a:pt x="4" y="59"/>
                  </a:cubicBezTo>
                  <a:cubicBezTo>
                    <a:pt x="4" y="59"/>
                    <a:pt x="4" y="59"/>
                    <a:pt x="4" y="58"/>
                  </a:cubicBezTo>
                  <a:cubicBezTo>
                    <a:pt x="4" y="58"/>
                    <a:pt x="4" y="58"/>
                    <a:pt x="5" y="58"/>
                  </a:cubicBezTo>
                  <a:cubicBezTo>
                    <a:pt x="5" y="58"/>
                    <a:pt x="4" y="58"/>
                    <a:pt x="5" y="58"/>
                  </a:cubicBezTo>
                  <a:cubicBezTo>
                    <a:pt x="5" y="58"/>
                    <a:pt x="5" y="58"/>
                    <a:pt x="5" y="58"/>
                  </a:cubicBezTo>
                  <a:cubicBezTo>
                    <a:pt x="5" y="57"/>
                    <a:pt x="4" y="58"/>
                    <a:pt x="4" y="58"/>
                  </a:cubicBezTo>
                  <a:cubicBezTo>
                    <a:pt x="4" y="57"/>
                    <a:pt x="4" y="57"/>
                    <a:pt x="4" y="56"/>
                  </a:cubicBezTo>
                  <a:cubicBezTo>
                    <a:pt x="5" y="56"/>
                    <a:pt x="5" y="56"/>
                    <a:pt x="5" y="56"/>
                  </a:cubicBezTo>
                  <a:cubicBezTo>
                    <a:pt x="5" y="56"/>
                    <a:pt x="4" y="56"/>
                    <a:pt x="4" y="55"/>
                  </a:cubicBezTo>
                  <a:cubicBezTo>
                    <a:pt x="5" y="55"/>
                    <a:pt x="5" y="55"/>
                    <a:pt x="5" y="55"/>
                  </a:cubicBezTo>
                  <a:cubicBezTo>
                    <a:pt x="5" y="54"/>
                    <a:pt x="5" y="55"/>
                    <a:pt x="5" y="54"/>
                  </a:cubicBezTo>
                  <a:cubicBezTo>
                    <a:pt x="5" y="54"/>
                    <a:pt x="5" y="55"/>
                    <a:pt x="4" y="55"/>
                  </a:cubicBezTo>
                  <a:cubicBezTo>
                    <a:pt x="4" y="54"/>
                    <a:pt x="5" y="54"/>
                    <a:pt x="5" y="54"/>
                  </a:cubicBezTo>
                  <a:cubicBezTo>
                    <a:pt x="5" y="54"/>
                    <a:pt x="4" y="54"/>
                    <a:pt x="4" y="54"/>
                  </a:cubicBezTo>
                  <a:cubicBezTo>
                    <a:pt x="4" y="54"/>
                    <a:pt x="5" y="53"/>
                    <a:pt x="5" y="53"/>
                  </a:cubicBezTo>
                  <a:cubicBezTo>
                    <a:pt x="5" y="53"/>
                    <a:pt x="4" y="52"/>
                    <a:pt x="4" y="52"/>
                  </a:cubicBezTo>
                  <a:cubicBezTo>
                    <a:pt x="4" y="52"/>
                    <a:pt x="4" y="51"/>
                    <a:pt x="4" y="51"/>
                  </a:cubicBezTo>
                  <a:cubicBezTo>
                    <a:pt x="5" y="51"/>
                    <a:pt x="5" y="51"/>
                    <a:pt x="5" y="51"/>
                  </a:cubicBezTo>
                  <a:cubicBezTo>
                    <a:pt x="5" y="51"/>
                    <a:pt x="4" y="51"/>
                    <a:pt x="5" y="50"/>
                  </a:cubicBezTo>
                  <a:cubicBezTo>
                    <a:pt x="5" y="50"/>
                    <a:pt x="5" y="51"/>
                    <a:pt x="5" y="51"/>
                  </a:cubicBezTo>
                  <a:cubicBezTo>
                    <a:pt x="5" y="50"/>
                    <a:pt x="5" y="50"/>
                    <a:pt x="5" y="50"/>
                  </a:cubicBezTo>
                  <a:cubicBezTo>
                    <a:pt x="4" y="50"/>
                    <a:pt x="4" y="51"/>
                    <a:pt x="4" y="50"/>
                  </a:cubicBezTo>
                  <a:cubicBezTo>
                    <a:pt x="4" y="50"/>
                    <a:pt x="4" y="50"/>
                    <a:pt x="4" y="50"/>
                  </a:cubicBezTo>
                  <a:cubicBezTo>
                    <a:pt x="4" y="50"/>
                    <a:pt x="4" y="50"/>
                    <a:pt x="4" y="50"/>
                  </a:cubicBezTo>
                  <a:cubicBezTo>
                    <a:pt x="5" y="50"/>
                    <a:pt x="5" y="50"/>
                    <a:pt x="5" y="49"/>
                  </a:cubicBezTo>
                  <a:cubicBezTo>
                    <a:pt x="5" y="48"/>
                    <a:pt x="5" y="49"/>
                    <a:pt x="4" y="49"/>
                  </a:cubicBezTo>
                  <a:cubicBezTo>
                    <a:pt x="5" y="48"/>
                    <a:pt x="5" y="48"/>
                    <a:pt x="5" y="48"/>
                  </a:cubicBezTo>
                  <a:cubicBezTo>
                    <a:pt x="5" y="48"/>
                    <a:pt x="5" y="48"/>
                    <a:pt x="5" y="48"/>
                  </a:cubicBezTo>
                  <a:cubicBezTo>
                    <a:pt x="5" y="48"/>
                    <a:pt x="5" y="48"/>
                    <a:pt x="5" y="47"/>
                  </a:cubicBezTo>
                  <a:cubicBezTo>
                    <a:pt x="5" y="47"/>
                    <a:pt x="5" y="47"/>
                    <a:pt x="5" y="47"/>
                  </a:cubicBezTo>
                  <a:cubicBezTo>
                    <a:pt x="5" y="47"/>
                    <a:pt x="5" y="47"/>
                    <a:pt x="5" y="47"/>
                  </a:cubicBezTo>
                  <a:cubicBezTo>
                    <a:pt x="4" y="47"/>
                    <a:pt x="4" y="48"/>
                    <a:pt x="4" y="48"/>
                  </a:cubicBezTo>
                  <a:cubicBezTo>
                    <a:pt x="4" y="48"/>
                    <a:pt x="4" y="47"/>
                    <a:pt x="4" y="47"/>
                  </a:cubicBezTo>
                  <a:cubicBezTo>
                    <a:pt x="4" y="47"/>
                    <a:pt x="4" y="46"/>
                    <a:pt x="4" y="46"/>
                  </a:cubicBezTo>
                  <a:cubicBezTo>
                    <a:pt x="5" y="46"/>
                    <a:pt x="5" y="46"/>
                    <a:pt x="5" y="46"/>
                  </a:cubicBezTo>
                  <a:cubicBezTo>
                    <a:pt x="5" y="45"/>
                    <a:pt x="5" y="45"/>
                    <a:pt x="4" y="45"/>
                  </a:cubicBezTo>
                  <a:cubicBezTo>
                    <a:pt x="4" y="45"/>
                    <a:pt x="4" y="45"/>
                    <a:pt x="4" y="45"/>
                  </a:cubicBezTo>
                  <a:cubicBezTo>
                    <a:pt x="5" y="45"/>
                    <a:pt x="5" y="45"/>
                    <a:pt x="5" y="45"/>
                  </a:cubicBezTo>
                  <a:cubicBezTo>
                    <a:pt x="5" y="44"/>
                    <a:pt x="5" y="44"/>
                    <a:pt x="5" y="44"/>
                  </a:cubicBezTo>
                  <a:cubicBezTo>
                    <a:pt x="5" y="44"/>
                    <a:pt x="5" y="44"/>
                    <a:pt x="5" y="44"/>
                  </a:cubicBezTo>
                  <a:cubicBezTo>
                    <a:pt x="5" y="43"/>
                    <a:pt x="5" y="42"/>
                    <a:pt x="5" y="41"/>
                  </a:cubicBezTo>
                  <a:cubicBezTo>
                    <a:pt x="5" y="41"/>
                    <a:pt x="5" y="41"/>
                    <a:pt x="5" y="40"/>
                  </a:cubicBezTo>
                  <a:cubicBezTo>
                    <a:pt x="5" y="40"/>
                    <a:pt x="5" y="41"/>
                    <a:pt x="5" y="41"/>
                  </a:cubicBezTo>
                  <a:cubicBezTo>
                    <a:pt x="5" y="41"/>
                    <a:pt x="5" y="40"/>
                    <a:pt x="5" y="40"/>
                  </a:cubicBezTo>
                  <a:cubicBezTo>
                    <a:pt x="5" y="40"/>
                    <a:pt x="5" y="40"/>
                    <a:pt x="5" y="40"/>
                  </a:cubicBezTo>
                  <a:cubicBezTo>
                    <a:pt x="5" y="40"/>
                    <a:pt x="5" y="40"/>
                    <a:pt x="6" y="40"/>
                  </a:cubicBezTo>
                  <a:cubicBezTo>
                    <a:pt x="6" y="39"/>
                    <a:pt x="5" y="40"/>
                    <a:pt x="5" y="40"/>
                  </a:cubicBezTo>
                  <a:cubicBezTo>
                    <a:pt x="5" y="39"/>
                    <a:pt x="6" y="39"/>
                    <a:pt x="6" y="39"/>
                  </a:cubicBezTo>
                  <a:cubicBezTo>
                    <a:pt x="6" y="38"/>
                    <a:pt x="5" y="39"/>
                    <a:pt x="5" y="38"/>
                  </a:cubicBezTo>
                  <a:cubicBezTo>
                    <a:pt x="6" y="38"/>
                    <a:pt x="5" y="37"/>
                    <a:pt x="6" y="38"/>
                  </a:cubicBezTo>
                  <a:cubicBezTo>
                    <a:pt x="6" y="37"/>
                    <a:pt x="6" y="36"/>
                    <a:pt x="6" y="36"/>
                  </a:cubicBezTo>
                  <a:cubicBezTo>
                    <a:pt x="5" y="36"/>
                    <a:pt x="6" y="36"/>
                    <a:pt x="5" y="37"/>
                  </a:cubicBezTo>
                  <a:cubicBezTo>
                    <a:pt x="5" y="37"/>
                    <a:pt x="5" y="36"/>
                    <a:pt x="5" y="36"/>
                  </a:cubicBezTo>
                  <a:cubicBezTo>
                    <a:pt x="5" y="36"/>
                    <a:pt x="5" y="35"/>
                    <a:pt x="5" y="35"/>
                  </a:cubicBezTo>
                  <a:cubicBezTo>
                    <a:pt x="6" y="35"/>
                    <a:pt x="6" y="35"/>
                    <a:pt x="6" y="36"/>
                  </a:cubicBezTo>
                  <a:cubicBezTo>
                    <a:pt x="6" y="36"/>
                    <a:pt x="6" y="35"/>
                    <a:pt x="6" y="35"/>
                  </a:cubicBezTo>
                  <a:cubicBezTo>
                    <a:pt x="6" y="35"/>
                    <a:pt x="6" y="35"/>
                    <a:pt x="6" y="35"/>
                  </a:cubicBezTo>
                  <a:cubicBezTo>
                    <a:pt x="6" y="35"/>
                    <a:pt x="6" y="35"/>
                    <a:pt x="6" y="35"/>
                  </a:cubicBezTo>
                  <a:cubicBezTo>
                    <a:pt x="6" y="34"/>
                    <a:pt x="6" y="35"/>
                    <a:pt x="5" y="35"/>
                  </a:cubicBezTo>
                  <a:cubicBezTo>
                    <a:pt x="6" y="34"/>
                    <a:pt x="6" y="35"/>
                    <a:pt x="6" y="35"/>
                  </a:cubicBezTo>
                  <a:cubicBezTo>
                    <a:pt x="6" y="34"/>
                    <a:pt x="6" y="34"/>
                    <a:pt x="6" y="33"/>
                  </a:cubicBezTo>
                  <a:cubicBezTo>
                    <a:pt x="7" y="33"/>
                    <a:pt x="6" y="34"/>
                    <a:pt x="6" y="34"/>
                  </a:cubicBezTo>
                  <a:cubicBezTo>
                    <a:pt x="7" y="34"/>
                    <a:pt x="6" y="33"/>
                    <a:pt x="7" y="33"/>
                  </a:cubicBezTo>
                  <a:cubicBezTo>
                    <a:pt x="7" y="33"/>
                    <a:pt x="6" y="33"/>
                    <a:pt x="6" y="33"/>
                  </a:cubicBezTo>
                  <a:cubicBezTo>
                    <a:pt x="6" y="33"/>
                    <a:pt x="6" y="33"/>
                    <a:pt x="6" y="33"/>
                  </a:cubicBezTo>
                  <a:cubicBezTo>
                    <a:pt x="6" y="32"/>
                    <a:pt x="6" y="32"/>
                    <a:pt x="6" y="31"/>
                  </a:cubicBezTo>
                  <a:cubicBezTo>
                    <a:pt x="6" y="31"/>
                    <a:pt x="6" y="30"/>
                    <a:pt x="7" y="29"/>
                  </a:cubicBezTo>
                  <a:cubicBezTo>
                    <a:pt x="7" y="28"/>
                    <a:pt x="7" y="28"/>
                    <a:pt x="7" y="28"/>
                  </a:cubicBezTo>
                  <a:cubicBezTo>
                    <a:pt x="7" y="28"/>
                    <a:pt x="7" y="28"/>
                    <a:pt x="7" y="28"/>
                  </a:cubicBezTo>
                  <a:cubicBezTo>
                    <a:pt x="7" y="26"/>
                    <a:pt x="7" y="25"/>
                    <a:pt x="8" y="24"/>
                  </a:cubicBezTo>
                  <a:cubicBezTo>
                    <a:pt x="8" y="24"/>
                    <a:pt x="8" y="24"/>
                    <a:pt x="8" y="24"/>
                  </a:cubicBezTo>
                  <a:cubicBezTo>
                    <a:pt x="8" y="23"/>
                    <a:pt x="8" y="23"/>
                    <a:pt x="8" y="23"/>
                  </a:cubicBezTo>
                  <a:cubicBezTo>
                    <a:pt x="9" y="23"/>
                    <a:pt x="9" y="23"/>
                    <a:pt x="9" y="24"/>
                  </a:cubicBezTo>
                  <a:cubicBezTo>
                    <a:pt x="9" y="24"/>
                    <a:pt x="8" y="24"/>
                    <a:pt x="8" y="25"/>
                  </a:cubicBezTo>
                  <a:cubicBezTo>
                    <a:pt x="9" y="25"/>
                    <a:pt x="8" y="24"/>
                    <a:pt x="9" y="24"/>
                  </a:cubicBezTo>
                  <a:cubicBezTo>
                    <a:pt x="9" y="24"/>
                    <a:pt x="9" y="24"/>
                    <a:pt x="9" y="24"/>
                  </a:cubicBezTo>
                  <a:cubicBezTo>
                    <a:pt x="9" y="24"/>
                    <a:pt x="9" y="23"/>
                    <a:pt x="9" y="23"/>
                  </a:cubicBezTo>
                  <a:cubicBezTo>
                    <a:pt x="9" y="23"/>
                    <a:pt x="9" y="24"/>
                    <a:pt x="9" y="23"/>
                  </a:cubicBezTo>
                  <a:cubicBezTo>
                    <a:pt x="9" y="23"/>
                    <a:pt x="9" y="22"/>
                    <a:pt x="9" y="23"/>
                  </a:cubicBezTo>
                  <a:cubicBezTo>
                    <a:pt x="8" y="23"/>
                    <a:pt x="9" y="22"/>
                    <a:pt x="9" y="22"/>
                  </a:cubicBezTo>
                  <a:cubicBezTo>
                    <a:pt x="9" y="21"/>
                    <a:pt x="10" y="20"/>
                    <a:pt x="10" y="19"/>
                  </a:cubicBezTo>
                  <a:cubicBezTo>
                    <a:pt x="11" y="18"/>
                    <a:pt x="11" y="17"/>
                    <a:pt x="12" y="16"/>
                  </a:cubicBezTo>
                  <a:cubicBezTo>
                    <a:pt x="12" y="16"/>
                    <a:pt x="12" y="16"/>
                    <a:pt x="12" y="16"/>
                  </a:cubicBezTo>
                  <a:cubicBezTo>
                    <a:pt x="12" y="15"/>
                    <a:pt x="13" y="15"/>
                    <a:pt x="13" y="15"/>
                  </a:cubicBezTo>
                  <a:cubicBezTo>
                    <a:pt x="13" y="15"/>
                    <a:pt x="12" y="15"/>
                    <a:pt x="13" y="14"/>
                  </a:cubicBezTo>
                  <a:cubicBezTo>
                    <a:pt x="13" y="14"/>
                    <a:pt x="13" y="15"/>
                    <a:pt x="13" y="15"/>
                  </a:cubicBezTo>
                  <a:cubicBezTo>
                    <a:pt x="13" y="15"/>
                    <a:pt x="13" y="15"/>
                    <a:pt x="13" y="15"/>
                  </a:cubicBezTo>
                  <a:cubicBezTo>
                    <a:pt x="13" y="15"/>
                    <a:pt x="12" y="16"/>
                    <a:pt x="13" y="16"/>
                  </a:cubicBezTo>
                  <a:cubicBezTo>
                    <a:pt x="13" y="16"/>
                    <a:pt x="13" y="16"/>
                    <a:pt x="13" y="16"/>
                  </a:cubicBezTo>
                  <a:cubicBezTo>
                    <a:pt x="13" y="15"/>
                    <a:pt x="13" y="16"/>
                    <a:pt x="13" y="15"/>
                  </a:cubicBezTo>
                  <a:cubicBezTo>
                    <a:pt x="13" y="15"/>
                    <a:pt x="13" y="16"/>
                    <a:pt x="13" y="15"/>
                  </a:cubicBezTo>
                  <a:cubicBezTo>
                    <a:pt x="13" y="15"/>
                    <a:pt x="14" y="14"/>
                    <a:pt x="14" y="14"/>
                  </a:cubicBezTo>
                  <a:cubicBezTo>
                    <a:pt x="14" y="14"/>
                    <a:pt x="14" y="15"/>
                    <a:pt x="13" y="15"/>
                  </a:cubicBezTo>
                  <a:cubicBezTo>
                    <a:pt x="13" y="15"/>
                    <a:pt x="13" y="14"/>
                    <a:pt x="13" y="14"/>
                  </a:cubicBezTo>
                  <a:cubicBezTo>
                    <a:pt x="14" y="13"/>
                    <a:pt x="15" y="12"/>
                    <a:pt x="15" y="11"/>
                  </a:cubicBezTo>
                  <a:cubicBezTo>
                    <a:pt x="16" y="11"/>
                    <a:pt x="16" y="10"/>
                    <a:pt x="17" y="9"/>
                  </a:cubicBezTo>
                  <a:cubicBezTo>
                    <a:pt x="17" y="9"/>
                    <a:pt x="16" y="9"/>
                    <a:pt x="16" y="9"/>
                  </a:cubicBezTo>
                  <a:cubicBezTo>
                    <a:pt x="16" y="9"/>
                    <a:pt x="16" y="9"/>
                    <a:pt x="16" y="9"/>
                  </a:cubicBezTo>
                  <a:cubicBezTo>
                    <a:pt x="16" y="8"/>
                    <a:pt x="16" y="9"/>
                    <a:pt x="16" y="9"/>
                  </a:cubicBezTo>
                  <a:cubicBezTo>
                    <a:pt x="16" y="9"/>
                    <a:pt x="15" y="10"/>
                    <a:pt x="15" y="10"/>
                  </a:cubicBezTo>
                  <a:cubicBezTo>
                    <a:pt x="15" y="10"/>
                    <a:pt x="15" y="10"/>
                    <a:pt x="15" y="10"/>
                  </a:cubicBezTo>
                  <a:cubicBezTo>
                    <a:pt x="15" y="11"/>
                    <a:pt x="14" y="11"/>
                    <a:pt x="14" y="11"/>
                  </a:cubicBezTo>
                  <a:cubicBezTo>
                    <a:pt x="14" y="11"/>
                    <a:pt x="14" y="11"/>
                    <a:pt x="14" y="11"/>
                  </a:cubicBezTo>
                  <a:cubicBezTo>
                    <a:pt x="13" y="12"/>
                    <a:pt x="13" y="13"/>
                    <a:pt x="12" y="14"/>
                  </a:cubicBezTo>
                  <a:cubicBezTo>
                    <a:pt x="12" y="13"/>
                    <a:pt x="12" y="14"/>
                    <a:pt x="11" y="14"/>
                  </a:cubicBezTo>
                  <a:cubicBezTo>
                    <a:pt x="11" y="14"/>
                    <a:pt x="12" y="14"/>
                    <a:pt x="12" y="15"/>
                  </a:cubicBezTo>
                  <a:cubicBezTo>
                    <a:pt x="12" y="15"/>
                    <a:pt x="12" y="14"/>
                    <a:pt x="12" y="14"/>
                  </a:cubicBezTo>
                  <a:cubicBezTo>
                    <a:pt x="12" y="14"/>
                    <a:pt x="12" y="14"/>
                    <a:pt x="12" y="15"/>
                  </a:cubicBezTo>
                  <a:cubicBezTo>
                    <a:pt x="11" y="15"/>
                    <a:pt x="11" y="15"/>
                    <a:pt x="11" y="15"/>
                  </a:cubicBezTo>
                  <a:cubicBezTo>
                    <a:pt x="11" y="16"/>
                    <a:pt x="11" y="15"/>
                    <a:pt x="11" y="15"/>
                  </a:cubicBezTo>
                  <a:cubicBezTo>
                    <a:pt x="12" y="15"/>
                    <a:pt x="11" y="15"/>
                    <a:pt x="11" y="16"/>
                  </a:cubicBezTo>
                  <a:cubicBezTo>
                    <a:pt x="11" y="16"/>
                    <a:pt x="11" y="17"/>
                    <a:pt x="10" y="17"/>
                  </a:cubicBezTo>
                  <a:cubicBezTo>
                    <a:pt x="10" y="17"/>
                    <a:pt x="10" y="17"/>
                    <a:pt x="10" y="17"/>
                  </a:cubicBezTo>
                  <a:cubicBezTo>
                    <a:pt x="10" y="17"/>
                    <a:pt x="10" y="18"/>
                    <a:pt x="10" y="18"/>
                  </a:cubicBezTo>
                  <a:cubicBezTo>
                    <a:pt x="9" y="19"/>
                    <a:pt x="9" y="19"/>
                    <a:pt x="9" y="20"/>
                  </a:cubicBezTo>
                  <a:cubicBezTo>
                    <a:pt x="9" y="20"/>
                    <a:pt x="9" y="19"/>
                    <a:pt x="9" y="19"/>
                  </a:cubicBezTo>
                  <a:cubicBezTo>
                    <a:pt x="9" y="20"/>
                    <a:pt x="8" y="21"/>
                    <a:pt x="8" y="22"/>
                  </a:cubicBezTo>
                  <a:cubicBezTo>
                    <a:pt x="8" y="22"/>
                    <a:pt x="8" y="22"/>
                    <a:pt x="8" y="22"/>
                  </a:cubicBezTo>
                  <a:cubicBezTo>
                    <a:pt x="8" y="22"/>
                    <a:pt x="8" y="22"/>
                    <a:pt x="8" y="22"/>
                  </a:cubicBezTo>
                  <a:cubicBezTo>
                    <a:pt x="8" y="22"/>
                    <a:pt x="8" y="23"/>
                    <a:pt x="8" y="23"/>
                  </a:cubicBezTo>
                  <a:cubicBezTo>
                    <a:pt x="8" y="23"/>
                    <a:pt x="7" y="23"/>
                    <a:pt x="7" y="24"/>
                  </a:cubicBezTo>
                  <a:cubicBezTo>
                    <a:pt x="7" y="24"/>
                    <a:pt x="7" y="24"/>
                    <a:pt x="7" y="24"/>
                  </a:cubicBezTo>
                  <a:cubicBezTo>
                    <a:pt x="7" y="25"/>
                    <a:pt x="7" y="26"/>
                    <a:pt x="6" y="27"/>
                  </a:cubicBezTo>
                  <a:cubicBezTo>
                    <a:pt x="6" y="27"/>
                    <a:pt x="6" y="27"/>
                    <a:pt x="6" y="27"/>
                  </a:cubicBezTo>
                  <a:cubicBezTo>
                    <a:pt x="6" y="28"/>
                    <a:pt x="6" y="29"/>
                    <a:pt x="6" y="29"/>
                  </a:cubicBezTo>
                  <a:cubicBezTo>
                    <a:pt x="6" y="29"/>
                    <a:pt x="6" y="30"/>
                    <a:pt x="6" y="30"/>
                  </a:cubicBezTo>
                  <a:cubicBezTo>
                    <a:pt x="5" y="31"/>
                    <a:pt x="5" y="32"/>
                    <a:pt x="4" y="33"/>
                  </a:cubicBezTo>
                  <a:cubicBezTo>
                    <a:pt x="4" y="33"/>
                    <a:pt x="4" y="34"/>
                    <a:pt x="3" y="34"/>
                  </a:cubicBezTo>
                  <a:cubicBezTo>
                    <a:pt x="3" y="35"/>
                    <a:pt x="3" y="35"/>
                    <a:pt x="3" y="36"/>
                  </a:cubicBezTo>
                  <a:cubicBezTo>
                    <a:pt x="3" y="36"/>
                    <a:pt x="3" y="37"/>
                    <a:pt x="3" y="37"/>
                  </a:cubicBezTo>
                  <a:cubicBezTo>
                    <a:pt x="3" y="37"/>
                    <a:pt x="3" y="37"/>
                    <a:pt x="3" y="37"/>
                  </a:cubicBezTo>
                  <a:cubicBezTo>
                    <a:pt x="3" y="38"/>
                    <a:pt x="3" y="37"/>
                    <a:pt x="3" y="37"/>
                  </a:cubicBezTo>
                  <a:cubicBezTo>
                    <a:pt x="3" y="36"/>
                    <a:pt x="3" y="36"/>
                    <a:pt x="3" y="36"/>
                  </a:cubicBezTo>
                  <a:cubicBezTo>
                    <a:pt x="3" y="36"/>
                    <a:pt x="3" y="37"/>
                    <a:pt x="3" y="37"/>
                  </a:cubicBezTo>
                  <a:cubicBezTo>
                    <a:pt x="3" y="37"/>
                    <a:pt x="3" y="37"/>
                    <a:pt x="3" y="37"/>
                  </a:cubicBezTo>
                  <a:cubicBezTo>
                    <a:pt x="4" y="37"/>
                    <a:pt x="3" y="37"/>
                    <a:pt x="3" y="37"/>
                  </a:cubicBezTo>
                  <a:cubicBezTo>
                    <a:pt x="3" y="37"/>
                    <a:pt x="3" y="37"/>
                    <a:pt x="3" y="37"/>
                  </a:cubicBezTo>
                  <a:cubicBezTo>
                    <a:pt x="3" y="37"/>
                    <a:pt x="3" y="38"/>
                    <a:pt x="3" y="38"/>
                  </a:cubicBezTo>
                  <a:cubicBezTo>
                    <a:pt x="3" y="38"/>
                    <a:pt x="3" y="38"/>
                    <a:pt x="3" y="38"/>
                  </a:cubicBezTo>
                  <a:cubicBezTo>
                    <a:pt x="3" y="38"/>
                    <a:pt x="3" y="38"/>
                    <a:pt x="3" y="39"/>
                  </a:cubicBezTo>
                  <a:cubicBezTo>
                    <a:pt x="2" y="39"/>
                    <a:pt x="2" y="40"/>
                    <a:pt x="2" y="40"/>
                  </a:cubicBezTo>
                  <a:cubicBezTo>
                    <a:pt x="2" y="40"/>
                    <a:pt x="2" y="39"/>
                    <a:pt x="2" y="40"/>
                  </a:cubicBezTo>
                  <a:cubicBezTo>
                    <a:pt x="2" y="40"/>
                    <a:pt x="2" y="40"/>
                    <a:pt x="2" y="40"/>
                  </a:cubicBezTo>
                  <a:cubicBezTo>
                    <a:pt x="2" y="40"/>
                    <a:pt x="2" y="41"/>
                    <a:pt x="2" y="41"/>
                  </a:cubicBezTo>
                  <a:cubicBezTo>
                    <a:pt x="3" y="41"/>
                    <a:pt x="2" y="40"/>
                    <a:pt x="2" y="40"/>
                  </a:cubicBezTo>
                  <a:cubicBezTo>
                    <a:pt x="3" y="40"/>
                    <a:pt x="3" y="41"/>
                    <a:pt x="3" y="41"/>
                  </a:cubicBezTo>
                  <a:cubicBezTo>
                    <a:pt x="3" y="41"/>
                    <a:pt x="3" y="42"/>
                    <a:pt x="3" y="42"/>
                  </a:cubicBezTo>
                  <a:cubicBezTo>
                    <a:pt x="3" y="42"/>
                    <a:pt x="3" y="43"/>
                    <a:pt x="2" y="44"/>
                  </a:cubicBezTo>
                  <a:cubicBezTo>
                    <a:pt x="2" y="44"/>
                    <a:pt x="2" y="45"/>
                    <a:pt x="2" y="45"/>
                  </a:cubicBezTo>
                  <a:cubicBezTo>
                    <a:pt x="2" y="45"/>
                    <a:pt x="2" y="46"/>
                    <a:pt x="2" y="46"/>
                  </a:cubicBezTo>
                  <a:cubicBezTo>
                    <a:pt x="3" y="45"/>
                    <a:pt x="2" y="45"/>
                    <a:pt x="3" y="44"/>
                  </a:cubicBezTo>
                  <a:cubicBezTo>
                    <a:pt x="3" y="45"/>
                    <a:pt x="3" y="45"/>
                    <a:pt x="3" y="46"/>
                  </a:cubicBezTo>
                  <a:cubicBezTo>
                    <a:pt x="3" y="46"/>
                    <a:pt x="2" y="47"/>
                    <a:pt x="3" y="47"/>
                  </a:cubicBezTo>
                  <a:cubicBezTo>
                    <a:pt x="2" y="47"/>
                    <a:pt x="2" y="47"/>
                    <a:pt x="2" y="47"/>
                  </a:cubicBezTo>
                  <a:cubicBezTo>
                    <a:pt x="2" y="47"/>
                    <a:pt x="2" y="47"/>
                    <a:pt x="2" y="48"/>
                  </a:cubicBezTo>
                  <a:cubicBezTo>
                    <a:pt x="2" y="48"/>
                    <a:pt x="2" y="48"/>
                    <a:pt x="2" y="49"/>
                  </a:cubicBezTo>
                  <a:cubicBezTo>
                    <a:pt x="2" y="49"/>
                    <a:pt x="2" y="48"/>
                    <a:pt x="3" y="48"/>
                  </a:cubicBezTo>
                  <a:cubicBezTo>
                    <a:pt x="3" y="49"/>
                    <a:pt x="2" y="49"/>
                    <a:pt x="3" y="50"/>
                  </a:cubicBezTo>
                  <a:cubicBezTo>
                    <a:pt x="3" y="50"/>
                    <a:pt x="2" y="50"/>
                    <a:pt x="2" y="50"/>
                  </a:cubicBezTo>
                  <a:cubicBezTo>
                    <a:pt x="2" y="51"/>
                    <a:pt x="2" y="51"/>
                    <a:pt x="3" y="51"/>
                  </a:cubicBezTo>
                  <a:cubicBezTo>
                    <a:pt x="3" y="51"/>
                    <a:pt x="2" y="51"/>
                    <a:pt x="3" y="51"/>
                  </a:cubicBezTo>
                  <a:cubicBezTo>
                    <a:pt x="3" y="52"/>
                    <a:pt x="2" y="52"/>
                    <a:pt x="2" y="52"/>
                  </a:cubicBezTo>
                  <a:cubicBezTo>
                    <a:pt x="2" y="52"/>
                    <a:pt x="2" y="52"/>
                    <a:pt x="3" y="52"/>
                  </a:cubicBezTo>
                  <a:cubicBezTo>
                    <a:pt x="2" y="53"/>
                    <a:pt x="3" y="54"/>
                    <a:pt x="3" y="54"/>
                  </a:cubicBezTo>
                  <a:cubicBezTo>
                    <a:pt x="3" y="55"/>
                    <a:pt x="3" y="55"/>
                    <a:pt x="3" y="55"/>
                  </a:cubicBezTo>
                  <a:cubicBezTo>
                    <a:pt x="2" y="54"/>
                    <a:pt x="3" y="55"/>
                    <a:pt x="2" y="55"/>
                  </a:cubicBezTo>
                  <a:cubicBezTo>
                    <a:pt x="2" y="55"/>
                    <a:pt x="3" y="56"/>
                    <a:pt x="3" y="56"/>
                  </a:cubicBezTo>
                  <a:cubicBezTo>
                    <a:pt x="3" y="56"/>
                    <a:pt x="3" y="56"/>
                    <a:pt x="3" y="56"/>
                  </a:cubicBezTo>
                  <a:cubicBezTo>
                    <a:pt x="3" y="57"/>
                    <a:pt x="3" y="56"/>
                    <a:pt x="3" y="57"/>
                  </a:cubicBezTo>
                  <a:cubicBezTo>
                    <a:pt x="3" y="58"/>
                    <a:pt x="3" y="59"/>
                    <a:pt x="3" y="60"/>
                  </a:cubicBezTo>
                  <a:cubicBezTo>
                    <a:pt x="3" y="60"/>
                    <a:pt x="3" y="60"/>
                    <a:pt x="3" y="60"/>
                  </a:cubicBezTo>
                  <a:cubicBezTo>
                    <a:pt x="3" y="61"/>
                    <a:pt x="3" y="61"/>
                    <a:pt x="3" y="61"/>
                  </a:cubicBezTo>
                  <a:cubicBezTo>
                    <a:pt x="3" y="61"/>
                    <a:pt x="3" y="62"/>
                    <a:pt x="3" y="62"/>
                  </a:cubicBezTo>
                  <a:cubicBezTo>
                    <a:pt x="3" y="62"/>
                    <a:pt x="3" y="63"/>
                    <a:pt x="3" y="63"/>
                  </a:cubicBezTo>
                  <a:cubicBezTo>
                    <a:pt x="3" y="65"/>
                    <a:pt x="3" y="66"/>
                    <a:pt x="3" y="67"/>
                  </a:cubicBezTo>
                  <a:cubicBezTo>
                    <a:pt x="2" y="67"/>
                    <a:pt x="2" y="67"/>
                    <a:pt x="2" y="67"/>
                  </a:cubicBezTo>
                  <a:cubicBezTo>
                    <a:pt x="2" y="67"/>
                    <a:pt x="2" y="67"/>
                    <a:pt x="2" y="66"/>
                  </a:cubicBezTo>
                  <a:cubicBezTo>
                    <a:pt x="1" y="67"/>
                    <a:pt x="1" y="66"/>
                    <a:pt x="1" y="67"/>
                  </a:cubicBezTo>
                  <a:cubicBezTo>
                    <a:pt x="1" y="66"/>
                    <a:pt x="0" y="66"/>
                    <a:pt x="0" y="66"/>
                  </a:cubicBezTo>
                  <a:cubicBezTo>
                    <a:pt x="0" y="66"/>
                    <a:pt x="0" y="66"/>
                    <a:pt x="0" y="66"/>
                  </a:cubicBezTo>
                  <a:cubicBezTo>
                    <a:pt x="0" y="65"/>
                    <a:pt x="0" y="63"/>
                    <a:pt x="0" y="62"/>
                  </a:cubicBezTo>
                  <a:cubicBezTo>
                    <a:pt x="0" y="62"/>
                    <a:pt x="0" y="61"/>
                    <a:pt x="0" y="61"/>
                  </a:cubicBezTo>
                  <a:cubicBezTo>
                    <a:pt x="0" y="61"/>
                    <a:pt x="0" y="60"/>
                    <a:pt x="0" y="60"/>
                  </a:cubicBezTo>
                  <a:cubicBezTo>
                    <a:pt x="0" y="60"/>
                    <a:pt x="0" y="60"/>
                    <a:pt x="0" y="60"/>
                  </a:cubicBezTo>
                  <a:cubicBezTo>
                    <a:pt x="0" y="59"/>
                    <a:pt x="0" y="59"/>
                    <a:pt x="0" y="58"/>
                  </a:cubicBezTo>
                  <a:cubicBezTo>
                    <a:pt x="0" y="58"/>
                    <a:pt x="0" y="58"/>
                    <a:pt x="0" y="58"/>
                  </a:cubicBezTo>
                  <a:cubicBezTo>
                    <a:pt x="0" y="58"/>
                    <a:pt x="0" y="57"/>
                    <a:pt x="0" y="57"/>
                  </a:cubicBezTo>
                  <a:cubicBezTo>
                    <a:pt x="0" y="57"/>
                    <a:pt x="0" y="57"/>
                    <a:pt x="0" y="57"/>
                  </a:cubicBezTo>
                  <a:cubicBezTo>
                    <a:pt x="0" y="57"/>
                    <a:pt x="0" y="57"/>
                    <a:pt x="0" y="57"/>
                  </a:cubicBezTo>
                  <a:cubicBezTo>
                    <a:pt x="0" y="57"/>
                    <a:pt x="0" y="57"/>
                    <a:pt x="0" y="56"/>
                  </a:cubicBezTo>
                  <a:cubicBezTo>
                    <a:pt x="0" y="56"/>
                    <a:pt x="0" y="56"/>
                    <a:pt x="0" y="55"/>
                  </a:cubicBezTo>
                  <a:cubicBezTo>
                    <a:pt x="0" y="55"/>
                    <a:pt x="0" y="55"/>
                    <a:pt x="0" y="55"/>
                  </a:cubicBezTo>
                  <a:cubicBezTo>
                    <a:pt x="0" y="54"/>
                    <a:pt x="0" y="54"/>
                    <a:pt x="0" y="54"/>
                  </a:cubicBezTo>
                  <a:cubicBezTo>
                    <a:pt x="0" y="53"/>
                    <a:pt x="0" y="53"/>
                    <a:pt x="0" y="53"/>
                  </a:cubicBezTo>
                  <a:cubicBezTo>
                    <a:pt x="0" y="53"/>
                    <a:pt x="0" y="51"/>
                    <a:pt x="0" y="50"/>
                  </a:cubicBezTo>
                  <a:cubicBezTo>
                    <a:pt x="0" y="50"/>
                    <a:pt x="0" y="51"/>
                    <a:pt x="0" y="50"/>
                  </a:cubicBezTo>
                  <a:cubicBezTo>
                    <a:pt x="0" y="50"/>
                    <a:pt x="0" y="50"/>
                    <a:pt x="0" y="50"/>
                  </a:cubicBezTo>
                  <a:cubicBezTo>
                    <a:pt x="0" y="49"/>
                    <a:pt x="0" y="49"/>
                    <a:pt x="0" y="47"/>
                  </a:cubicBezTo>
                  <a:cubicBezTo>
                    <a:pt x="0" y="48"/>
                    <a:pt x="0" y="48"/>
                    <a:pt x="0" y="48"/>
                  </a:cubicBezTo>
                  <a:cubicBezTo>
                    <a:pt x="0" y="47"/>
                    <a:pt x="0" y="47"/>
                    <a:pt x="0" y="47"/>
                  </a:cubicBezTo>
                  <a:cubicBezTo>
                    <a:pt x="0" y="47"/>
                    <a:pt x="0" y="47"/>
                    <a:pt x="0" y="47"/>
                  </a:cubicBezTo>
                  <a:cubicBezTo>
                    <a:pt x="0" y="47"/>
                    <a:pt x="0" y="47"/>
                    <a:pt x="0" y="47"/>
                  </a:cubicBezTo>
                  <a:cubicBezTo>
                    <a:pt x="0" y="46"/>
                    <a:pt x="0" y="46"/>
                    <a:pt x="0" y="46"/>
                  </a:cubicBezTo>
                  <a:cubicBezTo>
                    <a:pt x="0" y="46"/>
                    <a:pt x="0" y="46"/>
                    <a:pt x="0" y="46"/>
                  </a:cubicBezTo>
                  <a:cubicBezTo>
                    <a:pt x="0" y="45"/>
                    <a:pt x="0" y="45"/>
                    <a:pt x="0" y="45"/>
                  </a:cubicBezTo>
                  <a:cubicBezTo>
                    <a:pt x="0" y="45"/>
                    <a:pt x="0" y="46"/>
                    <a:pt x="0" y="45"/>
                  </a:cubicBezTo>
                  <a:cubicBezTo>
                    <a:pt x="0" y="45"/>
                    <a:pt x="0" y="45"/>
                    <a:pt x="0" y="45"/>
                  </a:cubicBezTo>
                  <a:cubicBezTo>
                    <a:pt x="0" y="45"/>
                    <a:pt x="1" y="45"/>
                    <a:pt x="0" y="44"/>
                  </a:cubicBezTo>
                  <a:cubicBezTo>
                    <a:pt x="0" y="44"/>
                    <a:pt x="0" y="44"/>
                    <a:pt x="0" y="44"/>
                  </a:cubicBezTo>
                  <a:cubicBezTo>
                    <a:pt x="0" y="43"/>
                    <a:pt x="0" y="43"/>
                    <a:pt x="0" y="43"/>
                  </a:cubicBezTo>
                  <a:cubicBezTo>
                    <a:pt x="0" y="43"/>
                    <a:pt x="0" y="44"/>
                    <a:pt x="0" y="44"/>
                  </a:cubicBezTo>
                  <a:cubicBezTo>
                    <a:pt x="0" y="43"/>
                    <a:pt x="0" y="43"/>
                    <a:pt x="0" y="43"/>
                  </a:cubicBezTo>
                  <a:cubicBezTo>
                    <a:pt x="0" y="42"/>
                    <a:pt x="0" y="42"/>
                    <a:pt x="0" y="42"/>
                  </a:cubicBezTo>
                  <a:cubicBezTo>
                    <a:pt x="1" y="41"/>
                    <a:pt x="0" y="41"/>
                    <a:pt x="1" y="41"/>
                  </a:cubicBezTo>
                  <a:cubicBezTo>
                    <a:pt x="0" y="41"/>
                    <a:pt x="0" y="41"/>
                    <a:pt x="0" y="41"/>
                  </a:cubicBezTo>
                  <a:cubicBezTo>
                    <a:pt x="0" y="41"/>
                    <a:pt x="0" y="41"/>
                    <a:pt x="0" y="41"/>
                  </a:cubicBezTo>
                  <a:cubicBezTo>
                    <a:pt x="0" y="41"/>
                    <a:pt x="0" y="40"/>
                    <a:pt x="0" y="40"/>
                  </a:cubicBezTo>
                  <a:cubicBezTo>
                    <a:pt x="0" y="39"/>
                    <a:pt x="0" y="39"/>
                    <a:pt x="0" y="39"/>
                  </a:cubicBezTo>
                  <a:cubicBezTo>
                    <a:pt x="0" y="39"/>
                    <a:pt x="0" y="39"/>
                    <a:pt x="0" y="39"/>
                  </a:cubicBezTo>
                  <a:cubicBezTo>
                    <a:pt x="0" y="39"/>
                    <a:pt x="0" y="39"/>
                    <a:pt x="0" y="38"/>
                  </a:cubicBezTo>
                  <a:cubicBezTo>
                    <a:pt x="0" y="38"/>
                    <a:pt x="1" y="38"/>
                    <a:pt x="1" y="38"/>
                  </a:cubicBezTo>
                  <a:cubicBezTo>
                    <a:pt x="0" y="38"/>
                    <a:pt x="1" y="37"/>
                    <a:pt x="1" y="37"/>
                  </a:cubicBezTo>
                  <a:cubicBezTo>
                    <a:pt x="1" y="37"/>
                    <a:pt x="0" y="37"/>
                    <a:pt x="0" y="37"/>
                  </a:cubicBezTo>
                  <a:cubicBezTo>
                    <a:pt x="0" y="36"/>
                    <a:pt x="1" y="35"/>
                    <a:pt x="1" y="34"/>
                  </a:cubicBezTo>
                  <a:cubicBezTo>
                    <a:pt x="1" y="34"/>
                    <a:pt x="2" y="34"/>
                    <a:pt x="2" y="34"/>
                  </a:cubicBezTo>
                  <a:cubicBezTo>
                    <a:pt x="2" y="33"/>
                    <a:pt x="2" y="33"/>
                    <a:pt x="2" y="33"/>
                  </a:cubicBezTo>
                  <a:cubicBezTo>
                    <a:pt x="1" y="33"/>
                    <a:pt x="2" y="32"/>
                    <a:pt x="1" y="33"/>
                  </a:cubicBezTo>
                  <a:cubicBezTo>
                    <a:pt x="1" y="33"/>
                    <a:pt x="2" y="32"/>
                    <a:pt x="1" y="32"/>
                  </a:cubicBezTo>
                  <a:cubicBezTo>
                    <a:pt x="1" y="31"/>
                    <a:pt x="2" y="29"/>
                    <a:pt x="2" y="27"/>
                  </a:cubicBezTo>
                  <a:cubicBezTo>
                    <a:pt x="3" y="27"/>
                    <a:pt x="2" y="28"/>
                    <a:pt x="2" y="28"/>
                  </a:cubicBezTo>
                  <a:cubicBezTo>
                    <a:pt x="2" y="29"/>
                    <a:pt x="2" y="29"/>
                    <a:pt x="2" y="30"/>
                  </a:cubicBezTo>
                  <a:cubicBezTo>
                    <a:pt x="2" y="30"/>
                    <a:pt x="2" y="29"/>
                    <a:pt x="2" y="29"/>
                  </a:cubicBezTo>
                  <a:cubicBezTo>
                    <a:pt x="3" y="29"/>
                    <a:pt x="2" y="29"/>
                    <a:pt x="2" y="28"/>
                  </a:cubicBezTo>
                  <a:cubicBezTo>
                    <a:pt x="2" y="28"/>
                    <a:pt x="2" y="28"/>
                    <a:pt x="2" y="28"/>
                  </a:cubicBezTo>
                  <a:cubicBezTo>
                    <a:pt x="2" y="28"/>
                    <a:pt x="3" y="27"/>
                    <a:pt x="3" y="27"/>
                  </a:cubicBezTo>
                  <a:cubicBezTo>
                    <a:pt x="3" y="27"/>
                    <a:pt x="3" y="27"/>
                    <a:pt x="3" y="27"/>
                  </a:cubicBezTo>
                  <a:cubicBezTo>
                    <a:pt x="3" y="26"/>
                    <a:pt x="3" y="26"/>
                    <a:pt x="3" y="26"/>
                  </a:cubicBezTo>
                  <a:cubicBezTo>
                    <a:pt x="3" y="25"/>
                    <a:pt x="3" y="26"/>
                    <a:pt x="4" y="26"/>
                  </a:cubicBezTo>
                  <a:cubicBezTo>
                    <a:pt x="4" y="25"/>
                    <a:pt x="3" y="26"/>
                    <a:pt x="3" y="25"/>
                  </a:cubicBezTo>
                  <a:cubicBezTo>
                    <a:pt x="4" y="25"/>
                    <a:pt x="4" y="24"/>
                    <a:pt x="3" y="24"/>
                  </a:cubicBezTo>
                  <a:cubicBezTo>
                    <a:pt x="4" y="24"/>
                    <a:pt x="4" y="22"/>
                    <a:pt x="4" y="22"/>
                  </a:cubicBezTo>
                  <a:cubicBezTo>
                    <a:pt x="4" y="22"/>
                    <a:pt x="4" y="23"/>
                    <a:pt x="4" y="24"/>
                  </a:cubicBezTo>
                  <a:cubicBezTo>
                    <a:pt x="4" y="24"/>
                    <a:pt x="4" y="24"/>
                    <a:pt x="4" y="25"/>
                  </a:cubicBezTo>
                  <a:cubicBezTo>
                    <a:pt x="4" y="24"/>
                    <a:pt x="4" y="24"/>
                    <a:pt x="4" y="24"/>
                  </a:cubicBezTo>
                  <a:cubicBezTo>
                    <a:pt x="4" y="24"/>
                    <a:pt x="4" y="23"/>
                    <a:pt x="5" y="22"/>
                  </a:cubicBezTo>
                  <a:cubicBezTo>
                    <a:pt x="5" y="23"/>
                    <a:pt x="5" y="22"/>
                    <a:pt x="5" y="22"/>
                  </a:cubicBezTo>
                  <a:cubicBezTo>
                    <a:pt x="5" y="21"/>
                    <a:pt x="6" y="20"/>
                    <a:pt x="6" y="19"/>
                  </a:cubicBezTo>
                  <a:cubicBezTo>
                    <a:pt x="6" y="19"/>
                    <a:pt x="6" y="19"/>
                    <a:pt x="7" y="19"/>
                  </a:cubicBezTo>
                  <a:cubicBezTo>
                    <a:pt x="7" y="18"/>
                    <a:pt x="6" y="19"/>
                    <a:pt x="7" y="18"/>
                  </a:cubicBezTo>
                  <a:cubicBezTo>
                    <a:pt x="7" y="18"/>
                    <a:pt x="7" y="18"/>
                    <a:pt x="7" y="19"/>
                  </a:cubicBezTo>
                  <a:cubicBezTo>
                    <a:pt x="7" y="19"/>
                    <a:pt x="7" y="18"/>
                    <a:pt x="7" y="18"/>
                  </a:cubicBezTo>
                  <a:cubicBezTo>
                    <a:pt x="7" y="18"/>
                    <a:pt x="7" y="18"/>
                    <a:pt x="7" y="18"/>
                  </a:cubicBezTo>
                  <a:cubicBezTo>
                    <a:pt x="8" y="16"/>
                    <a:pt x="8" y="15"/>
                    <a:pt x="9" y="14"/>
                  </a:cubicBezTo>
                  <a:cubicBezTo>
                    <a:pt x="10" y="12"/>
                    <a:pt x="11" y="11"/>
                    <a:pt x="12" y="10"/>
                  </a:cubicBezTo>
                  <a:cubicBezTo>
                    <a:pt x="12" y="9"/>
                    <a:pt x="12" y="9"/>
                    <a:pt x="12" y="10"/>
                  </a:cubicBezTo>
                  <a:cubicBezTo>
                    <a:pt x="12" y="9"/>
                    <a:pt x="13" y="9"/>
                    <a:pt x="13" y="8"/>
                  </a:cubicBezTo>
                  <a:cubicBezTo>
                    <a:pt x="13" y="8"/>
                    <a:pt x="13" y="9"/>
                    <a:pt x="13" y="9"/>
                  </a:cubicBezTo>
                  <a:cubicBezTo>
                    <a:pt x="14" y="8"/>
                    <a:pt x="14" y="8"/>
                    <a:pt x="14" y="8"/>
                  </a:cubicBezTo>
                  <a:cubicBezTo>
                    <a:pt x="14" y="8"/>
                    <a:pt x="13" y="9"/>
                    <a:pt x="13" y="9"/>
                  </a:cubicBezTo>
                  <a:cubicBezTo>
                    <a:pt x="14" y="8"/>
                    <a:pt x="14" y="8"/>
                    <a:pt x="15" y="8"/>
                  </a:cubicBezTo>
                  <a:cubicBezTo>
                    <a:pt x="15" y="7"/>
                    <a:pt x="15" y="7"/>
                    <a:pt x="15" y="6"/>
                  </a:cubicBezTo>
                  <a:cubicBezTo>
                    <a:pt x="15" y="6"/>
                    <a:pt x="16" y="6"/>
                    <a:pt x="16" y="6"/>
                  </a:cubicBezTo>
                  <a:cubicBezTo>
                    <a:pt x="16" y="5"/>
                    <a:pt x="17" y="5"/>
                    <a:pt x="18" y="4"/>
                  </a:cubicBezTo>
                  <a:cubicBezTo>
                    <a:pt x="18" y="4"/>
                    <a:pt x="18" y="4"/>
                    <a:pt x="18" y="4"/>
                  </a:cubicBezTo>
                  <a:cubicBezTo>
                    <a:pt x="19" y="4"/>
                    <a:pt x="19" y="4"/>
                    <a:pt x="18" y="4"/>
                  </a:cubicBezTo>
                  <a:cubicBezTo>
                    <a:pt x="19" y="4"/>
                    <a:pt x="20" y="3"/>
                    <a:pt x="21" y="3"/>
                  </a:cubicBezTo>
                  <a:cubicBezTo>
                    <a:pt x="22" y="2"/>
                    <a:pt x="23" y="2"/>
                    <a:pt x="24" y="1"/>
                  </a:cubicBezTo>
                  <a:cubicBezTo>
                    <a:pt x="25" y="1"/>
                    <a:pt x="25" y="1"/>
                    <a:pt x="25" y="1"/>
                  </a:cubicBezTo>
                  <a:cubicBezTo>
                    <a:pt x="26" y="1"/>
                    <a:pt x="26" y="1"/>
                    <a:pt x="26" y="1"/>
                  </a:cubicBezTo>
                  <a:cubicBezTo>
                    <a:pt x="26" y="0"/>
                    <a:pt x="26" y="1"/>
                    <a:pt x="27" y="1"/>
                  </a:cubicBezTo>
                  <a:cubicBezTo>
                    <a:pt x="28" y="0"/>
                    <a:pt x="29" y="0"/>
                    <a:pt x="31" y="0"/>
                  </a:cubicBezTo>
                  <a:cubicBezTo>
                    <a:pt x="32" y="0"/>
                    <a:pt x="31" y="0"/>
                    <a:pt x="31" y="0"/>
                  </a:cubicBezTo>
                  <a:cubicBezTo>
                    <a:pt x="32" y="0"/>
                    <a:pt x="32" y="0"/>
                    <a:pt x="33" y="0"/>
                  </a:cubicBezTo>
                  <a:cubicBezTo>
                    <a:pt x="33" y="0"/>
                    <a:pt x="32" y="0"/>
                    <a:pt x="32" y="0"/>
                  </a:cubicBezTo>
                  <a:cubicBezTo>
                    <a:pt x="33" y="0"/>
                    <a:pt x="33" y="0"/>
                    <a:pt x="33" y="0"/>
                  </a:cubicBezTo>
                  <a:cubicBezTo>
                    <a:pt x="33" y="0"/>
                    <a:pt x="33" y="0"/>
                    <a:pt x="33" y="0"/>
                  </a:cubicBezTo>
                  <a:cubicBezTo>
                    <a:pt x="33" y="1"/>
                    <a:pt x="33" y="0"/>
                    <a:pt x="34" y="0"/>
                  </a:cubicBezTo>
                  <a:cubicBezTo>
                    <a:pt x="34" y="1"/>
                    <a:pt x="34" y="1"/>
                    <a:pt x="34" y="1"/>
                  </a:cubicBezTo>
                  <a:cubicBezTo>
                    <a:pt x="34" y="1"/>
                    <a:pt x="34" y="0"/>
                    <a:pt x="34" y="1"/>
                  </a:cubicBezTo>
                  <a:cubicBezTo>
                    <a:pt x="35" y="1"/>
                    <a:pt x="35" y="1"/>
                    <a:pt x="35" y="1"/>
                  </a:cubicBezTo>
                  <a:cubicBezTo>
                    <a:pt x="36" y="1"/>
                    <a:pt x="36" y="0"/>
                    <a:pt x="37" y="0"/>
                  </a:cubicBezTo>
                  <a:cubicBezTo>
                    <a:pt x="36" y="1"/>
                    <a:pt x="36" y="1"/>
                    <a:pt x="36" y="1"/>
                  </a:cubicBezTo>
                  <a:cubicBezTo>
                    <a:pt x="36" y="1"/>
                    <a:pt x="36" y="1"/>
                    <a:pt x="36" y="1"/>
                  </a:cubicBezTo>
                  <a:cubicBezTo>
                    <a:pt x="36" y="1"/>
                    <a:pt x="36" y="1"/>
                    <a:pt x="37" y="1"/>
                  </a:cubicBezTo>
                  <a:cubicBezTo>
                    <a:pt x="37" y="1"/>
                    <a:pt x="36" y="1"/>
                    <a:pt x="36" y="2"/>
                  </a:cubicBezTo>
                  <a:cubicBezTo>
                    <a:pt x="37" y="2"/>
                    <a:pt x="37" y="1"/>
                    <a:pt x="37" y="1"/>
                  </a:cubicBezTo>
                  <a:cubicBezTo>
                    <a:pt x="38" y="1"/>
                    <a:pt x="37" y="2"/>
                    <a:pt x="38" y="2"/>
                  </a:cubicBezTo>
                  <a:cubicBezTo>
                    <a:pt x="37" y="2"/>
                    <a:pt x="37" y="2"/>
                    <a:pt x="36" y="2"/>
                  </a:cubicBezTo>
                  <a:cubicBezTo>
                    <a:pt x="36" y="2"/>
                    <a:pt x="35" y="2"/>
                    <a:pt x="35" y="1"/>
                  </a:cubicBezTo>
                  <a:cubicBezTo>
                    <a:pt x="35" y="1"/>
                    <a:pt x="35" y="2"/>
                    <a:pt x="35" y="2"/>
                  </a:cubicBezTo>
                  <a:cubicBezTo>
                    <a:pt x="34" y="2"/>
                    <a:pt x="33" y="2"/>
                    <a:pt x="33" y="2"/>
                  </a:cubicBezTo>
                  <a:cubicBezTo>
                    <a:pt x="33" y="2"/>
                    <a:pt x="33" y="2"/>
                    <a:pt x="33" y="2"/>
                  </a:cubicBezTo>
                  <a:cubicBezTo>
                    <a:pt x="32" y="2"/>
                    <a:pt x="31" y="1"/>
                    <a:pt x="31" y="2"/>
                  </a:cubicBezTo>
                  <a:cubicBezTo>
                    <a:pt x="30" y="2"/>
                    <a:pt x="29" y="2"/>
                    <a:pt x="28" y="2"/>
                  </a:cubicBezTo>
                  <a:cubicBezTo>
                    <a:pt x="28" y="2"/>
                    <a:pt x="28" y="2"/>
                    <a:pt x="27" y="2"/>
                  </a:cubicBezTo>
                  <a:cubicBezTo>
                    <a:pt x="27" y="3"/>
                    <a:pt x="28" y="3"/>
                    <a:pt x="28" y="3"/>
                  </a:cubicBezTo>
                  <a:cubicBezTo>
                    <a:pt x="28" y="3"/>
                    <a:pt x="28" y="3"/>
                    <a:pt x="27" y="3"/>
                  </a:cubicBezTo>
                  <a:cubicBezTo>
                    <a:pt x="27" y="3"/>
                    <a:pt x="27" y="3"/>
                    <a:pt x="27" y="3"/>
                  </a:cubicBezTo>
                  <a:cubicBezTo>
                    <a:pt x="28" y="3"/>
                    <a:pt x="28" y="3"/>
                    <a:pt x="29" y="3"/>
                  </a:cubicBezTo>
                  <a:cubicBezTo>
                    <a:pt x="30" y="2"/>
                    <a:pt x="31" y="2"/>
                    <a:pt x="33" y="2"/>
                  </a:cubicBezTo>
                  <a:cubicBezTo>
                    <a:pt x="32" y="2"/>
                    <a:pt x="32" y="3"/>
                    <a:pt x="32" y="3"/>
                  </a:cubicBezTo>
                  <a:cubicBezTo>
                    <a:pt x="32" y="3"/>
                    <a:pt x="33" y="3"/>
                    <a:pt x="33" y="3"/>
                  </a:cubicBezTo>
                  <a:cubicBezTo>
                    <a:pt x="33" y="3"/>
                    <a:pt x="33" y="3"/>
                    <a:pt x="33" y="3"/>
                  </a:cubicBezTo>
                  <a:cubicBezTo>
                    <a:pt x="33" y="2"/>
                    <a:pt x="33" y="3"/>
                    <a:pt x="34" y="3"/>
                  </a:cubicBezTo>
                  <a:cubicBezTo>
                    <a:pt x="34" y="3"/>
                    <a:pt x="34" y="3"/>
                    <a:pt x="34" y="3"/>
                  </a:cubicBezTo>
                  <a:cubicBezTo>
                    <a:pt x="34" y="3"/>
                    <a:pt x="34" y="2"/>
                    <a:pt x="34" y="3"/>
                  </a:cubicBezTo>
                  <a:cubicBezTo>
                    <a:pt x="34" y="3"/>
                    <a:pt x="34" y="3"/>
                    <a:pt x="35" y="3"/>
                  </a:cubicBezTo>
                  <a:cubicBezTo>
                    <a:pt x="35" y="3"/>
                    <a:pt x="35" y="3"/>
                    <a:pt x="34" y="3"/>
                  </a:cubicBezTo>
                  <a:cubicBezTo>
                    <a:pt x="34" y="3"/>
                    <a:pt x="35" y="3"/>
                    <a:pt x="35" y="3"/>
                  </a:cubicBezTo>
                  <a:cubicBezTo>
                    <a:pt x="35" y="3"/>
                    <a:pt x="35" y="3"/>
                    <a:pt x="35" y="4"/>
                  </a:cubicBezTo>
                  <a:cubicBezTo>
                    <a:pt x="36" y="4"/>
                    <a:pt x="36" y="3"/>
                    <a:pt x="36" y="3"/>
                  </a:cubicBezTo>
                  <a:cubicBezTo>
                    <a:pt x="37" y="4"/>
                    <a:pt x="37" y="4"/>
                    <a:pt x="37" y="4"/>
                  </a:cubicBezTo>
                  <a:cubicBezTo>
                    <a:pt x="38" y="4"/>
                    <a:pt x="38" y="4"/>
                    <a:pt x="38" y="4"/>
                  </a:cubicBezTo>
                  <a:cubicBezTo>
                    <a:pt x="38" y="4"/>
                    <a:pt x="39" y="4"/>
                    <a:pt x="39" y="3"/>
                  </a:cubicBezTo>
                  <a:cubicBezTo>
                    <a:pt x="39" y="3"/>
                    <a:pt x="39" y="4"/>
                    <a:pt x="40" y="4"/>
                  </a:cubicBezTo>
                  <a:cubicBezTo>
                    <a:pt x="40" y="4"/>
                    <a:pt x="39" y="4"/>
                    <a:pt x="39" y="4"/>
                  </a:cubicBezTo>
                  <a:cubicBezTo>
                    <a:pt x="39" y="4"/>
                    <a:pt x="39" y="4"/>
                    <a:pt x="39" y="4"/>
                  </a:cubicBezTo>
                  <a:cubicBezTo>
                    <a:pt x="40" y="4"/>
                    <a:pt x="40" y="4"/>
                    <a:pt x="40" y="5"/>
                  </a:cubicBezTo>
                  <a:cubicBezTo>
                    <a:pt x="40" y="5"/>
                    <a:pt x="40" y="5"/>
                    <a:pt x="40" y="5"/>
                  </a:cubicBezTo>
                  <a:cubicBezTo>
                    <a:pt x="40" y="5"/>
                    <a:pt x="40" y="5"/>
                    <a:pt x="40" y="5"/>
                  </a:cubicBezTo>
                  <a:cubicBezTo>
                    <a:pt x="41" y="5"/>
                    <a:pt x="41" y="5"/>
                    <a:pt x="41" y="5"/>
                  </a:cubicBezTo>
                  <a:cubicBezTo>
                    <a:pt x="41" y="5"/>
                    <a:pt x="41" y="5"/>
                    <a:pt x="41" y="5"/>
                  </a:cubicBezTo>
                  <a:cubicBezTo>
                    <a:pt x="41" y="5"/>
                    <a:pt x="41" y="5"/>
                    <a:pt x="41" y="5"/>
                  </a:cubicBezTo>
                  <a:cubicBezTo>
                    <a:pt x="41" y="4"/>
                    <a:pt x="40" y="4"/>
                    <a:pt x="40" y="3"/>
                  </a:cubicBezTo>
                  <a:cubicBezTo>
                    <a:pt x="41" y="4"/>
                    <a:pt x="42" y="4"/>
                    <a:pt x="43" y="5"/>
                  </a:cubicBezTo>
                  <a:cubicBezTo>
                    <a:pt x="44" y="5"/>
                    <a:pt x="45" y="6"/>
                    <a:pt x="45" y="6"/>
                  </a:cubicBezTo>
                  <a:cubicBezTo>
                    <a:pt x="45" y="7"/>
                    <a:pt x="45" y="6"/>
                    <a:pt x="45" y="6"/>
                  </a:cubicBezTo>
                  <a:cubicBezTo>
                    <a:pt x="44" y="5"/>
                    <a:pt x="42" y="5"/>
                    <a:pt x="41" y="4"/>
                  </a:cubicBezTo>
                  <a:cubicBezTo>
                    <a:pt x="41" y="4"/>
                    <a:pt x="42" y="5"/>
                    <a:pt x="42" y="5"/>
                  </a:cubicBezTo>
                  <a:cubicBezTo>
                    <a:pt x="42" y="5"/>
                    <a:pt x="42" y="5"/>
                    <a:pt x="43" y="5"/>
                  </a:cubicBezTo>
                  <a:cubicBezTo>
                    <a:pt x="43" y="5"/>
                    <a:pt x="43" y="5"/>
                    <a:pt x="43" y="5"/>
                  </a:cubicBezTo>
                  <a:cubicBezTo>
                    <a:pt x="43" y="6"/>
                    <a:pt x="43" y="5"/>
                    <a:pt x="43" y="6"/>
                  </a:cubicBezTo>
                  <a:cubicBezTo>
                    <a:pt x="43" y="6"/>
                    <a:pt x="44" y="6"/>
                    <a:pt x="44" y="6"/>
                  </a:cubicBezTo>
                  <a:cubicBezTo>
                    <a:pt x="44" y="6"/>
                    <a:pt x="44" y="6"/>
                    <a:pt x="44" y="6"/>
                  </a:cubicBezTo>
                  <a:cubicBezTo>
                    <a:pt x="44" y="6"/>
                    <a:pt x="45" y="7"/>
                    <a:pt x="45" y="7"/>
                  </a:cubicBezTo>
                  <a:cubicBezTo>
                    <a:pt x="45" y="7"/>
                    <a:pt x="45" y="7"/>
                    <a:pt x="45" y="7"/>
                  </a:cubicBezTo>
                  <a:cubicBezTo>
                    <a:pt x="46" y="7"/>
                    <a:pt x="45" y="7"/>
                    <a:pt x="46" y="7"/>
                  </a:cubicBezTo>
                  <a:cubicBezTo>
                    <a:pt x="46" y="7"/>
                    <a:pt x="46" y="7"/>
                    <a:pt x="46" y="7"/>
                  </a:cubicBezTo>
                  <a:cubicBezTo>
                    <a:pt x="46" y="7"/>
                    <a:pt x="46" y="7"/>
                    <a:pt x="46" y="7"/>
                  </a:cubicBezTo>
                  <a:cubicBezTo>
                    <a:pt x="47" y="8"/>
                    <a:pt x="48" y="8"/>
                    <a:pt x="49" y="9"/>
                  </a:cubicBezTo>
                  <a:cubicBezTo>
                    <a:pt x="49" y="9"/>
                    <a:pt x="49" y="9"/>
                    <a:pt x="49" y="9"/>
                  </a:cubicBezTo>
                  <a:cubicBezTo>
                    <a:pt x="49" y="9"/>
                    <a:pt x="49" y="9"/>
                    <a:pt x="49" y="10"/>
                  </a:cubicBezTo>
                  <a:cubicBezTo>
                    <a:pt x="50" y="10"/>
                    <a:pt x="50" y="10"/>
                    <a:pt x="50" y="10"/>
                  </a:cubicBezTo>
                  <a:cubicBezTo>
                    <a:pt x="50" y="10"/>
                    <a:pt x="50" y="10"/>
                    <a:pt x="50" y="11"/>
                  </a:cubicBezTo>
                  <a:cubicBezTo>
                    <a:pt x="51" y="11"/>
                    <a:pt x="51" y="12"/>
                    <a:pt x="52" y="13"/>
                  </a:cubicBezTo>
                  <a:cubicBezTo>
                    <a:pt x="52" y="13"/>
                    <a:pt x="52" y="13"/>
                    <a:pt x="52" y="13"/>
                  </a:cubicBezTo>
                  <a:cubicBezTo>
                    <a:pt x="51" y="12"/>
                    <a:pt x="51" y="12"/>
                    <a:pt x="51" y="12"/>
                  </a:cubicBezTo>
                  <a:cubicBezTo>
                    <a:pt x="51" y="12"/>
                    <a:pt x="50" y="12"/>
                    <a:pt x="50" y="12"/>
                  </a:cubicBezTo>
                  <a:cubicBezTo>
                    <a:pt x="50" y="12"/>
                    <a:pt x="51" y="12"/>
                    <a:pt x="51" y="12"/>
                  </a:cubicBezTo>
                  <a:cubicBezTo>
                    <a:pt x="51" y="13"/>
                    <a:pt x="52" y="13"/>
                    <a:pt x="51" y="13"/>
                  </a:cubicBezTo>
                  <a:cubicBezTo>
                    <a:pt x="52" y="13"/>
                    <a:pt x="52" y="13"/>
                    <a:pt x="52" y="13"/>
                  </a:cubicBezTo>
                  <a:cubicBezTo>
                    <a:pt x="52" y="13"/>
                    <a:pt x="52" y="13"/>
                    <a:pt x="52" y="14"/>
                  </a:cubicBezTo>
                  <a:cubicBezTo>
                    <a:pt x="53" y="14"/>
                    <a:pt x="52" y="13"/>
                    <a:pt x="52" y="13"/>
                  </a:cubicBezTo>
                  <a:cubicBezTo>
                    <a:pt x="52" y="13"/>
                    <a:pt x="53" y="14"/>
                    <a:pt x="53" y="14"/>
                  </a:cubicBezTo>
                  <a:cubicBezTo>
                    <a:pt x="53" y="14"/>
                    <a:pt x="54" y="15"/>
                    <a:pt x="54" y="15"/>
                  </a:cubicBezTo>
                  <a:cubicBezTo>
                    <a:pt x="54" y="15"/>
                    <a:pt x="54" y="15"/>
                    <a:pt x="54" y="15"/>
                  </a:cubicBezTo>
                  <a:cubicBezTo>
                    <a:pt x="54" y="15"/>
                    <a:pt x="54" y="15"/>
                    <a:pt x="54" y="15"/>
                  </a:cubicBezTo>
                  <a:cubicBezTo>
                    <a:pt x="54" y="16"/>
                    <a:pt x="54" y="16"/>
                    <a:pt x="55" y="16"/>
                  </a:cubicBezTo>
                  <a:cubicBezTo>
                    <a:pt x="55" y="16"/>
                    <a:pt x="55" y="16"/>
                    <a:pt x="55" y="16"/>
                  </a:cubicBezTo>
                  <a:cubicBezTo>
                    <a:pt x="55" y="17"/>
                    <a:pt x="55" y="17"/>
                    <a:pt x="55" y="17"/>
                  </a:cubicBezTo>
                  <a:cubicBezTo>
                    <a:pt x="55" y="17"/>
                    <a:pt x="55" y="17"/>
                    <a:pt x="55" y="17"/>
                  </a:cubicBezTo>
                  <a:cubicBezTo>
                    <a:pt x="55" y="17"/>
                    <a:pt x="55" y="17"/>
                    <a:pt x="55" y="17"/>
                  </a:cubicBezTo>
                  <a:cubicBezTo>
                    <a:pt x="55" y="17"/>
                    <a:pt x="55" y="18"/>
                    <a:pt x="55" y="18"/>
                  </a:cubicBezTo>
                  <a:cubicBezTo>
                    <a:pt x="55" y="18"/>
                    <a:pt x="55" y="18"/>
                    <a:pt x="56" y="18"/>
                  </a:cubicBezTo>
                  <a:cubicBezTo>
                    <a:pt x="56" y="18"/>
                    <a:pt x="55" y="18"/>
                    <a:pt x="55" y="17"/>
                  </a:cubicBezTo>
                  <a:cubicBezTo>
                    <a:pt x="55" y="17"/>
                    <a:pt x="55" y="18"/>
                    <a:pt x="56" y="18"/>
                  </a:cubicBezTo>
                  <a:cubicBezTo>
                    <a:pt x="56" y="17"/>
                    <a:pt x="56" y="17"/>
                    <a:pt x="56" y="17"/>
                  </a:cubicBezTo>
                  <a:cubicBezTo>
                    <a:pt x="55" y="16"/>
                    <a:pt x="55" y="16"/>
                    <a:pt x="55" y="16"/>
                  </a:cubicBezTo>
                  <a:cubicBezTo>
                    <a:pt x="56" y="16"/>
                    <a:pt x="55" y="16"/>
                    <a:pt x="56" y="16"/>
                  </a:cubicBezTo>
                  <a:cubicBezTo>
                    <a:pt x="56" y="16"/>
                    <a:pt x="56" y="16"/>
                    <a:pt x="56" y="16"/>
                  </a:cubicBezTo>
                  <a:cubicBezTo>
                    <a:pt x="56" y="16"/>
                    <a:pt x="57" y="16"/>
                    <a:pt x="56" y="15"/>
                  </a:cubicBezTo>
                  <a:cubicBezTo>
                    <a:pt x="56" y="15"/>
                    <a:pt x="56" y="16"/>
                    <a:pt x="57" y="16"/>
                  </a:cubicBezTo>
                  <a:cubicBezTo>
                    <a:pt x="57" y="16"/>
                    <a:pt x="57" y="15"/>
                    <a:pt x="56" y="15"/>
                  </a:cubicBezTo>
                  <a:cubicBezTo>
                    <a:pt x="56" y="14"/>
                    <a:pt x="56" y="15"/>
                    <a:pt x="56" y="15"/>
                  </a:cubicBezTo>
                  <a:cubicBezTo>
                    <a:pt x="56" y="15"/>
                    <a:pt x="56" y="15"/>
                    <a:pt x="56" y="14"/>
                  </a:cubicBezTo>
                  <a:cubicBezTo>
                    <a:pt x="56" y="14"/>
                    <a:pt x="56" y="14"/>
                    <a:pt x="56" y="14"/>
                  </a:cubicBezTo>
                  <a:cubicBezTo>
                    <a:pt x="57" y="14"/>
                    <a:pt x="57" y="15"/>
                    <a:pt x="57" y="15"/>
                  </a:cubicBezTo>
                  <a:cubicBezTo>
                    <a:pt x="57" y="15"/>
                    <a:pt x="57" y="15"/>
                    <a:pt x="57" y="15"/>
                  </a:cubicBezTo>
                  <a:cubicBezTo>
                    <a:pt x="57" y="16"/>
                    <a:pt x="57" y="15"/>
                    <a:pt x="57" y="16"/>
                  </a:cubicBezTo>
                  <a:cubicBezTo>
                    <a:pt x="58" y="16"/>
                    <a:pt x="58" y="16"/>
                    <a:pt x="58" y="16"/>
                  </a:cubicBezTo>
                  <a:cubicBezTo>
                    <a:pt x="58" y="16"/>
                    <a:pt x="58" y="17"/>
                    <a:pt x="59" y="16"/>
                  </a:cubicBezTo>
                  <a:cubicBezTo>
                    <a:pt x="59" y="17"/>
                    <a:pt x="59" y="17"/>
                    <a:pt x="59" y="17"/>
                  </a:cubicBezTo>
                  <a:cubicBezTo>
                    <a:pt x="59" y="18"/>
                    <a:pt x="60" y="18"/>
                    <a:pt x="60" y="18"/>
                  </a:cubicBezTo>
                  <a:cubicBezTo>
                    <a:pt x="60" y="18"/>
                    <a:pt x="59" y="18"/>
                    <a:pt x="59" y="18"/>
                  </a:cubicBezTo>
                  <a:cubicBezTo>
                    <a:pt x="59" y="19"/>
                    <a:pt x="60" y="19"/>
                    <a:pt x="59" y="20"/>
                  </a:cubicBezTo>
                  <a:cubicBezTo>
                    <a:pt x="60" y="20"/>
                    <a:pt x="60" y="20"/>
                    <a:pt x="60" y="19"/>
                  </a:cubicBezTo>
                  <a:cubicBezTo>
                    <a:pt x="60" y="19"/>
                    <a:pt x="60" y="20"/>
                    <a:pt x="60" y="20"/>
                  </a:cubicBezTo>
                  <a:cubicBezTo>
                    <a:pt x="60" y="20"/>
                    <a:pt x="60" y="20"/>
                    <a:pt x="60" y="20"/>
                  </a:cubicBezTo>
                  <a:cubicBezTo>
                    <a:pt x="60" y="21"/>
                    <a:pt x="61" y="21"/>
                    <a:pt x="61" y="22"/>
                  </a:cubicBezTo>
                  <a:cubicBezTo>
                    <a:pt x="61" y="22"/>
                    <a:pt x="61" y="22"/>
                    <a:pt x="61" y="23"/>
                  </a:cubicBezTo>
                  <a:cubicBezTo>
                    <a:pt x="61" y="23"/>
                    <a:pt x="61" y="23"/>
                    <a:pt x="61" y="23"/>
                  </a:cubicBezTo>
                  <a:cubicBezTo>
                    <a:pt x="61" y="23"/>
                    <a:pt x="61" y="22"/>
                    <a:pt x="61" y="23"/>
                  </a:cubicBezTo>
                  <a:cubicBezTo>
                    <a:pt x="62" y="23"/>
                    <a:pt x="61" y="23"/>
                    <a:pt x="61" y="23"/>
                  </a:cubicBezTo>
                  <a:cubicBezTo>
                    <a:pt x="61" y="23"/>
                    <a:pt x="62" y="24"/>
                    <a:pt x="62" y="24"/>
                  </a:cubicBezTo>
                  <a:cubicBezTo>
                    <a:pt x="62" y="25"/>
                    <a:pt x="62" y="25"/>
                    <a:pt x="62" y="25"/>
                  </a:cubicBezTo>
                  <a:cubicBezTo>
                    <a:pt x="62" y="25"/>
                    <a:pt x="62" y="25"/>
                    <a:pt x="62" y="25"/>
                  </a:cubicBezTo>
                  <a:cubicBezTo>
                    <a:pt x="62" y="25"/>
                    <a:pt x="62" y="27"/>
                    <a:pt x="63" y="27"/>
                  </a:cubicBezTo>
                  <a:cubicBezTo>
                    <a:pt x="63" y="28"/>
                    <a:pt x="62" y="28"/>
                    <a:pt x="63" y="28"/>
                  </a:cubicBezTo>
                  <a:cubicBezTo>
                    <a:pt x="63" y="28"/>
                    <a:pt x="63" y="28"/>
                    <a:pt x="63" y="28"/>
                  </a:cubicBezTo>
                  <a:cubicBezTo>
                    <a:pt x="63" y="29"/>
                    <a:pt x="63" y="30"/>
                    <a:pt x="63" y="30"/>
                  </a:cubicBezTo>
                  <a:cubicBezTo>
                    <a:pt x="63" y="30"/>
                    <a:pt x="63" y="30"/>
                    <a:pt x="63" y="31"/>
                  </a:cubicBezTo>
                  <a:cubicBezTo>
                    <a:pt x="63" y="31"/>
                    <a:pt x="63" y="31"/>
                    <a:pt x="63" y="31"/>
                  </a:cubicBezTo>
                  <a:cubicBezTo>
                    <a:pt x="64" y="31"/>
                    <a:pt x="63" y="31"/>
                    <a:pt x="63" y="31"/>
                  </a:cubicBezTo>
                  <a:cubicBezTo>
                    <a:pt x="63" y="31"/>
                    <a:pt x="64" y="31"/>
                    <a:pt x="63" y="32"/>
                  </a:cubicBezTo>
                  <a:cubicBezTo>
                    <a:pt x="63" y="31"/>
                    <a:pt x="63" y="31"/>
                    <a:pt x="63" y="30"/>
                  </a:cubicBezTo>
                  <a:cubicBezTo>
                    <a:pt x="63" y="30"/>
                    <a:pt x="63" y="30"/>
                    <a:pt x="62" y="30"/>
                  </a:cubicBezTo>
                  <a:cubicBezTo>
                    <a:pt x="63" y="30"/>
                    <a:pt x="62" y="29"/>
                    <a:pt x="63" y="28"/>
                  </a:cubicBezTo>
                  <a:cubicBezTo>
                    <a:pt x="62" y="28"/>
                    <a:pt x="62" y="28"/>
                    <a:pt x="62" y="28"/>
                  </a:cubicBezTo>
                  <a:cubicBezTo>
                    <a:pt x="62" y="28"/>
                    <a:pt x="62" y="28"/>
                    <a:pt x="63" y="27"/>
                  </a:cubicBezTo>
                  <a:cubicBezTo>
                    <a:pt x="62" y="27"/>
                    <a:pt x="63" y="27"/>
                    <a:pt x="62" y="26"/>
                  </a:cubicBezTo>
                  <a:cubicBezTo>
                    <a:pt x="62" y="26"/>
                    <a:pt x="62" y="27"/>
                    <a:pt x="62" y="27"/>
                  </a:cubicBezTo>
                  <a:cubicBezTo>
                    <a:pt x="62" y="27"/>
                    <a:pt x="62" y="26"/>
                    <a:pt x="62" y="26"/>
                  </a:cubicBezTo>
                  <a:cubicBezTo>
                    <a:pt x="62" y="26"/>
                    <a:pt x="62" y="26"/>
                    <a:pt x="62" y="26"/>
                  </a:cubicBezTo>
                  <a:cubicBezTo>
                    <a:pt x="62" y="26"/>
                    <a:pt x="62" y="26"/>
                    <a:pt x="62" y="26"/>
                  </a:cubicBezTo>
                  <a:cubicBezTo>
                    <a:pt x="62" y="25"/>
                    <a:pt x="62" y="25"/>
                    <a:pt x="62" y="25"/>
                  </a:cubicBezTo>
                  <a:cubicBezTo>
                    <a:pt x="62" y="24"/>
                    <a:pt x="61" y="25"/>
                    <a:pt x="61" y="25"/>
                  </a:cubicBezTo>
                  <a:cubicBezTo>
                    <a:pt x="61" y="25"/>
                    <a:pt x="61" y="24"/>
                    <a:pt x="61" y="24"/>
                  </a:cubicBezTo>
                  <a:cubicBezTo>
                    <a:pt x="61" y="24"/>
                    <a:pt x="61" y="24"/>
                    <a:pt x="61" y="24"/>
                  </a:cubicBezTo>
                  <a:cubicBezTo>
                    <a:pt x="61" y="25"/>
                    <a:pt x="61" y="25"/>
                    <a:pt x="61" y="25"/>
                  </a:cubicBezTo>
                  <a:cubicBezTo>
                    <a:pt x="62" y="26"/>
                    <a:pt x="61" y="26"/>
                    <a:pt x="61" y="26"/>
                  </a:cubicBezTo>
                  <a:cubicBezTo>
                    <a:pt x="61" y="26"/>
                    <a:pt x="61" y="26"/>
                    <a:pt x="61" y="26"/>
                  </a:cubicBezTo>
                  <a:cubicBezTo>
                    <a:pt x="61" y="26"/>
                    <a:pt x="61" y="26"/>
                    <a:pt x="61" y="26"/>
                  </a:cubicBezTo>
                  <a:cubicBezTo>
                    <a:pt x="61" y="26"/>
                    <a:pt x="61" y="26"/>
                    <a:pt x="61" y="27"/>
                  </a:cubicBezTo>
                  <a:cubicBezTo>
                    <a:pt x="61" y="27"/>
                    <a:pt x="61" y="27"/>
                    <a:pt x="62" y="27"/>
                  </a:cubicBezTo>
                  <a:cubicBezTo>
                    <a:pt x="62" y="27"/>
                    <a:pt x="62" y="27"/>
                    <a:pt x="62" y="27"/>
                  </a:cubicBezTo>
                  <a:cubicBezTo>
                    <a:pt x="62" y="28"/>
                    <a:pt x="62" y="28"/>
                    <a:pt x="62" y="28"/>
                  </a:cubicBezTo>
                  <a:cubicBezTo>
                    <a:pt x="62" y="29"/>
                    <a:pt x="62" y="28"/>
                    <a:pt x="62" y="29"/>
                  </a:cubicBezTo>
                  <a:cubicBezTo>
                    <a:pt x="62" y="29"/>
                    <a:pt x="62" y="29"/>
                    <a:pt x="62" y="29"/>
                  </a:cubicBezTo>
                  <a:cubicBezTo>
                    <a:pt x="62" y="30"/>
                    <a:pt x="63" y="30"/>
                    <a:pt x="63" y="31"/>
                  </a:cubicBezTo>
                  <a:cubicBezTo>
                    <a:pt x="62" y="31"/>
                    <a:pt x="63" y="31"/>
                    <a:pt x="63" y="32"/>
                  </a:cubicBezTo>
                  <a:cubicBezTo>
                    <a:pt x="63" y="32"/>
                    <a:pt x="63" y="32"/>
                    <a:pt x="63" y="33"/>
                  </a:cubicBezTo>
                  <a:cubicBezTo>
                    <a:pt x="63" y="33"/>
                    <a:pt x="63" y="32"/>
                    <a:pt x="63" y="32"/>
                  </a:cubicBezTo>
                  <a:cubicBezTo>
                    <a:pt x="63" y="32"/>
                    <a:pt x="63" y="33"/>
                    <a:pt x="63" y="33"/>
                  </a:cubicBezTo>
                  <a:cubicBezTo>
                    <a:pt x="63" y="33"/>
                    <a:pt x="63" y="33"/>
                    <a:pt x="63" y="33"/>
                  </a:cubicBezTo>
                  <a:cubicBezTo>
                    <a:pt x="64" y="32"/>
                    <a:pt x="63" y="32"/>
                    <a:pt x="64" y="32"/>
                  </a:cubicBezTo>
                  <a:cubicBezTo>
                    <a:pt x="64" y="31"/>
                    <a:pt x="64" y="31"/>
                    <a:pt x="64" y="31"/>
                  </a:cubicBezTo>
                  <a:cubicBezTo>
                    <a:pt x="64" y="31"/>
                    <a:pt x="64" y="32"/>
                    <a:pt x="64" y="32"/>
                  </a:cubicBezTo>
                  <a:cubicBezTo>
                    <a:pt x="64" y="33"/>
                    <a:pt x="64" y="34"/>
                    <a:pt x="64" y="34"/>
                  </a:cubicBezTo>
                  <a:cubicBezTo>
                    <a:pt x="64" y="34"/>
                    <a:pt x="64" y="35"/>
                    <a:pt x="64" y="35"/>
                  </a:cubicBezTo>
                  <a:cubicBezTo>
                    <a:pt x="64" y="35"/>
                    <a:pt x="64" y="36"/>
                    <a:pt x="64" y="36"/>
                  </a:cubicBezTo>
                  <a:cubicBezTo>
                    <a:pt x="64" y="36"/>
                    <a:pt x="63" y="36"/>
                    <a:pt x="63" y="36"/>
                  </a:cubicBezTo>
                  <a:cubicBezTo>
                    <a:pt x="63" y="36"/>
                    <a:pt x="64" y="36"/>
                    <a:pt x="64" y="37"/>
                  </a:cubicBezTo>
                  <a:cubicBezTo>
                    <a:pt x="64" y="37"/>
                    <a:pt x="64" y="37"/>
                    <a:pt x="64" y="38"/>
                  </a:cubicBezTo>
                  <a:cubicBezTo>
                    <a:pt x="64" y="38"/>
                    <a:pt x="64" y="37"/>
                    <a:pt x="64" y="37"/>
                  </a:cubicBezTo>
                  <a:cubicBezTo>
                    <a:pt x="64" y="37"/>
                    <a:pt x="64" y="38"/>
                    <a:pt x="64" y="38"/>
                  </a:cubicBezTo>
                  <a:cubicBezTo>
                    <a:pt x="64" y="38"/>
                    <a:pt x="64" y="38"/>
                    <a:pt x="64" y="38"/>
                  </a:cubicBezTo>
                  <a:cubicBezTo>
                    <a:pt x="65" y="39"/>
                    <a:pt x="64" y="38"/>
                    <a:pt x="64" y="39"/>
                  </a:cubicBezTo>
                  <a:cubicBezTo>
                    <a:pt x="64" y="39"/>
                    <a:pt x="64" y="39"/>
                    <a:pt x="65" y="39"/>
                  </a:cubicBezTo>
                  <a:cubicBezTo>
                    <a:pt x="64" y="40"/>
                    <a:pt x="65" y="40"/>
                    <a:pt x="64" y="40"/>
                  </a:cubicBezTo>
                  <a:cubicBezTo>
                    <a:pt x="65" y="40"/>
                    <a:pt x="64" y="41"/>
                    <a:pt x="65" y="41"/>
                  </a:cubicBezTo>
                  <a:cubicBezTo>
                    <a:pt x="65" y="41"/>
                    <a:pt x="65" y="41"/>
                    <a:pt x="64" y="41"/>
                  </a:cubicBezTo>
                  <a:cubicBezTo>
                    <a:pt x="64" y="42"/>
                    <a:pt x="65" y="41"/>
                    <a:pt x="65" y="41"/>
                  </a:cubicBezTo>
                  <a:cubicBezTo>
                    <a:pt x="64" y="42"/>
                    <a:pt x="65" y="42"/>
                    <a:pt x="65" y="43"/>
                  </a:cubicBezTo>
                  <a:cubicBezTo>
                    <a:pt x="65" y="42"/>
                    <a:pt x="65" y="42"/>
                    <a:pt x="64" y="42"/>
                  </a:cubicBezTo>
                  <a:cubicBezTo>
                    <a:pt x="64" y="40"/>
                    <a:pt x="64" y="39"/>
                    <a:pt x="63" y="37"/>
                  </a:cubicBezTo>
                  <a:cubicBezTo>
                    <a:pt x="63" y="36"/>
                    <a:pt x="63" y="37"/>
                    <a:pt x="63" y="37"/>
                  </a:cubicBezTo>
                  <a:cubicBezTo>
                    <a:pt x="63" y="36"/>
                    <a:pt x="63" y="36"/>
                    <a:pt x="63" y="36"/>
                  </a:cubicBezTo>
                  <a:cubicBezTo>
                    <a:pt x="63" y="35"/>
                    <a:pt x="63" y="35"/>
                    <a:pt x="63" y="35"/>
                  </a:cubicBezTo>
                  <a:cubicBezTo>
                    <a:pt x="63" y="35"/>
                    <a:pt x="63" y="35"/>
                    <a:pt x="63" y="35"/>
                  </a:cubicBezTo>
                  <a:cubicBezTo>
                    <a:pt x="63" y="35"/>
                    <a:pt x="63" y="35"/>
                    <a:pt x="63" y="34"/>
                  </a:cubicBezTo>
                  <a:cubicBezTo>
                    <a:pt x="64" y="34"/>
                    <a:pt x="63" y="35"/>
                    <a:pt x="63" y="36"/>
                  </a:cubicBezTo>
                  <a:cubicBezTo>
                    <a:pt x="64" y="35"/>
                    <a:pt x="64" y="34"/>
                    <a:pt x="64" y="33"/>
                  </a:cubicBezTo>
                  <a:cubicBezTo>
                    <a:pt x="64" y="33"/>
                    <a:pt x="64" y="33"/>
                    <a:pt x="64" y="33"/>
                  </a:cubicBezTo>
                  <a:cubicBezTo>
                    <a:pt x="64" y="33"/>
                    <a:pt x="63" y="33"/>
                    <a:pt x="63" y="33"/>
                  </a:cubicBezTo>
                  <a:cubicBezTo>
                    <a:pt x="63" y="34"/>
                    <a:pt x="64" y="34"/>
                    <a:pt x="64" y="34"/>
                  </a:cubicBezTo>
                  <a:cubicBezTo>
                    <a:pt x="63" y="34"/>
                    <a:pt x="63" y="34"/>
                    <a:pt x="63" y="34"/>
                  </a:cubicBezTo>
                  <a:cubicBezTo>
                    <a:pt x="62" y="33"/>
                    <a:pt x="62" y="32"/>
                    <a:pt x="62" y="31"/>
                  </a:cubicBezTo>
                  <a:cubicBezTo>
                    <a:pt x="61" y="30"/>
                    <a:pt x="61" y="29"/>
                    <a:pt x="61" y="29"/>
                  </a:cubicBezTo>
                  <a:cubicBezTo>
                    <a:pt x="61" y="28"/>
                    <a:pt x="61" y="29"/>
                    <a:pt x="61" y="28"/>
                  </a:cubicBezTo>
                  <a:cubicBezTo>
                    <a:pt x="61" y="28"/>
                    <a:pt x="61" y="28"/>
                    <a:pt x="61" y="28"/>
                  </a:cubicBezTo>
                  <a:cubicBezTo>
                    <a:pt x="61" y="27"/>
                    <a:pt x="61" y="27"/>
                    <a:pt x="61" y="26"/>
                  </a:cubicBezTo>
                  <a:cubicBezTo>
                    <a:pt x="61" y="26"/>
                    <a:pt x="61" y="27"/>
                    <a:pt x="60" y="27"/>
                  </a:cubicBezTo>
                  <a:cubicBezTo>
                    <a:pt x="61" y="27"/>
                    <a:pt x="61" y="27"/>
                    <a:pt x="61" y="27"/>
                  </a:cubicBezTo>
                  <a:cubicBezTo>
                    <a:pt x="61" y="28"/>
                    <a:pt x="60" y="27"/>
                    <a:pt x="60" y="27"/>
                  </a:cubicBezTo>
                  <a:cubicBezTo>
                    <a:pt x="60" y="27"/>
                    <a:pt x="60" y="27"/>
                    <a:pt x="60" y="27"/>
                  </a:cubicBezTo>
                  <a:cubicBezTo>
                    <a:pt x="60" y="27"/>
                    <a:pt x="60" y="26"/>
                    <a:pt x="60" y="26"/>
                  </a:cubicBezTo>
                  <a:cubicBezTo>
                    <a:pt x="60" y="25"/>
                    <a:pt x="59" y="24"/>
                    <a:pt x="59" y="23"/>
                  </a:cubicBezTo>
                  <a:cubicBezTo>
                    <a:pt x="58" y="22"/>
                    <a:pt x="58" y="21"/>
                    <a:pt x="58" y="20"/>
                  </a:cubicBezTo>
                  <a:cubicBezTo>
                    <a:pt x="58" y="20"/>
                    <a:pt x="57" y="20"/>
                    <a:pt x="57" y="19"/>
                  </a:cubicBezTo>
                  <a:cubicBezTo>
                    <a:pt x="57" y="19"/>
                    <a:pt x="57" y="18"/>
                    <a:pt x="56" y="18"/>
                  </a:cubicBezTo>
                  <a:cubicBezTo>
                    <a:pt x="56" y="19"/>
                    <a:pt x="56" y="19"/>
                    <a:pt x="56" y="19"/>
                  </a:cubicBezTo>
                  <a:cubicBezTo>
                    <a:pt x="56" y="20"/>
                    <a:pt x="57" y="21"/>
                    <a:pt x="56" y="21"/>
                  </a:cubicBezTo>
                  <a:cubicBezTo>
                    <a:pt x="57" y="21"/>
                    <a:pt x="57" y="21"/>
                    <a:pt x="57" y="22"/>
                  </a:cubicBezTo>
                  <a:cubicBezTo>
                    <a:pt x="58" y="22"/>
                    <a:pt x="57" y="21"/>
                    <a:pt x="58" y="21"/>
                  </a:cubicBezTo>
                  <a:cubicBezTo>
                    <a:pt x="58" y="22"/>
                    <a:pt x="57" y="22"/>
                    <a:pt x="57" y="22"/>
                  </a:cubicBezTo>
                  <a:cubicBezTo>
                    <a:pt x="57" y="22"/>
                    <a:pt x="57" y="23"/>
                    <a:pt x="57" y="23"/>
                  </a:cubicBezTo>
                  <a:cubicBezTo>
                    <a:pt x="57" y="23"/>
                    <a:pt x="58" y="23"/>
                    <a:pt x="58" y="23"/>
                  </a:cubicBezTo>
                  <a:cubicBezTo>
                    <a:pt x="58" y="23"/>
                    <a:pt x="57" y="22"/>
                    <a:pt x="58" y="22"/>
                  </a:cubicBezTo>
                  <a:cubicBezTo>
                    <a:pt x="58" y="22"/>
                    <a:pt x="58" y="22"/>
                    <a:pt x="58" y="22"/>
                  </a:cubicBezTo>
                  <a:cubicBezTo>
                    <a:pt x="58" y="23"/>
                    <a:pt x="59" y="24"/>
                    <a:pt x="59" y="26"/>
                  </a:cubicBezTo>
                  <a:cubicBezTo>
                    <a:pt x="59" y="26"/>
                    <a:pt x="59" y="25"/>
                    <a:pt x="59" y="25"/>
                  </a:cubicBezTo>
                  <a:cubicBezTo>
                    <a:pt x="58" y="25"/>
                    <a:pt x="59" y="26"/>
                    <a:pt x="59" y="26"/>
                  </a:cubicBezTo>
                  <a:cubicBezTo>
                    <a:pt x="59" y="26"/>
                    <a:pt x="59" y="26"/>
                    <a:pt x="59" y="26"/>
                  </a:cubicBezTo>
                  <a:cubicBezTo>
                    <a:pt x="59" y="26"/>
                    <a:pt x="59" y="27"/>
                    <a:pt x="59" y="27"/>
                  </a:cubicBezTo>
                  <a:cubicBezTo>
                    <a:pt x="59" y="27"/>
                    <a:pt x="59" y="27"/>
                    <a:pt x="59" y="27"/>
                  </a:cubicBezTo>
                  <a:cubicBezTo>
                    <a:pt x="59" y="27"/>
                    <a:pt x="59" y="28"/>
                    <a:pt x="59" y="28"/>
                  </a:cubicBezTo>
                  <a:cubicBezTo>
                    <a:pt x="59" y="28"/>
                    <a:pt x="59" y="27"/>
                    <a:pt x="60" y="27"/>
                  </a:cubicBezTo>
                  <a:cubicBezTo>
                    <a:pt x="60" y="28"/>
                    <a:pt x="59" y="28"/>
                    <a:pt x="59" y="28"/>
                  </a:cubicBezTo>
                  <a:cubicBezTo>
                    <a:pt x="59" y="28"/>
                    <a:pt x="60" y="28"/>
                    <a:pt x="60" y="28"/>
                  </a:cubicBezTo>
                  <a:cubicBezTo>
                    <a:pt x="60" y="28"/>
                    <a:pt x="60" y="28"/>
                    <a:pt x="60" y="28"/>
                  </a:cubicBezTo>
                  <a:cubicBezTo>
                    <a:pt x="60" y="28"/>
                    <a:pt x="60" y="28"/>
                    <a:pt x="60" y="28"/>
                  </a:cubicBezTo>
                  <a:cubicBezTo>
                    <a:pt x="60" y="28"/>
                    <a:pt x="60" y="28"/>
                    <a:pt x="60" y="29"/>
                  </a:cubicBezTo>
                  <a:cubicBezTo>
                    <a:pt x="61" y="29"/>
                    <a:pt x="61" y="30"/>
                    <a:pt x="61" y="31"/>
                  </a:cubicBezTo>
                  <a:cubicBezTo>
                    <a:pt x="60" y="30"/>
                    <a:pt x="61" y="30"/>
                    <a:pt x="60" y="30"/>
                  </a:cubicBezTo>
                  <a:cubicBezTo>
                    <a:pt x="60" y="30"/>
                    <a:pt x="60" y="30"/>
                    <a:pt x="60" y="30"/>
                  </a:cubicBezTo>
                  <a:cubicBezTo>
                    <a:pt x="60" y="31"/>
                    <a:pt x="60" y="31"/>
                    <a:pt x="60" y="31"/>
                  </a:cubicBezTo>
                  <a:cubicBezTo>
                    <a:pt x="60" y="31"/>
                    <a:pt x="60" y="31"/>
                    <a:pt x="61" y="31"/>
                  </a:cubicBezTo>
                  <a:cubicBezTo>
                    <a:pt x="61" y="32"/>
                    <a:pt x="60" y="31"/>
                    <a:pt x="60" y="32"/>
                  </a:cubicBezTo>
                  <a:cubicBezTo>
                    <a:pt x="60" y="32"/>
                    <a:pt x="60" y="33"/>
                    <a:pt x="60" y="33"/>
                  </a:cubicBezTo>
                  <a:cubicBezTo>
                    <a:pt x="60" y="33"/>
                    <a:pt x="60" y="33"/>
                    <a:pt x="60" y="33"/>
                  </a:cubicBezTo>
                  <a:cubicBezTo>
                    <a:pt x="61" y="34"/>
                    <a:pt x="60" y="34"/>
                    <a:pt x="60" y="35"/>
                  </a:cubicBezTo>
                  <a:cubicBezTo>
                    <a:pt x="60" y="35"/>
                    <a:pt x="60" y="35"/>
                    <a:pt x="59" y="35"/>
                  </a:cubicBezTo>
                  <a:cubicBezTo>
                    <a:pt x="60" y="35"/>
                    <a:pt x="59" y="34"/>
                    <a:pt x="59" y="34"/>
                  </a:cubicBezTo>
                  <a:cubicBezTo>
                    <a:pt x="59" y="34"/>
                    <a:pt x="59" y="34"/>
                    <a:pt x="59" y="35"/>
                  </a:cubicBezTo>
                  <a:cubicBezTo>
                    <a:pt x="59" y="34"/>
                    <a:pt x="59" y="34"/>
                    <a:pt x="59" y="34"/>
                  </a:cubicBezTo>
                  <a:cubicBezTo>
                    <a:pt x="58" y="34"/>
                    <a:pt x="59" y="34"/>
                    <a:pt x="59" y="34"/>
                  </a:cubicBezTo>
                  <a:cubicBezTo>
                    <a:pt x="59" y="34"/>
                    <a:pt x="58" y="34"/>
                    <a:pt x="59" y="34"/>
                  </a:cubicBezTo>
                  <a:cubicBezTo>
                    <a:pt x="59" y="33"/>
                    <a:pt x="59" y="34"/>
                    <a:pt x="59" y="34"/>
                  </a:cubicBezTo>
                  <a:cubicBezTo>
                    <a:pt x="59" y="34"/>
                    <a:pt x="59" y="34"/>
                    <a:pt x="59" y="34"/>
                  </a:cubicBezTo>
                  <a:cubicBezTo>
                    <a:pt x="60" y="34"/>
                    <a:pt x="59" y="34"/>
                    <a:pt x="59" y="33"/>
                  </a:cubicBezTo>
                  <a:cubicBezTo>
                    <a:pt x="59" y="33"/>
                    <a:pt x="60" y="33"/>
                    <a:pt x="60" y="33"/>
                  </a:cubicBezTo>
                  <a:cubicBezTo>
                    <a:pt x="60" y="33"/>
                    <a:pt x="59" y="33"/>
                    <a:pt x="59" y="33"/>
                  </a:cubicBezTo>
                  <a:cubicBezTo>
                    <a:pt x="59" y="33"/>
                    <a:pt x="59" y="33"/>
                    <a:pt x="59" y="33"/>
                  </a:cubicBezTo>
                  <a:cubicBezTo>
                    <a:pt x="59" y="33"/>
                    <a:pt x="59" y="32"/>
                    <a:pt x="59" y="32"/>
                  </a:cubicBezTo>
                  <a:cubicBezTo>
                    <a:pt x="59" y="32"/>
                    <a:pt x="59" y="32"/>
                    <a:pt x="59" y="32"/>
                  </a:cubicBezTo>
                  <a:cubicBezTo>
                    <a:pt x="59" y="32"/>
                    <a:pt x="59" y="32"/>
                    <a:pt x="59" y="31"/>
                  </a:cubicBezTo>
                  <a:cubicBezTo>
                    <a:pt x="59" y="31"/>
                    <a:pt x="59" y="31"/>
                    <a:pt x="59" y="31"/>
                  </a:cubicBezTo>
                  <a:cubicBezTo>
                    <a:pt x="59" y="31"/>
                    <a:pt x="59" y="31"/>
                    <a:pt x="59" y="30"/>
                  </a:cubicBezTo>
                  <a:cubicBezTo>
                    <a:pt x="59" y="30"/>
                    <a:pt x="59" y="30"/>
                    <a:pt x="59" y="30"/>
                  </a:cubicBezTo>
                  <a:cubicBezTo>
                    <a:pt x="59" y="30"/>
                    <a:pt x="60" y="30"/>
                    <a:pt x="60" y="30"/>
                  </a:cubicBezTo>
                  <a:cubicBezTo>
                    <a:pt x="60" y="30"/>
                    <a:pt x="60" y="30"/>
                    <a:pt x="60" y="29"/>
                  </a:cubicBezTo>
                  <a:cubicBezTo>
                    <a:pt x="60" y="29"/>
                    <a:pt x="60" y="30"/>
                    <a:pt x="60" y="29"/>
                  </a:cubicBezTo>
                  <a:cubicBezTo>
                    <a:pt x="60" y="29"/>
                    <a:pt x="60" y="29"/>
                    <a:pt x="60" y="29"/>
                  </a:cubicBezTo>
                  <a:cubicBezTo>
                    <a:pt x="60" y="29"/>
                    <a:pt x="60" y="29"/>
                    <a:pt x="60" y="28"/>
                  </a:cubicBezTo>
                  <a:cubicBezTo>
                    <a:pt x="60" y="28"/>
                    <a:pt x="60" y="29"/>
                    <a:pt x="59" y="28"/>
                  </a:cubicBezTo>
                  <a:cubicBezTo>
                    <a:pt x="59" y="28"/>
                    <a:pt x="60" y="28"/>
                    <a:pt x="60" y="29"/>
                  </a:cubicBezTo>
                  <a:cubicBezTo>
                    <a:pt x="59" y="29"/>
                    <a:pt x="59" y="29"/>
                    <a:pt x="59" y="29"/>
                  </a:cubicBezTo>
                  <a:cubicBezTo>
                    <a:pt x="59" y="29"/>
                    <a:pt x="59" y="29"/>
                    <a:pt x="59" y="29"/>
                  </a:cubicBezTo>
                  <a:cubicBezTo>
                    <a:pt x="59" y="30"/>
                    <a:pt x="59" y="30"/>
                    <a:pt x="59" y="30"/>
                  </a:cubicBezTo>
                  <a:cubicBezTo>
                    <a:pt x="59" y="30"/>
                    <a:pt x="59" y="29"/>
                    <a:pt x="59" y="29"/>
                  </a:cubicBezTo>
                  <a:cubicBezTo>
                    <a:pt x="59" y="29"/>
                    <a:pt x="59" y="29"/>
                    <a:pt x="59" y="29"/>
                  </a:cubicBezTo>
                  <a:cubicBezTo>
                    <a:pt x="59" y="29"/>
                    <a:pt x="59" y="29"/>
                    <a:pt x="59" y="29"/>
                  </a:cubicBezTo>
                  <a:cubicBezTo>
                    <a:pt x="58" y="29"/>
                    <a:pt x="58" y="30"/>
                    <a:pt x="59" y="30"/>
                  </a:cubicBezTo>
                  <a:cubicBezTo>
                    <a:pt x="58" y="30"/>
                    <a:pt x="58" y="30"/>
                    <a:pt x="58" y="30"/>
                  </a:cubicBezTo>
                  <a:cubicBezTo>
                    <a:pt x="58" y="30"/>
                    <a:pt x="58" y="30"/>
                    <a:pt x="58" y="30"/>
                  </a:cubicBezTo>
                  <a:cubicBezTo>
                    <a:pt x="57" y="30"/>
                    <a:pt x="58" y="30"/>
                    <a:pt x="57" y="30"/>
                  </a:cubicBezTo>
                  <a:cubicBezTo>
                    <a:pt x="57" y="30"/>
                    <a:pt x="58" y="30"/>
                    <a:pt x="58" y="31"/>
                  </a:cubicBezTo>
                  <a:cubicBezTo>
                    <a:pt x="57" y="31"/>
                    <a:pt x="57" y="30"/>
                    <a:pt x="57" y="29"/>
                  </a:cubicBezTo>
                  <a:cubicBezTo>
                    <a:pt x="57" y="29"/>
                    <a:pt x="57" y="28"/>
                    <a:pt x="57" y="28"/>
                  </a:cubicBezTo>
                  <a:cubicBezTo>
                    <a:pt x="57" y="28"/>
                    <a:pt x="57" y="28"/>
                    <a:pt x="57" y="28"/>
                  </a:cubicBezTo>
                  <a:cubicBezTo>
                    <a:pt x="57" y="28"/>
                    <a:pt x="57" y="28"/>
                    <a:pt x="56" y="28"/>
                  </a:cubicBezTo>
                  <a:cubicBezTo>
                    <a:pt x="56" y="27"/>
                    <a:pt x="57" y="27"/>
                    <a:pt x="57" y="27"/>
                  </a:cubicBezTo>
                  <a:cubicBezTo>
                    <a:pt x="56" y="27"/>
                    <a:pt x="56" y="27"/>
                    <a:pt x="56" y="27"/>
                  </a:cubicBezTo>
                  <a:cubicBezTo>
                    <a:pt x="56" y="27"/>
                    <a:pt x="56" y="26"/>
                    <a:pt x="56" y="26"/>
                  </a:cubicBezTo>
                  <a:cubicBezTo>
                    <a:pt x="56" y="26"/>
                    <a:pt x="56" y="25"/>
                    <a:pt x="56" y="25"/>
                  </a:cubicBezTo>
                  <a:cubicBezTo>
                    <a:pt x="56" y="25"/>
                    <a:pt x="57" y="25"/>
                    <a:pt x="57" y="26"/>
                  </a:cubicBezTo>
                  <a:cubicBezTo>
                    <a:pt x="57" y="26"/>
                    <a:pt x="57" y="25"/>
                    <a:pt x="57" y="25"/>
                  </a:cubicBezTo>
                  <a:cubicBezTo>
                    <a:pt x="56" y="25"/>
                    <a:pt x="56" y="25"/>
                    <a:pt x="56" y="25"/>
                  </a:cubicBezTo>
                  <a:cubicBezTo>
                    <a:pt x="56" y="25"/>
                    <a:pt x="56" y="25"/>
                    <a:pt x="56" y="25"/>
                  </a:cubicBezTo>
                  <a:cubicBezTo>
                    <a:pt x="56" y="25"/>
                    <a:pt x="56" y="24"/>
                    <a:pt x="55" y="24"/>
                  </a:cubicBezTo>
                  <a:cubicBezTo>
                    <a:pt x="55" y="24"/>
                    <a:pt x="56" y="25"/>
                    <a:pt x="56" y="25"/>
                  </a:cubicBezTo>
                  <a:cubicBezTo>
                    <a:pt x="55" y="24"/>
                    <a:pt x="55" y="24"/>
                    <a:pt x="55" y="23"/>
                  </a:cubicBezTo>
                  <a:cubicBezTo>
                    <a:pt x="55" y="23"/>
                    <a:pt x="54" y="23"/>
                    <a:pt x="54" y="23"/>
                  </a:cubicBezTo>
                  <a:cubicBezTo>
                    <a:pt x="54" y="22"/>
                    <a:pt x="54" y="22"/>
                    <a:pt x="54" y="21"/>
                  </a:cubicBezTo>
                  <a:cubicBezTo>
                    <a:pt x="53" y="20"/>
                    <a:pt x="53" y="19"/>
                    <a:pt x="52" y="19"/>
                  </a:cubicBezTo>
                  <a:cubicBezTo>
                    <a:pt x="52" y="19"/>
                    <a:pt x="53" y="19"/>
                    <a:pt x="53" y="19"/>
                  </a:cubicBezTo>
                  <a:cubicBezTo>
                    <a:pt x="53" y="19"/>
                    <a:pt x="52" y="19"/>
                    <a:pt x="52" y="18"/>
                  </a:cubicBezTo>
                  <a:cubicBezTo>
                    <a:pt x="53" y="18"/>
                    <a:pt x="52" y="18"/>
                    <a:pt x="52" y="18"/>
                  </a:cubicBezTo>
                  <a:cubicBezTo>
                    <a:pt x="52" y="17"/>
                    <a:pt x="52" y="18"/>
                    <a:pt x="52" y="18"/>
                  </a:cubicBezTo>
                  <a:cubicBezTo>
                    <a:pt x="51" y="17"/>
                    <a:pt x="51" y="17"/>
                    <a:pt x="51" y="16"/>
                  </a:cubicBezTo>
                  <a:cubicBezTo>
                    <a:pt x="51" y="16"/>
                    <a:pt x="51" y="16"/>
                    <a:pt x="50" y="16"/>
                  </a:cubicBezTo>
                  <a:cubicBezTo>
                    <a:pt x="51" y="16"/>
                    <a:pt x="51" y="16"/>
                    <a:pt x="51" y="16"/>
                  </a:cubicBezTo>
                  <a:cubicBezTo>
                    <a:pt x="51" y="16"/>
                    <a:pt x="51" y="16"/>
                    <a:pt x="51" y="15"/>
                  </a:cubicBezTo>
                  <a:cubicBezTo>
                    <a:pt x="51" y="15"/>
                    <a:pt x="51" y="16"/>
                    <a:pt x="50" y="16"/>
                  </a:cubicBezTo>
                  <a:cubicBezTo>
                    <a:pt x="49" y="14"/>
                    <a:pt x="47" y="11"/>
                    <a:pt x="45" y="10"/>
                  </a:cubicBezTo>
                  <a:cubicBezTo>
                    <a:pt x="42" y="8"/>
                    <a:pt x="40" y="7"/>
                    <a:pt x="37" y="6"/>
                  </a:cubicBezTo>
                  <a:cubicBezTo>
                    <a:pt x="36" y="6"/>
                    <a:pt x="36" y="6"/>
                    <a:pt x="35" y="5"/>
                  </a:cubicBezTo>
                  <a:cubicBezTo>
                    <a:pt x="35" y="5"/>
                    <a:pt x="35" y="5"/>
                    <a:pt x="34" y="5"/>
                  </a:cubicBezTo>
                  <a:cubicBezTo>
                    <a:pt x="34" y="5"/>
                    <a:pt x="33" y="5"/>
                    <a:pt x="33" y="5"/>
                  </a:cubicBezTo>
                  <a:cubicBezTo>
                    <a:pt x="32" y="5"/>
                    <a:pt x="32" y="5"/>
                    <a:pt x="31" y="5"/>
                  </a:cubicBezTo>
                  <a:cubicBezTo>
                    <a:pt x="31" y="5"/>
                    <a:pt x="31" y="5"/>
                    <a:pt x="30" y="6"/>
                  </a:cubicBezTo>
                  <a:cubicBezTo>
                    <a:pt x="29" y="6"/>
                    <a:pt x="29" y="6"/>
                    <a:pt x="28" y="6"/>
                  </a:cubicBezTo>
                  <a:cubicBezTo>
                    <a:pt x="28" y="6"/>
                    <a:pt x="27" y="7"/>
                    <a:pt x="26" y="7"/>
                  </a:cubicBezTo>
                  <a:cubicBezTo>
                    <a:pt x="26" y="7"/>
                    <a:pt x="26" y="7"/>
                    <a:pt x="25" y="7"/>
                  </a:cubicBezTo>
                  <a:cubicBezTo>
                    <a:pt x="25" y="7"/>
                    <a:pt x="25" y="7"/>
                    <a:pt x="25" y="7"/>
                  </a:cubicBezTo>
                  <a:cubicBezTo>
                    <a:pt x="25" y="8"/>
                    <a:pt x="24" y="8"/>
                    <a:pt x="23" y="9"/>
                  </a:cubicBezTo>
                  <a:cubicBezTo>
                    <a:pt x="23" y="8"/>
                    <a:pt x="23" y="8"/>
                    <a:pt x="23" y="8"/>
                  </a:cubicBezTo>
                  <a:cubicBezTo>
                    <a:pt x="23" y="8"/>
                    <a:pt x="23" y="9"/>
                    <a:pt x="23" y="9"/>
                  </a:cubicBezTo>
                  <a:cubicBezTo>
                    <a:pt x="23" y="9"/>
                    <a:pt x="23" y="9"/>
                    <a:pt x="23" y="8"/>
                  </a:cubicBezTo>
                  <a:cubicBezTo>
                    <a:pt x="22" y="9"/>
                    <a:pt x="22" y="9"/>
                    <a:pt x="22" y="9"/>
                  </a:cubicBezTo>
                  <a:cubicBezTo>
                    <a:pt x="22" y="9"/>
                    <a:pt x="22" y="10"/>
                    <a:pt x="21" y="10"/>
                  </a:cubicBezTo>
                  <a:cubicBezTo>
                    <a:pt x="21" y="10"/>
                    <a:pt x="21" y="10"/>
                    <a:pt x="21" y="10"/>
                  </a:cubicBezTo>
                  <a:cubicBezTo>
                    <a:pt x="21" y="10"/>
                    <a:pt x="20" y="11"/>
                    <a:pt x="20" y="11"/>
                  </a:cubicBezTo>
                  <a:cubicBezTo>
                    <a:pt x="20" y="11"/>
                    <a:pt x="20" y="11"/>
                    <a:pt x="19" y="11"/>
                  </a:cubicBezTo>
                  <a:cubicBezTo>
                    <a:pt x="19" y="11"/>
                    <a:pt x="20" y="12"/>
                    <a:pt x="19" y="12"/>
                  </a:cubicBezTo>
                  <a:cubicBezTo>
                    <a:pt x="19" y="12"/>
                    <a:pt x="18" y="13"/>
                    <a:pt x="18" y="13"/>
                  </a:cubicBezTo>
                  <a:cubicBezTo>
                    <a:pt x="18" y="14"/>
                    <a:pt x="18" y="14"/>
                    <a:pt x="18" y="14"/>
                  </a:cubicBezTo>
                  <a:cubicBezTo>
                    <a:pt x="18" y="14"/>
                    <a:pt x="18" y="14"/>
                    <a:pt x="17" y="14"/>
                  </a:cubicBezTo>
                  <a:cubicBezTo>
                    <a:pt x="17" y="14"/>
                    <a:pt x="17" y="14"/>
                    <a:pt x="17" y="14"/>
                  </a:cubicBezTo>
                  <a:cubicBezTo>
                    <a:pt x="17" y="14"/>
                    <a:pt x="17" y="15"/>
                    <a:pt x="17" y="15"/>
                  </a:cubicBezTo>
                  <a:cubicBezTo>
                    <a:pt x="17" y="15"/>
                    <a:pt x="16" y="16"/>
                    <a:pt x="16" y="16"/>
                  </a:cubicBezTo>
                  <a:cubicBezTo>
                    <a:pt x="16" y="16"/>
                    <a:pt x="16" y="17"/>
                    <a:pt x="16" y="17"/>
                  </a:cubicBezTo>
                  <a:cubicBezTo>
                    <a:pt x="15" y="17"/>
                    <a:pt x="15" y="17"/>
                    <a:pt x="15" y="17"/>
                  </a:cubicBezTo>
                  <a:cubicBezTo>
                    <a:pt x="15" y="17"/>
                    <a:pt x="15" y="18"/>
                    <a:pt x="15" y="18"/>
                  </a:cubicBezTo>
                  <a:cubicBezTo>
                    <a:pt x="15" y="18"/>
                    <a:pt x="15" y="18"/>
                    <a:pt x="15" y="19"/>
                  </a:cubicBezTo>
                  <a:cubicBezTo>
                    <a:pt x="14" y="19"/>
                    <a:pt x="14" y="19"/>
                    <a:pt x="14" y="19"/>
                  </a:cubicBezTo>
                  <a:cubicBezTo>
                    <a:pt x="14" y="20"/>
                    <a:pt x="13" y="21"/>
                    <a:pt x="13" y="22"/>
                  </a:cubicBezTo>
                  <a:cubicBezTo>
                    <a:pt x="13" y="22"/>
                    <a:pt x="13" y="22"/>
                    <a:pt x="13" y="22"/>
                  </a:cubicBezTo>
                  <a:cubicBezTo>
                    <a:pt x="13" y="23"/>
                    <a:pt x="12" y="24"/>
                    <a:pt x="12" y="24"/>
                  </a:cubicBezTo>
                  <a:cubicBezTo>
                    <a:pt x="12" y="24"/>
                    <a:pt x="12" y="24"/>
                    <a:pt x="12" y="24"/>
                  </a:cubicBezTo>
                  <a:cubicBezTo>
                    <a:pt x="12" y="25"/>
                    <a:pt x="12" y="25"/>
                    <a:pt x="11" y="26"/>
                  </a:cubicBezTo>
                  <a:cubicBezTo>
                    <a:pt x="11" y="26"/>
                    <a:pt x="11" y="26"/>
                    <a:pt x="11" y="26"/>
                  </a:cubicBezTo>
                  <a:cubicBezTo>
                    <a:pt x="11" y="26"/>
                    <a:pt x="11" y="26"/>
                    <a:pt x="11" y="26"/>
                  </a:cubicBezTo>
                  <a:cubicBezTo>
                    <a:pt x="11" y="27"/>
                    <a:pt x="11" y="28"/>
                    <a:pt x="11" y="28"/>
                  </a:cubicBezTo>
                  <a:cubicBezTo>
                    <a:pt x="10" y="29"/>
                    <a:pt x="10" y="29"/>
                    <a:pt x="10" y="29"/>
                  </a:cubicBezTo>
                  <a:cubicBezTo>
                    <a:pt x="10" y="29"/>
                    <a:pt x="10" y="30"/>
                    <a:pt x="10" y="29"/>
                  </a:cubicBezTo>
                  <a:cubicBezTo>
                    <a:pt x="10" y="30"/>
                    <a:pt x="10" y="30"/>
                    <a:pt x="10" y="30"/>
                  </a:cubicBezTo>
                  <a:cubicBezTo>
                    <a:pt x="10" y="30"/>
                    <a:pt x="10" y="30"/>
                    <a:pt x="10" y="31"/>
                  </a:cubicBezTo>
                  <a:cubicBezTo>
                    <a:pt x="10" y="31"/>
                    <a:pt x="10" y="31"/>
                    <a:pt x="10" y="31"/>
                  </a:cubicBezTo>
                  <a:cubicBezTo>
                    <a:pt x="10" y="32"/>
                    <a:pt x="10" y="33"/>
                    <a:pt x="9" y="33"/>
                  </a:cubicBezTo>
                  <a:cubicBezTo>
                    <a:pt x="9" y="34"/>
                    <a:pt x="9" y="34"/>
                    <a:pt x="9" y="34"/>
                  </a:cubicBezTo>
                  <a:cubicBezTo>
                    <a:pt x="9" y="35"/>
                    <a:pt x="9" y="36"/>
                    <a:pt x="8" y="37"/>
                  </a:cubicBezTo>
                  <a:cubicBezTo>
                    <a:pt x="8" y="37"/>
                    <a:pt x="9" y="37"/>
                    <a:pt x="9" y="37"/>
                  </a:cubicBezTo>
                  <a:cubicBezTo>
                    <a:pt x="8" y="38"/>
                    <a:pt x="9" y="38"/>
                    <a:pt x="8" y="39"/>
                  </a:cubicBezTo>
                  <a:cubicBezTo>
                    <a:pt x="9" y="40"/>
                    <a:pt x="8" y="40"/>
                    <a:pt x="8" y="40"/>
                  </a:cubicBezTo>
                  <a:cubicBezTo>
                    <a:pt x="9" y="40"/>
                    <a:pt x="9" y="40"/>
                    <a:pt x="9" y="40"/>
                  </a:cubicBezTo>
                  <a:cubicBezTo>
                    <a:pt x="9" y="40"/>
                    <a:pt x="9" y="40"/>
                    <a:pt x="9" y="40"/>
                  </a:cubicBezTo>
                  <a:cubicBezTo>
                    <a:pt x="9" y="40"/>
                    <a:pt x="9" y="40"/>
                    <a:pt x="9" y="39"/>
                  </a:cubicBezTo>
                  <a:cubicBezTo>
                    <a:pt x="9" y="39"/>
                    <a:pt x="9" y="39"/>
                    <a:pt x="9" y="39"/>
                  </a:cubicBezTo>
                  <a:cubicBezTo>
                    <a:pt x="9" y="39"/>
                    <a:pt x="9" y="38"/>
                    <a:pt x="9" y="38"/>
                  </a:cubicBezTo>
                  <a:cubicBezTo>
                    <a:pt x="9" y="38"/>
                    <a:pt x="9" y="37"/>
                    <a:pt x="9" y="37"/>
                  </a:cubicBezTo>
                  <a:cubicBezTo>
                    <a:pt x="9" y="37"/>
                    <a:pt x="9" y="37"/>
                    <a:pt x="9" y="37"/>
                  </a:cubicBezTo>
                  <a:cubicBezTo>
                    <a:pt x="9" y="36"/>
                    <a:pt x="9" y="36"/>
                    <a:pt x="9" y="36"/>
                  </a:cubicBezTo>
                  <a:cubicBezTo>
                    <a:pt x="10" y="35"/>
                    <a:pt x="9" y="35"/>
                    <a:pt x="10" y="35"/>
                  </a:cubicBezTo>
                  <a:cubicBezTo>
                    <a:pt x="10" y="34"/>
                    <a:pt x="10" y="34"/>
                    <a:pt x="10" y="33"/>
                  </a:cubicBezTo>
                  <a:cubicBezTo>
                    <a:pt x="10" y="33"/>
                    <a:pt x="10" y="33"/>
                    <a:pt x="10" y="33"/>
                  </a:cubicBezTo>
                  <a:cubicBezTo>
                    <a:pt x="10" y="33"/>
                    <a:pt x="10" y="33"/>
                    <a:pt x="11" y="33"/>
                  </a:cubicBezTo>
                  <a:cubicBezTo>
                    <a:pt x="11" y="33"/>
                    <a:pt x="11" y="33"/>
                    <a:pt x="10" y="32"/>
                  </a:cubicBezTo>
                  <a:cubicBezTo>
                    <a:pt x="10" y="32"/>
                    <a:pt x="10" y="33"/>
                    <a:pt x="10" y="33"/>
                  </a:cubicBezTo>
                  <a:cubicBezTo>
                    <a:pt x="10" y="33"/>
                    <a:pt x="10" y="32"/>
                    <a:pt x="11" y="31"/>
                  </a:cubicBezTo>
                  <a:cubicBezTo>
                    <a:pt x="11" y="31"/>
                    <a:pt x="10" y="31"/>
                    <a:pt x="11" y="31"/>
                  </a:cubicBezTo>
                  <a:cubicBezTo>
                    <a:pt x="11" y="31"/>
                    <a:pt x="11" y="31"/>
                    <a:pt x="11" y="31"/>
                  </a:cubicBezTo>
                  <a:cubicBezTo>
                    <a:pt x="11" y="31"/>
                    <a:pt x="11" y="31"/>
                    <a:pt x="11" y="31"/>
                  </a:cubicBezTo>
                  <a:cubicBezTo>
                    <a:pt x="11" y="31"/>
                    <a:pt x="11" y="31"/>
                    <a:pt x="11" y="32"/>
                  </a:cubicBezTo>
                  <a:cubicBezTo>
                    <a:pt x="11" y="32"/>
                    <a:pt x="11" y="31"/>
                    <a:pt x="11" y="31"/>
                  </a:cubicBezTo>
                  <a:cubicBezTo>
                    <a:pt x="10" y="31"/>
                    <a:pt x="11" y="32"/>
                    <a:pt x="10" y="32"/>
                  </a:cubicBezTo>
                  <a:cubicBezTo>
                    <a:pt x="11" y="33"/>
                    <a:pt x="11" y="31"/>
                    <a:pt x="11" y="32"/>
                  </a:cubicBezTo>
                  <a:cubicBezTo>
                    <a:pt x="11" y="31"/>
                    <a:pt x="11" y="31"/>
                    <a:pt x="11" y="30"/>
                  </a:cubicBezTo>
                  <a:cubicBezTo>
                    <a:pt x="11" y="30"/>
                    <a:pt x="11" y="31"/>
                    <a:pt x="11" y="30"/>
                  </a:cubicBezTo>
                  <a:cubicBezTo>
                    <a:pt x="11" y="30"/>
                    <a:pt x="11" y="29"/>
                    <a:pt x="11" y="29"/>
                  </a:cubicBezTo>
                  <a:cubicBezTo>
                    <a:pt x="11" y="29"/>
                    <a:pt x="11" y="30"/>
                    <a:pt x="12" y="30"/>
                  </a:cubicBezTo>
                  <a:cubicBezTo>
                    <a:pt x="12" y="30"/>
                    <a:pt x="11" y="30"/>
                    <a:pt x="11" y="29"/>
                  </a:cubicBezTo>
                  <a:cubicBezTo>
                    <a:pt x="12" y="30"/>
                    <a:pt x="12" y="29"/>
                    <a:pt x="12" y="28"/>
                  </a:cubicBezTo>
                  <a:cubicBezTo>
                    <a:pt x="12" y="28"/>
                    <a:pt x="11" y="29"/>
                    <a:pt x="11" y="29"/>
                  </a:cubicBezTo>
                  <a:cubicBezTo>
                    <a:pt x="11" y="29"/>
                    <a:pt x="11" y="28"/>
                    <a:pt x="12" y="28"/>
                  </a:cubicBezTo>
                  <a:cubicBezTo>
                    <a:pt x="12" y="28"/>
                    <a:pt x="12" y="28"/>
                    <a:pt x="12" y="28"/>
                  </a:cubicBezTo>
                  <a:cubicBezTo>
                    <a:pt x="12" y="28"/>
                    <a:pt x="12" y="28"/>
                    <a:pt x="12" y="28"/>
                  </a:cubicBezTo>
                  <a:cubicBezTo>
                    <a:pt x="12" y="27"/>
                    <a:pt x="12" y="28"/>
                    <a:pt x="12" y="27"/>
                  </a:cubicBezTo>
                  <a:cubicBezTo>
                    <a:pt x="12" y="27"/>
                    <a:pt x="12" y="27"/>
                    <a:pt x="12" y="27"/>
                  </a:cubicBezTo>
                  <a:cubicBezTo>
                    <a:pt x="12" y="26"/>
                    <a:pt x="13" y="25"/>
                    <a:pt x="13" y="23"/>
                  </a:cubicBezTo>
                  <a:cubicBezTo>
                    <a:pt x="14" y="23"/>
                    <a:pt x="14" y="23"/>
                    <a:pt x="14" y="22"/>
                  </a:cubicBezTo>
                  <a:cubicBezTo>
                    <a:pt x="14" y="22"/>
                    <a:pt x="15" y="21"/>
                    <a:pt x="15" y="20"/>
                  </a:cubicBezTo>
                  <a:cubicBezTo>
                    <a:pt x="15" y="20"/>
                    <a:pt x="15" y="21"/>
                    <a:pt x="15" y="21"/>
                  </a:cubicBezTo>
                  <a:cubicBezTo>
                    <a:pt x="14" y="22"/>
                    <a:pt x="14" y="23"/>
                    <a:pt x="14" y="23"/>
                  </a:cubicBezTo>
                  <a:cubicBezTo>
                    <a:pt x="14" y="23"/>
                    <a:pt x="14" y="23"/>
                    <a:pt x="14" y="23"/>
                  </a:cubicBezTo>
                  <a:cubicBezTo>
                    <a:pt x="15" y="23"/>
                    <a:pt x="15" y="23"/>
                    <a:pt x="15" y="23"/>
                  </a:cubicBezTo>
                  <a:cubicBezTo>
                    <a:pt x="15" y="23"/>
                    <a:pt x="15" y="23"/>
                    <a:pt x="14" y="23"/>
                  </a:cubicBezTo>
                  <a:cubicBezTo>
                    <a:pt x="14" y="22"/>
                    <a:pt x="15" y="22"/>
                    <a:pt x="15" y="22"/>
                  </a:cubicBezTo>
                  <a:cubicBezTo>
                    <a:pt x="15" y="22"/>
                    <a:pt x="15" y="22"/>
                    <a:pt x="14" y="22"/>
                  </a:cubicBezTo>
                  <a:cubicBezTo>
                    <a:pt x="15" y="21"/>
                    <a:pt x="16" y="19"/>
                    <a:pt x="17" y="18"/>
                  </a:cubicBezTo>
                  <a:cubicBezTo>
                    <a:pt x="18" y="17"/>
                    <a:pt x="19" y="15"/>
                    <a:pt x="19" y="14"/>
                  </a:cubicBezTo>
                  <a:cubicBezTo>
                    <a:pt x="20" y="14"/>
                    <a:pt x="20" y="14"/>
                    <a:pt x="20" y="14"/>
                  </a:cubicBezTo>
                  <a:cubicBezTo>
                    <a:pt x="20" y="14"/>
                    <a:pt x="20" y="14"/>
                    <a:pt x="20" y="13"/>
                  </a:cubicBezTo>
                  <a:cubicBezTo>
                    <a:pt x="21" y="13"/>
                    <a:pt x="21" y="13"/>
                    <a:pt x="21" y="13"/>
                  </a:cubicBezTo>
                  <a:cubicBezTo>
                    <a:pt x="21" y="13"/>
                    <a:pt x="22" y="12"/>
                    <a:pt x="22" y="13"/>
                  </a:cubicBezTo>
                  <a:cubicBezTo>
                    <a:pt x="22" y="12"/>
                    <a:pt x="22" y="12"/>
                    <a:pt x="22" y="12"/>
                  </a:cubicBezTo>
                  <a:cubicBezTo>
                    <a:pt x="22" y="12"/>
                    <a:pt x="23" y="11"/>
                    <a:pt x="24" y="10"/>
                  </a:cubicBezTo>
                  <a:cubicBezTo>
                    <a:pt x="25" y="10"/>
                    <a:pt x="25" y="10"/>
                    <a:pt x="26" y="9"/>
                  </a:cubicBezTo>
                  <a:cubicBezTo>
                    <a:pt x="26" y="9"/>
                    <a:pt x="26" y="9"/>
                    <a:pt x="26" y="9"/>
                  </a:cubicBezTo>
                  <a:cubicBezTo>
                    <a:pt x="26" y="9"/>
                    <a:pt x="27" y="9"/>
                    <a:pt x="27" y="9"/>
                  </a:cubicBezTo>
                  <a:cubicBezTo>
                    <a:pt x="27" y="9"/>
                    <a:pt x="27" y="9"/>
                    <a:pt x="27" y="9"/>
                  </a:cubicBezTo>
                  <a:cubicBezTo>
                    <a:pt x="27" y="9"/>
                    <a:pt x="27" y="8"/>
                    <a:pt x="28" y="9"/>
                  </a:cubicBezTo>
                  <a:cubicBezTo>
                    <a:pt x="28" y="9"/>
                    <a:pt x="27" y="9"/>
                    <a:pt x="27" y="9"/>
                  </a:cubicBezTo>
                  <a:cubicBezTo>
                    <a:pt x="27" y="9"/>
                    <a:pt x="27" y="9"/>
                    <a:pt x="27" y="9"/>
                  </a:cubicBezTo>
                  <a:cubicBezTo>
                    <a:pt x="27" y="9"/>
                    <a:pt x="27" y="9"/>
                    <a:pt x="26" y="9"/>
                  </a:cubicBezTo>
                  <a:cubicBezTo>
                    <a:pt x="27" y="10"/>
                    <a:pt x="27" y="10"/>
                    <a:pt x="27" y="10"/>
                  </a:cubicBezTo>
                  <a:cubicBezTo>
                    <a:pt x="27" y="10"/>
                    <a:pt x="27" y="10"/>
                    <a:pt x="27" y="11"/>
                  </a:cubicBezTo>
                  <a:cubicBezTo>
                    <a:pt x="27" y="11"/>
                    <a:pt x="27" y="10"/>
                    <a:pt x="28" y="10"/>
                  </a:cubicBezTo>
                  <a:cubicBezTo>
                    <a:pt x="28" y="11"/>
                    <a:pt x="27" y="11"/>
                    <a:pt x="27" y="11"/>
                  </a:cubicBezTo>
                  <a:cubicBezTo>
                    <a:pt x="27" y="11"/>
                    <a:pt x="27" y="11"/>
                    <a:pt x="27" y="11"/>
                  </a:cubicBezTo>
                  <a:cubicBezTo>
                    <a:pt x="27" y="11"/>
                    <a:pt x="27" y="11"/>
                    <a:pt x="26" y="11"/>
                  </a:cubicBezTo>
                  <a:cubicBezTo>
                    <a:pt x="26" y="11"/>
                    <a:pt x="26" y="11"/>
                    <a:pt x="26" y="11"/>
                  </a:cubicBezTo>
                  <a:cubicBezTo>
                    <a:pt x="26" y="10"/>
                    <a:pt x="26" y="10"/>
                    <a:pt x="26" y="11"/>
                  </a:cubicBezTo>
                  <a:cubicBezTo>
                    <a:pt x="25" y="11"/>
                    <a:pt x="26" y="10"/>
                    <a:pt x="26" y="10"/>
                  </a:cubicBezTo>
                  <a:cubicBezTo>
                    <a:pt x="25" y="10"/>
                    <a:pt x="25" y="10"/>
                    <a:pt x="25" y="11"/>
                  </a:cubicBezTo>
                  <a:cubicBezTo>
                    <a:pt x="25" y="11"/>
                    <a:pt x="25" y="10"/>
                    <a:pt x="25" y="11"/>
                  </a:cubicBezTo>
                  <a:cubicBezTo>
                    <a:pt x="25" y="10"/>
                    <a:pt x="25" y="10"/>
                    <a:pt x="25" y="10"/>
                  </a:cubicBezTo>
                  <a:cubicBezTo>
                    <a:pt x="26" y="10"/>
                    <a:pt x="26" y="10"/>
                    <a:pt x="26" y="10"/>
                  </a:cubicBezTo>
                  <a:cubicBezTo>
                    <a:pt x="26" y="9"/>
                    <a:pt x="26" y="10"/>
                    <a:pt x="26" y="9"/>
                  </a:cubicBezTo>
                  <a:cubicBezTo>
                    <a:pt x="26" y="10"/>
                    <a:pt x="25" y="10"/>
                    <a:pt x="25" y="10"/>
                  </a:cubicBezTo>
                  <a:cubicBezTo>
                    <a:pt x="25" y="10"/>
                    <a:pt x="25" y="10"/>
                    <a:pt x="25" y="10"/>
                  </a:cubicBezTo>
                  <a:cubicBezTo>
                    <a:pt x="24" y="11"/>
                    <a:pt x="24" y="11"/>
                    <a:pt x="23" y="11"/>
                  </a:cubicBezTo>
                  <a:cubicBezTo>
                    <a:pt x="23" y="12"/>
                    <a:pt x="22" y="12"/>
                    <a:pt x="22" y="12"/>
                  </a:cubicBezTo>
                  <a:cubicBezTo>
                    <a:pt x="22" y="13"/>
                    <a:pt x="22" y="13"/>
                    <a:pt x="22" y="13"/>
                  </a:cubicBezTo>
                  <a:cubicBezTo>
                    <a:pt x="21" y="13"/>
                    <a:pt x="21" y="13"/>
                    <a:pt x="21" y="13"/>
                  </a:cubicBezTo>
                  <a:cubicBezTo>
                    <a:pt x="21" y="13"/>
                    <a:pt x="21" y="13"/>
                    <a:pt x="21" y="13"/>
                  </a:cubicBezTo>
                  <a:cubicBezTo>
                    <a:pt x="21" y="14"/>
                    <a:pt x="21" y="14"/>
                    <a:pt x="21" y="14"/>
                  </a:cubicBezTo>
                  <a:cubicBezTo>
                    <a:pt x="21" y="14"/>
                    <a:pt x="21" y="14"/>
                    <a:pt x="21" y="14"/>
                  </a:cubicBezTo>
                  <a:cubicBezTo>
                    <a:pt x="21" y="14"/>
                    <a:pt x="21" y="15"/>
                    <a:pt x="21" y="15"/>
                  </a:cubicBezTo>
                  <a:cubicBezTo>
                    <a:pt x="20" y="15"/>
                    <a:pt x="20" y="15"/>
                    <a:pt x="20" y="15"/>
                  </a:cubicBezTo>
                  <a:cubicBezTo>
                    <a:pt x="20" y="16"/>
                    <a:pt x="20" y="15"/>
                    <a:pt x="20" y="16"/>
                  </a:cubicBezTo>
                  <a:cubicBezTo>
                    <a:pt x="20" y="16"/>
                    <a:pt x="19" y="16"/>
                    <a:pt x="19" y="16"/>
                  </a:cubicBezTo>
                  <a:cubicBezTo>
                    <a:pt x="19" y="16"/>
                    <a:pt x="19" y="17"/>
                    <a:pt x="19" y="17"/>
                  </a:cubicBezTo>
                  <a:cubicBezTo>
                    <a:pt x="19" y="17"/>
                    <a:pt x="19" y="17"/>
                    <a:pt x="19" y="17"/>
                  </a:cubicBezTo>
                  <a:cubicBezTo>
                    <a:pt x="19" y="17"/>
                    <a:pt x="19" y="17"/>
                    <a:pt x="19" y="17"/>
                  </a:cubicBezTo>
                  <a:cubicBezTo>
                    <a:pt x="19" y="18"/>
                    <a:pt x="19" y="17"/>
                    <a:pt x="19" y="18"/>
                  </a:cubicBezTo>
                  <a:cubicBezTo>
                    <a:pt x="19" y="18"/>
                    <a:pt x="18" y="17"/>
                    <a:pt x="18" y="18"/>
                  </a:cubicBezTo>
                  <a:cubicBezTo>
                    <a:pt x="18" y="18"/>
                    <a:pt x="18" y="18"/>
                    <a:pt x="18" y="18"/>
                  </a:cubicBezTo>
                  <a:cubicBezTo>
                    <a:pt x="18" y="18"/>
                    <a:pt x="18" y="18"/>
                    <a:pt x="18" y="19"/>
                  </a:cubicBezTo>
                  <a:cubicBezTo>
                    <a:pt x="18" y="18"/>
                    <a:pt x="18" y="18"/>
                    <a:pt x="18" y="18"/>
                  </a:cubicBezTo>
                  <a:cubicBezTo>
                    <a:pt x="18" y="18"/>
                    <a:pt x="18" y="19"/>
                    <a:pt x="18" y="19"/>
                  </a:cubicBezTo>
                  <a:cubicBezTo>
                    <a:pt x="18" y="19"/>
                    <a:pt x="18" y="19"/>
                    <a:pt x="18" y="19"/>
                  </a:cubicBezTo>
                  <a:cubicBezTo>
                    <a:pt x="18" y="19"/>
                    <a:pt x="18" y="18"/>
                    <a:pt x="19" y="19"/>
                  </a:cubicBezTo>
                  <a:cubicBezTo>
                    <a:pt x="19" y="18"/>
                    <a:pt x="18" y="18"/>
                    <a:pt x="18" y="18"/>
                  </a:cubicBezTo>
                  <a:lnTo>
                    <a:pt x="19" y="18"/>
                  </a:lnTo>
                  <a:close/>
                  <a:moveTo>
                    <a:pt x="27" y="11"/>
                  </a:moveTo>
                  <a:cubicBezTo>
                    <a:pt x="27" y="11"/>
                    <a:pt x="26" y="11"/>
                    <a:pt x="26" y="11"/>
                  </a:cubicBezTo>
                  <a:cubicBezTo>
                    <a:pt x="26" y="11"/>
                    <a:pt x="26" y="11"/>
                    <a:pt x="26" y="11"/>
                  </a:cubicBezTo>
                  <a:lnTo>
                    <a:pt x="27" y="11"/>
                  </a:lnTo>
                  <a:close/>
                  <a:moveTo>
                    <a:pt x="26" y="10"/>
                  </a:moveTo>
                  <a:cubicBezTo>
                    <a:pt x="26" y="10"/>
                    <a:pt x="26" y="10"/>
                    <a:pt x="26" y="10"/>
                  </a:cubicBezTo>
                  <a:cubicBezTo>
                    <a:pt x="26" y="10"/>
                    <a:pt x="26" y="11"/>
                    <a:pt x="27" y="10"/>
                  </a:cubicBezTo>
                  <a:cubicBezTo>
                    <a:pt x="27" y="10"/>
                    <a:pt x="26" y="11"/>
                    <a:pt x="26" y="10"/>
                  </a:cubicBezTo>
                  <a:moveTo>
                    <a:pt x="20" y="15"/>
                  </a:moveTo>
                  <a:cubicBezTo>
                    <a:pt x="20" y="15"/>
                    <a:pt x="20" y="15"/>
                    <a:pt x="21" y="15"/>
                  </a:cubicBezTo>
                  <a:cubicBezTo>
                    <a:pt x="20" y="14"/>
                    <a:pt x="20" y="15"/>
                    <a:pt x="20" y="14"/>
                  </a:cubicBezTo>
                  <a:cubicBezTo>
                    <a:pt x="20" y="14"/>
                    <a:pt x="20" y="15"/>
                    <a:pt x="20" y="15"/>
                  </a:cubicBezTo>
                  <a:moveTo>
                    <a:pt x="59" y="32"/>
                  </a:moveTo>
                  <a:cubicBezTo>
                    <a:pt x="59" y="32"/>
                    <a:pt x="59" y="33"/>
                    <a:pt x="60" y="32"/>
                  </a:cubicBezTo>
                  <a:cubicBezTo>
                    <a:pt x="60" y="32"/>
                    <a:pt x="59" y="32"/>
                    <a:pt x="59" y="32"/>
                  </a:cubicBezTo>
                  <a:cubicBezTo>
                    <a:pt x="60" y="32"/>
                    <a:pt x="60" y="32"/>
                    <a:pt x="60" y="32"/>
                  </a:cubicBezTo>
                  <a:cubicBezTo>
                    <a:pt x="60" y="32"/>
                    <a:pt x="59" y="32"/>
                    <a:pt x="59" y="32"/>
                  </a:cubicBezTo>
                  <a:moveTo>
                    <a:pt x="58" y="26"/>
                  </a:moveTo>
                  <a:cubicBezTo>
                    <a:pt x="58" y="26"/>
                    <a:pt x="58" y="26"/>
                    <a:pt x="58" y="26"/>
                  </a:cubicBezTo>
                  <a:cubicBezTo>
                    <a:pt x="57" y="26"/>
                    <a:pt x="57" y="26"/>
                    <a:pt x="57" y="26"/>
                  </a:cubicBezTo>
                  <a:cubicBezTo>
                    <a:pt x="57" y="26"/>
                    <a:pt x="58" y="26"/>
                    <a:pt x="58" y="26"/>
                  </a:cubicBezTo>
                  <a:moveTo>
                    <a:pt x="57" y="26"/>
                  </a:moveTo>
                  <a:cubicBezTo>
                    <a:pt x="57" y="26"/>
                    <a:pt x="56" y="26"/>
                    <a:pt x="56" y="26"/>
                  </a:cubicBezTo>
                  <a:cubicBezTo>
                    <a:pt x="56" y="26"/>
                    <a:pt x="57" y="27"/>
                    <a:pt x="57" y="26"/>
                  </a:cubicBezTo>
                  <a:moveTo>
                    <a:pt x="58" y="29"/>
                  </a:moveTo>
                  <a:cubicBezTo>
                    <a:pt x="58" y="29"/>
                    <a:pt x="57" y="28"/>
                    <a:pt x="58" y="29"/>
                  </a:cubicBezTo>
                  <a:cubicBezTo>
                    <a:pt x="58" y="29"/>
                    <a:pt x="58" y="29"/>
                    <a:pt x="58" y="29"/>
                  </a:cubicBezTo>
                  <a:cubicBezTo>
                    <a:pt x="58" y="29"/>
                    <a:pt x="58" y="29"/>
                    <a:pt x="58" y="29"/>
                  </a:cubicBezTo>
                  <a:moveTo>
                    <a:pt x="59" y="28"/>
                  </a:moveTo>
                  <a:cubicBezTo>
                    <a:pt x="59" y="28"/>
                    <a:pt x="59" y="28"/>
                    <a:pt x="59" y="28"/>
                  </a:cubicBezTo>
                  <a:cubicBezTo>
                    <a:pt x="59" y="28"/>
                    <a:pt x="59" y="28"/>
                    <a:pt x="59" y="28"/>
                  </a:cubicBezTo>
                  <a:cubicBezTo>
                    <a:pt x="59" y="28"/>
                    <a:pt x="59" y="28"/>
                    <a:pt x="59" y="28"/>
                  </a:cubicBezTo>
                  <a:moveTo>
                    <a:pt x="57" y="28"/>
                  </a:moveTo>
                  <a:cubicBezTo>
                    <a:pt x="57" y="28"/>
                    <a:pt x="57" y="28"/>
                    <a:pt x="57" y="28"/>
                  </a:cubicBezTo>
                  <a:cubicBezTo>
                    <a:pt x="57" y="28"/>
                    <a:pt x="57" y="28"/>
                    <a:pt x="57" y="28"/>
                  </a:cubicBezTo>
                  <a:cubicBezTo>
                    <a:pt x="57" y="28"/>
                    <a:pt x="58" y="28"/>
                    <a:pt x="57" y="28"/>
                  </a:cubicBezTo>
                  <a:moveTo>
                    <a:pt x="58" y="25"/>
                  </a:moveTo>
                  <a:cubicBezTo>
                    <a:pt x="58" y="26"/>
                    <a:pt x="58" y="26"/>
                    <a:pt x="58" y="27"/>
                  </a:cubicBezTo>
                  <a:cubicBezTo>
                    <a:pt x="58" y="27"/>
                    <a:pt x="58" y="27"/>
                    <a:pt x="58" y="27"/>
                  </a:cubicBezTo>
                  <a:cubicBezTo>
                    <a:pt x="58" y="27"/>
                    <a:pt x="58" y="27"/>
                    <a:pt x="58" y="27"/>
                  </a:cubicBezTo>
                  <a:cubicBezTo>
                    <a:pt x="58" y="27"/>
                    <a:pt x="58" y="27"/>
                    <a:pt x="58" y="28"/>
                  </a:cubicBezTo>
                  <a:cubicBezTo>
                    <a:pt x="58" y="28"/>
                    <a:pt x="58" y="28"/>
                    <a:pt x="58" y="28"/>
                  </a:cubicBezTo>
                  <a:cubicBezTo>
                    <a:pt x="59" y="28"/>
                    <a:pt x="59" y="27"/>
                    <a:pt x="59" y="27"/>
                  </a:cubicBezTo>
                  <a:cubicBezTo>
                    <a:pt x="59" y="27"/>
                    <a:pt x="59" y="27"/>
                    <a:pt x="59" y="27"/>
                  </a:cubicBezTo>
                  <a:cubicBezTo>
                    <a:pt x="59" y="27"/>
                    <a:pt x="58" y="28"/>
                    <a:pt x="58" y="27"/>
                  </a:cubicBezTo>
                  <a:cubicBezTo>
                    <a:pt x="58" y="27"/>
                    <a:pt x="58" y="27"/>
                    <a:pt x="59" y="27"/>
                  </a:cubicBezTo>
                  <a:cubicBezTo>
                    <a:pt x="59" y="26"/>
                    <a:pt x="58" y="26"/>
                    <a:pt x="58" y="25"/>
                  </a:cubicBezTo>
                  <a:moveTo>
                    <a:pt x="60" y="24"/>
                  </a:moveTo>
                  <a:cubicBezTo>
                    <a:pt x="60" y="25"/>
                    <a:pt x="60" y="25"/>
                    <a:pt x="60" y="25"/>
                  </a:cubicBezTo>
                  <a:cubicBezTo>
                    <a:pt x="60" y="25"/>
                    <a:pt x="60" y="25"/>
                    <a:pt x="60" y="24"/>
                  </a:cubicBezTo>
                  <a:close/>
                  <a:moveTo>
                    <a:pt x="60" y="21"/>
                  </a:moveTo>
                  <a:cubicBezTo>
                    <a:pt x="60" y="21"/>
                    <a:pt x="60" y="22"/>
                    <a:pt x="61" y="22"/>
                  </a:cubicBezTo>
                  <a:cubicBezTo>
                    <a:pt x="61" y="22"/>
                    <a:pt x="60" y="21"/>
                    <a:pt x="60" y="21"/>
                  </a:cubicBezTo>
                  <a:moveTo>
                    <a:pt x="59" y="20"/>
                  </a:moveTo>
                  <a:cubicBezTo>
                    <a:pt x="59" y="21"/>
                    <a:pt x="59" y="22"/>
                    <a:pt x="59" y="22"/>
                  </a:cubicBezTo>
                  <a:cubicBezTo>
                    <a:pt x="60" y="22"/>
                    <a:pt x="59" y="21"/>
                    <a:pt x="59" y="21"/>
                  </a:cubicBezTo>
                  <a:cubicBezTo>
                    <a:pt x="59" y="21"/>
                    <a:pt x="59" y="20"/>
                    <a:pt x="59" y="20"/>
                  </a:cubicBezTo>
                  <a:moveTo>
                    <a:pt x="58" y="19"/>
                  </a:moveTo>
                  <a:cubicBezTo>
                    <a:pt x="58" y="19"/>
                    <a:pt x="59" y="19"/>
                    <a:pt x="58" y="20"/>
                  </a:cubicBezTo>
                  <a:cubicBezTo>
                    <a:pt x="59" y="20"/>
                    <a:pt x="58" y="19"/>
                    <a:pt x="58" y="19"/>
                  </a:cubicBezTo>
                  <a:moveTo>
                    <a:pt x="59" y="18"/>
                  </a:moveTo>
                  <a:cubicBezTo>
                    <a:pt x="59" y="18"/>
                    <a:pt x="59" y="19"/>
                    <a:pt x="59" y="19"/>
                  </a:cubicBezTo>
                  <a:cubicBezTo>
                    <a:pt x="59" y="19"/>
                    <a:pt x="59" y="18"/>
                    <a:pt x="59" y="18"/>
                  </a:cubicBezTo>
                  <a:moveTo>
                    <a:pt x="56" y="24"/>
                  </a:moveTo>
                  <a:cubicBezTo>
                    <a:pt x="56" y="24"/>
                    <a:pt x="56" y="24"/>
                    <a:pt x="56" y="24"/>
                  </a:cubicBezTo>
                  <a:cubicBezTo>
                    <a:pt x="56" y="24"/>
                    <a:pt x="56" y="24"/>
                    <a:pt x="56" y="25"/>
                  </a:cubicBezTo>
                  <a:cubicBezTo>
                    <a:pt x="56" y="24"/>
                    <a:pt x="56" y="24"/>
                    <a:pt x="56" y="24"/>
                  </a:cubicBezTo>
                  <a:moveTo>
                    <a:pt x="58" y="23"/>
                  </a:moveTo>
                  <a:cubicBezTo>
                    <a:pt x="58" y="23"/>
                    <a:pt x="58" y="24"/>
                    <a:pt x="58" y="24"/>
                  </a:cubicBezTo>
                  <a:cubicBezTo>
                    <a:pt x="58" y="24"/>
                    <a:pt x="58" y="25"/>
                    <a:pt x="58" y="25"/>
                  </a:cubicBezTo>
                  <a:cubicBezTo>
                    <a:pt x="59" y="25"/>
                    <a:pt x="58" y="24"/>
                    <a:pt x="58" y="23"/>
                  </a:cubicBezTo>
                  <a:moveTo>
                    <a:pt x="57" y="24"/>
                  </a:moveTo>
                  <a:cubicBezTo>
                    <a:pt x="58" y="24"/>
                    <a:pt x="57" y="24"/>
                    <a:pt x="57" y="24"/>
                  </a:cubicBezTo>
                  <a:cubicBezTo>
                    <a:pt x="57" y="24"/>
                    <a:pt x="57" y="25"/>
                    <a:pt x="58" y="25"/>
                  </a:cubicBezTo>
                  <a:cubicBezTo>
                    <a:pt x="57" y="24"/>
                    <a:pt x="58" y="24"/>
                    <a:pt x="58" y="24"/>
                  </a:cubicBezTo>
                  <a:cubicBezTo>
                    <a:pt x="58" y="24"/>
                    <a:pt x="57" y="23"/>
                    <a:pt x="57" y="24"/>
                  </a:cubicBezTo>
                  <a:moveTo>
                    <a:pt x="56" y="24"/>
                  </a:moveTo>
                  <a:cubicBezTo>
                    <a:pt x="56" y="24"/>
                    <a:pt x="56" y="24"/>
                    <a:pt x="56" y="23"/>
                  </a:cubicBezTo>
                  <a:cubicBezTo>
                    <a:pt x="56" y="23"/>
                    <a:pt x="56" y="23"/>
                    <a:pt x="56" y="23"/>
                  </a:cubicBezTo>
                  <a:cubicBezTo>
                    <a:pt x="56" y="23"/>
                    <a:pt x="55" y="23"/>
                    <a:pt x="55" y="23"/>
                  </a:cubicBezTo>
                  <a:cubicBezTo>
                    <a:pt x="55" y="23"/>
                    <a:pt x="55" y="23"/>
                    <a:pt x="55" y="24"/>
                  </a:cubicBezTo>
                  <a:cubicBezTo>
                    <a:pt x="56" y="23"/>
                    <a:pt x="56" y="24"/>
                    <a:pt x="56" y="24"/>
                  </a:cubicBezTo>
                  <a:moveTo>
                    <a:pt x="55" y="21"/>
                  </a:moveTo>
                  <a:cubicBezTo>
                    <a:pt x="56" y="21"/>
                    <a:pt x="56" y="22"/>
                    <a:pt x="56" y="21"/>
                  </a:cubicBezTo>
                  <a:cubicBezTo>
                    <a:pt x="56" y="22"/>
                    <a:pt x="56" y="22"/>
                    <a:pt x="57" y="22"/>
                  </a:cubicBezTo>
                  <a:cubicBezTo>
                    <a:pt x="56" y="23"/>
                    <a:pt x="56" y="23"/>
                    <a:pt x="57" y="24"/>
                  </a:cubicBezTo>
                  <a:cubicBezTo>
                    <a:pt x="57" y="23"/>
                    <a:pt x="57" y="23"/>
                    <a:pt x="57" y="23"/>
                  </a:cubicBezTo>
                  <a:cubicBezTo>
                    <a:pt x="57" y="23"/>
                    <a:pt x="57" y="23"/>
                    <a:pt x="57" y="23"/>
                  </a:cubicBezTo>
                  <a:cubicBezTo>
                    <a:pt x="57" y="22"/>
                    <a:pt x="56" y="22"/>
                    <a:pt x="56" y="21"/>
                  </a:cubicBezTo>
                  <a:cubicBezTo>
                    <a:pt x="56" y="21"/>
                    <a:pt x="55" y="20"/>
                    <a:pt x="55" y="21"/>
                  </a:cubicBezTo>
                  <a:moveTo>
                    <a:pt x="53" y="20"/>
                  </a:moveTo>
                  <a:cubicBezTo>
                    <a:pt x="54" y="21"/>
                    <a:pt x="54" y="21"/>
                    <a:pt x="54" y="21"/>
                  </a:cubicBezTo>
                  <a:cubicBezTo>
                    <a:pt x="54" y="22"/>
                    <a:pt x="54" y="22"/>
                    <a:pt x="55" y="23"/>
                  </a:cubicBezTo>
                  <a:cubicBezTo>
                    <a:pt x="55" y="23"/>
                    <a:pt x="55" y="23"/>
                    <a:pt x="55" y="23"/>
                  </a:cubicBezTo>
                  <a:cubicBezTo>
                    <a:pt x="55" y="23"/>
                    <a:pt x="55" y="22"/>
                    <a:pt x="55" y="22"/>
                  </a:cubicBezTo>
                  <a:cubicBezTo>
                    <a:pt x="55" y="22"/>
                    <a:pt x="55" y="22"/>
                    <a:pt x="55" y="23"/>
                  </a:cubicBezTo>
                  <a:cubicBezTo>
                    <a:pt x="54" y="22"/>
                    <a:pt x="55" y="22"/>
                    <a:pt x="55" y="22"/>
                  </a:cubicBezTo>
                  <a:cubicBezTo>
                    <a:pt x="55" y="22"/>
                    <a:pt x="55" y="22"/>
                    <a:pt x="55" y="22"/>
                  </a:cubicBezTo>
                  <a:cubicBezTo>
                    <a:pt x="56" y="22"/>
                    <a:pt x="55" y="22"/>
                    <a:pt x="56" y="22"/>
                  </a:cubicBezTo>
                  <a:cubicBezTo>
                    <a:pt x="56" y="22"/>
                    <a:pt x="56" y="22"/>
                    <a:pt x="56" y="22"/>
                  </a:cubicBezTo>
                  <a:cubicBezTo>
                    <a:pt x="56" y="22"/>
                    <a:pt x="56" y="22"/>
                    <a:pt x="56" y="22"/>
                  </a:cubicBezTo>
                  <a:cubicBezTo>
                    <a:pt x="56" y="22"/>
                    <a:pt x="55" y="22"/>
                    <a:pt x="55" y="21"/>
                  </a:cubicBezTo>
                  <a:cubicBezTo>
                    <a:pt x="55" y="22"/>
                    <a:pt x="55" y="21"/>
                    <a:pt x="55" y="21"/>
                  </a:cubicBezTo>
                  <a:cubicBezTo>
                    <a:pt x="55" y="21"/>
                    <a:pt x="54" y="21"/>
                    <a:pt x="54" y="21"/>
                  </a:cubicBezTo>
                  <a:cubicBezTo>
                    <a:pt x="55" y="21"/>
                    <a:pt x="54" y="20"/>
                    <a:pt x="54" y="20"/>
                  </a:cubicBezTo>
                  <a:cubicBezTo>
                    <a:pt x="54" y="20"/>
                    <a:pt x="54" y="20"/>
                    <a:pt x="54" y="20"/>
                  </a:cubicBezTo>
                  <a:cubicBezTo>
                    <a:pt x="54" y="20"/>
                    <a:pt x="54" y="21"/>
                    <a:pt x="54" y="21"/>
                  </a:cubicBezTo>
                  <a:cubicBezTo>
                    <a:pt x="54" y="21"/>
                    <a:pt x="54" y="20"/>
                    <a:pt x="53" y="20"/>
                  </a:cubicBezTo>
                  <a:moveTo>
                    <a:pt x="55" y="19"/>
                  </a:moveTo>
                  <a:cubicBezTo>
                    <a:pt x="55" y="19"/>
                    <a:pt x="55" y="19"/>
                    <a:pt x="55" y="18"/>
                  </a:cubicBezTo>
                  <a:cubicBezTo>
                    <a:pt x="54" y="18"/>
                    <a:pt x="55" y="19"/>
                    <a:pt x="55" y="19"/>
                  </a:cubicBezTo>
                  <a:moveTo>
                    <a:pt x="54" y="19"/>
                  </a:moveTo>
                  <a:cubicBezTo>
                    <a:pt x="54" y="19"/>
                    <a:pt x="54" y="19"/>
                    <a:pt x="54" y="19"/>
                  </a:cubicBezTo>
                  <a:cubicBezTo>
                    <a:pt x="54" y="19"/>
                    <a:pt x="54" y="20"/>
                    <a:pt x="54" y="20"/>
                  </a:cubicBezTo>
                  <a:cubicBezTo>
                    <a:pt x="54" y="19"/>
                    <a:pt x="54" y="19"/>
                    <a:pt x="54" y="19"/>
                  </a:cubicBezTo>
                  <a:cubicBezTo>
                    <a:pt x="54" y="19"/>
                    <a:pt x="54" y="19"/>
                    <a:pt x="54" y="19"/>
                  </a:cubicBezTo>
                  <a:moveTo>
                    <a:pt x="53" y="18"/>
                  </a:moveTo>
                  <a:cubicBezTo>
                    <a:pt x="53" y="19"/>
                    <a:pt x="53" y="19"/>
                    <a:pt x="53" y="19"/>
                  </a:cubicBezTo>
                  <a:cubicBezTo>
                    <a:pt x="53" y="19"/>
                    <a:pt x="53" y="19"/>
                    <a:pt x="53" y="19"/>
                  </a:cubicBezTo>
                  <a:cubicBezTo>
                    <a:pt x="53" y="19"/>
                    <a:pt x="53" y="18"/>
                    <a:pt x="53" y="18"/>
                  </a:cubicBezTo>
                  <a:moveTo>
                    <a:pt x="52" y="18"/>
                  </a:moveTo>
                  <a:cubicBezTo>
                    <a:pt x="52" y="17"/>
                    <a:pt x="53" y="17"/>
                    <a:pt x="52" y="17"/>
                  </a:cubicBezTo>
                  <a:cubicBezTo>
                    <a:pt x="52" y="17"/>
                    <a:pt x="52" y="17"/>
                    <a:pt x="52" y="17"/>
                  </a:cubicBezTo>
                  <a:cubicBezTo>
                    <a:pt x="52" y="17"/>
                    <a:pt x="52" y="17"/>
                    <a:pt x="52" y="17"/>
                  </a:cubicBezTo>
                  <a:cubicBezTo>
                    <a:pt x="52" y="17"/>
                    <a:pt x="52" y="16"/>
                    <a:pt x="51" y="17"/>
                  </a:cubicBezTo>
                  <a:cubicBezTo>
                    <a:pt x="52" y="17"/>
                    <a:pt x="51" y="17"/>
                    <a:pt x="52" y="17"/>
                  </a:cubicBezTo>
                  <a:cubicBezTo>
                    <a:pt x="52" y="18"/>
                    <a:pt x="52" y="18"/>
                    <a:pt x="53" y="18"/>
                  </a:cubicBezTo>
                  <a:cubicBezTo>
                    <a:pt x="53" y="18"/>
                    <a:pt x="53" y="18"/>
                    <a:pt x="53" y="18"/>
                  </a:cubicBezTo>
                  <a:cubicBezTo>
                    <a:pt x="53" y="19"/>
                    <a:pt x="53" y="18"/>
                    <a:pt x="53" y="18"/>
                  </a:cubicBezTo>
                  <a:cubicBezTo>
                    <a:pt x="53" y="18"/>
                    <a:pt x="53" y="17"/>
                    <a:pt x="53" y="17"/>
                  </a:cubicBezTo>
                  <a:cubicBezTo>
                    <a:pt x="53" y="17"/>
                    <a:pt x="53" y="18"/>
                    <a:pt x="52" y="18"/>
                  </a:cubicBezTo>
                  <a:moveTo>
                    <a:pt x="52" y="16"/>
                  </a:moveTo>
                  <a:cubicBezTo>
                    <a:pt x="52" y="16"/>
                    <a:pt x="52" y="16"/>
                    <a:pt x="53" y="17"/>
                  </a:cubicBezTo>
                  <a:cubicBezTo>
                    <a:pt x="53" y="17"/>
                    <a:pt x="52" y="16"/>
                    <a:pt x="53" y="16"/>
                  </a:cubicBezTo>
                  <a:cubicBezTo>
                    <a:pt x="53" y="16"/>
                    <a:pt x="53" y="17"/>
                    <a:pt x="53" y="17"/>
                  </a:cubicBezTo>
                  <a:cubicBezTo>
                    <a:pt x="53" y="17"/>
                    <a:pt x="53" y="17"/>
                    <a:pt x="54" y="17"/>
                  </a:cubicBezTo>
                  <a:cubicBezTo>
                    <a:pt x="53" y="16"/>
                    <a:pt x="53" y="16"/>
                    <a:pt x="53" y="16"/>
                  </a:cubicBezTo>
                  <a:cubicBezTo>
                    <a:pt x="53" y="16"/>
                    <a:pt x="52" y="16"/>
                    <a:pt x="52" y="16"/>
                  </a:cubicBezTo>
                  <a:moveTo>
                    <a:pt x="52" y="16"/>
                  </a:moveTo>
                  <a:cubicBezTo>
                    <a:pt x="52" y="16"/>
                    <a:pt x="52" y="15"/>
                    <a:pt x="52" y="15"/>
                  </a:cubicBezTo>
                  <a:cubicBezTo>
                    <a:pt x="52" y="15"/>
                    <a:pt x="52" y="15"/>
                    <a:pt x="51" y="15"/>
                  </a:cubicBezTo>
                  <a:cubicBezTo>
                    <a:pt x="51" y="15"/>
                    <a:pt x="51" y="15"/>
                    <a:pt x="51" y="15"/>
                  </a:cubicBezTo>
                  <a:cubicBezTo>
                    <a:pt x="51" y="15"/>
                    <a:pt x="51" y="16"/>
                    <a:pt x="51" y="16"/>
                  </a:cubicBezTo>
                  <a:cubicBezTo>
                    <a:pt x="52" y="16"/>
                    <a:pt x="52" y="17"/>
                    <a:pt x="52" y="16"/>
                  </a:cubicBezTo>
                  <a:close/>
                  <a:moveTo>
                    <a:pt x="53" y="15"/>
                  </a:moveTo>
                  <a:cubicBezTo>
                    <a:pt x="53" y="15"/>
                    <a:pt x="52" y="14"/>
                    <a:pt x="52" y="15"/>
                  </a:cubicBezTo>
                  <a:cubicBezTo>
                    <a:pt x="52" y="15"/>
                    <a:pt x="53" y="15"/>
                    <a:pt x="53" y="15"/>
                  </a:cubicBezTo>
                  <a:moveTo>
                    <a:pt x="53" y="14"/>
                  </a:moveTo>
                  <a:cubicBezTo>
                    <a:pt x="53" y="15"/>
                    <a:pt x="53" y="14"/>
                    <a:pt x="53" y="15"/>
                  </a:cubicBezTo>
                  <a:cubicBezTo>
                    <a:pt x="53" y="15"/>
                    <a:pt x="53" y="15"/>
                    <a:pt x="53" y="15"/>
                  </a:cubicBezTo>
                  <a:cubicBezTo>
                    <a:pt x="53" y="15"/>
                    <a:pt x="53" y="15"/>
                    <a:pt x="53" y="15"/>
                  </a:cubicBezTo>
                  <a:cubicBezTo>
                    <a:pt x="53" y="14"/>
                    <a:pt x="53" y="14"/>
                    <a:pt x="53" y="14"/>
                  </a:cubicBezTo>
                  <a:cubicBezTo>
                    <a:pt x="53" y="14"/>
                    <a:pt x="53" y="14"/>
                    <a:pt x="53" y="14"/>
                  </a:cubicBezTo>
                  <a:moveTo>
                    <a:pt x="51" y="14"/>
                  </a:moveTo>
                  <a:cubicBezTo>
                    <a:pt x="51" y="14"/>
                    <a:pt x="51" y="15"/>
                    <a:pt x="51" y="15"/>
                  </a:cubicBezTo>
                  <a:cubicBezTo>
                    <a:pt x="51" y="14"/>
                    <a:pt x="52" y="14"/>
                    <a:pt x="51" y="14"/>
                  </a:cubicBezTo>
                  <a:moveTo>
                    <a:pt x="52" y="13"/>
                  </a:moveTo>
                  <a:cubicBezTo>
                    <a:pt x="52" y="13"/>
                    <a:pt x="52" y="14"/>
                    <a:pt x="52" y="14"/>
                  </a:cubicBezTo>
                  <a:cubicBezTo>
                    <a:pt x="52" y="14"/>
                    <a:pt x="52" y="13"/>
                    <a:pt x="52" y="13"/>
                  </a:cubicBezTo>
                  <a:moveTo>
                    <a:pt x="51" y="12"/>
                  </a:moveTo>
                  <a:cubicBezTo>
                    <a:pt x="51" y="12"/>
                    <a:pt x="51" y="13"/>
                    <a:pt x="51" y="13"/>
                  </a:cubicBezTo>
                  <a:cubicBezTo>
                    <a:pt x="51" y="13"/>
                    <a:pt x="51" y="12"/>
                    <a:pt x="51" y="12"/>
                  </a:cubicBezTo>
                  <a:moveTo>
                    <a:pt x="49" y="12"/>
                  </a:moveTo>
                  <a:cubicBezTo>
                    <a:pt x="50" y="13"/>
                    <a:pt x="49" y="13"/>
                    <a:pt x="50" y="13"/>
                  </a:cubicBezTo>
                  <a:cubicBezTo>
                    <a:pt x="50" y="13"/>
                    <a:pt x="50" y="12"/>
                    <a:pt x="49" y="12"/>
                  </a:cubicBezTo>
                  <a:moveTo>
                    <a:pt x="49" y="13"/>
                  </a:moveTo>
                  <a:cubicBezTo>
                    <a:pt x="49" y="13"/>
                    <a:pt x="49" y="14"/>
                    <a:pt x="49" y="14"/>
                  </a:cubicBezTo>
                  <a:cubicBezTo>
                    <a:pt x="50" y="14"/>
                    <a:pt x="49" y="14"/>
                    <a:pt x="49" y="14"/>
                  </a:cubicBezTo>
                  <a:cubicBezTo>
                    <a:pt x="50" y="14"/>
                    <a:pt x="50" y="13"/>
                    <a:pt x="50" y="13"/>
                  </a:cubicBezTo>
                  <a:cubicBezTo>
                    <a:pt x="49" y="13"/>
                    <a:pt x="49" y="14"/>
                    <a:pt x="49" y="14"/>
                  </a:cubicBezTo>
                  <a:cubicBezTo>
                    <a:pt x="49" y="13"/>
                    <a:pt x="49" y="13"/>
                    <a:pt x="49" y="13"/>
                  </a:cubicBezTo>
                  <a:moveTo>
                    <a:pt x="46" y="10"/>
                  </a:moveTo>
                  <a:cubicBezTo>
                    <a:pt x="45" y="10"/>
                    <a:pt x="45" y="9"/>
                    <a:pt x="45" y="9"/>
                  </a:cubicBezTo>
                  <a:cubicBezTo>
                    <a:pt x="45" y="9"/>
                    <a:pt x="45" y="10"/>
                    <a:pt x="46" y="10"/>
                  </a:cubicBezTo>
                  <a:moveTo>
                    <a:pt x="50" y="11"/>
                  </a:moveTo>
                  <a:cubicBezTo>
                    <a:pt x="50" y="11"/>
                    <a:pt x="50" y="11"/>
                    <a:pt x="50" y="11"/>
                  </a:cubicBezTo>
                  <a:cubicBezTo>
                    <a:pt x="50" y="12"/>
                    <a:pt x="50" y="11"/>
                    <a:pt x="51" y="11"/>
                  </a:cubicBezTo>
                  <a:cubicBezTo>
                    <a:pt x="50" y="11"/>
                    <a:pt x="50" y="11"/>
                    <a:pt x="50" y="11"/>
                  </a:cubicBezTo>
                  <a:cubicBezTo>
                    <a:pt x="50" y="11"/>
                    <a:pt x="50" y="11"/>
                    <a:pt x="50" y="11"/>
                  </a:cubicBezTo>
                  <a:moveTo>
                    <a:pt x="48" y="12"/>
                  </a:moveTo>
                  <a:cubicBezTo>
                    <a:pt x="48" y="13"/>
                    <a:pt x="48" y="13"/>
                    <a:pt x="48" y="13"/>
                  </a:cubicBezTo>
                  <a:cubicBezTo>
                    <a:pt x="48" y="13"/>
                    <a:pt x="49" y="13"/>
                    <a:pt x="49" y="13"/>
                  </a:cubicBezTo>
                  <a:lnTo>
                    <a:pt x="48" y="12"/>
                  </a:lnTo>
                  <a:close/>
                  <a:moveTo>
                    <a:pt x="49" y="10"/>
                  </a:moveTo>
                  <a:cubicBezTo>
                    <a:pt x="49" y="10"/>
                    <a:pt x="49" y="10"/>
                    <a:pt x="50" y="11"/>
                  </a:cubicBezTo>
                  <a:cubicBezTo>
                    <a:pt x="49" y="11"/>
                    <a:pt x="49" y="10"/>
                    <a:pt x="49" y="10"/>
                  </a:cubicBezTo>
                  <a:cubicBezTo>
                    <a:pt x="49" y="11"/>
                    <a:pt x="50" y="11"/>
                    <a:pt x="50" y="11"/>
                  </a:cubicBezTo>
                  <a:cubicBezTo>
                    <a:pt x="50" y="10"/>
                    <a:pt x="49" y="10"/>
                    <a:pt x="49" y="9"/>
                  </a:cubicBezTo>
                  <a:cubicBezTo>
                    <a:pt x="49" y="10"/>
                    <a:pt x="49" y="10"/>
                    <a:pt x="49" y="10"/>
                  </a:cubicBezTo>
                  <a:moveTo>
                    <a:pt x="48" y="11"/>
                  </a:moveTo>
                  <a:cubicBezTo>
                    <a:pt x="47" y="10"/>
                    <a:pt x="48" y="12"/>
                    <a:pt x="48" y="11"/>
                  </a:cubicBezTo>
                  <a:cubicBezTo>
                    <a:pt x="48" y="11"/>
                    <a:pt x="48" y="11"/>
                    <a:pt x="48" y="11"/>
                  </a:cubicBezTo>
                  <a:moveTo>
                    <a:pt x="47" y="10"/>
                  </a:moveTo>
                  <a:cubicBezTo>
                    <a:pt x="46" y="10"/>
                    <a:pt x="46" y="10"/>
                    <a:pt x="46" y="10"/>
                  </a:cubicBezTo>
                  <a:cubicBezTo>
                    <a:pt x="46" y="10"/>
                    <a:pt x="46" y="10"/>
                    <a:pt x="46" y="10"/>
                  </a:cubicBezTo>
                  <a:cubicBezTo>
                    <a:pt x="46" y="10"/>
                    <a:pt x="46" y="11"/>
                    <a:pt x="47" y="11"/>
                  </a:cubicBezTo>
                  <a:cubicBezTo>
                    <a:pt x="47" y="11"/>
                    <a:pt x="46" y="10"/>
                    <a:pt x="47" y="10"/>
                  </a:cubicBezTo>
                  <a:cubicBezTo>
                    <a:pt x="47" y="10"/>
                    <a:pt x="47" y="10"/>
                    <a:pt x="47" y="10"/>
                  </a:cubicBezTo>
                  <a:cubicBezTo>
                    <a:pt x="47" y="11"/>
                    <a:pt x="47" y="12"/>
                    <a:pt x="48" y="12"/>
                  </a:cubicBezTo>
                  <a:cubicBezTo>
                    <a:pt x="48" y="11"/>
                    <a:pt x="47" y="11"/>
                    <a:pt x="47" y="11"/>
                  </a:cubicBezTo>
                  <a:cubicBezTo>
                    <a:pt x="47" y="10"/>
                    <a:pt x="48" y="11"/>
                    <a:pt x="48" y="11"/>
                  </a:cubicBezTo>
                  <a:cubicBezTo>
                    <a:pt x="47" y="10"/>
                    <a:pt x="47" y="10"/>
                    <a:pt x="47" y="10"/>
                  </a:cubicBezTo>
                  <a:moveTo>
                    <a:pt x="46" y="8"/>
                  </a:moveTo>
                  <a:cubicBezTo>
                    <a:pt x="46" y="8"/>
                    <a:pt x="46" y="8"/>
                    <a:pt x="46" y="8"/>
                  </a:cubicBezTo>
                  <a:cubicBezTo>
                    <a:pt x="47" y="8"/>
                    <a:pt x="46" y="8"/>
                    <a:pt x="47" y="8"/>
                  </a:cubicBezTo>
                  <a:cubicBezTo>
                    <a:pt x="47" y="8"/>
                    <a:pt x="47" y="8"/>
                    <a:pt x="47" y="8"/>
                  </a:cubicBezTo>
                  <a:cubicBezTo>
                    <a:pt x="47" y="8"/>
                    <a:pt x="47" y="8"/>
                    <a:pt x="47" y="9"/>
                  </a:cubicBezTo>
                  <a:cubicBezTo>
                    <a:pt x="47" y="9"/>
                    <a:pt x="47" y="9"/>
                    <a:pt x="47" y="9"/>
                  </a:cubicBezTo>
                  <a:cubicBezTo>
                    <a:pt x="47" y="9"/>
                    <a:pt x="47" y="9"/>
                    <a:pt x="47" y="9"/>
                  </a:cubicBezTo>
                  <a:cubicBezTo>
                    <a:pt x="48" y="9"/>
                    <a:pt x="47" y="9"/>
                    <a:pt x="48" y="10"/>
                  </a:cubicBezTo>
                  <a:cubicBezTo>
                    <a:pt x="48" y="9"/>
                    <a:pt x="48" y="9"/>
                    <a:pt x="48" y="9"/>
                  </a:cubicBezTo>
                  <a:cubicBezTo>
                    <a:pt x="48" y="9"/>
                    <a:pt x="48" y="9"/>
                    <a:pt x="48" y="8"/>
                  </a:cubicBezTo>
                  <a:cubicBezTo>
                    <a:pt x="48" y="8"/>
                    <a:pt x="47" y="8"/>
                    <a:pt x="47" y="8"/>
                  </a:cubicBezTo>
                  <a:cubicBezTo>
                    <a:pt x="47" y="8"/>
                    <a:pt x="47" y="8"/>
                    <a:pt x="47" y="7"/>
                  </a:cubicBezTo>
                  <a:cubicBezTo>
                    <a:pt x="47" y="7"/>
                    <a:pt x="46" y="7"/>
                    <a:pt x="46" y="8"/>
                  </a:cubicBezTo>
                  <a:moveTo>
                    <a:pt x="46" y="8"/>
                  </a:moveTo>
                  <a:cubicBezTo>
                    <a:pt x="46" y="9"/>
                    <a:pt x="46" y="9"/>
                    <a:pt x="46" y="9"/>
                  </a:cubicBezTo>
                  <a:cubicBezTo>
                    <a:pt x="46" y="9"/>
                    <a:pt x="46" y="9"/>
                    <a:pt x="46" y="9"/>
                  </a:cubicBezTo>
                  <a:cubicBezTo>
                    <a:pt x="46" y="9"/>
                    <a:pt x="47" y="9"/>
                    <a:pt x="46" y="9"/>
                  </a:cubicBezTo>
                  <a:cubicBezTo>
                    <a:pt x="46" y="9"/>
                    <a:pt x="46" y="9"/>
                    <a:pt x="46" y="9"/>
                  </a:cubicBezTo>
                  <a:cubicBezTo>
                    <a:pt x="46" y="9"/>
                    <a:pt x="46" y="9"/>
                    <a:pt x="46" y="9"/>
                  </a:cubicBezTo>
                  <a:cubicBezTo>
                    <a:pt x="47" y="9"/>
                    <a:pt x="47" y="9"/>
                    <a:pt x="47" y="9"/>
                  </a:cubicBezTo>
                  <a:cubicBezTo>
                    <a:pt x="47" y="9"/>
                    <a:pt x="47" y="9"/>
                    <a:pt x="46" y="9"/>
                  </a:cubicBezTo>
                  <a:cubicBezTo>
                    <a:pt x="46" y="8"/>
                    <a:pt x="46" y="8"/>
                    <a:pt x="46" y="8"/>
                  </a:cubicBezTo>
                  <a:cubicBezTo>
                    <a:pt x="45" y="8"/>
                    <a:pt x="46" y="8"/>
                    <a:pt x="46" y="8"/>
                  </a:cubicBezTo>
                  <a:moveTo>
                    <a:pt x="44" y="8"/>
                  </a:moveTo>
                  <a:cubicBezTo>
                    <a:pt x="44" y="8"/>
                    <a:pt x="45" y="8"/>
                    <a:pt x="45" y="8"/>
                  </a:cubicBezTo>
                  <a:cubicBezTo>
                    <a:pt x="44" y="8"/>
                    <a:pt x="44" y="8"/>
                    <a:pt x="44" y="8"/>
                  </a:cubicBezTo>
                  <a:cubicBezTo>
                    <a:pt x="44" y="8"/>
                    <a:pt x="44" y="8"/>
                    <a:pt x="44" y="8"/>
                  </a:cubicBezTo>
                  <a:cubicBezTo>
                    <a:pt x="44" y="9"/>
                    <a:pt x="44" y="8"/>
                    <a:pt x="45" y="9"/>
                  </a:cubicBezTo>
                  <a:cubicBezTo>
                    <a:pt x="45" y="9"/>
                    <a:pt x="45" y="9"/>
                    <a:pt x="45" y="8"/>
                  </a:cubicBezTo>
                  <a:cubicBezTo>
                    <a:pt x="45" y="8"/>
                    <a:pt x="45" y="8"/>
                    <a:pt x="45" y="8"/>
                  </a:cubicBezTo>
                  <a:cubicBezTo>
                    <a:pt x="45" y="8"/>
                    <a:pt x="45" y="8"/>
                    <a:pt x="45" y="8"/>
                  </a:cubicBezTo>
                  <a:cubicBezTo>
                    <a:pt x="45" y="8"/>
                    <a:pt x="45" y="8"/>
                    <a:pt x="45" y="8"/>
                  </a:cubicBezTo>
                  <a:cubicBezTo>
                    <a:pt x="45" y="9"/>
                    <a:pt x="44" y="8"/>
                    <a:pt x="44" y="8"/>
                  </a:cubicBezTo>
                  <a:moveTo>
                    <a:pt x="44" y="7"/>
                  </a:moveTo>
                  <a:cubicBezTo>
                    <a:pt x="44" y="7"/>
                    <a:pt x="44" y="7"/>
                    <a:pt x="45" y="7"/>
                  </a:cubicBezTo>
                  <a:cubicBezTo>
                    <a:pt x="45" y="7"/>
                    <a:pt x="44" y="7"/>
                    <a:pt x="44" y="7"/>
                  </a:cubicBezTo>
                  <a:moveTo>
                    <a:pt x="43" y="7"/>
                  </a:moveTo>
                  <a:cubicBezTo>
                    <a:pt x="43" y="7"/>
                    <a:pt x="43" y="7"/>
                    <a:pt x="43" y="7"/>
                  </a:cubicBezTo>
                  <a:cubicBezTo>
                    <a:pt x="43" y="7"/>
                    <a:pt x="43" y="6"/>
                    <a:pt x="43" y="6"/>
                  </a:cubicBezTo>
                  <a:cubicBezTo>
                    <a:pt x="43" y="6"/>
                    <a:pt x="42" y="6"/>
                    <a:pt x="42" y="6"/>
                  </a:cubicBezTo>
                  <a:cubicBezTo>
                    <a:pt x="42" y="6"/>
                    <a:pt x="43" y="6"/>
                    <a:pt x="43" y="7"/>
                  </a:cubicBezTo>
                  <a:cubicBezTo>
                    <a:pt x="42" y="6"/>
                    <a:pt x="42" y="7"/>
                    <a:pt x="42" y="7"/>
                  </a:cubicBezTo>
                  <a:cubicBezTo>
                    <a:pt x="42" y="6"/>
                    <a:pt x="42" y="6"/>
                    <a:pt x="42" y="6"/>
                  </a:cubicBezTo>
                  <a:cubicBezTo>
                    <a:pt x="42" y="7"/>
                    <a:pt x="42" y="7"/>
                    <a:pt x="43" y="7"/>
                  </a:cubicBezTo>
                  <a:cubicBezTo>
                    <a:pt x="43" y="7"/>
                    <a:pt x="42" y="7"/>
                    <a:pt x="42" y="7"/>
                  </a:cubicBezTo>
                  <a:cubicBezTo>
                    <a:pt x="43" y="8"/>
                    <a:pt x="43" y="8"/>
                    <a:pt x="43" y="8"/>
                  </a:cubicBezTo>
                  <a:cubicBezTo>
                    <a:pt x="43" y="7"/>
                    <a:pt x="42" y="7"/>
                    <a:pt x="43" y="7"/>
                  </a:cubicBezTo>
                  <a:cubicBezTo>
                    <a:pt x="43" y="7"/>
                    <a:pt x="43" y="7"/>
                    <a:pt x="43" y="7"/>
                  </a:cubicBezTo>
                  <a:cubicBezTo>
                    <a:pt x="44" y="7"/>
                    <a:pt x="43" y="7"/>
                    <a:pt x="43" y="7"/>
                  </a:cubicBezTo>
                  <a:cubicBezTo>
                    <a:pt x="43" y="7"/>
                    <a:pt x="43" y="7"/>
                    <a:pt x="43" y="7"/>
                  </a:cubicBezTo>
                  <a:cubicBezTo>
                    <a:pt x="43" y="7"/>
                    <a:pt x="43" y="7"/>
                    <a:pt x="43" y="7"/>
                  </a:cubicBezTo>
                  <a:moveTo>
                    <a:pt x="42" y="5"/>
                  </a:moveTo>
                  <a:cubicBezTo>
                    <a:pt x="42" y="6"/>
                    <a:pt x="42" y="5"/>
                    <a:pt x="42" y="6"/>
                  </a:cubicBezTo>
                  <a:cubicBezTo>
                    <a:pt x="43" y="6"/>
                    <a:pt x="43" y="6"/>
                    <a:pt x="43" y="6"/>
                  </a:cubicBezTo>
                  <a:cubicBezTo>
                    <a:pt x="43" y="6"/>
                    <a:pt x="43" y="6"/>
                    <a:pt x="44" y="6"/>
                  </a:cubicBezTo>
                  <a:cubicBezTo>
                    <a:pt x="43" y="6"/>
                    <a:pt x="43" y="5"/>
                    <a:pt x="42" y="5"/>
                  </a:cubicBezTo>
                  <a:close/>
                  <a:moveTo>
                    <a:pt x="38" y="4"/>
                  </a:moveTo>
                  <a:cubicBezTo>
                    <a:pt x="38" y="4"/>
                    <a:pt x="38" y="4"/>
                    <a:pt x="39" y="4"/>
                  </a:cubicBezTo>
                  <a:cubicBezTo>
                    <a:pt x="39" y="4"/>
                    <a:pt x="39" y="4"/>
                    <a:pt x="39" y="4"/>
                  </a:cubicBezTo>
                  <a:cubicBezTo>
                    <a:pt x="39" y="4"/>
                    <a:pt x="39" y="4"/>
                    <a:pt x="38" y="4"/>
                  </a:cubicBezTo>
                  <a:moveTo>
                    <a:pt x="37" y="5"/>
                  </a:moveTo>
                  <a:cubicBezTo>
                    <a:pt x="37" y="5"/>
                    <a:pt x="38" y="5"/>
                    <a:pt x="38" y="5"/>
                  </a:cubicBezTo>
                  <a:cubicBezTo>
                    <a:pt x="38" y="4"/>
                    <a:pt x="37" y="4"/>
                    <a:pt x="37" y="5"/>
                  </a:cubicBezTo>
                  <a:moveTo>
                    <a:pt x="34" y="5"/>
                  </a:moveTo>
                  <a:cubicBezTo>
                    <a:pt x="34" y="5"/>
                    <a:pt x="34" y="5"/>
                    <a:pt x="35" y="5"/>
                  </a:cubicBezTo>
                  <a:cubicBezTo>
                    <a:pt x="35" y="5"/>
                    <a:pt x="34" y="4"/>
                    <a:pt x="34" y="5"/>
                  </a:cubicBezTo>
                  <a:moveTo>
                    <a:pt x="34" y="4"/>
                  </a:moveTo>
                  <a:cubicBezTo>
                    <a:pt x="34" y="4"/>
                    <a:pt x="35" y="4"/>
                    <a:pt x="35" y="4"/>
                  </a:cubicBezTo>
                  <a:cubicBezTo>
                    <a:pt x="35" y="4"/>
                    <a:pt x="34" y="4"/>
                    <a:pt x="34" y="4"/>
                  </a:cubicBezTo>
                  <a:moveTo>
                    <a:pt x="32" y="3"/>
                  </a:moveTo>
                  <a:cubicBezTo>
                    <a:pt x="32" y="3"/>
                    <a:pt x="32" y="3"/>
                    <a:pt x="32" y="3"/>
                  </a:cubicBezTo>
                  <a:cubicBezTo>
                    <a:pt x="32" y="2"/>
                    <a:pt x="32" y="2"/>
                    <a:pt x="32" y="2"/>
                  </a:cubicBezTo>
                  <a:cubicBezTo>
                    <a:pt x="32" y="2"/>
                    <a:pt x="32" y="2"/>
                    <a:pt x="32" y="3"/>
                  </a:cubicBezTo>
                  <a:moveTo>
                    <a:pt x="31" y="3"/>
                  </a:moveTo>
                  <a:cubicBezTo>
                    <a:pt x="31" y="3"/>
                    <a:pt x="32" y="3"/>
                    <a:pt x="31" y="3"/>
                  </a:cubicBezTo>
                  <a:cubicBezTo>
                    <a:pt x="31" y="2"/>
                    <a:pt x="31" y="2"/>
                    <a:pt x="31" y="3"/>
                  </a:cubicBezTo>
                  <a:cubicBezTo>
                    <a:pt x="31" y="3"/>
                    <a:pt x="31" y="3"/>
                    <a:pt x="31" y="3"/>
                  </a:cubicBezTo>
                  <a:cubicBezTo>
                    <a:pt x="31" y="3"/>
                    <a:pt x="31" y="3"/>
                    <a:pt x="31" y="3"/>
                  </a:cubicBezTo>
                  <a:moveTo>
                    <a:pt x="29" y="3"/>
                  </a:moveTo>
                  <a:cubicBezTo>
                    <a:pt x="29" y="3"/>
                    <a:pt x="29" y="3"/>
                    <a:pt x="29" y="3"/>
                  </a:cubicBezTo>
                  <a:cubicBezTo>
                    <a:pt x="30" y="3"/>
                    <a:pt x="30" y="3"/>
                    <a:pt x="31" y="2"/>
                  </a:cubicBezTo>
                  <a:cubicBezTo>
                    <a:pt x="30" y="3"/>
                    <a:pt x="29" y="3"/>
                    <a:pt x="29" y="3"/>
                  </a:cubicBezTo>
                  <a:moveTo>
                    <a:pt x="28" y="4"/>
                  </a:moveTo>
                  <a:cubicBezTo>
                    <a:pt x="28" y="4"/>
                    <a:pt x="29" y="4"/>
                    <a:pt x="29" y="4"/>
                  </a:cubicBezTo>
                  <a:cubicBezTo>
                    <a:pt x="28" y="4"/>
                    <a:pt x="28" y="4"/>
                    <a:pt x="28" y="4"/>
                  </a:cubicBezTo>
                  <a:moveTo>
                    <a:pt x="35" y="1"/>
                  </a:moveTo>
                  <a:cubicBezTo>
                    <a:pt x="36" y="1"/>
                    <a:pt x="36" y="2"/>
                    <a:pt x="36" y="2"/>
                  </a:cubicBezTo>
                  <a:cubicBezTo>
                    <a:pt x="36" y="1"/>
                    <a:pt x="36" y="1"/>
                    <a:pt x="35" y="1"/>
                  </a:cubicBezTo>
                  <a:moveTo>
                    <a:pt x="34" y="1"/>
                  </a:moveTo>
                  <a:cubicBezTo>
                    <a:pt x="34" y="1"/>
                    <a:pt x="34" y="2"/>
                    <a:pt x="35" y="1"/>
                  </a:cubicBezTo>
                  <a:cubicBezTo>
                    <a:pt x="34" y="1"/>
                    <a:pt x="34" y="1"/>
                    <a:pt x="35" y="1"/>
                  </a:cubicBezTo>
                  <a:cubicBezTo>
                    <a:pt x="34" y="1"/>
                    <a:pt x="34" y="1"/>
                    <a:pt x="34" y="1"/>
                  </a:cubicBezTo>
                  <a:moveTo>
                    <a:pt x="32" y="0"/>
                  </a:moveTo>
                  <a:cubicBezTo>
                    <a:pt x="32" y="0"/>
                    <a:pt x="32" y="1"/>
                    <a:pt x="32" y="1"/>
                  </a:cubicBezTo>
                  <a:cubicBezTo>
                    <a:pt x="32" y="0"/>
                    <a:pt x="32" y="0"/>
                    <a:pt x="32" y="0"/>
                  </a:cubicBezTo>
                  <a:moveTo>
                    <a:pt x="31" y="1"/>
                  </a:moveTo>
                  <a:cubicBezTo>
                    <a:pt x="32" y="1"/>
                    <a:pt x="31" y="1"/>
                    <a:pt x="32" y="1"/>
                  </a:cubicBezTo>
                  <a:cubicBezTo>
                    <a:pt x="32" y="1"/>
                    <a:pt x="32" y="1"/>
                    <a:pt x="31" y="1"/>
                  </a:cubicBezTo>
                  <a:moveTo>
                    <a:pt x="28" y="2"/>
                  </a:moveTo>
                  <a:cubicBezTo>
                    <a:pt x="27" y="2"/>
                    <a:pt x="27" y="2"/>
                    <a:pt x="27" y="1"/>
                  </a:cubicBezTo>
                  <a:cubicBezTo>
                    <a:pt x="27" y="2"/>
                    <a:pt x="27" y="2"/>
                    <a:pt x="27" y="2"/>
                  </a:cubicBezTo>
                  <a:cubicBezTo>
                    <a:pt x="27" y="2"/>
                    <a:pt x="28" y="2"/>
                    <a:pt x="28" y="2"/>
                  </a:cubicBezTo>
                  <a:moveTo>
                    <a:pt x="26" y="1"/>
                  </a:moveTo>
                  <a:cubicBezTo>
                    <a:pt x="26" y="1"/>
                    <a:pt x="26" y="1"/>
                    <a:pt x="26" y="1"/>
                  </a:cubicBezTo>
                  <a:cubicBezTo>
                    <a:pt x="26" y="1"/>
                    <a:pt x="27" y="1"/>
                    <a:pt x="27" y="1"/>
                  </a:cubicBezTo>
                  <a:cubicBezTo>
                    <a:pt x="27" y="1"/>
                    <a:pt x="26" y="1"/>
                    <a:pt x="27" y="1"/>
                  </a:cubicBezTo>
                  <a:cubicBezTo>
                    <a:pt x="27" y="1"/>
                    <a:pt x="28" y="1"/>
                    <a:pt x="29" y="1"/>
                  </a:cubicBezTo>
                  <a:cubicBezTo>
                    <a:pt x="29" y="1"/>
                    <a:pt x="29" y="1"/>
                    <a:pt x="30" y="1"/>
                  </a:cubicBezTo>
                  <a:cubicBezTo>
                    <a:pt x="29" y="1"/>
                    <a:pt x="28" y="2"/>
                    <a:pt x="29" y="2"/>
                  </a:cubicBezTo>
                  <a:cubicBezTo>
                    <a:pt x="29" y="1"/>
                    <a:pt x="30" y="1"/>
                    <a:pt x="30" y="1"/>
                  </a:cubicBezTo>
                  <a:cubicBezTo>
                    <a:pt x="30" y="1"/>
                    <a:pt x="30" y="1"/>
                    <a:pt x="30" y="1"/>
                  </a:cubicBezTo>
                  <a:cubicBezTo>
                    <a:pt x="30" y="1"/>
                    <a:pt x="30" y="0"/>
                    <a:pt x="30" y="1"/>
                  </a:cubicBezTo>
                  <a:cubicBezTo>
                    <a:pt x="30" y="1"/>
                    <a:pt x="30" y="1"/>
                    <a:pt x="30" y="1"/>
                  </a:cubicBezTo>
                  <a:cubicBezTo>
                    <a:pt x="30" y="1"/>
                    <a:pt x="31" y="1"/>
                    <a:pt x="31" y="1"/>
                  </a:cubicBezTo>
                  <a:cubicBezTo>
                    <a:pt x="31" y="1"/>
                    <a:pt x="31" y="1"/>
                    <a:pt x="31" y="1"/>
                  </a:cubicBezTo>
                  <a:cubicBezTo>
                    <a:pt x="31" y="1"/>
                    <a:pt x="31" y="1"/>
                    <a:pt x="31" y="1"/>
                  </a:cubicBezTo>
                  <a:cubicBezTo>
                    <a:pt x="31" y="1"/>
                    <a:pt x="31" y="1"/>
                    <a:pt x="31" y="1"/>
                  </a:cubicBezTo>
                  <a:cubicBezTo>
                    <a:pt x="31" y="0"/>
                    <a:pt x="31" y="0"/>
                    <a:pt x="31" y="0"/>
                  </a:cubicBezTo>
                  <a:cubicBezTo>
                    <a:pt x="30" y="0"/>
                    <a:pt x="30" y="0"/>
                    <a:pt x="30" y="0"/>
                  </a:cubicBezTo>
                  <a:cubicBezTo>
                    <a:pt x="30" y="0"/>
                    <a:pt x="31" y="0"/>
                    <a:pt x="31" y="0"/>
                  </a:cubicBezTo>
                  <a:cubicBezTo>
                    <a:pt x="30" y="0"/>
                    <a:pt x="30" y="0"/>
                    <a:pt x="30" y="0"/>
                  </a:cubicBezTo>
                  <a:cubicBezTo>
                    <a:pt x="30" y="0"/>
                    <a:pt x="30" y="0"/>
                    <a:pt x="30" y="0"/>
                  </a:cubicBezTo>
                  <a:cubicBezTo>
                    <a:pt x="30" y="0"/>
                    <a:pt x="29" y="0"/>
                    <a:pt x="29" y="0"/>
                  </a:cubicBezTo>
                  <a:cubicBezTo>
                    <a:pt x="29" y="0"/>
                    <a:pt x="28" y="0"/>
                    <a:pt x="28" y="1"/>
                  </a:cubicBezTo>
                  <a:cubicBezTo>
                    <a:pt x="29" y="0"/>
                    <a:pt x="29" y="1"/>
                    <a:pt x="30" y="1"/>
                  </a:cubicBezTo>
                  <a:cubicBezTo>
                    <a:pt x="29" y="1"/>
                    <a:pt x="29" y="1"/>
                    <a:pt x="28" y="1"/>
                  </a:cubicBezTo>
                  <a:cubicBezTo>
                    <a:pt x="28" y="1"/>
                    <a:pt x="27" y="1"/>
                    <a:pt x="27" y="1"/>
                  </a:cubicBezTo>
                  <a:cubicBezTo>
                    <a:pt x="27" y="1"/>
                    <a:pt x="28" y="1"/>
                    <a:pt x="28" y="0"/>
                  </a:cubicBezTo>
                  <a:cubicBezTo>
                    <a:pt x="27" y="1"/>
                    <a:pt x="27" y="1"/>
                    <a:pt x="26" y="1"/>
                  </a:cubicBezTo>
                  <a:moveTo>
                    <a:pt x="24" y="4"/>
                  </a:moveTo>
                  <a:cubicBezTo>
                    <a:pt x="24" y="4"/>
                    <a:pt x="25" y="5"/>
                    <a:pt x="25" y="4"/>
                  </a:cubicBezTo>
                  <a:cubicBezTo>
                    <a:pt x="25" y="4"/>
                    <a:pt x="25" y="4"/>
                    <a:pt x="25" y="4"/>
                  </a:cubicBezTo>
                  <a:cubicBezTo>
                    <a:pt x="25" y="4"/>
                    <a:pt x="26" y="4"/>
                    <a:pt x="26" y="4"/>
                  </a:cubicBezTo>
                  <a:cubicBezTo>
                    <a:pt x="26" y="4"/>
                    <a:pt x="26" y="4"/>
                    <a:pt x="26" y="4"/>
                  </a:cubicBezTo>
                  <a:cubicBezTo>
                    <a:pt x="27" y="4"/>
                    <a:pt x="27" y="4"/>
                    <a:pt x="27" y="3"/>
                  </a:cubicBezTo>
                  <a:cubicBezTo>
                    <a:pt x="27" y="3"/>
                    <a:pt x="27" y="3"/>
                    <a:pt x="27" y="3"/>
                  </a:cubicBezTo>
                  <a:cubicBezTo>
                    <a:pt x="26" y="3"/>
                    <a:pt x="25" y="4"/>
                    <a:pt x="24" y="4"/>
                  </a:cubicBezTo>
                  <a:moveTo>
                    <a:pt x="21" y="6"/>
                  </a:moveTo>
                  <a:cubicBezTo>
                    <a:pt x="22" y="6"/>
                    <a:pt x="22" y="6"/>
                    <a:pt x="22" y="5"/>
                  </a:cubicBezTo>
                  <a:cubicBezTo>
                    <a:pt x="22" y="6"/>
                    <a:pt x="22" y="6"/>
                    <a:pt x="22" y="6"/>
                  </a:cubicBezTo>
                  <a:cubicBezTo>
                    <a:pt x="22" y="6"/>
                    <a:pt x="22" y="6"/>
                    <a:pt x="22" y="6"/>
                  </a:cubicBezTo>
                  <a:cubicBezTo>
                    <a:pt x="22" y="6"/>
                    <a:pt x="22" y="6"/>
                    <a:pt x="22" y="6"/>
                  </a:cubicBezTo>
                  <a:cubicBezTo>
                    <a:pt x="22" y="6"/>
                    <a:pt x="22" y="5"/>
                    <a:pt x="22" y="5"/>
                  </a:cubicBezTo>
                  <a:cubicBezTo>
                    <a:pt x="23" y="6"/>
                    <a:pt x="23" y="5"/>
                    <a:pt x="23" y="5"/>
                  </a:cubicBezTo>
                  <a:cubicBezTo>
                    <a:pt x="23" y="5"/>
                    <a:pt x="23" y="5"/>
                    <a:pt x="23" y="5"/>
                  </a:cubicBezTo>
                  <a:cubicBezTo>
                    <a:pt x="24" y="5"/>
                    <a:pt x="25" y="5"/>
                    <a:pt x="25" y="4"/>
                  </a:cubicBezTo>
                  <a:cubicBezTo>
                    <a:pt x="24" y="5"/>
                    <a:pt x="24" y="5"/>
                    <a:pt x="24" y="4"/>
                  </a:cubicBezTo>
                  <a:cubicBezTo>
                    <a:pt x="23" y="4"/>
                    <a:pt x="23" y="5"/>
                    <a:pt x="23" y="5"/>
                  </a:cubicBezTo>
                  <a:cubicBezTo>
                    <a:pt x="22" y="5"/>
                    <a:pt x="21" y="5"/>
                    <a:pt x="21" y="6"/>
                  </a:cubicBezTo>
                  <a:moveTo>
                    <a:pt x="17" y="6"/>
                  </a:moveTo>
                  <a:cubicBezTo>
                    <a:pt x="17" y="5"/>
                    <a:pt x="17" y="5"/>
                    <a:pt x="17" y="5"/>
                  </a:cubicBezTo>
                  <a:cubicBezTo>
                    <a:pt x="17" y="5"/>
                    <a:pt x="17" y="5"/>
                    <a:pt x="17" y="5"/>
                  </a:cubicBezTo>
                  <a:lnTo>
                    <a:pt x="17" y="6"/>
                  </a:lnTo>
                  <a:close/>
                  <a:moveTo>
                    <a:pt x="18" y="8"/>
                  </a:moveTo>
                  <a:cubicBezTo>
                    <a:pt x="18" y="8"/>
                    <a:pt x="18" y="7"/>
                    <a:pt x="18" y="7"/>
                  </a:cubicBezTo>
                  <a:cubicBezTo>
                    <a:pt x="18" y="7"/>
                    <a:pt x="18" y="7"/>
                    <a:pt x="18" y="8"/>
                  </a:cubicBezTo>
                  <a:moveTo>
                    <a:pt x="18" y="8"/>
                  </a:moveTo>
                  <a:cubicBezTo>
                    <a:pt x="19" y="8"/>
                    <a:pt x="18" y="9"/>
                    <a:pt x="19" y="9"/>
                  </a:cubicBezTo>
                  <a:cubicBezTo>
                    <a:pt x="19" y="8"/>
                    <a:pt x="19" y="8"/>
                    <a:pt x="20" y="8"/>
                  </a:cubicBezTo>
                  <a:cubicBezTo>
                    <a:pt x="20" y="7"/>
                    <a:pt x="19" y="8"/>
                    <a:pt x="20" y="7"/>
                  </a:cubicBezTo>
                  <a:cubicBezTo>
                    <a:pt x="20" y="7"/>
                    <a:pt x="20" y="7"/>
                    <a:pt x="21" y="7"/>
                  </a:cubicBezTo>
                  <a:cubicBezTo>
                    <a:pt x="21" y="7"/>
                    <a:pt x="21" y="7"/>
                    <a:pt x="21" y="6"/>
                  </a:cubicBezTo>
                  <a:cubicBezTo>
                    <a:pt x="20" y="7"/>
                    <a:pt x="20" y="7"/>
                    <a:pt x="20" y="7"/>
                  </a:cubicBezTo>
                  <a:cubicBezTo>
                    <a:pt x="20" y="7"/>
                    <a:pt x="20" y="7"/>
                    <a:pt x="19" y="7"/>
                  </a:cubicBezTo>
                  <a:cubicBezTo>
                    <a:pt x="19" y="8"/>
                    <a:pt x="18" y="8"/>
                    <a:pt x="18" y="8"/>
                  </a:cubicBezTo>
                  <a:moveTo>
                    <a:pt x="18" y="9"/>
                  </a:moveTo>
                  <a:cubicBezTo>
                    <a:pt x="18" y="9"/>
                    <a:pt x="18" y="9"/>
                    <a:pt x="18" y="9"/>
                  </a:cubicBezTo>
                  <a:cubicBezTo>
                    <a:pt x="18" y="9"/>
                    <a:pt x="18" y="9"/>
                    <a:pt x="18" y="9"/>
                  </a:cubicBezTo>
                  <a:cubicBezTo>
                    <a:pt x="17" y="9"/>
                    <a:pt x="18" y="9"/>
                    <a:pt x="18" y="9"/>
                  </a:cubicBezTo>
                  <a:moveTo>
                    <a:pt x="0" y="63"/>
                  </a:moveTo>
                  <a:cubicBezTo>
                    <a:pt x="0" y="63"/>
                    <a:pt x="0" y="64"/>
                    <a:pt x="0" y="64"/>
                  </a:cubicBezTo>
                  <a:cubicBezTo>
                    <a:pt x="0" y="63"/>
                    <a:pt x="1" y="64"/>
                    <a:pt x="1" y="63"/>
                  </a:cubicBezTo>
                  <a:cubicBezTo>
                    <a:pt x="1" y="63"/>
                    <a:pt x="1" y="63"/>
                    <a:pt x="0" y="63"/>
                  </a:cubicBezTo>
                  <a:moveTo>
                    <a:pt x="3" y="57"/>
                  </a:moveTo>
                  <a:cubicBezTo>
                    <a:pt x="3" y="57"/>
                    <a:pt x="3" y="58"/>
                    <a:pt x="3" y="58"/>
                  </a:cubicBezTo>
                  <a:cubicBezTo>
                    <a:pt x="3" y="58"/>
                    <a:pt x="3" y="57"/>
                    <a:pt x="3" y="57"/>
                  </a:cubicBezTo>
                  <a:moveTo>
                    <a:pt x="0" y="51"/>
                  </a:moveTo>
                  <a:cubicBezTo>
                    <a:pt x="0" y="51"/>
                    <a:pt x="0" y="51"/>
                    <a:pt x="0" y="51"/>
                  </a:cubicBezTo>
                  <a:cubicBezTo>
                    <a:pt x="0" y="51"/>
                    <a:pt x="0" y="51"/>
                    <a:pt x="0" y="51"/>
                  </a:cubicBezTo>
                  <a:moveTo>
                    <a:pt x="0" y="49"/>
                  </a:moveTo>
                  <a:cubicBezTo>
                    <a:pt x="0" y="49"/>
                    <a:pt x="0" y="49"/>
                    <a:pt x="0" y="50"/>
                  </a:cubicBezTo>
                  <a:cubicBezTo>
                    <a:pt x="0" y="50"/>
                    <a:pt x="0" y="49"/>
                    <a:pt x="0" y="49"/>
                  </a:cubicBezTo>
                  <a:moveTo>
                    <a:pt x="1" y="36"/>
                  </a:moveTo>
                  <a:cubicBezTo>
                    <a:pt x="2" y="36"/>
                    <a:pt x="2" y="36"/>
                    <a:pt x="2" y="36"/>
                  </a:cubicBezTo>
                  <a:cubicBezTo>
                    <a:pt x="2" y="36"/>
                    <a:pt x="2" y="36"/>
                    <a:pt x="2" y="36"/>
                  </a:cubicBezTo>
                  <a:cubicBezTo>
                    <a:pt x="2" y="36"/>
                    <a:pt x="1" y="35"/>
                    <a:pt x="1" y="36"/>
                  </a:cubicBezTo>
                  <a:moveTo>
                    <a:pt x="5" y="30"/>
                  </a:moveTo>
                  <a:cubicBezTo>
                    <a:pt x="5" y="31"/>
                    <a:pt x="4" y="30"/>
                    <a:pt x="4" y="31"/>
                  </a:cubicBezTo>
                  <a:cubicBezTo>
                    <a:pt x="5" y="31"/>
                    <a:pt x="5" y="31"/>
                    <a:pt x="5" y="31"/>
                  </a:cubicBezTo>
                  <a:cubicBezTo>
                    <a:pt x="5" y="31"/>
                    <a:pt x="5" y="30"/>
                    <a:pt x="5" y="30"/>
                  </a:cubicBezTo>
                  <a:moveTo>
                    <a:pt x="3" y="27"/>
                  </a:moveTo>
                  <a:cubicBezTo>
                    <a:pt x="3" y="28"/>
                    <a:pt x="3" y="28"/>
                    <a:pt x="3" y="28"/>
                  </a:cubicBezTo>
                  <a:cubicBezTo>
                    <a:pt x="3" y="28"/>
                    <a:pt x="3" y="28"/>
                    <a:pt x="3" y="28"/>
                  </a:cubicBezTo>
                  <a:cubicBezTo>
                    <a:pt x="3" y="28"/>
                    <a:pt x="3" y="28"/>
                    <a:pt x="4" y="28"/>
                  </a:cubicBezTo>
                  <a:cubicBezTo>
                    <a:pt x="4" y="27"/>
                    <a:pt x="3" y="28"/>
                    <a:pt x="3" y="27"/>
                  </a:cubicBezTo>
                  <a:moveTo>
                    <a:pt x="6" y="20"/>
                  </a:moveTo>
                  <a:cubicBezTo>
                    <a:pt x="6" y="20"/>
                    <a:pt x="6" y="21"/>
                    <a:pt x="6" y="21"/>
                  </a:cubicBezTo>
                  <a:cubicBezTo>
                    <a:pt x="6" y="20"/>
                    <a:pt x="6" y="20"/>
                    <a:pt x="6" y="20"/>
                  </a:cubicBezTo>
                  <a:moveTo>
                    <a:pt x="9" y="18"/>
                  </a:moveTo>
                  <a:cubicBezTo>
                    <a:pt x="9" y="18"/>
                    <a:pt x="9" y="18"/>
                    <a:pt x="9" y="18"/>
                  </a:cubicBezTo>
                  <a:cubicBezTo>
                    <a:pt x="9" y="19"/>
                    <a:pt x="10" y="18"/>
                    <a:pt x="9" y="18"/>
                  </a:cubicBezTo>
                  <a:moveTo>
                    <a:pt x="9" y="16"/>
                  </a:moveTo>
                  <a:cubicBezTo>
                    <a:pt x="8" y="16"/>
                    <a:pt x="8" y="17"/>
                    <a:pt x="8" y="17"/>
                  </a:cubicBezTo>
                  <a:cubicBezTo>
                    <a:pt x="8" y="17"/>
                    <a:pt x="9" y="16"/>
                    <a:pt x="9" y="16"/>
                  </a:cubicBezTo>
                  <a:moveTo>
                    <a:pt x="10" y="14"/>
                  </a:moveTo>
                  <a:cubicBezTo>
                    <a:pt x="10" y="15"/>
                    <a:pt x="10" y="15"/>
                    <a:pt x="10" y="15"/>
                  </a:cubicBezTo>
                  <a:cubicBezTo>
                    <a:pt x="10" y="15"/>
                    <a:pt x="11" y="14"/>
                    <a:pt x="10" y="14"/>
                  </a:cubicBezTo>
                  <a:moveTo>
                    <a:pt x="13" y="13"/>
                  </a:moveTo>
                  <a:cubicBezTo>
                    <a:pt x="13" y="12"/>
                    <a:pt x="12" y="13"/>
                    <a:pt x="12" y="13"/>
                  </a:cubicBezTo>
                  <a:cubicBezTo>
                    <a:pt x="12" y="14"/>
                    <a:pt x="13" y="13"/>
                    <a:pt x="13" y="13"/>
                  </a:cubicBezTo>
                  <a:moveTo>
                    <a:pt x="13" y="9"/>
                  </a:moveTo>
                  <a:cubicBezTo>
                    <a:pt x="13" y="9"/>
                    <a:pt x="12" y="10"/>
                    <a:pt x="12" y="10"/>
                  </a:cubicBezTo>
                  <a:cubicBezTo>
                    <a:pt x="12" y="10"/>
                    <a:pt x="12" y="10"/>
                    <a:pt x="12" y="10"/>
                  </a:cubicBezTo>
                  <a:cubicBezTo>
                    <a:pt x="13" y="10"/>
                    <a:pt x="13" y="10"/>
                    <a:pt x="13" y="9"/>
                  </a:cubicBezTo>
                  <a:moveTo>
                    <a:pt x="17" y="10"/>
                  </a:moveTo>
                  <a:cubicBezTo>
                    <a:pt x="16" y="10"/>
                    <a:pt x="16" y="10"/>
                    <a:pt x="16" y="11"/>
                  </a:cubicBezTo>
                  <a:cubicBezTo>
                    <a:pt x="17" y="11"/>
                    <a:pt x="17" y="10"/>
                    <a:pt x="17" y="10"/>
                  </a:cubicBezTo>
                  <a:cubicBezTo>
                    <a:pt x="17" y="10"/>
                    <a:pt x="17" y="10"/>
                    <a:pt x="17" y="10"/>
                  </a:cubicBezTo>
                  <a:moveTo>
                    <a:pt x="15" y="12"/>
                  </a:moveTo>
                  <a:cubicBezTo>
                    <a:pt x="15" y="13"/>
                    <a:pt x="15" y="12"/>
                    <a:pt x="16" y="12"/>
                  </a:cubicBezTo>
                  <a:cubicBezTo>
                    <a:pt x="16" y="11"/>
                    <a:pt x="16" y="11"/>
                    <a:pt x="16" y="11"/>
                  </a:cubicBezTo>
                  <a:cubicBezTo>
                    <a:pt x="16" y="11"/>
                    <a:pt x="16" y="11"/>
                    <a:pt x="17" y="11"/>
                  </a:cubicBezTo>
                  <a:cubicBezTo>
                    <a:pt x="16" y="11"/>
                    <a:pt x="16" y="11"/>
                    <a:pt x="16" y="11"/>
                  </a:cubicBezTo>
                  <a:cubicBezTo>
                    <a:pt x="16" y="11"/>
                    <a:pt x="16" y="10"/>
                    <a:pt x="16" y="10"/>
                  </a:cubicBezTo>
                  <a:cubicBezTo>
                    <a:pt x="16" y="11"/>
                    <a:pt x="15" y="12"/>
                    <a:pt x="15" y="12"/>
                  </a:cubicBezTo>
                  <a:moveTo>
                    <a:pt x="11" y="18"/>
                  </a:moveTo>
                  <a:cubicBezTo>
                    <a:pt x="11" y="18"/>
                    <a:pt x="11" y="18"/>
                    <a:pt x="11" y="18"/>
                  </a:cubicBezTo>
                  <a:cubicBezTo>
                    <a:pt x="11" y="18"/>
                    <a:pt x="11" y="18"/>
                    <a:pt x="12" y="17"/>
                  </a:cubicBezTo>
                  <a:cubicBezTo>
                    <a:pt x="11" y="17"/>
                    <a:pt x="11" y="18"/>
                    <a:pt x="11" y="18"/>
                  </a:cubicBezTo>
                  <a:moveTo>
                    <a:pt x="10" y="20"/>
                  </a:moveTo>
                  <a:cubicBezTo>
                    <a:pt x="10" y="20"/>
                    <a:pt x="10" y="20"/>
                    <a:pt x="10" y="20"/>
                  </a:cubicBezTo>
                  <a:cubicBezTo>
                    <a:pt x="10" y="20"/>
                    <a:pt x="10" y="20"/>
                    <a:pt x="10" y="20"/>
                  </a:cubicBezTo>
                  <a:close/>
                  <a:moveTo>
                    <a:pt x="10" y="21"/>
                  </a:moveTo>
                  <a:cubicBezTo>
                    <a:pt x="10" y="21"/>
                    <a:pt x="10" y="21"/>
                    <a:pt x="11" y="21"/>
                  </a:cubicBezTo>
                  <a:cubicBezTo>
                    <a:pt x="10" y="20"/>
                    <a:pt x="10" y="21"/>
                    <a:pt x="10" y="21"/>
                  </a:cubicBezTo>
                  <a:cubicBezTo>
                    <a:pt x="10" y="21"/>
                    <a:pt x="10" y="21"/>
                    <a:pt x="10" y="21"/>
                  </a:cubicBezTo>
                  <a:close/>
                  <a:moveTo>
                    <a:pt x="7" y="30"/>
                  </a:moveTo>
                  <a:cubicBezTo>
                    <a:pt x="7" y="29"/>
                    <a:pt x="7" y="29"/>
                    <a:pt x="7" y="29"/>
                  </a:cubicBezTo>
                  <a:cubicBezTo>
                    <a:pt x="7" y="29"/>
                    <a:pt x="7" y="29"/>
                    <a:pt x="7" y="29"/>
                  </a:cubicBezTo>
                  <a:lnTo>
                    <a:pt x="7" y="30"/>
                  </a:lnTo>
                  <a:close/>
                  <a:moveTo>
                    <a:pt x="5" y="79"/>
                  </a:moveTo>
                  <a:cubicBezTo>
                    <a:pt x="5" y="79"/>
                    <a:pt x="4" y="78"/>
                    <a:pt x="4" y="78"/>
                  </a:cubicBezTo>
                  <a:cubicBezTo>
                    <a:pt x="4" y="78"/>
                    <a:pt x="4" y="78"/>
                    <a:pt x="4" y="79"/>
                  </a:cubicBezTo>
                  <a:cubicBezTo>
                    <a:pt x="4" y="79"/>
                    <a:pt x="5" y="79"/>
                    <a:pt x="5" y="79"/>
                  </a:cubicBezTo>
                  <a:moveTo>
                    <a:pt x="8" y="82"/>
                  </a:moveTo>
                  <a:cubicBezTo>
                    <a:pt x="8" y="81"/>
                    <a:pt x="8" y="81"/>
                    <a:pt x="8" y="81"/>
                  </a:cubicBezTo>
                  <a:cubicBezTo>
                    <a:pt x="7" y="81"/>
                    <a:pt x="7" y="81"/>
                    <a:pt x="7" y="81"/>
                  </a:cubicBezTo>
                  <a:cubicBezTo>
                    <a:pt x="7" y="81"/>
                    <a:pt x="8" y="82"/>
                    <a:pt x="8" y="82"/>
                  </a:cubicBezTo>
                  <a:moveTo>
                    <a:pt x="43" y="50"/>
                  </a:moveTo>
                  <a:cubicBezTo>
                    <a:pt x="43" y="50"/>
                    <a:pt x="43" y="50"/>
                    <a:pt x="42" y="50"/>
                  </a:cubicBezTo>
                  <a:cubicBezTo>
                    <a:pt x="42" y="50"/>
                    <a:pt x="43" y="50"/>
                    <a:pt x="43" y="50"/>
                  </a:cubicBezTo>
                  <a:moveTo>
                    <a:pt x="44" y="51"/>
                  </a:moveTo>
                  <a:cubicBezTo>
                    <a:pt x="44" y="51"/>
                    <a:pt x="44" y="51"/>
                    <a:pt x="44" y="51"/>
                  </a:cubicBezTo>
                  <a:cubicBezTo>
                    <a:pt x="44" y="51"/>
                    <a:pt x="44" y="51"/>
                    <a:pt x="43" y="51"/>
                  </a:cubicBezTo>
                  <a:cubicBezTo>
                    <a:pt x="43" y="51"/>
                    <a:pt x="44" y="51"/>
                    <a:pt x="44" y="51"/>
                  </a:cubicBezTo>
                  <a:cubicBezTo>
                    <a:pt x="44" y="51"/>
                    <a:pt x="44" y="51"/>
                    <a:pt x="44" y="51"/>
                  </a:cubicBezTo>
                  <a:cubicBezTo>
                    <a:pt x="44" y="51"/>
                    <a:pt x="44" y="52"/>
                    <a:pt x="44" y="51"/>
                  </a:cubicBezTo>
                  <a:moveTo>
                    <a:pt x="46" y="51"/>
                  </a:moveTo>
                  <a:cubicBezTo>
                    <a:pt x="46" y="51"/>
                    <a:pt x="46" y="51"/>
                    <a:pt x="46" y="51"/>
                  </a:cubicBezTo>
                  <a:cubicBezTo>
                    <a:pt x="46" y="51"/>
                    <a:pt x="46" y="51"/>
                    <a:pt x="46" y="51"/>
                  </a:cubicBezTo>
                  <a:moveTo>
                    <a:pt x="60" y="81"/>
                  </a:moveTo>
                  <a:cubicBezTo>
                    <a:pt x="61" y="81"/>
                    <a:pt x="61" y="80"/>
                    <a:pt x="60" y="81"/>
                  </a:cubicBezTo>
                  <a:close/>
                  <a:moveTo>
                    <a:pt x="56" y="82"/>
                  </a:moveTo>
                  <a:cubicBezTo>
                    <a:pt x="56" y="82"/>
                    <a:pt x="57" y="82"/>
                    <a:pt x="57" y="82"/>
                  </a:cubicBezTo>
                  <a:cubicBezTo>
                    <a:pt x="57" y="82"/>
                    <a:pt x="57" y="82"/>
                    <a:pt x="56" y="82"/>
                  </a:cubicBezTo>
                  <a:moveTo>
                    <a:pt x="58" y="74"/>
                  </a:moveTo>
                  <a:cubicBezTo>
                    <a:pt x="58" y="74"/>
                    <a:pt x="58" y="74"/>
                    <a:pt x="58" y="74"/>
                  </a:cubicBezTo>
                  <a:cubicBezTo>
                    <a:pt x="58" y="74"/>
                    <a:pt x="58" y="74"/>
                    <a:pt x="58" y="74"/>
                  </a:cubicBezTo>
                  <a:cubicBezTo>
                    <a:pt x="58" y="74"/>
                    <a:pt x="58" y="74"/>
                    <a:pt x="58" y="74"/>
                  </a:cubicBezTo>
                  <a:cubicBezTo>
                    <a:pt x="58" y="74"/>
                    <a:pt x="58" y="74"/>
                    <a:pt x="58" y="74"/>
                  </a:cubicBezTo>
                  <a:cubicBezTo>
                    <a:pt x="58" y="74"/>
                    <a:pt x="58" y="74"/>
                    <a:pt x="58" y="74"/>
                  </a:cubicBezTo>
                  <a:cubicBezTo>
                    <a:pt x="58" y="74"/>
                    <a:pt x="58" y="74"/>
                    <a:pt x="58" y="74"/>
                  </a:cubicBezTo>
                  <a:cubicBezTo>
                    <a:pt x="58" y="74"/>
                    <a:pt x="58" y="74"/>
                    <a:pt x="58" y="74"/>
                  </a:cubicBezTo>
                  <a:moveTo>
                    <a:pt x="57" y="75"/>
                  </a:moveTo>
                  <a:cubicBezTo>
                    <a:pt x="57" y="75"/>
                    <a:pt x="57" y="75"/>
                    <a:pt x="57" y="75"/>
                  </a:cubicBezTo>
                  <a:cubicBezTo>
                    <a:pt x="57" y="75"/>
                    <a:pt x="57" y="75"/>
                    <a:pt x="57" y="75"/>
                  </a:cubicBezTo>
                  <a:cubicBezTo>
                    <a:pt x="57" y="75"/>
                    <a:pt x="57" y="75"/>
                    <a:pt x="57" y="75"/>
                  </a:cubicBezTo>
                  <a:cubicBezTo>
                    <a:pt x="57" y="75"/>
                    <a:pt x="57" y="75"/>
                    <a:pt x="57" y="75"/>
                  </a:cubicBezTo>
                  <a:cubicBezTo>
                    <a:pt x="57" y="75"/>
                    <a:pt x="57" y="75"/>
                    <a:pt x="57" y="75"/>
                  </a:cubicBezTo>
                  <a:moveTo>
                    <a:pt x="50" y="79"/>
                  </a:moveTo>
                  <a:cubicBezTo>
                    <a:pt x="50" y="79"/>
                    <a:pt x="50" y="80"/>
                    <a:pt x="51" y="80"/>
                  </a:cubicBezTo>
                  <a:cubicBezTo>
                    <a:pt x="51" y="80"/>
                    <a:pt x="51" y="80"/>
                    <a:pt x="51" y="80"/>
                  </a:cubicBezTo>
                  <a:cubicBezTo>
                    <a:pt x="51" y="80"/>
                    <a:pt x="51" y="80"/>
                    <a:pt x="51" y="80"/>
                  </a:cubicBezTo>
                  <a:cubicBezTo>
                    <a:pt x="51" y="80"/>
                    <a:pt x="51" y="80"/>
                    <a:pt x="51" y="79"/>
                  </a:cubicBezTo>
                  <a:cubicBezTo>
                    <a:pt x="50" y="80"/>
                    <a:pt x="50" y="79"/>
                    <a:pt x="50" y="79"/>
                  </a:cubicBezTo>
                  <a:moveTo>
                    <a:pt x="56" y="75"/>
                  </a:moveTo>
                  <a:cubicBezTo>
                    <a:pt x="56" y="75"/>
                    <a:pt x="57" y="75"/>
                    <a:pt x="56" y="75"/>
                  </a:cubicBezTo>
                  <a:cubicBezTo>
                    <a:pt x="56" y="75"/>
                    <a:pt x="56" y="75"/>
                    <a:pt x="56" y="75"/>
                  </a:cubicBezTo>
                  <a:cubicBezTo>
                    <a:pt x="56" y="75"/>
                    <a:pt x="56" y="75"/>
                    <a:pt x="56" y="75"/>
                  </a:cubicBezTo>
                  <a:moveTo>
                    <a:pt x="57" y="75"/>
                  </a:moveTo>
                  <a:cubicBezTo>
                    <a:pt x="58" y="75"/>
                    <a:pt x="58" y="75"/>
                    <a:pt x="58" y="75"/>
                  </a:cubicBezTo>
                  <a:cubicBezTo>
                    <a:pt x="58" y="75"/>
                    <a:pt x="58" y="75"/>
                    <a:pt x="58" y="75"/>
                  </a:cubicBezTo>
                  <a:cubicBezTo>
                    <a:pt x="58" y="75"/>
                    <a:pt x="58" y="75"/>
                    <a:pt x="58" y="75"/>
                  </a:cubicBezTo>
                  <a:cubicBezTo>
                    <a:pt x="58" y="75"/>
                    <a:pt x="55" y="76"/>
                    <a:pt x="56" y="75"/>
                  </a:cubicBezTo>
                  <a:cubicBezTo>
                    <a:pt x="56" y="75"/>
                    <a:pt x="56" y="75"/>
                    <a:pt x="56" y="75"/>
                  </a:cubicBezTo>
                  <a:cubicBezTo>
                    <a:pt x="56" y="75"/>
                    <a:pt x="56" y="75"/>
                    <a:pt x="56" y="75"/>
                  </a:cubicBezTo>
                  <a:cubicBezTo>
                    <a:pt x="56" y="75"/>
                    <a:pt x="56" y="75"/>
                    <a:pt x="56" y="75"/>
                  </a:cubicBezTo>
                  <a:cubicBezTo>
                    <a:pt x="56" y="75"/>
                    <a:pt x="56" y="75"/>
                    <a:pt x="56" y="75"/>
                  </a:cubicBezTo>
                  <a:cubicBezTo>
                    <a:pt x="56" y="75"/>
                    <a:pt x="56" y="76"/>
                    <a:pt x="56" y="76"/>
                  </a:cubicBezTo>
                  <a:cubicBezTo>
                    <a:pt x="56" y="76"/>
                    <a:pt x="56" y="76"/>
                    <a:pt x="56" y="76"/>
                  </a:cubicBezTo>
                  <a:cubicBezTo>
                    <a:pt x="56" y="76"/>
                    <a:pt x="56" y="76"/>
                    <a:pt x="56" y="76"/>
                  </a:cubicBezTo>
                  <a:cubicBezTo>
                    <a:pt x="56" y="76"/>
                    <a:pt x="56" y="76"/>
                    <a:pt x="56" y="76"/>
                  </a:cubicBezTo>
                  <a:cubicBezTo>
                    <a:pt x="56" y="75"/>
                    <a:pt x="56" y="75"/>
                    <a:pt x="56" y="75"/>
                  </a:cubicBezTo>
                  <a:cubicBezTo>
                    <a:pt x="56" y="75"/>
                    <a:pt x="56" y="75"/>
                    <a:pt x="56" y="75"/>
                  </a:cubicBezTo>
                  <a:cubicBezTo>
                    <a:pt x="56" y="75"/>
                    <a:pt x="56" y="75"/>
                    <a:pt x="56" y="75"/>
                  </a:cubicBezTo>
                  <a:cubicBezTo>
                    <a:pt x="56" y="75"/>
                    <a:pt x="56" y="75"/>
                    <a:pt x="56" y="75"/>
                  </a:cubicBezTo>
                  <a:cubicBezTo>
                    <a:pt x="54" y="76"/>
                    <a:pt x="58" y="75"/>
                    <a:pt x="58" y="75"/>
                  </a:cubicBezTo>
                  <a:cubicBezTo>
                    <a:pt x="58" y="75"/>
                    <a:pt x="58" y="75"/>
                    <a:pt x="58" y="75"/>
                  </a:cubicBezTo>
                  <a:cubicBezTo>
                    <a:pt x="58" y="75"/>
                    <a:pt x="58" y="75"/>
                    <a:pt x="58" y="75"/>
                  </a:cubicBezTo>
                  <a:cubicBezTo>
                    <a:pt x="58" y="75"/>
                    <a:pt x="58" y="75"/>
                    <a:pt x="58" y="75"/>
                  </a:cubicBezTo>
                  <a:cubicBezTo>
                    <a:pt x="58" y="75"/>
                    <a:pt x="58" y="75"/>
                    <a:pt x="58" y="75"/>
                  </a:cubicBezTo>
                  <a:cubicBezTo>
                    <a:pt x="58" y="75"/>
                    <a:pt x="58" y="75"/>
                    <a:pt x="58" y="75"/>
                  </a:cubicBezTo>
                  <a:cubicBezTo>
                    <a:pt x="58" y="75"/>
                    <a:pt x="57" y="75"/>
                    <a:pt x="57" y="75"/>
                  </a:cubicBezTo>
                  <a:moveTo>
                    <a:pt x="48" y="68"/>
                  </a:moveTo>
                  <a:cubicBezTo>
                    <a:pt x="48" y="68"/>
                    <a:pt x="49" y="68"/>
                    <a:pt x="48" y="68"/>
                  </a:cubicBezTo>
                  <a:cubicBezTo>
                    <a:pt x="48" y="68"/>
                    <a:pt x="48" y="68"/>
                    <a:pt x="48" y="68"/>
                  </a:cubicBezTo>
                  <a:moveTo>
                    <a:pt x="50" y="58"/>
                  </a:moveTo>
                  <a:cubicBezTo>
                    <a:pt x="50" y="58"/>
                    <a:pt x="50" y="58"/>
                    <a:pt x="50" y="58"/>
                  </a:cubicBezTo>
                  <a:cubicBezTo>
                    <a:pt x="50" y="58"/>
                    <a:pt x="50" y="58"/>
                    <a:pt x="50" y="58"/>
                  </a:cubicBezTo>
                  <a:cubicBezTo>
                    <a:pt x="50" y="58"/>
                    <a:pt x="50" y="58"/>
                    <a:pt x="50" y="58"/>
                  </a:cubicBezTo>
                  <a:moveTo>
                    <a:pt x="41" y="48"/>
                  </a:moveTo>
                  <a:cubicBezTo>
                    <a:pt x="41" y="48"/>
                    <a:pt x="42" y="48"/>
                    <a:pt x="42" y="48"/>
                  </a:cubicBezTo>
                  <a:cubicBezTo>
                    <a:pt x="42" y="48"/>
                    <a:pt x="41" y="48"/>
                    <a:pt x="41" y="48"/>
                  </a:cubicBezTo>
                  <a:moveTo>
                    <a:pt x="39" y="47"/>
                  </a:moveTo>
                  <a:cubicBezTo>
                    <a:pt x="40" y="48"/>
                    <a:pt x="40" y="48"/>
                    <a:pt x="40" y="48"/>
                  </a:cubicBezTo>
                  <a:cubicBezTo>
                    <a:pt x="40" y="48"/>
                    <a:pt x="40" y="47"/>
                    <a:pt x="39" y="47"/>
                  </a:cubicBezTo>
                  <a:moveTo>
                    <a:pt x="38" y="49"/>
                  </a:moveTo>
                  <a:cubicBezTo>
                    <a:pt x="38" y="48"/>
                    <a:pt x="37" y="49"/>
                    <a:pt x="37" y="49"/>
                  </a:cubicBezTo>
                  <a:cubicBezTo>
                    <a:pt x="38" y="49"/>
                    <a:pt x="38" y="49"/>
                    <a:pt x="38" y="49"/>
                  </a:cubicBezTo>
                  <a:moveTo>
                    <a:pt x="33" y="48"/>
                  </a:moveTo>
                  <a:cubicBezTo>
                    <a:pt x="34" y="47"/>
                    <a:pt x="34" y="48"/>
                    <a:pt x="34" y="48"/>
                  </a:cubicBezTo>
                  <a:cubicBezTo>
                    <a:pt x="34" y="48"/>
                    <a:pt x="35" y="48"/>
                    <a:pt x="35" y="48"/>
                  </a:cubicBezTo>
                  <a:cubicBezTo>
                    <a:pt x="35" y="48"/>
                    <a:pt x="35" y="48"/>
                    <a:pt x="35" y="48"/>
                  </a:cubicBezTo>
                  <a:cubicBezTo>
                    <a:pt x="36" y="48"/>
                    <a:pt x="37" y="48"/>
                    <a:pt x="38" y="48"/>
                  </a:cubicBezTo>
                  <a:cubicBezTo>
                    <a:pt x="38" y="48"/>
                    <a:pt x="39" y="48"/>
                    <a:pt x="38" y="48"/>
                  </a:cubicBezTo>
                  <a:cubicBezTo>
                    <a:pt x="38" y="48"/>
                    <a:pt x="38" y="48"/>
                    <a:pt x="38" y="48"/>
                  </a:cubicBezTo>
                  <a:cubicBezTo>
                    <a:pt x="38" y="48"/>
                    <a:pt x="37" y="47"/>
                    <a:pt x="37" y="47"/>
                  </a:cubicBezTo>
                  <a:cubicBezTo>
                    <a:pt x="37" y="47"/>
                    <a:pt x="36" y="47"/>
                    <a:pt x="36" y="47"/>
                  </a:cubicBezTo>
                  <a:cubicBezTo>
                    <a:pt x="36" y="47"/>
                    <a:pt x="35" y="47"/>
                    <a:pt x="35" y="47"/>
                  </a:cubicBezTo>
                  <a:cubicBezTo>
                    <a:pt x="35" y="47"/>
                    <a:pt x="35" y="47"/>
                    <a:pt x="35" y="47"/>
                  </a:cubicBezTo>
                  <a:cubicBezTo>
                    <a:pt x="34" y="47"/>
                    <a:pt x="33" y="47"/>
                    <a:pt x="33" y="48"/>
                  </a:cubicBezTo>
                  <a:moveTo>
                    <a:pt x="18" y="50"/>
                  </a:moveTo>
                  <a:cubicBezTo>
                    <a:pt x="18" y="50"/>
                    <a:pt x="19" y="50"/>
                    <a:pt x="19" y="50"/>
                  </a:cubicBezTo>
                  <a:cubicBezTo>
                    <a:pt x="19" y="50"/>
                    <a:pt x="19" y="50"/>
                    <a:pt x="20" y="50"/>
                  </a:cubicBezTo>
                  <a:cubicBezTo>
                    <a:pt x="20" y="50"/>
                    <a:pt x="20" y="50"/>
                    <a:pt x="20" y="50"/>
                  </a:cubicBezTo>
                  <a:cubicBezTo>
                    <a:pt x="20" y="50"/>
                    <a:pt x="20" y="50"/>
                    <a:pt x="20" y="50"/>
                  </a:cubicBezTo>
                  <a:cubicBezTo>
                    <a:pt x="20" y="50"/>
                    <a:pt x="21" y="49"/>
                    <a:pt x="21" y="49"/>
                  </a:cubicBezTo>
                  <a:cubicBezTo>
                    <a:pt x="20" y="49"/>
                    <a:pt x="20" y="50"/>
                    <a:pt x="19" y="50"/>
                  </a:cubicBezTo>
                  <a:cubicBezTo>
                    <a:pt x="19" y="50"/>
                    <a:pt x="18" y="50"/>
                    <a:pt x="18" y="50"/>
                  </a:cubicBezTo>
                  <a:moveTo>
                    <a:pt x="21" y="67"/>
                  </a:moveTo>
                  <a:cubicBezTo>
                    <a:pt x="21" y="67"/>
                    <a:pt x="21" y="66"/>
                    <a:pt x="21" y="66"/>
                  </a:cubicBezTo>
                  <a:cubicBezTo>
                    <a:pt x="21" y="66"/>
                    <a:pt x="21" y="67"/>
                    <a:pt x="21" y="67"/>
                  </a:cubicBezTo>
                  <a:moveTo>
                    <a:pt x="20" y="65"/>
                  </a:moveTo>
                  <a:cubicBezTo>
                    <a:pt x="20" y="65"/>
                    <a:pt x="21" y="65"/>
                    <a:pt x="21" y="65"/>
                  </a:cubicBezTo>
                  <a:cubicBezTo>
                    <a:pt x="21" y="65"/>
                    <a:pt x="21" y="64"/>
                    <a:pt x="20" y="65"/>
                  </a:cubicBezTo>
                  <a:moveTo>
                    <a:pt x="20" y="65"/>
                  </a:moveTo>
                  <a:cubicBezTo>
                    <a:pt x="20" y="65"/>
                    <a:pt x="20" y="65"/>
                    <a:pt x="20" y="65"/>
                  </a:cubicBezTo>
                  <a:cubicBezTo>
                    <a:pt x="20" y="64"/>
                    <a:pt x="19" y="65"/>
                    <a:pt x="20" y="65"/>
                  </a:cubicBezTo>
                  <a:moveTo>
                    <a:pt x="18" y="50"/>
                  </a:moveTo>
                  <a:cubicBezTo>
                    <a:pt x="18" y="50"/>
                    <a:pt x="18" y="50"/>
                    <a:pt x="17" y="50"/>
                  </a:cubicBezTo>
                  <a:cubicBezTo>
                    <a:pt x="17" y="50"/>
                    <a:pt x="18" y="50"/>
                    <a:pt x="17" y="50"/>
                  </a:cubicBezTo>
                  <a:cubicBezTo>
                    <a:pt x="17" y="50"/>
                    <a:pt x="17" y="51"/>
                    <a:pt x="18" y="50"/>
                  </a:cubicBezTo>
                  <a:moveTo>
                    <a:pt x="12" y="56"/>
                  </a:moveTo>
                  <a:cubicBezTo>
                    <a:pt x="12" y="56"/>
                    <a:pt x="12" y="55"/>
                    <a:pt x="12" y="55"/>
                  </a:cubicBezTo>
                  <a:cubicBezTo>
                    <a:pt x="12" y="55"/>
                    <a:pt x="12" y="56"/>
                    <a:pt x="12" y="56"/>
                  </a:cubicBezTo>
                  <a:moveTo>
                    <a:pt x="12" y="60"/>
                  </a:moveTo>
                  <a:cubicBezTo>
                    <a:pt x="12" y="60"/>
                    <a:pt x="13" y="60"/>
                    <a:pt x="13" y="59"/>
                  </a:cubicBezTo>
                  <a:cubicBezTo>
                    <a:pt x="12" y="59"/>
                    <a:pt x="12" y="59"/>
                    <a:pt x="12" y="59"/>
                  </a:cubicBezTo>
                  <a:cubicBezTo>
                    <a:pt x="12" y="60"/>
                    <a:pt x="12" y="60"/>
                    <a:pt x="12" y="60"/>
                  </a:cubicBezTo>
                  <a:moveTo>
                    <a:pt x="13" y="68"/>
                  </a:moveTo>
                  <a:cubicBezTo>
                    <a:pt x="13" y="68"/>
                    <a:pt x="13" y="67"/>
                    <a:pt x="13" y="67"/>
                  </a:cubicBezTo>
                  <a:cubicBezTo>
                    <a:pt x="13" y="67"/>
                    <a:pt x="13" y="68"/>
                    <a:pt x="13" y="68"/>
                  </a:cubicBezTo>
                  <a:moveTo>
                    <a:pt x="19" y="67"/>
                  </a:moveTo>
                  <a:cubicBezTo>
                    <a:pt x="19" y="66"/>
                    <a:pt x="18" y="66"/>
                    <a:pt x="18" y="66"/>
                  </a:cubicBezTo>
                  <a:cubicBezTo>
                    <a:pt x="19" y="66"/>
                    <a:pt x="18" y="65"/>
                    <a:pt x="18" y="65"/>
                  </a:cubicBezTo>
                  <a:cubicBezTo>
                    <a:pt x="18" y="65"/>
                    <a:pt x="19" y="65"/>
                    <a:pt x="19" y="65"/>
                  </a:cubicBezTo>
                  <a:cubicBezTo>
                    <a:pt x="18" y="65"/>
                    <a:pt x="19" y="64"/>
                    <a:pt x="18" y="64"/>
                  </a:cubicBezTo>
                  <a:cubicBezTo>
                    <a:pt x="18" y="64"/>
                    <a:pt x="18" y="63"/>
                    <a:pt x="18" y="63"/>
                  </a:cubicBezTo>
                  <a:cubicBezTo>
                    <a:pt x="18" y="64"/>
                    <a:pt x="18" y="64"/>
                    <a:pt x="19" y="64"/>
                  </a:cubicBezTo>
                  <a:cubicBezTo>
                    <a:pt x="19" y="64"/>
                    <a:pt x="19" y="64"/>
                    <a:pt x="19" y="63"/>
                  </a:cubicBezTo>
                  <a:cubicBezTo>
                    <a:pt x="19" y="63"/>
                    <a:pt x="18" y="62"/>
                    <a:pt x="18" y="62"/>
                  </a:cubicBezTo>
                  <a:cubicBezTo>
                    <a:pt x="18" y="62"/>
                    <a:pt x="18" y="62"/>
                    <a:pt x="18" y="62"/>
                  </a:cubicBezTo>
                  <a:cubicBezTo>
                    <a:pt x="18" y="62"/>
                    <a:pt x="19" y="62"/>
                    <a:pt x="18" y="61"/>
                  </a:cubicBezTo>
                  <a:cubicBezTo>
                    <a:pt x="18" y="62"/>
                    <a:pt x="18" y="62"/>
                    <a:pt x="18" y="62"/>
                  </a:cubicBezTo>
                  <a:cubicBezTo>
                    <a:pt x="18" y="61"/>
                    <a:pt x="18" y="61"/>
                    <a:pt x="18" y="61"/>
                  </a:cubicBezTo>
                  <a:cubicBezTo>
                    <a:pt x="18" y="60"/>
                    <a:pt x="18" y="60"/>
                    <a:pt x="18" y="60"/>
                  </a:cubicBezTo>
                  <a:cubicBezTo>
                    <a:pt x="18" y="60"/>
                    <a:pt x="18" y="59"/>
                    <a:pt x="18" y="59"/>
                  </a:cubicBezTo>
                  <a:cubicBezTo>
                    <a:pt x="18" y="59"/>
                    <a:pt x="18" y="59"/>
                    <a:pt x="18" y="59"/>
                  </a:cubicBezTo>
                  <a:cubicBezTo>
                    <a:pt x="18" y="59"/>
                    <a:pt x="18" y="59"/>
                    <a:pt x="18" y="59"/>
                  </a:cubicBezTo>
                  <a:cubicBezTo>
                    <a:pt x="18" y="59"/>
                    <a:pt x="19" y="59"/>
                    <a:pt x="19" y="59"/>
                  </a:cubicBezTo>
                  <a:cubicBezTo>
                    <a:pt x="18" y="58"/>
                    <a:pt x="18" y="59"/>
                    <a:pt x="18" y="59"/>
                  </a:cubicBezTo>
                  <a:cubicBezTo>
                    <a:pt x="18" y="58"/>
                    <a:pt x="18" y="59"/>
                    <a:pt x="18" y="58"/>
                  </a:cubicBezTo>
                  <a:cubicBezTo>
                    <a:pt x="18" y="58"/>
                    <a:pt x="18" y="58"/>
                    <a:pt x="18" y="57"/>
                  </a:cubicBezTo>
                  <a:cubicBezTo>
                    <a:pt x="18" y="57"/>
                    <a:pt x="18" y="57"/>
                    <a:pt x="18" y="57"/>
                  </a:cubicBezTo>
                  <a:cubicBezTo>
                    <a:pt x="17" y="56"/>
                    <a:pt x="17" y="55"/>
                    <a:pt x="18" y="55"/>
                  </a:cubicBezTo>
                  <a:cubicBezTo>
                    <a:pt x="17" y="54"/>
                    <a:pt x="17" y="54"/>
                    <a:pt x="17" y="54"/>
                  </a:cubicBezTo>
                  <a:cubicBezTo>
                    <a:pt x="17" y="53"/>
                    <a:pt x="17" y="52"/>
                    <a:pt x="17" y="51"/>
                  </a:cubicBezTo>
                  <a:cubicBezTo>
                    <a:pt x="17" y="51"/>
                    <a:pt x="17" y="51"/>
                    <a:pt x="17" y="51"/>
                  </a:cubicBezTo>
                  <a:cubicBezTo>
                    <a:pt x="17" y="50"/>
                    <a:pt x="17" y="50"/>
                    <a:pt x="17" y="50"/>
                  </a:cubicBezTo>
                  <a:cubicBezTo>
                    <a:pt x="17" y="50"/>
                    <a:pt x="17" y="51"/>
                    <a:pt x="17" y="52"/>
                  </a:cubicBezTo>
                  <a:cubicBezTo>
                    <a:pt x="17" y="52"/>
                    <a:pt x="17" y="53"/>
                    <a:pt x="17" y="54"/>
                  </a:cubicBezTo>
                  <a:cubicBezTo>
                    <a:pt x="17" y="54"/>
                    <a:pt x="17" y="54"/>
                    <a:pt x="17" y="54"/>
                  </a:cubicBezTo>
                  <a:cubicBezTo>
                    <a:pt x="17" y="55"/>
                    <a:pt x="17" y="56"/>
                    <a:pt x="17" y="57"/>
                  </a:cubicBezTo>
                  <a:cubicBezTo>
                    <a:pt x="17" y="57"/>
                    <a:pt x="17" y="56"/>
                    <a:pt x="17" y="57"/>
                  </a:cubicBezTo>
                  <a:cubicBezTo>
                    <a:pt x="17" y="57"/>
                    <a:pt x="17" y="57"/>
                    <a:pt x="17" y="58"/>
                  </a:cubicBezTo>
                  <a:cubicBezTo>
                    <a:pt x="17" y="59"/>
                    <a:pt x="18" y="59"/>
                    <a:pt x="17" y="60"/>
                  </a:cubicBezTo>
                  <a:cubicBezTo>
                    <a:pt x="17" y="60"/>
                    <a:pt x="17" y="61"/>
                    <a:pt x="17" y="61"/>
                  </a:cubicBezTo>
                  <a:cubicBezTo>
                    <a:pt x="18" y="61"/>
                    <a:pt x="18" y="62"/>
                    <a:pt x="18" y="62"/>
                  </a:cubicBezTo>
                  <a:cubicBezTo>
                    <a:pt x="17" y="62"/>
                    <a:pt x="17" y="62"/>
                    <a:pt x="17" y="62"/>
                  </a:cubicBezTo>
                  <a:cubicBezTo>
                    <a:pt x="17" y="62"/>
                    <a:pt x="17" y="62"/>
                    <a:pt x="17" y="63"/>
                  </a:cubicBezTo>
                  <a:cubicBezTo>
                    <a:pt x="18" y="63"/>
                    <a:pt x="17" y="62"/>
                    <a:pt x="18" y="62"/>
                  </a:cubicBezTo>
                  <a:cubicBezTo>
                    <a:pt x="18" y="63"/>
                    <a:pt x="18" y="63"/>
                    <a:pt x="18" y="64"/>
                  </a:cubicBezTo>
                  <a:cubicBezTo>
                    <a:pt x="18" y="64"/>
                    <a:pt x="18" y="64"/>
                    <a:pt x="18" y="64"/>
                  </a:cubicBezTo>
                  <a:cubicBezTo>
                    <a:pt x="18" y="64"/>
                    <a:pt x="18" y="64"/>
                    <a:pt x="18" y="64"/>
                  </a:cubicBezTo>
                  <a:cubicBezTo>
                    <a:pt x="18" y="65"/>
                    <a:pt x="18" y="65"/>
                    <a:pt x="18" y="65"/>
                  </a:cubicBezTo>
                  <a:cubicBezTo>
                    <a:pt x="18" y="65"/>
                    <a:pt x="18" y="65"/>
                    <a:pt x="18" y="65"/>
                  </a:cubicBezTo>
                  <a:cubicBezTo>
                    <a:pt x="18" y="66"/>
                    <a:pt x="18" y="66"/>
                    <a:pt x="18" y="66"/>
                  </a:cubicBezTo>
                  <a:cubicBezTo>
                    <a:pt x="18" y="67"/>
                    <a:pt x="18" y="67"/>
                    <a:pt x="18" y="68"/>
                  </a:cubicBezTo>
                  <a:cubicBezTo>
                    <a:pt x="18" y="68"/>
                    <a:pt x="18" y="67"/>
                    <a:pt x="18" y="68"/>
                  </a:cubicBezTo>
                  <a:cubicBezTo>
                    <a:pt x="18" y="68"/>
                    <a:pt x="18" y="68"/>
                    <a:pt x="18" y="68"/>
                  </a:cubicBezTo>
                  <a:cubicBezTo>
                    <a:pt x="18" y="68"/>
                    <a:pt x="18" y="69"/>
                    <a:pt x="18" y="69"/>
                  </a:cubicBezTo>
                  <a:cubicBezTo>
                    <a:pt x="18" y="68"/>
                    <a:pt x="18" y="68"/>
                    <a:pt x="18" y="68"/>
                  </a:cubicBezTo>
                  <a:cubicBezTo>
                    <a:pt x="18" y="68"/>
                    <a:pt x="18" y="68"/>
                    <a:pt x="19" y="69"/>
                  </a:cubicBezTo>
                  <a:cubicBezTo>
                    <a:pt x="19" y="69"/>
                    <a:pt x="18" y="69"/>
                    <a:pt x="18" y="69"/>
                  </a:cubicBezTo>
                  <a:cubicBezTo>
                    <a:pt x="19" y="70"/>
                    <a:pt x="19" y="67"/>
                    <a:pt x="19" y="67"/>
                  </a:cubicBezTo>
                  <a:moveTo>
                    <a:pt x="19" y="73"/>
                  </a:moveTo>
                  <a:cubicBezTo>
                    <a:pt x="19" y="73"/>
                    <a:pt x="19" y="73"/>
                    <a:pt x="19" y="73"/>
                  </a:cubicBezTo>
                  <a:cubicBezTo>
                    <a:pt x="20" y="74"/>
                    <a:pt x="20" y="73"/>
                    <a:pt x="19" y="73"/>
                  </a:cubicBezTo>
                  <a:moveTo>
                    <a:pt x="21" y="78"/>
                  </a:moveTo>
                  <a:cubicBezTo>
                    <a:pt x="21" y="78"/>
                    <a:pt x="21" y="77"/>
                    <a:pt x="22" y="76"/>
                  </a:cubicBezTo>
                  <a:cubicBezTo>
                    <a:pt x="21" y="77"/>
                    <a:pt x="21" y="77"/>
                    <a:pt x="21" y="77"/>
                  </a:cubicBezTo>
                  <a:cubicBezTo>
                    <a:pt x="21" y="77"/>
                    <a:pt x="21" y="77"/>
                    <a:pt x="21" y="77"/>
                  </a:cubicBezTo>
                  <a:cubicBezTo>
                    <a:pt x="21" y="78"/>
                    <a:pt x="21" y="78"/>
                    <a:pt x="21" y="78"/>
                  </a:cubicBezTo>
                  <a:moveTo>
                    <a:pt x="19" y="79"/>
                  </a:moveTo>
                  <a:cubicBezTo>
                    <a:pt x="20" y="79"/>
                    <a:pt x="20" y="78"/>
                    <a:pt x="20" y="78"/>
                  </a:cubicBezTo>
                  <a:cubicBezTo>
                    <a:pt x="20" y="78"/>
                    <a:pt x="19" y="79"/>
                    <a:pt x="19" y="79"/>
                  </a:cubicBezTo>
                  <a:moveTo>
                    <a:pt x="19" y="79"/>
                  </a:moveTo>
                  <a:cubicBezTo>
                    <a:pt x="19" y="79"/>
                    <a:pt x="19" y="79"/>
                    <a:pt x="19" y="78"/>
                  </a:cubicBezTo>
                  <a:cubicBezTo>
                    <a:pt x="19" y="78"/>
                    <a:pt x="19" y="79"/>
                    <a:pt x="19" y="79"/>
                  </a:cubicBezTo>
                  <a:moveTo>
                    <a:pt x="14" y="75"/>
                  </a:moveTo>
                  <a:cubicBezTo>
                    <a:pt x="14" y="75"/>
                    <a:pt x="14" y="75"/>
                    <a:pt x="14" y="75"/>
                  </a:cubicBezTo>
                  <a:cubicBezTo>
                    <a:pt x="14" y="75"/>
                    <a:pt x="14" y="75"/>
                    <a:pt x="14" y="75"/>
                  </a:cubicBezTo>
                  <a:moveTo>
                    <a:pt x="13" y="75"/>
                  </a:moveTo>
                  <a:cubicBezTo>
                    <a:pt x="13" y="75"/>
                    <a:pt x="13" y="75"/>
                    <a:pt x="13" y="75"/>
                  </a:cubicBezTo>
                  <a:cubicBezTo>
                    <a:pt x="13" y="75"/>
                    <a:pt x="13" y="75"/>
                    <a:pt x="13" y="75"/>
                  </a:cubicBezTo>
                  <a:moveTo>
                    <a:pt x="13" y="76"/>
                  </a:moveTo>
                  <a:cubicBezTo>
                    <a:pt x="13" y="76"/>
                    <a:pt x="14" y="76"/>
                    <a:pt x="13" y="76"/>
                  </a:cubicBezTo>
                  <a:cubicBezTo>
                    <a:pt x="13" y="75"/>
                    <a:pt x="13" y="76"/>
                    <a:pt x="13" y="76"/>
                  </a:cubicBezTo>
                  <a:moveTo>
                    <a:pt x="14" y="81"/>
                  </a:moveTo>
                  <a:cubicBezTo>
                    <a:pt x="15" y="81"/>
                    <a:pt x="15" y="81"/>
                    <a:pt x="15" y="80"/>
                  </a:cubicBezTo>
                  <a:cubicBezTo>
                    <a:pt x="15" y="80"/>
                    <a:pt x="16" y="80"/>
                    <a:pt x="16" y="80"/>
                  </a:cubicBezTo>
                  <a:cubicBezTo>
                    <a:pt x="16" y="80"/>
                    <a:pt x="17" y="80"/>
                    <a:pt x="16" y="80"/>
                  </a:cubicBezTo>
                  <a:cubicBezTo>
                    <a:pt x="16" y="80"/>
                    <a:pt x="16" y="80"/>
                    <a:pt x="15" y="80"/>
                  </a:cubicBezTo>
                  <a:cubicBezTo>
                    <a:pt x="15" y="80"/>
                    <a:pt x="16" y="80"/>
                    <a:pt x="15" y="80"/>
                  </a:cubicBezTo>
                  <a:cubicBezTo>
                    <a:pt x="15" y="80"/>
                    <a:pt x="15" y="80"/>
                    <a:pt x="15" y="81"/>
                  </a:cubicBezTo>
                  <a:cubicBezTo>
                    <a:pt x="15" y="81"/>
                    <a:pt x="14" y="81"/>
                    <a:pt x="14" y="81"/>
                  </a:cubicBezTo>
                  <a:moveTo>
                    <a:pt x="13" y="76"/>
                  </a:moveTo>
                  <a:cubicBezTo>
                    <a:pt x="13" y="76"/>
                    <a:pt x="13" y="76"/>
                    <a:pt x="13" y="76"/>
                  </a:cubicBezTo>
                  <a:cubicBezTo>
                    <a:pt x="13" y="76"/>
                    <a:pt x="13" y="76"/>
                    <a:pt x="13" y="76"/>
                  </a:cubicBezTo>
                  <a:cubicBezTo>
                    <a:pt x="13" y="76"/>
                    <a:pt x="13" y="76"/>
                    <a:pt x="13" y="76"/>
                  </a:cubicBezTo>
                  <a:moveTo>
                    <a:pt x="10" y="81"/>
                  </a:moveTo>
                  <a:cubicBezTo>
                    <a:pt x="10" y="81"/>
                    <a:pt x="10" y="81"/>
                    <a:pt x="11" y="81"/>
                  </a:cubicBezTo>
                  <a:cubicBezTo>
                    <a:pt x="11" y="82"/>
                    <a:pt x="11" y="82"/>
                    <a:pt x="11" y="81"/>
                  </a:cubicBezTo>
                  <a:cubicBezTo>
                    <a:pt x="11" y="81"/>
                    <a:pt x="11" y="81"/>
                    <a:pt x="10" y="81"/>
                  </a:cubicBezTo>
                  <a:cubicBezTo>
                    <a:pt x="10" y="81"/>
                    <a:pt x="10" y="81"/>
                    <a:pt x="10" y="81"/>
                  </a:cubicBezTo>
                  <a:cubicBezTo>
                    <a:pt x="10" y="81"/>
                    <a:pt x="10" y="81"/>
                    <a:pt x="10" y="81"/>
                  </a:cubicBezTo>
                  <a:moveTo>
                    <a:pt x="9" y="80"/>
                  </a:moveTo>
                  <a:cubicBezTo>
                    <a:pt x="9" y="80"/>
                    <a:pt x="9" y="80"/>
                    <a:pt x="9" y="80"/>
                  </a:cubicBezTo>
                  <a:cubicBezTo>
                    <a:pt x="9" y="80"/>
                    <a:pt x="9" y="80"/>
                    <a:pt x="9" y="80"/>
                  </a:cubicBezTo>
                  <a:moveTo>
                    <a:pt x="6" y="73"/>
                  </a:moveTo>
                  <a:cubicBezTo>
                    <a:pt x="6" y="73"/>
                    <a:pt x="6" y="73"/>
                    <a:pt x="6" y="73"/>
                  </a:cubicBezTo>
                  <a:cubicBezTo>
                    <a:pt x="6" y="74"/>
                    <a:pt x="6" y="74"/>
                    <a:pt x="6" y="74"/>
                  </a:cubicBezTo>
                  <a:cubicBezTo>
                    <a:pt x="6" y="74"/>
                    <a:pt x="6" y="74"/>
                    <a:pt x="6" y="74"/>
                  </a:cubicBezTo>
                  <a:cubicBezTo>
                    <a:pt x="5" y="74"/>
                    <a:pt x="6" y="74"/>
                    <a:pt x="6" y="75"/>
                  </a:cubicBezTo>
                  <a:cubicBezTo>
                    <a:pt x="6" y="74"/>
                    <a:pt x="6" y="75"/>
                    <a:pt x="6" y="75"/>
                  </a:cubicBezTo>
                  <a:cubicBezTo>
                    <a:pt x="6" y="74"/>
                    <a:pt x="6" y="74"/>
                    <a:pt x="6" y="73"/>
                  </a:cubicBezTo>
                  <a:moveTo>
                    <a:pt x="5" y="66"/>
                  </a:moveTo>
                  <a:cubicBezTo>
                    <a:pt x="5" y="66"/>
                    <a:pt x="5" y="66"/>
                    <a:pt x="5" y="66"/>
                  </a:cubicBezTo>
                  <a:cubicBezTo>
                    <a:pt x="5" y="66"/>
                    <a:pt x="5" y="66"/>
                    <a:pt x="5" y="66"/>
                  </a:cubicBezTo>
                  <a:cubicBezTo>
                    <a:pt x="5" y="66"/>
                    <a:pt x="5" y="66"/>
                    <a:pt x="5" y="66"/>
                  </a:cubicBezTo>
                  <a:moveTo>
                    <a:pt x="5" y="64"/>
                  </a:moveTo>
                  <a:cubicBezTo>
                    <a:pt x="5" y="64"/>
                    <a:pt x="4" y="64"/>
                    <a:pt x="5" y="65"/>
                  </a:cubicBezTo>
                  <a:cubicBezTo>
                    <a:pt x="5" y="65"/>
                    <a:pt x="5" y="65"/>
                    <a:pt x="5" y="65"/>
                  </a:cubicBezTo>
                  <a:cubicBezTo>
                    <a:pt x="5" y="65"/>
                    <a:pt x="5" y="65"/>
                    <a:pt x="5" y="66"/>
                  </a:cubicBezTo>
                  <a:cubicBezTo>
                    <a:pt x="5" y="65"/>
                    <a:pt x="5" y="65"/>
                    <a:pt x="5" y="64"/>
                  </a:cubicBezTo>
                  <a:cubicBezTo>
                    <a:pt x="5" y="64"/>
                    <a:pt x="5" y="64"/>
                    <a:pt x="5" y="64"/>
                  </a:cubicBezTo>
                  <a:cubicBezTo>
                    <a:pt x="5" y="64"/>
                    <a:pt x="5" y="64"/>
                    <a:pt x="5" y="64"/>
                  </a:cubicBezTo>
                  <a:cubicBezTo>
                    <a:pt x="5" y="63"/>
                    <a:pt x="5" y="63"/>
                    <a:pt x="5" y="64"/>
                  </a:cubicBezTo>
                  <a:moveTo>
                    <a:pt x="11" y="47"/>
                  </a:moveTo>
                  <a:cubicBezTo>
                    <a:pt x="11" y="48"/>
                    <a:pt x="11" y="48"/>
                    <a:pt x="11" y="48"/>
                  </a:cubicBezTo>
                  <a:cubicBezTo>
                    <a:pt x="11" y="48"/>
                    <a:pt x="11" y="48"/>
                    <a:pt x="12" y="48"/>
                  </a:cubicBezTo>
                  <a:cubicBezTo>
                    <a:pt x="11" y="48"/>
                    <a:pt x="12" y="48"/>
                    <a:pt x="11" y="47"/>
                  </a:cubicBezTo>
                  <a:moveTo>
                    <a:pt x="11" y="47"/>
                  </a:moveTo>
                  <a:cubicBezTo>
                    <a:pt x="11" y="47"/>
                    <a:pt x="11" y="47"/>
                    <a:pt x="11" y="47"/>
                  </a:cubicBezTo>
                  <a:cubicBezTo>
                    <a:pt x="11" y="47"/>
                    <a:pt x="12" y="47"/>
                    <a:pt x="12" y="47"/>
                  </a:cubicBezTo>
                  <a:cubicBezTo>
                    <a:pt x="11" y="47"/>
                    <a:pt x="11" y="47"/>
                    <a:pt x="11" y="47"/>
                  </a:cubicBezTo>
                  <a:moveTo>
                    <a:pt x="11" y="46"/>
                  </a:moveTo>
                  <a:cubicBezTo>
                    <a:pt x="11" y="46"/>
                    <a:pt x="11" y="46"/>
                    <a:pt x="12" y="46"/>
                  </a:cubicBezTo>
                  <a:cubicBezTo>
                    <a:pt x="11" y="46"/>
                    <a:pt x="12" y="46"/>
                    <a:pt x="11" y="46"/>
                  </a:cubicBezTo>
                  <a:moveTo>
                    <a:pt x="8" y="43"/>
                  </a:moveTo>
                  <a:cubicBezTo>
                    <a:pt x="8" y="43"/>
                    <a:pt x="8" y="44"/>
                    <a:pt x="8" y="44"/>
                  </a:cubicBezTo>
                  <a:cubicBezTo>
                    <a:pt x="8" y="43"/>
                    <a:pt x="8" y="43"/>
                    <a:pt x="8" y="43"/>
                  </a:cubicBezTo>
                  <a:moveTo>
                    <a:pt x="12" y="43"/>
                  </a:moveTo>
                  <a:cubicBezTo>
                    <a:pt x="12" y="43"/>
                    <a:pt x="11" y="43"/>
                    <a:pt x="12" y="43"/>
                  </a:cubicBezTo>
                  <a:cubicBezTo>
                    <a:pt x="12" y="43"/>
                    <a:pt x="12" y="43"/>
                    <a:pt x="12" y="43"/>
                  </a:cubicBezTo>
                  <a:moveTo>
                    <a:pt x="10" y="34"/>
                  </a:moveTo>
                  <a:cubicBezTo>
                    <a:pt x="10" y="34"/>
                    <a:pt x="10" y="35"/>
                    <a:pt x="10" y="35"/>
                  </a:cubicBezTo>
                  <a:cubicBezTo>
                    <a:pt x="10" y="35"/>
                    <a:pt x="10" y="35"/>
                    <a:pt x="10" y="35"/>
                  </a:cubicBezTo>
                  <a:cubicBezTo>
                    <a:pt x="10" y="35"/>
                    <a:pt x="10" y="34"/>
                    <a:pt x="10" y="34"/>
                  </a:cubicBezTo>
                  <a:moveTo>
                    <a:pt x="10" y="33"/>
                  </a:moveTo>
                  <a:cubicBezTo>
                    <a:pt x="10" y="34"/>
                    <a:pt x="10" y="34"/>
                    <a:pt x="10" y="34"/>
                  </a:cubicBezTo>
                  <a:cubicBezTo>
                    <a:pt x="11" y="34"/>
                    <a:pt x="10" y="34"/>
                    <a:pt x="10" y="34"/>
                  </a:cubicBezTo>
                  <a:cubicBezTo>
                    <a:pt x="11" y="35"/>
                    <a:pt x="11" y="34"/>
                    <a:pt x="10" y="33"/>
                  </a:cubicBezTo>
                  <a:moveTo>
                    <a:pt x="13" y="29"/>
                  </a:moveTo>
                  <a:cubicBezTo>
                    <a:pt x="13" y="29"/>
                    <a:pt x="13" y="30"/>
                    <a:pt x="13" y="30"/>
                  </a:cubicBezTo>
                  <a:cubicBezTo>
                    <a:pt x="13" y="30"/>
                    <a:pt x="13" y="29"/>
                    <a:pt x="13" y="29"/>
                  </a:cubicBezTo>
                  <a:moveTo>
                    <a:pt x="15" y="25"/>
                  </a:moveTo>
                  <a:cubicBezTo>
                    <a:pt x="15" y="25"/>
                    <a:pt x="15" y="25"/>
                    <a:pt x="15" y="25"/>
                  </a:cubicBezTo>
                  <a:cubicBezTo>
                    <a:pt x="15" y="26"/>
                    <a:pt x="15" y="25"/>
                    <a:pt x="15" y="25"/>
                  </a:cubicBezTo>
                  <a:cubicBezTo>
                    <a:pt x="15" y="25"/>
                    <a:pt x="15" y="25"/>
                    <a:pt x="15" y="25"/>
                  </a:cubicBezTo>
                  <a:cubicBezTo>
                    <a:pt x="15" y="25"/>
                    <a:pt x="15" y="25"/>
                    <a:pt x="15" y="25"/>
                  </a:cubicBezTo>
                  <a:moveTo>
                    <a:pt x="16" y="24"/>
                  </a:moveTo>
                  <a:cubicBezTo>
                    <a:pt x="15" y="24"/>
                    <a:pt x="15" y="24"/>
                    <a:pt x="15" y="24"/>
                  </a:cubicBezTo>
                  <a:cubicBezTo>
                    <a:pt x="15" y="24"/>
                    <a:pt x="16" y="25"/>
                    <a:pt x="16" y="24"/>
                  </a:cubicBezTo>
                  <a:moveTo>
                    <a:pt x="14" y="23"/>
                  </a:moveTo>
                  <a:cubicBezTo>
                    <a:pt x="14" y="24"/>
                    <a:pt x="13" y="25"/>
                    <a:pt x="14" y="25"/>
                  </a:cubicBezTo>
                  <a:cubicBezTo>
                    <a:pt x="14" y="25"/>
                    <a:pt x="14" y="25"/>
                    <a:pt x="14" y="24"/>
                  </a:cubicBezTo>
                  <a:cubicBezTo>
                    <a:pt x="14" y="24"/>
                    <a:pt x="14" y="23"/>
                    <a:pt x="14" y="23"/>
                  </a:cubicBezTo>
                  <a:moveTo>
                    <a:pt x="16" y="20"/>
                  </a:moveTo>
                  <a:cubicBezTo>
                    <a:pt x="16" y="20"/>
                    <a:pt x="16" y="20"/>
                    <a:pt x="16" y="19"/>
                  </a:cubicBezTo>
                  <a:cubicBezTo>
                    <a:pt x="16" y="20"/>
                    <a:pt x="16" y="20"/>
                    <a:pt x="16" y="20"/>
                  </a:cubicBezTo>
                  <a:close/>
                  <a:moveTo>
                    <a:pt x="17" y="21"/>
                  </a:moveTo>
                  <a:cubicBezTo>
                    <a:pt x="16" y="21"/>
                    <a:pt x="16" y="21"/>
                    <a:pt x="16" y="22"/>
                  </a:cubicBezTo>
                  <a:cubicBezTo>
                    <a:pt x="17" y="22"/>
                    <a:pt x="17" y="22"/>
                    <a:pt x="17" y="22"/>
                  </a:cubicBezTo>
                  <a:cubicBezTo>
                    <a:pt x="17" y="22"/>
                    <a:pt x="17" y="21"/>
                    <a:pt x="17" y="21"/>
                  </a:cubicBezTo>
                  <a:moveTo>
                    <a:pt x="18" y="20"/>
                  </a:moveTo>
                  <a:cubicBezTo>
                    <a:pt x="18" y="20"/>
                    <a:pt x="17" y="20"/>
                    <a:pt x="17" y="20"/>
                  </a:cubicBezTo>
                  <a:cubicBezTo>
                    <a:pt x="17" y="20"/>
                    <a:pt x="18" y="20"/>
                    <a:pt x="18" y="20"/>
                  </a:cubicBezTo>
                  <a:moveTo>
                    <a:pt x="18" y="20"/>
                  </a:moveTo>
                  <a:cubicBezTo>
                    <a:pt x="17" y="19"/>
                    <a:pt x="17" y="20"/>
                    <a:pt x="17" y="21"/>
                  </a:cubicBezTo>
                  <a:cubicBezTo>
                    <a:pt x="17" y="21"/>
                    <a:pt x="17" y="21"/>
                    <a:pt x="17" y="21"/>
                  </a:cubicBezTo>
                  <a:cubicBezTo>
                    <a:pt x="17" y="20"/>
                    <a:pt x="17" y="20"/>
                    <a:pt x="18" y="20"/>
                  </a:cubicBezTo>
                  <a:moveTo>
                    <a:pt x="18" y="59"/>
                  </a:moveTo>
                  <a:cubicBezTo>
                    <a:pt x="18" y="59"/>
                    <a:pt x="18" y="59"/>
                    <a:pt x="18" y="59"/>
                  </a:cubicBezTo>
                  <a:cubicBezTo>
                    <a:pt x="18" y="59"/>
                    <a:pt x="18" y="59"/>
                    <a:pt x="18" y="59"/>
                  </a:cubicBezTo>
                  <a:cubicBezTo>
                    <a:pt x="18" y="59"/>
                    <a:pt x="18" y="59"/>
                    <a:pt x="18" y="59"/>
                  </a:cubicBezTo>
                  <a:cubicBezTo>
                    <a:pt x="18" y="59"/>
                    <a:pt x="18" y="59"/>
                    <a:pt x="18" y="59"/>
                  </a:cubicBezTo>
                  <a:moveTo>
                    <a:pt x="60" y="27"/>
                  </a:moveTo>
                  <a:cubicBezTo>
                    <a:pt x="59" y="27"/>
                    <a:pt x="59" y="26"/>
                    <a:pt x="59" y="26"/>
                  </a:cubicBezTo>
                  <a:cubicBezTo>
                    <a:pt x="60" y="26"/>
                    <a:pt x="60" y="27"/>
                    <a:pt x="60" y="27"/>
                  </a:cubicBezTo>
                  <a:moveTo>
                    <a:pt x="4" y="62"/>
                  </a:moveTo>
                  <a:cubicBezTo>
                    <a:pt x="4" y="61"/>
                    <a:pt x="4" y="60"/>
                    <a:pt x="4" y="60"/>
                  </a:cubicBezTo>
                  <a:cubicBezTo>
                    <a:pt x="4" y="60"/>
                    <a:pt x="4" y="60"/>
                    <a:pt x="4" y="60"/>
                  </a:cubicBezTo>
                  <a:cubicBezTo>
                    <a:pt x="4" y="61"/>
                    <a:pt x="4" y="61"/>
                    <a:pt x="4" y="62"/>
                  </a:cubicBezTo>
                  <a:moveTo>
                    <a:pt x="5" y="44"/>
                  </a:moveTo>
                  <a:cubicBezTo>
                    <a:pt x="4" y="43"/>
                    <a:pt x="5" y="43"/>
                    <a:pt x="5" y="42"/>
                  </a:cubicBezTo>
                  <a:cubicBezTo>
                    <a:pt x="5" y="42"/>
                    <a:pt x="5" y="43"/>
                    <a:pt x="5" y="44"/>
                  </a:cubicBezTo>
                  <a:moveTo>
                    <a:pt x="50" y="19"/>
                  </a:moveTo>
                  <a:cubicBezTo>
                    <a:pt x="50" y="19"/>
                    <a:pt x="49" y="18"/>
                    <a:pt x="49" y="18"/>
                  </a:cubicBezTo>
                  <a:cubicBezTo>
                    <a:pt x="49" y="17"/>
                    <a:pt x="49" y="17"/>
                    <a:pt x="49" y="17"/>
                  </a:cubicBezTo>
                  <a:cubicBezTo>
                    <a:pt x="49" y="18"/>
                    <a:pt x="50" y="18"/>
                    <a:pt x="50" y="19"/>
                  </a:cubicBezTo>
                  <a:moveTo>
                    <a:pt x="58" y="31"/>
                  </a:moveTo>
                  <a:cubicBezTo>
                    <a:pt x="58" y="31"/>
                    <a:pt x="58" y="31"/>
                    <a:pt x="58" y="31"/>
                  </a:cubicBezTo>
                  <a:cubicBezTo>
                    <a:pt x="58" y="31"/>
                    <a:pt x="58" y="30"/>
                    <a:pt x="59" y="30"/>
                  </a:cubicBezTo>
                  <a:cubicBezTo>
                    <a:pt x="59" y="31"/>
                    <a:pt x="59" y="31"/>
                    <a:pt x="58" y="31"/>
                  </a:cubicBezTo>
                  <a:moveTo>
                    <a:pt x="51" y="21"/>
                  </a:moveTo>
                  <a:cubicBezTo>
                    <a:pt x="51" y="21"/>
                    <a:pt x="50" y="20"/>
                    <a:pt x="50" y="20"/>
                  </a:cubicBezTo>
                  <a:cubicBezTo>
                    <a:pt x="51" y="20"/>
                    <a:pt x="51" y="21"/>
                    <a:pt x="51" y="21"/>
                  </a:cubicBezTo>
                  <a:moveTo>
                    <a:pt x="45" y="13"/>
                  </a:moveTo>
                  <a:cubicBezTo>
                    <a:pt x="46" y="13"/>
                    <a:pt x="46" y="14"/>
                    <a:pt x="47" y="14"/>
                  </a:cubicBezTo>
                  <a:cubicBezTo>
                    <a:pt x="46" y="14"/>
                    <a:pt x="45" y="13"/>
                    <a:pt x="44" y="12"/>
                  </a:cubicBezTo>
                  <a:cubicBezTo>
                    <a:pt x="44" y="11"/>
                    <a:pt x="45" y="12"/>
                    <a:pt x="45" y="13"/>
                  </a:cubicBezTo>
                  <a:moveTo>
                    <a:pt x="58" y="32"/>
                  </a:moveTo>
                  <a:cubicBezTo>
                    <a:pt x="58" y="31"/>
                    <a:pt x="58" y="31"/>
                    <a:pt x="58" y="31"/>
                  </a:cubicBezTo>
                  <a:cubicBezTo>
                    <a:pt x="58" y="31"/>
                    <a:pt x="58" y="32"/>
                    <a:pt x="58" y="32"/>
                  </a:cubicBezTo>
                  <a:moveTo>
                    <a:pt x="59" y="35"/>
                  </a:moveTo>
                  <a:cubicBezTo>
                    <a:pt x="59" y="35"/>
                    <a:pt x="59" y="35"/>
                    <a:pt x="59" y="35"/>
                  </a:cubicBezTo>
                  <a:cubicBezTo>
                    <a:pt x="59" y="35"/>
                    <a:pt x="59" y="35"/>
                    <a:pt x="59" y="35"/>
                  </a:cubicBezTo>
                  <a:moveTo>
                    <a:pt x="58" y="34"/>
                  </a:moveTo>
                  <a:cubicBezTo>
                    <a:pt x="58" y="33"/>
                    <a:pt x="58" y="33"/>
                    <a:pt x="58" y="32"/>
                  </a:cubicBezTo>
                  <a:cubicBezTo>
                    <a:pt x="58" y="32"/>
                    <a:pt x="58" y="33"/>
                    <a:pt x="59" y="33"/>
                  </a:cubicBezTo>
                  <a:cubicBezTo>
                    <a:pt x="58" y="33"/>
                    <a:pt x="58" y="33"/>
                    <a:pt x="58" y="34"/>
                  </a:cubicBezTo>
                  <a:moveTo>
                    <a:pt x="57" y="21"/>
                  </a:moveTo>
                  <a:cubicBezTo>
                    <a:pt x="57" y="21"/>
                    <a:pt x="57" y="21"/>
                    <a:pt x="57" y="20"/>
                  </a:cubicBezTo>
                  <a:cubicBezTo>
                    <a:pt x="57" y="20"/>
                    <a:pt x="56" y="20"/>
                    <a:pt x="56" y="19"/>
                  </a:cubicBezTo>
                  <a:cubicBezTo>
                    <a:pt x="56" y="19"/>
                    <a:pt x="56" y="19"/>
                    <a:pt x="57" y="19"/>
                  </a:cubicBezTo>
                  <a:cubicBezTo>
                    <a:pt x="57" y="20"/>
                    <a:pt x="57" y="20"/>
                    <a:pt x="57" y="20"/>
                  </a:cubicBezTo>
                  <a:cubicBezTo>
                    <a:pt x="57" y="20"/>
                    <a:pt x="58" y="21"/>
                    <a:pt x="57" y="21"/>
                  </a:cubicBezTo>
                  <a:moveTo>
                    <a:pt x="30" y="52"/>
                  </a:moveTo>
                  <a:cubicBezTo>
                    <a:pt x="30" y="52"/>
                    <a:pt x="29" y="52"/>
                    <a:pt x="28" y="52"/>
                  </a:cubicBezTo>
                  <a:cubicBezTo>
                    <a:pt x="28" y="52"/>
                    <a:pt x="29" y="52"/>
                    <a:pt x="30" y="52"/>
                  </a:cubicBezTo>
                  <a:cubicBezTo>
                    <a:pt x="30" y="52"/>
                    <a:pt x="30" y="52"/>
                    <a:pt x="30" y="52"/>
                  </a:cubicBezTo>
                  <a:moveTo>
                    <a:pt x="13" y="74"/>
                  </a:moveTo>
                  <a:cubicBezTo>
                    <a:pt x="13" y="74"/>
                    <a:pt x="13" y="74"/>
                    <a:pt x="13" y="74"/>
                  </a:cubicBezTo>
                  <a:cubicBezTo>
                    <a:pt x="13" y="74"/>
                    <a:pt x="13" y="74"/>
                    <a:pt x="13" y="74"/>
                  </a:cubicBezTo>
                  <a:cubicBezTo>
                    <a:pt x="13" y="74"/>
                    <a:pt x="13" y="74"/>
                    <a:pt x="13" y="74"/>
                  </a:cubicBezTo>
                  <a:moveTo>
                    <a:pt x="56" y="52"/>
                  </a:moveTo>
                  <a:cubicBezTo>
                    <a:pt x="56" y="52"/>
                    <a:pt x="56" y="53"/>
                    <a:pt x="56" y="54"/>
                  </a:cubicBezTo>
                  <a:cubicBezTo>
                    <a:pt x="56" y="54"/>
                    <a:pt x="56" y="55"/>
                    <a:pt x="56" y="55"/>
                  </a:cubicBezTo>
                  <a:cubicBezTo>
                    <a:pt x="56" y="54"/>
                    <a:pt x="56" y="53"/>
                    <a:pt x="56" y="52"/>
                  </a:cubicBezTo>
                  <a:moveTo>
                    <a:pt x="12" y="74"/>
                  </a:moveTo>
                  <a:cubicBezTo>
                    <a:pt x="12" y="74"/>
                    <a:pt x="12" y="74"/>
                    <a:pt x="12" y="74"/>
                  </a:cubicBezTo>
                  <a:cubicBezTo>
                    <a:pt x="12" y="74"/>
                    <a:pt x="12" y="74"/>
                    <a:pt x="12" y="74"/>
                  </a:cubicBezTo>
                  <a:cubicBezTo>
                    <a:pt x="12" y="74"/>
                    <a:pt x="12" y="74"/>
                    <a:pt x="12" y="74"/>
                  </a:cubicBezTo>
                  <a:cubicBezTo>
                    <a:pt x="12" y="74"/>
                    <a:pt x="12" y="74"/>
                    <a:pt x="12" y="74"/>
                  </a:cubicBezTo>
                  <a:cubicBezTo>
                    <a:pt x="12" y="77"/>
                    <a:pt x="12" y="75"/>
                    <a:pt x="12" y="76"/>
                  </a:cubicBezTo>
                  <a:cubicBezTo>
                    <a:pt x="12" y="76"/>
                    <a:pt x="12" y="76"/>
                    <a:pt x="12" y="76"/>
                  </a:cubicBezTo>
                  <a:cubicBezTo>
                    <a:pt x="12" y="76"/>
                    <a:pt x="12" y="76"/>
                    <a:pt x="12" y="76"/>
                  </a:cubicBezTo>
                  <a:cubicBezTo>
                    <a:pt x="12" y="76"/>
                    <a:pt x="12" y="76"/>
                    <a:pt x="12" y="76"/>
                  </a:cubicBezTo>
                  <a:cubicBezTo>
                    <a:pt x="12" y="75"/>
                    <a:pt x="12" y="75"/>
                    <a:pt x="12" y="75"/>
                  </a:cubicBezTo>
                  <a:cubicBezTo>
                    <a:pt x="12" y="75"/>
                    <a:pt x="12" y="75"/>
                    <a:pt x="12" y="75"/>
                  </a:cubicBezTo>
                  <a:cubicBezTo>
                    <a:pt x="12" y="75"/>
                    <a:pt x="12" y="75"/>
                    <a:pt x="12" y="75"/>
                  </a:cubicBezTo>
                  <a:cubicBezTo>
                    <a:pt x="12" y="75"/>
                    <a:pt x="12" y="75"/>
                    <a:pt x="12" y="75"/>
                  </a:cubicBezTo>
                  <a:cubicBezTo>
                    <a:pt x="12" y="75"/>
                    <a:pt x="12" y="75"/>
                    <a:pt x="12" y="75"/>
                  </a:cubicBezTo>
                  <a:cubicBezTo>
                    <a:pt x="12" y="75"/>
                    <a:pt x="12" y="75"/>
                    <a:pt x="12" y="75"/>
                  </a:cubicBezTo>
                  <a:cubicBezTo>
                    <a:pt x="12" y="75"/>
                    <a:pt x="12" y="74"/>
                    <a:pt x="12" y="74"/>
                  </a:cubicBezTo>
                  <a:cubicBezTo>
                    <a:pt x="12" y="74"/>
                    <a:pt x="12" y="74"/>
                    <a:pt x="12" y="74"/>
                  </a:cubicBezTo>
                  <a:cubicBezTo>
                    <a:pt x="12" y="74"/>
                    <a:pt x="12" y="74"/>
                    <a:pt x="12" y="74"/>
                  </a:cubicBezTo>
                  <a:cubicBezTo>
                    <a:pt x="12" y="74"/>
                    <a:pt x="12" y="74"/>
                    <a:pt x="12" y="74"/>
                  </a:cubicBezTo>
                  <a:cubicBezTo>
                    <a:pt x="12" y="74"/>
                    <a:pt x="12" y="74"/>
                    <a:pt x="12" y="74"/>
                  </a:cubicBezTo>
                  <a:cubicBezTo>
                    <a:pt x="12" y="74"/>
                    <a:pt x="12" y="74"/>
                    <a:pt x="12" y="74"/>
                  </a:cubicBezTo>
                  <a:cubicBezTo>
                    <a:pt x="12" y="75"/>
                    <a:pt x="12" y="75"/>
                    <a:pt x="12" y="75"/>
                  </a:cubicBezTo>
                  <a:cubicBezTo>
                    <a:pt x="12" y="75"/>
                    <a:pt x="12" y="75"/>
                    <a:pt x="12" y="75"/>
                  </a:cubicBezTo>
                  <a:cubicBezTo>
                    <a:pt x="12" y="75"/>
                    <a:pt x="12" y="75"/>
                    <a:pt x="12" y="75"/>
                  </a:cubicBezTo>
                  <a:cubicBezTo>
                    <a:pt x="12" y="75"/>
                    <a:pt x="12" y="75"/>
                    <a:pt x="12" y="75"/>
                  </a:cubicBezTo>
                  <a:cubicBezTo>
                    <a:pt x="12" y="75"/>
                    <a:pt x="12" y="75"/>
                    <a:pt x="12" y="75"/>
                  </a:cubicBezTo>
                  <a:cubicBezTo>
                    <a:pt x="12" y="76"/>
                    <a:pt x="12" y="76"/>
                    <a:pt x="12" y="76"/>
                  </a:cubicBezTo>
                  <a:cubicBezTo>
                    <a:pt x="12" y="76"/>
                    <a:pt x="12" y="76"/>
                    <a:pt x="12" y="76"/>
                  </a:cubicBezTo>
                  <a:cubicBezTo>
                    <a:pt x="12" y="76"/>
                    <a:pt x="12" y="76"/>
                    <a:pt x="12" y="76"/>
                  </a:cubicBezTo>
                  <a:cubicBezTo>
                    <a:pt x="12" y="76"/>
                    <a:pt x="12" y="76"/>
                    <a:pt x="12" y="76"/>
                  </a:cubicBezTo>
                  <a:cubicBezTo>
                    <a:pt x="12" y="77"/>
                    <a:pt x="12" y="74"/>
                    <a:pt x="12" y="74"/>
                  </a:cubicBezTo>
                  <a:cubicBezTo>
                    <a:pt x="12" y="74"/>
                    <a:pt x="12" y="74"/>
                    <a:pt x="12" y="74"/>
                  </a:cubicBezTo>
                  <a:cubicBezTo>
                    <a:pt x="12" y="74"/>
                    <a:pt x="12" y="74"/>
                    <a:pt x="12" y="74"/>
                  </a:cubicBezTo>
                  <a:moveTo>
                    <a:pt x="11" y="49"/>
                  </a:moveTo>
                  <a:cubicBezTo>
                    <a:pt x="11" y="50"/>
                    <a:pt x="11" y="48"/>
                    <a:pt x="11" y="47"/>
                  </a:cubicBezTo>
                  <a:cubicBezTo>
                    <a:pt x="11" y="47"/>
                    <a:pt x="11" y="47"/>
                    <a:pt x="11" y="47"/>
                  </a:cubicBezTo>
                  <a:cubicBezTo>
                    <a:pt x="12" y="47"/>
                    <a:pt x="11" y="49"/>
                    <a:pt x="11" y="49"/>
                  </a:cubicBezTo>
                  <a:moveTo>
                    <a:pt x="14" y="75"/>
                  </a:moveTo>
                  <a:cubicBezTo>
                    <a:pt x="14" y="75"/>
                    <a:pt x="14" y="75"/>
                    <a:pt x="14" y="75"/>
                  </a:cubicBezTo>
                  <a:cubicBezTo>
                    <a:pt x="14" y="75"/>
                    <a:pt x="14" y="75"/>
                    <a:pt x="14" y="75"/>
                  </a:cubicBezTo>
                  <a:moveTo>
                    <a:pt x="12" y="75"/>
                  </a:moveTo>
                  <a:cubicBezTo>
                    <a:pt x="12" y="75"/>
                    <a:pt x="12" y="75"/>
                    <a:pt x="12" y="75"/>
                  </a:cubicBezTo>
                  <a:cubicBezTo>
                    <a:pt x="12" y="75"/>
                    <a:pt x="12" y="75"/>
                    <a:pt x="12" y="75"/>
                  </a:cubicBezTo>
                  <a:cubicBezTo>
                    <a:pt x="12" y="75"/>
                    <a:pt x="12" y="75"/>
                    <a:pt x="12" y="75"/>
                  </a:cubicBezTo>
                  <a:cubicBezTo>
                    <a:pt x="12" y="75"/>
                    <a:pt x="12" y="75"/>
                    <a:pt x="12" y="75"/>
                  </a:cubicBezTo>
                  <a:cubicBezTo>
                    <a:pt x="12" y="75"/>
                    <a:pt x="12" y="75"/>
                    <a:pt x="12" y="75"/>
                  </a:cubicBezTo>
                  <a:cubicBezTo>
                    <a:pt x="12" y="76"/>
                    <a:pt x="12" y="75"/>
                    <a:pt x="12" y="76"/>
                  </a:cubicBezTo>
                  <a:cubicBezTo>
                    <a:pt x="12" y="76"/>
                    <a:pt x="12" y="76"/>
                    <a:pt x="12" y="76"/>
                  </a:cubicBezTo>
                  <a:cubicBezTo>
                    <a:pt x="12" y="76"/>
                    <a:pt x="12" y="76"/>
                    <a:pt x="12" y="76"/>
                  </a:cubicBezTo>
                  <a:cubicBezTo>
                    <a:pt x="12" y="75"/>
                    <a:pt x="12" y="75"/>
                    <a:pt x="12" y="75"/>
                  </a:cubicBezTo>
                  <a:cubicBezTo>
                    <a:pt x="12" y="75"/>
                    <a:pt x="12" y="75"/>
                    <a:pt x="12" y="75"/>
                  </a:cubicBezTo>
                  <a:cubicBezTo>
                    <a:pt x="12" y="75"/>
                    <a:pt x="12" y="75"/>
                    <a:pt x="12" y="75"/>
                  </a:cubicBezTo>
                  <a:cubicBezTo>
                    <a:pt x="12" y="75"/>
                    <a:pt x="12" y="75"/>
                    <a:pt x="12" y="75"/>
                  </a:cubicBezTo>
                  <a:cubicBezTo>
                    <a:pt x="12" y="76"/>
                    <a:pt x="12" y="76"/>
                    <a:pt x="12" y="76"/>
                  </a:cubicBezTo>
                  <a:cubicBezTo>
                    <a:pt x="12" y="76"/>
                    <a:pt x="12" y="76"/>
                    <a:pt x="12" y="76"/>
                  </a:cubicBezTo>
                  <a:cubicBezTo>
                    <a:pt x="12" y="76"/>
                    <a:pt x="12" y="76"/>
                    <a:pt x="12" y="76"/>
                  </a:cubicBezTo>
                  <a:cubicBezTo>
                    <a:pt x="12" y="76"/>
                    <a:pt x="12" y="76"/>
                    <a:pt x="12" y="76"/>
                  </a:cubicBezTo>
                  <a:cubicBezTo>
                    <a:pt x="12" y="76"/>
                    <a:pt x="12" y="76"/>
                    <a:pt x="12" y="76"/>
                  </a:cubicBezTo>
                  <a:cubicBezTo>
                    <a:pt x="12" y="74"/>
                    <a:pt x="12" y="75"/>
                    <a:pt x="12" y="75"/>
                  </a:cubicBezTo>
                  <a:cubicBezTo>
                    <a:pt x="12" y="75"/>
                    <a:pt x="12" y="75"/>
                    <a:pt x="12" y="75"/>
                  </a:cubicBezTo>
                  <a:cubicBezTo>
                    <a:pt x="12" y="75"/>
                    <a:pt x="12" y="75"/>
                    <a:pt x="12" y="75"/>
                  </a:cubicBezTo>
                  <a:cubicBezTo>
                    <a:pt x="12" y="75"/>
                    <a:pt x="12" y="75"/>
                    <a:pt x="12" y="75"/>
                  </a:cubicBezTo>
                  <a:cubicBezTo>
                    <a:pt x="12" y="75"/>
                    <a:pt x="12" y="75"/>
                    <a:pt x="12" y="75"/>
                  </a:cubicBezTo>
                  <a:cubicBezTo>
                    <a:pt x="12" y="75"/>
                    <a:pt x="12" y="75"/>
                    <a:pt x="12" y="75"/>
                  </a:cubicBezTo>
                  <a:moveTo>
                    <a:pt x="12" y="75"/>
                  </a:moveTo>
                  <a:cubicBezTo>
                    <a:pt x="12" y="75"/>
                    <a:pt x="12" y="75"/>
                    <a:pt x="12" y="75"/>
                  </a:cubicBezTo>
                  <a:cubicBezTo>
                    <a:pt x="12" y="75"/>
                    <a:pt x="12" y="75"/>
                    <a:pt x="12" y="75"/>
                  </a:cubicBezTo>
                  <a:cubicBezTo>
                    <a:pt x="12" y="75"/>
                    <a:pt x="12" y="75"/>
                    <a:pt x="12" y="75"/>
                  </a:cubicBezTo>
                  <a:moveTo>
                    <a:pt x="12" y="75"/>
                  </a:moveTo>
                  <a:cubicBezTo>
                    <a:pt x="12" y="75"/>
                    <a:pt x="12" y="75"/>
                    <a:pt x="12" y="76"/>
                  </a:cubicBezTo>
                  <a:cubicBezTo>
                    <a:pt x="12" y="75"/>
                    <a:pt x="12" y="76"/>
                    <a:pt x="12" y="75"/>
                  </a:cubicBezTo>
                  <a:moveTo>
                    <a:pt x="12" y="76"/>
                  </a:moveTo>
                  <a:cubicBezTo>
                    <a:pt x="12" y="75"/>
                    <a:pt x="12" y="75"/>
                    <a:pt x="12" y="75"/>
                  </a:cubicBezTo>
                  <a:cubicBezTo>
                    <a:pt x="12" y="75"/>
                    <a:pt x="12" y="75"/>
                    <a:pt x="12" y="75"/>
                  </a:cubicBezTo>
                  <a:cubicBezTo>
                    <a:pt x="12" y="75"/>
                    <a:pt x="12" y="75"/>
                    <a:pt x="12" y="75"/>
                  </a:cubicBezTo>
                  <a:cubicBezTo>
                    <a:pt x="12" y="75"/>
                    <a:pt x="12" y="75"/>
                    <a:pt x="12" y="75"/>
                  </a:cubicBezTo>
                  <a:cubicBezTo>
                    <a:pt x="12" y="75"/>
                    <a:pt x="12" y="75"/>
                    <a:pt x="12" y="75"/>
                  </a:cubicBezTo>
                  <a:cubicBezTo>
                    <a:pt x="12" y="75"/>
                    <a:pt x="12" y="75"/>
                    <a:pt x="12" y="75"/>
                  </a:cubicBezTo>
                  <a:cubicBezTo>
                    <a:pt x="12" y="75"/>
                    <a:pt x="12" y="75"/>
                    <a:pt x="12" y="75"/>
                  </a:cubicBezTo>
                  <a:cubicBezTo>
                    <a:pt x="12" y="75"/>
                    <a:pt x="12" y="75"/>
                    <a:pt x="12" y="75"/>
                  </a:cubicBezTo>
                  <a:cubicBezTo>
                    <a:pt x="12" y="75"/>
                    <a:pt x="12" y="75"/>
                    <a:pt x="12" y="75"/>
                  </a:cubicBezTo>
                  <a:cubicBezTo>
                    <a:pt x="12" y="76"/>
                    <a:pt x="12" y="76"/>
                    <a:pt x="12" y="76"/>
                  </a:cubicBezTo>
                  <a:moveTo>
                    <a:pt x="36" y="52"/>
                  </a:moveTo>
                  <a:cubicBezTo>
                    <a:pt x="36" y="52"/>
                    <a:pt x="35" y="52"/>
                    <a:pt x="35" y="52"/>
                  </a:cubicBezTo>
                  <a:cubicBezTo>
                    <a:pt x="34" y="52"/>
                    <a:pt x="33" y="52"/>
                    <a:pt x="32" y="52"/>
                  </a:cubicBezTo>
                  <a:cubicBezTo>
                    <a:pt x="31" y="52"/>
                    <a:pt x="31" y="52"/>
                    <a:pt x="31" y="52"/>
                  </a:cubicBezTo>
                  <a:cubicBezTo>
                    <a:pt x="32" y="52"/>
                    <a:pt x="33" y="52"/>
                    <a:pt x="34" y="52"/>
                  </a:cubicBezTo>
                  <a:cubicBezTo>
                    <a:pt x="34" y="52"/>
                    <a:pt x="35" y="52"/>
                    <a:pt x="36" y="52"/>
                  </a:cubicBezTo>
                  <a:moveTo>
                    <a:pt x="26" y="53"/>
                  </a:moveTo>
                  <a:cubicBezTo>
                    <a:pt x="26" y="53"/>
                    <a:pt x="25" y="53"/>
                    <a:pt x="25" y="53"/>
                  </a:cubicBezTo>
                  <a:cubicBezTo>
                    <a:pt x="25" y="53"/>
                    <a:pt x="25" y="53"/>
                    <a:pt x="25" y="53"/>
                  </a:cubicBezTo>
                  <a:cubicBezTo>
                    <a:pt x="25" y="53"/>
                    <a:pt x="25" y="52"/>
                    <a:pt x="25" y="52"/>
                  </a:cubicBezTo>
                  <a:cubicBezTo>
                    <a:pt x="25" y="52"/>
                    <a:pt x="25" y="52"/>
                    <a:pt x="25" y="53"/>
                  </a:cubicBezTo>
                  <a:cubicBezTo>
                    <a:pt x="26" y="53"/>
                    <a:pt x="26" y="53"/>
                    <a:pt x="26" y="53"/>
                  </a:cubicBezTo>
                  <a:moveTo>
                    <a:pt x="21" y="53"/>
                  </a:moveTo>
                  <a:cubicBezTo>
                    <a:pt x="21" y="53"/>
                    <a:pt x="21" y="53"/>
                    <a:pt x="21" y="54"/>
                  </a:cubicBezTo>
                  <a:cubicBezTo>
                    <a:pt x="21" y="54"/>
                    <a:pt x="21" y="54"/>
                    <a:pt x="21" y="54"/>
                  </a:cubicBezTo>
                  <a:cubicBezTo>
                    <a:pt x="21" y="53"/>
                    <a:pt x="21" y="53"/>
                    <a:pt x="21" y="53"/>
                  </a:cubicBezTo>
                  <a:cubicBezTo>
                    <a:pt x="21" y="53"/>
                    <a:pt x="21" y="53"/>
                    <a:pt x="21" y="53"/>
                  </a:cubicBezTo>
                  <a:moveTo>
                    <a:pt x="25" y="53"/>
                  </a:moveTo>
                  <a:cubicBezTo>
                    <a:pt x="25" y="53"/>
                    <a:pt x="24" y="53"/>
                    <a:pt x="24" y="53"/>
                  </a:cubicBezTo>
                  <a:cubicBezTo>
                    <a:pt x="24" y="53"/>
                    <a:pt x="24" y="53"/>
                    <a:pt x="25" y="53"/>
                  </a:cubicBezTo>
                  <a:moveTo>
                    <a:pt x="44" y="52"/>
                  </a:moveTo>
                  <a:cubicBezTo>
                    <a:pt x="43" y="53"/>
                    <a:pt x="43" y="52"/>
                    <a:pt x="43" y="52"/>
                  </a:cubicBezTo>
                  <a:cubicBezTo>
                    <a:pt x="43" y="52"/>
                    <a:pt x="43" y="52"/>
                    <a:pt x="44" y="52"/>
                  </a:cubicBezTo>
                  <a:moveTo>
                    <a:pt x="47" y="58"/>
                  </a:moveTo>
                  <a:cubicBezTo>
                    <a:pt x="46" y="58"/>
                    <a:pt x="46" y="57"/>
                    <a:pt x="46" y="57"/>
                  </a:cubicBezTo>
                  <a:cubicBezTo>
                    <a:pt x="46" y="57"/>
                    <a:pt x="46" y="56"/>
                    <a:pt x="46" y="56"/>
                  </a:cubicBezTo>
                  <a:cubicBezTo>
                    <a:pt x="46" y="55"/>
                    <a:pt x="46" y="55"/>
                    <a:pt x="46" y="55"/>
                  </a:cubicBezTo>
                  <a:cubicBezTo>
                    <a:pt x="47" y="54"/>
                    <a:pt x="46" y="55"/>
                    <a:pt x="46" y="55"/>
                  </a:cubicBezTo>
                  <a:cubicBezTo>
                    <a:pt x="46" y="56"/>
                    <a:pt x="46" y="56"/>
                    <a:pt x="46" y="56"/>
                  </a:cubicBezTo>
                  <a:cubicBezTo>
                    <a:pt x="46" y="56"/>
                    <a:pt x="46" y="57"/>
                    <a:pt x="47" y="57"/>
                  </a:cubicBezTo>
                  <a:cubicBezTo>
                    <a:pt x="47" y="57"/>
                    <a:pt x="47" y="57"/>
                    <a:pt x="47" y="58"/>
                  </a:cubicBezTo>
                  <a:moveTo>
                    <a:pt x="38" y="52"/>
                  </a:moveTo>
                  <a:cubicBezTo>
                    <a:pt x="37" y="52"/>
                    <a:pt x="36" y="52"/>
                    <a:pt x="36" y="52"/>
                  </a:cubicBezTo>
                  <a:cubicBezTo>
                    <a:pt x="37" y="52"/>
                    <a:pt x="37" y="52"/>
                    <a:pt x="38" y="52"/>
                  </a:cubicBezTo>
                  <a:moveTo>
                    <a:pt x="43" y="52"/>
                  </a:moveTo>
                  <a:cubicBezTo>
                    <a:pt x="43" y="52"/>
                    <a:pt x="42" y="52"/>
                    <a:pt x="42" y="52"/>
                  </a:cubicBezTo>
                  <a:cubicBezTo>
                    <a:pt x="42" y="52"/>
                    <a:pt x="43" y="52"/>
                    <a:pt x="43" y="52"/>
                  </a:cubicBezTo>
                  <a:moveTo>
                    <a:pt x="12" y="65"/>
                  </a:moveTo>
                  <a:cubicBezTo>
                    <a:pt x="12" y="65"/>
                    <a:pt x="12" y="66"/>
                    <a:pt x="12" y="66"/>
                  </a:cubicBezTo>
                  <a:cubicBezTo>
                    <a:pt x="12" y="66"/>
                    <a:pt x="12" y="65"/>
                    <a:pt x="12" y="65"/>
                  </a:cubicBezTo>
                  <a:moveTo>
                    <a:pt x="29" y="9"/>
                  </a:moveTo>
                  <a:cubicBezTo>
                    <a:pt x="29" y="9"/>
                    <a:pt x="29" y="9"/>
                    <a:pt x="29" y="10"/>
                  </a:cubicBezTo>
                  <a:cubicBezTo>
                    <a:pt x="29" y="10"/>
                    <a:pt x="29" y="10"/>
                    <a:pt x="29" y="10"/>
                  </a:cubicBezTo>
                  <a:cubicBezTo>
                    <a:pt x="29" y="10"/>
                    <a:pt x="29" y="10"/>
                    <a:pt x="29" y="10"/>
                  </a:cubicBezTo>
                  <a:cubicBezTo>
                    <a:pt x="29" y="10"/>
                    <a:pt x="29" y="9"/>
                    <a:pt x="29" y="9"/>
                  </a:cubicBezTo>
                  <a:moveTo>
                    <a:pt x="32" y="9"/>
                  </a:moveTo>
                  <a:cubicBezTo>
                    <a:pt x="32" y="10"/>
                    <a:pt x="31" y="9"/>
                    <a:pt x="31" y="9"/>
                  </a:cubicBezTo>
                  <a:cubicBezTo>
                    <a:pt x="31" y="9"/>
                    <a:pt x="31" y="9"/>
                    <a:pt x="32" y="9"/>
                  </a:cubicBezTo>
                  <a:moveTo>
                    <a:pt x="29" y="11"/>
                  </a:moveTo>
                  <a:cubicBezTo>
                    <a:pt x="29" y="11"/>
                    <a:pt x="28" y="11"/>
                    <a:pt x="28" y="11"/>
                  </a:cubicBezTo>
                  <a:cubicBezTo>
                    <a:pt x="28" y="11"/>
                    <a:pt x="29" y="10"/>
                    <a:pt x="29" y="11"/>
                  </a:cubicBezTo>
                  <a:moveTo>
                    <a:pt x="31" y="10"/>
                  </a:moveTo>
                  <a:cubicBezTo>
                    <a:pt x="31" y="10"/>
                    <a:pt x="30" y="10"/>
                    <a:pt x="30" y="10"/>
                  </a:cubicBezTo>
                  <a:cubicBezTo>
                    <a:pt x="30" y="10"/>
                    <a:pt x="30" y="10"/>
                    <a:pt x="30" y="10"/>
                  </a:cubicBezTo>
                  <a:cubicBezTo>
                    <a:pt x="30" y="10"/>
                    <a:pt x="31" y="10"/>
                    <a:pt x="31" y="10"/>
                  </a:cubicBezTo>
                  <a:moveTo>
                    <a:pt x="29" y="10"/>
                  </a:moveTo>
                  <a:cubicBezTo>
                    <a:pt x="29" y="10"/>
                    <a:pt x="28" y="10"/>
                    <a:pt x="28" y="10"/>
                  </a:cubicBezTo>
                  <a:cubicBezTo>
                    <a:pt x="28" y="10"/>
                    <a:pt x="28" y="10"/>
                    <a:pt x="28" y="10"/>
                  </a:cubicBezTo>
                  <a:cubicBezTo>
                    <a:pt x="28" y="11"/>
                    <a:pt x="28" y="10"/>
                    <a:pt x="28" y="10"/>
                  </a:cubicBezTo>
                  <a:cubicBezTo>
                    <a:pt x="28" y="11"/>
                    <a:pt x="28" y="11"/>
                    <a:pt x="28" y="11"/>
                  </a:cubicBezTo>
                  <a:cubicBezTo>
                    <a:pt x="27" y="11"/>
                    <a:pt x="28" y="11"/>
                    <a:pt x="28" y="11"/>
                  </a:cubicBezTo>
                  <a:cubicBezTo>
                    <a:pt x="28" y="10"/>
                    <a:pt x="28" y="10"/>
                    <a:pt x="28" y="10"/>
                  </a:cubicBezTo>
                  <a:cubicBezTo>
                    <a:pt x="28" y="10"/>
                    <a:pt x="28" y="10"/>
                    <a:pt x="28" y="10"/>
                  </a:cubicBezTo>
                  <a:cubicBezTo>
                    <a:pt x="28" y="10"/>
                    <a:pt x="28" y="10"/>
                    <a:pt x="28" y="10"/>
                  </a:cubicBezTo>
                  <a:cubicBezTo>
                    <a:pt x="28" y="10"/>
                    <a:pt x="28" y="10"/>
                    <a:pt x="29" y="10"/>
                  </a:cubicBezTo>
                  <a:cubicBezTo>
                    <a:pt x="29" y="10"/>
                    <a:pt x="29" y="10"/>
                    <a:pt x="29" y="10"/>
                  </a:cubicBezTo>
                  <a:moveTo>
                    <a:pt x="24" y="13"/>
                  </a:moveTo>
                  <a:cubicBezTo>
                    <a:pt x="24" y="13"/>
                    <a:pt x="24" y="13"/>
                    <a:pt x="23" y="13"/>
                  </a:cubicBezTo>
                  <a:cubicBezTo>
                    <a:pt x="23" y="13"/>
                    <a:pt x="23" y="13"/>
                    <a:pt x="23" y="13"/>
                  </a:cubicBezTo>
                  <a:cubicBezTo>
                    <a:pt x="23" y="13"/>
                    <a:pt x="23" y="13"/>
                    <a:pt x="24" y="13"/>
                  </a:cubicBezTo>
                  <a:cubicBezTo>
                    <a:pt x="24" y="12"/>
                    <a:pt x="24" y="12"/>
                    <a:pt x="24" y="12"/>
                  </a:cubicBezTo>
                  <a:cubicBezTo>
                    <a:pt x="23" y="13"/>
                    <a:pt x="22" y="13"/>
                    <a:pt x="22" y="13"/>
                  </a:cubicBezTo>
                  <a:cubicBezTo>
                    <a:pt x="22" y="13"/>
                    <a:pt x="23" y="13"/>
                    <a:pt x="23" y="12"/>
                  </a:cubicBezTo>
                  <a:cubicBezTo>
                    <a:pt x="23" y="12"/>
                    <a:pt x="23" y="12"/>
                    <a:pt x="23" y="12"/>
                  </a:cubicBezTo>
                  <a:cubicBezTo>
                    <a:pt x="23" y="11"/>
                    <a:pt x="24" y="11"/>
                    <a:pt x="25" y="11"/>
                  </a:cubicBezTo>
                  <a:cubicBezTo>
                    <a:pt x="25" y="11"/>
                    <a:pt x="24" y="11"/>
                    <a:pt x="24" y="12"/>
                  </a:cubicBezTo>
                  <a:cubicBezTo>
                    <a:pt x="24" y="12"/>
                    <a:pt x="25" y="12"/>
                    <a:pt x="25" y="11"/>
                  </a:cubicBezTo>
                  <a:cubicBezTo>
                    <a:pt x="25" y="12"/>
                    <a:pt x="24" y="12"/>
                    <a:pt x="24" y="12"/>
                  </a:cubicBezTo>
                  <a:cubicBezTo>
                    <a:pt x="24" y="12"/>
                    <a:pt x="24" y="12"/>
                    <a:pt x="24" y="12"/>
                  </a:cubicBezTo>
                  <a:cubicBezTo>
                    <a:pt x="24" y="12"/>
                    <a:pt x="23" y="12"/>
                    <a:pt x="23" y="12"/>
                  </a:cubicBezTo>
                  <a:cubicBezTo>
                    <a:pt x="23" y="12"/>
                    <a:pt x="24" y="12"/>
                    <a:pt x="24" y="12"/>
                  </a:cubicBezTo>
                  <a:cubicBezTo>
                    <a:pt x="24" y="12"/>
                    <a:pt x="24" y="12"/>
                    <a:pt x="24" y="12"/>
                  </a:cubicBezTo>
                  <a:cubicBezTo>
                    <a:pt x="24" y="12"/>
                    <a:pt x="24" y="12"/>
                    <a:pt x="24" y="12"/>
                  </a:cubicBezTo>
                  <a:cubicBezTo>
                    <a:pt x="24" y="12"/>
                    <a:pt x="24" y="12"/>
                    <a:pt x="24" y="13"/>
                  </a:cubicBezTo>
                  <a:moveTo>
                    <a:pt x="29" y="12"/>
                  </a:moveTo>
                  <a:cubicBezTo>
                    <a:pt x="29" y="12"/>
                    <a:pt x="29" y="12"/>
                    <a:pt x="29" y="12"/>
                  </a:cubicBezTo>
                  <a:cubicBezTo>
                    <a:pt x="28" y="12"/>
                    <a:pt x="28" y="12"/>
                    <a:pt x="28" y="12"/>
                  </a:cubicBezTo>
                  <a:cubicBezTo>
                    <a:pt x="28" y="13"/>
                    <a:pt x="28" y="13"/>
                    <a:pt x="27" y="14"/>
                  </a:cubicBezTo>
                  <a:cubicBezTo>
                    <a:pt x="27" y="14"/>
                    <a:pt x="27" y="14"/>
                    <a:pt x="26" y="14"/>
                  </a:cubicBezTo>
                  <a:cubicBezTo>
                    <a:pt x="26" y="13"/>
                    <a:pt x="27" y="13"/>
                    <a:pt x="26" y="13"/>
                  </a:cubicBezTo>
                  <a:cubicBezTo>
                    <a:pt x="26" y="13"/>
                    <a:pt x="27" y="13"/>
                    <a:pt x="27" y="13"/>
                  </a:cubicBezTo>
                  <a:cubicBezTo>
                    <a:pt x="26" y="12"/>
                    <a:pt x="26" y="13"/>
                    <a:pt x="26" y="13"/>
                  </a:cubicBezTo>
                  <a:cubicBezTo>
                    <a:pt x="26" y="13"/>
                    <a:pt x="26" y="12"/>
                    <a:pt x="26" y="12"/>
                  </a:cubicBezTo>
                  <a:cubicBezTo>
                    <a:pt x="26" y="12"/>
                    <a:pt x="27" y="12"/>
                    <a:pt x="27" y="12"/>
                  </a:cubicBezTo>
                  <a:cubicBezTo>
                    <a:pt x="27" y="12"/>
                    <a:pt x="27" y="12"/>
                    <a:pt x="27" y="12"/>
                  </a:cubicBezTo>
                  <a:cubicBezTo>
                    <a:pt x="27" y="12"/>
                    <a:pt x="27" y="12"/>
                    <a:pt x="27" y="12"/>
                  </a:cubicBezTo>
                  <a:cubicBezTo>
                    <a:pt x="27" y="13"/>
                    <a:pt x="27" y="12"/>
                    <a:pt x="27" y="12"/>
                  </a:cubicBezTo>
                  <a:cubicBezTo>
                    <a:pt x="28" y="12"/>
                    <a:pt x="29" y="12"/>
                    <a:pt x="29" y="11"/>
                  </a:cubicBezTo>
                  <a:cubicBezTo>
                    <a:pt x="29" y="12"/>
                    <a:pt x="29" y="12"/>
                    <a:pt x="29" y="12"/>
                  </a:cubicBezTo>
                  <a:moveTo>
                    <a:pt x="28" y="12"/>
                  </a:moveTo>
                  <a:cubicBezTo>
                    <a:pt x="28" y="12"/>
                    <a:pt x="28" y="12"/>
                    <a:pt x="28" y="12"/>
                  </a:cubicBezTo>
                  <a:cubicBezTo>
                    <a:pt x="28" y="13"/>
                    <a:pt x="28" y="12"/>
                    <a:pt x="28" y="12"/>
                  </a:cubicBezTo>
                  <a:cubicBezTo>
                    <a:pt x="29" y="12"/>
                    <a:pt x="28" y="12"/>
                    <a:pt x="28" y="12"/>
                  </a:cubicBezTo>
                  <a:moveTo>
                    <a:pt x="25" y="12"/>
                  </a:moveTo>
                  <a:cubicBezTo>
                    <a:pt x="25" y="12"/>
                    <a:pt x="25" y="12"/>
                    <a:pt x="25" y="12"/>
                  </a:cubicBezTo>
                  <a:cubicBezTo>
                    <a:pt x="25" y="12"/>
                    <a:pt x="25" y="12"/>
                    <a:pt x="25" y="12"/>
                  </a:cubicBezTo>
                  <a:cubicBezTo>
                    <a:pt x="25" y="12"/>
                    <a:pt x="25" y="12"/>
                    <a:pt x="25" y="12"/>
                  </a:cubicBezTo>
                  <a:cubicBezTo>
                    <a:pt x="25" y="12"/>
                    <a:pt x="25" y="13"/>
                    <a:pt x="25" y="12"/>
                  </a:cubicBezTo>
                  <a:cubicBezTo>
                    <a:pt x="25" y="13"/>
                    <a:pt x="25" y="13"/>
                    <a:pt x="25" y="13"/>
                  </a:cubicBezTo>
                  <a:cubicBezTo>
                    <a:pt x="25" y="13"/>
                    <a:pt x="25" y="13"/>
                    <a:pt x="25" y="13"/>
                  </a:cubicBezTo>
                  <a:cubicBezTo>
                    <a:pt x="25" y="12"/>
                    <a:pt x="24" y="13"/>
                    <a:pt x="24" y="13"/>
                  </a:cubicBezTo>
                  <a:cubicBezTo>
                    <a:pt x="24" y="13"/>
                    <a:pt x="24" y="13"/>
                    <a:pt x="24" y="13"/>
                  </a:cubicBezTo>
                  <a:cubicBezTo>
                    <a:pt x="24" y="12"/>
                    <a:pt x="25" y="12"/>
                    <a:pt x="25" y="11"/>
                  </a:cubicBezTo>
                  <a:cubicBezTo>
                    <a:pt x="25" y="11"/>
                    <a:pt x="25" y="12"/>
                    <a:pt x="25" y="12"/>
                  </a:cubicBezTo>
                  <a:cubicBezTo>
                    <a:pt x="25" y="11"/>
                    <a:pt x="25" y="11"/>
                    <a:pt x="26" y="11"/>
                  </a:cubicBezTo>
                  <a:cubicBezTo>
                    <a:pt x="26" y="11"/>
                    <a:pt x="26" y="11"/>
                    <a:pt x="26" y="11"/>
                  </a:cubicBezTo>
                  <a:cubicBezTo>
                    <a:pt x="26" y="12"/>
                    <a:pt x="26" y="12"/>
                    <a:pt x="25" y="12"/>
                  </a:cubicBezTo>
                  <a:cubicBezTo>
                    <a:pt x="25" y="12"/>
                    <a:pt x="25" y="12"/>
                    <a:pt x="25" y="12"/>
                  </a:cubicBezTo>
                  <a:cubicBezTo>
                    <a:pt x="25" y="12"/>
                    <a:pt x="25" y="12"/>
                    <a:pt x="25" y="12"/>
                  </a:cubicBezTo>
                  <a:moveTo>
                    <a:pt x="32" y="8"/>
                  </a:moveTo>
                  <a:cubicBezTo>
                    <a:pt x="32" y="8"/>
                    <a:pt x="31" y="8"/>
                    <a:pt x="32" y="9"/>
                  </a:cubicBezTo>
                  <a:cubicBezTo>
                    <a:pt x="31" y="9"/>
                    <a:pt x="31" y="9"/>
                    <a:pt x="31" y="9"/>
                  </a:cubicBezTo>
                  <a:cubicBezTo>
                    <a:pt x="30" y="9"/>
                    <a:pt x="30" y="9"/>
                    <a:pt x="30" y="8"/>
                  </a:cubicBezTo>
                  <a:cubicBezTo>
                    <a:pt x="30" y="8"/>
                    <a:pt x="30" y="9"/>
                    <a:pt x="30" y="8"/>
                  </a:cubicBezTo>
                  <a:cubicBezTo>
                    <a:pt x="30" y="8"/>
                    <a:pt x="30" y="8"/>
                    <a:pt x="30" y="8"/>
                  </a:cubicBezTo>
                  <a:cubicBezTo>
                    <a:pt x="30" y="8"/>
                    <a:pt x="30" y="8"/>
                    <a:pt x="29" y="8"/>
                  </a:cubicBezTo>
                  <a:cubicBezTo>
                    <a:pt x="29" y="8"/>
                    <a:pt x="30" y="8"/>
                    <a:pt x="30" y="8"/>
                  </a:cubicBezTo>
                  <a:cubicBezTo>
                    <a:pt x="30" y="8"/>
                    <a:pt x="30" y="8"/>
                    <a:pt x="30" y="8"/>
                  </a:cubicBezTo>
                  <a:cubicBezTo>
                    <a:pt x="31" y="7"/>
                    <a:pt x="31" y="7"/>
                    <a:pt x="32" y="7"/>
                  </a:cubicBezTo>
                  <a:cubicBezTo>
                    <a:pt x="32" y="8"/>
                    <a:pt x="31" y="8"/>
                    <a:pt x="32" y="8"/>
                  </a:cubicBezTo>
                  <a:cubicBezTo>
                    <a:pt x="31" y="7"/>
                    <a:pt x="31" y="8"/>
                    <a:pt x="30" y="8"/>
                  </a:cubicBezTo>
                  <a:cubicBezTo>
                    <a:pt x="30" y="8"/>
                    <a:pt x="31" y="8"/>
                    <a:pt x="31" y="8"/>
                  </a:cubicBezTo>
                  <a:cubicBezTo>
                    <a:pt x="31" y="8"/>
                    <a:pt x="31" y="8"/>
                    <a:pt x="31" y="8"/>
                  </a:cubicBezTo>
                  <a:cubicBezTo>
                    <a:pt x="31" y="8"/>
                    <a:pt x="31" y="8"/>
                    <a:pt x="32" y="8"/>
                  </a:cubicBezTo>
                  <a:moveTo>
                    <a:pt x="23" y="14"/>
                  </a:moveTo>
                  <a:cubicBezTo>
                    <a:pt x="23" y="14"/>
                    <a:pt x="23" y="14"/>
                    <a:pt x="22" y="14"/>
                  </a:cubicBezTo>
                  <a:cubicBezTo>
                    <a:pt x="23" y="14"/>
                    <a:pt x="23" y="14"/>
                    <a:pt x="22" y="15"/>
                  </a:cubicBezTo>
                  <a:cubicBezTo>
                    <a:pt x="22" y="14"/>
                    <a:pt x="22" y="15"/>
                    <a:pt x="22" y="15"/>
                  </a:cubicBezTo>
                  <a:cubicBezTo>
                    <a:pt x="22" y="15"/>
                    <a:pt x="22" y="14"/>
                    <a:pt x="21" y="15"/>
                  </a:cubicBezTo>
                  <a:cubicBezTo>
                    <a:pt x="21" y="14"/>
                    <a:pt x="22" y="14"/>
                    <a:pt x="22" y="14"/>
                  </a:cubicBezTo>
                  <a:cubicBezTo>
                    <a:pt x="22" y="14"/>
                    <a:pt x="22" y="14"/>
                    <a:pt x="22" y="15"/>
                  </a:cubicBezTo>
                  <a:cubicBezTo>
                    <a:pt x="22" y="14"/>
                    <a:pt x="22" y="14"/>
                    <a:pt x="22" y="14"/>
                  </a:cubicBezTo>
                  <a:cubicBezTo>
                    <a:pt x="22" y="14"/>
                    <a:pt x="22" y="14"/>
                    <a:pt x="22" y="14"/>
                  </a:cubicBezTo>
                  <a:cubicBezTo>
                    <a:pt x="23" y="14"/>
                    <a:pt x="22" y="14"/>
                    <a:pt x="22" y="13"/>
                  </a:cubicBezTo>
                  <a:cubicBezTo>
                    <a:pt x="23" y="13"/>
                    <a:pt x="23" y="14"/>
                    <a:pt x="23" y="14"/>
                  </a:cubicBezTo>
                  <a:moveTo>
                    <a:pt x="35" y="9"/>
                  </a:moveTo>
                  <a:cubicBezTo>
                    <a:pt x="35" y="9"/>
                    <a:pt x="35" y="10"/>
                    <a:pt x="35" y="9"/>
                  </a:cubicBezTo>
                  <a:cubicBezTo>
                    <a:pt x="35" y="10"/>
                    <a:pt x="34" y="10"/>
                    <a:pt x="35" y="9"/>
                  </a:cubicBezTo>
                  <a:moveTo>
                    <a:pt x="63" y="68"/>
                  </a:moveTo>
                  <a:cubicBezTo>
                    <a:pt x="63" y="69"/>
                    <a:pt x="63" y="70"/>
                    <a:pt x="63" y="70"/>
                  </a:cubicBezTo>
                  <a:cubicBezTo>
                    <a:pt x="63" y="70"/>
                    <a:pt x="63" y="69"/>
                    <a:pt x="63" y="68"/>
                  </a:cubicBezTo>
                  <a:moveTo>
                    <a:pt x="35" y="9"/>
                  </a:moveTo>
                  <a:cubicBezTo>
                    <a:pt x="34" y="9"/>
                    <a:pt x="34" y="9"/>
                    <a:pt x="34" y="10"/>
                  </a:cubicBezTo>
                  <a:cubicBezTo>
                    <a:pt x="34" y="9"/>
                    <a:pt x="34" y="10"/>
                    <a:pt x="34" y="9"/>
                  </a:cubicBezTo>
                  <a:cubicBezTo>
                    <a:pt x="34" y="9"/>
                    <a:pt x="34" y="9"/>
                    <a:pt x="34" y="9"/>
                  </a:cubicBezTo>
                  <a:cubicBezTo>
                    <a:pt x="34" y="9"/>
                    <a:pt x="34" y="9"/>
                    <a:pt x="34" y="9"/>
                  </a:cubicBezTo>
                  <a:cubicBezTo>
                    <a:pt x="34" y="9"/>
                    <a:pt x="35" y="9"/>
                    <a:pt x="35" y="9"/>
                  </a:cubicBezTo>
                  <a:moveTo>
                    <a:pt x="58" y="71"/>
                  </a:moveTo>
                  <a:cubicBezTo>
                    <a:pt x="57" y="71"/>
                    <a:pt x="57" y="71"/>
                    <a:pt x="57" y="70"/>
                  </a:cubicBezTo>
                  <a:cubicBezTo>
                    <a:pt x="57" y="70"/>
                    <a:pt x="57" y="71"/>
                    <a:pt x="57" y="70"/>
                  </a:cubicBezTo>
                  <a:cubicBezTo>
                    <a:pt x="57" y="70"/>
                    <a:pt x="57" y="69"/>
                    <a:pt x="57" y="69"/>
                  </a:cubicBezTo>
                  <a:cubicBezTo>
                    <a:pt x="56" y="68"/>
                    <a:pt x="56" y="67"/>
                    <a:pt x="56" y="66"/>
                  </a:cubicBezTo>
                  <a:cubicBezTo>
                    <a:pt x="56" y="66"/>
                    <a:pt x="56" y="66"/>
                    <a:pt x="56" y="66"/>
                  </a:cubicBezTo>
                  <a:cubicBezTo>
                    <a:pt x="56" y="65"/>
                    <a:pt x="56" y="63"/>
                    <a:pt x="56" y="62"/>
                  </a:cubicBezTo>
                  <a:cubicBezTo>
                    <a:pt x="56" y="62"/>
                    <a:pt x="56" y="62"/>
                    <a:pt x="56" y="61"/>
                  </a:cubicBezTo>
                  <a:cubicBezTo>
                    <a:pt x="56" y="61"/>
                    <a:pt x="55" y="61"/>
                    <a:pt x="55" y="61"/>
                  </a:cubicBezTo>
                  <a:cubicBezTo>
                    <a:pt x="55" y="61"/>
                    <a:pt x="55" y="60"/>
                    <a:pt x="55" y="60"/>
                  </a:cubicBezTo>
                  <a:cubicBezTo>
                    <a:pt x="55" y="59"/>
                    <a:pt x="55" y="58"/>
                    <a:pt x="55" y="57"/>
                  </a:cubicBezTo>
                  <a:cubicBezTo>
                    <a:pt x="55" y="57"/>
                    <a:pt x="55" y="57"/>
                    <a:pt x="56" y="57"/>
                  </a:cubicBezTo>
                  <a:cubicBezTo>
                    <a:pt x="56" y="57"/>
                    <a:pt x="55" y="57"/>
                    <a:pt x="55" y="57"/>
                  </a:cubicBezTo>
                  <a:cubicBezTo>
                    <a:pt x="55" y="56"/>
                    <a:pt x="55" y="56"/>
                    <a:pt x="55" y="55"/>
                  </a:cubicBezTo>
                  <a:cubicBezTo>
                    <a:pt x="55" y="55"/>
                    <a:pt x="55" y="55"/>
                    <a:pt x="55" y="55"/>
                  </a:cubicBezTo>
                  <a:cubicBezTo>
                    <a:pt x="55" y="55"/>
                    <a:pt x="54" y="54"/>
                    <a:pt x="55" y="54"/>
                  </a:cubicBezTo>
                  <a:cubicBezTo>
                    <a:pt x="54" y="54"/>
                    <a:pt x="55" y="54"/>
                    <a:pt x="54" y="53"/>
                  </a:cubicBezTo>
                  <a:cubicBezTo>
                    <a:pt x="54" y="54"/>
                    <a:pt x="54" y="54"/>
                    <a:pt x="54" y="54"/>
                  </a:cubicBezTo>
                  <a:cubicBezTo>
                    <a:pt x="54" y="54"/>
                    <a:pt x="54" y="54"/>
                    <a:pt x="55" y="54"/>
                  </a:cubicBezTo>
                  <a:cubicBezTo>
                    <a:pt x="55" y="54"/>
                    <a:pt x="54" y="55"/>
                    <a:pt x="54" y="55"/>
                  </a:cubicBezTo>
                  <a:cubicBezTo>
                    <a:pt x="54" y="55"/>
                    <a:pt x="54" y="55"/>
                    <a:pt x="54" y="55"/>
                  </a:cubicBezTo>
                  <a:cubicBezTo>
                    <a:pt x="54" y="55"/>
                    <a:pt x="55" y="55"/>
                    <a:pt x="55" y="56"/>
                  </a:cubicBezTo>
                  <a:cubicBezTo>
                    <a:pt x="55" y="56"/>
                    <a:pt x="54" y="55"/>
                    <a:pt x="54" y="55"/>
                  </a:cubicBezTo>
                  <a:cubicBezTo>
                    <a:pt x="54" y="56"/>
                    <a:pt x="55" y="56"/>
                    <a:pt x="54" y="56"/>
                  </a:cubicBezTo>
                  <a:cubicBezTo>
                    <a:pt x="55" y="57"/>
                    <a:pt x="55" y="57"/>
                    <a:pt x="55" y="58"/>
                  </a:cubicBezTo>
                  <a:cubicBezTo>
                    <a:pt x="55" y="58"/>
                    <a:pt x="55" y="57"/>
                    <a:pt x="55" y="57"/>
                  </a:cubicBezTo>
                  <a:cubicBezTo>
                    <a:pt x="54" y="57"/>
                    <a:pt x="54" y="57"/>
                    <a:pt x="54" y="58"/>
                  </a:cubicBezTo>
                  <a:cubicBezTo>
                    <a:pt x="54" y="58"/>
                    <a:pt x="54" y="58"/>
                    <a:pt x="54" y="58"/>
                  </a:cubicBezTo>
                  <a:cubicBezTo>
                    <a:pt x="55" y="58"/>
                    <a:pt x="54" y="58"/>
                    <a:pt x="55" y="58"/>
                  </a:cubicBezTo>
                  <a:cubicBezTo>
                    <a:pt x="55" y="58"/>
                    <a:pt x="55" y="58"/>
                    <a:pt x="55" y="59"/>
                  </a:cubicBezTo>
                  <a:cubicBezTo>
                    <a:pt x="55" y="59"/>
                    <a:pt x="55" y="58"/>
                    <a:pt x="55" y="58"/>
                  </a:cubicBezTo>
                  <a:cubicBezTo>
                    <a:pt x="55" y="58"/>
                    <a:pt x="54" y="58"/>
                    <a:pt x="54" y="58"/>
                  </a:cubicBezTo>
                  <a:cubicBezTo>
                    <a:pt x="54" y="58"/>
                    <a:pt x="54" y="59"/>
                    <a:pt x="54" y="59"/>
                  </a:cubicBezTo>
                  <a:cubicBezTo>
                    <a:pt x="55" y="59"/>
                    <a:pt x="54" y="59"/>
                    <a:pt x="54" y="59"/>
                  </a:cubicBezTo>
                  <a:cubicBezTo>
                    <a:pt x="55" y="58"/>
                    <a:pt x="55" y="59"/>
                    <a:pt x="55" y="59"/>
                  </a:cubicBezTo>
                  <a:cubicBezTo>
                    <a:pt x="55" y="59"/>
                    <a:pt x="55" y="59"/>
                    <a:pt x="54" y="59"/>
                  </a:cubicBezTo>
                  <a:cubicBezTo>
                    <a:pt x="54" y="59"/>
                    <a:pt x="54" y="60"/>
                    <a:pt x="54" y="60"/>
                  </a:cubicBezTo>
                  <a:cubicBezTo>
                    <a:pt x="54" y="60"/>
                    <a:pt x="53" y="60"/>
                    <a:pt x="54" y="59"/>
                  </a:cubicBezTo>
                  <a:cubicBezTo>
                    <a:pt x="54" y="59"/>
                    <a:pt x="53" y="60"/>
                    <a:pt x="53" y="60"/>
                  </a:cubicBezTo>
                  <a:cubicBezTo>
                    <a:pt x="53" y="59"/>
                    <a:pt x="53" y="59"/>
                    <a:pt x="53" y="59"/>
                  </a:cubicBezTo>
                  <a:cubicBezTo>
                    <a:pt x="53" y="59"/>
                    <a:pt x="53" y="58"/>
                    <a:pt x="53" y="58"/>
                  </a:cubicBezTo>
                  <a:cubicBezTo>
                    <a:pt x="53" y="58"/>
                    <a:pt x="53" y="57"/>
                    <a:pt x="53" y="56"/>
                  </a:cubicBezTo>
                  <a:cubicBezTo>
                    <a:pt x="53" y="56"/>
                    <a:pt x="53" y="56"/>
                    <a:pt x="53" y="56"/>
                  </a:cubicBezTo>
                  <a:cubicBezTo>
                    <a:pt x="53" y="55"/>
                    <a:pt x="53" y="54"/>
                    <a:pt x="53" y="53"/>
                  </a:cubicBezTo>
                  <a:cubicBezTo>
                    <a:pt x="53" y="53"/>
                    <a:pt x="53" y="52"/>
                    <a:pt x="53" y="52"/>
                  </a:cubicBezTo>
                  <a:cubicBezTo>
                    <a:pt x="53" y="50"/>
                    <a:pt x="53" y="48"/>
                    <a:pt x="53" y="46"/>
                  </a:cubicBezTo>
                  <a:cubicBezTo>
                    <a:pt x="53" y="45"/>
                    <a:pt x="53" y="45"/>
                    <a:pt x="53" y="45"/>
                  </a:cubicBezTo>
                  <a:cubicBezTo>
                    <a:pt x="53" y="45"/>
                    <a:pt x="53" y="44"/>
                    <a:pt x="53" y="44"/>
                  </a:cubicBezTo>
                  <a:cubicBezTo>
                    <a:pt x="53" y="43"/>
                    <a:pt x="53" y="43"/>
                    <a:pt x="53" y="43"/>
                  </a:cubicBezTo>
                  <a:cubicBezTo>
                    <a:pt x="53" y="42"/>
                    <a:pt x="53" y="43"/>
                    <a:pt x="53" y="42"/>
                  </a:cubicBezTo>
                  <a:cubicBezTo>
                    <a:pt x="53" y="42"/>
                    <a:pt x="53" y="41"/>
                    <a:pt x="53" y="40"/>
                  </a:cubicBezTo>
                  <a:cubicBezTo>
                    <a:pt x="53" y="40"/>
                    <a:pt x="53" y="40"/>
                    <a:pt x="53" y="41"/>
                  </a:cubicBezTo>
                  <a:cubicBezTo>
                    <a:pt x="54" y="40"/>
                    <a:pt x="53" y="39"/>
                    <a:pt x="53" y="40"/>
                  </a:cubicBezTo>
                  <a:cubicBezTo>
                    <a:pt x="53" y="39"/>
                    <a:pt x="53" y="39"/>
                    <a:pt x="53" y="39"/>
                  </a:cubicBezTo>
                  <a:cubicBezTo>
                    <a:pt x="53" y="38"/>
                    <a:pt x="53" y="37"/>
                    <a:pt x="53" y="37"/>
                  </a:cubicBezTo>
                  <a:cubicBezTo>
                    <a:pt x="53" y="36"/>
                    <a:pt x="53" y="36"/>
                    <a:pt x="53" y="36"/>
                  </a:cubicBezTo>
                  <a:cubicBezTo>
                    <a:pt x="53" y="36"/>
                    <a:pt x="53" y="36"/>
                    <a:pt x="53" y="36"/>
                  </a:cubicBezTo>
                  <a:cubicBezTo>
                    <a:pt x="53" y="35"/>
                    <a:pt x="53" y="34"/>
                    <a:pt x="53" y="34"/>
                  </a:cubicBezTo>
                  <a:cubicBezTo>
                    <a:pt x="53" y="34"/>
                    <a:pt x="52" y="33"/>
                    <a:pt x="52" y="33"/>
                  </a:cubicBezTo>
                  <a:cubicBezTo>
                    <a:pt x="52" y="33"/>
                    <a:pt x="52" y="33"/>
                    <a:pt x="53" y="33"/>
                  </a:cubicBezTo>
                  <a:cubicBezTo>
                    <a:pt x="52" y="32"/>
                    <a:pt x="52" y="32"/>
                    <a:pt x="52" y="31"/>
                  </a:cubicBezTo>
                  <a:cubicBezTo>
                    <a:pt x="52" y="31"/>
                    <a:pt x="52" y="31"/>
                    <a:pt x="52" y="31"/>
                  </a:cubicBezTo>
                  <a:cubicBezTo>
                    <a:pt x="52" y="31"/>
                    <a:pt x="52" y="31"/>
                    <a:pt x="52" y="30"/>
                  </a:cubicBezTo>
                  <a:cubicBezTo>
                    <a:pt x="52" y="30"/>
                    <a:pt x="52" y="30"/>
                    <a:pt x="52" y="30"/>
                  </a:cubicBezTo>
                  <a:cubicBezTo>
                    <a:pt x="52" y="30"/>
                    <a:pt x="52" y="29"/>
                    <a:pt x="52" y="29"/>
                  </a:cubicBezTo>
                  <a:cubicBezTo>
                    <a:pt x="52" y="29"/>
                    <a:pt x="51" y="28"/>
                    <a:pt x="51" y="28"/>
                  </a:cubicBezTo>
                  <a:cubicBezTo>
                    <a:pt x="51" y="28"/>
                    <a:pt x="51" y="27"/>
                    <a:pt x="51" y="27"/>
                  </a:cubicBezTo>
                  <a:cubicBezTo>
                    <a:pt x="50" y="26"/>
                    <a:pt x="50" y="26"/>
                    <a:pt x="50" y="25"/>
                  </a:cubicBezTo>
                  <a:cubicBezTo>
                    <a:pt x="50" y="25"/>
                    <a:pt x="49" y="24"/>
                    <a:pt x="49" y="24"/>
                  </a:cubicBezTo>
                  <a:cubicBezTo>
                    <a:pt x="49" y="23"/>
                    <a:pt x="49" y="23"/>
                    <a:pt x="49" y="23"/>
                  </a:cubicBezTo>
                  <a:cubicBezTo>
                    <a:pt x="49" y="23"/>
                    <a:pt x="49" y="23"/>
                    <a:pt x="49" y="23"/>
                  </a:cubicBezTo>
                  <a:cubicBezTo>
                    <a:pt x="49" y="23"/>
                    <a:pt x="49" y="23"/>
                    <a:pt x="48" y="22"/>
                  </a:cubicBezTo>
                  <a:cubicBezTo>
                    <a:pt x="48" y="22"/>
                    <a:pt x="48" y="21"/>
                    <a:pt x="48" y="21"/>
                  </a:cubicBezTo>
                  <a:cubicBezTo>
                    <a:pt x="48" y="21"/>
                    <a:pt x="48" y="21"/>
                    <a:pt x="47" y="20"/>
                  </a:cubicBezTo>
                  <a:cubicBezTo>
                    <a:pt x="47" y="20"/>
                    <a:pt x="47" y="20"/>
                    <a:pt x="47" y="20"/>
                  </a:cubicBezTo>
                  <a:cubicBezTo>
                    <a:pt x="47" y="20"/>
                    <a:pt x="47" y="20"/>
                    <a:pt x="47" y="20"/>
                  </a:cubicBezTo>
                  <a:cubicBezTo>
                    <a:pt x="47" y="20"/>
                    <a:pt x="47" y="19"/>
                    <a:pt x="47" y="19"/>
                  </a:cubicBezTo>
                  <a:cubicBezTo>
                    <a:pt x="47" y="19"/>
                    <a:pt x="47" y="19"/>
                    <a:pt x="47" y="19"/>
                  </a:cubicBezTo>
                  <a:cubicBezTo>
                    <a:pt x="46" y="18"/>
                    <a:pt x="46" y="18"/>
                    <a:pt x="45" y="17"/>
                  </a:cubicBezTo>
                  <a:cubicBezTo>
                    <a:pt x="45" y="17"/>
                    <a:pt x="45" y="17"/>
                    <a:pt x="45" y="17"/>
                  </a:cubicBezTo>
                  <a:cubicBezTo>
                    <a:pt x="45" y="17"/>
                    <a:pt x="44" y="17"/>
                    <a:pt x="44" y="16"/>
                  </a:cubicBezTo>
                  <a:cubicBezTo>
                    <a:pt x="44" y="16"/>
                    <a:pt x="43" y="15"/>
                    <a:pt x="43" y="15"/>
                  </a:cubicBezTo>
                  <a:cubicBezTo>
                    <a:pt x="43" y="15"/>
                    <a:pt x="43" y="15"/>
                    <a:pt x="43" y="15"/>
                  </a:cubicBezTo>
                  <a:cubicBezTo>
                    <a:pt x="43" y="15"/>
                    <a:pt x="43" y="15"/>
                    <a:pt x="43" y="15"/>
                  </a:cubicBezTo>
                  <a:cubicBezTo>
                    <a:pt x="43" y="14"/>
                    <a:pt x="42" y="14"/>
                    <a:pt x="42" y="14"/>
                  </a:cubicBezTo>
                  <a:cubicBezTo>
                    <a:pt x="42" y="14"/>
                    <a:pt x="42" y="14"/>
                    <a:pt x="42" y="14"/>
                  </a:cubicBezTo>
                  <a:cubicBezTo>
                    <a:pt x="41" y="14"/>
                    <a:pt x="40" y="13"/>
                    <a:pt x="40" y="13"/>
                  </a:cubicBezTo>
                  <a:cubicBezTo>
                    <a:pt x="39" y="12"/>
                    <a:pt x="39" y="13"/>
                    <a:pt x="39" y="12"/>
                  </a:cubicBezTo>
                  <a:cubicBezTo>
                    <a:pt x="39" y="12"/>
                    <a:pt x="38" y="12"/>
                    <a:pt x="38" y="12"/>
                  </a:cubicBezTo>
                  <a:cubicBezTo>
                    <a:pt x="38" y="12"/>
                    <a:pt x="37" y="12"/>
                    <a:pt x="37" y="12"/>
                  </a:cubicBezTo>
                  <a:cubicBezTo>
                    <a:pt x="37" y="11"/>
                    <a:pt x="37" y="11"/>
                    <a:pt x="37" y="11"/>
                  </a:cubicBezTo>
                  <a:cubicBezTo>
                    <a:pt x="37" y="11"/>
                    <a:pt x="37" y="11"/>
                    <a:pt x="36" y="11"/>
                  </a:cubicBezTo>
                  <a:cubicBezTo>
                    <a:pt x="36" y="11"/>
                    <a:pt x="35" y="11"/>
                    <a:pt x="35" y="11"/>
                  </a:cubicBezTo>
                  <a:cubicBezTo>
                    <a:pt x="35" y="10"/>
                    <a:pt x="35" y="11"/>
                    <a:pt x="35" y="11"/>
                  </a:cubicBezTo>
                  <a:cubicBezTo>
                    <a:pt x="35" y="11"/>
                    <a:pt x="36" y="10"/>
                    <a:pt x="36" y="11"/>
                  </a:cubicBezTo>
                  <a:cubicBezTo>
                    <a:pt x="36" y="11"/>
                    <a:pt x="36" y="10"/>
                    <a:pt x="36" y="10"/>
                  </a:cubicBezTo>
                  <a:cubicBezTo>
                    <a:pt x="36" y="11"/>
                    <a:pt x="36" y="11"/>
                    <a:pt x="36" y="11"/>
                  </a:cubicBezTo>
                  <a:cubicBezTo>
                    <a:pt x="36" y="11"/>
                    <a:pt x="37" y="10"/>
                    <a:pt x="37" y="11"/>
                  </a:cubicBezTo>
                  <a:cubicBezTo>
                    <a:pt x="37" y="11"/>
                    <a:pt x="37" y="11"/>
                    <a:pt x="37" y="10"/>
                  </a:cubicBezTo>
                  <a:cubicBezTo>
                    <a:pt x="37" y="10"/>
                    <a:pt x="38" y="11"/>
                    <a:pt x="38" y="11"/>
                  </a:cubicBezTo>
                  <a:cubicBezTo>
                    <a:pt x="38" y="10"/>
                    <a:pt x="38" y="10"/>
                    <a:pt x="38" y="10"/>
                  </a:cubicBezTo>
                  <a:cubicBezTo>
                    <a:pt x="39" y="10"/>
                    <a:pt x="39" y="10"/>
                    <a:pt x="39" y="11"/>
                  </a:cubicBezTo>
                  <a:cubicBezTo>
                    <a:pt x="40" y="11"/>
                    <a:pt x="40" y="11"/>
                    <a:pt x="40" y="11"/>
                  </a:cubicBezTo>
                  <a:cubicBezTo>
                    <a:pt x="40" y="11"/>
                    <a:pt x="40" y="11"/>
                    <a:pt x="40" y="11"/>
                  </a:cubicBezTo>
                  <a:cubicBezTo>
                    <a:pt x="40" y="11"/>
                    <a:pt x="40" y="11"/>
                    <a:pt x="40" y="11"/>
                  </a:cubicBezTo>
                  <a:cubicBezTo>
                    <a:pt x="40" y="11"/>
                    <a:pt x="41" y="11"/>
                    <a:pt x="41" y="12"/>
                  </a:cubicBezTo>
                  <a:cubicBezTo>
                    <a:pt x="41" y="12"/>
                    <a:pt x="41" y="12"/>
                    <a:pt x="41" y="12"/>
                  </a:cubicBezTo>
                  <a:cubicBezTo>
                    <a:pt x="42" y="12"/>
                    <a:pt x="43" y="12"/>
                    <a:pt x="43" y="13"/>
                  </a:cubicBezTo>
                  <a:cubicBezTo>
                    <a:pt x="43" y="13"/>
                    <a:pt x="43" y="13"/>
                    <a:pt x="43" y="13"/>
                  </a:cubicBezTo>
                  <a:cubicBezTo>
                    <a:pt x="43" y="13"/>
                    <a:pt x="44" y="13"/>
                    <a:pt x="44" y="13"/>
                  </a:cubicBezTo>
                  <a:cubicBezTo>
                    <a:pt x="44" y="14"/>
                    <a:pt x="44" y="14"/>
                    <a:pt x="44" y="13"/>
                  </a:cubicBezTo>
                  <a:cubicBezTo>
                    <a:pt x="44" y="14"/>
                    <a:pt x="44" y="14"/>
                    <a:pt x="45" y="14"/>
                  </a:cubicBezTo>
                  <a:cubicBezTo>
                    <a:pt x="45" y="14"/>
                    <a:pt x="44" y="13"/>
                    <a:pt x="44" y="13"/>
                  </a:cubicBezTo>
                  <a:cubicBezTo>
                    <a:pt x="44" y="13"/>
                    <a:pt x="44" y="13"/>
                    <a:pt x="44" y="13"/>
                  </a:cubicBezTo>
                  <a:cubicBezTo>
                    <a:pt x="44" y="13"/>
                    <a:pt x="44" y="13"/>
                    <a:pt x="44" y="13"/>
                  </a:cubicBezTo>
                  <a:cubicBezTo>
                    <a:pt x="44" y="13"/>
                    <a:pt x="44" y="13"/>
                    <a:pt x="44" y="13"/>
                  </a:cubicBezTo>
                  <a:cubicBezTo>
                    <a:pt x="43" y="12"/>
                    <a:pt x="42" y="11"/>
                    <a:pt x="41" y="11"/>
                  </a:cubicBezTo>
                  <a:cubicBezTo>
                    <a:pt x="41" y="11"/>
                    <a:pt x="40" y="10"/>
                    <a:pt x="39" y="10"/>
                  </a:cubicBezTo>
                  <a:cubicBezTo>
                    <a:pt x="39" y="9"/>
                    <a:pt x="39" y="9"/>
                    <a:pt x="39" y="9"/>
                  </a:cubicBezTo>
                  <a:cubicBezTo>
                    <a:pt x="38" y="9"/>
                    <a:pt x="38" y="9"/>
                    <a:pt x="37" y="9"/>
                  </a:cubicBezTo>
                  <a:cubicBezTo>
                    <a:pt x="37" y="9"/>
                    <a:pt x="37" y="9"/>
                    <a:pt x="37" y="9"/>
                  </a:cubicBezTo>
                  <a:cubicBezTo>
                    <a:pt x="37" y="9"/>
                    <a:pt x="37" y="9"/>
                    <a:pt x="37" y="8"/>
                  </a:cubicBezTo>
                  <a:cubicBezTo>
                    <a:pt x="37" y="8"/>
                    <a:pt x="37" y="8"/>
                    <a:pt x="37" y="8"/>
                  </a:cubicBezTo>
                  <a:cubicBezTo>
                    <a:pt x="37" y="8"/>
                    <a:pt x="37" y="8"/>
                    <a:pt x="36" y="8"/>
                  </a:cubicBezTo>
                  <a:cubicBezTo>
                    <a:pt x="36" y="8"/>
                    <a:pt x="37" y="8"/>
                    <a:pt x="37" y="8"/>
                  </a:cubicBezTo>
                  <a:cubicBezTo>
                    <a:pt x="37" y="8"/>
                    <a:pt x="37" y="8"/>
                    <a:pt x="38" y="8"/>
                  </a:cubicBezTo>
                  <a:cubicBezTo>
                    <a:pt x="38" y="9"/>
                    <a:pt x="38" y="8"/>
                    <a:pt x="38" y="8"/>
                  </a:cubicBezTo>
                  <a:cubicBezTo>
                    <a:pt x="38" y="9"/>
                    <a:pt x="38" y="9"/>
                    <a:pt x="38" y="8"/>
                  </a:cubicBezTo>
                  <a:cubicBezTo>
                    <a:pt x="39" y="8"/>
                    <a:pt x="39" y="8"/>
                    <a:pt x="39" y="9"/>
                  </a:cubicBezTo>
                  <a:cubicBezTo>
                    <a:pt x="39" y="9"/>
                    <a:pt x="39" y="9"/>
                    <a:pt x="39" y="9"/>
                  </a:cubicBezTo>
                  <a:cubicBezTo>
                    <a:pt x="39" y="9"/>
                    <a:pt x="39" y="9"/>
                    <a:pt x="39" y="9"/>
                  </a:cubicBezTo>
                  <a:cubicBezTo>
                    <a:pt x="40" y="9"/>
                    <a:pt x="40" y="9"/>
                    <a:pt x="41" y="9"/>
                  </a:cubicBezTo>
                  <a:cubicBezTo>
                    <a:pt x="41" y="10"/>
                    <a:pt x="41" y="10"/>
                    <a:pt x="41" y="10"/>
                  </a:cubicBezTo>
                  <a:cubicBezTo>
                    <a:pt x="41" y="10"/>
                    <a:pt x="41" y="10"/>
                    <a:pt x="42" y="10"/>
                  </a:cubicBezTo>
                  <a:cubicBezTo>
                    <a:pt x="42" y="11"/>
                    <a:pt x="43" y="11"/>
                    <a:pt x="44" y="12"/>
                  </a:cubicBezTo>
                  <a:cubicBezTo>
                    <a:pt x="44" y="12"/>
                    <a:pt x="44" y="12"/>
                    <a:pt x="43" y="12"/>
                  </a:cubicBezTo>
                  <a:cubicBezTo>
                    <a:pt x="43" y="12"/>
                    <a:pt x="44" y="12"/>
                    <a:pt x="44" y="12"/>
                  </a:cubicBezTo>
                  <a:cubicBezTo>
                    <a:pt x="45" y="13"/>
                    <a:pt x="46" y="14"/>
                    <a:pt x="47" y="15"/>
                  </a:cubicBezTo>
                  <a:cubicBezTo>
                    <a:pt x="47" y="15"/>
                    <a:pt x="47" y="15"/>
                    <a:pt x="47" y="15"/>
                  </a:cubicBezTo>
                  <a:cubicBezTo>
                    <a:pt x="47" y="16"/>
                    <a:pt x="47" y="15"/>
                    <a:pt x="47" y="15"/>
                  </a:cubicBezTo>
                  <a:cubicBezTo>
                    <a:pt x="48" y="16"/>
                    <a:pt x="48" y="17"/>
                    <a:pt x="49" y="18"/>
                  </a:cubicBezTo>
                  <a:cubicBezTo>
                    <a:pt x="49" y="18"/>
                    <a:pt x="49" y="18"/>
                    <a:pt x="49" y="19"/>
                  </a:cubicBezTo>
                  <a:cubicBezTo>
                    <a:pt x="50" y="19"/>
                    <a:pt x="50" y="19"/>
                    <a:pt x="50" y="20"/>
                  </a:cubicBezTo>
                  <a:cubicBezTo>
                    <a:pt x="50" y="20"/>
                    <a:pt x="50" y="20"/>
                    <a:pt x="50" y="20"/>
                  </a:cubicBezTo>
                  <a:cubicBezTo>
                    <a:pt x="50" y="20"/>
                    <a:pt x="50" y="20"/>
                    <a:pt x="50" y="21"/>
                  </a:cubicBezTo>
                  <a:cubicBezTo>
                    <a:pt x="50" y="21"/>
                    <a:pt x="51" y="21"/>
                    <a:pt x="51" y="22"/>
                  </a:cubicBezTo>
                  <a:cubicBezTo>
                    <a:pt x="51" y="22"/>
                    <a:pt x="51" y="22"/>
                    <a:pt x="51" y="22"/>
                  </a:cubicBezTo>
                  <a:cubicBezTo>
                    <a:pt x="51" y="22"/>
                    <a:pt x="51" y="22"/>
                    <a:pt x="51" y="23"/>
                  </a:cubicBezTo>
                  <a:cubicBezTo>
                    <a:pt x="52" y="23"/>
                    <a:pt x="51" y="23"/>
                    <a:pt x="52" y="23"/>
                  </a:cubicBezTo>
                  <a:cubicBezTo>
                    <a:pt x="52" y="23"/>
                    <a:pt x="52" y="24"/>
                    <a:pt x="52" y="24"/>
                  </a:cubicBezTo>
                  <a:cubicBezTo>
                    <a:pt x="52" y="24"/>
                    <a:pt x="52" y="24"/>
                    <a:pt x="52" y="24"/>
                  </a:cubicBezTo>
                  <a:cubicBezTo>
                    <a:pt x="52" y="24"/>
                    <a:pt x="52" y="24"/>
                    <a:pt x="52" y="24"/>
                  </a:cubicBezTo>
                  <a:cubicBezTo>
                    <a:pt x="52" y="25"/>
                    <a:pt x="53" y="25"/>
                    <a:pt x="53" y="25"/>
                  </a:cubicBezTo>
                  <a:cubicBezTo>
                    <a:pt x="53" y="25"/>
                    <a:pt x="53" y="26"/>
                    <a:pt x="53" y="26"/>
                  </a:cubicBezTo>
                  <a:cubicBezTo>
                    <a:pt x="53" y="27"/>
                    <a:pt x="53" y="28"/>
                    <a:pt x="54" y="29"/>
                  </a:cubicBezTo>
                  <a:cubicBezTo>
                    <a:pt x="54" y="29"/>
                    <a:pt x="54" y="30"/>
                    <a:pt x="54" y="31"/>
                  </a:cubicBezTo>
                  <a:cubicBezTo>
                    <a:pt x="54" y="31"/>
                    <a:pt x="54" y="31"/>
                    <a:pt x="54" y="31"/>
                  </a:cubicBezTo>
                  <a:cubicBezTo>
                    <a:pt x="54" y="32"/>
                    <a:pt x="55" y="32"/>
                    <a:pt x="54" y="33"/>
                  </a:cubicBezTo>
                  <a:cubicBezTo>
                    <a:pt x="55" y="33"/>
                    <a:pt x="55" y="34"/>
                    <a:pt x="55" y="34"/>
                  </a:cubicBezTo>
                  <a:cubicBezTo>
                    <a:pt x="55" y="34"/>
                    <a:pt x="55" y="34"/>
                    <a:pt x="55" y="34"/>
                  </a:cubicBezTo>
                  <a:cubicBezTo>
                    <a:pt x="55" y="34"/>
                    <a:pt x="55" y="34"/>
                    <a:pt x="55" y="34"/>
                  </a:cubicBezTo>
                  <a:cubicBezTo>
                    <a:pt x="55" y="34"/>
                    <a:pt x="55" y="35"/>
                    <a:pt x="55" y="35"/>
                  </a:cubicBezTo>
                  <a:cubicBezTo>
                    <a:pt x="55" y="35"/>
                    <a:pt x="55" y="35"/>
                    <a:pt x="55" y="35"/>
                  </a:cubicBezTo>
                  <a:cubicBezTo>
                    <a:pt x="55" y="35"/>
                    <a:pt x="55" y="36"/>
                    <a:pt x="55" y="37"/>
                  </a:cubicBezTo>
                  <a:cubicBezTo>
                    <a:pt x="55" y="37"/>
                    <a:pt x="55" y="38"/>
                    <a:pt x="55" y="39"/>
                  </a:cubicBezTo>
                  <a:cubicBezTo>
                    <a:pt x="55" y="39"/>
                    <a:pt x="55" y="38"/>
                    <a:pt x="56" y="38"/>
                  </a:cubicBezTo>
                  <a:cubicBezTo>
                    <a:pt x="56" y="39"/>
                    <a:pt x="56" y="39"/>
                    <a:pt x="56" y="40"/>
                  </a:cubicBezTo>
                  <a:cubicBezTo>
                    <a:pt x="56" y="40"/>
                    <a:pt x="56" y="41"/>
                    <a:pt x="56" y="41"/>
                  </a:cubicBezTo>
                  <a:cubicBezTo>
                    <a:pt x="56" y="41"/>
                    <a:pt x="56" y="41"/>
                    <a:pt x="56" y="41"/>
                  </a:cubicBezTo>
                  <a:cubicBezTo>
                    <a:pt x="56" y="41"/>
                    <a:pt x="56" y="42"/>
                    <a:pt x="56" y="41"/>
                  </a:cubicBezTo>
                  <a:cubicBezTo>
                    <a:pt x="56" y="42"/>
                    <a:pt x="56" y="42"/>
                    <a:pt x="56" y="42"/>
                  </a:cubicBezTo>
                  <a:cubicBezTo>
                    <a:pt x="56" y="43"/>
                    <a:pt x="56" y="44"/>
                    <a:pt x="57" y="45"/>
                  </a:cubicBezTo>
                  <a:cubicBezTo>
                    <a:pt x="56" y="44"/>
                    <a:pt x="56" y="45"/>
                    <a:pt x="56" y="45"/>
                  </a:cubicBezTo>
                  <a:cubicBezTo>
                    <a:pt x="57" y="45"/>
                    <a:pt x="56" y="45"/>
                    <a:pt x="57" y="45"/>
                  </a:cubicBezTo>
                  <a:cubicBezTo>
                    <a:pt x="57" y="46"/>
                    <a:pt x="57" y="48"/>
                    <a:pt x="57" y="48"/>
                  </a:cubicBezTo>
                  <a:cubicBezTo>
                    <a:pt x="57" y="48"/>
                    <a:pt x="57" y="49"/>
                    <a:pt x="57" y="49"/>
                  </a:cubicBezTo>
                  <a:cubicBezTo>
                    <a:pt x="57" y="49"/>
                    <a:pt x="57" y="49"/>
                    <a:pt x="57" y="49"/>
                  </a:cubicBezTo>
                  <a:cubicBezTo>
                    <a:pt x="57" y="49"/>
                    <a:pt x="57" y="50"/>
                    <a:pt x="57" y="51"/>
                  </a:cubicBezTo>
                  <a:cubicBezTo>
                    <a:pt x="57" y="51"/>
                    <a:pt x="57" y="52"/>
                    <a:pt x="57" y="53"/>
                  </a:cubicBezTo>
                  <a:cubicBezTo>
                    <a:pt x="57" y="54"/>
                    <a:pt x="57" y="54"/>
                    <a:pt x="57" y="54"/>
                  </a:cubicBezTo>
                  <a:cubicBezTo>
                    <a:pt x="57" y="55"/>
                    <a:pt x="57" y="57"/>
                    <a:pt x="57" y="59"/>
                  </a:cubicBezTo>
                  <a:cubicBezTo>
                    <a:pt x="57" y="59"/>
                    <a:pt x="58" y="59"/>
                    <a:pt x="58" y="60"/>
                  </a:cubicBezTo>
                  <a:cubicBezTo>
                    <a:pt x="58" y="60"/>
                    <a:pt x="58" y="61"/>
                    <a:pt x="58" y="62"/>
                  </a:cubicBezTo>
                  <a:cubicBezTo>
                    <a:pt x="58" y="63"/>
                    <a:pt x="58" y="64"/>
                    <a:pt x="58" y="65"/>
                  </a:cubicBezTo>
                  <a:cubicBezTo>
                    <a:pt x="58" y="65"/>
                    <a:pt x="58" y="65"/>
                    <a:pt x="58" y="66"/>
                  </a:cubicBezTo>
                  <a:cubicBezTo>
                    <a:pt x="58" y="66"/>
                    <a:pt x="58" y="66"/>
                    <a:pt x="58" y="66"/>
                  </a:cubicBezTo>
                  <a:cubicBezTo>
                    <a:pt x="58" y="66"/>
                    <a:pt x="58" y="67"/>
                    <a:pt x="58" y="67"/>
                  </a:cubicBezTo>
                  <a:cubicBezTo>
                    <a:pt x="58" y="69"/>
                    <a:pt x="59" y="69"/>
                    <a:pt x="59" y="70"/>
                  </a:cubicBezTo>
                  <a:cubicBezTo>
                    <a:pt x="58" y="71"/>
                    <a:pt x="58" y="70"/>
                    <a:pt x="58" y="70"/>
                  </a:cubicBezTo>
                  <a:cubicBezTo>
                    <a:pt x="58" y="69"/>
                    <a:pt x="58" y="69"/>
                    <a:pt x="58" y="69"/>
                  </a:cubicBezTo>
                  <a:cubicBezTo>
                    <a:pt x="58" y="69"/>
                    <a:pt x="58" y="69"/>
                    <a:pt x="58" y="69"/>
                  </a:cubicBezTo>
                  <a:cubicBezTo>
                    <a:pt x="58" y="70"/>
                    <a:pt x="58" y="69"/>
                    <a:pt x="58" y="70"/>
                  </a:cubicBezTo>
                  <a:cubicBezTo>
                    <a:pt x="58" y="70"/>
                    <a:pt x="58" y="70"/>
                    <a:pt x="58" y="70"/>
                  </a:cubicBezTo>
                  <a:cubicBezTo>
                    <a:pt x="58" y="70"/>
                    <a:pt x="58" y="70"/>
                    <a:pt x="58" y="70"/>
                  </a:cubicBezTo>
                  <a:cubicBezTo>
                    <a:pt x="58" y="71"/>
                    <a:pt x="57" y="71"/>
                    <a:pt x="58" y="71"/>
                  </a:cubicBezTo>
                  <a:moveTo>
                    <a:pt x="43" y="12"/>
                  </a:moveTo>
                  <a:cubicBezTo>
                    <a:pt x="43" y="12"/>
                    <a:pt x="43" y="11"/>
                    <a:pt x="43" y="11"/>
                  </a:cubicBezTo>
                  <a:cubicBezTo>
                    <a:pt x="43" y="11"/>
                    <a:pt x="43" y="12"/>
                    <a:pt x="43" y="12"/>
                  </a:cubicBezTo>
                  <a:moveTo>
                    <a:pt x="39" y="11"/>
                  </a:moveTo>
                  <a:cubicBezTo>
                    <a:pt x="39" y="11"/>
                    <a:pt x="39" y="10"/>
                    <a:pt x="38" y="10"/>
                  </a:cubicBezTo>
                  <a:cubicBezTo>
                    <a:pt x="38" y="11"/>
                    <a:pt x="39" y="11"/>
                    <a:pt x="39" y="11"/>
                  </a:cubicBezTo>
                  <a:cubicBezTo>
                    <a:pt x="38" y="11"/>
                    <a:pt x="39" y="11"/>
                    <a:pt x="39" y="11"/>
                  </a:cubicBezTo>
                  <a:moveTo>
                    <a:pt x="39" y="12"/>
                  </a:moveTo>
                  <a:cubicBezTo>
                    <a:pt x="39" y="12"/>
                    <a:pt x="39" y="12"/>
                    <a:pt x="39" y="12"/>
                  </a:cubicBezTo>
                  <a:cubicBezTo>
                    <a:pt x="39" y="12"/>
                    <a:pt x="39" y="12"/>
                    <a:pt x="39" y="12"/>
                  </a:cubicBezTo>
                  <a:moveTo>
                    <a:pt x="42" y="14"/>
                  </a:moveTo>
                  <a:cubicBezTo>
                    <a:pt x="42" y="14"/>
                    <a:pt x="41" y="13"/>
                    <a:pt x="41" y="13"/>
                  </a:cubicBezTo>
                  <a:cubicBezTo>
                    <a:pt x="41" y="13"/>
                    <a:pt x="41" y="14"/>
                    <a:pt x="42" y="14"/>
                  </a:cubicBezTo>
                  <a:moveTo>
                    <a:pt x="45" y="14"/>
                  </a:moveTo>
                  <a:cubicBezTo>
                    <a:pt x="45" y="14"/>
                    <a:pt x="44" y="13"/>
                    <a:pt x="45" y="13"/>
                  </a:cubicBezTo>
                  <a:cubicBezTo>
                    <a:pt x="45" y="13"/>
                    <a:pt x="45" y="14"/>
                    <a:pt x="45" y="14"/>
                  </a:cubicBezTo>
                  <a:moveTo>
                    <a:pt x="48" y="21"/>
                  </a:moveTo>
                  <a:cubicBezTo>
                    <a:pt x="48" y="20"/>
                    <a:pt x="48" y="20"/>
                    <a:pt x="48" y="20"/>
                  </a:cubicBezTo>
                  <a:cubicBezTo>
                    <a:pt x="48" y="20"/>
                    <a:pt x="48" y="21"/>
                    <a:pt x="48" y="21"/>
                  </a:cubicBezTo>
                  <a:moveTo>
                    <a:pt x="50" y="23"/>
                  </a:moveTo>
                  <a:cubicBezTo>
                    <a:pt x="50" y="23"/>
                    <a:pt x="49" y="23"/>
                    <a:pt x="49" y="23"/>
                  </a:cubicBezTo>
                  <a:cubicBezTo>
                    <a:pt x="50" y="24"/>
                    <a:pt x="50" y="24"/>
                    <a:pt x="50" y="24"/>
                  </a:cubicBezTo>
                  <a:cubicBezTo>
                    <a:pt x="50" y="24"/>
                    <a:pt x="50" y="24"/>
                    <a:pt x="50" y="23"/>
                  </a:cubicBezTo>
                  <a:moveTo>
                    <a:pt x="54" y="37"/>
                  </a:moveTo>
                  <a:cubicBezTo>
                    <a:pt x="54" y="36"/>
                    <a:pt x="54" y="36"/>
                    <a:pt x="54" y="36"/>
                  </a:cubicBezTo>
                  <a:cubicBezTo>
                    <a:pt x="54" y="36"/>
                    <a:pt x="54" y="37"/>
                    <a:pt x="54" y="37"/>
                  </a:cubicBezTo>
                  <a:moveTo>
                    <a:pt x="55" y="37"/>
                  </a:moveTo>
                  <a:cubicBezTo>
                    <a:pt x="55" y="37"/>
                    <a:pt x="55" y="36"/>
                    <a:pt x="55" y="35"/>
                  </a:cubicBezTo>
                  <a:cubicBezTo>
                    <a:pt x="55" y="36"/>
                    <a:pt x="55" y="36"/>
                    <a:pt x="55" y="36"/>
                  </a:cubicBezTo>
                  <a:cubicBezTo>
                    <a:pt x="55" y="36"/>
                    <a:pt x="55" y="37"/>
                    <a:pt x="55" y="37"/>
                  </a:cubicBezTo>
                  <a:moveTo>
                    <a:pt x="56" y="40"/>
                  </a:moveTo>
                  <a:cubicBezTo>
                    <a:pt x="56" y="39"/>
                    <a:pt x="56" y="39"/>
                    <a:pt x="55" y="39"/>
                  </a:cubicBezTo>
                  <a:cubicBezTo>
                    <a:pt x="55" y="39"/>
                    <a:pt x="56" y="39"/>
                    <a:pt x="56" y="40"/>
                  </a:cubicBezTo>
                  <a:moveTo>
                    <a:pt x="56" y="40"/>
                  </a:moveTo>
                  <a:cubicBezTo>
                    <a:pt x="56" y="40"/>
                    <a:pt x="55" y="40"/>
                    <a:pt x="55" y="41"/>
                  </a:cubicBezTo>
                  <a:cubicBezTo>
                    <a:pt x="56" y="41"/>
                    <a:pt x="56" y="40"/>
                    <a:pt x="56" y="40"/>
                  </a:cubicBezTo>
                  <a:moveTo>
                    <a:pt x="54" y="45"/>
                  </a:moveTo>
                  <a:cubicBezTo>
                    <a:pt x="54" y="45"/>
                    <a:pt x="54" y="45"/>
                    <a:pt x="54" y="45"/>
                  </a:cubicBezTo>
                  <a:cubicBezTo>
                    <a:pt x="53" y="45"/>
                    <a:pt x="53" y="46"/>
                    <a:pt x="54" y="45"/>
                  </a:cubicBezTo>
                  <a:moveTo>
                    <a:pt x="54" y="47"/>
                  </a:moveTo>
                  <a:cubicBezTo>
                    <a:pt x="54" y="47"/>
                    <a:pt x="54" y="47"/>
                    <a:pt x="54" y="46"/>
                  </a:cubicBezTo>
                  <a:cubicBezTo>
                    <a:pt x="54" y="46"/>
                    <a:pt x="54" y="47"/>
                    <a:pt x="54" y="47"/>
                  </a:cubicBezTo>
                  <a:cubicBezTo>
                    <a:pt x="54" y="47"/>
                    <a:pt x="54" y="46"/>
                    <a:pt x="53" y="47"/>
                  </a:cubicBezTo>
                  <a:cubicBezTo>
                    <a:pt x="53" y="47"/>
                    <a:pt x="54" y="47"/>
                    <a:pt x="54" y="47"/>
                  </a:cubicBezTo>
                  <a:moveTo>
                    <a:pt x="53" y="51"/>
                  </a:moveTo>
                  <a:cubicBezTo>
                    <a:pt x="53" y="52"/>
                    <a:pt x="53" y="52"/>
                    <a:pt x="53" y="52"/>
                  </a:cubicBezTo>
                  <a:cubicBezTo>
                    <a:pt x="54" y="52"/>
                    <a:pt x="54" y="51"/>
                    <a:pt x="53" y="51"/>
                  </a:cubicBezTo>
                  <a:moveTo>
                    <a:pt x="54" y="52"/>
                  </a:moveTo>
                  <a:cubicBezTo>
                    <a:pt x="54" y="51"/>
                    <a:pt x="54" y="51"/>
                    <a:pt x="54" y="51"/>
                  </a:cubicBezTo>
                  <a:cubicBezTo>
                    <a:pt x="54" y="51"/>
                    <a:pt x="54" y="51"/>
                    <a:pt x="54" y="51"/>
                  </a:cubicBezTo>
                  <a:cubicBezTo>
                    <a:pt x="54" y="52"/>
                    <a:pt x="54" y="52"/>
                    <a:pt x="54" y="52"/>
                  </a:cubicBezTo>
                  <a:moveTo>
                    <a:pt x="54" y="58"/>
                  </a:moveTo>
                  <a:cubicBezTo>
                    <a:pt x="54" y="59"/>
                    <a:pt x="53" y="59"/>
                    <a:pt x="53" y="59"/>
                  </a:cubicBezTo>
                  <a:cubicBezTo>
                    <a:pt x="54" y="59"/>
                    <a:pt x="53" y="59"/>
                    <a:pt x="54" y="59"/>
                  </a:cubicBezTo>
                  <a:cubicBezTo>
                    <a:pt x="54" y="59"/>
                    <a:pt x="54" y="59"/>
                    <a:pt x="54" y="59"/>
                  </a:cubicBezTo>
                  <a:cubicBezTo>
                    <a:pt x="54" y="59"/>
                    <a:pt x="54" y="58"/>
                    <a:pt x="54" y="58"/>
                  </a:cubicBezTo>
                  <a:cubicBezTo>
                    <a:pt x="54" y="58"/>
                    <a:pt x="54" y="58"/>
                    <a:pt x="54" y="58"/>
                  </a:cubicBezTo>
                  <a:cubicBezTo>
                    <a:pt x="54" y="58"/>
                    <a:pt x="54" y="58"/>
                    <a:pt x="54" y="58"/>
                  </a:cubicBezTo>
                  <a:moveTo>
                    <a:pt x="53" y="58"/>
                  </a:moveTo>
                  <a:cubicBezTo>
                    <a:pt x="53" y="57"/>
                    <a:pt x="53" y="57"/>
                    <a:pt x="53" y="57"/>
                  </a:cubicBezTo>
                  <a:cubicBezTo>
                    <a:pt x="53" y="57"/>
                    <a:pt x="53" y="58"/>
                    <a:pt x="53" y="58"/>
                  </a:cubicBezTo>
                  <a:moveTo>
                    <a:pt x="54" y="56"/>
                  </a:moveTo>
                  <a:cubicBezTo>
                    <a:pt x="54" y="57"/>
                    <a:pt x="54" y="57"/>
                    <a:pt x="54" y="57"/>
                  </a:cubicBezTo>
                  <a:cubicBezTo>
                    <a:pt x="54" y="57"/>
                    <a:pt x="54" y="58"/>
                    <a:pt x="54" y="58"/>
                  </a:cubicBezTo>
                  <a:cubicBezTo>
                    <a:pt x="54" y="57"/>
                    <a:pt x="54" y="57"/>
                    <a:pt x="54" y="56"/>
                  </a:cubicBezTo>
                  <a:moveTo>
                    <a:pt x="53" y="55"/>
                  </a:moveTo>
                  <a:cubicBezTo>
                    <a:pt x="53" y="56"/>
                    <a:pt x="53" y="56"/>
                    <a:pt x="53" y="56"/>
                  </a:cubicBezTo>
                  <a:cubicBezTo>
                    <a:pt x="53" y="56"/>
                    <a:pt x="53" y="57"/>
                    <a:pt x="53" y="57"/>
                  </a:cubicBezTo>
                  <a:cubicBezTo>
                    <a:pt x="54" y="56"/>
                    <a:pt x="54" y="55"/>
                    <a:pt x="53" y="55"/>
                  </a:cubicBezTo>
                  <a:moveTo>
                    <a:pt x="53" y="53"/>
                  </a:moveTo>
                  <a:cubicBezTo>
                    <a:pt x="53" y="54"/>
                    <a:pt x="53" y="54"/>
                    <a:pt x="54" y="54"/>
                  </a:cubicBezTo>
                  <a:cubicBezTo>
                    <a:pt x="54" y="54"/>
                    <a:pt x="54" y="53"/>
                    <a:pt x="53" y="53"/>
                  </a:cubicBezTo>
                  <a:moveTo>
                    <a:pt x="57" y="66"/>
                  </a:moveTo>
                  <a:cubicBezTo>
                    <a:pt x="57" y="66"/>
                    <a:pt x="58" y="66"/>
                    <a:pt x="58" y="66"/>
                  </a:cubicBezTo>
                  <a:cubicBezTo>
                    <a:pt x="57" y="66"/>
                    <a:pt x="57" y="66"/>
                    <a:pt x="57" y="66"/>
                  </a:cubicBezTo>
                  <a:cubicBezTo>
                    <a:pt x="57" y="66"/>
                    <a:pt x="57" y="66"/>
                    <a:pt x="57" y="66"/>
                  </a:cubicBezTo>
                  <a:moveTo>
                    <a:pt x="58" y="68"/>
                  </a:moveTo>
                  <a:cubicBezTo>
                    <a:pt x="58" y="68"/>
                    <a:pt x="58" y="68"/>
                    <a:pt x="58" y="68"/>
                  </a:cubicBezTo>
                  <a:cubicBezTo>
                    <a:pt x="58" y="68"/>
                    <a:pt x="58" y="68"/>
                    <a:pt x="58" y="68"/>
                  </a:cubicBezTo>
                  <a:cubicBezTo>
                    <a:pt x="58" y="68"/>
                    <a:pt x="58" y="67"/>
                    <a:pt x="58" y="67"/>
                  </a:cubicBezTo>
                  <a:cubicBezTo>
                    <a:pt x="58" y="67"/>
                    <a:pt x="58" y="67"/>
                    <a:pt x="58" y="68"/>
                  </a:cubicBezTo>
                  <a:cubicBezTo>
                    <a:pt x="58" y="68"/>
                    <a:pt x="58" y="68"/>
                    <a:pt x="58" y="68"/>
                  </a:cubicBezTo>
                  <a:moveTo>
                    <a:pt x="33" y="8"/>
                  </a:moveTo>
                  <a:cubicBezTo>
                    <a:pt x="33" y="8"/>
                    <a:pt x="33" y="8"/>
                    <a:pt x="32" y="9"/>
                  </a:cubicBezTo>
                  <a:cubicBezTo>
                    <a:pt x="32" y="8"/>
                    <a:pt x="32" y="8"/>
                    <a:pt x="32" y="8"/>
                  </a:cubicBezTo>
                  <a:cubicBezTo>
                    <a:pt x="32" y="8"/>
                    <a:pt x="32" y="7"/>
                    <a:pt x="33" y="7"/>
                  </a:cubicBezTo>
                  <a:cubicBezTo>
                    <a:pt x="33" y="7"/>
                    <a:pt x="32" y="8"/>
                    <a:pt x="32" y="8"/>
                  </a:cubicBezTo>
                  <a:cubicBezTo>
                    <a:pt x="32" y="8"/>
                    <a:pt x="32" y="8"/>
                    <a:pt x="32" y="8"/>
                  </a:cubicBezTo>
                  <a:cubicBezTo>
                    <a:pt x="32" y="8"/>
                    <a:pt x="33" y="7"/>
                    <a:pt x="33" y="7"/>
                  </a:cubicBezTo>
                  <a:cubicBezTo>
                    <a:pt x="33" y="7"/>
                    <a:pt x="34" y="7"/>
                    <a:pt x="34" y="8"/>
                  </a:cubicBezTo>
                  <a:cubicBezTo>
                    <a:pt x="34" y="8"/>
                    <a:pt x="34" y="8"/>
                    <a:pt x="33" y="8"/>
                  </a:cubicBezTo>
                  <a:cubicBezTo>
                    <a:pt x="34" y="8"/>
                    <a:pt x="35" y="8"/>
                    <a:pt x="35" y="8"/>
                  </a:cubicBezTo>
                  <a:cubicBezTo>
                    <a:pt x="35" y="8"/>
                    <a:pt x="35" y="8"/>
                    <a:pt x="35" y="8"/>
                  </a:cubicBezTo>
                  <a:cubicBezTo>
                    <a:pt x="34" y="7"/>
                    <a:pt x="34" y="8"/>
                    <a:pt x="34" y="8"/>
                  </a:cubicBezTo>
                  <a:cubicBezTo>
                    <a:pt x="34" y="7"/>
                    <a:pt x="35" y="7"/>
                    <a:pt x="35" y="8"/>
                  </a:cubicBezTo>
                  <a:cubicBezTo>
                    <a:pt x="35" y="7"/>
                    <a:pt x="36" y="7"/>
                    <a:pt x="36" y="8"/>
                  </a:cubicBezTo>
                  <a:cubicBezTo>
                    <a:pt x="36" y="8"/>
                    <a:pt x="35" y="8"/>
                    <a:pt x="35" y="8"/>
                  </a:cubicBezTo>
                  <a:cubicBezTo>
                    <a:pt x="35" y="8"/>
                    <a:pt x="35" y="8"/>
                    <a:pt x="35" y="8"/>
                  </a:cubicBezTo>
                  <a:cubicBezTo>
                    <a:pt x="35" y="8"/>
                    <a:pt x="35" y="8"/>
                    <a:pt x="35" y="8"/>
                  </a:cubicBezTo>
                  <a:cubicBezTo>
                    <a:pt x="35" y="8"/>
                    <a:pt x="35" y="8"/>
                    <a:pt x="35" y="8"/>
                  </a:cubicBezTo>
                  <a:cubicBezTo>
                    <a:pt x="35" y="9"/>
                    <a:pt x="35" y="9"/>
                    <a:pt x="34" y="9"/>
                  </a:cubicBezTo>
                  <a:cubicBezTo>
                    <a:pt x="34" y="8"/>
                    <a:pt x="34" y="8"/>
                    <a:pt x="33" y="8"/>
                  </a:cubicBezTo>
                  <a:moveTo>
                    <a:pt x="33" y="9"/>
                  </a:moveTo>
                  <a:cubicBezTo>
                    <a:pt x="33" y="9"/>
                    <a:pt x="33" y="9"/>
                    <a:pt x="33" y="9"/>
                  </a:cubicBezTo>
                  <a:cubicBezTo>
                    <a:pt x="33" y="9"/>
                    <a:pt x="33" y="9"/>
                    <a:pt x="33" y="9"/>
                  </a:cubicBezTo>
                  <a:cubicBezTo>
                    <a:pt x="33" y="9"/>
                    <a:pt x="33" y="9"/>
                    <a:pt x="33" y="9"/>
                  </a:cubicBezTo>
                  <a:moveTo>
                    <a:pt x="35" y="9"/>
                  </a:moveTo>
                  <a:cubicBezTo>
                    <a:pt x="35" y="9"/>
                    <a:pt x="35" y="9"/>
                    <a:pt x="35" y="9"/>
                  </a:cubicBezTo>
                  <a:cubicBezTo>
                    <a:pt x="35" y="9"/>
                    <a:pt x="35" y="9"/>
                    <a:pt x="35" y="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6"/>
            <p:cNvSpPr>
              <a:spLocks noEditPoints="1"/>
            </p:cNvSpPr>
            <p:nvPr/>
          </p:nvSpPr>
          <p:spPr bwMode="auto">
            <a:xfrm>
              <a:off x="6284913" y="1362075"/>
              <a:ext cx="1320800" cy="1081088"/>
            </a:xfrm>
            <a:custGeom>
              <a:avLst/>
              <a:gdLst>
                <a:gd name="T0" fmla="*/ 32 w 45"/>
                <a:gd name="T1" fmla="*/ 21 h 37"/>
                <a:gd name="T2" fmla="*/ 33 w 45"/>
                <a:gd name="T3" fmla="*/ 21 h 37"/>
                <a:gd name="T4" fmla="*/ 10 w 45"/>
                <a:gd name="T5" fmla="*/ 23 h 37"/>
                <a:gd name="T6" fmla="*/ 10 w 45"/>
                <a:gd name="T7" fmla="*/ 19 h 37"/>
                <a:gd name="T8" fmla="*/ 10 w 45"/>
                <a:gd name="T9" fmla="*/ 27 h 37"/>
                <a:gd name="T10" fmla="*/ 9 w 45"/>
                <a:gd name="T11" fmla="*/ 24 h 37"/>
                <a:gd name="T12" fmla="*/ 10 w 45"/>
                <a:gd name="T13" fmla="*/ 25 h 37"/>
                <a:gd name="T14" fmla="*/ 16 w 45"/>
                <a:gd name="T15" fmla="*/ 29 h 37"/>
                <a:gd name="T16" fmla="*/ 17 w 45"/>
                <a:gd name="T17" fmla="*/ 14 h 37"/>
                <a:gd name="T18" fmla="*/ 18 w 45"/>
                <a:gd name="T19" fmla="*/ 13 h 37"/>
                <a:gd name="T20" fmla="*/ 15 w 45"/>
                <a:gd name="T21" fmla="*/ 21 h 37"/>
                <a:gd name="T22" fmla="*/ 16 w 45"/>
                <a:gd name="T23" fmla="*/ 7 h 37"/>
                <a:gd name="T24" fmla="*/ 27 w 45"/>
                <a:gd name="T25" fmla="*/ 3 h 37"/>
                <a:gd name="T26" fmla="*/ 34 w 45"/>
                <a:gd name="T27" fmla="*/ 7 h 37"/>
                <a:gd name="T28" fmla="*/ 42 w 45"/>
                <a:gd name="T29" fmla="*/ 21 h 37"/>
                <a:gd name="T30" fmla="*/ 43 w 45"/>
                <a:gd name="T31" fmla="*/ 34 h 37"/>
                <a:gd name="T32" fmla="*/ 37 w 45"/>
                <a:gd name="T33" fmla="*/ 35 h 37"/>
                <a:gd name="T34" fmla="*/ 22 w 45"/>
                <a:gd name="T35" fmla="*/ 35 h 37"/>
                <a:gd name="T36" fmla="*/ 10 w 45"/>
                <a:gd name="T37" fmla="*/ 36 h 37"/>
                <a:gd name="T38" fmla="*/ 18 w 45"/>
                <a:gd name="T39" fmla="*/ 26 h 37"/>
                <a:gd name="T40" fmla="*/ 25 w 45"/>
                <a:gd name="T41" fmla="*/ 27 h 37"/>
                <a:gd name="T42" fmla="*/ 33 w 45"/>
                <a:gd name="T43" fmla="*/ 26 h 37"/>
                <a:gd name="T44" fmla="*/ 36 w 45"/>
                <a:gd name="T45" fmla="*/ 24 h 37"/>
                <a:gd name="T46" fmla="*/ 34 w 45"/>
                <a:gd name="T47" fmla="*/ 18 h 37"/>
                <a:gd name="T48" fmla="*/ 30 w 45"/>
                <a:gd name="T49" fmla="*/ 13 h 37"/>
                <a:gd name="T50" fmla="*/ 27 w 45"/>
                <a:gd name="T51" fmla="*/ 12 h 37"/>
                <a:gd name="T52" fmla="*/ 32 w 45"/>
                <a:gd name="T53" fmla="*/ 18 h 37"/>
                <a:gd name="T54" fmla="*/ 28 w 45"/>
                <a:gd name="T55" fmla="*/ 18 h 37"/>
                <a:gd name="T56" fmla="*/ 24 w 45"/>
                <a:gd name="T57" fmla="*/ 12 h 37"/>
                <a:gd name="T58" fmla="*/ 19 w 45"/>
                <a:gd name="T59" fmla="*/ 9 h 37"/>
                <a:gd name="T60" fmla="*/ 15 w 45"/>
                <a:gd name="T61" fmla="*/ 14 h 37"/>
                <a:gd name="T62" fmla="*/ 16 w 45"/>
                <a:gd name="T63" fmla="*/ 19 h 37"/>
                <a:gd name="T64" fmla="*/ 15 w 45"/>
                <a:gd name="T65" fmla="*/ 21 h 37"/>
                <a:gd name="T66" fmla="*/ 12 w 45"/>
                <a:gd name="T67" fmla="*/ 19 h 37"/>
                <a:gd name="T68" fmla="*/ 12 w 45"/>
                <a:gd name="T69" fmla="*/ 15 h 37"/>
                <a:gd name="T70" fmla="*/ 31 w 45"/>
                <a:gd name="T71" fmla="*/ 9 h 37"/>
                <a:gd name="T72" fmla="*/ 32 w 45"/>
                <a:gd name="T73" fmla="*/ 8 h 37"/>
                <a:gd name="T74" fmla="*/ 26 w 45"/>
                <a:gd name="T75" fmla="*/ 4 h 37"/>
                <a:gd name="T76" fmla="*/ 11 w 45"/>
                <a:gd name="T77" fmla="*/ 17 h 37"/>
                <a:gd name="T78" fmla="*/ 14 w 45"/>
                <a:gd name="T79" fmla="*/ 15 h 37"/>
                <a:gd name="T80" fmla="*/ 14 w 45"/>
                <a:gd name="T81" fmla="*/ 13 h 37"/>
                <a:gd name="T82" fmla="*/ 16 w 45"/>
                <a:gd name="T83" fmla="*/ 12 h 37"/>
                <a:gd name="T84" fmla="*/ 16 w 45"/>
                <a:gd name="T85" fmla="*/ 10 h 37"/>
                <a:gd name="T86" fmla="*/ 21 w 45"/>
                <a:gd name="T87" fmla="*/ 9 h 37"/>
                <a:gd name="T88" fmla="*/ 22 w 45"/>
                <a:gd name="T89" fmla="*/ 9 h 37"/>
                <a:gd name="T90" fmla="*/ 29 w 45"/>
                <a:gd name="T91" fmla="*/ 18 h 37"/>
                <a:gd name="T92" fmla="*/ 28 w 45"/>
                <a:gd name="T93" fmla="*/ 11 h 37"/>
                <a:gd name="T94" fmla="*/ 15 w 45"/>
                <a:gd name="T95" fmla="*/ 36 h 37"/>
                <a:gd name="T96" fmla="*/ 31 w 45"/>
                <a:gd name="T97" fmla="*/ 29 h 37"/>
                <a:gd name="T98" fmla="*/ 35 w 45"/>
                <a:gd name="T99" fmla="*/ 30 h 37"/>
                <a:gd name="T100" fmla="*/ 36 w 45"/>
                <a:gd name="T101" fmla="*/ 25 h 37"/>
                <a:gd name="T102" fmla="*/ 34 w 45"/>
                <a:gd name="T103" fmla="*/ 11 h 37"/>
                <a:gd name="T104" fmla="*/ 11 w 45"/>
                <a:gd name="T105" fmla="*/ 12 h 37"/>
                <a:gd name="T106" fmla="*/ 44 w 45"/>
                <a:gd name="T107" fmla="*/ 30 h 37"/>
                <a:gd name="T108" fmla="*/ 21 w 45"/>
                <a:gd name="T109" fmla="*/ 3 h 37"/>
                <a:gd name="T110" fmla="*/ 23 w 45"/>
                <a:gd name="T111" fmla="*/ 1 h 37"/>
                <a:gd name="T112" fmla="*/ 26 w 45"/>
                <a:gd name="T113" fmla="*/ 3 h 37"/>
                <a:gd name="T114" fmla="*/ 1 w 45"/>
                <a:gd name="T115" fmla="*/ 24 h 37"/>
                <a:gd name="T116" fmla="*/ 11 w 45"/>
                <a:gd name="T117" fmla="*/ 6 h 37"/>
                <a:gd name="T118" fmla="*/ 14 w 45"/>
                <a:gd name="T119" fmla="*/ 7 h 37"/>
                <a:gd name="T120" fmla="*/ 4 w 45"/>
                <a:gd name="T121" fmla="*/ 27 h 37"/>
                <a:gd name="T122" fmla="*/ 4 w 45"/>
                <a:gd name="T123" fmla="*/ 19 h 37"/>
                <a:gd name="T124" fmla="*/ 18 w 45"/>
                <a:gd name="T125" fmla="*/ 5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5" h="37">
                  <a:moveTo>
                    <a:pt x="31" y="21"/>
                  </a:moveTo>
                  <a:cubicBezTo>
                    <a:pt x="31" y="21"/>
                    <a:pt x="31" y="21"/>
                    <a:pt x="30" y="21"/>
                  </a:cubicBezTo>
                  <a:cubicBezTo>
                    <a:pt x="30" y="21"/>
                    <a:pt x="30" y="21"/>
                    <a:pt x="30" y="21"/>
                  </a:cubicBezTo>
                  <a:cubicBezTo>
                    <a:pt x="30" y="21"/>
                    <a:pt x="31" y="21"/>
                    <a:pt x="31" y="21"/>
                  </a:cubicBezTo>
                  <a:cubicBezTo>
                    <a:pt x="31" y="21"/>
                    <a:pt x="31" y="21"/>
                    <a:pt x="31" y="21"/>
                  </a:cubicBezTo>
                  <a:moveTo>
                    <a:pt x="32" y="21"/>
                  </a:moveTo>
                  <a:cubicBezTo>
                    <a:pt x="32" y="21"/>
                    <a:pt x="32" y="21"/>
                    <a:pt x="31" y="21"/>
                  </a:cubicBezTo>
                  <a:cubicBezTo>
                    <a:pt x="31" y="21"/>
                    <a:pt x="32" y="21"/>
                    <a:pt x="32" y="21"/>
                  </a:cubicBezTo>
                  <a:cubicBezTo>
                    <a:pt x="32" y="21"/>
                    <a:pt x="31" y="21"/>
                    <a:pt x="32" y="21"/>
                  </a:cubicBezTo>
                  <a:cubicBezTo>
                    <a:pt x="32" y="21"/>
                    <a:pt x="32" y="21"/>
                    <a:pt x="32" y="21"/>
                  </a:cubicBezTo>
                  <a:moveTo>
                    <a:pt x="31" y="21"/>
                  </a:moveTo>
                  <a:cubicBezTo>
                    <a:pt x="31" y="21"/>
                    <a:pt x="31" y="21"/>
                    <a:pt x="31" y="21"/>
                  </a:cubicBezTo>
                  <a:cubicBezTo>
                    <a:pt x="30" y="21"/>
                    <a:pt x="30" y="21"/>
                    <a:pt x="31" y="21"/>
                  </a:cubicBezTo>
                  <a:moveTo>
                    <a:pt x="33" y="22"/>
                  </a:moveTo>
                  <a:cubicBezTo>
                    <a:pt x="32" y="22"/>
                    <a:pt x="32" y="22"/>
                    <a:pt x="32" y="22"/>
                  </a:cubicBezTo>
                  <a:cubicBezTo>
                    <a:pt x="32" y="22"/>
                    <a:pt x="32" y="22"/>
                    <a:pt x="32" y="22"/>
                  </a:cubicBezTo>
                  <a:cubicBezTo>
                    <a:pt x="32" y="22"/>
                    <a:pt x="32" y="22"/>
                    <a:pt x="32" y="22"/>
                  </a:cubicBezTo>
                  <a:cubicBezTo>
                    <a:pt x="32" y="22"/>
                    <a:pt x="32" y="22"/>
                    <a:pt x="32" y="22"/>
                  </a:cubicBezTo>
                  <a:cubicBezTo>
                    <a:pt x="32" y="22"/>
                    <a:pt x="32" y="22"/>
                    <a:pt x="33" y="22"/>
                  </a:cubicBezTo>
                  <a:cubicBezTo>
                    <a:pt x="33" y="22"/>
                    <a:pt x="32" y="22"/>
                    <a:pt x="32" y="22"/>
                  </a:cubicBezTo>
                  <a:cubicBezTo>
                    <a:pt x="32" y="22"/>
                    <a:pt x="33" y="22"/>
                    <a:pt x="33" y="22"/>
                  </a:cubicBezTo>
                  <a:cubicBezTo>
                    <a:pt x="33" y="22"/>
                    <a:pt x="33" y="22"/>
                    <a:pt x="33" y="22"/>
                  </a:cubicBezTo>
                  <a:cubicBezTo>
                    <a:pt x="33" y="22"/>
                    <a:pt x="33" y="22"/>
                    <a:pt x="33" y="22"/>
                  </a:cubicBezTo>
                  <a:cubicBezTo>
                    <a:pt x="33" y="22"/>
                    <a:pt x="33" y="22"/>
                    <a:pt x="33" y="22"/>
                  </a:cubicBezTo>
                  <a:cubicBezTo>
                    <a:pt x="33" y="22"/>
                    <a:pt x="33" y="22"/>
                    <a:pt x="33" y="22"/>
                  </a:cubicBezTo>
                  <a:cubicBezTo>
                    <a:pt x="32" y="22"/>
                    <a:pt x="33" y="22"/>
                    <a:pt x="33" y="23"/>
                  </a:cubicBezTo>
                  <a:cubicBezTo>
                    <a:pt x="33" y="23"/>
                    <a:pt x="33" y="23"/>
                    <a:pt x="33" y="23"/>
                  </a:cubicBezTo>
                  <a:cubicBezTo>
                    <a:pt x="33" y="22"/>
                    <a:pt x="33" y="22"/>
                    <a:pt x="33" y="23"/>
                  </a:cubicBezTo>
                  <a:cubicBezTo>
                    <a:pt x="33" y="23"/>
                    <a:pt x="33" y="23"/>
                    <a:pt x="34" y="23"/>
                  </a:cubicBezTo>
                  <a:cubicBezTo>
                    <a:pt x="33" y="23"/>
                    <a:pt x="34" y="23"/>
                    <a:pt x="34" y="23"/>
                  </a:cubicBezTo>
                  <a:cubicBezTo>
                    <a:pt x="34" y="23"/>
                    <a:pt x="33" y="23"/>
                    <a:pt x="34" y="23"/>
                  </a:cubicBezTo>
                  <a:cubicBezTo>
                    <a:pt x="33" y="23"/>
                    <a:pt x="33" y="23"/>
                    <a:pt x="33" y="23"/>
                  </a:cubicBezTo>
                  <a:cubicBezTo>
                    <a:pt x="33" y="23"/>
                    <a:pt x="32" y="22"/>
                    <a:pt x="32" y="22"/>
                  </a:cubicBezTo>
                  <a:cubicBezTo>
                    <a:pt x="32" y="22"/>
                    <a:pt x="33" y="23"/>
                    <a:pt x="33" y="23"/>
                  </a:cubicBezTo>
                  <a:cubicBezTo>
                    <a:pt x="33" y="23"/>
                    <a:pt x="33" y="23"/>
                    <a:pt x="33" y="23"/>
                  </a:cubicBezTo>
                  <a:cubicBezTo>
                    <a:pt x="33" y="23"/>
                    <a:pt x="33" y="23"/>
                    <a:pt x="32" y="22"/>
                  </a:cubicBezTo>
                  <a:cubicBezTo>
                    <a:pt x="32" y="22"/>
                    <a:pt x="32" y="22"/>
                    <a:pt x="33" y="22"/>
                  </a:cubicBezTo>
                  <a:moveTo>
                    <a:pt x="31" y="21"/>
                  </a:moveTo>
                  <a:cubicBezTo>
                    <a:pt x="30" y="21"/>
                    <a:pt x="30" y="21"/>
                    <a:pt x="30" y="21"/>
                  </a:cubicBezTo>
                  <a:cubicBezTo>
                    <a:pt x="31" y="21"/>
                    <a:pt x="31" y="21"/>
                    <a:pt x="31" y="21"/>
                  </a:cubicBezTo>
                  <a:moveTo>
                    <a:pt x="31" y="21"/>
                  </a:moveTo>
                  <a:cubicBezTo>
                    <a:pt x="31" y="21"/>
                    <a:pt x="31" y="21"/>
                    <a:pt x="31" y="21"/>
                  </a:cubicBezTo>
                  <a:cubicBezTo>
                    <a:pt x="31" y="21"/>
                    <a:pt x="31" y="21"/>
                    <a:pt x="31" y="21"/>
                  </a:cubicBezTo>
                  <a:cubicBezTo>
                    <a:pt x="31" y="21"/>
                    <a:pt x="31" y="21"/>
                    <a:pt x="31" y="22"/>
                  </a:cubicBezTo>
                  <a:cubicBezTo>
                    <a:pt x="31" y="22"/>
                    <a:pt x="31" y="22"/>
                    <a:pt x="31" y="21"/>
                  </a:cubicBezTo>
                  <a:moveTo>
                    <a:pt x="30" y="21"/>
                  </a:moveTo>
                  <a:cubicBezTo>
                    <a:pt x="30" y="21"/>
                    <a:pt x="31" y="21"/>
                    <a:pt x="31" y="21"/>
                  </a:cubicBezTo>
                  <a:cubicBezTo>
                    <a:pt x="31" y="21"/>
                    <a:pt x="31" y="21"/>
                    <a:pt x="31" y="21"/>
                  </a:cubicBezTo>
                  <a:cubicBezTo>
                    <a:pt x="31" y="21"/>
                    <a:pt x="31" y="21"/>
                    <a:pt x="30" y="21"/>
                  </a:cubicBezTo>
                  <a:moveTo>
                    <a:pt x="32" y="21"/>
                  </a:moveTo>
                  <a:cubicBezTo>
                    <a:pt x="32" y="21"/>
                    <a:pt x="32" y="21"/>
                    <a:pt x="32" y="21"/>
                  </a:cubicBezTo>
                  <a:cubicBezTo>
                    <a:pt x="32" y="21"/>
                    <a:pt x="32" y="21"/>
                    <a:pt x="32" y="21"/>
                  </a:cubicBezTo>
                  <a:cubicBezTo>
                    <a:pt x="32" y="21"/>
                    <a:pt x="32" y="21"/>
                    <a:pt x="32" y="21"/>
                  </a:cubicBezTo>
                  <a:cubicBezTo>
                    <a:pt x="32" y="21"/>
                    <a:pt x="32" y="21"/>
                    <a:pt x="32" y="21"/>
                  </a:cubicBezTo>
                  <a:cubicBezTo>
                    <a:pt x="32" y="21"/>
                    <a:pt x="32" y="21"/>
                    <a:pt x="32" y="21"/>
                  </a:cubicBezTo>
                  <a:moveTo>
                    <a:pt x="31" y="21"/>
                  </a:moveTo>
                  <a:cubicBezTo>
                    <a:pt x="32" y="21"/>
                    <a:pt x="32" y="21"/>
                    <a:pt x="31" y="21"/>
                  </a:cubicBezTo>
                  <a:cubicBezTo>
                    <a:pt x="32" y="21"/>
                    <a:pt x="32" y="21"/>
                    <a:pt x="31" y="21"/>
                  </a:cubicBezTo>
                  <a:moveTo>
                    <a:pt x="19" y="10"/>
                  </a:moveTo>
                  <a:cubicBezTo>
                    <a:pt x="19" y="10"/>
                    <a:pt x="19" y="10"/>
                    <a:pt x="19" y="10"/>
                  </a:cubicBezTo>
                  <a:cubicBezTo>
                    <a:pt x="19" y="10"/>
                    <a:pt x="19" y="10"/>
                    <a:pt x="19" y="10"/>
                  </a:cubicBezTo>
                  <a:cubicBezTo>
                    <a:pt x="19" y="10"/>
                    <a:pt x="19" y="10"/>
                    <a:pt x="19" y="9"/>
                  </a:cubicBezTo>
                  <a:cubicBezTo>
                    <a:pt x="19" y="10"/>
                    <a:pt x="19" y="9"/>
                    <a:pt x="19" y="9"/>
                  </a:cubicBezTo>
                  <a:cubicBezTo>
                    <a:pt x="19" y="9"/>
                    <a:pt x="19" y="10"/>
                    <a:pt x="19" y="10"/>
                  </a:cubicBezTo>
                  <a:cubicBezTo>
                    <a:pt x="20" y="10"/>
                    <a:pt x="20" y="10"/>
                    <a:pt x="20" y="10"/>
                  </a:cubicBezTo>
                  <a:cubicBezTo>
                    <a:pt x="20" y="10"/>
                    <a:pt x="19" y="10"/>
                    <a:pt x="19" y="10"/>
                  </a:cubicBezTo>
                  <a:cubicBezTo>
                    <a:pt x="19" y="10"/>
                    <a:pt x="19" y="10"/>
                    <a:pt x="19" y="10"/>
                  </a:cubicBezTo>
                  <a:cubicBezTo>
                    <a:pt x="19" y="10"/>
                    <a:pt x="19" y="10"/>
                    <a:pt x="19" y="10"/>
                  </a:cubicBezTo>
                  <a:cubicBezTo>
                    <a:pt x="20" y="10"/>
                    <a:pt x="20" y="10"/>
                    <a:pt x="20" y="10"/>
                  </a:cubicBezTo>
                  <a:cubicBezTo>
                    <a:pt x="20" y="10"/>
                    <a:pt x="19" y="10"/>
                    <a:pt x="19" y="10"/>
                  </a:cubicBezTo>
                  <a:cubicBezTo>
                    <a:pt x="19" y="10"/>
                    <a:pt x="19" y="10"/>
                    <a:pt x="19" y="10"/>
                  </a:cubicBezTo>
                  <a:moveTo>
                    <a:pt x="19" y="12"/>
                  </a:moveTo>
                  <a:cubicBezTo>
                    <a:pt x="19" y="12"/>
                    <a:pt x="19" y="12"/>
                    <a:pt x="19" y="12"/>
                  </a:cubicBezTo>
                  <a:cubicBezTo>
                    <a:pt x="19" y="12"/>
                    <a:pt x="19" y="12"/>
                    <a:pt x="19" y="12"/>
                  </a:cubicBezTo>
                  <a:cubicBezTo>
                    <a:pt x="18" y="12"/>
                    <a:pt x="19" y="12"/>
                    <a:pt x="19" y="12"/>
                  </a:cubicBezTo>
                  <a:moveTo>
                    <a:pt x="19" y="12"/>
                  </a:moveTo>
                  <a:cubicBezTo>
                    <a:pt x="19" y="12"/>
                    <a:pt x="19" y="12"/>
                    <a:pt x="19" y="12"/>
                  </a:cubicBezTo>
                  <a:cubicBezTo>
                    <a:pt x="19" y="12"/>
                    <a:pt x="19" y="12"/>
                    <a:pt x="19" y="12"/>
                  </a:cubicBezTo>
                  <a:cubicBezTo>
                    <a:pt x="19" y="12"/>
                    <a:pt x="19" y="12"/>
                    <a:pt x="19" y="12"/>
                  </a:cubicBezTo>
                  <a:cubicBezTo>
                    <a:pt x="19" y="12"/>
                    <a:pt x="19" y="12"/>
                    <a:pt x="19" y="12"/>
                  </a:cubicBezTo>
                  <a:cubicBezTo>
                    <a:pt x="19" y="12"/>
                    <a:pt x="19" y="11"/>
                    <a:pt x="19" y="11"/>
                  </a:cubicBezTo>
                  <a:cubicBezTo>
                    <a:pt x="19" y="11"/>
                    <a:pt x="20" y="11"/>
                    <a:pt x="20" y="11"/>
                  </a:cubicBezTo>
                  <a:cubicBezTo>
                    <a:pt x="20" y="11"/>
                    <a:pt x="20" y="11"/>
                    <a:pt x="20" y="11"/>
                  </a:cubicBezTo>
                  <a:cubicBezTo>
                    <a:pt x="20" y="12"/>
                    <a:pt x="20" y="11"/>
                    <a:pt x="20" y="12"/>
                  </a:cubicBezTo>
                  <a:cubicBezTo>
                    <a:pt x="20" y="12"/>
                    <a:pt x="20" y="11"/>
                    <a:pt x="20" y="12"/>
                  </a:cubicBezTo>
                  <a:cubicBezTo>
                    <a:pt x="20" y="12"/>
                    <a:pt x="20" y="12"/>
                    <a:pt x="20" y="11"/>
                  </a:cubicBezTo>
                  <a:cubicBezTo>
                    <a:pt x="20" y="12"/>
                    <a:pt x="20" y="11"/>
                    <a:pt x="20" y="11"/>
                  </a:cubicBezTo>
                  <a:cubicBezTo>
                    <a:pt x="20" y="11"/>
                    <a:pt x="20" y="11"/>
                    <a:pt x="19" y="11"/>
                  </a:cubicBezTo>
                  <a:cubicBezTo>
                    <a:pt x="19" y="11"/>
                    <a:pt x="19" y="11"/>
                    <a:pt x="19" y="11"/>
                  </a:cubicBezTo>
                  <a:cubicBezTo>
                    <a:pt x="19" y="11"/>
                    <a:pt x="19" y="11"/>
                    <a:pt x="19" y="11"/>
                  </a:cubicBezTo>
                  <a:cubicBezTo>
                    <a:pt x="20" y="12"/>
                    <a:pt x="20" y="11"/>
                    <a:pt x="20" y="11"/>
                  </a:cubicBezTo>
                  <a:cubicBezTo>
                    <a:pt x="20" y="11"/>
                    <a:pt x="20" y="12"/>
                    <a:pt x="20" y="12"/>
                  </a:cubicBezTo>
                  <a:cubicBezTo>
                    <a:pt x="20" y="12"/>
                    <a:pt x="20" y="11"/>
                    <a:pt x="20" y="12"/>
                  </a:cubicBezTo>
                  <a:cubicBezTo>
                    <a:pt x="20" y="12"/>
                    <a:pt x="20" y="12"/>
                    <a:pt x="19" y="12"/>
                  </a:cubicBezTo>
                  <a:moveTo>
                    <a:pt x="19" y="12"/>
                  </a:moveTo>
                  <a:cubicBezTo>
                    <a:pt x="19" y="12"/>
                    <a:pt x="20" y="12"/>
                    <a:pt x="20" y="12"/>
                  </a:cubicBezTo>
                  <a:cubicBezTo>
                    <a:pt x="19" y="11"/>
                    <a:pt x="19" y="11"/>
                    <a:pt x="19" y="12"/>
                  </a:cubicBezTo>
                  <a:moveTo>
                    <a:pt x="32" y="21"/>
                  </a:moveTo>
                  <a:cubicBezTo>
                    <a:pt x="32" y="21"/>
                    <a:pt x="33" y="21"/>
                    <a:pt x="33" y="21"/>
                  </a:cubicBezTo>
                  <a:cubicBezTo>
                    <a:pt x="33" y="21"/>
                    <a:pt x="33" y="21"/>
                    <a:pt x="33" y="21"/>
                  </a:cubicBezTo>
                  <a:cubicBezTo>
                    <a:pt x="33" y="21"/>
                    <a:pt x="33" y="22"/>
                    <a:pt x="33" y="22"/>
                  </a:cubicBezTo>
                  <a:cubicBezTo>
                    <a:pt x="32" y="22"/>
                    <a:pt x="33" y="22"/>
                    <a:pt x="33" y="21"/>
                  </a:cubicBezTo>
                  <a:cubicBezTo>
                    <a:pt x="33" y="21"/>
                    <a:pt x="32" y="21"/>
                    <a:pt x="32" y="21"/>
                  </a:cubicBezTo>
                  <a:moveTo>
                    <a:pt x="19" y="13"/>
                  </a:moveTo>
                  <a:cubicBezTo>
                    <a:pt x="19" y="13"/>
                    <a:pt x="18" y="12"/>
                    <a:pt x="19" y="12"/>
                  </a:cubicBezTo>
                  <a:cubicBezTo>
                    <a:pt x="19" y="13"/>
                    <a:pt x="19" y="12"/>
                    <a:pt x="19" y="13"/>
                  </a:cubicBezTo>
                  <a:moveTo>
                    <a:pt x="19" y="12"/>
                  </a:moveTo>
                  <a:cubicBezTo>
                    <a:pt x="19" y="12"/>
                    <a:pt x="19" y="12"/>
                    <a:pt x="19" y="12"/>
                  </a:cubicBezTo>
                  <a:cubicBezTo>
                    <a:pt x="18" y="12"/>
                    <a:pt x="19" y="12"/>
                    <a:pt x="19" y="12"/>
                  </a:cubicBezTo>
                  <a:moveTo>
                    <a:pt x="31" y="21"/>
                  </a:moveTo>
                  <a:cubicBezTo>
                    <a:pt x="31" y="21"/>
                    <a:pt x="31" y="21"/>
                    <a:pt x="31" y="21"/>
                  </a:cubicBezTo>
                  <a:cubicBezTo>
                    <a:pt x="30" y="21"/>
                    <a:pt x="30" y="21"/>
                    <a:pt x="30" y="21"/>
                  </a:cubicBezTo>
                  <a:cubicBezTo>
                    <a:pt x="30" y="20"/>
                    <a:pt x="30" y="20"/>
                    <a:pt x="30" y="20"/>
                  </a:cubicBezTo>
                  <a:cubicBezTo>
                    <a:pt x="30" y="21"/>
                    <a:pt x="30" y="21"/>
                    <a:pt x="31" y="21"/>
                  </a:cubicBezTo>
                  <a:moveTo>
                    <a:pt x="20" y="12"/>
                  </a:moveTo>
                  <a:cubicBezTo>
                    <a:pt x="20" y="12"/>
                    <a:pt x="20" y="12"/>
                    <a:pt x="20" y="12"/>
                  </a:cubicBezTo>
                  <a:cubicBezTo>
                    <a:pt x="20" y="12"/>
                    <a:pt x="20" y="13"/>
                    <a:pt x="20" y="12"/>
                  </a:cubicBezTo>
                  <a:cubicBezTo>
                    <a:pt x="20" y="12"/>
                    <a:pt x="20" y="12"/>
                    <a:pt x="20" y="12"/>
                  </a:cubicBezTo>
                  <a:cubicBezTo>
                    <a:pt x="20" y="12"/>
                    <a:pt x="20" y="12"/>
                    <a:pt x="20" y="12"/>
                  </a:cubicBezTo>
                  <a:moveTo>
                    <a:pt x="26" y="15"/>
                  </a:moveTo>
                  <a:cubicBezTo>
                    <a:pt x="26" y="16"/>
                    <a:pt x="26" y="16"/>
                    <a:pt x="26" y="15"/>
                  </a:cubicBezTo>
                  <a:cubicBezTo>
                    <a:pt x="26" y="15"/>
                    <a:pt x="26" y="15"/>
                    <a:pt x="26" y="15"/>
                  </a:cubicBezTo>
                  <a:cubicBezTo>
                    <a:pt x="26" y="15"/>
                    <a:pt x="26" y="15"/>
                    <a:pt x="26" y="15"/>
                  </a:cubicBezTo>
                  <a:cubicBezTo>
                    <a:pt x="26" y="15"/>
                    <a:pt x="26" y="15"/>
                    <a:pt x="26" y="15"/>
                  </a:cubicBezTo>
                  <a:cubicBezTo>
                    <a:pt x="26" y="15"/>
                    <a:pt x="26" y="15"/>
                    <a:pt x="26" y="15"/>
                  </a:cubicBezTo>
                  <a:moveTo>
                    <a:pt x="32" y="22"/>
                  </a:moveTo>
                  <a:cubicBezTo>
                    <a:pt x="32" y="22"/>
                    <a:pt x="31" y="22"/>
                    <a:pt x="31" y="22"/>
                  </a:cubicBezTo>
                  <a:cubicBezTo>
                    <a:pt x="31" y="22"/>
                    <a:pt x="31" y="22"/>
                    <a:pt x="31" y="22"/>
                  </a:cubicBezTo>
                  <a:cubicBezTo>
                    <a:pt x="31" y="22"/>
                    <a:pt x="31" y="22"/>
                    <a:pt x="31" y="22"/>
                  </a:cubicBezTo>
                  <a:cubicBezTo>
                    <a:pt x="31" y="22"/>
                    <a:pt x="31" y="22"/>
                    <a:pt x="31" y="22"/>
                  </a:cubicBezTo>
                  <a:cubicBezTo>
                    <a:pt x="31" y="22"/>
                    <a:pt x="31" y="22"/>
                    <a:pt x="31" y="22"/>
                  </a:cubicBezTo>
                  <a:cubicBezTo>
                    <a:pt x="31" y="22"/>
                    <a:pt x="32" y="22"/>
                    <a:pt x="32" y="22"/>
                  </a:cubicBezTo>
                  <a:cubicBezTo>
                    <a:pt x="32" y="22"/>
                    <a:pt x="32" y="22"/>
                    <a:pt x="32" y="22"/>
                  </a:cubicBezTo>
                  <a:cubicBezTo>
                    <a:pt x="32" y="22"/>
                    <a:pt x="33" y="23"/>
                    <a:pt x="32" y="23"/>
                  </a:cubicBezTo>
                  <a:cubicBezTo>
                    <a:pt x="32" y="23"/>
                    <a:pt x="32" y="23"/>
                    <a:pt x="32" y="22"/>
                  </a:cubicBezTo>
                  <a:cubicBezTo>
                    <a:pt x="32" y="22"/>
                    <a:pt x="32" y="22"/>
                    <a:pt x="32" y="22"/>
                  </a:cubicBezTo>
                  <a:moveTo>
                    <a:pt x="21" y="12"/>
                  </a:moveTo>
                  <a:cubicBezTo>
                    <a:pt x="21" y="12"/>
                    <a:pt x="21" y="12"/>
                    <a:pt x="21" y="12"/>
                  </a:cubicBezTo>
                  <a:cubicBezTo>
                    <a:pt x="21" y="12"/>
                    <a:pt x="21" y="12"/>
                    <a:pt x="21" y="12"/>
                  </a:cubicBezTo>
                  <a:cubicBezTo>
                    <a:pt x="21" y="12"/>
                    <a:pt x="21" y="12"/>
                    <a:pt x="21" y="12"/>
                  </a:cubicBezTo>
                  <a:cubicBezTo>
                    <a:pt x="21" y="12"/>
                    <a:pt x="21" y="13"/>
                    <a:pt x="21" y="12"/>
                  </a:cubicBezTo>
                  <a:cubicBezTo>
                    <a:pt x="21" y="12"/>
                    <a:pt x="21" y="12"/>
                    <a:pt x="21" y="12"/>
                  </a:cubicBezTo>
                  <a:cubicBezTo>
                    <a:pt x="21" y="12"/>
                    <a:pt x="21" y="12"/>
                    <a:pt x="21" y="12"/>
                  </a:cubicBezTo>
                  <a:moveTo>
                    <a:pt x="10" y="23"/>
                  </a:move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moveTo>
                    <a:pt x="12" y="21"/>
                  </a:moveTo>
                  <a:cubicBezTo>
                    <a:pt x="12" y="20"/>
                    <a:pt x="11" y="20"/>
                    <a:pt x="12" y="20"/>
                  </a:cubicBezTo>
                  <a:cubicBezTo>
                    <a:pt x="12" y="20"/>
                    <a:pt x="12" y="20"/>
                    <a:pt x="12" y="20"/>
                  </a:cubicBezTo>
                  <a:cubicBezTo>
                    <a:pt x="12" y="21"/>
                    <a:pt x="12" y="20"/>
                    <a:pt x="12" y="21"/>
                  </a:cubicBezTo>
                  <a:cubicBezTo>
                    <a:pt x="12" y="21"/>
                    <a:pt x="12" y="21"/>
                    <a:pt x="12" y="21"/>
                  </a:cubicBezTo>
                  <a:cubicBezTo>
                    <a:pt x="12" y="21"/>
                    <a:pt x="12" y="21"/>
                    <a:pt x="12" y="21"/>
                  </a:cubicBezTo>
                  <a:cubicBezTo>
                    <a:pt x="12" y="21"/>
                    <a:pt x="12" y="21"/>
                    <a:pt x="12" y="21"/>
                  </a:cubicBezTo>
                  <a:cubicBezTo>
                    <a:pt x="12" y="21"/>
                    <a:pt x="12" y="21"/>
                    <a:pt x="12" y="21"/>
                  </a:cubicBezTo>
                  <a:cubicBezTo>
                    <a:pt x="12" y="21"/>
                    <a:pt x="12" y="21"/>
                    <a:pt x="12" y="21"/>
                  </a:cubicBezTo>
                  <a:moveTo>
                    <a:pt x="10" y="21"/>
                  </a:moveTo>
                  <a:cubicBezTo>
                    <a:pt x="10" y="20"/>
                    <a:pt x="10" y="20"/>
                    <a:pt x="10" y="20"/>
                  </a:cubicBezTo>
                  <a:cubicBezTo>
                    <a:pt x="10" y="20"/>
                    <a:pt x="11" y="20"/>
                    <a:pt x="11" y="20"/>
                  </a:cubicBezTo>
                  <a:cubicBezTo>
                    <a:pt x="11" y="20"/>
                    <a:pt x="11" y="20"/>
                    <a:pt x="10" y="20"/>
                  </a:cubicBezTo>
                  <a:cubicBezTo>
                    <a:pt x="10" y="20"/>
                    <a:pt x="11" y="20"/>
                    <a:pt x="11" y="20"/>
                  </a:cubicBezTo>
                  <a:cubicBezTo>
                    <a:pt x="11" y="20"/>
                    <a:pt x="11" y="21"/>
                    <a:pt x="11" y="20"/>
                  </a:cubicBezTo>
                  <a:cubicBezTo>
                    <a:pt x="11" y="21"/>
                    <a:pt x="11" y="21"/>
                    <a:pt x="11" y="21"/>
                  </a:cubicBezTo>
                  <a:cubicBezTo>
                    <a:pt x="11" y="21"/>
                    <a:pt x="11" y="20"/>
                    <a:pt x="11" y="20"/>
                  </a:cubicBezTo>
                  <a:cubicBezTo>
                    <a:pt x="11" y="20"/>
                    <a:pt x="11" y="21"/>
                    <a:pt x="11" y="20"/>
                  </a:cubicBezTo>
                  <a:cubicBezTo>
                    <a:pt x="12" y="21"/>
                    <a:pt x="11" y="21"/>
                    <a:pt x="11" y="21"/>
                  </a:cubicBezTo>
                  <a:cubicBezTo>
                    <a:pt x="11" y="21"/>
                    <a:pt x="11" y="21"/>
                    <a:pt x="11" y="21"/>
                  </a:cubicBezTo>
                  <a:cubicBezTo>
                    <a:pt x="11" y="21"/>
                    <a:pt x="11" y="21"/>
                    <a:pt x="11" y="21"/>
                  </a:cubicBezTo>
                  <a:cubicBezTo>
                    <a:pt x="11" y="21"/>
                    <a:pt x="11" y="21"/>
                    <a:pt x="11" y="21"/>
                  </a:cubicBezTo>
                  <a:cubicBezTo>
                    <a:pt x="11" y="21"/>
                    <a:pt x="11" y="21"/>
                    <a:pt x="11" y="21"/>
                  </a:cubicBezTo>
                  <a:cubicBezTo>
                    <a:pt x="11" y="21"/>
                    <a:pt x="11" y="21"/>
                    <a:pt x="11" y="21"/>
                  </a:cubicBezTo>
                  <a:cubicBezTo>
                    <a:pt x="11" y="21"/>
                    <a:pt x="11" y="21"/>
                    <a:pt x="11" y="21"/>
                  </a:cubicBezTo>
                  <a:cubicBezTo>
                    <a:pt x="11" y="21"/>
                    <a:pt x="11" y="21"/>
                    <a:pt x="11" y="21"/>
                  </a:cubicBezTo>
                  <a:cubicBezTo>
                    <a:pt x="11" y="21"/>
                    <a:pt x="11" y="21"/>
                    <a:pt x="11" y="21"/>
                  </a:cubicBezTo>
                  <a:cubicBezTo>
                    <a:pt x="10" y="21"/>
                    <a:pt x="10" y="21"/>
                    <a:pt x="10" y="21"/>
                  </a:cubicBezTo>
                  <a:cubicBezTo>
                    <a:pt x="10" y="20"/>
                    <a:pt x="10" y="21"/>
                    <a:pt x="10" y="21"/>
                  </a:cubicBezTo>
                  <a:cubicBezTo>
                    <a:pt x="10" y="21"/>
                    <a:pt x="10" y="21"/>
                    <a:pt x="10" y="21"/>
                  </a:cubicBezTo>
                  <a:moveTo>
                    <a:pt x="11" y="23"/>
                  </a:moveTo>
                  <a:cubicBezTo>
                    <a:pt x="12" y="23"/>
                    <a:pt x="11" y="23"/>
                    <a:pt x="11" y="23"/>
                  </a:cubicBezTo>
                  <a:cubicBezTo>
                    <a:pt x="11" y="23"/>
                    <a:pt x="11" y="24"/>
                    <a:pt x="11" y="24"/>
                  </a:cubicBezTo>
                  <a:cubicBezTo>
                    <a:pt x="11" y="24"/>
                    <a:pt x="11" y="24"/>
                    <a:pt x="11" y="24"/>
                  </a:cubicBezTo>
                  <a:cubicBezTo>
                    <a:pt x="10" y="23"/>
                    <a:pt x="11" y="24"/>
                    <a:pt x="11" y="23"/>
                  </a:cubicBezTo>
                  <a:cubicBezTo>
                    <a:pt x="11" y="23"/>
                    <a:pt x="11" y="23"/>
                    <a:pt x="11" y="23"/>
                  </a:cubicBezTo>
                  <a:moveTo>
                    <a:pt x="11" y="23"/>
                  </a:moveTo>
                  <a:cubicBezTo>
                    <a:pt x="11" y="23"/>
                    <a:pt x="12" y="23"/>
                    <a:pt x="11" y="23"/>
                  </a:cubicBezTo>
                  <a:cubicBezTo>
                    <a:pt x="11" y="23"/>
                    <a:pt x="12" y="23"/>
                    <a:pt x="11" y="23"/>
                  </a:cubicBezTo>
                  <a:cubicBezTo>
                    <a:pt x="11" y="23"/>
                    <a:pt x="11" y="23"/>
                    <a:pt x="11" y="23"/>
                  </a:cubicBezTo>
                  <a:cubicBezTo>
                    <a:pt x="10" y="23"/>
                    <a:pt x="11" y="23"/>
                    <a:pt x="11" y="23"/>
                  </a:cubicBezTo>
                  <a:cubicBezTo>
                    <a:pt x="11" y="23"/>
                    <a:pt x="11" y="23"/>
                    <a:pt x="11" y="23"/>
                  </a:cubicBezTo>
                  <a:moveTo>
                    <a:pt x="12" y="19"/>
                  </a:moveTo>
                  <a:cubicBezTo>
                    <a:pt x="12" y="19"/>
                    <a:pt x="12" y="19"/>
                    <a:pt x="12" y="19"/>
                  </a:cubicBezTo>
                  <a:cubicBezTo>
                    <a:pt x="12" y="19"/>
                    <a:pt x="12" y="19"/>
                    <a:pt x="12" y="19"/>
                  </a:cubicBezTo>
                  <a:cubicBezTo>
                    <a:pt x="12" y="19"/>
                    <a:pt x="12" y="19"/>
                    <a:pt x="12" y="19"/>
                  </a:cubicBezTo>
                  <a:moveTo>
                    <a:pt x="11" y="19"/>
                  </a:moveTo>
                  <a:cubicBezTo>
                    <a:pt x="11" y="19"/>
                    <a:pt x="11" y="19"/>
                    <a:pt x="11" y="19"/>
                  </a:cubicBezTo>
                  <a:cubicBezTo>
                    <a:pt x="11" y="19"/>
                    <a:pt x="11" y="19"/>
                    <a:pt x="11" y="19"/>
                  </a:cubicBezTo>
                  <a:cubicBezTo>
                    <a:pt x="11" y="19"/>
                    <a:pt x="10" y="19"/>
                    <a:pt x="10" y="19"/>
                  </a:cubicBezTo>
                  <a:cubicBezTo>
                    <a:pt x="10" y="19"/>
                    <a:pt x="10" y="19"/>
                    <a:pt x="11" y="19"/>
                  </a:cubicBezTo>
                  <a:moveTo>
                    <a:pt x="11" y="19"/>
                  </a:moveTo>
                  <a:cubicBezTo>
                    <a:pt x="11" y="19"/>
                    <a:pt x="10" y="19"/>
                    <a:pt x="10" y="19"/>
                  </a:cubicBezTo>
                  <a:cubicBezTo>
                    <a:pt x="11" y="20"/>
                    <a:pt x="10" y="20"/>
                    <a:pt x="10" y="20"/>
                  </a:cubicBezTo>
                  <a:cubicBezTo>
                    <a:pt x="10" y="20"/>
                    <a:pt x="10" y="20"/>
                    <a:pt x="10" y="20"/>
                  </a:cubicBezTo>
                  <a:cubicBezTo>
                    <a:pt x="10" y="19"/>
                    <a:pt x="10" y="19"/>
                    <a:pt x="11" y="19"/>
                  </a:cubicBezTo>
                  <a:moveTo>
                    <a:pt x="11" y="19"/>
                  </a:moveTo>
                  <a:cubicBezTo>
                    <a:pt x="11" y="19"/>
                    <a:pt x="11" y="19"/>
                    <a:pt x="11" y="19"/>
                  </a:cubicBezTo>
                  <a:cubicBezTo>
                    <a:pt x="11" y="19"/>
                    <a:pt x="11" y="19"/>
                    <a:pt x="11" y="19"/>
                  </a:cubicBezTo>
                  <a:cubicBezTo>
                    <a:pt x="12" y="19"/>
                    <a:pt x="11" y="20"/>
                    <a:pt x="12" y="20"/>
                  </a:cubicBezTo>
                  <a:cubicBezTo>
                    <a:pt x="12" y="20"/>
                    <a:pt x="12" y="20"/>
                    <a:pt x="12" y="20"/>
                  </a:cubicBezTo>
                  <a:cubicBezTo>
                    <a:pt x="11" y="20"/>
                    <a:pt x="12"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2" y="20"/>
                    <a:pt x="11" y="20"/>
                  </a:cubicBezTo>
                  <a:cubicBezTo>
                    <a:pt x="11" y="20"/>
                    <a:pt x="11" y="20"/>
                    <a:pt x="11" y="20"/>
                  </a:cubicBezTo>
                  <a:cubicBezTo>
                    <a:pt x="11" y="19"/>
                    <a:pt x="11" y="20"/>
                    <a:pt x="11" y="19"/>
                  </a:cubicBezTo>
                  <a:moveTo>
                    <a:pt x="11" y="24"/>
                  </a:moveTo>
                  <a:cubicBezTo>
                    <a:pt x="11" y="24"/>
                    <a:pt x="11" y="24"/>
                    <a:pt x="11" y="24"/>
                  </a:cubicBezTo>
                  <a:cubicBezTo>
                    <a:pt x="11" y="24"/>
                    <a:pt x="11" y="24"/>
                    <a:pt x="11" y="25"/>
                  </a:cubicBezTo>
                  <a:cubicBezTo>
                    <a:pt x="11" y="25"/>
                    <a:pt x="11" y="25"/>
                    <a:pt x="11" y="24"/>
                  </a:cubicBezTo>
                  <a:cubicBezTo>
                    <a:pt x="11" y="24"/>
                    <a:pt x="11" y="24"/>
                    <a:pt x="11" y="24"/>
                  </a:cubicBezTo>
                  <a:moveTo>
                    <a:pt x="12" y="20"/>
                  </a:moveTo>
                  <a:cubicBezTo>
                    <a:pt x="12" y="20"/>
                    <a:pt x="13" y="20"/>
                    <a:pt x="13" y="20"/>
                  </a:cubicBezTo>
                  <a:cubicBezTo>
                    <a:pt x="13" y="20"/>
                    <a:pt x="12" y="20"/>
                    <a:pt x="12" y="20"/>
                  </a:cubicBezTo>
                  <a:cubicBezTo>
                    <a:pt x="12" y="20"/>
                    <a:pt x="12" y="20"/>
                    <a:pt x="12" y="20"/>
                  </a:cubicBezTo>
                  <a:cubicBezTo>
                    <a:pt x="12" y="20"/>
                    <a:pt x="12" y="20"/>
                    <a:pt x="12" y="20"/>
                  </a:cubicBezTo>
                  <a:cubicBezTo>
                    <a:pt x="12" y="20"/>
                    <a:pt x="12" y="20"/>
                    <a:pt x="13" y="20"/>
                  </a:cubicBezTo>
                  <a:cubicBezTo>
                    <a:pt x="13" y="20"/>
                    <a:pt x="12" y="20"/>
                    <a:pt x="12" y="20"/>
                  </a:cubicBezTo>
                  <a:moveTo>
                    <a:pt x="13" y="20"/>
                  </a:moveTo>
                  <a:cubicBezTo>
                    <a:pt x="13" y="20"/>
                    <a:pt x="13" y="21"/>
                    <a:pt x="13" y="21"/>
                  </a:cubicBezTo>
                  <a:cubicBezTo>
                    <a:pt x="13" y="21"/>
                    <a:pt x="13" y="21"/>
                    <a:pt x="13" y="21"/>
                  </a:cubicBezTo>
                  <a:cubicBezTo>
                    <a:pt x="13" y="21"/>
                    <a:pt x="13" y="21"/>
                    <a:pt x="13" y="20"/>
                  </a:cubicBezTo>
                  <a:cubicBezTo>
                    <a:pt x="13" y="21"/>
                    <a:pt x="13" y="21"/>
                    <a:pt x="13" y="20"/>
                  </a:cubicBezTo>
                  <a:moveTo>
                    <a:pt x="11" y="22"/>
                  </a:moveTo>
                  <a:cubicBezTo>
                    <a:pt x="10" y="22"/>
                    <a:pt x="11" y="22"/>
                    <a:pt x="11" y="23"/>
                  </a:cubicBezTo>
                  <a:cubicBezTo>
                    <a:pt x="11" y="23"/>
                    <a:pt x="10" y="22"/>
                    <a:pt x="10" y="23"/>
                  </a:cubicBezTo>
                  <a:cubicBezTo>
                    <a:pt x="10" y="22"/>
                    <a:pt x="10" y="22"/>
                    <a:pt x="10" y="22"/>
                  </a:cubicBezTo>
                  <a:cubicBezTo>
                    <a:pt x="10" y="22"/>
                    <a:pt x="10" y="22"/>
                    <a:pt x="10" y="22"/>
                  </a:cubicBezTo>
                  <a:cubicBezTo>
                    <a:pt x="10" y="22"/>
                    <a:pt x="10" y="22"/>
                    <a:pt x="10" y="22"/>
                  </a:cubicBezTo>
                  <a:cubicBezTo>
                    <a:pt x="10" y="22"/>
                    <a:pt x="10" y="22"/>
                    <a:pt x="10" y="22"/>
                  </a:cubicBezTo>
                  <a:cubicBezTo>
                    <a:pt x="10" y="22"/>
                    <a:pt x="10" y="22"/>
                    <a:pt x="10" y="22"/>
                  </a:cubicBezTo>
                  <a:cubicBezTo>
                    <a:pt x="10" y="22"/>
                    <a:pt x="10" y="22"/>
                    <a:pt x="10" y="22"/>
                  </a:cubicBezTo>
                  <a:cubicBezTo>
                    <a:pt x="10" y="22"/>
                    <a:pt x="10" y="22"/>
                    <a:pt x="10" y="22"/>
                  </a:cubicBezTo>
                  <a:cubicBezTo>
                    <a:pt x="11" y="22"/>
                    <a:pt x="11" y="22"/>
                    <a:pt x="11" y="22"/>
                  </a:cubicBezTo>
                  <a:cubicBezTo>
                    <a:pt x="11" y="22"/>
                    <a:pt x="11" y="22"/>
                    <a:pt x="11" y="22"/>
                  </a:cubicBezTo>
                  <a:moveTo>
                    <a:pt x="10" y="27"/>
                  </a:moveTo>
                  <a:cubicBezTo>
                    <a:pt x="10" y="27"/>
                    <a:pt x="10" y="27"/>
                    <a:pt x="10" y="27"/>
                  </a:cubicBezTo>
                  <a:cubicBezTo>
                    <a:pt x="10" y="27"/>
                    <a:pt x="10" y="27"/>
                    <a:pt x="10" y="27"/>
                  </a:cubicBezTo>
                  <a:moveTo>
                    <a:pt x="8" y="25"/>
                  </a:move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6"/>
                    <a:pt x="8" y="26"/>
                    <a:pt x="8" y="26"/>
                  </a:cubicBezTo>
                  <a:cubicBezTo>
                    <a:pt x="8" y="26"/>
                    <a:pt x="7" y="26"/>
                    <a:pt x="7" y="26"/>
                  </a:cubicBezTo>
                  <a:cubicBezTo>
                    <a:pt x="7" y="26"/>
                    <a:pt x="8" y="26"/>
                    <a:pt x="8" y="26"/>
                  </a:cubicBezTo>
                  <a:cubicBezTo>
                    <a:pt x="8" y="26"/>
                    <a:pt x="8" y="26"/>
                    <a:pt x="8" y="26"/>
                  </a:cubicBezTo>
                  <a:cubicBezTo>
                    <a:pt x="7" y="26"/>
                    <a:pt x="8" y="26"/>
                    <a:pt x="7" y="26"/>
                  </a:cubicBezTo>
                  <a:cubicBezTo>
                    <a:pt x="7" y="26"/>
                    <a:pt x="7" y="26"/>
                    <a:pt x="7" y="26"/>
                  </a:cubicBezTo>
                  <a:cubicBezTo>
                    <a:pt x="7" y="26"/>
                    <a:pt x="7" y="26"/>
                    <a:pt x="7" y="26"/>
                  </a:cubicBezTo>
                  <a:cubicBezTo>
                    <a:pt x="7" y="26"/>
                    <a:pt x="7" y="26"/>
                    <a:pt x="7" y="26"/>
                  </a:cubicBezTo>
                  <a:cubicBezTo>
                    <a:pt x="7" y="26"/>
                    <a:pt x="7" y="26"/>
                    <a:pt x="7" y="26"/>
                  </a:cubicBezTo>
                  <a:cubicBezTo>
                    <a:pt x="7" y="26"/>
                    <a:pt x="7" y="26"/>
                    <a:pt x="7" y="26"/>
                  </a:cubicBezTo>
                  <a:cubicBezTo>
                    <a:pt x="6" y="26"/>
                    <a:pt x="6" y="26"/>
                    <a:pt x="6" y="25"/>
                  </a:cubicBezTo>
                  <a:cubicBezTo>
                    <a:pt x="6" y="25"/>
                    <a:pt x="7" y="25"/>
                    <a:pt x="7" y="25"/>
                  </a:cubicBezTo>
                  <a:cubicBezTo>
                    <a:pt x="7" y="25"/>
                    <a:pt x="7" y="25"/>
                    <a:pt x="7" y="25"/>
                  </a:cubicBezTo>
                  <a:cubicBezTo>
                    <a:pt x="6" y="25"/>
                    <a:pt x="7" y="25"/>
                    <a:pt x="7" y="25"/>
                  </a:cubicBezTo>
                  <a:cubicBezTo>
                    <a:pt x="7" y="25"/>
                    <a:pt x="7" y="25"/>
                    <a:pt x="7" y="25"/>
                  </a:cubicBezTo>
                  <a:cubicBezTo>
                    <a:pt x="7" y="25"/>
                    <a:pt x="7" y="25"/>
                    <a:pt x="7" y="25"/>
                  </a:cubicBezTo>
                  <a:cubicBezTo>
                    <a:pt x="7" y="25"/>
                    <a:pt x="7" y="24"/>
                    <a:pt x="7" y="24"/>
                  </a:cubicBezTo>
                  <a:cubicBezTo>
                    <a:pt x="7" y="24"/>
                    <a:pt x="7" y="24"/>
                    <a:pt x="7" y="24"/>
                  </a:cubicBezTo>
                  <a:cubicBezTo>
                    <a:pt x="7" y="24"/>
                    <a:pt x="7" y="24"/>
                    <a:pt x="7" y="24"/>
                  </a:cubicBezTo>
                  <a:cubicBezTo>
                    <a:pt x="7" y="23"/>
                    <a:pt x="8" y="23"/>
                    <a:pt x="8" y="23"/>
                  </a:cubicBezTo>
                  <a:cubicBezTo>
                    <a:pt x="8" y="23"/>
                    <a:pt x="8" y="23"/>
                    <a:pt x="8" y="23"/>
                  </a:cubicBezTo>
                  <a:cubicBezTo>
                    <a:pt x="8" y="23"/>
                    <a:pt x="8" y="23"/>
                    <a:pt x="8" y="23"/>
                  </a:cubicBezTo>
                  <a:cubicBezTo>
                    <a:pt x="8" y="23"/>
                    <a:pt x="8" y="23"/>
                    <a:pt x="8" y="23"/>
                  </a:cubicBezTo>
                  <a:cubicBezTo>
                    <a:pt x="8" y="23"/>
                    <a:pt x="8" y="22"/>
                    <a:pt x="8" y="22"/>
                  </a:cubicBezTo>
                  <a:cubicBezTo>
                    <a:pt x="8" y="22"/>
                    <a:pt x="9" y="22"/>
                    <a:pt x="9" y="22"/>
                  </a:cubicBezTo>
                  <a:cubicBezTo>
                    <a:pt x="9" y="22"/>
                    <a:pt x="9" y="22"/>
                    <a:pt x="9" y="22"/>
                  </a:cubicBezTo>
                  <a:cubicBezTo>
                    <a:pt x="9" y="22"/>
                    <a:pt x="9" y="22"/>
                    <a:pt x="9" y="22"/>
                  </a:cubicBezTo>
                  <a:cubicBezTo>
                    <a:pt x="9" y="22"/>
                    <a:pt x="9" y="22"/>
                    <a:pt x="9" y="22"/>
                  </a:cubicBezTo>
                  <a:cubicBezTo>
                    <a:pt x="9" y="22"/>
                    <a:pt x="9" y="23"/>
                    <a:pt x="9" y="23"/>
                  </a:cubicBezTo>
                  <a:cubicBezTo>
                    <a:pt x="9" y="23"/>
                    <a:pt x="9" y="23"/>
                    <a:pt x="9" y="23"/>
                  </a:cubicBezTo>
                  <a:cubicBezTo>
                    <a:pt x="9" y="23"/>
                    <a:pt x="9" y="23"/>
                    <a:pt x="9" y="23"/>
                  </a:cubicBezTo>
                  <a:cubicBezTo>
                    <a:pt x="9" y="23"/>
                    <a:pt x="9" y="23"/>
                    <a:pt x="9" y="23"/>
                  </a:cubicBezTo>
                  <a:cubicBezTo>
                    <a:pt x="8" y="23"/>
                    <a:pt x="8" y="23"/>
                    <a:pt x="8" y="23"/>
                  </a:cubicBezTo>
                  <a:cubicBezTo>
                    <a:pt x="8" y="23"/>
                    <a:pt x="8" y="23"/>
                    <a:pt x="9" y="23"/>
                  </a:cubicBezTo>
                  <a:cubicBezTo>
                    <a:pt x="9" y="23"/>
                    <a:pt x="9" y="23"/>
                    <a:pt x="9" y="23"/>
                  </a:cubicBezTo>
                  <a:cubicBezTo>
                    <a:pt x="9" y="24"/>
                    <a:pt x="9" y="24"/>
                    <a:pt x="8" y="24"/>
                  </a:cubicBezTo>
                  <a:cubicBezTo>
                    <a:pt x="8" y="24"/>
                    <a:pt x="8" y="24"/>
                    <a:pt x="9" y="25"/>
                  </a:cubicBezTo>
                  <a:cubicBezTo>
                    <a:pt x="9" y="25"/>
                    <a:pt x="9" y="25"/>
                    <a:pt x="9" y="25"/>
                  </a:cubicBezTo>
                  <a:cubicBezTo>
                    <a:pt x="8" y="25"/>
                    <a:pt x="8" y="25"/>
                    <a:pt x="8" y="25"/>
                  </a:cubicBezTo>
                  <a:cubicBezTo>
                    <a:pt x="8" y="25"/>
                    <a:pt x="8" y="25"/>
                    <a:pt x="8" y="25"/>
                  </a:cubicBezTo>
                  <a:moveTo>
                    <a:pt x="9" y="24"/>
                  </a:moveTo>
                  <a:cubicBezTo>
                    <a:pt x="8" y="24"/>
                    <a:pt x="8" y="24"/>
                    <a:pt x="8" y="24"/>
                  </a:cubicBezTo>
                  <a:cubicBezTo>
                    <a:pt x="9" y="24"/>
                    <a:pt x="9" y="24"/>
                    <a:pt x="9" y="23"/>
                  </a:cubicBezTo>
                  <a:cubicBezTo>
                    <a:pt x="8" y="23"/>
                    <a:pt x="8" y="23"/>
                    <a:pt x="8" y="23"/>
                  </a:cubicBezTo>
                  <a:cubicBezTo>
                    <a:pt x="8" y="23"/>
                    <a:pt x="8" y="23"/>
                    <a:pt x="9" y="24"/>
                  </a:cubicBezTo>
                  <a:moveTo>
                    <a:pt x="8" y="24"/>
                  </a:moveTo>
                  <a:cubicBezTo>
                    <a:pt x="8" y="24"/>
                    <a:pt x="8" y="24"/>
                    <a:pt x="8" y="23"/>
                  </a:cubicBezTo>
                  <a:cubicBezTo>
                    <a:pt x="8" y="23"/>
                    <a:pt x="8" y="23"/>
                    <a:pt x="8" y="23"/>
                  </a:cubicBezTo>
                  <a:cubicBezTo>
                    <a:pt x="8" y="24"/>
                    <a:pt x="8" y="23"/>
                    <a:pt x="8" y="23"/>
                  </a:cubicBezTo>
                  <a:cubicBezTo>
                    <a:pt x="8" y="24"/>
                    <a:pt x="8" y="24"/>
                    <a:pt x="8" y="24"/>
                  </a:cubicBezTo>
                  <a:moveTo>
                    <a:pt x="8" y="24"/>
                  </a:moveTo>
                  <a:cubicBezTo>
                    <a:pt x="8" y="24"/>
                    <a:pt x="8" y="24"/>
                    <a:pt x="8" y="24"/>
                  </a:cubicBezTo>
                  <a:cubicBezTo>
                    <a:pt x="8" y="24"/>
                    <a:pt x="8" y="24"/>
                    <a:pt x="8" y="24"/>
                  </a:cubicBezTo>
                  <a:cubicBezTo>
                    <a:pt x="8" y="24"/>
                    <a:pt x="8" y="24"/>
                    <a:pt x="8" y="24"/>
                  </a:cubicBezTo>
                  <a:moveTo>
                    <a:pt x="7" y="25"/>
                  </a:moveTo>
                  <a:cubicBezTo>
                    <a:pt x="7" y="25"/>
                    <a:pt x="7" y="25"/>
                    <a:pt x="7" y="25"/>
                  </a:cubicBezTo>
                  <a:cubicBezTo>
                    <a:pt x="7" y="26"/>
                    <a:pt x="7" y="26"/>
                    <a:pt x="7" y="26"/>
                  </a:cubicBezTo>
                  <a:cubicBezTo>
                    <a:pt x="7" y="26"/>
                    <a:pt x="7" y="26"/>
                    <a:pt x="7" y="25"/>
                  </a:cubicBezTo>
                  <a:moveTo>
                    <a:pt x="8" y="24"/>
                  </a:moveTo>
                  <a:cubicBezTo>
                    <a:pt x="7" y="24"/>
                    <a:pt x="8" y="24"/>
                    <a:pt x="8" y="24"/>
                  </a:cubicBezTo>
                  <a:cubicBezTo>
                    <a:pt x="8" y="24"/>
                    <a:pt x="7" y="24"/>
                    <a:pt x="8" y="24"/>
                  </a:cubicBezTo>
                  <a:moveTo>
                    <a:pt x="8" y="25"/>
                  </a:moveTo>
                  <a:cubicBezTo>
                    <a:pt x="9" y="25"/>
                    <a:pt x="8" y="24"/>
                    <a:pt x="8" y="24"/>
                  </a:cubicBezTo>
                  <a:cubicBezTo>
                    <a:pt x="8" y="24"/>
                    <a:pt x="8" y="24"/>
                    <a:pt x="8" y="25"/>
                  </a:cubicBezTo>
                  <a:moveTo>
                    <a:pt x="19" y="12"/>
                  </a:moveTo>
                  <a:cubicBezTo>
                    <a:pt x="18" y="12"/>
                    <a:pt x="19" y="13"/>
                    <a:pt x="19" y="13"/>
                  </a:cubicBezTo>
                  <a:cubicBezTo>
                    <a:pt x="19" y="13"/>
                    <a:pt x="19" y="13"/>
                    <a:pt x="18" y="12"/>
                  </a:cubicBezTo>
                  <a:cubicBezTo>
                    <a:pt x="18" y="12"/>
                    <a:pt x="18" y="12"/>
                    <a:pt x="19" y="12"/>
                  </a:cubicBezTo>
                  <a:moveTo>
                    <a:pt x="8" y="30"/>
                  </a:moveTo>
                  <a:cubicBezTo>
                    <a:pt x="8" y="30"/>
                    <a:pt x="8" y="30"/>
                    <a:pt x="8" y="30"/>
                  </a:cubicBezTo>
                  <a:cubicBezTo>
                    <a:pt x="8" y="30"/>
                    <a:pt x="8" y="30"/>
                    <a:pt x="8" y="30"/>
                  </a:cubicBezTo>
                  <a:moveTo>
                    <a:pt x="10" y="23"/>
                  </a:moveTo>
                  <a:cubicBezTo>
                    <a:pt x="10" y="24"/>
                    <a:pt x="10" y="23"/>
                    <a:pt x="10" y="24"/>
                  </a:cubicBezTo>
                  <a:cubicBezTo>
                    <a:pt x="9" y="23"/>
                    <a:pt x="10" y="23"/>
                    <a:pt x="10" y="23"/>
                  </a:cubicBezTo>
                  <a:cubicBezTo>
                    <a:pt x="10" y="23"/>
                    <a:pt x="10" y="23"/>
                    <a:pt x="10" y="23"/>
                  </a:cubicBezTo>
                  <a:moveTo>
                    <a:pt x="9" y="23"/>
                  </a:moveTo>
                  <a:cubicBezTo>
                    <a:pt x="9" y="23"/>
                    <a:pt x="9" y="23"/>
                    <a:pt x="9" y="23"/>
                  </a:cubicBezTo>
                  <a:cubicBezTo>
                    <a:pt x="9" y="23"/>
                    <a:pt x="9" y="23"/>
                    <a:pt x="9" y="23"/>
                  </a:cubicBezTo>
                  <a:cubicBezTo>
                    <a:pt x="9" y="23"/>
                    <a:pt x="9" y="23"/>
                    <a:pt x="9" y="23"/>
                  </a:cubicBezTo>
                  <a:moveTo>
                    <a:pt x="11" y="25"/>
                  </a:moveTo>
                  <a:cubicBezTo>
                    <a:pt x="11" y="25"/>
                    <a:pt x="11" y="25"/>
                    <a:pt x="11" y="25"/>
                  </a:cubicBezTo>
                  <a:cubicBezTo>
                    <a:pt x="11" y="25"/>
                    <a:pt x="11" y="25"/>
                    <a:pt x="10" y="25"/>
                  </a:cubicBezTo>
                  <a:cubicBezTo>
                    <a:pt x="10" y="25"/>
                    <a:pt x="10" y="25"/>
                    <a:pt x="10" y="25"/>
                  </a:cubicBezTo>
                  <a:cubicBezTo>
                    <a:pt x="10" y="25"/>
                    <a:pt x="11" y="25"/>
                    <a:pt x="11" y="25"/>
                  </a:cubicBezTo>
                  <a:cubicBezTo>
                    <a:pt x="11" y="25"/>
                    <a:pt x="11" y="25"/>
                    <a:pt x="10" y="25"/>
                  </a:cubicBezTo>
                  <a:cubicBezTo>
                    <a:pt x="11" y="25"/>
                    <a:pt x="11" y="25"/>
                    <a:pt x="11" y="25"/>
                  </a:cubicBezTo>
                  <a:cubicBezTo>
                    <a:pt x="11" y="25"/>
                    <a:pt x="11" y="25"/>
                    <a:pt x="11" y="26"/>
                  </a:cubicBezTo>
                  <a:cubicBezTo>
                    <a:pt x="10" y="25"/>
                    <a:pt x="11" y="25"/>
                    <a:pt x="10" y="25"/>
                  </a:cubicBezTo>
                  <a:cubicBezTo>
                    <a:pt x="10" y="25"/>
                    <a:pt x="10" y="25"/>
                    <a:pt x="10" y="25"/>
                  </a:cubicBezTo>
                  <a:cubicBezTo>
                    <a:pt x="10" y="25"/>
                    <a:pt x="10" y="25"/>
                    <a:pt x="10" y="25"/>
                  </a:cubicBezTo>
                  <a:cubicBezTo>
                    <a:pt x="10" y="25"/>
                    <a:pt x="10" y="25"/>
                    <a:pt x="10" y="25"/>
                  </a:cubicBezTo>
                  <a:cubicBezTo>
                    <a:pt x="11" y="25"/>
                    <a:pt x="11" y="25"/>
                    <a:pt x="11" y="25"/>
                  </a:cubicBezTo>
                  <a:moveTo>
                    <a:pt x="32" y="23"/>
                  </a:moveTo>
                  <a:cubicBezTo>
                    <a:pt x="31" y="22"/>
                    <a:pt x="31" y="22"/>
                    <a:pt x="31" y="22"/>
                  </a:cubicBezTo>
                  <a:cubicBezTo>
                    <a:pt x="32" y="22"/>
                    <a:pt x="32" y="23"/>
                    <a:pt x="32" y="23"/>
                  </a:cubicBezTo>
                  <a:moveTo>
                    <a:pt x="10" y="24"/>
                  </a:moveTo>
                  <a:cubicBezTo>
                    <a:pt x="10" y="24"/>
                    <a:pt x="9" y="24"/>
                    <a:pt x="10" y="25"/>
                  </a:cubicBezTo>
                  <a:cubicBezTo>
                    <a:pt x="10" y="25"/>
                    <a:pt x="10" y="25"/>
                    <a:pt x="10" y="25"/>
                  </a:cubicBezTo>
                  <a:cubicBezTo>
                    <a:pt x="10" y="25"/>
                    <a:pt x="10" y="25"/>
                    <a:pt x="10" y="25"/>
                  </a:cubicBezTo>
                  <a:cubicBezTo>
                    <a:pt x="9" y="25"/>
                    <a:pt x="9" y="25"/>
                    <a:pt x="9" y="25"/>
                  </a:cubicBezTo>
                  <a:cubicBezTo>
                    <a:pt x="9" y="25"/>
                    <a:pt x="9" y="24"/>
                    <a:pt x="10" y="24"/>
                  </a:cubicBezTo>
                  <a:moveTo>
                    <a:pt x="10" y="24"/>
                  </a:moveTo>
                  <a:cubicBezTo>
                    <a:pt x="9" y="24"/>
                    <a:pt x="10" y="24"/>
                    <a:pt x="10" y="24"/>
                  </a:cubicBezTo>
                  <a:cubicBezTo>
                    <a:pt x="10" y="24"/>
                    <a:pt x="10" y="24"/>
                    <a:pt x="10" y="24"/>
                  </a:cubicBezTo>
                  <a:cubicBezTo>
                    <a:pt x="10" y="24"/>
                    <a:pt x="10" y="24"/>
                    <a:pt x="10" y="24"/>
                  </a:cubicBezTo>
                  <a:moveTo>
                    <a:pt x="9" y="24"/>
                  </a:moveTo>
                  <a:cubicBezTo>
                    <a:pt x="9" y="24"/>
                    <a:pt x="9" y="24"/>
                    <a:pt x="9" y="24"/>
                  </a:cubicBezTo>
                  <a:cubicBezTo>
                    <a:pt x="9" y="24"/>
                    <a:pt x="9" y="24"/>
                    <a:pt x="9" y="24"/>
                  </a:cubicBezTo>
                  <a:cubicBezTo>
                    <a:pt x="9" y="24"/>
                    <a:pt x="9" y="24"/>
                    <a:pt x="9" y="24"/>
                  </a:cubicBezTo>
                  <a:cubicBezTo>
                    <a:pt x="9" y="24"/>
                    <a:pt x="9" y="24"/>
                    <a:pt x="9" y="24"/>
                  </a:cubicBezTo>
                  <a:moveTo>
                    <a:pt x="16" y="31"/>
                  </a:moveTo>
                  <a:cubicBezTo>
                    <a:pt x="15" y="31"/>
                    <a:pt x="15" y="31"/>
                    <a:pt x="15" y="31"/>
                  </a:cubicBezTo>
                  <a:cubicBezTo>
                    <a:pt x="14" y="31"/>
                    <a:pt x="15" y="31"/>
                    <a:pt x="14" y="31"/>
                  </a:cubicBezTo>
                  <a:cubicBezTo>
                    <a:pt x="14" y="31"/>
                    <a:pt x="14" y="31"/>
                    <a:pt x="14" y="30"/>
                  </a:cubicBezTo>
                  <a:cubicBezTo>
                    <a:pt x="14" y="30"/>
                    <a:pt x="14" y="30"/>
                    <a:pt x="14" y="30"/>
                  </a:cubicBezTo>
                  <a:cubicBezTo>
                    <a:pt x="14" y="30"/>
                    <a:pt x="14" y="29"/>
                    <a:pt x="14" y="29"/>
                  </a:cubicBezTo>
                  <a:cubicBezTo>
                    <a:pt x="14" y="29"/>
                    <a:pt x="14" y="29"/>
                    <a:pt x="14" y="29"/>
                  </a:cubicBezTo>
                  <a:cubicBezTo>
                    <a:pt x="15" y="29"/>
                    <a:pt x="15" y="29"/>
                    <a:pt x="15" y="29"/>
                  </a:cubicBezTo>
                  <a:cubicBezTo>
                    <a:pt x="15" y="29"/>
                    <a:pt x="15" y="29"/>
                    <a:pt x="15" y="29"/>
                  </a:cubicBezTo>
                  <a:cubicBezTo>
                    <a:pt x="15" y="29"/>
                    <a:pt x="14" y="29"/>
                    <a:pt x="14" y="29"/>
                  </a:cubicBezTo>
                  <a:cubicBezTo>
                    <a:pt x="14" y="29"/>
                    <a:pt x="15" y="29"/>
                    <a:pt x="14" y="29"/>
                  </a:cubicBezTo>
                  <a:cubicBezTo>
                    <a:pt x="15" y="29"/>
                    <a:pt x="15" y="29"/>
                    <a:pt x="15" y="29"/>
                  </a:cubicBezTo>
                  <a:cubicBezTo>
                    <a:pt x="15" y="29"/>
                    <a:pt x="15" y="29"/>
                    <a:pt x="15" y="29"/>
                  </a:cubicBezTo>
                  <a:cubicBezTo>
                    <a:pt x="15" y="29"/>
                    <a:pt x="15" y="29"/>
                    <a:pt x="14" y="29"/>
                  </a:cubicBezTo>
                  <a:cubicBezTo>
                    <a:pt x="14" y="28"/>
                    <a:pt x="14" y="28"/>
                    <a:pt x="14" y="28"/>
                  </a:cubicBezTo>
                  <a:cubicBezTo>
                    <a:pt x="14" y="29"/>
                    <a:pt x="15" y="29"/>
                    <a:pt x="15" y="28"/>
                  </a:cubicBezTo>
                  <a:cubicBezTo>
                    <a:pt x="15" y="28"/>
                    <a:pt x="15" y="28"/>
                    <a:pt x="15" y="28"/>
                  </a:cubicBezTo>
                  <a:cubicBezTo>
                    <a:pt x="14" y="29"/>
                    <a:pt x="15" y="28"/>
                    <a:pt x="14" y="28"/>
                  </a:cubicBezTo>
                  <a:cubicBezTo>
                    <a:pt x="15" y="28"/>
                    <a:pt x="15" y="28"/>
                    <a:pt x="15" y="28"/>
                  </a:cubicBezTo>
                  <a:cubicBezTo>
                    <a:pt x="15" y="28"/>
                    <a:pt x="15" y="28"/>
                    <a:pt x="15" y="28"/>
                  </a:cubicBezTo>
                  <a:cubicBezTo>
                    <a:pt x="15" y="28"/>
                    <a:pt x="15" y="28"/>
                    <a:pt x="16" y="28"/>
                  </a:cubicBezTo>
                  <a:cubicBezTo>
                    <a:pt x="16" y="29"/>
                    <a:pt x="16" y="28"/>
                    <a:pt x="16" y="28"/>
                  </a:cubicBezTo>
                  <a:cubicBezTo>
                    <a:pt x="16" y="29"/>
                    <a:pt x="16" y="29"/>
                    <a:pt x="16" y="29"/>
                  </a:cubicBezTo>
                  <a:cubicBezTo>
                    <a:pt x="16" y="29"/>
                    <a:pt x="16" y="29"/>
                    <a:pt x="16" y="29"/>
                  </a:cubicBezTo>
                  <a:cubicBezTo>
                    <a:pt x="16" y="29"/>
                    <a:pt x="16" y="29"/>
                    <a:pt x="16" y="29"/>
                  </a:cubicBezTo>
                  <a:cubicBezTo>
                    <a:pt x="15" y="29"/>
                    <a:pt x="16" y="29"/>
                    <a:pt x="16" y="29"/>
                  </a:cubicBezTo>
                  <a:cubicBezTo>
                    <a:pt x="16" y="29"/>
                    <a:pt x="16" y="29"/>
                    <a:pt x="16" y="29"/>
                  </a:cubicBezTo>
                  <a:cubicBezTo>
                    <a:pt x="16" y="29"/>
                    <a:pt x="16" y="29"/>
                    <a:pt x="16" y="29"/>
                  </a:cubicBezTo>
                  <a:cubicBezTo>
                    <a:pt x="16" y="29"/>
                    <a:pt x="16" y="29"/>
                    <a:pt x="16" y="29"/>
                  </a:cubicBezTo>
                  <a:cubicBezTo>
                    <a:pt x="16" y="29"/>
                    <a:pt x="16" y="29"/>
                    <a:pt x="16" y="29"/>
                  </a:cubicBezTo>
                  <a:cubicBezTo>
                    <a:pt x="16" y="29"/>
                    <a:pt x="16" y="29"/>
                    <a:pt x="16" y="29"/>
                  </a:cubicBezTo>
                  <a:cubicBezTo>
                    <a:pt x="16" y="29"/>
                    <a:pt x="16" y="29"/>
                    <a:pt x="16" y="30"/>
                  </a:cubicBezTo>
                  <a:cubicBezTo>
                    <a:pt x="16" y="30"/>
                    <a:pt x="16" y="30"/>
                    <a:pt x="15" y="30"/>
                  </a:cubicBezTo>
                  <a:cubicBezTo>
                    <a:pt x="15" y="30"/>
                    <a:pt x="15" y="30"/>
                    <a:pt x="15" y="30"/>
                  </a:cubicBezTo>
                  <a:cubicBezTo>
                    <a:pt x="15" y="30"/>
                    <a:pt x="16" y="30"/>
                    <a:pt x="16" y="30"/>
                  </a:cubicBezTo>
                  <a:cubicBezTo>
                    <a:pt x="16" y="30"/>
                    <a:pt x="16" y="30"/>
                    <a:pt x="16" y="30"/>
                  </a:cubicBezTo>
                  <a:cubicBezTo>
                    <a:pt x="16" y="30"/>
                    <a:pt x="16" y="30"/>
                    <a:pt x="16" y="30"/>
                  </a:cubicBezTo>
                  <a:cubicBezTo>
                    <a:pt x="17" y="30"/>
                    <a:pt x="16" y="30"/>
                    <a:pt x="16" y="30"/>
                  </a:cubicBezTo>
                  <a:cubicBezTo>
                    <a:pt x="16" y="30"/>
                    <a:pt x="16" y="30"/>
                    <a:pt x="16" y="30"/>
                  </a:cubicBezTo>
                  <a:cubicBezTo>
                    <a:pt x="16" y="30"/>
                    <a:pt x="16" y="30"/>
                    <a:pt x="16" y="30"/>
                  </a:cubicBezTo>
                  <a:cubicBezTo>
                    <a:pt x="16" y="31"/>
                    <a:pt x="17" y="31"/>
                    <a:pt x="17" y="30"/>
                  </a:cubicBezTo>
                  <a:cubicBezTo>
                    <a:pt x="17" y="31"/>
                    <a:pt x="17" y="31"/>
                    <a:pt x="17" y="31"/>
                  </a:cubicBezTo>
                  <a:cubicBezTo>
                    <a:pt x="17" y="31"/>
                    <a:pt x="17" y="31"/>
                    <a:pt x="17" y="31"/>
                  </a:cubicBezTo>
                  <a:cubicBezTo>
                    <a:pt x="16" y="31"/>
                    <a:pt x="17" y="31"/>
                    <a:pt x="17" y="31"/>
                  </a:cubicBezTo>
                  <a:cubicBezTo>
                    <a:pt x="17" y="31"/>
                    <a:pt x="17" y="31"/>
                    <a:pt x="17" y="31"/>
                  </a:cubicBezTo>
                  <a:cubicBezTo>
                    <a:pt x="17" y="31"/>
                    <a:pt x="16" y="31"/>
                    <a:pt x="16" y="31"/>
                  </a:cubicBezTo>
                  <a:moveTo>
                    <a:pt x="15" y="29"/>
                  </a:moveTo>
                  <a:cubicBezTo>
                    <a:pt x="16" y="29"/>
                    <a:pt x="16" y="29"/>
                    <a:pt x="15" y="29"/>
                  </a:cubicBezTo>
                  <a:cubicBezTo>
                    <a:pt x="15" y="29"/>
                    <a:pt x="15" y="29"/>
                    <a:pt x="15" y="29"/>
                  </a:cubicBezTo>
                  <a:moveTo>
                    <a:pt x="15" y="30"/>
                  </a:moveTo>
                  <a:cubicBezTo>
                    <a:pt x="15" y="29"/>
                    <a:pt x="15" y="29"/>
                    <a:pt x="16" y="30"/>
                  </a:cubicBezTo>
                  <a:cubicBezTo>
                    <a:pt x="16" y="29"/>
                    <a:pt x="15" y="29"/>
                    <a:pt x="15" y="29"/>
                  </a:cubicBezTo>
                  <a:cubicBezTo>
                    <a:pt x="16" y="29"/>
                    <a:pt x="16" y="29"/>
                    <a:pt x="15" y="29"/>
                  </a:cubicBezTo>
                  <a:cubicBezTo>
                    <a:pt x="15" y="29"/>
                    <a:pt x="15" y="29"/>
                    <a:pt x="15" y="29"/>
                  </a:cubicBezTo>
                  <a:cubicBezTo>
                    <a:pt x="15" y="29"/>
                    <a:pt x="15" y="29"/>
                    <a:pt x="15" y="30"/>
                  </a:cubicBezTo>
                  <a:moveTo>
                    <a:pt x="16" y="30"/>
                  </a:moveTo>
                  <a:cubicBezTo>
                    <a:pt x="16" y="30"/>
                    <a:pt x="16" y="30"/>
                    <a:pt x="16" y="30"/>
                  </a:cubicBezTo>
                  <a:cubicBezTo>
                    <a:pt x="16" y="30"/>
                    <a:pt x="16" y="30"/>
                    <a:pt x="15" y="30"/>
                  </a:cubicBezTo>
                  <a:cubicBezTo>
                    <a:pt x="15" y="30"/>
                    <a:pt x="15" y="30"/>
                    <a:pt x="15" y="30"/>
                  </a:cubicBezTo>
                  <a:cubicBezTo>
                    <a:pt x="16" y="30"/>
                    <a:pt x="15" y="30"/>
                    <a:pt x="16" y="30"/>
                  </a:cubicBezTo>
                  <a:moveTo>
                    <a:pt x="15" y="30"/>
                  </a:moveTo>
                  <a:cubicBezTo>
                    <a:pt x="15" y="30"/>
                    <a:pt x="15" y="30"/>
                    <a:pt x="15" y="30"/>
                  </a:cubicBezTo>
                  <a:cubicBezTo>
                    <a:pt x="15" y="30"/>
                    <a:pt x="15" y="30"/>
                    <a:pt x="15" y="30"/>
                  </a:cubicBezTo>
                  <a:moveTo>
                    <a:pt x="16" y="31"/>
                  </a:moveTo>
                  <a:cubicBezTo>
                    <a:pt x="16" y="30"/>
                    <a:pt x="16" y="30"/>
                    <a:pt x="16" y="30"/>
                  </a:cubicBezTo>
                  <a:cubicBezTo>
                    <a:pt x="15" y="30"/>
                    <a:pt x="15" y="30"/>
                    <a:pt x="15" y="30"/>
                  </a:cubicBezTo>
                  <a:lnTo>
                    <a:pt x="16" y="31"/>
                  </a:lnTo>
                  <a:close/>
                  <a:moveTo>
                    <a:pt x="16" y="31"/>
                  </a:moveTo>
                  <a:cubicBezTo>
                    <a:pt x="16" y="31"/>
                    <a:pt x="15" y="30"/>
                    <a:pt x="15" y="31"/>
                  </a:cubicBezTo>
                  <a:cubicBezTo>
                    <a:pt x="15" y="31"/>
                    <a:pt x="16" y="31"/>
                    <a:pt x="16" y="31"/>
                  </a:cubicBezTo>
                  <a:moveTo>
                    <a:pt x="16" y="31"/>
                  </a:moveTo>
                  <a:cubicBezTo>
                    <a:pt x="16" y="31"/>
                    <a:pt x="17" y="31"/>
                    <a:pt x="16" y="31"/>
                  </a:cubicBezTo>
                  <a:cubicBezTo>
                    <a:pt x="16" y="31"/>
                    <a:pt x="16" y="31"/>
                    <a:pt x="16" y="31"/>
                  </a:cubicBezTo>
                  <a:cubicBezTo>
                    <a:pt x="16" y="31"/>
                    <a:pt x="16" y="31"/>
                    <a:pt x="16" y="31"/>
                  </a:cubicBezTo>
                  <a:moveTo>
                    <a:pt x="17" y="14"/>
                  </a:moveTo>
                  <a:cubicBezTo>
                    <a:pt x="17" y="14"/>
                    <a:pt x="17" y="14"/>
                    <a:pt x="17" y="14"/>
                  </a:cubicBezTo>
                  <a:cubicBezTo>
                    <a:pt x="17" y="14"/>
                    <a:pt x="17" y="14"/>
                    <a:pt x="17" y="14"/>
                  </a:cubicBezTo>
                  <a:cubicBezTo>
                    <a:pt x="17" y="14"/>
                    <a:pt x="17" y="14"/>
                    <a:pt x="17" y="14"/>
                  </a:cubicBezTo>
                  <a:moveTo>
                    <a:pt x="17" y="14"/>
                  </a:moveTo>
                  <a:cubicBezTo>
                    <a:pt x="18" y="14"/>
                    <a:pt x="18" y="15"/>
                    <a:pt x="17" y="15"/>
                  </a:cubicBezTo>
                  <a:cubicBezTo>
                    <a:pt x="17" y="14"/>
                    <a:pt x="18" y="15"/>
                    <a:pt x="17" y="14"/>
                  </a:cubicBezTo>
                  <a:moveTo>
                    <a:pt x="17" y="15"/>
                  </a:moveTo>
                  <a:cubicBezTo>
                    <a:pt x="17" y="15"/>
                    <a:pt x="16" y="15"/>
                    <a:pt x="17" y="15"/>
                  </a:cubicBezTo>
                  <a:cubicBezTo>
                    <a:pt x="17" y="15"/>
                    <a:pt x="17" y="15"/>
                    <a:pt x="17" y="15"/>
                  </a:cubicBezTo>
                  <a:cubicBezTo>
                    <a:pt x="17" y="15"/>
                    <a:pt x="17" y="15"/>
                    <a:pt x="17" y="15"/>
                  </a:cubicBezTo>
                  <a:cubicBezTo>
                    <a:pt x="17" y="15"/>
                    <a:pt x="17" y="15"/>
                    <a:pt x="17" y="15"/>
                  </a:cubicBezTo>
                  <a:cubicBezTo>
                    <a:pt x="17" y="15"/>
                    <a:pt x="16" y="15"/>
                    <a:pt x="17" y="15"/>
                  </a:cubicBezTo>
                  <a:cubicBezTo>
                    <a:pt x="17" y="15"/>
                    <a:pt x="17" y="15"/>
                    <a:pt x="17" y="15"/>
                  </a:cubicBezTo>
                  <a:moveTo>
                    <a:pt x="17" y="14"/>
                  </a:moveTo>
                  <a:cubicBezTo>
                    <a:pt x="18" y="14"/>
                    <a:pt x="17" y="14"/>
                    <a:pt x="17" y="14"/>
                  </a:cubicBezTo>
                  <a:cubicBezTo>
                    <a:pt x="18" y="14"/>
                    <a:pt x="17" y="14"/>
                    <a:pt x="18" y="14"/>
                  </a:cubicBezTo>
                  <a:cubicBezTo>
                    <a:pt x="18" y="14"/>
                    <a:pt x="17" y="14"/>
                    <a:pt x="17" y="14"/>
                  </a:cubicBezTo>
                  <a:cubicBezTo>
                    <a:pt x="17" y="14"/>
                    <a:pt x="17" y="14"/>
                    <a:pt x="17" y="14"/>
                  </a:cubicBezTo>
                  <a:cubicBezTo>
                    <a:pt x="17" y="14"/>
                    <a:pt x="17" y="14"/>
                    <a:pt x="17" y="14"/>
                  </a:cubicBezTo>
                  <a:cubicBezTo>
                    <a:pt x="17" y="14"/>
                    <a:pt x="17" y="14"/>
                    <a:pt x="17" y="14"/>
                  </a:cubicBezTo>
                  <a:moveTo>
                    <a:pt x="16" y="14"/>
                  </a:moveTo>
                  <a:cubicBezTo>
                    <a:pt x="16" y="14"/>
                    <a:pt x="16" y="14"/>
                    <a:pt x="17" y="14"/>
                  </a:cubicBezTo>
                  <a:cubicBezTo>
                    <a:pt x="17" y="14"/>
                    <a:pt x="17" y="14"/>
                    <a:pt x="17" y="15"/>
                  </a:cubicBezTo>
                  <a:cubicBezTo>
                    <a:pt x="17" y="14"/>
                    <a:pt x="17" y="14"/>
                    <a:pt x="17" y="14"/>
                  </a:cubicBezTo>
                  <a:cubicBezTo>
                    <a:pt x="16" y="14"/>
                    <a:pt x="17" y="15"/>
                    <a:pt x="16" y="14"/>
                  </a:cubicBezTo>
                  <a:moveTo>
                    <a:pt x="13" y="21"/>
                  </a:moveTo>
                  <a:cubicBezTo>
                    <a:pt x="13" y="21"/>
                    <a:pt x="13" y="21"/>
                    <a:pt x="13" y="21"/>
                  </a:cubicBezTo>
                  <a:cubicBezTo>
                    <a:pt x="13" y="22"/>
                    <a:pt x="13" y="22"/>
                    <a:pt x="13" y="21"/>
                  </a:cubicBezTo>
                  <a:close/>
                  <a:moveTo>
                    <a:pt x="17" y="13"/>
                  </a:moveTo>
                  <a:cubicBezTo>
                    <a:pt x="17" y="13"/>
                    <a:pt x="17" y="13"/>
                    <a:pt x="17" y="14"/>
                  </a:cubicBezTo>
                  <a:cubicBezTo>
                    <a:pt x="17" y="13"/>
                    <a:pt x="17" y="13"/>
                    <a:pt x="17" y="13"/>
                  </a:cubicBezTo>
                  <a:cubicBezTo>
                    <a:pt x="17" y="13"/>
                    <a:pt x="17" y="13"/>
                    <a:pt x="17" y="13"/>
                  </a:cubicBezTo>
                  <a:moveTo>
                    <a:pt x="19" y="13"/>
                  </a:moveTo>
                  <a:cubicBezTo>
                    <a:pt x="19" y="14"/>
                    <a:pt x="19" y="14"/>
                    <a:pt x="19" y="14"/>
                  </a:cubicBezTo>
                  <a:cubicBezTo>
                    <a:pt x="18" y="13"/>
                    <a:pt x="19" y="14"/>
                    <a:pt x="19" y="14"/>
                  </a:cubicBezTo>
                  <a:cubicBezTo>
                    <a:pt x="19" y="13"/>
                    <a:pt x="19" y="13"/>
                    <a:pt x="19" y="13"/>
                  </a:cubicBezTo>
                  <a:moveTo>
                    <a:pt x="16" y="15"/>
                  </a:moveTo>
                  <a:cubicBezTo>
                    <a:pt x="16" y="15"/>
                    <a:pt x="17" y="15"/>
                    <a:pt x="17" y="15"/>
                  </a:cubicBezTo>
                  <a:cubicBezTo>
                    <a:pt x="16" y="15"/>
                    <a:pt x="16" y="15"/>
                    <a:pt x="16" y="15"/>
                  </a:cubicBezTo>
                  <a:cubicBezTo>
                    <a:pt x="16" y="15"/>
                    <a:pt x="16" y="14"/>
                    <a:pt x="16" y="15"/>
                  </a:cubicBezTo>
                  <a:cubicBezTo>
                    <a:pt x="16" y="15"/>
                    <a:pt x="16" y="15"/>
                    <a:pt x="16" y="15"/>
                  </a:cubicBezTo>
                  <a:moveTo>
                    <a:pt x="19" y="14"/>
                  </a:moveTo>
                  <a:cubicBezTo>
                    <a:pt x="19" y="14"/>
                    <a:pt x="19" y="14"/>
                    <a:pt x="19" y="14"/>
                  </a:cubicBezTo>
                  <a:cubicBezTo>
                    <a:pt x="19" y="14"/>
                    <a:pt x="19" y="14"/>
                    <a:pt x="19" y="14"/>
                  </a:cubicBezTo>
                  <a:moveTo>
                    <a:pt x="18" y="13"/>
                  </a:moveTo>
                  <a:cubicBezTo>
                    <a:pt x="18" y="13"/>
                    <a:pt x="18" y="13"/>
                    <a:pt x="18" y="13"/>
                  </a:cubicBezTo>
                  <a:cubicBezTo>
                    <a:pt x="18" y="13"/>
                    <a:pt x="18" y="13"/>
                    <a:pt x="18" y="13"/>
                  </a:cubicBezTo>
                  <a:cubicBezTo>
                    <a:pt x="18" y="13"/>
                    <a:pt x="18" y="13"/>
                    <a:pt x="18" y="13"/>
                  </a:cubicBezTo>
                  <a:moveTo>
                    <a:pt x="18" y="13"/>
                  </a:moveTo>
                  <a:cubicBezTo>
                    <a:pt x="18" y="13"/>
                    <a:pt x="19" y="13"/>
                    <a:pt x="19" y="13"/>
                  </a:cubicBezTo>
                  <a:cubicBezTo>
                    <a:pt x="19" y="13"/>
                    <a:pt x="18" y="13"/>
                    <a:pt x="18" y="13"/>
                  </a:cubicBezTo>
                  <a:cubicBezTo>
                    <a:pt x="18" y="13"/>
                    <a:pt x="18" y="13"/>
                    <a:pt x="18" y="13"/>
                  </a:cubicBezTo>
                  <a:cubicBezTo>
                    <a:pt x="18" y="13"/>
                    <a:pt x="18" y="13"/>
                    <a:pt x="18" y="13"/>
                  </a:cubicBezTo>
                  <a:cubicBezTo>
                    <a:pt x="18" y="13"/>
                    <a:pt x="18" y="13"/>
                    <a:pt x="18" y="13"/>
                  </a:cubicBezTo>
                  <a:cubicBezTo>
                    <a:pt x="18" y="13"/>
                    <a:pt x="18" y="13"/>
                    <a:pt x="18" y="13"/>
                  </a:cubicBezTo>
                  <a:cubicBezTo>
                    <a:pt x="18" y="13"/>
                    <a:pt x="18" y="13"/>
                    <a:pt x="18" y="13"/>
                  </a:cubicBezTo>
                  <a:cubicBezTo>
                    <a:pt x="18" y="13"/>
                    <a:pt x="18" y="12"/>
                    <a:pt x="18" y="12"/>
                  </a:cubicBezTo>
                  <a:cubicBezTo>
                    <a:pt x="18" y="13"/>
                    <a:pt x="18" y="13"/>
                    <a:pt x="18" y="13"/>
                  </a:cubicBezTo>
                  <a:cubicBezTo>
                    <a:pt x="18" y="13"/>
                    <a:pt x="18" y="13"/>
                    <a:pt x="18" y="13"/>
                  </a:cubicBezTo>
                  <a:cubicBezTo>
                    <a:pt x="18" y="13"/>
                    <a:pt x="18" y="12"/>
                    <a:pt x="18" y="12"/>
                  </a:cubicBezTo>
                  <a:cubicBezTo>
                    <a:pt x="18" y="13"/>
                    <a:pt x="18" y="12"/>
                    <a:pt x="18" y="12"/>
                  </a:cubicBezTo>
                  <a:cubicBezTo>
                    <a:pt x="18" y="12"/>
                    <a:pt x="18" y="12"/>
                    <a:pt x="19" y="13"/>
                  </a:cubicBezTo>
                  <a:cubicBezTo>
                    <a:pt x="18" y="13"/>
                    <a:pt x="18" y="13"/>
                    <a:pt x="18" y="13"/>
                  </a:cubicBezTo>
                  <a:moveTo>
                    <a:pt x="19" y="14"/>
                  </a:moveTo>
                  <a:cubicBezTo>
                    <a:pt x="18" y="14"/>
                    <a:pt x="18" y="15"/>
                    <a:pt x="18" y="15"/>
                  </a:cubicBezTo>
                  <a:cubicBezTo>
                    <a:pt x="18" y="15"/>
                    <a:pt x="18" y="15"/>
                    <a:pt x="18" y="15"/>
                  </a:cubicBezTo>
                  <a:cubicBezTo>
                    <a:pt x="18" y="15"/>
                    <a:pt x="18" y="15"/>
                    <a:pt x="18" y="15"/>
                  </a:cubicBezTo>
                  <a:cubicBezTo>
                    <a:pt x="18" y="15"/>
                    <a:pt x="18" y="15"/>
                    <a:pt x="18" y="15"/>
                  </a:cubicBezTo>
                  <a:cubicBezTo>
                    <a:pt x="17" y="15"/>
                    <a:pt x="18" y="15"/>
                    <a:pt x="18" y="15"/>
                  </a:cubicBezTo>
                  <a:cubicBezTo>
                    <a:pt x="18" y="15"/>
                    <a:pt x="18" y="15"/>
                    <a:pt x="18" y="15"/>
                  </a:cubicBezTo>
                  <a:cubicBezTo>
                    <a:pt x="18" y="15"/>
                    <a:pt x="18" y="15"/>
                    <a:pt x="18" y="15"/>
                  </a:cubicBezTo>
                  <a:cubicBezTo>
                    <a:pt x="17" y="15"/>
                    <a:pt x="18" y="15"/>
                    <a:pt x="18" y="15"/>
                  </a:cubicBezTo>
                  <a:cubicBezTo>
                    <a:pt x="18" y="15"/>
                    <a:pt x="18" y="15"/>
                    <a:pt x="18" y="14"/>
                  </a:cubicBezTo>
                  <a:cubicBezTo>
                    <a:pt x="18" y="14"/>
                    <a:pt x="18" y="14"/>
                    <a:pt x="19" y="14"/>
                  </a:cubicBezTo>
                  <a:moveTo>
                    <a:pt x="13" y="22"/>
                  </a:moveTo>
                  <a:cubicBezTo>
                    <a:pt x="13" y="22"/>
                    <a:pt x="13" y="22"/>
                    <a:pt x="13" y="22"/>
                  </a:cubicBezTo>
                  <a:cubicBezTo>
                    <a:pt x="12" y="22"/>
                    <a:pt x="13" y="22"/>
                    <a:pt x="13" y="22"/>
                  </a:cubicBezTo>
                  <a:moveTo>
                    <a:pt x="10" y="21"/>
                  </a:moveTo>
                  <a:cubicBezTo>
                    <a:pt x="10" y="21"/>
                    <a:pt x="10" y="21"/>
                    <a:pt x="10" y="21"/>
                  </a:cubicBezTo>
                  <a:cubicBezTo>
                    <a:pt x="11" y="21"/>
                    <a:pt x="10" y="21"/>
                    <a:pt x="10" y="21"/>
                  </a:cubicBezTo>
                  <a:cubicBezTo>
                    <a:pt x="10" y="21"/>
                    <a:pt x="10" y="21"/>
                    <a:pt x="10" y="22"/>
                  </a:cubicBezTo>
                  <a:cubicBezTo>
                    <a:pt x="10" y="22"/>
                    <a:pt x="10" y="22"/>
                    <a:pt x="10" y="22"/>
                  </a:cubicBezTo>
                  <a:cubicBezTo>
                    <a:pt x="10" y="22"/>
                    <a:pt x="10" y="22"/>
                    <a:pt x="10" y="22"/>
                  </a:cubicBezTo>
                  <a:cubicBezTo>
                    <a:pt x="10" y="22"/>
                    <a:pt x="10" y="22"/>
                    <a:pt x="10" y="22"/>
                  </a:cubicBezTo>
                  <a:cubicBezTo>
                    <a:pt x="10" y="21"/>
                    <a:pt x="10" y="21"/>
                    <a:pt x="10" y="21"/>
                  </a:cubicBezTo>
                  <a:moveTo>
                    <a:pt x="12" y="22"/>
                  </a:moveTo>
                  <a:cubicBezTo>
                    <a:pt x="12" y="22"/>
                    <a:pt x="12" y="21"/>
                    <a:pt x="12" y="21"/>
                  </a:cubicBezTo>
                  <a:cubicBezTo>
                    <a:pt x="12" y="21"/>
                    <a:pt x="12" y="21"/>
                    <a:pt x="12" y="21"/>
                  </a:cubicBezTo>
                  <a:cubicBezTo>
                    <a:pt x="12" y="21"/>
                    <a:pt x="12" y="21"/>
                    <a:pt x="12" y="22"/>
                  </a:cubicBezTo>
                  <a:moveTo>
                    <a:pt x="12" y="21"/>
                  </a:moveTo>
                  <a:cubicBezTo>
                    <a:pt x="12" y="21"/>
                    <a:pt x="11" y="21"/>
                    <a:pt x="11" y="21"/>
                  </a:cubicBezTo>
                  <a:cubicBezTo>
                    <a:pt x="12" y="21"/>
                    <a:pt x="12" y="21"/>
                    <a:pt x="12" y="21"/>
                  </a:cubicBezTo>
                  <a:cubicBezTo>
                    <a:pt x="12" y="21"/>
                    <a:pt x="12" y="21"/>
                    <a:pt x="12" y="21"/>
                  </a:cubicBezTo>
                  <a:moveTo>
                    <a:pt x="10" y="21"/>
                  </a:moveTo>
                  <a:cubicBezTo>
                    <a:pt x="10" y="21"/>
                    <a:pt x="10" y="21"/>
                    <a:pt x="10" y="21"/>
                  </a:cubicBezTo>
                  <a:cubicBezTo>
                    <a:pt x="10" y="21"/>
                    <a:pt x="10" y="21"/>
                    <a:pt x="10" y="21"/>
                  </a:cubicBezTo>
                  <a:moveTo>
                    <a:pt x="17" y="17"/>
                  </a:moveTo>
                  <a:cubicBezTo>
                    <a:pt x="17" y="18"/>
                    <a:pt x="17" y="17"/>
                    <a:pt x="17" y="18"/>
                  </a:cubicBezTo>
                  <a:cubicBezTo>
                    <a:pt x="17" y="17"/>
                    <a:pt x="18" y="17"/>
                    <a:pt x="17" y="17"/>
                  </a:cubicBezTo>
                  <a:cubicBezTo>
                    <a:pt x="17" y="17"/>
                    <a:pt x="17" y="17"/>
                    <a:pt x="17" y="17"/>
                  </a:cubicBezTo>
                  <a:moveTo>
                    <a:pt x="16" y="21"/>
                  </a:moveTo>
                  <a:cubicBezTo>
                    <a:pt x="16" y="21"/>
                    <a:pt x="16" y="21"/>
                    <a:pt x="16" y="22"/>
                  </a:cubicBezTo>
                  <a:cubicBezTo>
                    <a:pt x="15" y="22"/>
                    <a:pt x="16" y="22"/>
                    <a:pt x="16" y="22"/>
                  </a:cubicBezTo>
                  <a:cubicBezTo>
                    <a:pt x="15" y="22"/>
                    <a:pt x="15" y="22"/>
                    <a:pt x="15" y="22"/>
                  </a:cubicBezTo>
                  <a:cubicBezTo>
                    <a:pt x="15" y="22"/>
                    <a:pt x="15" y="21"/>
                    <a:pt x="15" y="21"/>
                  </a:cubicBezTo>
                  <a:cubicBezTo>
                    <a:pt x="15" y="21"/>
                    <a:pt x="15" y="21"/>
                    <a:pt x="15" y="21"/>
                  </a:cubicBezTo>
                  <a:cubicBezTo>
                    <a:pt x="15" y="21"/>
                    <a:pt x="15" y="21"/>
                    <a:pt x="16" y="21"/>
                  </a:cubicBezTo>
                  <a:cubicBezTo>
                    <a:pt x="16" y="21"/>
                    <a:pt x="16" y="21"/>
                    <a:pt x="16" y="21"/>
                  </a:cubicBezTo>
                  <a:moveTo>
                    <a:pt x="11" y="22"/>
                  </a:moveTo>
                  <a:cubicBezTo>
                    <a:pt x="10" y="22"/>
                    <a:pt x="10" y="21"/>
                    <a:pt x="10" y="21"/>
                  </a:cubicBezTo>
                  <a:cubicBezTo>
                    <a:pt x="11" y="21"/>
                    <a:pt x="11" y="22"/>
                    <a:pt x="11" y="22"/>
                  </a:cubicBezTo>
                  <a:moveTo>
                    <a:pt x="12" y="22"/>
                  </a:moveTo>
                  <a:cubicBezTo>
                    <a:pt x="12" y="22"/>
                    <a:pt x="12" y="23"/>
                    <a:pt x="11" y="23"/>
                  </a:cubicBezTo>
                  <a:cubicBezTo>
                    <a:pt x="11" y="22"/>
                    <a:pt x="11" y="22"/>
                    <a:pt x="11" y="22"/>
                  </a:cubicBezTo>
                  <a:cubicBezTo>
                    <a:pt x="11" y="22"/>
                    <a:pt x="11" y="22"/>
                    <a:pt x="11" y="22"/>
                  </a:cubicBezTo>
                  <a:cubicBezTo>
                    <a:pt x="11" y="22"/>
                    <a:pt x="11" y="21"/>
                    <a:pt x="11" y="21"/>
                  </a:cubicBezTo>
                  <a:cubicBezTo>
                    <a:pt x="11" y="21"/>
                    <a:pt x="11" y="21"/>
                    <a:pt x="11" y="21"/>
                  </a:cubicBezTo>
                  <a:cubicBezTo>
                    <a:pt x="12" y="21"/>
                    <a:pt x="11" y="21"/>
                    <a:pt x="11" y="22"/>
                  </a:cubicBezTo>
                  <a:cubicBezTo>
                    <a:pt x="11" y="22"/>
                    <a:pt x="12" y="22"/>
                    <a:pt x="12" y="22"/>
                  </a:cubicBezTo>
                  <a:cubicBezTo>
                    <a:pt x="12" y="22"/>
                    <a:pt x="12" y="22"/>
                    <a:pt x="11" y="22"/>
                  </a:cubicBezTo>
                  <a:cubicBezTo>
                    <a:pt x="12" y="22"/>
                    <a:pt x="11" y="22"/>
                    <a:pt x="12" y="22"/>
                  </a:cubicBezTo>
                  <a:moveTo>
                    <a:pt x="14" y="23"/>
                  </a:moveTo>
                  <a:cubicBezTo>
                    <a:pt x="15" y="23"/>
                    <a:pt x="15" y="23"/>
                    <a:pt x="14" y="23"/>
                  </a:cubicBezTo>
                  <a:cubicBezTo>
                    <a:pt x="15" y="23"/>
                    <a:pt x="15" y="23"/>
                    <a:pt x="14" y="23"/>
                  </a:cubicBezTo>
                  <a:cubicBezTo>
                    <a:pt x="14" y="23"/>
                    <a:pt x="14" y="23"/>
                    <a:pt x="14" y="23"/>
                  </a:cubicBezTo>
                  <a:moveTo>
                    <a:pt x="24" y="25"/>
                  </a:moveTo>
                  <a:cubicBezTo>
                    <a:pt x="24" y="25"/>
                    <a:pt x="25" y="25"/>
                    <a:pt x="25" y="25"/>
                  </a:cubicBezTo>
                  <a:cubicBezTo>
                    <a:pt x="25" y="25"/>
                    <a:pt x="24" y="25"/>
                    <a:pt x="24" y="25"/>
                  </a:cubicBezTo>
                  <a:moveTo>
                    <a:pt x="17" y="6"/>
                  </a:moveTo>
                  <a:cubicBezTo>
                    <a:pt x="17" y="6"/>
                    <a:pt x="17" y="6"/>
                    <a:pt x="17" y="6"/>
                  </a:cubicBezTo>
                  <a:cubicBezTo>
                    <a:pt x="17" y="5"/>
                    <a:pt x="17" y="6"/>
                    <a:pt x="17" y="6"/>
                  </a:cubicBezTo>
                  <a:moveTo>
                    <a:pt x="17" y="6"/>
                  </a:moveTo>
                  <a:cubicBezTo>
                    <a:pt x="17" y="6"/>
                    <a:pt x="17" y="6"/>
                    <a:pt x="17" y="6"/>
                  </a:cubicBezTo>
                  <a:cubicBezTo>
                    <a:pt x="18" y="6"/>
                    <a:pt x="17" y="7"/>
                    <a:pt x="17" y="6"/>
                  </a:cubicBezTo>
                  <a:moveTo>
                    <a:pt x="17" y="5"/>
                  </a:moveTo>
                  <a:cubicBezTo>
                    <a:pt x="16" y="5"/>
                    <a:pt x="17" y="5"/>
                    <a:pt x="17" y="5"/>
                  </a:cubicBezTo>
                  <a:cubicBezTo>
                    <a:pt x="17" y="5"/>
                    <a:pt x="17" y="5"/>
                    <a:pt x="17" y="5"/>
                  </a:cubicBezTo>
                  <a:moveTo>
                    <a:pt x="20" y="5"/>
                  </a:moveTo>
                  <a:cubicBezTo>
                    <a:pt x="20" y="5"/>
                    <a:pt x="20" y="5"/>
                    <a:pt x="21" y="5"/>
                  </a:cubicBezTo>
                  <a:cubicBezTo>
                    <a:pt x="21" y="5"/>
                    <a:pt x="20" y="5"/>
                    <a:pt x="20" y="5"/>
                  </a:cubicBezTo>
                  <a:moveTo>
                    <a:pt x="16" y="4"/>
                  </a:moveTo>
                  <a:cubicBezTo>
                    <a:pt x="16" y="5"/>
                    <a:pt x="15" y="5"/>
                    <a:pt x="15" y="5"/>
                  </a:cubicBezTo>
                  <a:cubicBezTo>
                    <a:pt x="15" y="5"/>
                    <a:pt x="15" y="5"/>
                    <a:pt x="15" y="5"/>
                  </a:cubicBezTo>
                  <a:cubicBezTo>
                    <a:pt x="15" y="5"/>
                    <a:pt x="15" y="4"/>
                    <a:pt x="15" y="4"/>
                  </a:cubicBezTo>
                  <a:cubicBezTo>
                    <a:pt x="15" y="4"/>
                    <a:pt x="15" y="5"/>
                    <a:pt x="15" y="5"/>
                  </a:cubicBezTo>
                  <a:cubicBezTo>
                    <a:pt x="15"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5"/>
                    <a:pt x="16" y="4"/>
                    <a:pt x="16" y="4"/>
                  </a:cubicBezTo>
                  <a:cubicBezTo>
                    <a:pt x="16" y="4"/>
                    <a:pt x="16" y="4"/>
                    <a:pt x="16" y="4"/>
                  </a:cubicBezTo>
                  <a:moveTo>
                    <a:pt x="16" y="7"/>
                  </a:moveTo>
                  <a:cubicBezTo>
                    <a:pt x="16" y="7"/>
                    <a:pt x="16" y="7"/>
                    <a:pt x="16" y="6"/>
                  </a:cubicBezTo>
                  <a:cubicBezTo>
                    <a:pt x="17" y="7"/>
                    <a:pt x="16" y="7"/>
                    <a:pt x="16" y="7"/>
                  </a:cubicBezTo>
                  <a:moveTo>
                    <a:pt x="21" y="4"/>
                  </a:moveTo>
                  <a:cubicBezTo>
                    <a:pt x="21" y="4"/>
                    <a:pt x="21" y="4"/>
                    <a:pt x="21" y="4"/>
                  </a:cubicBezTo>
                  <a:cubicBezTo>
                    <a:pt x="21" y="4"/>
                    <a:pt x="21" y="4"/>
                    <a:pt x="21" y="4"/>
                  </a:cubicBezTo>
                  <a:cubicBezTo>
                    <a:pt x="21" y="4"/>
                    <a:pt x="21" y="4"/>
                    <a:pt x="22" y="4"/>
                  </a:cubicBezTo>
                  <a:cubicBezTo>
                    <a:pt x="21" y="4"/>
                    <a:pt x="22" y="4"/>
                    <a:pt x="21" y="4"/>
                  </a:cubicBezTo>
                  <a:cubicBezTo>
                    <a:pt x="21" y="4"/>
                    <a:pt x="21" y="4"/>
                    <a:pt x="21" y="4"/>
                  </a:cubicBezTo>
                  <a:cubicBezTo>
                    <a:pt x="21" y="4"/>
                    <a:pt x="21" y="4"/>
                    <a:pt x="21" y="4"/>
                  </a:cubicBezTo>
                  <a:cubicBezTo>
                    <a:pt x="21" y="4"/>
                    <a:pt x="21" y="4"/>
                    <a:pt x="21" y="4"/>
                  </a:cubicBezTo>
                  <a:cubicBezTo>
                    <a:pt x="20" y="4"/>
                    <a:pt x="21" y="3"/>
                    <a:pt x="21" y="3"/>
                  </a:cubicBezTo>
                  <a:cubicBezTo>
                    <a:pt x="21" y="4"/>
                    <a:pt x="21" y="4"/>
                    <a:pt x="21" y="4"/>
                  </a:cubicBezTo>
                  <a:moveTo>
                    <a:pt x="15" y="5"/>
                  </a:moveTo>
                  <a:cubicBezTo>
                    <a:pt x="15" y="6"/>
                    <a:pt x="15" y="6"/>
                    <a:pt x="15" y="6"/>
                  </a:cubicBezTo>
                  <a:cubicBezTo>
                    <a:pt x="15" y="5"/>
                    <a:pt x="15" y="5"/>
                    <a:pt x="15" y="5"/>
                  </a:cubicBezTo>
                  <a:moveTo>
                    <a:pt x="15" y="4"/>
                  </a:moveTo>
                  <a:cubicBezTo>
                    <a:pt x="15" y="4"/>
                    <a:pt x="15" y="4"/>
                    <a:pt x="15" y="4"/>
                  </a:cubicBezTo>
                  <a:cubicBezTo>
                    <a:pt x="16" y="4"/>
                    <a:pt x="15" y="4"/>
                    <a:pt x="15" y="4"/>
                  </a:cubicBezTo>
                  <a:moveTo>
                    <a:pt x="22" y="3"/>
                  </a:moveTo>
                  <a:cubicBezTo>
                    <a:pt x="22" y="3"/>
                    <a:pt x="22" y="3"/>
                    <a:pt x="22" y="3"/>
                  </a:cubicBezTo>
                  <a:cubicBezTo>
                    <a:pt x="22" y="3"/>
                    <a:pt x="22" y="3"/>
                    <a:pt x="22" y="3"/>
                  </a:cubicBezTo>
                  <a:moveTo>
                    <a:pt x="24" y="3"/>
                  </a:moveTo>
                  <a:cubicBezTo>
                    <a:pt x="24" y="3"/>
                    <a:pt x="24" y="3"/>
                    <a:pt x="23" y="3"/>
                  </a:cubicBezTo>
                  <a:cubicBezTo>
                    <a:pt x="24" y="3"/>
                    <a:pt x="24" y="3"/>
                    <a:pt x="24" y="3"/>
                  </a:cubicBezTo>
                  <a:cubicBezTo>
                    <a:pt x="24" y="3"/>
                    <a:pt x="24" y="3"/>
                    <a:pt x="24" y="3"/>
                  </a:cubicBezTo>
                  <a:moveTo>
                    <a:pt x="16" y="7"/>
                  </a:moveTo>
                  <a:cubicBezTo>
                    <a:pt x="16" y="7"/>
                    <a:pt x="15" y="7"/>
                    <a:pt x="15" y="7"/>
                  </a:cubicBezTo>
                  <a:cubicBezTo>
                    <a:pt x="15" y="8"/>
                    <a:pt x="15" y="8"/>
                    <a:pt x="15" y="8"/>
                  </a:cubicBezTo>
                  <a:cubicBezTo>
                    <a:pt x="14" y="8"/>
                    <a:pt x="15" y="8"/>
                    <a:pt x="15" y="8"/>
                  </a:cubicBezTo>
                  <a:cubicBezTo>
                    <a:pt x="15" y="7"/>
                    <a:pt x="16" y="7"/>
                    <a:pt x="16" y="7"/>
                  </a:cubicBezTo>
                  <a:cubicBezTo>
                    <a:pt x="16" y="7"/>
                    <a:pt x="16" y="7"/>
                    <a:pt x="16" y="7"/>
                  </a:cubicBezTo>
                  <a:moveTo>
                    <a:pt x="26" y="4"/>
                  </a:moveTo>
                  <a:cubicBezTo>
                    <a:pt x="26" y="4"/>
                    <a:pt x="26" y="4"/>
                    <a:pt x="26" y="4"/>
                  </a:cubicBezTo>
                  <a:cubicBezTo>
                    <a:pt x="26" y="4"/>
                    <a:pt x="26" y="4"/>
                    <a:pt x="26" y="4"/>
                  </a:cubicBezTo>
                  <a:moveTo>
                    <a:pt x="29" y="3"/>
                  </a:moveTo>
                  <a:cubicBezTo>
                    <a:pt x="29" y="3"/>
                    <a:pt x="29" y="3"/>
                    <a:pt x="29" y="4"/>
                  </a:cubicBezTo>
                  <a:cubicBezTo>
                    <a:pt x="29" y="4"/>
                    <a:pt x="29" y="3"/>
                    <a:pt x="29" y="3"/>
                  </a:cubicBezTo>
                  <a:moveTo>
                    <a:pt x="27" y="3"/>
                  </a:moveTo>
                  <a:cubicBezTo>
                    <a:pt x="27" y="2"/>
                    <a:pt x="27" y="3"/>
                    <a:pt x="28" y="3"/>
                  </a:cubicBezTo>
                  <a:cubicBezTo>
                    <a:pt x="28" y="3"/>
                    <a:pt x="28" y="3"/>
                    <a:pt x="28" y="3"/>
                  </a:cubicBezTo>
                  <a:cubicBezTo>
                    <a:pt x="28" y="3"/>
                    <a:pt x="28" y="3"/>
                    <a:pt x="28" y="3"/>
                  </a:cubicBezTo>
                  <a:cubicBezTo>
                    <a:pt x="28" y="3"/>
                    <a:pt x="28" y="3"/>
                    <a:pt x="29" y="3"/>
                  </a:cubicBezTo>
                  <a:cubicBezTo>
                    <a:pt x="28" y="4"/>
                    <a:pt x="29" y="4"/>
                    <a:pt x="29" y="4"/>
                  </a:cubicBezTo>
                  <a:cubicBezTo>
                    <a:pt x="28" y="4"/>
                    <a:pt x="28" y="4"/>
                    <a:pt x="28" y="3"/>
                  </a:cubicBezTo>
                  <a:cubicBezTo>
                    <a:pt x="28" y="4"/>
                    <a:pt x="28" y="4"/>
                    <a:pt x="28" y="4"/>
                  </a:cubicBezTo>
                  <a:cubicBezTo>
                    <a:pt x="28" y="4"/>
                    <a:pt x="28" y="4"/>
                    <a:pt x="28" y="4"/>
                  </a:cubicBezTo>
                  <a:cubicBezTo>
                    <a:pt x="28" y="3"/>
                    <a:pt x="28" y="4"/>
                    <a:pt x="28" y="4"/>
                  </a:cubicBezTo>
                  <a:cubicBezTo>
                    <a:pt x="28" y="4"/>
                    <a:pt x="27" y="4"/>
                    <a:pt x="27" y="4"/>
                  </a:cubicBezTo>
                  <a:cubicBezTo>
                    <a:pt x="27" y="4"/>
                    <a:pt x="27" y="3"/>
                    <a:pt x="27" y="3"/>
                  </a:cubicBezTo>
                  <a:cubicBezTo>
                    <a:pt x="27" y="3"/>
                    <a:pt x="27" y="3"/>
                    <a:pt x="27" y="3"/>
                  </a:cubicBezTo>
                  <a:cubicBezTo>
                    <a:pt x="27" y="3"/>
                    <a:pt x="27" y="3"/>
                    <a:pt x="27" y="3"/>
                  </a:cubicBezTo>
                  <a:cubicBezTo>
                    <a:pt x="27" y="3"/>
                    <a:pt x="27" y="4"/>
                    <a:pt x="27" y="3"/>
                  </a:cubicBezTo>
                  <a:cubicBezTo>
                    <a:pt x="27" y="3"/>
                    <a:pt x="27" y="3"/>
                    <a:pt x="27" y="3"/>
                  </a:cubicBezTo>
                  <a:cubicBezTo>
                    <a:pt x="27" y="3"/>
                    <a:pt x="27" y="3"/>
                    <a:pt x="27" y="3"/>
                  </a:cubicBezTo>
                  <a:moveTo>
                    <a:pt x="27" y="3"/>
                  </a:moveTo>
                  <a:cubicBezTo>
                    <a:pt x="27" y="3"/>
                    <a:pt x="27" y="4"/>
                    <a:pt x="27" y="3"/>
                  </a:cubicBezTo>
                  <a:cubicBezTo>
                    <a:pt x="27" y="3"/>
                    <a:pt x="27" y="3"/>
                    <a:pt x="27" y="3"/>
                  </a:cubicBezTo>
                  <a:moveTo>
                    <a:pt x="22" y="5"/>
                  </a:moveTo>
                  <a:cubicBezTo>
                    <a:pt x="22" y="5"/>
                    <a:pt x="22" y="5"/>
                    <a:pt x="21" y="5"/>
                  </a:cubicBezTo>
                  <a:cubicBezTo>
                    <a:pt x="21" y="5"/>
                    <a:pt x="22" y="5"/>
                    <a:pt x="22" y="5"/>
                  </a:cubicBezTo>
                  <a:moveTo>
                    <a:pt x="22" y="4"/>
                  </a:moveTo>
                  <a:cubicBezTo>
                    <a:pt x="22" y="5"/>
                    <a:pt x="21" y="4"/>
                    <a:pt x="21" y="5"/>
                  </a:cubicBezTo>
                  <a:cubicBezTo>
                    <a:pt x="21" y="4"/>
                    <a:pt x="22" y="4"/>
                    <a:pt x="22" y="4"/>
                  </a:cubicBezTo>
                  <a:moveTo>
                    <a:pt x="29" y="6"/>
                  </a:moveTo>
                  <a:cubicBezTo>
                    <a:pt x="29" y="6"/>
                    <a:pt x="29" y="6"/>
                    <a:pt x="29" y="7"/>
                  </a:cubicBezTo>
                  <a:cubicBezTo>
                    <a:pt x="29" y="7"/>
                    <a:pt x="29" y="6"/>
                    <a:pt x="29" y="6"/>
                  </a:cubicBezTo>
                  <a:moveTo>
                    <a:pt x="27" y="6"/>
                  </a:moveTo>
                  <a:cubicBezTo>
                    <a:pt x="27" y="6"/>
                    <a:pt x="27" y="6"/>
                    <a:pt x="28" y="6"/>
                  </a:cubicBezTo>
                  <a:cubicBezTo>
                    <a:pt x="28" y="6"/>
                    <a:pt x="29" y="6"/>
                    <a:pt x="28" y="6"/>
                  </a:cubicBezTo>
                  <a:cubicBezTo>
                    <a:pt x="28" y="6"/>
                    <a:pt x="27" y="6"/>
                    <a:pt x="27" y="6"/>
                  </a:cubicBezTo>
                  <a:moveTo>
                    <a:pt x="34" y="18"/>
                  </a:moveTo>
                  <a:cubicBezTo>
                    <a:pt x="33" y="18"/>
                    <a:pt x="33" y="18"/>
                    <a:pt x="33" y="18"/>
                  </a:cubicBezTo>
                  <a:cubicBezTo>
                    <a:pt x="33" y="18"/>
                    <a:pt x="34" y="18"/>
                    <a:pt x="33" y="18"/>
                  </a:cubicBezTo>
                  <a:cubicBezTo>
                    <a:pt x="33" y="18"/>
                    <a:pt x="33" y="18"/>
                    <a:pt x="34" y="18"/>
                  </a:cubicBezTo>
                  <a:moveTo>
                    <a:pt x="33" y="18"/>
                  </a:moveTo>
                  <a:cubicBezTo>
                    <a:pt x="33" y="18"/>
                    <a:pt x="33" y="18"/>
                    <a:pt x="33" y="18"/>
                  </a:cubicBezTo>
                  <a:cubicBezTo>
                    <a:pt x="34" y="18"/>
                    <a:pt x="34" y="18"/>
                    <a:pt x="33" y="18"/>
                  </a:cubicBezTo>
                  <a:moveTo>
                    <a:pt x="33" y="19"/>
                  </a:moveTo>
                  <a:cubicBezTo>
                    <a:pt x="33" y="19"/>
                    <a:pt x="32" y="19"/>
                    <a:pt x="32" y="19"/>
                  </a:cubicBezTo>
                  <a:cubicBezTo>
                    <a:pt x="32" y="19"/>
                    <a:pt x="32" y="19"/>
                    <a:pt x="32" y="19"/>
                  </a:cubicBezTo>
                  <a:cubicBezTo>
                    <a:pt x="33" y="19"/>
                    <a:pt x="32" y="19"/>
                    <a:pt x="33" y="19"/>
                  </a:cubicBezTo>
                  <a:moveTo>
                    <a:pt x="14" y="8"/>
                  </a:moveTo>
                  <a:cubicBezTo>
                    <a:pt x="14" y="8"/>
                    <a:pt x="14" y="9"/>
                    <a:pt x="14" y="9"/>
                  </a:cubicBezTo>
                  <a:cubicBezTo>
                    <a:pt x="14" y="8"/>
                    <a:pt x="14" y="8"/>
                    <a:pt x="14" y="8"/>
                  </a:cubicBezTo>
                  <a:moveTo>
                    <a:pt x="29" y="4"/>
                  </a:moveTo>
                  <a:cubicBezTo>
                    <a:pt x="29" y="3"/>
                    <a:pt x="29" y="4"/>
                    <a:pt x="30" y="4"/>
                  </a:cubicBezTo>
                  <a:cubicBezTo>
                    <a:pt x="30" y="4"/>
                    <a:pt x="30" y="4"/>
                    <a:pt x="30" y="4"/>
                  </a:cubicBezTo>
                  <a:cubicBezTo>
                    <a:pt x="30" y="4"/>
                    <a:pt x="30" y="4"/>
                    <a:pt x="30" y="4"/>
                  </a:cubicBezTo>
                  <a:cubicBezTo>
                    <a:pt x="30" y="4"/>
                    <a:pt x="30" y="4"/>
                    <a:pt x="30" y="4"/>
                  </a:cubicBezTo>
                  <a:cubicBezTo>
                    <a:pt x="30" y="4"/>
                    <a:pt x="30" y="4"/>
                    <a:pt x="30" y="4"/>
                  </a:cubicBezTo>
                  <a:cubicBezTo>
                    <a:pt x="31" y="4"/>
                    <a:pt x="31" y="5"/>
                    <a:pt x="31" y="4"/>
                  </a:cubicBezTo>
                  <a:cubicBezTo>
                    <a:pt x="31" y="5"/>
                    <a:pt x="31" y="5"/>
                    <a:pt x="32" y="5"/>
                  </a:cubicBezTo>
                  <a:cubicBezTo>
                    <a:pt x="32" y="5"/>
                    <a:pt x="31" y="5"/>
                    <a:pt x="32" y="5"/>
                  </a:cubicBezTo>
                  <a:cubicBezTo>
                    <a:pt x="32" y="5"/>
                    <a:pt x="31" y="5"/>
                    <a:pt x="32" y="5"/>
                  </a:cubicBezTo>
                  <a:cubicBezTo>
                    <a:pt x="32" y="5"/>
                    <a:pt x="32" y="5"/>
                    <a:pt x="32" y="5"/>
                  </a:cubicBezTo>
                  <a:cubicBezTo>
                    <a:pt x="32" y="5"/>
                    <a:pt x="33" y="6"/>
                    <a:pt x="33" y="6"/>
                  </a:cubicBezTo>
                  <a:cubicBezTo>
                    <a:pt x="33" y="6"/>
                    <a:pt x="33" y="6"/>
                    <a:pt x="33" y="6"/>
                  </a:cubicBezTo>
                  <a:cubicBezTo>
                    <a:pt x="33" y="6"/>
                    <a:pt x="34" y="6"/>
                    <a:pt x="34" y="6"/>
                  </a:cubicBezTo>
                  <a:cubicBezTo>
                    <a:pt x="34" y="6"/>
                    <a:pt x="34" y="7"/>
                    <a:pt x="34" y="7"/>
                  </a:cubicBezTo>
                  <a:cubicBezTo>
                    <a:pt x="34" y="7"/>
                    <a:pt x="34" y="7"/>
                    <a:pt x="34" y="7"/>
                  </a:cubicBezTo>
                  <a:cubicBezTo>
                    <a:pt x="34" y="7"/>
                    <a:pt x="34" y="7"/>
                    <a:pt x="34" y="7"/>
                  </a:cubicBezTo>
                  <a:cubicBezTo>
                    <a:pt x="34" y="7"/>
                    <a:pt x="34" y="7"/>
                    <a:pt x="34" y="7"/>
                  </a:cubicBezTo>
                  <a:cubicBezTo>
                    <a:pt x="34" y="7"/>
                    <a:pt x="34" y="7"/>
                    <a:pt x="34" y="7"/>
                  </a:cubicBezTo>
                  <a:cubicBezTo>
                    <a:pt x="35" y="7"/>
                    <a:pt x="34" y="7"/>
                    <a:pt x="34" y="7"/>
                  </a:cubicBezTo>
                  <a:cubicBezTo>
                    <a:pt x="34" y="7"/>
                    <a:pt x="35" y="7"/>
                    <a:pt x="35" y="7"/>
                  </a:cubicBezTo>
                  <a:cubicBezTo>
                    <a:pt x="35" y="8"/>
                    <a:pt x="35" y="8"/>
                    <a:pt x="35" y="8"/>
                  </a:cubicBezTo>
                  <a:cubicBezTo>
                    <a:pt x="35" y="8"/>
                    <a:pt x="35" y="8"/>
                    <a:pt x="35" y="8"/>
                  </a:cubicBezTo>
                  <a:cubicBezTo>
                    <a:pt x="35" y="8"/>
                    <a:pt x="35" y="8"/>
                    <a:pt x="35" y="8"/>
                  </a:cubicBezTo>
                  <a:cubicBezTo>
                    <a:pt x="35" y="8"/>
                    <a:pt x="35" y="8"/>
                    <a:pt x="35" y="8"/>
                  </a:cubicBezTo>
                  <a:cubicBezTo>
                    <a:pt x="35" y="8"/>
                    <a:pt x="35" y="8"/>
                    <a:pt x="35" y="8"/>
                  </a:cubicBezTo>
                  <a:cubicBezTo>
                    <a:pt x="35" y="8"/>
                    <a:pt x="35" y="8"/>
                    <a:pt x="35" y="8"/>
                  </a:cubicBezTo>
                  <a:cubicBezTo>
                    <a:pt x="36" y="8"/>
                    <a:pt x="36" y="8"/>
                    <a:pt x="36" y="8"/>
                  </a:cubicBezTo>
                  <a:cubicBezTo>
                    <a:pt x="36" y="8"/>
                    <a:pt x="36" y="9"/>
                    <a:pt x="36" y="9"/>
                  </a:cubicBezTo>
                  <a:cubicBezTo>
                    <a:pt x="36" y="9"/>
                    <a:pt x="36" y="9"/>
                    <a:pt x="36" y="9"/>
                  </a:cubicBezTo>
                  <a:cubicBezTo>
                    <a:pt x="36" y="9"/>
                    <a:pt x="36" y="9"/>
                    <a:pt x="36" y="9"/>
                  </a:cubicBezTo>
                  <a:cubicBezTo>
                    <a:pt x="36" y="9"/>
                    <a:pt x="36" y="9"/>
                    <a:pt x="36" y="9"/>
                  </a:cubicBezTo>
                  <a:cubicBezTo>
                    <a:pt x="36" y="9"/>
                    <a:pt x="36" y="9"/>
                    <a:pt x="36" y="9"/>
                  </a:cubicBezTo>
                  <a:cubicBezTo>
                    <a:pt x="36" y="10"/>
                    <a:pt x="36" y="10"/>
                    <a:pt x="36" y="9"/>
                  </a:cubicBezTo>
                  <a:cubicBezTo>
                    <a:pt x="36" y="10"/>
                    <a:pt x="36" y="10"/>
                    <a:pt x="36" y="10"/>
                  </a:cubicBezTo>
                  <a:cubicBezTo>
                    <a:pt x="36" y="10"/>
                    <a:pt x="36" y="10"/>
                    <a:pt x="36" y="10"/>
                  </a:cubicBezTo>
                  <a:cubicBezTo>
                    <a:pt x="36" y="10"/>
                    <a:pt x="36" y="10"/>
                    <a:pt x="36" y="10"/>
                  </a:cubicBezTo>
                  <a:cubicBezTo>
                    <a:pt x="36" y="10"/>
                    <a:pt x="36" y="10"/>
                    <a:pt x="36" y="10"/>
                  </a:cubicBezTo>
                  <a:cubicBezTo>
                    <a:pt x="36" y="10"/>
                    <a:pt x="37" y="10"/>
                    <a:pt x="37" y="10"/>
                  </a:cubicBezTo>
                  <a:cubicBezTo>
                    <a:pt x="37" y="10"/>
                    <a:pt x="36" y="10"/>
                    <a:pt x="37" y="10"/>
                  </a:cubicBezTo>
                  <a:cubicBezTo>
                    <a:pt x="37" y="10"/>
                    <a:pt x="37" y="10"/>
                    <a:pt x="37" y="10"/>
                  </a:cubicBezTo>
                  <a:cubicBezTo>
                    <a:pt x="37" y="10"/>
                    <a:pt x="37" y="10"/>
                    <a:pt x="37" y="10"/>
                  </a:cubicBezTo>
                  <a:cubicBezTo>
                    <a:pt x="37" y="10"/>
                    <a:pt x="37" y="11"/>
                    <a:pt x="37" y="11"/>
                  </a:cubicBezTo>
                  <a:cubicBezTo>
                    <a:pt x="37" y="11"/>
                    <a:pt x="37" y="11"/>
                    <a:pt x="37" y="11"/>
                  </a:cubicBezTo>
                  <a:cubicBezTo>
                    <a:pt x="37" y="11"/>
                    <a:pt x="37" y="11"/>
                    <a:pt x="37" y="11"/>
                  </a:cubicBezTo>
                  <a:cubicBezTo>
                    <a:pt x="38" y="11"/>
                    <a:pt x="37" y="11"/>
                    <a:pt x="38" y="11"/>
                  </a:cubicBezTo>
                  <a:cubicBezTo>
                    <a:pt x="38" y="11"/>
                    <a:pt x="38" y="11"/>
                    <a:pt x="38" y="11"/>
                  </a:cubicBezTo>
                  <a:cubicBezTo>
                    <a:pt x="38" y="11"/>
                    <a:pt x="38" y="11"/>
                    <a:pt x="38" y="11"/>
                  </a:cubicBezTo>
                  <a:cubicBezTo>
                    <a:pt x="38" y="11"/>
                    <a:pt x="38" y="11"/>
                    <a:pt x="39" y="11"/>
                  </a:cubicBezTo>
                  <a:cubicBezTo>
                    <a:pt x="39" y="11"/>
                    <a:pt x="39" y="12"/>
                    <a:pt x="39" y="12"/>
                  </a:cubicBezTo>
                  <a:cubicBezTo>
                    <a:pt x="39" y="12"/>
                    <a:pt x="39" y="12"/>
                    <a:pt x="39" y="12"/>
                  </a:cubicBezTo>
                  <a:cubicBezTo>
                    <a:pt x="39" y="13"/>
                    <a:pt x="39" y="13"/>
                    <a:pt x="39" y="13"/>
                  </a:cubicBezTo>
                  <a:cubicBezTo>
                    <a:pt x="39" y="13"/>
                    <a:pt x="40" y="13"/>
                    <a:pt x="40" y="13"/>
                  </a:cubicBezTo>
                  <a:cubicBezTo>
                    <a:pt x="40" y="14"/>
                    <a:pt x="40" y="14"/>
                    <a:pt x="40" y="14"/>
                  </a:cubicBezTo>
                  <a:cubicBezTo>
                    <a:pt x="40" y="14"/>
                    <a:pt x="40" y="14"/>
                    <a:pt x="40" y="14"/>
                  </a:cubicBezTo>
                  <a:cubicBezTo>
                    <a:pt x="40" y="14"/>
                    <a:pt x="40" y="14"/>
                    <a:pt x="40" y="15"/>
                  </a:cubicBezTo>
                  <a:cubicBezTo>
                    <a:pt x="40" y="15"/>
                    <a:pt x="40" y="15"/>
                    <a:pt x="40" y="15"/>
                  </a:cubicBezTo>
                  <a:cubicBezTo>
                    <a:pt x="40" y="15"/>
                    <a:pt x="40" y="15"/>
                    <a:pt x="40" y="15"/>
                  </a:cubicBezTo>
                  <a:cubicBezTo>
                    <a:pt x="40" y="15"/>
                    <a:pt x="40" y="15"/>
                    <a:pt x="40" y="15"/>
                  </a:cubicBezTo>
                  <a:cubicBezTo>
                    <a:pt x="40" y="15"/>
                    <a:pt x="40" y="15"/>
                    <a:pt x="40" y="15"/>
                  </a:cubicBezTo>
                  <a:cubicBezTo>
                    <a:pt x="40" y="15"/>
                    <a:pt x="40" y="15"/>
                    <a:pt x="40" y="16"/>
                  </a:cubicBezTo>
                  <a:cubicBezTo>
                    <a:pt x="40" y="16"/>
                    <a:pt x="40" y="16"/>
                    <a:pt x="41" y="16"/>
                  </a:cubicBezTo>
                  <a:cubicBezTo>
                    <a:pt x="41" y="17"/>
                    <a:pt x="41" y="17"/>
                    <a:pt x="41" y="17"/>
                  </a:cubicBezTo>
                  <a:cubicBezTo>
                    <a:pt x="41" y="17"/>
                    <a:pt x="41" y="17"/>
                    <a:pt x="41" y="17"/>
                  </a:cubicBezTo>
                  <a:cubicBezTo>
                    <a:pt x="41" y="17"/>
                    <a:pt x="41" y="18"/>
                    <a:pt x="41" y="18"/>
                  </a:cubicBezTo>
                  <a:cubicBezTo>
                    <a:pt x="41" y="18"/>
                    <a:pt x="41" y="19"/>
                    <a:pt x="41" y="19"/>
                  </a:cubicBezTo>
                  <a:cubicBezTo>
                    <a:pt x="42" y="19"/>
                    <a:pt x="42" y="20"/>
                    <a:pt x="42" y="20"/>
                  </a:cubicBezTo>
                  <a:cubicBezTo>
                    <a:pt x="42" y="21"/>
                    <a:pt x="42" y="21"/>
                    <a:pt x="42" y="21"/>
                  </a:cubicBezTo>
                  <a:cubicBezTo>
                    <a:pt x="42" y="22"/>
                    <a:pt x="42" y="22"/>
                    <a:pt x="42" y="22"/>
                  </a:cubicBezTo>
                  <a:cubicBezTo>
                    <a:pt x="42" y="23"/>
                    <a:pt x="42" y="23"/>
                    <a:pt x="43" y="23"/>
                  </a:cubicBezTo>
                  <a:cubicBezTo>
                    <a:pt x="42" y="23"/>
                    <a:pt x="43" y="23"/>
                    <a:pt x="43" y="24"/>
                  </a:cubicBezTo>
                  <a:cubicBezTo>
                    <a:pt x="43" y="24"/>
                    <a:pt x="43" y="24"/>
                    <a:pt x="43" y="24"/>
                  </a:cubicBezTo>
                  <a:cubicBezTo>
                    <a:pt x="43" y="24"/>
                    <a:pt x="43" y="25"/>
                    <a:pt x="43" y="25"/>
                  </a:cubicBezTo>
                  <a:cubicBezTo>
                    <a:pt x="43" y="25"/>
                    <a:pt x="43" y="25"/>
                    <a:pt x="43" y="26"/>
                  </a:cubicBezTo>
                  <a:cubicBezTo>
                    <a:pt x="43" y="26"/>
                    <a:pt x="43" y="26"/>
                    <a:pt x="43" y="26"/>
                  </a:cubicBezTo>
                  <a:cubicBezTo>
                    <a:pt x="43" y="26"/>
                    <a:pt x="43" y="26"/>
                    <a:pt x="43" y="26"/>
                  </a:cubicBezTo>
                  <a:cubicBezTo>
                    <a:pt x="43" y="27"/>
                    <a:pt x="44" y="27"/>
                    <a:pt x="44" y="27"/>
                  </a:cubicBezTo>
                  <a:cubicBezTo>
                    <a:pt x="44" y="27"/>
                    <a:pt x="44" y="27"/>
                    <a:pt x="44" y="27"/>
                  </a:cubicBezTo>
                  <a:cubicBezTo>
                    <a:pt x="44" y="27"/>
                    <a:pt x="44" y="27"/>
                    <a:pt x="44" y="28"/>
                  </a:cubicBezTo>
                  <a:cubicBezTo>
                    <a:pt x="44" y="28"/>
                    <a:pt x="43" y="28"/>
                    <a:pt x="43" y="28"/>
                  </a:cubicBezTo>
                  <a:cubicBezTo>
                    <a:pt x="43" y="28"/>
                    <a:pt x="43" y="27"/>
                    <a:pt x="42" y="27"/>
                  </a:cubicBezTo>
                  <a:cubicBezTo>
                    <a:pt x="42" y="27"/>
                    <a:pt x="42" y="28"/>
                    <a:pt x="42" y="28"/>
                  </a:cubicBezTo>
                  <a:cubicBezTo>
                    <a:pt x="42" y="28"/>
                    <a:pt x="42" y="28"/>
                    <a:pt x="43" y="28"/>
                  </a:cubicBezTo>
                  <a:cubicBezTo>
                    <a:pt x="43" y="28"/>
                    <a:pt x="42" y="28"/>
                    <a:pt x="42" y="28"/>
                  </a:cubicBezTo>
                  <a:cubicBezTo>
                    <a:pt x="42" y="28"/>
                    <a:pt x="43" y="28"/>
                    <a:pt x="43" y="28"/>
                  </a:cubicBezTo>
                  <a:cubicBezTo>
                    <a:pt x="42" y="28"/>
                    <a:pt x="42" y="28"/>
                    <a:pt x="42" y="28"/>
                  </a:cubicBezTo>
                  <a:cubicBezTo>
                    <a:pt x="42" y="28"/>
                    <a:pt x="42" y="28"/>
                    <a:pt x="42" y="29"/>
                  </a:cubicBezTo>
                  <a:cubicBezTo>
                    <a:pt x="42" y="29"/>
                    <a:pt x="42" y="28"/>
                    <a:pt x="42" y="28"/>
                  </a:cubicBezTo>
                  <a:cubicBezTo>
                    <a:pt x="42" y="29"/>
                    <a:pt x="42" y="29"/>
                    <a:pt x="42" y="29"/>
                  </a:cubicBezTo>
                  <a:cubicBezTo>
                    <a:pt x="42" y="29"/>
                    <a:pt x="42" y="29"/>
                    <a:pt x="42" y="29"/>
                  </a:cubicBezTo>
                  <a:cubicBezTo>
                    <a:pt x="42" y="29"/>
                    <a:pt x="42" y="29"/>
                    <a:pt x="42" y="29"/>
                  </a:cubicBezTo>
                  <a:cubicBezTo>
                    <a:pt x="42" y="30"/>
                    <a:pt x="42" y="30"/>
                    <a:pt x="42" y="30"/>
                  </a:cubicBezTo>
                  <a:cubicBezTo>
                    <a:pt x="42" y="30"/>
                    <a:pt x="42" y="30"/>
                    <a:pt x="43" y="30"/>
                  </a:cubicBezTo>
                  <a:cubicBezTo>
                    <a:pt x="42" y="30"/>
                    <a:pt x="42" y="30"/>
                    <a:pt x="42" y="30"/>
                  </a:cubicBezTo>
                  <a:cubicBezTo>
                    <a:pt x="42" y="30"/>
                    <a:pt x="42" y="30"/>
                    <a:pt x="42" y="30"/>
                  </a:cubicBezTo>
                  <a:cubicBezTo>
                    <a:pt x="43" y="31"/>
                    <a:pt x="43" y="30"/>
                    <a:pt x="43" y="31"/>
                  </a:cubicBezTo>
                  <a:cubicBezTo>
                    <a:pt x="43" y="31"/>
                    <a:pt x="43" y="31"/>
                    <a:pt x="43" y="31"/>
                  </a:cubicBezTo>
                  <a:cubicBezTo>
                    <a:pt x="43" y="31"/>
                    <a:pt x="43" y="31"/>
                    <a:pt x="43" y="31"/>
                  </a:cubicBezTo>
                  <a:cubicBezTo>
                    <a:pt x="43" y="31"/>
                    <a:pt x="42" y="31"/>
                    <a:pt x="43" y="31"/>
                  </a:cubicBezTo>
                  <a:cubicBezTo>
                    <a:pt x="43" y="31"/>
                    <a:pt x="43" y="31"/>
                    <a:pt x="43" y="31"/>
                  </a:cubicBezTo>
                  <a:cubicBezTo>
                    <a:pt x="43" y="31"/>
                    <a:pt x="43" y="31"/>
                    <a:pt x="43" y="31"/>
                  </a:cubicBezTo>
                  <a:cubicBezTo>
                    <a:pt x="44" y="32"/>
                    <a:pt x="44" y="32"/>
                    <a:pt x="44" y="32"/>
                  </a:cubicBezTo>
                  <a:cubicBezTo>
                    <a:pt x="43" y="32"/>
                    <a:pt x="44" y="32"/>
                    <a:pt x="43" y="31"/>
                  </a:cubicBezTo>
                  <a:cubicBezTo>
                    <a:pt x="43" y="31"/>
                    <a:pt x="43" y="32"/>
                    <a:pt x="44" y="32"/>
                  </a:cubicBezTo>
                  <a:cubicBezTo>
                    <a:pt x="44" y="33"/>
                    <a:pt x="44" y="33"/>
                    <a:pt x="43" y="33"/>
                  </a:cubicBezTo>
                  <a:cubicBezTo>
                    <a:pt x="43" y="33"/>
                    <a:pt x="44" y="33"/>
                    <a:pt x="44" y="33"/>
                  </a:cubicBezTo>
                  <a:cubicBezTo>
                    <a:pt x="43" y="33"/>
                    <a:pt x="43" y="33"/>
                    <a:pt x="43" y="33"/>
                  </a:cubicBezTo>
                  <a:cubicBezTo>
                    <a:pt x="43" y="33"/>
                    <a:pt x="43" y="33"/>
                    <a:pt x="42" y="32"/>
                  </a:cubicBezTo>
                  <a:cubicBezTo>
                    <a:pt x="42" y="32"/>
                    <a:pt x="42" y="32"/>
                    <a:pt x="43" y="33"/>
                  </a:cubicBezTo>
                  <a:cubicBezTo>
                    <a:pt x="43" y="33"/>
                    <a:pt x="43" y="33"/>
                    <a:pt x="43" y="33"/>
                  </a:cubicBezTo>
                  <a:cubicBezTo>
                    <a:pt x="43" y="33"/>
                    <a:pt x="43" y="33"/>
                    <a:pt x="43" y="33"/>
                  </a:cubicBezTo>
                  <a:cubicBezTo>
                    <a:pt x="44" y="34"/>
                    <a:pt x="43" y="33"/>
                    <a:pt x="43" y="33"/>
                  </a:cubicBezTo>
                  <a:cubicBezTo>
                    <a:pt x="43" y="33"/>
                    <a:pt x="43" y="34"/>
                    <a:pt x="43" y="33"/>
                  </a:cubicBezTo>
                  <a:cubicBezTo>
                    <a:pt x="43" y="33"/>
                    <a:pt x="43" y="33"/>
                    <a:pt x="44" y="34"/>
                  </a:cubicBezTo>
                  <a:cubicBezTo>
                    <a:pt x="43" y="34"/>
                    <a:pt x="44" y="34"/>
                    <a:pt x="44" y="34"/>
                  </a:cubicBezTo>
                  <a:cubicBezTo>
                    <a:pt x="43" y="34"/>
                    <a:pt x="43" y="34"/>
                    <a:pt x="43" y="34"/>
                  </a:cubicBezTo>
                  <a:cubicBezTo>
                    <a:pt x="43" y="34"/>
                    <a:pt x="43" y="34"/>
                    <a:pt x="43" y="34"/>
                  </a:cubicBezTo>
                  <a:cubicBezTo>
                    <a:pt x="43" y="34"/>
                    <a:pt x="43" y="34"/>
                    <a:pt x="43" y="34"/>
                  </a:cubicBezTo>
                  <a:cubicBezTo>
                    <a:pt x="44" y="34"/>
                    <a:pt x="44" y="34"/>
                    <a:pt x="44" y="35"/>
                  </a:cubicBezTo>
                  <a:cubicBezTo>
                    <a:pt x="44" y="35"/>
                    <a:pt x="44" y="34"/>
                    <a:pt x="44" y="34"/>
                  </a:cubicBezTo>
                  <a:cubicBezTo>
                    <a:pt x="44" y="35"/>
                    <a:pt x="44" y="35"/>
                    <a:pt x="44" y="35"/>
                  </a:cubicBezTo>
                  <a:cubicBezTo>
                    <a:pt x="44" y="35"/>
                    <a:pt x="44" y="35"/>
                    <a:pt x="44" y="35"/>
                  </a:cubicBezTo>
                  <a:cubicBezTo>
                    <a:pt x="44" y="35"/>
                    <a:pt x="43" y="35"/>
                    <a:pt x="43" y="35"/>
                  </a:cubicBezTo>
                  <a:cubicBezTo>
                    <a:pt x="43" y="35"/>
                    <a:pt x="43" y="35"/>
                    <a:pt x="43" y="35"/>
                  </a:cubicBezTo>
                  <a:cubicBezTo>
                    <a:pt x="43" y="35"/>
                    <a:pt x="44" y="35"/>
                    <a:pt x="44" y="35"/>
                  </a:cubicBezTo>
                  <a:cubicBezTo>
                    <a:pt x="44" y="35"/>
                    <a:pt x="44" y="35"/>
                    <a:pt x="44" y="36"/>
                  </a:cubicBezTo>
                  <a:cubicBezTo>
                    <a:pt x="44" y="36"/>
                    <a:pt x="44" y="36"/>
                    <a:pt x="44" y="35"/>
                  </a:cubicBezTo>
                  <a:cubicBezTo>
                    <a:pt x="44" y="35"/>
                    <a:pt x="44" y="35"/>
                    <a:pt x="44" y="36"/>
                  </a:cubicBezTo>
                  <a:cubicBezTo>
                    <a:pt x="44" y="36"/>
                    <a:pt x="44" y="36"/>
                    <a:pt x="44" y="35"/>
                  </a:cubicBezTo>
                  <a:cubicBezTo>
                    <a:pt x="44" y="35"/>
                    <a:pt x="44" y="36"/>
                    <a:pt x="44" y="36"/>
                  </a:cubicBezTo>
                  <a:cubicBezTo>
                    <a:pt x="43" y="36"/>
                    <a:pt x="43" y="36"/>
                    <a:pt x="43" y="35"/>
                  </a:cubicBezTo>
                  <a:cubicBezTo>
                    <a:pt x="43" y="36"/>
                    <a:pt x="44" y="36"/>
                    <a:pt x="44" y="36"/>
                  </a:cubicBezTo>
                  <a:cubicBezTo>
                    <a:pt x="44" y="36"/>
                    <a:pt x="44" y="36"/>
                    <a:pt x="44" y="36"/>
                  </a:cubicBezTo>
                  <a:cubicBezTo>
                    <a:pt x="44" y="36"/>
                    <a:pt x="44" y="36"/>
                    <a:pt x="43" y="36"/>
                  </a:cubicBezTo>
                  <a:cubicBezTo>
                    <a:pt x="43" y="36"/>
                    <a:pt x="43" y="36"/>
                    <a:pt x="43" y="36"/>
                  </a:cubicBezTo>
                  <a:cubicBezTo>
                    <a:pt x="43" y="36"/>
                    <a:pt x="44" y="36"/>
                    <a:pt x="44" y="37"/>
                  </a:cubicBezTo>
                  <a:cubicBezTo>
                    <a:pt x="44" y="37"/>
                    <a:pt x="44" y="36"/>
                    <a:pt x="44" y="36"/>
                  </a:cubicBezTo>
                  <a:cubicBezTo>
                    <a:pt x="44" y="36"/>
                    <a:pt x="44" y="36"/>
                    <a:pt x="44" y="36"/>
                  </a:cubicBezTo>
                  <a:cubicBezTo>
                    <a:pt x="44" y="37"/>
                    <a:pt x="44" y="37"/>
                    <a:pt x="44" y="37"/>
                  </a:cubicBezTo>
                  <a:cubicBezTo>
                    <a:pt x="44" y="37"/>
                    <a:pt x="44" y="37"/>
                    <a:pt x="44" y="37"/>
                  </a:cubicBezTo>
                  <a:cubicBezTo>
                    <a:pt x="45" y="37"/>
                    <a:pt x="44" y="37"/>
                    <a:pt x="44" y="37"/>
                  </a:cubicBezTo>
                  <a:cubicBezTo>
                    <a:pt x="44" y="37"/>
                    <a:pt x="44" y="37"/>
                    <a:pt x="44" y="36"/>
                  </a:cubicBezTo>
                  <a:cubicBezTo>
                    <a:pt x="44" y="37"/>
                    <a:pt x="44" y="37"/>
                    <a:pt x="43" y="36"/>
                  </a:cubicBezTo>
                  <a:cubicBezTo>
                    <a:pt x="43" y="36"/>
                    <a:pt x="43" y="36"/>
                    <a:pt x="43" y="36"/>
                  </a:cubicBezTo>
                  <a:cubicBezTo>
                    <a:pt x="43" y="36"/>
                    <a:pt x="43" y="37"/>
                    <a:pt x="44" y="37"/>
                  </a:cubicBezTo>
                  <a:cubicBezTo>
                    <a:pt x="44" y="37"/>
                    <a:pt x="44" y="37"/>
                    <a:pt x="44" y="37"/>
                  </a:cubicBezTo>
                  <a:cubicBezTo>
                    <a:pt x="44" y="37"/>
                    <a:pt x="44" y="37"/>
                    <a:pt x="44" y="37"/>
                  </a:cubicBezTo>
                  <a:cubicBezTo>
                    <a:pt x="44" y="37"/>
                    <a:pt x="42" y="36"/>
                    <a:pt x="43" y="37"/>
                  </a:cubicBezTo>
                  <a:cubicBezTo>
                    <a:pt x="42" y="37"/>
                    <a:pt x="42" y="36"/>
                    <a:pt x="42" y="36"/>
                  </a:cubicBezTo>
                  <a:cubicBezTo>
                    <a:pt x="42" y="36"/>
                    <a:pt x="42" y="36"/>
                    <a:pt x="42" y="36"/>
                  </a:cubicBezTo>
                  <a:cubicBezTo>
                    <a:pt x="41" y="36"/>
                    <a:pt x="41" y="36"/>
                    <a:pt x="41" y="36"/>
                  </a:cubicBezTo>
                  <a:cubicBezTo>
                    <a:pt x="41" y="36"/>
                    <a:pt x="41" y="36"/>
                    <a:pt x="41" y="36"/>
                  </a:cubicBezTo>
                  <a:cubicBezTo>
                    <a:pt x="41" y="36"/>
                    <a:pt x="41" y="37"/>
                    <a:pt x="41" y="37"/>
                  </a:cubicBezTo>
                  <a:cubicBezTo>
                    <a:pt x="41" y="37"/>
                    <a:pt x="42" y="37"/>
                    <a:pt x="41" y="37"/>
                  </a:cubicBezTo>
                  <a:cubicBezTo>
                    <a:pt x="41" y="36"/>
                    <a:pt x="41" y="36"/>
                    <a:pt x="40" y="36"/>
                  </a:cubicBezTo>
                  <a:cubicBezTo>
                    <a:pt x="40" y="36"/>
                    <a:pt x="41" y="36"/>
                    <a:pt x="41" y="36"/>
                  </a:cubicBezTo>
                  <a:cubicBezTo>
                    <a:pt x="41" y="36"/>
                    <a:pt x="41" y="37"/>
                    <a:pt x="41" y="36"/>
                  </a:cubicBezTo>
                  <a:cubicBezTo>
                    <a:pt x="40" y="36"/>
                    <a:pt x="40" y="36"/>
                    <a:pt x="39" y="36"/>
                  </a:cubicBezTo>
                  <a:cubicBezTo>
                    <a:pt x="39" y="36"/>
                    <a:pt x="40" y="36"/>
                    <a:pt x="40" y="36"/>
                  </a:cubicBezTo>
                  <a:cubicBezTo>
                    <a:pt x="39" y="36"/>
                    <a:pt x="39" y="36"/>
                    <a:pt x="39" y="36"/>
                  </a:cubicBezTo>
                  <a:cubicBezTo>
                    <a:pt x="39" y="36"/>
                    <a:pt x="39" y="36"/>
                    <a:pt x="39" y="35"/>
                  </a:cubicBezTo>
                  <a:cubicBezTo>
                    <a:pt x="39" y="36"/>
                    <a:pt x="39" y="36"/>
                    <a:pt x="39" y="36"/>
                  </a:cubicBezTo>
                  <a:cubicBezTo>
                    <a:pt x="39" y="36"/>
                    <a:pt x="38" y="36"/>
                    <a:pt x="38" y="36"/>
                  </a:cubicBezTo>
                  <a:cubicBezTo>
                    <a:pt x="38" y="36"/>
                    <a:pt x="38" y="36"/>
                    <a:pt x="38" y="35"/>
                  </a:cubicBezTo>
                  <a:cubicBezTo>
                    <a:pt x="38" y="35"/>
                    <a:pt x="37" y="35"/>
                    <a:pt x="37" y="35"/>
                  </a:cubicBezTo>
                  <a:cubicBezTo>
                    <a:pt x="37" y="35"/>
                    <a:pt x="37" y="35"/>
                    <a:pt x="37" y="35"/>
                  </a:cubicBezTo>
                  <a:cubicBezTo>
                    <a:pt x="37" y="34"/>
                    <a:pt x="37" y="34"/>
                    <a:pt x="37" y="34"/>
                  </a:cubicBezTo>
                  <a:cubicBezTo>
                    <a:pt x="36" y="34"/>
                    <a:pt x="37" y="35"/>
                    <a:pt x="37" y="35"/>
                  </a:cubicBezTo>
                  <a:cubicBezTo>
                    <a:pt x="37" y="35"/>
                    <a:pt x="37" y="36"/>
                    <a:pt x="37" y="35"/>
                  </a:cubicBezTo>
                  <a:cubicBezTo>
                    <a:pt x="37" y="35"/>
                    <a:pt x="37" y="36"/>
                    <a:pt x="37" y="36"/>
                  </a:cubicBezTo>
                  <a:cubicBezTo>
                    <a:pt x="36" y="35"/>
                    <a:pt x="36" y="36"/>
                    <a:pt x="36" y="35"/>
                  </a:cubicBezTo>
                  <a:cubicBezTo>
                    <a:pt x="36" y="35"/>
                    <a:pt x="36" y="35"/>
                    <a:pt x="36" y="36"/>
                  </a:cubicBezTo>
                  <a:cubicBezTo>
                    <a:pt x="35" y="35"/>
                    <a:pt x="35" y="35"/>
                    <a:pt x="35" y="35"/>
                  </a:cubicBezTo>
                  <a:cubicBezTo>
                    <a:pt x="35" y="35"/>
                    <a:pt x="35" y="35"/>
                    <a:pt x="35" y="35"/>
                  </a:cubicBezTo>
                  <a:cubicBezTo>
                    <a:pt x="35" y="35"/>
                    <a:pt x="35" y="35"/>
                    <a:pt x="35" y="35"/>
                  </a:cubicBezTo>
                  <a:cubicBezTo>
                    <a:pt x="34" y="35"/>
                    <a:pt x="35" y="35"/>
                    <a:pt x="35" y="35"/>
                  </a:cubicBezTo>
                  <a:cubicBezTo>
                    <a:pt x="35" y="36"/>
                    <a:pt x="35" y="35"/>
                    <a:pt x="35" y="36"/>
                  </a:cubicBezTo>
                  <a:cubicBezTo>
                    <a:pt x="35" y="36"/>
                    <a:pt x="34" y="35"/>
                    <a:pt x="34" y="35"/>
                  </a:cubicBezTo>
                  <a:cubicBezTo>
                    <a:pt x="34" y="35"/>
                    <a:pt x="34" y="35"/>
                    <a:pt x="34" y="35"/>
                  </a:cubicBezTo>
                  <a:cubicBezTo>
                    <a:pt x="34" y="35"/>
                    <a:pt x="34" y="35"/>
                    <a:pt x="34" y="35"/>
                  </a:cubicBezTo>
                  <a:cubicBezTo>
                    <a:pt x="34" y="35"/>
                    <a:pt x="34" y="35"/>
                    <a:pt x="34" y="35"/>
                  </a:cubicBezTo>
                  <a:cubicBezTo>
                    <a:pt x="33" y="35"/>
                    <a:pt x="33" y="35"/>
                    <a:pt x="33" y="35"/>
                  </a:cubicBezTo>
                  <a:cubicBezTo>
                    <a:pt x="33" y="35"/>
                    <a:pt x="33" y="35"/>
                    <a:pt x="33" y="35"/>
                  </a:cubicBezTo>
                  <a:cubicBezTo>
                    <a:pt x="33" y="34"/>
                    <a:pt x="32" y="35"/>
                    <a:pt x="33" y="35"/>
                  </a:cubicBezTo>
                  <a:cubicBezTo>
                    <a:pt x="33" y="35"/>
                    <a:pt x="32" y="35"/>
                    <a:pt x="32" y="35"/>
                  </a:cubicBezTo>
                  <a:cubicBezTo>
                    <a:pt x="32" y="35"/>
                    <a:pt x="32" y="35"/>
                    <a:pt x="32" y="35"/>
                  </a:cubicBezTo>
                  <a:cubicBezTo>
                    <a:pt x="32" y="35"/>
                    <a:pt x="32" y="35"/>
                    <a:pt x="32" y="35"/>
                  </a:cubicBezTo>
                  <a:cubicBezTo>
                    <a:pt x="32" y="35"/>
                    <a:pt x="31" y="34"/>
                    <a:pt x="31" y="35"/>
                  </a:cubicBezTo>
                  <a:cubicBezTo>
                    <a:pt x="31" y="35"/>
                    <a:pt x="31" y="34"/>
                    <a:pt x="31" y="35"/>
                  </a:cubicBezTo>
                  <a:cubicBezTo>
                    <a:pt x="31" y="35"/>
                    <a:pt x="31" y="35"/>
                    <a:pt x="31" y="35"/>
                  </a:cubicBezTo>
                  <a:cubicBezTo>
                    <a:pt x="31" y="35"/>
                    <a:pt x="31" y="35"/>
                    <a:pt x="31" y="35"/>
                  </a:cubicBezTo>
                  <a:cubicBezTo>
                    <a:pt x="31" y="35"/>
                    <a:pt x="31" y="35"/>
                    <a:pt x="31" y="35"/>
                  </a:cubicBezTo>
                  <a:cubicBezTo>
                    <a:pt x="31" y="35"/>
                    <a:pt x="31" y="35"/>
                    <a:pt x="31" y="35"/>
                  </a:cubicBezTo>
                  <a:cubicBezTo>
                    <a:pt x="30" y="35"/>
                    <a:pt x="30" y="35"/>
                    <a:pt x="30" y="35"/>
                  </a:cubicBezTo>
                  <a:cubicBezTo>
                    <a:pt x="30" y="34"/>
                    <a:pt x="30" y="35"/>
                    <a:pt x="30" y="35"/>
                  </a:cubicBezTo>
                  <a:cubicBezTo>
                    <a:pt x="30" y="35"/>
                    <a:pt x="30" y="35"/>
                    <a:pt x="30" y="35"/>
                  </a:cubicBezTo>
                  <a:cubicBezTo>
                    <a:pt x="29" y="35"/>
                    <a:pt x="29" y="35"/>
                    <a:pt x="29" y="35"/>
                  </a:cubicBezTo>
                  <a:cubicBezTo>
                    <a:pt x="29" y="35"/>
                    <a:pt x="29" y="35"/>
                    <a:pt x="29" y="35"/>
                  </a:cubicBezTo>
                  <a:cubicBezTo>
                    <a:pt x="29" y="35"/>
                    <a:pt x="28" y="35"/>
                    <a:pt x="28" y="35"/>
                  </a:cubicBezTo>
                  <a:cubicBezTo>
                    <a:pt x="28" y="35"/>
                    <a:pt x="28" y="35"/>
                    <a:pt x="28" y="35"/>
                  </a:cubicBezTo>
                  <a:cubicBezTo>
                    <a:pt x="28" y="34"/>
                    <a:pt x="28" y="34"/>
                    <a:pt x="27" y="34"/>
                  </a:cubicBezTo>
                  <a:cubicBezTo>
                    <a:pt x="27" y="34"/>
                    <a:pt x="27" y="35"/>
                    <a:pt x="27" y="35"/>
                  </a:cubicBezTo>
                  <a:cubicBezTo>
                    <a:pt x="27" y="35"/>
                    <a:pt x="27" y="34"/>
                    <a:pt x="27" y="35"/>
                  </a:cubicBezTo>
                  <a:cubicBezTo>
                    <a:pt x="27" y="35"/>
                    <a:pt x="27" y="35"/>
                    <a:pt x="26" y="35"/>
                  </a:cubicBezTo>
                  <a:cubicBezTo>
                    <a:pt x="26" y="35"/>
                    <a:pt x="26" y="35"/>
                    <a:pt x="26" y="35"/>
                  </a:cubicBezTo>
                  <a:cubicBezTo>
                    <a:pt x="26" y="35"/>
                    <a:pt x="26" y="35"/>
                    <a:pt x="26" y="35"/>
                  </a:cubicBezTo>
                  <a:cubicBezTo>
                    <a:pt x="25" y="35"/>
                    <a:pt x="26" y="35"/>
                    <a:pt x="25" y="35"/>
                  </a:cubicBezTo>
                  <a:cubicBezTo>
                    <a:pt x="25" y="35"/>
                    <a:pt x="25" y="35"/>
                    <a:pt x="25" y="35"/>
                  </a:cubicBezTo>
                  <a:cubicBezTo>
                    <a:pt x="25" y="35"/>
                    <a:pt x="24" y="35"/>
                    <a:pt x="24" y="35"/>
                  </a:cubicBezTo>
                  <a:cubicBezTo>
                    <a:pt x="24" y="35"/>
                    <a:pt x="24" y="35"/>
                    <a:pt x="24" y="35"/>
                  </a:cubicBezTo>
                  <a:cubicBezTo>
                    <a:pt x="23" y="35"/>
                    <a:pt x="23" y="35"/>
                    <a:pt x="23" y="36"/>
                  </a:cubicBezTo>
                  <a:cubicBezTo>
                    <a:pt x="23" y="36"/>
                    <a:pt x="23" y="36"/>
                    <a:pt x="23" y="36"/>
                  </a:cubicBezTo>
                  <a:cubicBezTo>
                    <a:pt x="23" y="36"/>
                    <a:pt x="23" y="35"/>
                    <a:pt x="23" y="35"/>
                  </a:cubicBezTo>
                  <a:cubicBezTo>
                    <a:pt x="23" y="36"/>
                    <a:pt x="23" y="36"/>
                    <a:pt x="23" y="36"/>
                  </a:cubicBezTo>
                  <a:cubicBezTo>
                    <a:pt x="23" y="36"/>
                    <a:pt x="22" y="36"/>
                    <a:pt x="22" y="36"/>
                  </a:cubicBezTo>
                  <a:cubicBezTo>
                    <a:pt x="22" y="36"/>
                    <a:pt x="22" y="36"/>
                    <a:pt x="22" y="36"/>
                  </a:cubicBezTo>
                  <a:cubicBezTo>
                    <a:pt x="22" y="36"/>
                    <a:pt x="22" y="36"/>
                    <a:pt x="22" y="36"/>
                  </a:cubicBezTo>
                  <a:cubicBezTo>
                    <a:pt x="22" y="36"/>
                    <a:pt x="22" y="36"/>
                    <a:pt x="22" y="35"/>
                  </a:cubicBezTo>
                  <a:cubicBezTo>
                    <a:pt x="22" y="35"/>
                    <a:pt x="22" y="35"/>
                    <a:pt x="22" y="35"/>
                  </a:cubicBezTo>
                  <a:cubicBezTo>
                    <a:pt x="22" y="35"/>
                    <a:pt x="22" y="35"/>
                    <a:pt x="22" y="35"/>
                  </a:cubicBezTo>
                  <a:cubicBezTo>
                    <a:pt x="21" y="35"/>
                    <a:pt x="21" y="34"/>
                    <a:pt x="21" y="35"/>
                  </a:cubicBezTo>
                  <a:cubicBezTo>
                    <a:pt x="21" y="35"/>
                    <a:pt x="21" y="35"/>
                    <a:pt x="21" y="35"/>
                  </a:cubicBezTo>
                  <a:cubicBezTo>
                    <a:pt x="21" y="35"/>
                    <a:pt x="21" y="35"/>
                    <a:pt x="21" y="35"/>
                  </a:cubicBezTo>
                  <a:cubicBezTo>
                    <a:pt x="21" y="35"/>
                    <a:pt x="21" y="35"/>
                    <a:pt x="21" y="35"/>
                  </a:cubicBezTo>
                  <a:cubicBezTo>
                    <a:pt x="21" y="35"/>
                    <a:pt x="21" y="34"/>
                    <a:pt x="21" y="34"/>
                  </a:cubicBezTo>
                  <a:cubicBezTo>
                    <a:pt x="20" y="35"/>
                    <a:pt x="21" y="35"/>
                    <a:pt x="21" y="35"/>
                  </a:cubicBezTo>
                  <a:cubicBezTo>
                    <a:pt x="21" y="35"/>
                    <a:pt x="20" y="35"/>
                    <a:pt x="20" y="35"/>
                  </a:cubicBezTo>
                  <a:cubicBezTo>
                    <a:pt x="20" y="35"/>
                    <a:pt x="20" y="35"/>
                    <a:pt x="20" y="35"/>
                  </a:cubicBezTo>
                  <a:cubicBezTo>
                    <a:pt x="20" y="35"/>
                    <a:pt x="20" y="35"/>
                    <a:pt x="20" y="35"/>
                  </a:cubicBezTo>
                  <a:cubicBezTo>
                    <a:pt x="20" y="35"/>
                    <a:pt x="20" y="35"/>
                    <a:pt x="19" y="35"/>
                  </a:cubicBezTo>
                  <a:cubicBezTo>
                    <a:pt x="19" y="35"/>
                    <a:pt x="19" y="35"/>
                    <a:pt x="19" y="35"/>
                  </a:cubicBezTo>
                  <a:cubicBezTo>
                    <a:pt x="19" y="35"/>
                    <a:pt x="19" y="35"/>
                    <a:pt x="19" y="36"/>
                  </a:cubicBezTo>
                  <a:cubicBezTo>
                    <a:pt x="19" y="36"/>
                    <a:pt x="19" y="36"/>
                    <a:pt x="19" y="36"/>
                  </a:cubicBezTo>
                  <a:cubicBezTo>
                    <a:pt x="19" y="36"/>
                    <a:pt x="19" y="36"/>
                    <a:pt x="18" y="36"/>
                  </a:cubicBezTo>
                  <a:cubicBezTo>
                    <a:pt x="18" y="36"/>
                    <a:pt x="18" y="36"/>
                    <a:pt x="18" y="36"/>
                  </a:cubicBezTo>
                  <a:cubicBezTo>
                    <a:pt x="18" y="36"/>
                    <a:pt x="18" y="36"/>
                    <a:pt x="18" y="36"/>
                  </a:cubicBezTo>
                  <a:cubicBezTo>
                    <a:pt x="18" y="36"/>
                    <a:pt x="18" y="36"/>
                    <a:pt x="18" y="36"/>
                  </a:cubicBezTo>
                  <a:cubicBezTo>
                    <a:pt x="18" y="36"/>
                    <a:pt x="18" y="36"/>
                    <a:pt x="18" y="36"/>
                  </a:cubicBezTo>
                  <a:cubicBezTo>
                    <a:pt x="18" y="36"/>
                    <a:pt x="18" y="36"/>
                    <a:pt x="18" y="36"/>
                  </a:cubicBezTo>
                  <a:cubicBezTo>
                    <a:pt x="18" y="36"/>
                    <a:pt x="18" y="36"/>
                    <a:pt x="18" y="35"/>
                  </a:cubicBezTo>
                  <a:cubicBezTo>
                    <a:pt x="18" y="35"/>
                    <a:pt x="18" y="36"/>
                    <a:pt x="18" y="36"/>
                  </a:cubicBezTo>
                  <a:cubicBezTo>
                    <a:pt x="18" y="36"/>
                    <a:pt x="18" y="36"/>
                    <a:pt x="18" y="36"/>
                  </a:cubicBezTo>
                  <a:cubicBezTo>
                    <a:pt x="18" y="36"/>
                    <a:pt x="18" y="36"/>
                    <a:pt x="18" y="36"/>
                  </a:cubicBezTo>
                  <a:cubicBezTo>
                    <a:pt x="18" y="36"/>
                    <a:pt x="18" y="36"/>
                    <a:pt x="18" y="36"/>
                  </a:cubicBezTo>
                  <a:cubicBezTo>
                    <a:pt x="18" y="36"/>
                    <a:pt x="17" y="36"/>
                    <a:pt x="17" y="36"/>
                  </a:cubicBezTo>
                  <a:cubicBezTo>
                    <a:pt x="17" y="36"/>
                    <a:pt x="17" y="36"/>
                    <a:pt x="17" y="36"/>
                  </a:cubicBezTo>
                  <a:cubicBezTo>
                    <a:pt x="17" y="36"/>
                    <a:pt x="17" y="36"/>
                    <a:pt x="17" y="36"/>
                  </a:cubicBezTo>
                  <a:cubicBezTo>
                    <a:pt x="17" y="35"/>
                    <a:pt x="16" y="35"/>
                    <a:pt x="16" y="36"/>
                  </a:cubicBezTo>
                  <a:cubicBezTo>
                    <a:pt x="16" y="36"/>
                    <a:pt x="16" y="36"/>
                    <a:pt x="16" y="36"/>
                  </a:cubicBezTo>
                  <a:cubicBezTo>
                    <a:pt x="16" y="36"/>
                    <a:pt x="16" y="36"/>
                    <a:pt x="15" y="36"/>
                  </a:cubicBezTo>
                  <a:cubicBezTo>
                    <a:pt x="15" y="36"/>
                    <a:pt x="15" y="36"/>
                    <a:pt x="15" y="36"/>
                  </a:cubicBezTo>
                  <a:cubicBezTo>
                    <a:pt x="15" y="36"/>
                    <a:pt x="15" y="36"/>
                    <a:pt x="15" y="36"/>
                  </a:cubicBezTo>
                  <a:cubicBezTo>
                    <a:pt x="15" y="36"/>
                    <a:pt x="15" y="36"/>
                    <a:pt x="14" y="36"/>
                  </a:cubicBezTo>
                  <a:cubicBezTo>
                    <a:pt x="14" y="36"/>
                    <a:pt x="14" y="36"/>
                    <a:pt x="14" y="36"/>
                  </a:cubicBezTo>
                  <a:cubicBezTo>
                    <a:pt x="14" y="37"/>
                    <a:pt x="14" y="37"/>
                    <a:pt x="14" y="37"/>
                  </a:cubicBezTo>
                  <a:cubicBezTo>
                    <a:pt x="14" y="37"/>
                    <a:pt x="14" y="37"/>
                    <a:pt x="13" y="37"/>
                  </a:cubicBezTo>
                  <a:cubicBezTo>
                    <a:pt x="13" y="37"/>
                    <a:pt x="13" y="37"/>
                    <a:pt x="13" y="37"/>
                  </a:cubicBezTo>
                  <a:cubicBezTo>
                    <a:pt x="13" y="37"/>
                    <a:pt x="13" y="37"/>
                    <a:pt x="13" y="37"/>
                  </a:cubicBezTo>
                  <a:cubicBezTo>
                    <a:pt x="13" y="37"/>
                    <a:pt x="13" y="37"/>
                    <a:pt x="13" y="37"/>
                  </a:cubicBezTo>
                  <a:cubicBezTo>
                    <a:pt x="13" y="37"/>
                    <a:pt x="13" y="36"/>
                    <a:pt x="13" y="36"/>
                  </a:cubicBezTo>
                  <a:cubicBezTo>
                    <a:pt x="13" y="36"/>
                    <a:pt x="13" y="36"/>
                    <a:pt x="13" y="36"/>
                  </a:cubicBezTo>
                  <a:cubicBezTo>
                    <a:pt x="13" y="36"/>
                    <a:pt x="12" y="35"/>
                    <a:pt x="12" y="35"/>
                  </a:cubicBezTo>
                  <a:cubicBezTo>
                    <a:pt x="12" y="35"/>
                    <a:pt x="12" y="35"/>
                    <a:pt x="12" y="35"/>
                  </a:cubicBezTo>
                  <a:cubicBezTo>
                    <a:pt x="12" y="35"/>
                    <a:pt x="12" y="35"/>
                    <a:pt x="12" y="35"/>
                  </a:cubicBezTo>
                  <a:cubicBezTo>
                    <a:pt x="12" y="35"/>
                    <a:pt x="12" y="36"/>
                    <a:pt x="11" y="36"/>
                  </a:cubicBezTo>
                  <a:cubicBezTo>
                    <a:pt x="11" y="36"/>
                    <a:pt x="11" y="36"/>
                    <a:pt x="11" y="36"/>
                  </a:cubicBezTo>
                  <a:cubicBezTo>
                    <a:pt x="11" y="36"/>
                    <a:pt x="11" y="36"/>
                    <a:pt x="11" y="36"/>
                  </a:cubicBezTo>
                  <a:cubicBezTo>
                    <a:pt x="11" y="37"/>
                    <a:pt x="10" y="36"/>
                    <a:pt x="10" y="36"/>
                  </a:cubicBezTo>
                  <a:cubicBezTo>
                    <a:pt x="10" y="36"/>
                    <a:pt x="10" y="36"/>
                    <a:pt x="10" y="36"/>
                  </a:cubicBezTo>
                  <a:cubicBezTo>
                    <a:pt x="10" y="36"/>
                    <a:pt x="9" y="35"/>
                    <a:pt x="9" y="35"/>
                  </a:cubicBezTo>
                  <a:cubicBezTo>
                    <a:pt x="9" y="34"/>
                    <a:pt x="9" y="34"/>
                    <a:pt x="9" y="34"/>
                  </a:cubicBezTo>
                  <a:cubicBezTo>
                    <a:pt x="9" y="34"/>
                    <a:pt x="9" y="33"/>
                    <a:pt x="9" y="33"/>
                  </a:cubicBezTo>
                  <a:cubicBezTo>
                    <a:pt x="9" y="33"/>
                    <a:pt x="9" y="33"/>
                    <a:pt x="9" y="33"/>
                  </a:cubicBezTo>
                  <a:cubicBezTo>
                    <a:pt x="9" y="33"/>
                    <a:pt x="9" y="33"/>
                    <a:pt x="9" y="33"/>
                  </a:cubicBezTo>
                  <a:cubicBezTo>
                    <a:pt x="9" y="33"/>
                    <a:pt x="9" y="33"/>
                    <a:pt x="9" y="32"/>
                  </a:cubicBezTo>
                  <a:cubicBezTo>
                    <a:pt x="9" y="32"/>
                    <a:pt x="9" y="32"/>
                    <a:pt x="8" y="32"/>
                  </a:cubicBezTo>
                  <a:cubicBezTo>
                    <a:pt x="9" y="32"/>
                    <a:pt x="8" y="32"/>
                    <a:pt x="8" y="32"/>
                  </a:cubicBezTo>
                  <a:cubicBezTo>
                    <a:pt x="8" y="32"/>
                    <a:pt x="9" y="32"/>
                    <a:pt x="9" y="32"/>
                  </a:cubicBezTo>
                  <a:cubicBezTo>
                    <a:pt x="9" y="32"/>
                    <a:pt x="8" y="31"/>
                    <a:pt x="8" y="31"/>
                  </a:cubicBezTo>
                  <a:cubicBezTo>
                    <a:pt x="9" y="31"/>
                    <a:pt x="9" y="31"/>
                    <a:pt x="9" y="31"/>
                  </a:cubicBezTo>
                  <a:cubicBezTo>
                    <a:pt x="9" y="31"/>
                    <a:pt x="9" y="31"/>
                    <a:pt x="9" y="31"/>
                  </a:cubicBezTo>
                  <a:cubicBezTo>
                    <a:pt x="9" y="31"/>
                    <a:pt x="9" y="31"/>
                    <a:pt x="9" y="31"/>
                  </a:cubicBezTo>
                  <a:cubicBezTo>
                    <a:pt x="9" y="31"/>
                    <a:pt x="9" y="30"/>
                    <a:pt x="9" y="30"/>
                  </a:cubicBezTo>
                  <a:cubicBezTo>
                    <a:pt x="9" y="31"/>
                    <a:pt x="10" y="31"/>
                    <a:pt x="10" y="31"/>
                  </a:cubicBezTo>
                  <a:cubicBezTo>
                    <a:pt x="10" y="31"/>
                    <a:pt x="10" y="31"/>
                    <a:pt x="10" y="31"/>
                  </a:cubicBezTo>
                  <a:cubicBezTo>
                    <a:pt x="10" y="30"/>
                    <a:pt x="10" y="30"/>
                    <a:pt x="10" y="30"/>
                  </a:cubicBezTo>
                  <a:cubicBezTo>
                    <a:pt x="10" y="30"/>
                    <a:pt x="10" y="29"/>
                    <a:pt x="10" y="29"/>
                  </a:cubicBezTo>
                  <a:cubicBezTo>
                    <a:pt x="10" y="29"/>
                    <a:pt x="10" y="29"/>
                    <a:pt x="10" y="29"/>
                  </a:cubicBezTo>
                  <a:cubicBezTo>
                    <a:pt x="10" y="28"/>
                    <a:pt x="10" y="28"/>
                    <a:pt x="10" y="28"/>
                  </a:cubicBezTo>
                  <a:cubicBezTo>
                    <a:pt x="10" y="28"/>
                    <a:pt x="10" y="28"/>
                    <a:pt x="10" y="28"/>
                  </a:cubicBezTo>
                  <a:cubicBezTo>
                    <a:pt x="10" y="28"/>
                    <a:pt x="10" y="28"/>
                    <a:pt x="10" y="29"/>
                  </a:cubicBezTo>
                  <a:cubicBezTo>
                    <a:pt x="10" y="28"/>
                    <a:pt x="10" y="28"/>
                    <a:pt x="10" y="28"/>
                  </a:cubicBezTo>
                  <a:cubicBezTo>
                    <a:pt x="10" y="28"/>
                    <a:pt x="10" y="28"/>
                    <a:pt x="10" y="28"/>
                  </a:cubicBezTo>
                  <a:cubicBezTo>
                    <a:pt x="11" y="29"/>
                    <a:pt x="11" y="29"/>
                    <a:pt x="11" y="29"/>
                  </a:cubicBezTo>
                  <a:cubicBezTo>
                    <a:pt x="11" y="28"/>
                    <a:pt x="11" y="29"/>
                    <a:pt x="11" y="28"/>
                  </a:cubicBezTo>
                  <a:cubicBezTo>
                    <a:pt x="11" y="28"/>
                    <a:pt x="11" y="29"/>
                    <a:pt x="11" y="28"/>
                  </a:cubicBezTo>
                  <a:cubicBezTo>
                    <a:pt x="12" y="28"/>
                    <a:pt x="12" y="28"/>
                    <a:pt x="12" y="28"/>
                  </a:cubicBezTo>
                  <a:cubicBezTo>
                    <a:pt x="12" y="28"/>
                    <a:pt x="12" y="28"/>
                    <a:pt x="12" y="28"/>
                  </a:cubicBezTo>
                  <a:cubicBezTo>
                    <a:pt x="12" y="28"/>
                    <a:pt x="12" y="27"/>
                    <a:pt x="12" y="27"/>
                  </a:cubicBezTo>
                  <a:cubicBezTo>
                    <a:pt x="12" y="27"/>
                    <a:pt x="12" y="27"/>
                    <a:pt x="12" y="27"/>
                  </a:cubicBezTo>
                  <a:cubicBezTo>
                    <a:pt x="12" y="27"/>
                    <a:pt x="12" y="27"/>
                    <a:pt x="12" y="27"/>
                  </a:cubicBezTo>
                  <a:cubicBezTo>
                    <a:pt x="12" y="27"/>
                    <a:pt x="12" y="27"/>
                    <a:pt x="12" y="27"/>
                  </a:cubicBezTo>
                  <a:cubicBezTo>
                    <a:pt x="12" y="27"/>
                    <a:pt x="13" y="26"/>
                    <a:pt x="13" y="27"/>
                  </a:cubicBezTo>
                  <a:cubicBezTo>
                    <a:pt x="13" y="27"/>
                    <a:pt x="13" y="26"/>
                    <a:pt x="13" y="26"/>
                  </a:cubicBezTo>
                  <a:cubicBezTo>
                    <a:pt x="13" y="27"/>
                    <a:pt x="13" y="27"/>
                    <a:pt x="13" y="27"/>
                  </a:cubicBezTo>
                  <a:cubicBezTo>
                    <a:pt x="13" y="27"/>
                    <a:pt x="13" y="27"/>
                    <a:pt x="13" y="27"/>
                  </a:cubicBezTo>
                  <a:cubicBezTo>
                    <a:pt x="13" y="27"/>
                    <a:pt x="13" y="27"/>
                    <a:pt x="13" y="26"/>
                  </a:cubicBezTo>
                  <a:cubicBezTo>
                    <a:pt x="14" y="26"/>
                    <a:pt x="14" y="27"/>
                    <a:pt x="14" y="26"/>
                  </a:cubicBezTo>
                  <a:cubicBezTo>
                    <a:pt x="14" y="27"/>
                    <a:pt x="14" y="27"/>
                    <a:pt x="14" y="26"/>
                  </a:cubicBezTo>
                  <a:cubicBezTo>
                    <a:pt x="15" y="26"/>
                    <a:pt x="15" y="26"/>
                    <a:pt x="15" y="26"/>
                  </a:cubicBezTo>
                  <a:cubicBezTo>
                    <a:pt x="16" y="26"/>
                    <a:pt x="16"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7" y="26"/>
                    <a:pt x="17" y="26"/>
                    <a:pt x="18" y="26"/>
                  </a:cubicBezTo>
                  <a:cubicBezTo>
                    <a:pt x="18" y="26"/>
                    <a:pt x="18" y="26"/>
                    <a:pt x="18" y="26"/>
                  </a:cubicBezTo>
                  <a:cubicBezTo>
                    <a:pt x="18" y="26"/>
                    <a:pt x="18" y="26"/>
                    <a:pt x="18" y="26"/>
                  </a:cubicBezTo>
                  <a:cubicBezTo>
                    <a:pt x="18" y="26"/>
                    <a:pt x="18" y="26"/>
                    <a:pt x="18" y="26"/>
                  </a:cubicBezTo>
                  <a:cubicBezTo>
                    <a:pt x="18" y="27"/>
                    <a:pt x="18" y="26"/>
                    <a:pt x="18" y="26"/>
                  </a:cubicBezTo>
                  <a:cubicBezTo>
                    <a:pt x="18" y="26"/>
                    <a:pt x="18" y="27"/>
                    <a:pt x="18" y="27"/>
                  </a:cubicBezTo>
                  <a:cubicBezTo>
                    <a:pt x="19" y="27"/>
                    <a:pt x="19" y="26"/>
                    <a:pt x="19" y="26"/>
                  </a:cubicBezTo>
                  <a:cubicBezTo>
                    <a:pt x="19" y="26"/>
                    <a:pt x="19" y="26"/>
                    <a:pt x="19" y="26"/>
                  </a:cubicBezTo>
                  <a:cubicBezTo>
                    <a:pt x="19" y="27"/>
                    <a:pt x="20" y="26"/>
                    <a:pt x="20" y="26"/>
                  </a:cubicBezTo>
                  <a:cubicBezTo>
                    <a:pt x="20" y="26"/>
                    <a:pt x="20" y="26"/>
                    <a:pt x="20" y="26"/>
                  </a:cubicBezTo>
                  <a:cubicBezTo>
                    <a:pt x="20" y="26"/>
                    <a:pt x="20" y="26"/>
                    <a:pt x="20" y="26"/>
                  </a:cubicBezTo>
                  <a:cubicBezTo>
                    <a:pt x="20" y="26"/>
                    <a:pt x="20" y="26"/>
                    <a:pt x="20" y="27"/>
                  </a:cubicBezTo>
                  <a:cubicBezTo>
                    <a:pt x="20" y="27"/>
                    <a:pt x="20" y="26"/>
                    <a:pt x="20" y="26"/>
                  </a:cubicBezTo>
                  <a:cubicBezTo>
                    <a:pt x="20" y="26"/>
                    <a:pt x="21" y="26"/>
                    <a:pt x="21" y="26"/>
                  </a:cubicBezTo>
                  <a:cubicBezTo>
                    <a:pt x="21" y="26"/>
                    <a:pt x="21" y="26"/>
                    <a:pt x="21" y="26"/>
                  </a:cubicBezTo>
                  <a:cubicBezTo>
                    <a:pt x="22" y="26"/>
                    <a:pt x="22" y="26"/>
                    <a:pt x="23" y="26"/>
                  </a:cubicBezTo>
                  <a:cubicBezTo>
                    <a:pt x="23" y="26"/>
                    <a:pt x="23" y="26"/>
                    <a:pt x="23" y="25"/>
                  </a:cubicBezTo>
                  <a:cubicBezTo>
                    <a:pt x="23" y="26"/>
                    <a:pt x="24" y="26"/>
                    <a:pt x="24" y="26"/>
                  </a:cubicBezTo>
                  <a:cubicBezTo>
                    <a:pt x="24" y="26"/>
                    <a:pt x="24" y="26"/>
                    <a:pt x="24" y="26"/>
                  </a:cubicBezTo>
                  <a:cubicBezTo>
                    <a:pt x="24" y="26"/>
                    <a:pt x="24" y="26"/>
                    <a:pt x="24" y="26"/>
                  </a:cubicBezTo>
                  <a:cubicBezTo>
                    <a:pt x="24" y="26"/>
                    <a:pt x="24" y="26"/>
                    <a:pt x="24" y="26"/>
                  </a:cubicBezTo>
                  <a:cubicBezTo>
                    <a:pt x="24" y="26"/>
                    <a:pt x="24" y="26"/>
                    <a:pt x="24" y="26"/>
                  </a:cubicBezTo>
                  <a:cubicBezTo>
                    <a:pt x="24" y="26"/>
                    <a:pt x="24" y="27"/>
                    <a:pt x="24" y="27"/>
                  </a:cubicBezTo>
                  <a:cubicBezTo>
                    <a:pt x="24" y="27"/>
                    <a:pt x="24" y="27"/>
                    <a:pt x="24" y="27"/>
                  </a:cubicBezTo>
                  <a:cubicBezTo>
                    <a:pt x="24" y="28"/>
                    <a:pt x="23" y="28"/>
                    <a:pt x="23" y="28"/>
                  </a:cubicBezTo>
                  <a:cubicBezTo>
                    <a:pt x="23" y="28"/>
                    <a:pt x="23" y="28"/>
                    <a:pt x="23" y="27"/>
                  </a:cubicBezTo>
                  <a:cubicBezTo>
                    <a:pt x="23" y="28"/>
                    <a:pt x="23" y="28"/>
                    <a:pt x="23" y="28"/>
                  </a:cubicBezTo>
                  <a:cubicBezTo>
                    <a:pt x="23" y="28"/>
                    <a:pt x="23" y="28"/>
                    <a:pt x="23" y="28"/>
                  </a:cubicBezTo>
                  <a:cubicBezTo>
                    <a:pt x="23" y="28"/>
                    <a:pt x="23" y="28"/>
                    <a:pt x="23" y="28"/>
                  </a:cubicBezTo>
                  <a:cubicBezTo>
                    <a:pt x="23" y="28"/>
                    <a:pt x="23" y="28"/>
                    <a:pt x="23" y="27"/>
                  </a:cubicBezTo>
                  <a:cubicBezTo>
                    <a:pt x="22" y="27"/>
                    <a:pt x="22" y="28"/>
                    <a:pt x="22" y="27"/>
                  </a:cubicBezTo>
                  <a:cubicBezTo>
                    <a:pt x="22" y="28"/>
                    <a:pt x="22" y="28"/>
                    <a:pt x="22" y="28"/>
                  </a:cubicBezTo>
                  <a:cubicBezTo>
                    <a:pt x="22" y="28"/>
                    <a:pt x="23" y="28"/>
                    <a:pt x="23" y="28"/>
                  </a:cubicBezTo>
                  <a:cubicBezTo>
                    <a:pt x="22" y="28"/>
                    <a:pt x="22" y="28"/>
                    <a:pt x="22" y="28"/>
                  </a:cubicBezTo>
                  <a:cubicBezTo>
                    <a:pt x="22" y="28"/>
                    <a:pt x="22" y="28"/>
                    <a:pt x="22" y="28"/>
                  </a:cubicBezTo>
                  <a:cubicBezTo>
                    <a:pt x="22" y="28"/>
                    <a:pt x="22" y="28"/>
                    <a:pt x="22" y="28"/>
                  </a:cubicBezTo>
                  <a:cubicBezTo>
                    <a:pt x="22" y="29"/>
                    <a:pt x="22" y="29"/>
                    <a:pt x="22" y="29"/>
                  </a:cubicBezTo>
                  <a:cubicBezTo>
                    <a:pt x="22" y="29"/>
                    <a:pt x="22" y="29"/>
                    <a:pt x="22" y="29"/>
                  </a:cubicBezTo>
                  <a:cubicBezTo>
                    <a:pt x="23" y="29"/>
                    <a:pt x="22" y="29"/>
                    <a:pt x="22" y="29"/>
                  </a:cubicBezTo>
                  <a:cubicBezTo>
                    <a:pt x="22" y="29"/>
                    <a:pt x="22" y="28"/>
                    <a:pt x="22" y="28"/>
                  </a:cubicBezTo>
                  <a:cubicBezTo>
                    <a:pt x="23" y="28"/>
                    <a:pt x="23" y="28"/>
                    <a:pt x="23" y="28"/>
                  </a:cubicBezTo>
                  <a:cubicBezTo>
                    <a:pt x="23" y="29"/>
                    <a:pt x="23" y="29"/>
                    <a:pt x="22" y="29"/>
                  </a:cubicBezTo>
                  <a:cubicBezTo>
                    <a:pt x="23" y="29"/>
                    <a:pt x="23" y="28"/>
                    <a:pt x="23" y="28"/>
                  </a:cubicBezTo>
                  <a:cubicBezTo>
                    <a:pt x="23" y="28"/>
                    <a:pt x="23" y="29"/>
                    <a:pt x="23" y="29"/>
                  </a:cubicBezTo>
                  <a:cubicBezTo>
                    <a:pt x="23" y="29"/>
                    <a:pt x="23" y="28"/>
                    <a:pt x="23" y="28"/>
                  </a:cubicBezTo>
                  <a:cubicBezTo>
                    <a:pt x="23" y="28"/>
                    <a:pt x="23" y="29"/>
                    <a:pt x="23" y="29"/>
                  </a:cubicBezTo>
                  <a:cubicBezTo>
                    <a:pt x="23" y="29"/>
                    <a:pt x="23" y="28"/>
                    <a:pt x="23" y="28"/>
                  </a:cubicBezTo>
                  <a:cubicBezTo>
                    <a:pt x="24" y="28"/>
                    <a:pt x="24" y="29"/>
                    <a:pt x="25" y="28"/>
                  </a:cubicBezTo>
                  <a:cubicBezTo>
                    <a:pt x="25" y="29"/>
                    <a:pt x="25" y="28"/>
                    <a:pt x="25" y="28"/>
                  </a:cubicBezTo>
                  <a:cubicBezTo>
                    <a:pt x="25" y="28"/>
                    <a:pt x="25" y="28"/>
                    <a:pt x="25" y="28"/>
                  </a:cubicBezTo>
                  <a:cubicBezTo>
                    <a:pt x="25" y="28"/>
                    <a:pt x="25" y="27"/>
                    <a:pt x="25" y="27"/>
                  </a:cubicBezTo>
                  <a:cubicBezTo>
                    <a:pt x="25" y="27"/>
                    <a:pt x="25" y="27"/>
                    <a:pt x="25" y="27"/>
                  </a:cubicBezTo>
                  <a:cubicBezTo>
                    <a:pt x="25" y="27"/>
                    <a:pt x="25" y="27"/>
                    <a:pt x="25" y="27"/>
                  </a:cubicBezTo>
                  <a:cubicBezTo>
                    <a:pt x="25" y="27"/>
                    <a:pt x="25" y="28"/>
                    <a:pt x="25" y="28"/>
                  </a:cubicBezTo>
                  <a:cubicBezTo>
                    <a:pt x="25" y="27"/>
                    <a:pt x="25" y="28"/>
                    <a:pt x="25" y="27"/>
                  </a:cubicBezTo>
                  <a:cubicBezTo>
                    <a:pt x="25" y="27"/>
                    <a:pt x="25" y="27"/>
                    <a:pt x="25" y="27"/>
                  </a:cubicBezTo>
                  <a:cubicBezTo>
                    <a:pt x="25" y="27"/>
                    <a:pt x="25" y="27"/>
                    <a:pt x="25" y="27"/>
                  </a:cubicBezTo>
                  <a:cubicBezTo>
                    <a:pt x="25" y="27"/>
                    <a:pt x="25" y="27"/>
                    <a:pt x="25" y="27"/>
                  </a:cubicBezTo>
                  <a:cubicBezTo>
                    <a:pt x="25" y="26"/>
                    <a:pt x="25" y="26"/>
                    <a:pt x="25" y="26"/>
                  </a:cubicBezTo>
                  <a:cubicBezTo>
                    <a:pt x="25" y="26"/>
                    <a:pt x="25" y="26"/>
                    <a:pt x="25" y="25"/>
                  </a:cubicBezTo>
                  <a:cubicBezTo>
                    <a:pt x="25" y="25"/>
                    <a:pt x="25" y="26"/>
                    <a:pt x="25" y="26"/>
                  </a:cubicBezTo>
                  <a:cubicBezTo>
                    <a:pt x="25" y="26"/>
                    <a:pt x="25" y="26"/>
                    <a:pt x="26" y="26"/>
                  </a:cubicBezTo>
                  <a:cubicBezTo>
                    <a:pt x="26" y="26"/>
                    <a:pt x="26" y="26"/>
                    <a:pt x="26" y="26"/>
                  </a:cubicBezTo>
                  <a:cubicBezTo>
                    <a:pt x="26" y="26"/>
                    <a:pt x="26" y="26"/>
                    <a:pt x="26" y="26"/>
                  </a:cubicBezTo>
                  <a:cubicBezTo>
                    <a:pt x="26" y="26"/>
                    <a:pt x="26" y="26"/>
                    <a:pt x="27" y="26"/>
                  </a:cubicBezTo>
                  <a:cubicBezTo>
                    <a:pt x="27" y="26"/>
                    <a:pt x="27" y="26"/>
                    <a:pt x="27" y="26"/>
                  </a:cubicBezTo>
                  <a:cubicBezTo>
                    <a:pt x="27" y="26"/>
                    <a:pt x="27" y="26"/>
                    <a:pt x="27" y="26"/>
                  </a:cubicBezTo>
                  <a:cubicBezTo>
                    <a:pt x="27" y="26"/>
                    <a:pt x="27" y="26"/>
                    <a:pt x="27" y="26"/>
                  </a:cubicBezTo>
                  <a:cubicBezTo>
                    <a:pt x="27" y="26"/>
                    <a:pt x="27" y="26"/>
                    <a:pt x="27" y="26"/>
                  </a:cubicBezTo>
                  <a:cubicBezTo>
                    <a:pt x="27" y="26"/>
                    <a:pt x="27" y="26"/>
                    <a:pt x="27" y="26"/>
                  </a:cubicBezTo>
                  <a:cubicBezTo>
                    <a:pt x="27" y="26"/>
                    <a:pt x="27" y="26"/>
                    <a:pt x="27" y="26"/>
                  </a:cubicBezTo>
                  <a:cubicBezTo>
                    <a:pt x="27" y="26"/>
                    <a:pt x="28" y="26"/>
                    <a:pt x="28" y="26"/>
                  </a:cubicBezTo>
                  <a:cubicBezTo>
                    <a:pt x="28" y="26"/>
                    <a:pt x="28" y="26"/>
                    <a:pt x="28" y="26"/>
                  </a:cubicBezTo>
                  <a:cubicBezTo>
                    <a:pt x="28" y="26"/>
                    <a:pt x="29" y="26"/>
                    <a:pt x="29" y="26"/>
                  </a:cubicBezTo>
                  <a:cubicBezTo>
                    <a:pt x="29" y="26"/>
                    <a:pt x="29" y="26"/>
                    <a:pt x="29" y="26"/>
                  </a:cubicBezTo>
                  <a:cubicBezTo>
                    <a:pt x="29" y="25"/>
                    <a:pt x="30" y="26"/>
                    <a:pt x="30" y="26"/>
                  </a:cubicBezTo>
                  <a:cubicBezTo>
                    <a:pt x="29" y="25"/>
                    <a:pt x="29" y="25"/>
                    <a:pt x="29" y="25"/>
                  </a:cubicBezTo>
                  <a:cubicBezTo>
                    <a:pt x="29" y="25"/>
                    <a:pt x="30" y="25"/>
                    <a:pt x="30" y="25"/>
                  </a:cubicBezTo>
                  <a:cubicBezTo>
                    <a:pt x="30" y="25"/>
                    <a:pt x="30" y="25"/>
                    <a:pt x="30" y="26"/>
                  </a:cubicBezTo>
                  <a:cubicBezTo>
                    <a:pt x="30" y="26"/>
                    <a:pt x="30" y="25"/>
                    <a:pt x="30" y="25"/>
                  </a:cubicBezTo>
                  <a:cubicBezTo>
                    <a:pt x="30" y="25"/>
                    <a:pt x="31" y="26"/>
                    <a:pt x="31" y="26"/>
                  </a:cubicBezTo>
                  <a:cubicBezTo>
                    <a:pt x="31" y="26"/>
                    <a:pt x="30" y="25"/>
                    <a:pt x="31" y="25"/>
                  </a:cubicBezTo>
                  <a:cubicBezTo>
                    <a:pt x="31" y="25"/>
                    <a:pt x="31" y="26"/>
                    <a:pt x="31" y="26"/>
                  </a:cubicBezTo>
                  <a:cubicBezTo>
                    <a:pt x="31" y="26"/>
                    <a:pt x="31" y="25"/>
                    <a:pt x="31" y="25"/>
                  </a:cubicBezTo>
                  <a:cubicBezTo>
                    <a:pt x="31" y="25"/>
                    <a:pt x="31" y="25"/>
                    <a:pt x="31" y="25"/>
                  </a:cubicBezTo>
                  <a:cubicBezTo>
                    <a:pt x="31" y="25"/>
                    <a:pt x="31" y="25"/>
                    <a:pt x="31" y="25"/>
                  </a:cubicBezTo>
                  <a:cubicBezTo>
                    <a:pt x="31" y="25"/>
                    <a:pt x="31" y="25"/>
                    <a:pt x="31" y="25"/>
                  </a:cubicBezTo>
                  <a:cubicBezTo>
                    <a:pt x="31" y="25"/>
                    <a:pt x="31" y="25"/>
                    <a:pt x="31" y="25"/>
                  </a:cubicBezTo>
                  <a:cubicBezTo>
                    <a:pt x="31" y="25"/>
                    <a:pt x="31" y="25"/>
                    <a:pt x="31" y="26"/>
                  </a:cubicBezTo>
                  <a:cubicBezTo>
                    <a:pt x="32" y="26"/>
                    <a:pt x="31" y="25"/>
                    <a:pt x="31" y="25"/>
                  </a:cubicBezTo>
                  <a:cubicBezTo>
                    <a:pt x="31" y="25"/>
                    <a:pt x="31" y="25"/>
                    <a:pt x="31" y="25"/>
                  </a:cubicBezTo>
                  <a:cubicBezTo>
                    <a:pt x="31" y="25"/>
                    <a:pt x="31" y="25"/>
                    <a:pt x="31" y="25"/>
                  </a:cubicBezTo>
                  <a:cubicBezTo>
                    <a:pt x="31" y="25"/>
                    <a:pt x="31" y="25"/>
                    <a:pt x="32" y="25"/>
                  </a:cubicBezTo>
                  <a:cubicBezTo>
                    <a:pt x="32" y="25"/>
                    <a:pt x="31" y="25"/>
                    <a:pt x="31" y="25"/>
                  </a:cubicBezTo>
                  <a:cubicBezTo>
                    <a:pt x="31" y="25"/>
                    <a:pt x="32" y="25"/>
                    <a:pt x="32" y="25"/>
                  </a:cubicBezTo>
                  <a:cubicBezTo>
                    <a:pt x="32" y="25"/>
                    <a:pt x="32" y="25"/>
                    <a:pt x="32" y="25"/>
                  </a:cubicBezTo>
                  <a:cubicBezTo>
                    <a:pt x="32" y="25"/>
                    <a:pt x="32" y="25"/>
                    <a:pt x="32" y="25"/>
                  </a:cubicBezTo>
                  <a:cubicBezTo>
                    <a:pt x="32" y="25"/>
                    <a:pt x="32" y="25"/>
                    <a:pt x="32" y="25"/>
                  </a:cubicBezTo>
                  <a:cubicBezTo>
                    <a:pt x="32" y="25"/>
                    <a:pt x="32" y="25"/>
                    <a:pt x="32" y="25"/>
                  </a:cubicBezTo>
                  <a:cubicBezTo>
                    <a:pt x="32" y="25"/>
                    <a:pt x="32" y="25"/>
                    <a:pt x="32" y="25"/>
                  </a:cubicBezTo>
                  <a:cubicBezTo>
                    <a:pt x="32" y="25"/>
                    <a:pt x="33" y="26"/>
                    <a:pt x="33" y="26"/>
                  </a:cubicBezTo>
                  <a:cubicBezTo>
                    <a:pt x="33" y="26"/>
                    <a:pt x="33" y="26"/>
                    <a:pt x="33" y="26"/>
                  </a:cubicBezTo>
                  <a:cubicBezTo>
                    <a:pt x="33" y="26"/>
                    <a:pt x="33" y="26"/>
                    <a:pt x="33" y="26"/>
                  </a:cubicBezTo>
                  <a:cubicBezTo>
                    <a:pt x="33" y="26"/>
                    <a:pt x="33" y="25"/>
                    <a:pt x="33" y="25"/>
                  </a:cubicBezTo>
                  <a:cubicBezTo>
                    <a:pt x="33" y="25"/>
                    <a:pt x="33" y="25"/>
                    <a:pt x="33" y="25"/>
                  </a:cubicBezTo>
                  <a:cubicBezTo>
                    <a:pt x="33" y="25"/>
                    <a:pt x="33" y="25"/>
                    <a:pt x="33" y="25"/>
                  </a:cubicBezTo>
                  <a:cubicBezTo>
                    <a:pt x="33" y="25"/>
                    <a:pt x="33" y="25"/>
                    <a:pt x="33" y="25"/>
                  </a:cubicBezTo>
                  <a:cubicBezTo>
                    <a:pt x="33" y="25"/>
                    <a:pt x="32" y="25"/>
                    <a:pt x="32" y="25"/>
                  </a:cubicBezTo>
                  <a:cubicBezTo>
                    <a:pt x="32" y="25"/>
                    <a:pt x="32" y="24"/>
                    <a:pt x="32" y="24"/>
                  </a:cubicBezTo>
                  <a:cubicBezTo>
                    <a:pt x="32" y="24"/>
                    <a:pt x="32" y="24"/>
                    <a:pt x="32" y="24"/>
                  </a:cubicBezTo>
                  <a:cubicBezTo>
                    <a:pt x="32" y="24"/>
                    <a:pt x="32" y="23"/>
                    <a:pt x="32" y="23"/>
                  </a:cubicBezTo>
                  <a:cubicBezTo>
                    <a:pt x="32" y="23"/>
                    <a:pt x="32" y="24"/>
                    <a:pt x="32" y="23"/>
                  </a:cubicBezTo>
                  <a:cubicBezTo>
                    <a:pt x="32" y="23"/>
                    <a:pt x="32" y="23"/>
                    <a:pt x="32" y="23"/>
                  </a:cubicBezTo>
                  <a:cubicBezTo>
                    <a:pt x="32" y="23"/>
                    <a:pt x="32" y="23"/>
                    <a:pt x="32" y="23"/>
                  </a:cubicBezTo>
                  <a:cubicBezTo>
                    <a:pt x="32" y="23"/>
                    <a:pt x="32" y="23"/>
                    <a:pt x="32" y="23"/>
                  </a:cubicBezTo>
                  <a:cubicBezTo>
                    <a:pt x="32" y="23"/>
                    <a:pt x="31" y="23"/>
                    <a:pt x="32" y="23"/>
                  </a:cubicBezTo>
                  <a:cubicBezTo>
                    <a:pt x="32" y="23"/>
                    <a:pt x="32" y="23"/>
                    <a:pt x="32" y="23"/>
                  </a:cubicBezTo>
                  <a:cubicBezTo>
                    <a:pt x="32" y="23"/>
                    <a:pt x="32" y="23"/>
                    <a:pt x="32" y="23"/>
                  </a:cubicBezTo>
                  <a:cubicBezTo>
                    <a:pt x="33" y="23"/>
                    <a:pt x="32" y="23"/>
                    <a:pt x="32" y="23"/>
                  </a:cubicBezTo>
                  <a:cubicBezTo>
                    <a:pt x="32" y="23"/>
                    <a:pt x="33" y="23"/>
                    <a:pt x="33" y="23"/>
                  </a:cubicBezTo>
                  <a:cubicBezTo>
                    <a:pt x="33" y="23"/>
                    <a:pt x="33" y="23"/>
                    <a:pt x="33" y="23"/>
                  </a:cubicBezTo>
                  <a:cubicBezTo>
                    <a:pt x="33" y="24"/>
                    <a:pt x="33" y="24"/>
                    <a:pt x="33" y="23"/>
                  </a:cubicBezTo>
                  <a:cubicBezTo>
                    <a:pt x="33" y="23"/>
                    <a:pt x="33" y="23"/>
                    <a:pt x="32" y="23"/>
                  </a:cubicBezTo>
                  <a:cubicBezTo>
                    <a:pt x="32" y="23"/>
                    <a:pt x="32" y="23"/>
                    <a:pt x="31" y="23"/>
                  </a:cubicBezTo>
                  <a:cubicBezTo>
                    <a:pt x="32" y="23"/>
                    <a:pt x="32" y="23"/>
                    <a:pt x="32" y="23"/>
                  </a:cubicBezTo>
                  <a:cubicBezTo>
                    <a:pt x="32" y="23"/>
                    <a:pt x="31" y="22"/>
                    <a:pt x="32" y="23"/>
                  </a:cubicBezTo>
                  <a:cubicBezTo>
                    <a:pt x="31" y="22"/>
                    <a:pt x="32" y="23"/>
                    <a:pt x="32" y="23"/>
                  </a:cubicBezTo>
                  <a:cubicBezTo>
                    <a:pt x="32" y="23"/>
                    <a:pt x="32" y="23"/>
                    <a:pt x="31" y="22"/>
                  </a:cubicBezTo>
                  <a:cubicBezTo>
                    <a:pt x="31" y="22"/>
                    <a:pt x="31" y="22"/>
                    <a:pt x="31" y="22"/>
                  </a:cubicBezTo>
                  <a:cubicBezTo>
                    <a:pt x="31" y="22"/>
                    <a:pt x="31" y="22"/>
                    <a:pt x="32" y="22"/>
                  </a:cubicBezTo>
                  <a:cubicBezTo>
                    <a:pt x="32" y="22"/>
                    <a:pt x="32" y="22"/>
                    <a:pt x="31" y="22"/>
                  </a:cubicBezTo>
                  <a:cubicBezTo>
                    <a:pt x="31" y="22"/>
                    <a:pt x="31" y="22"/>
                    <a:pt x="31" y="22"/>
                  </a:cubicBezTo>
                  <a:cubicBezTo>
                    <a:pt x="32" y="23"/>
                    <a:pt x="32" y="22"/>
                    <a:pt x="32" y="23"/>
                  </a:cubicBezTo>
                  <a:cubicBezTo>
                    <a:pt x="32" y="23"/>
                    <a:pt x="32" y="23"/>
                    <a:pt x="32" y="23"/>
                  </a:cubicBezTo>
                  <a:cubicBezTo>
                    <a:pt x="32" y="23"/>
                    <a:pt x="32" y="23"/>
                    <a:pt x="33" y="23"/>
                  </a:cubicBezTo>
                  <a:cubicBezTo>
                    <a:pt x="33" y="23"/>
                    <a:pt x="32" y="23"/>
                    <a:pt x="33" y="23"/>
                  </a:cubicBezTo>
                  <a:cubicBezTo>
                    <a:pt x="33" y="23"/>
                    <a:pt x="34" y="23"/>
                    <a:pt x="34" y="23"/>
                  </a:cubicBezTo>
                  <a:cubicBezTo>
                    <a:pt x="34" y="24"/>
                    <a:pt x="34" y="23"/>
                    <a:pt x="34" y="24"/>
                  </a:cubicBezTo>
                  <a:cubicBezTo>
                    <a:pt x="34" y="23"/>
                    <a:pt x="34" y="24"/>
                    <a:pt x="33" y="23"/>
                  </a:cubicBezTo>
                  <a:cubicBezTo>
                    <a:pt x="33" y="23"/>
                    <a:pt x="34" y="24"/>
                    <a:pt x="34" y="24"/>
                  </a:cubicBezTo>
                  <a:cubicBezTo>
                    <a:pt x="34" y="24"/>
                    <a:pt x="34" y="24"/>
                    <a:pt x="34" y="24"/>
                  </a:cubicBezTo>
                  <a:cubicBezTo>
                    <a:pt x="34" y="24"/>
                    <a:pt x="34" y="24"/>
                    <a:pt x="34" y="24"/>
                  </a:cubicBezTo>
                  <a:cubicBezTo>
                    <a:pt x="35" y="24"/>
                    <a:pt x="34" y="24"/>
                    <a:pt x="34" y="24"/>
                  </a:cubicBezTo>
                  <a:cubicBezTo>
                    <a:pt x="34" y="24"/>
                    <a:pt x="34" y="24"/>
                    <a:pt x="35" y="25"/>
                  </a:cubicBezTo>
                  <a:cubicBezTo>
                    <a:pt x="35" y="24"/>
                    <a:pt x="35" y="25"/>
                    <a:pt x="35" y="25"/>
                  </a:cubicBezTo>
                  <a:cubicBezTo>
                    <a:pt x="35" y="25"/>
                    <a:pt x="35" y="25"/>
                    <a:pt x="35" y="25"/>
                  </a:cubicBezTo>
                  <a:cubicBezTo>
                    <a:pt x="35" y="25"/>
                    <a:pt x="35" y="25"/>
                    <a:pt x="35" y="25"/>
                  </a:cubicBezTo>
                  <a:cubicBezTo>
                    <a:pt x="36" y="25"/>
                    <a:pt x="35" y="25"/>
                    <a:pt x="35" y="25"/>
                  </a:cubicBezTo>
                  <a:cubicBezTo>
                    <a:pt x="35" y="25"/>
                    <a:pt x="35" y="25"/>
                    <a:pt x="36" y="25"/>
                  </a:cubicBezTo>
                  <a:cubicBezTo>
                    <a:pt x="36" y="25"/>
                    <a:pt x="35" y="25"/>
                    <a:pt x="35" y="25"/>
                  </a:cubicBezTo>
                  <a:cubicBezTo>
                    <a:pt x="35" y="25"/>
                    <a:pt x="36" y="25"/>
                    <a:pt x="36" y="25"/>
                  </a:cubicBezTo>
                  <a:cubicBezTo>
                    <a:pt x="35" y="25"/>
                    <a:pt x="35" y="24"/>
                    <a:pt x="35" y="24"/>
                  </a:cubicBezTo>
                  <a:cubicBezTo>
                    <a:pt x="35" y="24"/>
                    <a:pt x="36" y="24"/>
                    <a:pt x="36" y="24"/>
                  </a:cubicBezTo>
                  <a:cubicBezTo>
                    <a:pt x="35" y="24"/>
                    <a:pt x="36" y="24"/>
                    <a:pt x="35" y="24"/>
                  </a:cubicBezTo>
                  <a:cubicBezTo>
                    <a:pt x="35" y="24"/>
                    <a:pt x="35" y="24"/>
                    <a:pt x="35" y="24"/>
                  </a:cubicBezTo>
                  <a:cubicBezTo>
                    <a:pt x="35" y="24"/>
                    <a:pt x="35" y="24"/>
                    <a:pt x="35" y="24"/>
                  </a:cubicBezTo>
                  <a:cubicBezTo>
                    <a:pt x="36" y="24"/>
                    <a:pt x="35" y="24"/>
                    <a:pt x="35" y="24"/>
                  </a:cubicBezTo>
                  <a:cubicBezTo>
                    <a:pt x="36" y="24"/>
                    <a:pt x="36" y="24"/>
                    <a:pt x="37" y="24"/>
                  </a:cubicBezTo>
                  <a:cubicBezTo>
                    <a:pt x="36" y="24"/>
                    <a:pt x="36" y="24"/>
                    <a:pt x="36" y="24"/>
                  </a:cubicBezTo>
                  <a:cubicBezTo>
                    <a:pt x="35" y="24"/>
                    <a:pt x="36" y="24"/>
                    <a:pt x="35" y="23"/>
                  </a:cubicBezTo>
                  <a:cubicBezTo>
                    <a:pt x="35" y="23"/>
                    <a:pt x="35" y="23"/>
                    <a:pt x="35" y="23"/>
                  </a:cubicBezTo>
                  <a:cubicBezTo>
                    <a:pt x="35" y="23"/>
                    <a:pt x="35" y="23"/>
                    <a:pt x="35" y="23"/>
                  </a:cubicBezTo>
                  <a:cubicBezTo>
                    <a:pt x="35" y="23"/>
                    <a:pt x="35" y="23"/>
                    <a:pt x="35" y="23"/>
                  </a:cubicBezTo>
                  <a:cubicBezTo>
                    <a:pt x="35" y="23"/>
                    <a:pt x="36" y="23"/>
                    <a:pt x="36" y="23"/>
                  </a:cubicBezTo>
                  <a:cubicBezTo>
                    <a:pt x="36" y="23"/>
                    <a:pt x="35" y="23"/>
                    <a:pt x="35" y="23"/>
                  </a:cubicBezTo>
                  <a:cubicBezTo>
                    <a:pt x="35" y="23"/>
                    <a:pt x="35" y="22"/>
                    <a:pt x="35" y="23"/>
                  </a:cubicBezTo>
                  <a:cubicBezTo>
                    <a:pt x="36" y="23"/>
                    <a:pt x="35" y="23"/>
                    <a:pt x="35" y="23"/>
                  </a:cubicBezTo>
                  <a:cubicBezTo>
                    <a:pt x="36" y="23"/>
                    <a:pt x="35" y="23"/>
                    <a:pt x="35" y="23"/>
                  </a:cubicBezTo>
                  <a:cubicBezTo>
                    <a:pt x="35" y="23"/>
                    <a:pt x="35" y="23"/>
                    <a:pt x="35" y="22"/>
                  </a:cubicBezTo>
                  <a:cubicBezTo>
                    <a:pt x="35" y="22"/>
                    <a:pt x="35" y="22"/>
                    <a:pt x="35" y="22"/>
                  </a:cubicBezTo>
                  <a:cubicBezTo>
                    <a:pt x="35" y="22"/>
                    <a:pt x="35" y="22"/>
                    <a:pt x="35" y="22"/>
                  </a:cubicBezTo>
                  <a:cubicBezTo>
                    <a:pt x="35" y="22"/>
                    <a:pt x="35" y="22"/>
                    <a:pt x="35" y="22"/>
                  </a:cubicBezTo>
                  <a:cubicBezTo>
                    <a:pt x="35" y="22"/>
                    <a:pt x="35" y="22"/>
                    <a:pt x="35" y="22"/>
                  </a:cubicBezTo>
                  <a:cubicBezTo>
                    <a:pt x="35" y="22"/>
                    <a:pt x="35" y="22"/>
                    <a:pt x="35" y="22"/>
                  </a:cubicBezTo>
                  <a:cubicBezTo>
                    <a:pt x="35" y="22"/>
                    <a:pt x="35" y="22"/>
                    <a:pt x="35" y="22"/>
                  </a:cubicBezTo>
                  <a:cubicBezTo>
                    <a:pt x="35" y="22"/>
                    <a:pt x="35" y="21"/>
                    <a:pt x="35" y="21"/>
                  </a:cubicBezTo>
                  <a:cubicBezTo>
                    <a:pt x="35" y="21"/>
                    <a:pt x="35" y="22"/>
                    <a:pt x="35" y="22"/>
                  </a:cubicBezTo>
                  <a:cubicBezTo>
                    <a:pt x="34" y="22"/>
                    <a:pt x="35" y="21"/>
                    <a:pt x="35" y="21"/>
                  </a:cubicBezTo>
                  <a:cubicBezTo>
                    <a:pt x="35" y="21"/>
                    <a:pt x="35" y="21"/>
                    <a:pt x="34" y="21"/>
                  </a:cubicBezTo>
                  <a:cubicBezTo>
                    <a:pt x="35" y="21"/>
                    <a:pt x="34" y="21"/>
                    <a:pt x="34" y="21"/>
                  </a:cubicBezTo>
                  <a:cubicBezTo>
                    <a:pt x="34" y="21"/>
                    <a:pt x="34" y="21"/>
                    <a:pt x="34" y="20"/>
                  </a:cubicBezTo>
                  <a:cubicBezTo>
                    <a:pt x="34" y="20"/>
                    <a:pt x="34" y="20"/>
                    <a:pt x="35" y="20"/>
                  </a:cubicBezTo>
                  <a:cubicBezTo>
                    <a:pt x="34" y="20"/>
                    <a:pt x="35" y="20"/>
                    <a:pt x="34" y="20"/>
                  </a:cubicBezTo>
                  <a:cubicBezTo>
                    <a:pt x="35" y="20"/>
                    <a:pt x="35" y="20"/>
                    <a:pt x="35" y="20"/>
                  </a:cubicBezTo>
                  <a:cubicBezTo>
                    <a:pt x="35" y="20"/>
                    <a:pt x="35" y="20"/>
                    <a:pt x="35" y="20"/>
                  </a:cubicBezTo>
                  <a:cubicBezTo>
                    <a:pt x="35" y="20"/>
                    <a:pt x="35" y="20"/>
                    <a:pt x="35" y="20"/>
                  </a:cubicBezTo>
                  <a:cubicBezTo>
                    <a:pt x="34" y="20"/>
                    <a:pt x="34" y="20"/>
                    <a:pt x="34" y="19"/>
                  </a:cubicBezTo>
                  <a:cubicBezTo>
                    <a:pt x="34" y="19"/>
                    <a:pt x="34" y="19"/>
                    <a:pt x="34" y="20"/>
                  </a:cubicBezTo>
                  <a:cubicBezTo>
                    <a:pt x="34" y="19"/>
                    <a:pt x="34" y="19"/>
                    <a:pt x="34" y="19"/>
                  </a:cubicBezTo>
                  <a:cubicBezTo>
                    <a:pt x="34" y="19"/>
                    <a:pt x="34" y="19"/>
                    <a:pt x="34" y="19"/>
                  </a:cubicBezTo>
                  <a:cubicBezTo>
                    <a:pt x="35" y="19"/>
                    <a:pt x="34" y="19"/>
                    <a:pt x="34" y="19"/>
                  </a:cubicBezTo>
                  <a:cubicBezTo>
                    <a:pt x="35" y="19"/>
                    <a:pt x="35" y="19"/>
                    <a:pt x="35" y="19"/>
                  </a:cubicBezTo>
                  <a:cubicBezTo>
                    <a:pt x="35" y="19"/>
                    <a:pt x="34" y="19"/>
                    <a:pt x="34" y="19"/>
                  </a:cubicBezTo>
                  <a:cubicBezTo>
                    <a:pt x="34" y="19"/>
                    <a:pt x="34" y="19"/>
                    <a:pt x="34" y="19"/>
                  </a:cubicBezTo>
                  <a:cubicBezTo>
                    <a:pt x="34" y="19"/>
                    <a:pt x="34" y="19"/>
                    <a:pt x="34" y="19"/>
                  </a:cubicBezTo>
                  <a:cubicBezTo>
                    <a:pt x="34" y="19"/>
                    <a:pt x="34" y="19"/>
                    <a:pt x="34" y="18"/>
                  </a:cubicBezTo>
                  <a:cubicBezTo>
                    <a:pt x="34" y="18"/>
                    <a:pt x="34" y="18"/>
                    <a:pt x="34" y="18"/>
                  </a:cubicBezTo>
                  <a:cubicBezTo>
                    <a:pt x="34" y="18"/>
                    <a:pt x="35" y="18"/>
                    <a:pt x="35" y="18"/>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7"/>
                    <a:pt x="33" y="17"/>
                  </a:cubicBezTo>
                  <a:cubicBezTo>
                    <a:pt x="34" y="17"/>
                    <a:pt x="34" y="17"/>
                    <a:pt x="34" y="17"/>
                  </a:cubicBezTo>
                  <a:cubicBezTo>
                    <a:pt x="34" y="17"/>
                    <a:pt x="33" y="17"/>
                    <a:pt x="34" y="17"/>
                  </a:cubicBezTo>
                  <a:cubicBezTo>
                    <a:pt x="34" y="17"/>
                    <a:pt x="34" y="17"/>
                    <a:pt x="34" y="17"/>
                  </a:cubicBezTo>
                  <a:cubicBezTo>
                    <a:pt x="34" y="17"/>
                    <a:pt x="34" y="17"/>
                    <a:pt x="34" y="17"/>
                  </a:cubicBezTo>
                  <a:cubicBezTo>
                    <a:pt x="33" y="17"/>
                    <a:pt x="33" y="17"/>
                    <a:pt x="33" y="17"/>
                  </a:cubicBezTo>
                  <a:cubicBezTo>
                    <a:pt x="33" y="17"/>
                    <a:pt x="33" y="17"/>
                    <a:pt x="33" y="17"/>
                  </a:cubicBezTo>
                  <a:cubicBezTo>
                    <a:pt x="33" y="17"/>
                    <a:pt x="33" y="17"/>
                    <a:pt x="33" y="17"/>
                  </a:cubicBezTo>
                  <a:cubicBezTo>
                    <a:pt x="34" y="17"/>
                    <a:pt x="34" y="17"/>
                    <a:pt x="34" y="17"/>
                  </a:cubicBezTo>
                  <a:cubicBezTo>
                    <a:pt x="34" y="17"/>
                    <a:pt x="33" y="17"/>
                    <a:pt x="33" y="17"/>
                  </a:cubicBezTo>
                  <a:cubicBezTo>
                    <a:pt x="33" y="17"/>
                    <a:pt x="33" y="17"/>
                    <a:pt x="33" y="17"/>
                  </a:cubicBezTo>
                  <a:cubicBezTo>
                    <a:pt x="34" y="16"/>
                    <a:pt x="34" y="16"/>
                    <a:pt x="34" y="16"/>
                  </a:cubicBezTo>
                  <a:cubicBezTo>
                    <a:pt x="34" y="16"/>
                    <a:pt x="34" y="16"/>
                    <a:pt x="34" y="16"/>
                  </a:cubicBezTo>
                  <a:cubicBezTo>
                    <a:pt x="34" y="16"/>
                    <a:pt x="34" y="16"/>
                    <a:pt x="33" y="16"/>
                  </a:cubicBezTo>
                  <a:cubicBezTo>
                    <a:pt x="33" y="16"/>
                    <a:pt x="33" y="16"/>
                    <a:pt x="33" y="16"/>
                  </a:cubicBezTo>
                  <a:cubicBezTo>
                    <a:pt x="33" y="16"/>
                    <a:pt x="33" y="17"/>
                    <a:pt x="33" y="17"/>
                  </a:cubicBezTo>
                  <a:cubicBezTo>
                    <a:pt x="33" y="17"/>
                    <a:pt x="33" y="17"/>
                    <a:pt x="33" y="17"/>
                  </a:cubicBezTo>
                  <a:cubicBezTo>
                    <a:pt x="33" y="17"/>
                    <a:pt x="33" y="16"/>
                    <a:pt x="33" y="16"/>
                  </a:cubicBezTo>
                  <a:cubicBezTo>
                    <a:pt x="33" y="16"/>
                    <a:pt x="33" y="16"/>
                    <a:pt x="33" y="16"/>
                  </a:cubicBezTo>
                  <a:cubicBezTo>
                    <a:pt x="33" y="16"/>
                    <a:pt x="33" y="16"/>
                    <a:pt x="33" y="16"/>
                  </a:cubicBezTo>
                  <a:cubicBezTo>
                    <a:pt x="33" y="16"/>
                    <a:pt x="33" y="16"/>
                    <a:pt x="33" y="16"/>
                  </a:cubicBezTo>
                  <a:cubicBezTo>
                    <a:pt x="33" y="16"/>
                    <a:pt x="33" y="16"/>
                    <a:pt x="33" y="16"/>
                  </a:cubicBezTo>
                  <a:cubicBezTo>
                    <a:pt x="33" y="16"/>
                    <a:pt x="33" y="16"/>
                    <a:pt x="33" y="16"/>
                  </a:cubicBezTo>
                  <a:cubicBezTo>
                    <a:pt x="33" y="15"/>
                    <a:pt x="33" y="16"/>
                    <a:pt x="33" y="15"/>
                  </a:cubicBezTo>
                  <a:cubicBezTo>
                    <a:pt x="33" y="15"/>
                    <a:pt x="33" y="15"/>
                    <a:pt x="33" y="15"/>
                  </a:cubicBezTo>
                  <a:cubicBezTo>
                    <a:pt x="32" y="15"/>
                    <a:pt x="32" y="15"/>
                    <a:pt x="32" y="15"/>
                  </a:cubicBezTo>
                  <a:cubicBezTo>
                    <a:pt x="32" y="15"/>
                    <a:pt x="32" y="15"/>
                    <a:pt x="32" y="15"/>
                  </a:cubicBezTo>
                  <a:cubicBezTo>
                    <a:pt x="32" y="15"/>
                    <a:pt x="32" y="15"/>
                    <a:pt x="32" y="15"/>
                  </a:cubicBezTo>
                  <a:cubicBezTo>
                    <a:pt x="32" y="15"/>
                    <a:pt x="32" y="15"/>
                    <a:pt x="32" y="15"/>
                  </a:cubicBezTo>
                  <a:cubicBezTo>
                    <a:pt x="32" y="15"/>
                    <a:pt x="32" y="15"/>
                    <a:pt x="32" y="14"/>
                  </a:cubicBezTo>
                  <a:cubicBezTo>
                    <a:pt x="32" y="14"/>
                    <a:pt x="32" y="15"/>
                    <a:pt x="32" y="14"/>
                  </a:cubicBezTo>
                  <a:cubicBezTo>
                    <a:pt x="32" y="14"/>
                    <a:pt x="32" y="14"/>
                    <a:pt x="32" y="14"/>
                  </a:cubicBezTo>
                  <a:cubicBezTo>
                    <a:pt x="32" y="14"/>
                    <a:pt x="32" y="14"/>
                    <a:pt x="32" y="14"/>
                  </a:cubicBezTo>
                  <a:cubicBezTo>
                    <a:pt x="32" y="14"/>
                    <a:pt x="31" y="14"/>
                    <a:pt x="32" y="14"/>
                  </a:cubicBezTo>
                  <a:cubicBezTo>
                    <a:pt x="32" y="14"/>
                    <a:pt x="31" y="14"/>
                    <a:pt x="31" y="14"/>
                  </a:cubicBezTo>
                  <a:cubicBezTo>
                    <a:pt x="31" y="14"/>
                    <a:pt x="31" y="14"/>
                    <a:pt x="31" y="14"/>
                  </a:cubicBezTo>
                  <a:cubicBezTo>
                    <a:pt x="31" y="14"/>
                    <a:pt x="31" y="14"/>
                    <a:pt x="31" y="14"/>
                  </a:cubicBezTo>
                  <a:cubicBezTo>
                    <a:pt x="31" y="14"/>
                    <a:pt x="31" y="14"/>
                    <a:pt x="31" y="14"/>
                  </a:cubicBezTo>
                  <a:cubicBezTo>
                    <a:pt x="31" y="14"/>
                    <a:pt x="31" y="14"/>
                    <a:pt x="31" y="14"/>
                  </a:cubicBezTo>
                  <a:cubicBezTo>
                    <a:pt x="31" y="14"/>
                    <a:pt x="31" y="14"/>
                    <a:pt x="31" y="13"/>
                  </a:cubicBezTo>
                  <a:cubicBezTo>
                    <a:pt x="31" y="13"/>
                    <a:pt x="32" y="13"/>
                    <a:pt x="32" y="13"/>
                  </a:cubicBezTo>
                  <a:cubicBezTo>
                    <a:pt x="32" y="13"/>
                    <a:pt x="31" y="13"/>
                    <a:pt x="31" y="13"/>
                  </a:cubicBezTo>
                  <a:cubicBezTo>
                    <a:pt x="31" y="14"/>
                    <a:pt x="31" y="14"/>
                    <a:pt x="31" y="14"/>
                  </a:cubicBezTo>
                  <a:cubicBezTo>
                    <a:pt x="31" y="14"/>
                    <a:pt x="31" y="14"/>
                    <a:pt x="31" y="14"/>
                  </a:cubicBezTo>
                  <a:cubicBezTo>
                    <a:pt x="31" y="13"/>
                    <a:pt x="31" y="13"/>
                    <a:pt x="31" y="13"/>
                  </a:cubicBezTo>
                  <a:cubicBezTo>
                    <a:pt x="31" y="13"/>
                    <a:pt x="31" y="13"/>
                    <a:pt x="31" y="13"/>
                  </a:cubicBezTo>
                  <a:cubicBezTo>
                    <a:pt x="31" y="13"/>
                    <a:pt x="31" y="13"/>
                    <a:pt x="31" y="13"/>
                  </a:cubicBezTo>
                  <a:cubicBezTo>
                    <a:pt x="31" y="13"/>
                    <a:pt x="31" y="13"/>
                    <a:pt x="31" y="13"/>
                  </a:cubicBezTo>
                  <a:cubicBezTo>
                    <a:pt x="31" y="13"/>
                    <a:pt x="31" y="13"/>
                    <a:pt x="30" y="13"/>
                  </a:cubicBezTo>
                  <a:cubicBezTo>
                    <a:pt x="30" y="13"/>
                    <a:pt x="30" y="13"/>
                    <a:pt x="30" y="13"/>
                  </a:cubicBezTo>
                  <a:cubicBezTo>
                    <a:pt x="30" y="13"/>
                    <a:pt x="30" y="13"/>
                    <a:pt x="30" y="13"/>
                  </a:cubicBezTo>
                  <a:cubicBezTo>
                    <a:pt x="29" y="12"/>
                    <a:pt x="29" y="13"/>
                    <a:pt x="30" y="12"/>
                  </a:cubicBezTo>
                  <a:cubicBezTo>
                    <a:pt x="29" y="12"/>
                    <a:pt x="29" y="12"/>
                    <a:pt x="29" y="12"/>
                  </a:cubicBezTo>
                  <a:cubicBezTo>
                    <a:pt x="29" y="12"/>
                    <a:pt x="29" y="12"/>
                    <a:pt x="29" y="12"/>
                  </a:cubicBezTo>
                  <a:cubicBezTo>
                    <a:pt x="29" y="12"/>
                    <a:pt x="29" y="12"/>
                    <a:pt x="29" y="12"/>
                  </a:cubicBezTo>
                  <a:cubicBezTo>
                    <a:pt x="29" y="12"/>
                    <a:pt x="28" y="12"/>
                    <a:pt x="28" y="12"/>
                  </a:cubicBezTo>
                  <a:cubicBezTo>
                    <a:pt x="28" y="12"/>
                    <a:pt x="29" y="12"/>
                    <a:pt x="28" y="12"/>
                  </a:cubicBezTo>
                  <a:cubicBezTo>
                    <a:pt x="29" y="11"/>
                    <a:pt x="29" y="11"/>
                    <a:pt x="29" y="11"/>
                  </a:cubicBezTo>
                  <a:cubicBezTo>
                    <a:pt x="29" y="11"/>
                    <a:pt x="29" y="12"/>
                    <a:pt x="29" y="12"/>
                  </a:cubicBezTo>
                  <a:cubicBezTo>
                    <a:pt x="29" y="11"/>
                    <a:pt x="29" y="12"/>
                    <a:pt x="29" y="11"/>
                  </a:cubicBezTo>
                  <a:cubicBezTo>
                    <a:pt x="29" y="11"/>
                    <a:pt x="29" y="11"/>
                    <a:pt x="29" y="11"/>
                  </a:cubicBezTo>
                  <a:cubicBezTo>
                    <a:pt x="29" y="11"/>
                    <a:pt x="29" y="11"/>
                    <a:pt x="29" y="11"/>
                  </a:cubicBezTo>
                  <a:cubicBezTo>
                    <a:pt x="29" y="11"/>
                    <a:pt x="29" y="11"/>
                    <a:pt x="29" y="11"/>
                  </a:cubicBezTo>
                  <a:cubicBezTo>
                    <a:pt x="29" y="11"/>
                    <a:pt x="28" y="11"/>
                    <a:pt x="28" y="12"/>
                  </a:cubicBezTo>
                  <a:cubicBezTo>
                    <a:pt x="28" y="12"/>
                    <a:pt x="28" y="12"/>
                    <a:pt x="28" y="11"/>
                  </a:cubicBezTo>
                  <a:cubicBezTo>
                    <a:pt x="28" y="11"/>
                    <a:pt x="28" y="11"/>
                    <a:pt x="28" y="11"/>
                  </a:cubicBezTo>
                  <a:cubicBezTo>
                    <a:pt x="28" y="11"/>
                    <a:pt x="28" y="11"/>
                    <a:pt x="28" y="11"/>
                  </a:cubicBezTo>
                  <a:cubicBezTo>
                    <a:pt x="27" y="11"/>
                    <a:pt x="27" y="11"/>
                    <a:pt x="27" y="11"/>
                  </a:cubicBezTo>
                  <a:cubicBezTo>
                    <a:pt x="26" y="11"/>
                    <a:pt x="27" y="11"/>
                    <a:pt x="27" y="10"/>
                  </a:cubicBezTo>
                  <a:cubicBezTo>
                    <a:pt x="26" y="11"/>
                    <a:pt x="26" y="10"/>
                    <a:pt x="26" y="10"/>
                  </a:cubicBezTo>
                  <a:cubicBezTo>
                    <a:pt x="26" y="10"/>
                    <a:pt x="26" y="11"/>
                    <a:pt x="26" y="11"/>
                  </a:cubicBezTo>
                  <a:cubicBezTo>
                    <a:pt x="26" y="10"/>
                    <a:pt x="26" y="10"/>
                    <a:pt x="26" y="10"/>
                  </a:cubicBezTo>
                  <a:cubicBezTo>
                    <a:pt x="26" y="10"/>
                    <a:pt x="27" y="10"/>
                    <a:pt x="27" y="10"/>
                  </a:cubicBezTo>
                  <a:cubicBezTo>
                    <a:pt x="27" y="10"/>
                    <a:pt x="27" y="10"/>
                    <a:pt x="27" y="10"/>
                  </a:cubicBezTo>
                  <a:cubicBezTo>
                    <a:pt x="27" y="10"/>
                    <a:pt x="27" y="10"/>
                    <a:pt x="27" y="10"/>
                  </a:cubicBezTo>
                  <a:cubicBezTo>
                    <a:pt x="27" y="10"/>
                    <a:pt x="27" y="9"/>
                    <a:pt x="27" y="10"/>
                  </a:cubicBezTo>
                  <a:cubicBezTo>
                    <a:pt x="27" y="10"/>
                    <a:pt x="27" y="10"/>
                    <a:pt x="27" y="10"/>
                  </a:cubicBezTo>
                  <a:cubicBezTo>
                    <a:pt x="26" y="10"/>
                    <a:pt x="26" y="10"/>
                    <a:pt x="26" y="10"/>
                  </a:cubicBezTo>
                  <a:cubicBezTo>
                    <a:pt x="26" y="10"/>
                    <a:pt x="26" y="10"/>
                    <a:pt x="26" y="10"/>
                  </a:cubicBezTo>
                  <a:cubicBezTo>
                    <a:pt x="26" y="10"/>
                    <a:pt x="26" y="10"/>
                    <a:pt x="26" y="10"/>
                  </a:cubicBezTo>
                  <a:cubicBezTo>
                    <a:pt x="26" y="11"/>
                    <a:pt x="26" y="10"/>
                    <a:pt x="25" y="10"/>
                  </a:cubicBezTo>
                  <a:cubicBezTo>
                    <a:pt x="25" y="10"/>
                    <a:pt x="25" y="10"/>
                    <a:pt x="25" y="10"/>
                  </a:cubicBezTo>
                  <a:cubicBezTo>
                    <a:pt x="25" y="10"/>
                    <a:pt x="25" y="10"/>
                    <a:pt x="25" y="11"/>
                  </a:cubicBezTo>
                  <a:cubicBezTo>
                    <a:pt x="25" y="11"/>
                    <a:pt x="25" y="11"/>
                    <a:pt x="24" y="11"/>
                  </a:cubicBezTo>
                  <a:cubicBezTo>
                    <a:pt x="24" y="11"/>
                    <a:pt x="25" y="11"/>
                    <a:pt x="25" y="11"/>
                  </a:cubicBezTo>
                  <a:cubicBezTo>
                    <a:pt x="25" y="11"/>
                    <a:pt x="25" y="11"/>
                    <a:pt x="25" y="11"/>
                  </a:cubicBezTo>
                  <a:cubicBezTo>
                    <a:pt x="25" y="11"/>
                    <a:pt x="25" y="11"/>
                    <a:pt x="25" y="11"/>
                  </a:cubicBezTo>
                  <a:cubicBezTo>
                    <a:pt x="25" y="11"/>
                    <a:pt x="25" y="11"/>
                    <a:pt x="25" y="11"/>
                  </a:cubicBezTo>
                  <a:cubicBezTo>
                    <a:pt x="25" y="11"/>
                    <a:pt x="25" y="11"/>
                    <a:pt x="25" y="11"/>
                  </a:cubicBezTo>
                  <a:cubicBezTo>
                    <a:pt x="25" y="11"/>
                    <a:pt x="26" y="11"/>
                    <a:pt x="26" y="11"/>
                  </a:cubicBezTo>
                  <a:cubicBezTo>
                    <a:pt x="26" y="11"/>
                    <a:pt x="26" y="11"/>
                    <a:pt x="26" y="12"/>
                  </a:cubicBezTo>
                  <a:cubicBezTo>
                    <a:pt x="26" y="12"/>
                    <a:pt x="26" y="11"/>
                    <a:pt x="26" y="11"/>
                  </a:cubicBezTo>
                  <a:cubicBezTo>
                    <a:pt x="26" y="11"/>
                    <a:pt x="26" y="11"/>
                    <a:pt x="26" y="11"/>
                  </a:cubicBezTo>
                  <a:cubicBezTo>
                    <a:pt x="26" y="11"/>
                    <a:pt x="26" y="11"/>
                    <a:pt x="26" y="11"/>
                  </a:cubicBezTo>
                  <a:cubicBezTo>
                    <a:pt x="26" y="11"/>
                    <a:pt x="26" y="12"/>
                    <a:pt x="26" y="12"/>
                  </a:cubicBezTo>
                  <a:cubicBezTo>
                    <a:pt x="26" y="11"/>
                    <a:pt x="26" y="11"/>
                    <a:pt x="26" y="11"/>
                  </a:cubicBezTo>
                  <a:cubicBezTo>
                    <a:pt x="26" y="11"/>
                    <a:pt x="26" y="11"/>
                    <a:pt x="26" y="11"/>
                  </a:cubicBezTo>
                  <a:cubicBezTo>
                    <a:pt x="26" y="11"/>
                    <a:pt x="27" y="11"/>
                    <a:pt x="27" y="12"/>
                  </a:cubicBezTo>
                  <a:cubicBezTo>
                    <a:pt x="27" y="12"/>
                    <a:pt x="27" y="12"/>
                    <a:pt x="27" y="12"/>
                  </a:cubicBezTo>
                  <a:cubicBezTo>
                    <a:pt x="26" y="12"/>
                    <a:pt x="27" y="12"/>
                    <a:pt x="27" y="12"/>
                  </a:cubicBezTo>
                  <a:cubicBezTo>
                    <a:pt x="27" y="12"/>
                    <a:pt x="27" y="12"/>
                    <a:pt x="27" y="12"/>
                  </a:cubicBezTo>
                  <a:cubicBezTo>
                    <a:pt x="27" y="12"/>
                    <a:pt x="27" y="12"/>
                    <a:pt x="27" y="12"/>
                  </a:cubicBezTo>
                  <a:cubicBezTo>
                    <a:pt x="27" y="12"/>
                    <a:pt x="27" y="12"/>
                    <a:pt x="27" y="12"/>
                  </a:cubicBezTo>
                  <a:cubicBezTo>
                    <a:pt x="28" y="12"/>
                    <a:pt x="28" y="12"/>
                    <a:pt x="28" y="12"/>
                  </a:cubicBezTo>
                  <a:cubicBezTo>
                    <a:pt x="28" y="12"/>
                    <a:pt x="28" y="12"/>
                    <a:pt x="28" y="12"/>
                  </a:cubicBezTo>
                  <a:cubicBezTo>
                    <a:pt x="28" y="12"/>
                    <a:pt x="28" y="12"/>
                    <a:pt x="28" y="12"/>
                  </a:cubicBezTo>
                  <a:cubicBezTo>
                    <a:pt x="28" y="12"/>
                    <a:pt x="28" y="12"/>
                    <a:pt x="28" y="12"/>
                  </a:cubicBezTo>
                  <a:cubicBezTo>
                    <a:pt x="28" y="12"/>
                    <a:pt x="28" y="13"/>
                    <a:pt x="28" y="13"/>
                  </a:cubicBezTo>
                  <a:cubicBezTo>
                    <a:pt x="28" y="13"/>
                    <a:pt x="28" y="13"/>
                    <a:pt x="28" y="12"/>
                  </a:cubicBezTo>
                  <a:cubicBezTo>
                    <a:pt x="28" y="13"/>
                    <a:pt x="29" y="13"/>
                    <a:pt x="29" y="13"/>
                  </a:cubicBezTo>
                  <a:cubicBezTo>
                    <a:pt x="29" y="13"/>
                    <a:pt x="29" y="13"/>
                    <a:pt x="29" y="13"/>
                  </a:cubicBezTo>
                  <a:cubicBezTo>
                    <a:pt x="29" y="13"/>
                    <a:pt x="29" y="13"/>
                    <a:pt x="29" y="13"/>
                  </a:cubicBezTo>
                  <a:cubicBezTo>
                    <a:pt x="29" y="13"/>
                    <a:pt x="29" y="13"/>
                    <a:pt x="29" y="13"/>
                  </a:cubicBezTo>
                  <a:cubicBezTo>
                    <a:pt x="29" y="13"/>
                    <a:pt x="29" y="13"/>
                    <a:pt x="29" y="13"/>
                  </a:cubicBezTo>
                  <a:cubicBezTo>
                    <a:pt x="29" y="13"/>
                    <a:pt x="29" y="13"/>
                    <a:pt x="29" y="13"/>
                  </a:cubicBezTo>
                  <a:cubicBezTo>
                    <a:pt x="29" y="13"/>
                    <a:pt x="29" y="14"/>
                    <a:pt x="29" y="14"/>
                  </a:cubicBezTo>
                  <a:cubicBezTo>
                    <a:pt x="29" y="14"/>
                    <a:pt x="29" y="14"/>
                    <a:pt x="29" y="14"/>
                  </a:cubicBezTo>
                  <a:cubicBezTo>
                    <a:pt x="29" y="15"/>
                    <a:pt x="29" y="15"/>
                    <a:pt x="29" y="15"/>
                  </a:cubicBezTo>
                  <a:cubicBezTo>
                    <a:pt x="29" y="15"/>
                    <a:pt x="29" y="15"/>
                    <a:pt x="29" y="16"/>
                  </a:cubicBezTo>
                  <a:cubicBezTo>
                    <a:pt x="29" y="16"/>
                    <a:pt x="29" y="16"/>
                    <a:pt x="29" y="16"/>
                  </a:cubicBezTo>
                  <a:cubicBezTo>
                    <a:pt x="29" y="16"/>
                    <a:pt x="29" y="16"/>
                    <a:pt x="29" y="16"/>
                  </a:cubicBezTo>
                  <a:cubicBezTo>
                    <a:pt x="29" y="16"/>
                    <a:pt x="30" y="16"/>
                    <a:pt x="30" y="16"/>
                  </a:cubicBezTo>
                  <a:cubicBezTo>
                    <a:pt x="30" y="15"/>
                    <a:pt x="29" y="16"/>
                    <a:pt x="29" y="15"/>
                  </a:cubicBezTo>
                  <a:cubicBezTo>
                    <a:pt x="30" y="15"/>
                    <a:pt x="30" y="15"/>
                    <a:pt x="30" y="15"/>
                  </a:cubicBezTo>
                  <a:cubicBezTo>
                    <a:pt x="30" y="15"/>
                    <a:pt x="30" y="15"/>
                    <a:pt x="30" y="15"/>
                  </a:cubicBezTo>
                  <a:cubicBezTo>
                    <a:pt x="30" y="15"/>
                    <a:pt x="30" y="15"/>
                    <a:pt x="30" y="15"/>
                  </a:cubicBezTo>
                  <a:cubicBezTo>
                    <a:pt x="30" y="15"/>
                    <a:pt x="30" y="15"/>
                    <a:pt x="30" y="16"/>
                  </a:cubicBezTo>
                  <a:cubicBezTo>
                    <a:pt x="30" y="16"/>
                    <a:pt x="30" y="16"/>
                    <a:pt x="30" y="16"/>
                  </a:cubicBezTo>
                  <a:cubicBezTo>
                    <a:pt x="30" y="16"/>
                    <a:pt x="30" y="16"/>
                    <a:pt x="30" y="16"/>
                  </a:cubicBezTo>
                  <a:cubicBezTo>
                    <a:pt x="30" y="16"/>
                    <a:pt x="30" y="16"/>
                    <a:pt x="30" y="16"/>
                  </a:cubicBezTo>
                  <a:cubicBezTo>
                    <a:pt x="30" y="16"/>
                    <a:pt x="30" y="16"/>
                    <a:pt x="29" y="16"/>
                  </a:cubicBezTo>
                  <a:cubicBezTo>
                    <a:pt x="30" y="16"/>
                    <a:pt x="30" y="16"/>
                    <a:pt x="30" y="16"/>
                  </a:cubicBezTo>
                  <a:cubicBezTo>
                    <a:pt x="30" y="16"/>
                    <a:pt x="30" y="16"/>
                    <a:pt x="30" y="16"/>
                  </a:cubicBezTo>
                  <a:cubicBezTo>
                    <a:pt x="30" y="16"/>
                    <a:pt x="30" y="17"/>
                    <a:pt x="30" y="16"/>
                  </a:cubicBezTo>
                  <a:cubicBezTo>
                    <a:pt x="30" y="16"/>
                    <a:pt x="30" y="17"/>
                    <a:pt x="30" y="16"/>
                  </a:cubicBezTo>
                  <a:cubicBezTo>
                    <a:pt x="30" y="16"/>
                    <a:pt x="30" y="16"/>
                    <a:pt x="30" y="16"/>
                  </a:cubicBezTo>
                  <a:cubicBezTo>
                    <a:pt x="30" y="16"/>
                    <a:pt x="30" y="16"/>
                    <a:pt x="30" y="16"/>
                  </a:cubicBezTo>
                  <a:cubicBezTo>
                    <a:pt x="31" y="16"/>
                    <a:pt x="31" y="17"/>
                    <a:pt x="31" y="17"/>
                  </a:cubicBezTo>
                  <a:cubicBezTo>
                    <a:pt x="31" y="17"/>
                    <a:pt x="31" y="17"/>
                    <a:pt x="31" y="17"/>
                  </a:cubicBezTo>
                  <a:cubicBezTo>
                    <a:pt x="31" y="17"/>
                    <a:pt x="31" y="17"/>
                    <a:pt x="31" y="17"/>
                  </a:cubicBezTo>
                  <a:cubicBezTo>
                    <a:pt x="31" y="17"/>
                    <a:pt x="31" y="17"/>
                    <a:pt x="31" y="17"/>
                  </a:cubicBezTo>
                  <a:cubicBezTo>
                    <a:pt x="31" y="17"/>
                    <a:pt x="31" y="17"/>
                    <a:pt x="31" y="17"/>
                  </a:cubicBezTo>
                  <a:cubicBezTo>
                    <a:pt x="31" y="17"/>
                    <a:pt x="31" y="17"/>
                    <a:pt x="31" y="17"/>
                  </a:cubicBezTo>
                  <a:cubicBezTo>
                    <a:pt x="31" y="17"/>
                    <a:pt x="31" y="17"/>
                    <a:pt x="31" y="17"/>
                  </a:cubicBezTo>
                  <a:cubicBezTo>
                    <a:pt x="31" y="17"/>
                    <a:pt x="31" y="17"/>
                    <a:pt x="31" y="17"/>
                  </a:cubicBezTo>
                  <a:cubicBezTo>
                    <a:pt x="31" y="18"/>
                    <a:pt x="31" y="18"/>
                    <a:pt x="31" y="18"/>
                  </a:cubicBezTo>
                  <a:cubicBezTo>
                    <a:pt x="31" y="18"/>
                    <a:pt x="31" y="18"/>
                    <a:pt x="31" y="17"/>
                  </a:cubicBezTo>
                  <a:cubicBezTo>
                    <a:pt x="32" y="18"/>
                    <a:pt x="31" y="18"/>
                    <a:pt x="32" y="18"/>
                  </a:cubicBezTo>
                  <a:cubicBezTo>
                    <a:pt x="32" y="18"/>
                    <a:pt x="32" y="18"/>
                    <a:pt x="31" y="18"/>
                  </a:cubicBezTo>
                  <a:cubicBezTo>
                    <a:pt x="31" y="18"/>
                    <a:pt x="31" y="18"/>
                    <a:pt x="32" y="18"/>
                  </a:cubicBezTo>
                  <a:cubicBezTo>
                    <a:pt x="32" y="18"/>
                    <a:pt x="31" y="18"/>
                    <a:pt x="32" y="18"/>
                  </a:cubicBezTo>
                  <a:cubicBezTo>
                    <a:pt x="32" y="18"/>
                    <a:pt x="32" y="18"/>
                    <a:pt x="31" y="18"/>
                  </a:cubicBezTo>
                  <a:cubicBezTo>
                    <a:pt x="32" y="18"/>
                    <a:pt x="32" y="18"/>
                    <a:pt x="32" y="18"/>
                  </a:cubicBezTo>
                  <a:cubicBezTo>
                    <a:pt x="32" y="18"/>
                    <a:pt x="32" y="18"/>
                    <a:pt x="32" y="19"/>
                  </a:cubicBezTo>
                  <a:cubicBezTo>
                    <a:pt x="32" y="19"/>
                    <a:pt x="32" y="19"/>
                    <a:pt x="32" y="19"/>
                  </a:cubicBezTo>
                  <a:cubicBezTo>
                    <a:pt x="32" y="19"/>
                    <a:pt x="32" y="19"/>
                    <a:pt x="32" y="19"/>
                  </a:cubicBezTo>
                  <a:cubicBezTo>
                    <a:pt x="32" y="19"/>
                    <a:pt x="32" y="19"/>
                    <a:pt x="32" y="19"/>
                  </a:cubicBezTo>
                  <a:cubicBezTo>
                    <a:pt x="33" y="19"/>
                    <a:pt x="32" y="19"/>
                    <a:pt x="32" y="19"/>
                  </a:cubicBezTo>
                  <a:cubicBezTo>
                    <a:pt x="32" y="19"/>
                    <a:pt x="32" y="19"/>
                    <a:pt x="33" y="19"/>
                  </a:cubicBezTo>
                  <a:cubicBezTo>
                    <a:pt x="33" y="19"/>
                    <a:pt x="33" y="19"/>
                    <a:pt x="33" y="20"/>
                  </a:cubicBezTo>
                  <a:cubicBezTo>
                    <a:pt x="33" y="20"/>
                    <a:pt x="33" y="20"/>
                    <a:pt x="33" y="20"/>
                  </a:cubicBezTo>
                  <a:cubicBezTo>
                    <a:pt x="33" y="20"/>
                    <a:pt x="33" y="20"/>
                    <a:pt x="33" y="20"/>
                  </a:cubicBezTo>
                  <a:cubicBezTo>
                    <a:pt x="33" y="20"/>
                    <a:pt x="33" y="20"/>
                    <a:pt x="33" y="20"/>
                  </a:cubicBezTo>
                  <a:cubicBezTo>
                    <a:pt x="33" y="20"/>
                    <a:pt x="33" y="20"/>
                    <a:pt x="33" y="20"/>
                  </a:cubicBezTo>
                  <a:cubicBezTo>
                    <a:pt x="33" y="21"/>
                    <a:pt x="33" y="21"/>
                    <a:pt x="32" y="21"/>
                  </a:cubicBezTo>
                  <a:cubicBezTo>
                    <a:pt x="32" y="21"/>
                    <a:pt x="32" y="21"/>
                    <a:pt x="32" y="21"/>
                  </a:cubicBezTo>
                  <a:cubicBezTo>
                    <a:pt x="31" y="21"/>
                    <a:pt x="31" y="21"/>
                    <a:pt x="31" y="21"/>
                  </a:cubicBezTo>
                  <a:cubicBezTo>
                    <a:pt x="31" y="21"/>
                    <a:pt x="30" y="20"/>
                    <a:pt x="30" y="20"/>
                  </a:cubicBezTo>
                  <a:cubicBezTo>
                    <a:pt x="30" y="20"/>
                    <a:pt x="30" y="20"/>
                    <a:pt x="29" y="20"/>
                  </a:cubicBezTo>
                  <a:cubicBezTo>
                    <a:pt x="29" y="20"/>
                    <a:pt x="29" y="20"/>
                    <a:pt x="29" y="20"/>
                  </a:cubicBezTo>
                  <a:cubicBezTo>
                    <a:pt x="29" y="20"/>
                    <a:pt x="29" y="20"/>
                    <a:pt x="29" y="20"/>
                  </a:cubicBezTo>
                  <a:cubicBezTo>
                    <a:pt x="29" y="20"/>
                    <a:pt x="30" y="20"/>
                    <a:pt x="30" y="20"/>
                  </a:cubicBezTo>
                  <a:cubicBezTo>
                    <a:pt x="30" y="20"/>
                    <a:pt x="30" y="20"/>
                    <a:pt x="30" y="20"/>
                  </a:cubicBezTo>
                  <a:cubicBezTo>
                    <a:pt x="30" y="20"/>
                    <a:pt x="30" y="20"/>
                    <a:pt x="30" y="20"/>
                  </a:cubicBezTo>
                  <a:cubicBezTo>
                    <a:pt x="30" y="20"/>
                    <a:pt x="29" y="19"/>
                    <a:pt x="30" y="19"/>
                  </a:cubicBezTo>
                  <a:cubicBezTo>
                    <a:pt x="30" y="19"/>
                    <a:pt x="29" y="19"/>
                    <a:pt x="29" y="19"/>
                  </a:cubicBezTo>
                  <a:cubicBezTo>
                    <a:pt x="29" y="19"/>
                    <a:pt x="29" y="19"/>
                    <a:pt x="29" y="19"/>
                  </a:cubicBezTo>
                  <a:cubicBezTo>
                    <a:pt x="29" y="19"/>
                    <a:pt x="30" y="19"/>
                    <a:pt x="30" y="19"/>
                  </a:cubicBezTo>
                  <a:cubicBezTo>
                    <a:pt x="30" y="19"/>
                    <a:pt x="29" y="19"/>
                    <a:pt x="29" y="19"/>
                  </a:cubicBezTo>
                  <a:cubicBezTo>
                    <a:pt x="29" y="19"/>
                    <a:pt x="29" y="19"/>
                    <a:pt x="29" y="19"/>
                  </a:cubicBezTo>
                  <a:cubicBezTo>
                    <a:pt x="29" y="19"/>
                    <a:pt x="29" y="19"/>
                    <a:pt x="29" y="19"/>
                  </a:cubicBezTo>
                  <a:cubicBezTo>
                    <a:pt x="29" y="19"/>
                    <a:pt x="29" y="19"/>
                    <a:pt x="29" y="19"/>
                  </a:cubicBezTo>
                  <a:cubicBezTo>
                    <a:pt x="29" y="19"/>
                    <a:pt x="29" y="19"/>
                    <a:pt x="29" y="19"/>
                  </a:cubicBezTo>
                  <a:cubicBezTo>
                    <a:pt x="29" y="19"/>
                    <a:pt x="29" y="19"/>
                    <a:pt x="29" y="19"/>
                  </a:cubicBezTo>
                  <a:cubicBezTo>
                    <a:pt x="29" y="19"/>
                    <a:pt x="29" y="19"/>
                    <a:pt x="29" y="18"/>
                  </a:cubicBezTo>
                  <a:cubicBezTo>
                    <a:pt x="29" y="18"/>
                    <a:pt x="29" y="19"/>
                    <a:pt x="29" y="19"/>
                  </a:cubicBezTo>
                  <a:cubicBezTo>
                    <a:pt x="29" y="18"/>
                    <a:pt x="29" y="18"/>
                    <a:pt x="29" y="18"/>
                  </a:cubicBezTo>
                  <a:cubicBezTo>
                    <a:pt x="29" y="18"/>
                    <a:pt x="29" y="18"/>
                    <a:pt x="29" y="18"/>
                  </a:cubicBezTo>
                  <a:cubicBezTo>
                    <a:pt x="29" y="18"/>
                    <a:pt x="29" y="18"/>
                    <a:pt x="29" y="18"/>
                  </a:cubicBezTo>
                  <a:cubicBezTo>
                    <a:pt x="29" y="18"/>
                    <a:pt x="29" y="18"/>
                    <a:pt x="29" y="18"/>
                  </a:cubicBezTo>
                  <a:cubicBezTo>
                    <a:pt x="29" y="18"/>
                    <a:pt x="29" y="18"/>
                    <a:pt x="29" y="18"/>
                  </a:cubicBezTo>
                  <a:cubicBezTo>
                    <a:pt x="29" y="18"/>
                    <a:pt x="29" y="18"/>
                    <a:pt x="29" y="18"/>
                  </a:cubicBezTo>
                  <a:cubicBezTo>
                    <a:pt x="29" y="18"/>
                    <a:pt x="29" y="18"/>
                    <a:pt x="29" y="18"/>
                  </a:cubicBezTo>
                  <a:cubicBezTo>
                    <a:pt x="29" y="18"/>
                    <a:pt x="29" y="18"/>
                    <a:pt x="29" y="18"/>
                  </a:cubicBezTo>
                  <a:cubicBezTo>
                    <a:pt x="29" y="18"/>
                    <a:pt x="29" y="18"/>
                    <a:pt x="29" y="18"/>
                  </a:cubicBezTo>
                  <a:cubicBezTo>
                    <a:pt x="29" y="18"/>
                    <a:pt x="29" y="18"/>
                    <a:pt x="29" y="18"/>
                  </a:cubicBezTo>
                  <a:cubicBezTo>
                    <a:pt x="29" y="18"/>
                    <a:pt x="29" y="18"/>
                    <a:pt x="29" y="18"/>
                  </a:cubicBezTo>
                  <a:cubicBezTo>
                    <a:pt x="29" y="18"/>
                    <a:pt x="29" y="18"/>
                    <a:pt x="28" y="18"/>
                  </a:cubicBezTo>
                  <a:cubicBezTo>
                    <a:pt x="28" y="18"/>
                    <a:pt x="28" y="18"/>
                    <a:pt x="28" y="18"/>
                  </a:cubicBezTo>
                  <a:cubicBezTo>
                    <a:pt x="28" y="18"/>
                    <a:pt x="28" y="18"/>
                    <a:pt x="28" y="18"/>
                  </a:cubicBezTo>
                  <a:cubicBezTo>
                    <a:pt x="29" y="18"/>
                    <a:pt x="29" y="18"/>
                    <a:pt x="29" y="18"/>
                  </a:cubicBezTo>
                  <a:cubicBezTo>
                    <a:pt x="29" y="18"/>
                    <a:pt x="29" y="18"/>
                    <a:pt x="28" y="18"/>
                  </a:cubicBezTo>
                  <a:cubicBezTo>
                    <a:pt x="28" y="18"/>
                    <a:pt x="28" y="18"/>
                    <a:pt x="29" y="18"/>
                  </a:cubicBezTo>
                  <a:cubicBezTo>
                    <a:pt x="29" y="17"/>
                    <a:pt x="28" y="18"/>
                    <a:pt x="29" y="17"/>
                  </a:cubicBezTo>
                  <a:cubicBezTo>
                    <a:pt x="28" y="17"/>
                    <a:pt x="28" y="18"/>
                    <a:pt x="28" y="18"/>
                  </a:cubicBezTo>
                  <a:cubicBezTo>
                    <a:pt x="28" y="18"/>
                    <a:pt x="28" y="18"/>
                    <a:pt x="28" y="18"/>
                  </a:cubicBezTo>
                  <a:cubicBezTo>
                    <a:pt x="28" y="18"/>
                    <a:pt x="28" y="18"/>
                    <a:pt x="28" y="17"/>
                  </a:cubicBezTo>
                  <a:cubicBezTo>
                    <a:pt x="28" y="17"/>
                    <a:pt x="28" y="18"/>
                    <a:pt x="28" y="17"/>
                  </a:cubicBezTo>
                  <a:cubicBezTo>
                    <a:pt x="28" y="17"/>
                    <a:pt x="28" y="17"/>
                    <a:pt x="28" y="17"/>
                  </a:cubicBezTo>
                  <a:cubicBezTo>
                    <a:pt x="28" y="17"/>
                    <a:pt x="28" y="17"/>
                    <a:pt x="28" y="17"/>
                  </a:cubicBezTo>
                  <a:cubicBezTo>
                    <a:pt x="28" y="17"/>
                    <a:pt x="28" y="17"/>
                    <a:pt x="28" y="17"/>
                  </a:cubicBezTo>
                  <a:cubicBezTo>
                    <a:pt x="28" y="17"/>
                    <a:pt x="28" y="17"/>
                    <a:pt x="28" y="17"/>
                  </a:cubicBezTo>
                  <a:cubicBezTo>
                    <a:pt x="28" y="17"/>
                    <a:pt x="28" y="17"/>
                    <a:pt x="28" y="17"/>
                  </a:cubicBezTo>
                  <a:cubicBezTo>
                    <a:pt x="27" y="17"/>
                    <a:pt x="27" y="17"/>
                    <a:pt x="27" y="17"/>
                  </a:cubicBezTo>
                  <a:cubicBezTo>
                    <a:pt x="28" y="16"/>
                    <a:pt x="28" y="16"/>
                    <a:pt x="28" y="16"/>
                  </a:cubicBezTo>
                  <a:cubicBezTo>
                    <a:pt x="28" y="16"/>
                    <a:pt x="28" y="16"/>
                    <a:pt x="28" y="16"/>
                  </a:cubicBezTo>
                  <a:cubicBezTo>
                    <a:pt x="27" y="16"/>
                    <a:pt x="27" y="16"/>
                    <a:pt x="27" y="16"/>
                  </a:cubicBezTo>
                  <a:cubicBezTo>
                    <a:pt x="27" y="16"/>
                    <a:pt x="27" y="16"/>
                    <a:pt x="27" y="17"/>
                  </a:cubicBezTo>
                  <a:cubicBezTo>
                    <a:pt x="26" y="16"/>
                    <a:pt x="26" y="16"/>
                    <a:pt x="26" y="16"/>
                  </a:cubicBezTo>
                  <a:cubicBezTo>
                    <a:pt x="26" y="16"/>
                    <a:pt x="26" y="16"/>
                    <a:pt x="26" y="16"/>
                  </a:cubicBezTo>
                  <a:cubicBezTo>
                    <a:pt x="26" y="16"/>
                    <a:pt x="26" y="16"/>
                    <a:pt x="27" y="16"/>
                  </a:cubicBezTo>
                  <a:cubicBezTo>
                    <a:pt x="27" y="16"/>
                    <a:pt x="27" y="16"/>
                    <a:pt x="27" y="16"/>
                  </a:cubicBezTo>
                  <a:cubicBezTo>
                    <a:pt x="27" y="15"/>
                    <a:pt x="26" y="16"/>
                    <a:pt x="26" y="16"/>
                  </a:cubicBezTo>
                  <a:cubicBezTo>
                    <a:pt x="27" y="16"/>
                    <a:pt x="27" y="16"/>
                    <a:pt x="27" y="16"/>
                  </a:cubicBezTo>
                  <a:cubicBezTo>
                    <a:pt x="26" y="16"/>
                    <a:pt x="26" y="15"/>
                    <a:pt x="27" y="15"/>
                  </a:cubicBezTo>
                  <a:cubicBezTo>
                    <a:pt x="27" y="15"/>
                    <a:pt x="26" y="15"/>
                    <a:pt x="26" y="15"/>
                  </a:cubicBezTo>
                  <a:cubicBezTo>
                    <a:pt x="26" y="15"/>
                    <a:pt x="26" y="15"/>
                    <a:pt x="26" y="15"/>
                  </a:cubicBezTo>
                  <a:cubicBezTo>
                    <a:pt x="26" y="15"/>
                    <a:pt x="27" y="15"/>
                    <a:pt x="27" y="15"/>
                  </a:cubicBezTo>
                  <a:cubicBezTo>
                    <a:pt x="27" y="15"/>
                    <a:pt x="26" y="15"/>
                    <a:pt x="26" y="15"/>
                  </a:cubicBezTo>
                  <a:cubicBezTo>
                    <a:pt x="26" y="15"/>
                    <a:pt x="26" y="15"/>
                    <a:pt x="26" y="15"/>
                  </a:cubicBezTo>
                  <a:cubicBezTo>
                    <a:pt x="26" y="15"/>
                    <a:pt x="26" y="15"/>
                    <a:pt x="26" y="15"/>
                  </a:cubicBezTo>
                  <a:cubicBezTo>
                    <a:pt x="26" y="15"/>
                    <a:pt x="26" y="15"/>
                    <a:pt x="26" y="15"/>
                  </a:cubicBezTo>
                  <a:cubicBezTo>
                    <a:pt x="26" y="15"/>
                    <a:pt x="26" y="15"/>
                    <a:pt x="26" y="15"/>
                  </a:cubicBezTo>
                  <a:cubicBezTo>
                    <a:pt x="26" y="15"/>
                    <a:pt x="26" y="15"/>
                    <a:pt x="27" y="15"/>
                  </a:cubicBezTo>
                  <a:cubicBezTo>
                    <a:pt x="27" y="15"/>
                    <a:pt x="26" y="15"/>
                    <a:pt x="26" y="15"/>
                  </a:cubicBezTo>
                  <a:cubicBezTo>
                    <a:pt x="26" y="15"/>
                    <a:pt x="26" y="15"/>
                    <a:pt x="26" y="15"/>
                  </a:cubicBezTo>
                  <a:cubicBezTo>
                    <a:pt x="26" y="15"/>
                    <a:pt x="26" y="15"/>
                    <a:pt x="26" y="15"/>
                  </a:cubicBezTo>
                  <a:cubicBezTo>
                    <a:pt x="26" y="15"/>
                    <a:pt x="26" y="15"/>
                    <a:pt x="26" y="14"/>
                  </a:cubicBezTo>
                  <a:cubicBezTo>
                    <a:pt x="26" y="14"/>
                    <a:pt x="26" y="14"/>
                    <a:pt x="26" y="14"/>
                  </a:cubicBezTo>
                  <a:cubicBezTo>
                    <a:pt x="26" y="14"/>
                    <a:pt x="26" y="15"/>
                    <a:pt x="26" y="14"/>
                  </a:cubicBezTo>
                  <a:cubicBezTo>
                    <a:pt x="26" y="14"/>
                    <a:pt x="26" y="14"/>
                    <a:pt x="26" y="14"/>
                  </a:cubicBezTo>
                  <a:cubicBezTo>
                    <a:pt x="26" y="14"/>
                    <a:pt x="26" y="14"/>
                    <a:pt x="26" y="14"/>
                  </a:cubicBezTo>
                  <a:cubicBezTo>
                    <a:pt x="26" y="14"/>
                    <a:pt x="26" y="14"/>
                    <a:pt x="26" y="14"/>
                  </a:cubicBezTo>
                  <a:cubicBezTo>
                    <a:pt x="25" y="14"/>
                    <a:pt x="25" y="13"/>
                    <a:pt x="24" y="14"/>
                  </a:cubicBezTo>
                  <a:cubicBezTo>
                    <a:pt x="24" y="14"/>
                    <a:pt x="24" y="14"/>
                    <a:pt x="24" y="14"/>
                  </a:cubicBezTo>
                  <a:cubicBezTo>
                    <a:pt x="24" y="14"/>
                    <a:pt x="24" y="14"/>
                    <a:pt x="24" y="14"/>
                  </a:cubicBezTo>
                  <a:cubicBezTo>
                    <a:pt x="24" y="13"/>
                    <a:pt x="24" y="14"/>
                    <a:pt x="24" y="13"/>
                  </a:cubicBezTo>
                  <a:cubicBezTo>
                    <a:pt x="24" y="13"/>
                    <a:pt x="24" y="13"/>
                    <a:pt x="24" y="13"/>
                  </a:cubicBezTo>
                  <a:cubicBezTo>
                    <a:pt x="24" y="13"/>
                    <a:pt x="24" y="13"/>
                    <a:pt x="24" y="13"/>
                  </a:cubicBezTo>
                  <a:cubicBezTo>
                    <a:pt x="24" y="13"/>
                    <a:pt x="24" y="13"/>
                    <a:pt x="24" y="12"/>
                  </a:cubicBezTo>
                  <a:cubicBezTo>
                    <a:pt x="24" y="13"/>
                    <a:pt x="24" y="13"/>
                    <a:pt x="24" y="13"/>
                  </a:cubicBezTo>
                  <a:cubicBezTo>
                    <a:pt x="24" y="13"/>
                    <a:pt x="24" y="13"/>
                    <a:pt x="24" y="13"/>
                  </a:cubicBezTo>
                  <a:cubicBezTo>
                    <a:pt x="24" y="13"/>
                    <a:pt x="24" y="13"/>
                    <a:pt x="23" y="13"/>
                  </a:cubicBezTo>
                  <a:cubicBezTo>
                    <a:pt x="23" y="13"/>
                    <a:pt x="23" y="13"/>
                    <a:pt x="23" y="12"/>
                  </a:cubicBezTo>
                  <a:cubicBezTo>
                    <a:pt x="23" y="12"/>
                    <a:pt x="23" y="13"/>
                    <a:pt x="23" y="13"/>
                  </a:cubicBezTo>
                  <a:cubicBezTo>
                    <a:pt x="23" y="13"/>
                    <a:pt x="23" y="13"/>
                    <a:pt x="23" y="13"/>
                  </a:cubicBezTo>
                  <a:cubicBezTo>
                    <a:pt x="23" y="13"/>
                    <a:pt x="23" y="12"/>
                    <a:pt x="22" y="12"/>
                  </a:cubicBezTo>
                  <a:cubicBezTo>
                    <a:pt x="22" y="12"/>
                    <a:pt x="22" y="13"/>
                    <a:pt x="22" y="12"/>
                  </a:cubicBezTo>
                  <a:cubicBezTo>
                    <a:pt x="22" y="12"/>
                    <a:pt x="22" y="12"/>
                    <a:pt x="22" y="12"/>
                  </a:cubicBezTo>
                  <a:cubicBezTo>
                    <a:pt x="22" y="12"/>
                    <a:pt x="22" y="12"/>
                    <a:pt x="22" y="12"/>
                  </a:cubicBezTo>
                  <a:cubicBezTo>
                    <a:pt x="22" y="12"/>
                    <a:pt x="22" y="12"/>
                    <a:pt x="22" y="12"/>
                  </a:cubicBezTo>
                  <a:cubicBezTo>
                    <a:pt x="22" y="12"/>
                    <a:pt x="22" y="12"/>
                    <a:pt x="21" y="12"/>
                  </a:cubicBezTo>
                  <a:cubicBezTo>
                    <a:pt x="21" y="12"/>
                    <a:pt x="21" y="12"/>
                    <a:pt x="21" y="12"/>
                  </a:cubicBezTo>
                  <a:cubicBezTo>
                    <a:pt x="21" y="12"/>
                    <a:pt x="21" y="12"/>
                    <a:pt x="21" y="12"/>
                  </a:cubicBezTo>
                  <a:cubicBezTo>
                    <a:pt x="21" y="12"/>
                    <a:pt x="21" y="12"/>
                    <a:pt x="21" y="12"/>
                  </a:cubicBezTo>
                  <a:cubicBezTo>
                    <a:pt x="21" y="12"/>
                    <a:pt x="21" y="12"/>
                    <a:pt x="21" y="12"/>
                  </a:cubicBezTo>
                  <a:cubicBezTo>
                    <a:pt x="21" y="12"/>
                    <a:pt x="21" y="12"/>
                    <a:pt x="21" y="12"/>
                  </a:cubicBezTo>
                  <a:cubicBezTo>
                    <a:pt x="21" y="11"/>
                    <a:pt x="21" y="12"/>
                    <a:pt x="21" y="12"/>
                  </a:cubicBezTo>
                  <a:cubicBezTo>
                    <a:pt x="21" y="12"/>
                    <a:pt x="21" y="11"/>
                    <a:pt x="21" y="12"/>
                  </a:cubicBezTo>
                  <a:cubicBezTo>
                    <a:pt x="21" y="11"/>
                    <a:pt x="21" y="12"/>
                    <a:pt x="21" y="12"/>
                  </a:cubicBezTo>
                  <a:cubicBezTo>
                    <a:pt x="21" y="11"/>
                    <a:pt x="21" y="12"/>
                    <a:pt x="20" y="11"/>
                  </a:cubicBezTo>
                  <a:cubicBezTo>
                    <a:pt x="20" y="12"/>
                    <a:pt x="21" y="12"/>
                    <a:pt x="20" y="12"/>
                  </a:cubicBezTo>
                  <a:cubicBezTo>
                    <a:pt x="20" y="12"/>
                    <a:pt x="20" y="12"/>
                    <a:pt x="20" y="12"/>
                  </a:cubicBezTo>
                  <a:cubicBezTo>
                    <a:pt x="20" y="12"/>
                    <a:pt x="20" y="12"/>
                    <a:pt x="20" y="12"/>
                  </a:cubicBezTo>
                  <a:cubicBezTo>
                    <a:pt x="20" y="11"/>
                    <a:pt x="20" y="11"/>
                    <a:pt x="20" y="12"/>
                  </a:cubicBezTo>
                  <a:cubicBezTo>
                    <a:pt x="20" y="11"/>
                    <a:pt x="20" y="11"/>
                    <a:pt x="20" y="11"/>
                  </a:cubicBezTo>
                  <a:cubicBezTo>
                    <a:pt x="20" y="11"/>
                    <a:pt x="20" y="11"/>
                    <a:pt x="20" y="11"/>
                  </a:cubicBezTo>
                  <a:cubicBezTo>
                    <a:pt x="20" y="11"/>
                    <a:pt x="20" y="11"/>
                    <a:pt x="20" y="11"/>
                  </a:cubicBezTo>
                  <a:cubicBezTo>
                    <a:pt x="20" y="11"/>
                    <a:pt x="20" y="10"/>
                    <a:pt x="20" y="11"/>
                  </a:cubicBezTo>
                  <a:cubicBezTo>
                    <a:pt x="20" y="11"/>
                    <a:pt x="20" y="11"/>
                    <a:pt x="20" y="11"/>
                  </a:cubicBezTo>
                  <a:cubicBezTo>
                    <a:pt x="20" y="11"/>
                    <a:pt x="20" y="10"/>
                    <a:pt x="21" y="11"/>
                  </a:cubicBezTo>
                  <a:cubicBezTo>
                    <a:pt x="21" y="11"/>
                    <a:pt x="21" y="10"/>
                    <a:pt x="21" y="10"/>
                  </a:cubicBezTo>
                  <a:cubicBezTo>
                    <a:pt x="21" y="10"/>
                    <a:pt x="21" y="11"/>
                    <a:pt x="21" y="10"/>
                  </a:cubicBezTo>
                  <a:cubicBezTo>
                    <a:pt x="21" y="10"/>
                    <a:pt x="21" y="10"/>
                    <a:pt x="21" y="10"/>
                  </a:cubicBezTo>
                  <a:cubicBezTo>
                    <a:pt x="22" y="10"/>
                    <a:pt x="22" y="10"/>
                    <a:pt x="22" y="10"/>
                  </a:cubicBezTo>
                  <a:cubicBezTo>
                    <a:pt x="22" y="10"/>
                    <a:pt x="22" y="10"/>
                    <a:pt x="22" y="10"/>
                  </a:cubicBezTo>
                  <a:cubicBezTo>
                    <a:pt x="21" y="9"/>
                    <a:pt x="22" y="10"/>
                    <a:pt x="22" y="10"/>
                  </a:cubicBezTo>
                  <a:cubicBezTo>
                    <a:pt x="22" y="10"/>
                    <a:pt x="22" y="9"/>
                    <a:pt x="22" y="9"/>
                  </a:cubicBezTo>
                  <a:cubicBezTo>
                    <a:pt x="21" y="9"/>
                    <a:pt x="21" y="10"/>
                    <a:pt x="21" y="10"/>
                  </a:cubicBezTo>
                  <a:cubicBezTo>
                    <a:pt x="21" y="10"/>
                    <a:pt x="21" y="10"/>
                    <a:pt x="20" y="10"/>
                  </a:cubicBezTo>
                  <a:cubicBezTo>
                    <a:pt x="20" y="10"/>
                    <a:pt x="20" y="9"/>
                    <a:pt x="20" y="9"/>
                  </a:cubicBezTo>
                  <a:cubicBezTo>
                    <a:pt x="20" y="9"/>
                    <a:pt x="20" y="9"/>
                    <a:pt x="20" y="9"/>
                  </a:cubicBezTo>
                  <a:cubicBezTo>
                    <a:pt x="20" y="9"/>
                    <a:pt x="20" y="9"/>
                    <a:pt x="20" y="9"/>
                  </a:cubicBezTo>
                  <a:cubicBezTo>
                    <a:pt x="20" y="10"/>
                    <a:pt x="20" y="10"/>
                    <a:pt x="20" y="10"/>
                  </a:cubicBezTo>
                  <a:cubicBezTo>
                    <a:pt x="20" y="9"/>
                    <a:pt x="20" y="9"/>
                    <a:pt x="20" y="9"/>
                  </a:cubicBezTo>
                  <a:cubicBezTo>
                    <a:pt x="20" y="9"/>
                    <a:pt x="20" y="10"/>
                    <a:pt x="20" y="10"/>
                  </a:cubicBezTo>
                  <a:cubicBezTo>
                    <a:pt x="20" y="9"/>
                    <a:pt x="20" y="9"/>
                    <a:pt x="20" y="9"/>
                  </a:cubicBezTo>
                  <a:cubicBezTo>
                    <a:pt x="20" y="9"/>
                    <a:pt x="20" y="9"/>
                    <a:pt x="20" y="9"/>
                  </a:cubicBezTo>
                  <a:cubicBezTo>
                    <a:pt x="20" y="9"/>
                    <a:pt x="20" y="9"/>
                    <a:pt x="20" y="10"/>
                  </a:cubicBezTo>
                  <a:cubicBezTo>
                    <a:pt x="20" y="9"/>
                    <a:pt x="19" y="9"/>
                    <a:pt x="19" y="9"/>
                  </a:cubicBezTo>
                  <a:cubicBezTo>
                    <a:pt x="19" y="9"/>
                    <a:pt x="19" y="9"/>
                    <a:pt x="19" y="9"/>
                  </a:cubicBezTo>
                  <a:cubicBezTo>
                    <a:pt x="19" y="9"/>
                    <a:pt x="19" y="9"/>
                    <a:pt x="19" y="9"/>
                  </a:cubicBezTo>
                  <a:cubicBezTo>
                    <a:pt x="19" y="9"/>
                    <a:pt x="19" y="9"/>
                    <a:pt x="19" y="10"/>
                  </a:cubicBezTo>
                  <a:cubicBezTo>
                    <a:pt x="19" y="10"/>
                    <a:pt x="19" y="10"/>
                    <a:pt x="19" y="10"/>
                  </a:cubicBezTo>
                  <a:cubicBezTo>
                    <a:pt x="19" y="10"/>
                    <a:pt x="19" y="10"/>
                    <a:pt x="19" y="10"/>
                  </a:cubicBezTo>
                  <a:cubicBezTo>
                    <a:pt x="18" y="10"/>
                    <a:pt x="19" y="10"/>
                    <a:pt x="19" y="10"/>
                  </a:cubicBezTo>
                  <a:cubicBezTo>
                    <a:pt x="18" y="10"/>
                    <a:pt x="18" y="10"/>
                    <a:pt x="18" y="10"/>
                  </a:cubicBezTo>
                  <a:cubicBezTo>
                    <a:pt x="18" y="10"/>
                    <a:pt x="18" y="10"/>
                    <a:pt x="18" y="10"/>
                  </a:cubicBezTo>
                  <a:cubicBezTo>
                    <a:pt x="18" y="10"/>
                    <a:pt x="18" y="10"/>
                    <a:pt x="18" y="9"/>
                  </a:cubicBezTo>
                  <a:cubicBezTo>
                    <a:pt x="18" y="9"/>
                    <a:pt x="18" y="9"/>
                    <a:pt x="18" y="10"/>
                  </a:cubicBezTo>
                  <a:cubicBezTo>
                    <a:pt x="18" y="10"/>
                    <a:pt x="18" y="10"/>
                    <a:pt x="18" y="10"/>
                  </a:cubicBezTo>
                  <a:cubicBezTo>
                    <a:pt x="18" y="10"/>
                    <a:pt x="18" y="10"/>
                    <a:pt x="18" y="10"/>
                  </a:cubicBezTo>
                  <a:cubicBezTo>
                    <a:pt x="18" y="10"/>
                    <a:pt x="18" y="10"/>
                    <a:pt x="18" y="10"/>
                  </a:cubicBezTo>
                  <a:cubicBezTo>
                    <a:pt x="18" y="11"/>
                    <a:pt x="18" y="10"/>
                    <a:pt x="19" y="11"/>
                  </a:cubicBezTo>
                  <a:cubicBezTo>
                    <a:pt x="18" y="11"/>
                    <a:pt x="18" y="11"/>
                    <a:pt x="17" y="11"/>
                  </a:cubicBezTo>
                  <a:cubicBezTo>
                    <a:pt x="17" y="11"/>
                    <a:pt x="17" y="11"/>
                    <a:pt x="18" y="11"/>
                  </a:cubicBezTo>
                  <a:cubicBezTo>
                    <a:pt x="18" y="11"/>
                    <a:pt x="18" y="11"/>
                    <a:pt x="18" y="11"/>
                  </a:cubicBezTo>
                  <a:cubicBezTo>
                    <a:pt x="18" y="11"/>
                    <a:pt x="18" y="11"/>
                    <a:pt x="18" y="10"/>
                  </a:cubicBezTo>
                  <a:cubicBezTo>
                    <a:pt x="18" y="10"/>
                    <a:pt x="18" y="11"/>
                    <a:pt x="18" y="11"/>
                  </a:cubicBezTo>
                  <a:cubicBezTo>
                    <a:pt x="18" y="11"/>
                    <a:pt x="18" y="11"/>
                    <a:pt x="18" y="11"/>
                  </a:cubicBezTo>
                  <a:cubicBezTo>
                    <a:pt x="17" y="11"/>
                    <a:pt x="18" y="11"/>
                    <a:pt x="18" y="11"/>
                  </a:cubicBezTo>
                  <a:cubicBezTo>
                    <a:pt x="18" y="11"/>
                    <a:pt x="18" y="11"/>
                    <a:pt x="18" y="11"/>
                  </a:cubicBezTo>
                  <a:cubicBezTo>
                    <a:pt x="17" y="11"/>
                    <a:pt x="18" y="11"/>
                    <a:pt x="18" y="11"/>
                  </a:cubicBezTo>
                  <a:cubicBezTo>
                    <a:pt x="17" y="11"/>
                    <a:pt x="17" y="11"/>
                    <a:pt x="17" y="11"/>
                  </a:cubicBezTo>
                  <a:cubicBezTo>
                    <a:pt x="17" y="11"/>
                    <a:pt x="17" y="11"/>
                    <a:pt x="17" y="11"/>
                  </a:cubicBezTo>
                  <a:cubicBezTo>
                    <a:pt x="17" y="11"/>
                    <a:pt x="17" y="11"/>
                    <a:pt x="17" y="11"/>
                  </a:cubicBezTo>
                  <a:cubicBezTo>
                    <a:pt x="17" y="12"/>
                    <a:pt x="17" y="11"/>
                    <a:pt x="17" y="11"/>
                  </a:cubicBezTo>
                  <a:cubicBezTo>
                    <a:pt x="17" y="11"/>
                    <a:pt x="17" y="12"/>
                    <a:pt x="17" y="12"/>
                  </a:cubicBezTo>
                  <a:cubicBezTo>
                    <a:pt x="17" y="12"/>
                    <a:pt x="17" y="12"/>
                    <a:pt x="17" y="12"/>
                  </a:cubicBezTo>
                  <a:cubicBezTo>
                    <a:pt x="17" y="12"/>
                    <a:pt x="17" y="12"/>
                    <a:pt x="17" y="12"/>
                  </a:cubicBezTo>
                  <a:cubicBezTo>
                    <a:pt x="17" y="12"/>
                    <a:pt x="17" y="12"/>
                    <a:pt x="17" y="13"/>
                  </a:cubicBezTo>
                  <a:cubicBezTo>
                    <a:pt x="17" y="13"/>
                    <a:pt x="16" y="13"/>
                    <a:pt x="17" y="13"/>
                  </a:cubicBezTo>
                  <a:cubicBezTo>
                    <a:pt x="16" y="13"/>
                    <a:pt x="16" y="13"/>
                    <a:pt x="16" y="13"/>
                  </a:cubicBezTo>
                  <a:cubicBezTo>
                    <a:pt x="16" y="13"/>
                    <a:pt x="16" y="13"/>
                    <a:pt x="16" y="13"/>
                  </a:cubicBezTo>
                  <a:cubicBezTo>
                    <a:pt x="16" y="13"/>
                    <a:pt x="16" y="13"/>
                    <a:pt x="16" y="13"/>
                  </a:cubicBezTo>
                  <a:cubicBezTo>
                    <a:pt x="16" y="13"/>
                    <a:pt x="16" y="13"/>
                    <a:pt x="16" y="13"/>
                  </a:cubicBezTo>
                  <a:cubicBezTo>
                    <a:pt x="16" y="13"/>
                    <a:pt x="16" y="13"/>
                    <a:pt x="16" y="13"/>
                  </a:cubicBezTo>
                  <a:cubicBezTo>
                    <a:pt x="15" y="12"/>
                    <a:pt x="16" y="13"/>
                    <a:pt x="16" y="13"/>
                  </a:cubicBezTo>
                  <a:cubicBezTo>
                    <a:pt x="15" y="13"/>
                    <a:pt x="15" y="13"/>
                    <a:pt x="15" y="13"/>
                  </a:cubicBezTo>
                  <a:cubicBezTo>
                    <a:pt x="15" y="13"/>
                    <a:pt x="16" y="13"/>
                    <a:pt x="16" y="13"/>
                  </a:cubicBezTo>
                  <a:cubicBezTo>
                    <a:pt x="16" y="13"/>
                    <a:pt x="15" y="13"/>
                    <a:pt x="15" y="13"/>
                  </a:cubicBezTo>
                  <a:cubicBezTo>
                    <a:pt x="16" y="14"/>
                    <a:pt x="16" y="13"/>
                    <a:pt x="16" y="13"/>
                  </a:cubicBezTo>
                  <a:cubicBezTo>
                    <a:pt x="16" y="14"/>
                    <a:pt x="16" y="14"/>
                    <a:pt x="16" y="14"/>
                  </a:cubicBezTo>
                  <a:cubicBezTo>
                    <a:pt x="16" y="14"/>
                    <a:pt x="16" y="14"/>
                    <a:pt x="16" y="14"/>
                  </a:cubicBezTo>
                  <a:cubicBezTo>
                    <a:pt x="15" y="14"/>
                    <a:pt x="15" y="14"/>
                    <a:pt x="15" y="14"/>
                  </a:cubicBezTo>
                  <a:cubicBezTo>
                    <a:pt x="15" y="14"/>
                    <a:pt x="15" y="14"/>
                    <a:pt x="15" y="14"/>
                  </a:cubicBezTo>
                  <a:cubicBezTo>
                    <a:pt x="15" y="14"/>
                    <a:pt x="15" y="14"/>
                    <a:pt x="15" y="14"/>
                  </a:cubicBezTo>
                  <a:cubicBezTo>
                    <a:pt x="15" y="15"/>
                    <a:pt x="15" y="14"/>
                    <a:pt x="15" y="14"/>
                  </a:cubicBezTo>
                  <a:cubicBezTo>
                    <a:pt x="15" y="14"/>
                    <a:pt x="15" y="15"/>
                    <a:pt x="15" y="15"/>
                  </a:cubicBezTo>
                  <a:cubicBezTo>
                    <a:pt x="15" y="15"/>
                    <a:pt x="15" y="14"/>
                    <a:pt x="15" y="14"/>
                  </a:cubicBezTo>
                  <a:cubicBezTo>
                    <a:pt x="15" y="14"/>
                    <a:pt x="15" y="14"/>
                    <a:pt x="15" y="14"/>
                  </a:cubicBezTo>
                  <a:cubicBezTo>
                    <a:pt x="15" y="14"/>
                    <a:pt x="15" y="15"/>
                    <a:pt x="15" y="15"/>
                  </a:cubicBezTo>
                  <a:cubicBezTo>
                    <a:pt x="15" y="15"/>
                    <a:pt x="15" y="15"/>
                    <a:pt x="15" y="15"/>
                  </a:cubicBezTo>
                  <a:cubicBezTo>
                    <a:pt x="15" y="15"/>
                    <a:pt x="15" y="15"/>
                    <a:pt x="15" y="15"/>
                  </a:cubicBezTo>
                  <a:cubicBezTo>
                    <a:pt x="15" y="15"/>
                    <a:pt x="15" y="15"/>
                    <a:pt x="15" y="15"/>
                  </a:cubicBezTo>
                  <a:cubicBezTo>
                    <a:pt x="15" y="15"/>
                    <a:pt x="15" y="15"/>
                    <a:pt x="16" y="15"/>
                  </a:cubicBezTo>
                  <a:cubicBezTo>
                    <a:pt x="16" y="15"/>
                    <a:pt x="16" y="15"/>
                    <a:pt x="16" y="15"/>
                  </a:cubicBezTo>
                  <a:cubicBezTo>
                    <a:pt x="16" y="15"/>
                    <a:pt x="16" y="15"/>
                    <a:pt x="16" y="15"/>
                  </a:cubicBezTo>
                  <a:cubicBezTo>
                    <a:pt x="16" y="15"/>
                    <a:pt x="16" y="15"/>
                    <a:pt x="16" y="15"/>
                  </a:cubicBezTo>
                  <a:cubicBezTo>
                    <a:pt x="16" y="15"/>
                    <a:pt x="17" y="16"/>
                    <a:pt x="17" y="15"/>
                  </a:cubicBezTo>
                  <a:cubicBezTo>
                    <a:pt x="17" y="16"/>
                    <a:pt x="16" y="15"/>
                    <a:pt x="17" y="16"/>
                  </a:cubicBezTo>
                  <a:cubicBezTo>
                    <a:pt x="17" y="16"/>
                    <a:pt x="17" y="16"/>
                    <a:pt x="17" y="16"/>
                  </a:cubicBezTo>
                  <a:cubicBezTo>
                    <a:pt x="17" y="15"/>
                    <a:pt x="17" y="15"/>
                    <a:pt x="17" y="15"/>
                  </a:cubicBezTo>
                  <a:cubicBezTo>
                    <a:pt x="17" y="15"/>
                    <a:pt x="17" y="15"/>
                    <a:pt x="17" y="16"/>
                  </a:cubicBezTo>
                  <a:cubicBezTo>
                    <a:pt x="17" y="15"/>
                    <a:pt x="17" y="15"/>
                    <a:pt x="18" y="15"/>
                  </a:cubicBezTo>
                  <a:cubicBezTo>
                    <a:pt x="18" y="16"/>
                    <a:pt x="17" y="16"/>
                    <a:pt x="17" y="16"/>
                  </a:cubicBezTo>
                  <a:cubicBezTo>
                    <a:pt x="17" y="16"/>
                    <a:pt x="17" y="16"/>
                    <a:pt x="17" y="16"/>
                  </a:cubicBezTo>
                  <a:cubicBezTo>
                    <a:pt x="17" y="16"/>
                    <a:pt x="18" y="16"/>
                    <a:pt x="17" y="16"/>
                  </a:cubicBezTo>
                  <a:cubicBezTo>
                    <a:pt x="17" y="16"/>
                    <a:pt x="17" y="16"/>
                    <a:pt x="18" y="16"/>
                  </a:cubicBezTo>
                  <a:cubicBezTo>
                    <a:pt x="18" y="16"/>
                    <a:pt x="18" y="17"/>
                    <a:pt x="18" y="17"/>
                  </a:cubicBezTo>
                  <a:cubicBezTo>
                    <a:pt x="18" y="17"/>
                    <a:pt x="18" y="17"/>
                    <a:pt x="18" y="17"/>
                  </a:cubicBezTo>
                  <a:cubicBezTo>
                    <a:pt x="18" y="17"/>
                    <a:pt x="18" y="17"/>
                    <a:pt x="18" y="17"/>
                  </a:cubicBezTo>
                  <a:cubicBezTo>
                    <a:pt x="18" y="17"/>
                    <a:pt x="17" y="17"/>
                    <a:pt x="18" y="17"/>
                  </a:cubicBezTo>
                  <a:cubicBezTo>
                    <a:pt x="17" y="17"/>
                    <a:pt x="17" y="17"/>
                    <a:pt x="17" y="17"/>
                  </a:cubicBezTo>
                  <a:cubicBezTo>
                    <a:pt x="17" y="17"/>
                    <a:pt x="17" y="17"/>
                    <a:pt x="17" y="17"/>
                  </a:cubicBezTo>
                  <a:cubicBezTo>
                    <a:pt x="18" y="17"/>
                    <a:pt x="17" y="17"/>
                    <a:pt x="17" y="17"/>
                  </a:cubicBezTo>
                  <a:cubicBezTo>
                    <a:pt x="17" y="17"/>
                    <a:pt x="17" y="17"/>
                    <a:pt x="17" y="17"/>
                  </a:cubicBezTo>
                  <a:cubicBezTo>
                    <a:pt x="17" y="17"/>
                    <a:pt x="17" y="18"/>
                    <a:pt x="17" y="18"/>
                  </a:cubicBezTo>
                  <a:cubicBezTo>
                    <a:pt x="17" y="18"/>
                    <a:pt x="17" y="18"/>
                    <a:pt x="17" y="18"/>
                  </a:cubicBezTo>
                  <a:cubicBezTo>
                    <a:pt x="17" y="18"/>
                    <a:pt x="17" y="18"/>
                    <a:pt x="17" y="18"/>
                  </a:cubicBezTo>
                  <a:cubicBezTo>
                    <a:pt x="17" y="18"/>
                    <a:pt x="17" y="18"/>
                    <a:pt x="17" y="18"/>
                  </a:cubicBezTo>
                  <a:cubicBezTo>
                    <a:pt x="17" y="18"/>
                    <a:pt x="17" y="18"/>
                    <a:pt x="17" y="18"/>
                  </a:cubicBezTo>
                  <a:cubicBezTo>
                    <a:pt x="17" y="18"/>
                    <a:pt x="17" y="18"/>
                    <a:pt x="17" y="18"/>
                  </a:cubicBezTo>
                  <a:cubicBezTo>
                    <a:pt x="17" y="18"/>
                    <a:pt x="17" y="18"/>
                    <a:pt x="17" y="19"/>
                  </a:cubicBezTo>
                  <a:cubicBezTo>
                    <a:pt x="17" y="19"/>
                    <a:pt x="17" y="19"/>
                    <a:pt x="17" y="18"/>
                  </a:cubicBezTo>
                  <a:cubicBezTo>
                    <a:pt x="17" y="19"/>
                    <a:pt x="17" y="19"/>
                    <a:pt x="17" y="19"/>
                  </a:cubicBezTo>
                  <a:cubicBezTo>
                    <a:pt x="17" y="19"/>
                    <a:pt x="16" y="19"/>
                    <a:pt x="16" y="19"/>
                  </a:cubicBezTo>
                  <a:cubicBezTo>
                    <a:pt x="16" y="19"/>
                    <a:pt x="16" y="19"/>
                    <a:pt x="16" y="19"/>
                  </a:cubicBezTo>
                  <a:cubicBezTo>
                    <a:pt x="16" y="19"/>
                    <a:pt x="16" y="20"/>
                    <a:pt x="16" y="20"/>
                  </a:cubicBezTo>
                  <a:cubicBezTo>
                    <a:pt x="16" y="20"/>
                    <a:pt x="16" y="20"/>
                    <a:pt x="16" y="20"/>
                  </a:cubicBezTo>
                  <a:cubicBezTo>
                    <a:pt x="16" y="20"/>
                    <a:pt x="16" y="20"/>
                    <a:pt x="16" y="20"/>
                  </a:cubicBezTo>
                  <a:cubicBezTo>
                    <a:pt x="16" y="20"/>
                    <a:pt x="16" y="20"/>
                    <a:pt x="16" y="20"/>
                  </a:cubicBezTo>
                  <a:cubicBezTo>
                    <a:pt x="16" y="20"/>
                    <a:pt x="16" y="20"/>
                    <a:pt x="16" y="20"/>
                  </a:cubicBezTo>
                  <a:cubicBezTo>
                    <a:pt x="15" y="20"/>
                    <a:pt x="16" y="20"/>
                    <a:pt x="16" y="20"/>
                  </a:cubicBezTo>
                  <a:cubicBezTo>
                    <a:pt x="16" y="19"/>
                    <a:pt x="15" y="19"/>
                    <a:pt x="16" y="19"/>
                  </a:cubicBezTo>
                  <a:cubicBezTo>
                    <a:pt x="16" y="20"/>
                    <a:pt x="16" y="19"/>
                    <a:pt x="16" y="19"/>
                  </a:cubicBezTo>
                  <a:cubicBezTo>
                    <a:pt x="16" y="19"/>
                    <a:pt x="16" y="19"/>
                    <a:pt x="16" y="19"/>
                  </a:cubicBezTo>
                  <a:cubicBezTo>
                    <a:pt x="16" y="19"/>
                    <a:pt x="16" y="19"/>
                    <a:pt x="16" y="19"/>
                  </a:cubicBezTo>
                  <a:cubicBezTo>
                    <a:pt x="16" y="19"/>
                    <a:pt x="17" y="19"/>
                    <a:pt x="17" y="19"/>
                  </a:cubicBezTo>
                  <a:cubicBezTo>
                    <a:pt x="16" y="19"/>
                    <a:pt x="16" y="19"/>
                    <a:pt x="16" y="19"/>
                  </a:cubicBezTo>
                  <a:cubicBezTo>
                    <a:pt x="16" y="19"/>
                    <a:pt x="16" y="19"/>
                    <a:pt x="17" y="19"/>
                  </a:cubicBezTo>
                  <a:cubicBezTo>
                    <a:pt x="17" y="19"/>
                    <a:pt x="16" y="18"/>
                    <a:pt x="16" y="18"/>
                  </a:cubicBezTo>
                  <a:cubicBezTo>
                    <a:pt x="16" y="18"/>
                    <a:pt x="16" y="18"/>
                    <a:pt x="16" y="18"/>
                  </a:cubicBezTo>
                  <a:cubicBezTo>
                    <a:pt x="16" y="18"/>
                    <a:pt x="17" y="18"/>
                    <a:pt x="17" y="18"/>
                  </a:cubicBezTo>
                  <a:cubicBezTo>
                    <a:pt x="17" y="18"/>
                    <a:pt x="16" y="18"/>
                    <a:pt x="16" y="18"/>
                  </a:cubicBezTo>
                  <a:cubicBezTo>
                    <a:pt x="16" y="18"/>
                    <a:pt x="17" y="18"/>
                    <a:pt x="16" y="18"/>
                  </a:cubicBezTo>
                  <a:cubicBezTo>
                    <a:pt x="16" y="18"/>
                    <a:pt x="16" y="18"/>
                    <a:pt x="16" y="18"/>
                  </a:cubicBezTo>
                  <a:cubicBezTo>
                    <a:pt x="16" y="18"/>
                    <a:pt x="16" y="18"/>
                    <a:pt x="16" y="18"/>
                  </a:cubicBezTo>
                  <a:cubicBezTo>
                    <a:pt x="16" y="18"/>
                    <a:pt x="16" y="18"/>
                    <a:pt x="16" y="18"/>
                  </a:cubicBezTo>
                  <a:cubicBezTo>
                    <a:pt x="16" y="18"/>
                    <a:pt x="16" y="18"/>
                    <a:pt x="16" y="18"/>
                  </a:cubicBezTo>
                  <a:cubicBezTo>
                    <a:pt x="15" y="18"/>
                    <a:pt x="16" y="18"/>
                    <a:pt x="16" y="18"/>
                  </a:cubicBezTo>
                  <a:cubicBezTo>
                    <a:pt x="16" y="18"/>
                    <a:pt x="16" y="18"/>
                    <a:pt x="16" y="18"/>
                  </a:cubicBezTo>
                  <a:cubicBezTo>
                    <a:pt x="16" y="18"/>
                    <a:pt x="16" y="18"/>
                    <a:pt x="16" y="19"/>
                  </a:cubicBezTo>
                  <a:cubicBezTo>
                    <a:pt x="16" y="19"/>
                    <a:pt x="16" y="19"/>
                    <a:pt x="16" y="19"/>
                  </a:cubicBezTo>
                  <a:cubicBezTo>
                    <a:pt x="16" y="19"/>
                    <a:pt x="16" y="19"/>
                    <a:pt x="15" y="19"/>
                  </a:cubicBezTo>
                  <a:cubicBezTo>
                    <a:pt x="15" y="19"/>
                    <a:pt x="16" y="19"/>
                    <a:pt x="16" y="19"/>
                  </a:cubicBezTo>
                  <a:cubicBezTo>
                    <a:pt x="16" y="19"/>
                    <a:pt x="15" y="19"/>
                    <a:pt x="15" y="19"/>
                  </a:cubicBezTo>
                  <a:cubicBezTo>
                    <a:pt x="15" y="19"/>
                    <a:pt x="15" y="19"/>
                    <a:pt x="15" y="20"/>
                  </a:cubicBezTo>
                  <a:cubicBezTo>
                    <a:pt x="15" y="19"/>
                    <a:pt x="15" y="20"/>
                    <a:pt x="15" y="20"/>
                  </a:cubicBezTo>
                  <a:cubicBezTo>
                    <a:pt x="15" y="20"/>
                    <a:pt x="16" y="20"/>
                    <a:pt x="15" y="20"/>
                  </a:cubicBezTo>
                  <a:cubicBezTo>
                    <a:pt x="15" y="20"/>
                    <a:pt x="15" y="20"/>
                    <a:pt x="15" y="20"/>
                  </a:cubicBezTo>
                  <a:cubicBezTo>
                    <a:pt x="15" y="20"/>
                    <a:pt x="15" y="20"/>
                    <a:pt x="15" y="20"/>
                  </a:cubicBezTo>
                  <a:cubicBezTo>
                    <a:pt x="15" y="20"/>
                    <a:pt x="15" y="20"/>
                    <a:pt x="15" y="20"/>
                  </a:cubicBezTo>
                  <a:cubicBezTo>
                    <a:pt x="16" y="20"/>
                    <a:pt x="16" y="20"/>
                    <a:pt x="16" y="20"/>
                  </a:cubicBezTo>
                  <a:cubicBezTo>
                    <a:pt x="16" y="20"/>
                    <a:pt x="16" y="20"/>
                    <a:pt x="16" y="20"/>
                  </a:cubicBezTo>
                  <a:cubicBezTo>
                    <a:pt x="16" y="20"/>
                    <a:pt x="16" y="20"/>
                    <a:pt x="16" y="20"/>
                  </a:cubicBezTo>
                  <a:cubicBezTo>
                    <a:pt x="16" y="20"/>
                    <a:pt x="16" y="21"/>
                    <a:pt x="16" y="21"/>
                  </a:cubicBezTo>
                  <a:cubicBezTo>
                    <a:pt x="15" y="21"/>
                    <a:pt x="15" y="21"/>
                    <a:pt x="15" y="21"/>
                  </a:cubicBezTo>
                  <a:cubicBezTo>
                    <a:pt x="15" y="21"/>
                    <a:pt x="15" y="21"/>
                    <a:pt x="15" y="21"/>
                  </a:cubicBezTo>
                  <a:cubicBezTo>
                    <a:pt x="15" y="21"/>
                    <a:pt x="15" y="21"/>
                    <a:pt x="15" y="21"/>
                  </a:cubicBezTo>
                  <a:cubicBezTo>
                    <a:pt x="14" y="21"/>
                    <a:pt x="15" y="21"/>
                    <a:pt x="15" y="21"/>
                  </a:cubicBezTo>
                  <a:cubicBezTo>
                    <a:pt x="15" y="21"/>
                    <a:pt x="14" y="21"/>
                    <a:pt x="14" y="21"/>
                  </a:cubicBezTo>
                  <a:cubicBezTo>
                    <a:pt x="14" y="21"/>
                    <a:pt x="15" y="21"/>
                    <a:pt x="15" y="21"/>
                  </a:cubicBezTo>
                  <a:cubicBezTo>
                    <a:pt x="15" y="21"/>
                    <a:pt x="15" y="21"/>
                    <a:pt x="14" y="21"/>
                  </a:cubicBezTo>
                  <a:cubicBezTo>
                    <a:pt x="15" y="22"/>
                    <a:pt x="15" y="22"/>
                    <a:pt x="15" y="22"/>
                  </a:cubicBezTo>
                  <a:cubicBezTo>
                    <a:pt x="15" y="22"/>
                    <a:pt x="15" y="21"/>
                    <a:pt x="14" y="22"/>
                  </a:cubicBezTo>
                  <a:cubicBezTo>
                    <a:pt x="15" y="22"/>
                    <a:pt x="14" y="22"/>
                    <a:pt x="15" y="22"/>
                  </a:cubicBezTo>
                  <a:cubicBezTo>
                    <a:pt x="15" y="22"/>
                    <a:pt x="15" y="22"/>
                    <a:pt x="15" y="22"/>
                  </a:cubicBezTo>
                  <a:cubicBezTo>
                    <a:pt x="15" y="22"/>
                    <a:pt x="14" y="22"/>
                    <a:pt x="15" y="22"/>
                  </a:cubicBezTo>
                  <a:cubicBezTo>
                    <a:pt x="14" y="22"/>
                    <a:pt x="14" y="22"/>
                    <a:pt x="14" y="22"/>
                  </a:cubicBezTo>
                  <a:cubicBezTo>
                    <a:pt x="14" y="22"/>
                    <a:pt x="15" y="22"/>
                    <a:pt x="15" y="22"/>
                  </a:cubicBezTo>
                  <a:cubicBezTo>
                    <a:pt x="14" y="22"/>
                    <a:pt x="15" y="23"/>
                    <a:pt x="15" y="23"/>
                  </a:cubicBezTo>
                  <a:cubicBezTo>
                    <a:pt x="14" y="23"/>
                    <a:pt x="14" y="23"/>
                    <a:pt x="14" y="22"/>
                  </a:cubicBezTo>
                  <a:cubicBezTo>
                    <a:pt x="14" y="22"/>
                    <a:pt x="14" y="21"/>
                    <a:pt x="14" y="21"/>
                  </a:cubicBezTo>
                  <a:cubicBezTo>
                    <a:pt x="14" y="21"/>
                    <a:pt x="14" y="21"/>
                    <a:pt x="14" y="21"/>
                  </a:cubicBezTo>
                  <a:cubicBezTo>
                    <a:pt x="14" y="21"/>
                    <a:pt x="14" y="20"/>
                    <a:pt x="14" y="20"/>
                  </a:cubicBezTo>
                  <a:cubicBezTo>
                    <a:pt x="14" y="20"/>
                    <a:pt x="14" y="20"/>
                    <a:pt x="14" y="20"/>
                  </a:cubicBezTo>
                  <a:cubicBezTo>
                    <a:pt x="14" y="20"/>
                    <a:pt x="14" y="20"/>
                    <a:pt x="14" y="20"/>
                  </a:cubicBezTo>
                  <a:cubicBezTo>
                    <a:pt x="14" y="20"/>
                    <a:pt x="15" y="20"/>
                    <a:pt x="15" y="20"/>
                  </a:cubicBezTo>
                  <a:cubicBezTo>
                    <a:pt x="15" y="21"/>
                    <a:pt x="15" y="21"/>
                    <a:pt x="15" y="21"/>
                  </a:cubicBezTo>
                  <a:cubicBezTo>
                    <a:pt x="15" y="21"/>
                    <a:pt x="15" y="21"/>
                    <a:pt x="16" y="20"/>
                  </a:cubicBezTo>
                  <a:cubicBezTo>
                    <a:pt x="16" y="20"/>
                    <a:pt x="16" y="20"/>
                    <a:pt x="16" y="20"/>
                  </a:cubicBezTo>
                  <a:cubicBezTo>
                    <a:pt x="16" y="20"/>
                    <a:pt x="15" y="20"/>
                    <a:pt x="15" y="20"/>
                  </a:cubicBezTo>
                  <a:cubicBezTo>
                    <a:pt x="15" y="20"/>
                    <a:pt x="15" y="20"/>
                    <a:pt x="15" y="20"/>
                  </a:cubicBezTo>
                  <a:cubicBezTo>
                    <a:pt x="15" y="20"/>
                    <a:pt x="14" y="20"/>
                    <a:pt x="14" y="20"/>
                  </a:cubicBezTo>
                  <a:cubicBezTo>
                    <a:pt x="14" y="20"/>
                    <a:pt x="14" y="19"/>
                    <a:pt x="15" y="19"/>
                  </a:cubicBezTo>
                  <a:cubicBezTo>
                    <a:pt x="14" y="19"/>
                    <a:pt x="15" y="19"/>
                    <a:pt x="15" y="19"/>
                  </a:cubicBezTo>
                  <a:cubicBezTo>
                    <a:pt x="15" y="18"/>
                    <a:pt x="14" y="18"/>
                    <a:pt x="14" y="18"/>
                  </a:cubicBezTo>
                  <a:cubicBezTo>
                    <a:pt x="15" y="18"/>
                    <a:pt x="15" y="18"/>
                    <a:pt x="15" y="18"/>
                  </a:cubicBezTo>
                  <a:cubicBezTo>
                    <a:pt x="15" y="18"/>
                    <a:pt x="15" y="18"/>
                    <a:pt x="15" y="18"/>
                  </a:cubicBezTo>
                  <a:cubicBezTo>
                    <a:pt x="15" y="18"/>
                    <a:pt x="15" y="18"/>
                    <a:pt x="15" y="18"/>
                  </a:cubicBezTo>
                  <a:cubicBezTo>
                    <a:pt x="15" y="18"/>
                    <a:pt x="15" y="18"/>
                    <a:pt x="15" y="18"/>
                  </a:cubicBezTo>
                  <a:cubicBezTo>
                    <a:pt x="14" y="18"/>
                    <a:pt x="14" y="18"/>
                    <a:pt x="15" y="18"/>
                  </a:cubicBezTo>
                  <a:cubicBezTo>
                    <a:pt x="15" y="18"/>
                    <a:pt x="15" y="18"/>
                    <a:pt x="15" y="18"/>
                  </a:cubicBezTo>
                  <a:cubicBezTo>
                    <a:pt x="15" y="18"/>
                    <a:pt x="15" y="18"/>
                    <a:pt x="15" y="18"/>
                  </a:cubicBezTo>
                  <a:cubicBezTo>
                    <a:pt x="15" y="17"/>
                    <a:pt x="15" y="17"/>
                    <a:pt x="15" y="17"/>
                  </a:cubicBezTo>
                  <a:cubicBezTo>
                    <a:pt x="15" y="16"/>
                    <a:pt x="15" y="16"/>
                    <a:pt x="15" y="16"/>
                  </a:cubicBezTo>
                  <a:cubicBezTo>
                    <a:pt x="15" y="16"/>
                    <a:pt x="15" y="16"/>
                    <a:pt x="15" y="16"/>
                  </a:cubicBezTo>
                  <a:cubicBezTo>
                    <a:pt x="15" y="15"/>
                    <a:pt x="15" y="15"/>
                    <a:pt x="15" y="15"/>
                  </a:cubicBezTo>
                  <a:cubicBezTo>
                    <a:pt x="15" y="15"/>
                    <a:pt x="15" y="15"/>
                    <a:pt x="14" y="15"/>
                  </a:cubicBezTo>
                  <a:cubicBezTo>
                    <a:pt x="15" y="15"/>
                    <a:pt x="14" y="15"/>
                    <a:pt x="14" y="15"/>
                  </a:cubicBezTo>
                  <a:cubicBezTo>
                    <a:pt x="14" y="16"/>
                    <a:pt x="14" y="16"/>
                    <a:pt x="14" y="16"/>
                  </a:cubicBezTo>
                  <a:cubicBezTo>
                    <a:pt x="15" y="16"/>
                    <a:pt x="15" y="16"/>
                    <a:pt x="15" y="16"/>
                  </a:cubicBezTo>
                  <a:cubicBezTo>
                    <a:pt x="15" y="16"/>
                    <a:pt x="14" y="16"/>
                    <a:pt x="14" y="16"/>
                  </a:cubicBezTo>
                  <a:cubicBezTo>
                    <a:pt x="14" y="16"/>
                    <a:pt x="14" y="16"/>
                    <a:pt x="14" y="16"/>
                  </a:cubicBezTo>
                  <a:cubicBezTo>
                    <a:pt x="14" y="16"/>
                    <a:pt x="14" y="16"/>
                    <a:pt x="14" y="16"/>
                  </a:cubicBezTo>
                  <a:cubicBezTo>
                    <a:pt x="14" y="16"/>
                    <a:pt x="14" y="16"/>
                    <a:pt x="14" y="16"/>
                  </a:cubicBezTo>
                  <a:cubicBezTo>
                    <a:pt x="14" y="16"/>
                    <a:pt x="14" y="16"/>
                    <a:pt x="15" y="16"/>
                  </a:cubicBezTo>
                  <a:cubicBezTo>
                    <a:pt x="14" y="16"/>
                    <a:pt x="14" y="17"/>
                    <a:pt x="14" y="17"/>
                  </a:cubicBezTo>
                  <a:cubicBezTo>
                    <a:pt x="14" y="17"/>
                    <a:pt x="14" y="17"/>
                    <a:pt x="14" y="17"/>
                  </a:cubicBezTo>
                  <a:cubicBezTo>
                    <a:pt x="14" y="17"/>
                    <a:pt x="14" y="17"/>
                    <a:pt x="14" y="17"/>
                  </a:cubicBezTo>
                  <a:cubicBezTo>
                    <a:pt x="14" y="17"/>
                    <a:pt x="14" y="17"/>
                    <a:pt x="14" y="17"/>
                  </a:cubicBezTo>
                  <a:cubicBezTo>
                    <a:pt x="14" y="17"/>
                    <a:pt x="14" y="17"/>
                    <a:pt x="14" y="17"/>
                  </a:cubicBezTo>
                  <a:cubicBezTo>
                    <a:pt x="14" y="17"/>
                    <a:pt x="14" y="17"/>
                    <a:pt x="14" y="17"/>
                  </a:cubicBezTo>
                  <a:cubicBezTo>
                    <a:pt x="13" y="17"/>
                    <a:pt x="13" y="17"/>
                    <a:pt x="13" y="17"/>
                  </a:cubicBezTo>
                  <a:cubicBezTo>
                    <a:pt x="14" y="18"/>
                    <a:pt x="14" y="17"/>
                    <a:pt x="14" y="18"/>
                  </a:cubicBezTo>
                  <a:cubicBezTo>
                    <a:pt x="14" y="18"/>
                    <a:pt x="14" y="18"/>
                    <a:pt x="13" y="18"/>
                  </a:cubicBezTo>
                  <a:cubicBezTo>
                    <a:pt x="13" y="18"/>
                    <a:pt x="14" y="18"/>
                    <a:pt x="14" y="18"/>
                  </a:cubicBezTo>
                  <a:cubicBezTo>
                    <a:pt x="14" y="18"/>
                    <a:pt x="14" y="18"/>
                    <a:pt x="14" y="18"/>
                  </a:cubicBezTo>
                  <a:cubicBezTo>
                    <a:pt x="14" y="18"/>
                    <a:pt x="14" y="18"/>
                    <a:pt x="14" y="18"/>
                  </a:cubicBezTo>
                  <a:cubicBezTo>
                    <a:pt x="14" y="18"/>
                    <a:pt x="14" y="18"/>
                    <a:pt x="14" y="18"/>
                  </a:cubicBezTo>
                  <a:cubicBezTo>
                    <a:pt x="14" y="18"/>
                    <a:pt x="14" y="18"/>
                    <a:pt x="14" y="19"/>
                  </a:cubicBezTo>
                  <a:cubicBezTo>
                    <a:pt x="14" y="18"/>
                    <a:pt x="14" y="19"/>
                    <a:pt x="14" y="18"/>
                  </a:cubicBezTo>
                  <a:cubicBezTo>
                    <a:pt x="14" y="18"/>
                    <a:pt x="14" y="18"/>
                    <a:pt x="14" y="18"/>
                  </a:cubicBezTo>
                  <a:cubicBezTo>
                    <a:pt x="13" y="18"/>
                    <a:pt x="13" y="18"/>
                    <a:pt x="13" y="18"/>
                  </a:cubicBezTo>
                  <a:cubicBezTo>
                    <a:pt x="13" y="19"/>
                    <a:pt x="13" y="18"/>
                    <a:pt x="14" y="19"/>
                  </a:cubicBezTo>
                  <a:cubicBezTo>
                    <a:pt x="14" y="19"/>
                    <a:pt x="13" y="18"/>
                    <a:pt x="13" y="19"/>
                  </a:cubicBezTo>
                  <a:cubicBezTo>
                    <a:pt x="13" y="19"/>
                    <a:pt x="12" y="19"/>
                    <a:pt x="12" y="19"/>
                  </a:cubicBezTo>
                  <a:cubicBezTo>
                    <a:pt x="12" y="19"/>
                    <a:pt x="13" y="19"/>
                    <a:pt x="13" y="19"/>
                  </a:cubicBezTo>
                  <a:cubicBezTo>
                    <a:pt x="13" y="19"/>
                    <a:pt x="12" y="19"/>
                    <a:pt x="12" y="19"/>
                  </a:cubicBezTo>
                  <a:cubicBezTo>
                    <a:pt x="12" y="19"/>
                    <a:pt x="12" y="19"/>
                    <a:pt x="11" y="19"/>
                  </a:cubicBezTo>
                  <a:cubicBezTo>
                    <a:pt x="12" y="19"/>
                    <a:pt x="11" y="19"/>
                    <a:pt x="11" y="18"/>
                  </a:cubicBezTo>
                  <a:cubicBezTo>
                    <a:pt x="11" y="18"/>
                    <a:pt x="11" y="19"/>
                    <a:pt x="11" y="19"/>
                  </a:cubicBezTo>
                  <a:cubicBezTo>
                    <a:pt x="11" y="19"/>
                    <a:pt x="11" y="18"/>
                    <a:pt x="11" y="18"/>
                  </a:cubicBezTo>
                  <a:cubicBezTo>
                    <a:pt x="11" y="18"/>
                    <a:pt x="11" y="18"/>
                    <a:pt x="11" y="18"/>
                  </a:cubicBezTo>
                  <a:cubicBezTo>
                    <a:pt x="11" y="18"/>
                    <a:pt x="11" y="18"/>
                    <a:pt x="11" y="18"/>
                  </a:cubicBezTo>
                  <a:cubicBezTo>
                    <a:pt x="11" y="18"/>
                    <a:pt x="11" y="18"/>
                    <a:pt x="11" y="18"/>
                  </a:cubicBezTo>
                  <a:cubicBezTo>
                    <a:pt x="11" y="18"/>
                    <a:pt x="12" y="19"/>
                    <a:pt x="12" y="19"/>
                  </a:cubicBezTo>
                  <a:cubicBezTo>
                    <a:pt x="12" y="19"/>
                    <a:pt x="12" y="19"/>
                    <a:pt x="12" y="18"/>
                  </a:cubicBezTo>
                  <a:cubicBezTo>
                    <a:pt x="12" y="19"/>
                    <a:pt x="12" y="19"/>
                    <a:pt x="12" y="19"/>
                  </a:cubicBezTo>
                  <a:cubicBezTo>
                    <a:pt x="12" y="19"/>
                    <a:pt x="12" y="18"/>
                    <a:pt x="12" y="18"/>
                  </a:cubicBezTo>
                  <a:cubicBezTo>
                    <a:pt x="12" y="18"/>
                    <a:pt x="12" y="18"/>
                    <a:pt x="11" y="18"/>
                  </a:cubicBezTo>
                  <a:cubicBezTo>
                    <a:pt x="12" y="18"/>
                    <a:pt x="11" y="18"/>
                    <a:pt x="12" y="18"/>
                  </a:cubicBezTo>
                  <a:cubicBezTo>
                    <a:pt x="12" y="18"/>
                    <a:pt x="11" y="18"/>
                    <a:pt x="12" y="18"/>
                  </a:cubicBezTo>
                  <a:cubicBezTo>
                    <a:pt x="12" y="18"/>
                    <a:pt x="12" y="18"/>
                    <a:pt x="12" y="18"/>
                  </a:cubicBezTo>
                  <a:cubicBezTo>
                    <a:pt x="12" y="18"/>
                    <a:pt x="12" y="18"/>
                    <a:pt x="13" y="18"/>
                  </a:cubicBezTo>
                  <a:cubicBezTo>
                    <a:pt x="12" y="18"/>
                    <a:pt x="12" y="18"/>
                    <a:pt x="12" y="18"/>
                  </a:cubicBezTo>
                  <a:cubicBezTo>
                    <a:pt x="13" y="18"/>
                    <a:pt x="13" y="18"/>
                    <a:pt x="13" y="18"/>
                  </a:cubicBezTo>
                  <a:cubicBezTo>
                    <a:pt x="13" y="18"/>
                    <a:pt x="13" y="18"/>
                    <a:pt x="13" y="18"/>
                  </a:cubicBezTo>
                  <a:cubicBezTo>
                    <a:pt x="13" y="18"/>
                    <a:pt x="13" y="18"/>
                    <a:pt x="13" y="18"/>
                  </a:cubicBezTo>
                  <a:cubicBezTo>
                    <a:pt x="14" y="18"/>
                    <a:pt x="13" y="18"/>
                    <a:pt x="14" y="18"/>
                  </a:cubicBezTo>
                  <a:cubicBezTo>
                    <a:pt x="14" y="18"/>
                    <a:pt x="14" y="18"/>
                    <a:pt x="13" y="18"/>
                  </a:cubicBezTo>
                  <a:cubicBezTo>
                    <a:pt x="14" y="18"/>
                    <a:pt x="14" y="18"/>
                    <a:pt x="14" y="18"/>
                  </a:cubicBezTo>
                  <a:cubicBezTo>
                    <a:pt x="14" y="18"/>
                    <a:pt x="13" y="18"/>
                    <a:pt x="13" y="18"/>
                  </a:cubicBezTo>
                  <a:cubicBezTo>
                    <a:pt x="13" y="18"/>
                    <a:pt x="14" y="18"/>
                    <a:pt x="13" y="18"/>
                  </a:cubicBezTo>
                  <a:cubicBezTo>
                    <a:pt x="13" y="18"/>
                    <a:pt x="13" y="18"/>
                    <a:pt x="13" y="18"/>
                  </a:cubicBezTo>
                  <a:cubicBezTo>
                    <a:pt x="13" y="18"/>
                    <a:pt x="13" y="18"/>
                    <a:pt x="13" y="18"/>
                  </a:cubicBezTo>
                  <a:cubicBezTo>
                    <a:pt x="13" y="18"/>
                    <a:pt x="13" y="18"/>
                    <a:pt x="12" y="18"/>
                  </a:cubicBezTo>
                  <a:cubicBezTo>
                    <a:pt x="12" y="18"/>
                    <a:pt x="12" y="17"/>
                    <a:pt x="12" y="17"/>
                  </a:cubicBezTo>
                  <a:cubicBezTo>
                    <a:pt x="13" y="17"/>
                    <a:pt x="13" y="18"/>
                    <a:pt x="13" y="18"/>
                  </a:cubicBezTo>
                  <a:cubicBezTo>
                    <a:pt x="13" y="18"/>
                    <a:pt x="13" y="17"/>
                    <a:pt x="13" y="17"/>
                  </a:cubicBezTo>
                  <a:cubicBezTo>
                    <a:pt x="12" y="17"/>
                    <a:pt x="12" y="17"/>
                    <a:pt x="12" y="18"/>
                  </a:cubicBezTo>
                  <a:cubicBezTo>
                    <a:pt x="12" y="17"/>
                    <a:pt x="12" y="17"/>
                    <a:pt x="12" y="17"/>
                  </a:cubicBezTo>
                  <a:cubicBezTo>
                    <a:pt x="12" y="17"/>
                    <a:pt x="11" y="17"/>
                    <a:pt x="11" y="17"/>
                  </a:cubicBezTo>
                  <a:cubicBezTo>
                    <a:pt x="11" y="17"/>
                    <a:pt x="11" y="17"/>
                    <a:pt x="11" y="17"/>
                  </a:cubicBezTo>
                  <a:cubicBezTo>
                    <a:pt x="11" y="17"/>
                    <a:pt x="11" y="17"/>
                    <a:pt x="11" y="17"/>
                  </a:cubicBezTo>
                  <a:cubicBezTo>
                    <a:pt x="11" y="17"/>
                    <a:pt x="11" y="17"/>
                    <a:pt x="11" y="17"/>
                  </a:cubicBezTo>
                  <a:cubicBezTo>
                    <a:pt x="11" y="16"/>
                    <a:pt x="11" y="16"/>
                    <a:pt x="11" y="16"/>
                  </a:cubicBezTo>
                  <a:cubicBezTo>
                    <a:pt x="11" y="16"/>
                    <a:pt x="11" y="16"/>
                    <a:pt x="11" y="16"/>
                  </a:cubicBezTo>
                  <a:cubicBezTo>
                    <a:pt x="11" y="16"/>
                    <a:pt x="11" y="16"/>
                    <a:pt x="11" y="16"/>
                  </a:cubicBezTo>
                  <a:cubicBezTo>
                    <a:pt x="11" y="16"/>
                    <a:pt x="11" y="16"/>
                    <a:pt x="11" y="16"/>
                  </a:cubicBezTo>
                  <a:cubicBezTo>
                    <a:pt x="11" y="16"/>
                    <a:pt x="11" y="16"/>
                    <a:pt x="11" y="16"/>
                  </a:cubicBezTo>
                  <a:cubicBezTo>
                    <a:pt x="11" y="16"/>
                    <a:pt x="11" y="16"/>
                    <a:pt x="11" y="16"/>
                  </a:cubicBezTo>
                  <a:cubicBezTo>
                    <a:pt x="11" y="16"/>
                    <a:pt x="11" y="15"/>
                    <a:pt x="12" y="15"/>
                  </a:cubicBezTo>
                  <a:cubicBezTo>
                    <a:pt x="12" y="16"/>
                    <a:pt x="12" y="16"/>
                    <a:pt x="12" y="16"/>
                  </a:cubicBezTo>
                  <a:cubicBezTo>
                    <a:pt x="12" y="16"/>
                    <a:pt x="12" y="16"/>
                    <a:pt x="12" y="16"/>
                  </a:cubicBezTo>
                  <a:cubicBezTo>
                    <a:pt x="12" y="16"/>
                    <a:pt x="12" y="16"/>
                    <a:pt x="12" y="16"/>
                  </a:cubicBezTo>
                  <a:cubicBezTo>
                    <a:pt x="12" y="16"/>
                    <a:pt x="12" y="15"/>
                    <a:pt x="12" y="15"/>
                  </a:cubicBezTo>
                  <a:cubicBezTo>
                    <a:pt x="12" y="15"/>
                    <a:pt x="12" y="15"/>
                    <a:pt x="12" y="15"/>
                  </a:cubicBezTo>
                  <a:cubicBezTo>
                    <a:pt x="12" y="15"/>
                    <a:pt x="12" y="15"/>
                    <a:pt x="12" y="15"/>
                  </a:cubicBezTo>
                  <a:cubicBezTo>
                    <a:pt x="11" y="15"/>
                    <a:pt x="12" y="15"/>
                    <a:pt x="12" y="15"/>
                  </a:cubicBezTo>
                  <a:cubicBezTo>
                    <a:pt x="12" y="15"/>
                    <a:pt x="12" y="14"/>
                    <a:pt x="12" y="14"/>
                  </a:cubicBezTo>
                  <a:cubicBezTo>
                    <a:pt x="12" y="14"/>
                    <a:pt x="12" y="14"/>
                    <a:pt x="12" y="14"/>
                  </a:cubicBezTo>
                  <a:cubicBezTo>
                    <a:pt x="12" y="14"/>
                    <a:pt x="12" y="13"/>
                    <a:pt x="12" y="13"/>
                  </a:cubicBezTo>
                  <a:cubicBezTo>
                    <a:pt x="12" y="13"/>
                    <a:pt x="13" y="13"/>
                    <a:pt x="13" y="13"/>
                  </a:cubicBezTo>
                  <a:cubicBezTo>
                    <a:pt x="13" y="13"/>
                    <a:pt x="12" y="13"/>
                    <a:pt x="13" y="13"/>
                  </a:cubicBezTo>
                  <a:cubicBezTo>
                    <a:pt x="13" y="13"/>
                    <a:pt x="12" y="13"/>
                    <a:pt x="13" y="13"/>
                  </a:cubicBezTo>
                  <a:cubicBezTo>
                    <a:pt x="13" y="13"/>
                    <a:pt x="13" y="13"/>
                    <a:pt x="13" y="13"/>
                  </a:cubicBezTo>
                  <a:cubicBezTo>
                    <a:pt x="13" y="12"/>
                    <a:pt x="13" y="12"/>
                    <a:pt x="13" y="12"/>
                  </a:cubicBezTo>
                  <a:cubicBezTo>
                    <a:pt x="13" y="12"/>
                    <a:pt x="13" y="12"/>
                    <a:pt x="13" y="12"/>
                  </a:cubicBezTo>
                  <a:cubicBezTo>
                    <a:pt x="13" y="12"/>
                    <a:pt x="13" y="12"/>
                    <a:pt x="13" y="12"/>
                  </a:cubicBezTo>
                  <a:cubicBezTo>
                    <a:pt x="13" y="12"/>
                    <a:pt x="14" y="12"/>
                    <a:pt x="14" y="12"/>
                  </a:cubicBezTo>
                  <a:cubicBezTo>
                    <a:pt x="13" y="12"/>
                    <a:pt x="13" y="12"/>
                    <a:pt x="13" y="12"/>
                  </a:cubicBezTo>
                  <a:cubicBezTo>
                    <a:pt x="14" y="10"/>
                    <a:pt x="16" y="9"/>
                    <a:pt x="18" y="8"/>
                  </a:cubicBezTo>
                  <a:cubicBezTo>
                    <a:pt x="18" y="7"/>
                    <a:pt x="18" y="7"/>
                    <a:pt x="19" y="7"/>
                  </a:cubicBezTo>
                  <a:cubicBezTo>
                    <a:pt x="19" y="7"/>
                    <a:pt x="19" y="7"/>
                    <a:pt x="19" y="7"/>
                  </a:cubicBezTo>
                  <a:cubicBezTo>
                    <a:pt x="19" y="7"/>
                    <a:pt x="19" y="7"/>
                    <a:pt x="19" y="7"/>
                  </a:cubicBezTo>
                  <a:cubicBezTo>
                    <a:pt x="20" y="7"/>
                    <a:pt x="20" y="7"/>
                    <a:pt x="20" y="7"/>
                  </a:cubicBezTo>
                  <a:cubicBezTo>
                    <a:pt x="20" y="7"/>
                    <a:pt x="20" y="7"/>
                    <a:pt x="20" y="7"/>
                  </a:cubicBezTo>
                  <a:cubicBezTo>
                    <a:pt x="21" y="7"/>
                    <a:pt x="21" y="7"/>
                    <a:pt x="21" y="7"/>
                  </a:cubicBezTo>
                  <a:cubicBezTo>
                    <a:pt x="21" y="6"/>
                    <a:pt x="22" y="6"/>
                    <a:pt x="22" y="6"/>
                  </a:cubicBezTo>
                  <a:cubicBezTo>
                    <a:pt x="22" y="6"/>
                    <a:pt x="22" y="6"/>
                    <a:pt x="23" y="6"/>
                  </a:cubicBezTo>
                  <a:cubicBezTo>
                    <a:pt x="23" y="6"/>
                    <a:pt x="22" y="6"/>
                    <a:pt x="22" y="6"/>
                  </a:cubicBezTo>
                  <a:cubicBezTo>
                    <a:pt x="23" y="6"/>
                    <a:pt x="23" y="6"/>
                    <a:pt x="23" y="6"/>
                  </a:cubicBezTo>
                  <a:cubicBezTo>
                    <a:pt x="23" y="6"/>
                    <a:pt x="23" y="6"/>
                    <a:pt x="24" y="6"/>
                  </a:cubicBezTo>
                  <a:cubicBezTo>
                    <a:pt x="23" y="6"/>
                    <a:pt x="23" y="6"/>
                    <a:pt x="23" y="7"/>
                  </a:cubicBezTo>
                  <a:cubicBezTo>
                    <a:pt x="24" y="7"/>
                    <a:pt x="24" y="6"/>
                    <a:pt x="24" y="6"/>
                  </a:cubicBezTo>
                  <a:cubicBezTo>
                    <a:pt x="24" y="6"/>
                    <a:pt x="24" y="7"/>
                    <a:pt x="24" y="7"/>
                  </a:cubicBezTo>
                  <a:cubicBezTo>
                    <a:pt x="24" y="7"/>
                    <a:pt x="24" y="6"/>
                    <a:pt x="24" y="6"/>
                  </a:cubicBezTo>
                  <a:cubicBezTo>
                    <a:pt x="24" y="7"/>
                    <a:pt x="24" y="6"/>
                    <a:pt x="24" y="6"/>
                  </a:cubicBezTo>
                  <a:cubicBezTo>
                    <a:pt x="24" y="6"/>
                    <a:pt x="25" y="7"/>
                    <a:pt x="25" y="7"/>
                  </a:cubicBezTo>
                  <a:cubicBezTo>
                    <a:pt x="25" y="7"/>
                    <a:pt x="25" y="6"/>
                    <a:pt x="25" y="7"/>
                  </a:cubicBezTo>
                  <a:cubicBezTo>
                    <a:pt x="25" y="7"/>
                    <a:pt x="25" y="7"/>
                    <a:pt x="25" y="7"/>
                  </a:cubicBezTo>
                  <a:cubicBezTo>
                    <a:pt x="25" y="7"/>
                    <a:pt x="25" y="6"/>
                    <a:pt x="25" y="7"/>
                  </a:cubicBezTo>
                  <a:cubicBezTo>
                    <a:pt x="26" y="7"/>
                    <a:pt x="26" y="7"/>
                    <a:pt x="26" y="7"/>
                  </a:cubicBezTo>
                  <a:cubicBezTo>
                    <a:pt x="26" y="7"/>
                    <a:pt x="26" y="7"/>
                    <a:pt x="26" y="7"/>
                  </a:cubicBezTo>
                  <a:cubicBezTo>
                    <a:pt x="26" y="7"/>
                    <a:pt x="27" y="7"/>
                    <a:pt x="27" y="7"/>
                  </a:cubicBezTo>
                  <a:cubicBezTo>
                    <a:pt x="27" y="7"/>
                    <a:pt x="27" y="7"/>
                    <a:pt x="27" y="7"/>
                  </a:cubicBezTo>
                  <a:cubicBezTo>
                    <a:pt x="27" y="7"/>
                    <a:pt x="27" y="7"/>
                    <a:pt x="27" y="7"/>
                  </a:cubicBezTo>
                  <a:cubicBezTo>
                    <a:pt x="27" y="7"/>
                    <a:pt x="27" y="7"/>
                    <a:pt x="27" y="7"/>
                  </a:cubicBezTo>
                  <a:cubicBezTo>
                    <a:pt x="27" y="7"/>
                    <a:pt x="28" y="7"/>
                    <a:pt x="28" y="7"/>
                  </a:cubicBezTo>
                  <a:cubicBezTo>
                    <a:pt x="28" y="7"/>
                    <a:pt x="28" y="7"/>
                    <a:pt x="28" y="7"/>
                  </a:cubicBezTo>
                  <a:cubicBezTo>
                    <a:pt x="28" y="7"/>
                    <a:pt x="28" y="7"/>
                    <a:pt x="28" y="8"/>
                  </a:cubicBezTo>
                  <a:cubicBezTo>
                    <a:pt x="28" y="8"/>
                    <a:pt x="28" y="7"/>
                    <a:pt x="29" y="7"/>
                  </a:cubicBezTo>
                  <a:cubicBezTo>
                    <a:pt x="29" y="8"/>
                    <a:pt x="29" y="8"/>
                    <a:pt x="29" y="8"/>
                  </a:cubicBezTo>
                  <a:cubicBezTo>
                    <a:pt x="29" y="8"/>
                    <a:pt x="29" y="8"/>
                    <a:pt x="30" y="8"/>
                  </a:cubicBezTo>
                  <a:cubicBezTo>
                    <a:pt x="30" y="8"/>
                    <a:pt x="30" y="8"/>
                    <a:pt x="30" y="8"/>
                  </a:cubicBezTo>
                  <a:cubicBezTo>
                    <a:pt x="30" y="8"/>
                    <a:pt x="30" y="8"/>
                    <a:pt x="30" y="8"/>
                  </a:cubicBezTo>
                  <a:cubicBezTo>
                    <a:pt x="31" y="9"/>
                    <a:pt x="30" y="9"/>
                    <a:pt x="30" y="9"/>
                  </a:cubicBezTo>
                  <a:cubicBezTo>
                    <a:pt x="31" y="9"/>
                    <a:pt x="31" y="9"/>
                    <a:pt x="31" y="9"/>
                  </a:cubicBezTo>
                  <a:cubicBezTo>
                    <a:pt x="31" y="9"/>
                    <a:pt x="31" y="9"/>
                    <a:pt x="31" y="9"/>
                  </a:cubicBezTo>
                  <a:cubicBezTo>
                    <a:pt x="31" y="9"/>
                    <a:pt x="31" y="9"/>
                    <a:pt x="31" y="9"/>
                  </a:cubicBezTo>
                  <a:cubicBezTo>
                    <a:pt x="31" y="9"/>
                    <a:pt x="32" y="9"/>
                    <a:pt x="32" y="9"/>
                  </a:cubicBezTo>
                  <a:cubicBezTo>
                    <a:pt x="32" y="9"/>
                    <a:pt x="32" y="9"/>
                    <a:pt x="32" y="10"/>
                  </a:cubicBezTo>
                  <a:cubicBezTo>
                    <a:pt x="32" y="10"/>
                    <a:pt x="32" y="10"/>
                    <a:pt x="32" y="10"/>
                  </a:cubicBezTo>
                  <a:cubicBezTo>
                    <a:pt x="32" y="10"/>
                    <a:pt x="32" y="10"/>
                    <a:pt x="32" y="10"/>
                  </a:cubicBezTo>
                  <a:cubicBezTo>
                    <a:pt x="32" y="10"/>
                    <a:pt x="32" y="10"/>
                    <a:pt x="32" y="10"/>
                  </a:cubicBezTo>
                  <a:cubicBezTo>
                    <a:pt x="32" y="10"/>
                    <a:pt x="32" y="10"/>
                    <a:pt x="32" y="11"/>
                  </a:cubicBezTo>
                  <a:cubicBezTo>
                    <a:pt x="32" y="11"/>
                    <a:pt x="33" y="10"/>
                    <a:pt x="33" y="10"/>
                  </a:cubicBezTo>
                  <a:cubicBezTo>
                    <a:pt x="33" y="10"/>
                    <a:pt x="33" y="11"/>
                    <a:pt x="33" y="11"/>
                  </a:cubicBezTo>
                  <a:cubicBezTo>
                    <a:pt x="33" y="11"/>
                    <a:pt x="33" y="11"/>
                    <a:pt x="33" y="11"/>
                  </a:cubicBezTo>
                  <a:cubicBezTo>
                    <a:pt x="33" y="11"/>
                    <a:pt x="33" y="11"/>
                    <a:pt x="33" y="11"/>
                  </a:cubicBezTo>
                  <a:cubicBezTo>
                    <a:pt x="33" y="12"/>
                    <a:pt x="34" y="12"/>
                    <a:pt x="34" y="12"/>
                  </a:cubicBezTo>
                  <a:cubicBezTo>
                    <a:pt x="34" y="12"/>
                    <a:pt x="34" y="12"/>
                    <a:pt x="34" y="12"/>
                  </a:cubicBezTo>
                  <a:cubicBezTo>
                    <a:pt x="34" y="12"/>
                    <a:pt x="34" y="12"/>
                    <a:pt x="34" y="13"/>
                  </a:cubicBezTo>
                  <a:cubicBezTo>
                    <a:pt x="35" y="13"/>
                    <a:pt x="35" y="13"/>
                    <a:pt x="35" y="13"/>
                  </a:cubicBezTo>
                  <a:cubicBezTo>
                    <a:pt x="35" y="13"/>
                    <a:pt x="35" y="13"/>
                    <a:pt x="35" y="13"/>
                  </a:cubicBezTo>
                  <a:cubicBezTo>
                    <a:pt x="35" y="13"/>
                    <a:pt x="35" y="13"/>
                    <a:pt x="35" y="13"/>
                  </a:cubicBezTo>
                  <a:cubicBezTo>
                    <a:pt x="35" y="13"/>
                    <a:pt x="35" y="12"/>
                    <a:pt x="35" y="12"/>
                  </a:cubicBezTo>
                  <a:cubicBezTo>
                    <a:pt x="35" y="12"/>
                    <a:pt x="35" y="12"/>
                    <a:pt x="35" y="12"/>
                  </a:cubicBezTo>
                  <a:cubicBezTo>
                    <a:pt x="34" y="12"/>
                    <a:pt x="35" y="12"/>
                    <a:pt x="35" y="12"/>
                  </a:cubicBezTo>
                  <a:cubicBezTo>
                    <a:pt x="34" y="12"/>
                    <a:pt x="34" y="12"/>
                    <a:pt x="34" y="12"/>
                  </a:cubicBezTo>
                  <a:cubicBezTo>
                    <a:pt x="34" y="12"/>
                    <a:pt x="34" y="12"/>
                    <a:pt x="34" y="12"/>
                  </a:cubicBezTo>
                  <a:cubicBezTo>
                    <a:pt x="34" y="11"/>
                    <a:pt x="34" y="11"/>
                    <a:pt x="34" y="11"/>
                  </a:cubicBezTo>
                  <a:cubicBezTo>
                    <a:pt x="34" y="11"/>
                    <a:pt x="34" y="11"/>
                    <a:pt x="34" y="11"/>
                  </a:cubicBezTo>
                  <a:cubicBezTo>
                    <a:pt x="34" y="11"/>
                    <a:pt x="34" y="11"/>
                    <a:pt x="33" y="11"/>
                  </a:cubicBezTo>
                  <a:cubicBezTo>
                    <a:pt x="34" y="10"/>
                    <a:pt x="34" y="10"/>
                    <a:pt x="34" y="10"/>
                  </a:cubicBezTo>
                  <a:cubicBezTo>
                    <a:pt x="34" y="10"/>
                    <a:pt x="34" y="10"/>
                    <a:pt x="34" y="10"/>
                  </a:cubicBezTo>
                  <a:cubicBezTo>
                    <a:pt x="34" y="10"/>
                    <a:pt x="34" y="10"/>
                    <a:pt x="34" y="10"/>
                  </a:cubicBezTo>
                  <a:cubicBezTo>
                    <a:pt x="33" y="10"/>
                    <a:pt x="34" y="10"/>
                    <a:pt x="34" y="10"/>
                  </a:cubicBezTo>
                  <a:cubicBezTo>
                    <a:pt x="33" y="10"/>
                    <a:pt x="33" y="10"/>
                    <a:pt x="33" y="10"/>
                  </a:cubicBezTo>
                  <a:cubicBezTo>
                    <a:pt x="33" y="10"/>
                    <a:pt x="33" y="10"/>
                    <a:pt x="33" y="10"/>
                  </a:cubicBezTo>
                  <a:cubicBezTo>
                    <a:pt x="33" y="10"/>
                    <a:pt x="33" y="10"/>
                    <a:pt x="33" y="10"/>
                  </a:cubicBezTo>
                  <a:cubicBezTo>
                    <a:pt x="33" y="10"/>
                    <a:pt x="33" y="10"/>
                    <a:pt x="33" y="10"/>
                  </a:cubicBezTo>
                  <a:cubicBezTo>
                    <a:pt x="33" y="10"/>
                    <a:pt x="33" y="10"/>
                    <a:pt x="33" y="10"/>
                  </a:cubicBezTo>
                  <a:cubicBezTo>
                    <a:pt x="33" y="10"/>
                    <a:pt x="33" y="10"/>
                    <a:pt x="33" y="10"/>
                  </a:cubicBezTo>
                  <a:cubicBezTo>
                    <a:pt x="33" y="10"/>
                    <a:pt x="34" y="10"/>
                    <a:pt x="33" y="10"/>
                  </a:cubicBezTo>
                  <a:cubicBezTo>
                    <a:pt x="34" y="10"/>
                    <a:pt x="33" y="10"/>
                    <a:pt x="34" y="10"/>
                  </a:cubicBezTo>
                  <a:cubicBezTo>
                    <a:pt x="33" y="9"/>
                    <a:pt x="33" y="10"/>
                    <a:pt x="33" y="9"/>
                  </a:cubicBezTo>
                  <a:cubicBezTo>
                    <a:pt x="33" y="10"/>
                    <a:pt x="33" y="10"/>
                    <a:pt x="33" y="10"/>
                  </a:cubicBezTo>
                  <a:cubicBezTo>
                    <a:pt x="33" y="10"/>
                    <a:pt x="33" y="10"/>
                    <a:pt x="33" y="9"/>
                  </a:cubicBezTo>
                  <a:cubicBezTo>
                    <a:pt x="33" y="9"/>
                    <a:pt x="33" y="9"/>
                    <a:pt x="33" y="9"/>
                  </a:cubicBezTo>
                  <a:cubicBezTo>
                    <a:pt x="33" y="9"/>
                    <a:pt x="33" y="9"/>
                    <a:pt x="33" y="9"/>
                  </a:cubicBezTo>
                  <a:cubicBezTo>
                    <a:pt x="33" y="9"/>
                    <a:pt x="33" y="9"/>
                    <a:pt x="33" y="9"/>
                  </a:cubicBezTo>
                  <a:cubicBezTo>
                    <a:pt x="32" y="9"/>
                    <a:pt x="32" y="9"/>
                    <a:pt x="33" y="9"/>
                  </a:cubicBezTo>
                  <a:cubicBezTo>
                    <a:pt x="32" y="9"/>
                    <a:pt x="32" y="9"/>
                    <a:pt x="32" y="9"/>
                  </a:cubicBezTo>
                  <a:cubicBezTo>
                    <a:pt x="32" y="9"/>
                    <a:pt x="33" y="9"/>
                    <a:pt x="33" y="9"/>
                  </a:cubicBezTo>
                  <a:cubicBezTo>
                    <a:pt x="33" y="8"/>
                    <a:pt x="33" y="8"/>
                    <a:pt x="33" y="8"/>
                  </a:cubicBezTo>
                  <a:cubicBezTo>
                    <a:pt x="32" y="9"/>
                    <a:pt x="32" y="9"/>
                    <a:pt x="32" y="9"/>
                  </a:cubicBezTo>
                  <a:cubicBezTo>
                    <a:pt x="32" y="9"/>
                    <a:pt x="32" y="8"/>
                    <a:pt x="32" y="8"/>
                  </a:cubicBezTo>
                  <a:cubicBezTo>
                    <a:pt x="32" y="8"/>
                    <a:pt x="32" y="8"/>
                    <a:pt x="32" y="8"/>
                  </a:cubicBezTo>
                  <a:cubicBezTo>
                    <a:pt x="32" y="8"/>
                    <a:pt x="31" y="8"/>
                    <a:pt x="30" y="7"/>
                  </a:cubicBezTo>
                  <a:cubicBezTo>
                    <a:pt x="30" y="7"/>
                    <a:pt x="30" y="7"/>
                    <a:pt x="30" y="7"/>
                  </a:cubicBezTo>
                  <a:cubicBezTo>
                    <a:pt x="30" y="7"/>
                    <a:pt x="30" y="7"/>
                    <a:pt x="29" y="7"/>
                  </a:cubicBezTo>
                  <a:cubicBezTo>
                    <a:pt x="30" y="6"/>
                    <a:pt x="30" y="7"/>
                    <a:pt x="30" y="7"/>
                  </a:cubicBezTo>
                  <a:cubicBezTo>
                    <a:pt x="30" y="7"/>
                    <a:pt x="30" y="7"/>
                    <a:pt x="31" y="7"/>
                  </a:cubicBezTo>
                  <a:cubicBezTo>
                    <a:pt x="31" y="7"/>
                    <a:pt x="31" y="7"/>
                    <a:pt x="31" y="7"/>
                  </a:cubicBezTo>
                  <a:cubicBezTo>
                    <a:pt x="31" y="7"/>
                    <a:pt x="31" y="6"/>
                    <a:pt x="31" y="6"/>
                  </a:cubicBezTo>
                  <a:cubicBezTo>
                    <a:pt x="31" y="6"/>
                    <a:pt x="31" y="7"/>
                    <a:pt x="31" y="7"/>
                  </a:cubicBezTo>
                  <a:cubicBezTo>
                    <a:pt x="30" y="7"/>
                    <a:pt x="30" y="6"/>
                    <a:pt x="30" y="6"/>
                  </a:cubicBezTo>
                  <a:cubicBezTo>
                    <a:pt x="30" y="7"/>
                    <a:pt x="30" y="6"/>
                    <a:pt x="30" y="7"/>
                  </a:cubicBezTo>
                  <a:cubicBezTo>
                    <a:pt x="29" y="6"/>
                    <a:pt x="28" y="5"/>
                    <a:pt x="27" y="5"/>
                  </a:cubicBezTo>
                  <a:cubicBezTo>
                    <a:pt x="27" y="5"/>
                    <a:pt x="26" y="5"/>
                    <a:pt x="26" y="5"/>
                  </a:cubicBezTo>
                  <a:cubicBezTo>
                    <a:pt x="26" y="5"/>
                    <a:pt x="26" y="5"/>
                    <a:pt x="26" y="5"/>
                  </a:cubicBezTo>
                  <a:cubicBezTo>
                    <a:pt x="26" y="5"/>
                    <a:pt x="26" y="4"/>
                    <a:pt x="26" y="5"/>
                  </a:cubicBezTo>
                  <a:cubicBezTo>
                    <a:pt x="26" y="4"/>
                    <a:pt x="25" y="4"/>
                    <a:pt x="25" y="4"/>
                  </a:cubicBezTo>
                  <a:cubicBezTo>
                    <a:pt x="25" y="4"/>
                    <a:pt x="25" y="5"/>
                    <a:pt x="25" y="5"/>
                  </a:cubicBezTo>
                  <a:cubicBezTo>
                    <a:pt x="25" y="5"/>
                    <a:pt x="24" y="5"/>
                    <a:pt x="24" y="4"/>
                  </a:cubicBezTo>
                  <a:cubicBezTo>
                    <a:pt x="23" y="4"/>
                    <a:pt x="23" y="4"/>
                    <a:pt x="23" y="4"/>
                  </a:cubicBezTo>
                  <a:cubicBezTo>
                    <a:pt x="23" y="4"/>
                    <a:pt x="23" y="4"/>
                    <a:pt x="23" y="4"/>
                  </a:cubicBezTo>
                  <a:cubicBezTo>
                    <a:pt x="22" y="4"/>
                    <a:pt x="22" y="4"/>
                    <a:pt x="22" y="4"/>
                  </a:cubicBezTo>
                  <a:cubicBezTo>
                    <a:pt x="22" y="4"/>
                    <a:pt x="22" y="4"/>
                    <a:pt x="22" y="4"/>
                  </a:cubicBezTo>
                  <a:cubicBezTo>
                    <a:pt x="22" y="4"/>
                    <a:pt x="22" y="4"/>
                    <a:pt x="22" y="4"/>
                  </a:cubicBezTo>
                  <a:cubicBezTo>
                    <a:pt x="22" y="4"/>
                    <a:pt x="22" y="4"/>
                    <a:pt x="22" y="4"/>
                  </a:cubicBezTo>
                  <a:cubicBezTo>
                    <a:pt x="22" y="4"/>
                    <a:pt x="22" y="4"/>
                    <a:pt x="22" y="4"/>
                  </a:cubicBezTo>
                  <a:cubicBezTo>
                    <a:pt x="22" y="4"/>
                    <a:pt x="22" y="4"/>
                    <a:pt x="22" y="4"/>
                  </a:cubicBezTo>
                  <a:cubicBezTo>
                    <a:pt x="22" y="4"/>
                    <a:pt x="22" y="3"/>
                    <a:pt x="22" y="3"/>
                  </a:cubicBezTo>
                  <a:cubicBezTo>
                    <a:pt x="22" y="3"/>
                    <a:pt x="22" y="3"/>
                    <a:pt x="22" y="3"/>
                  </a:cubicBezTo>
                  <a:cubicBezTo>
                    <a:pt x="22" y="2"/>
                    <a:pt x="22" y="3"/>
                    <a:pt x="22" y="2"/>
                  </a:cubicBezTo>
                  <a:cubicBezTo>
                    <a:pt x="22" y="2"/>
                    <a:pt x="22" y="2"/>
                    <a:pt x="22" y="2"/>
                  </a:cubicBezTo>
                  <a:cubicBezTo>
                    <a:pt x="22" y="2"/>
                    <a:pt x="22" y="2"/>
                    <a:pt x="22" y="2"/>
                  </a:cubicBezTo>
                  <a:cubicBezTo>
                    <a:pt x="22" y="2"/>
                    <a:pt x="23" y="2"/>
                    <a:pt x="23" y="2"/>
                  </a:cubicBezTo>
                  <a:cubicBezTo>
                    <a:pt x="23" y="2"/>
                    <a:pt x="23" y="3"/>
                    <a:pt x="23" y="3"/>
                  </a:cubicBezTo>
                  <a:cubicBezTo>
                    <a:pt x="23" y="3"/>
                    <a:pt x="23" y="3"/>
                    <a:pt x="23" y="3"/>
                  </a:cubicBezTo>
                  <a:cubicBezTo>
                    <a:pt x="23" y="3"/>
                    <a:pt x="23" y="3"/>
                    <a:pt x="23" y="4"/>
                  </a:cubicBezTo>
                  <a:cubicBezTo>
                    <a:pt x="23" y="4"/>
                    <a:pt x="23" y="4"/>
                    <a:pt x="23" y="3"/>
                  </a:cubicBezTo>
                  <a:cubicBezTo>
                    <a:pt x="23" y="3"/>
                    <a:pt x="23" y="4"/>
                    <a:pt x="24" y="4"/>
                  </a:cubicBezTo>
                  <a:cubicBezTo>
                    <a:pt x="23" y="4"/>
                    <a:pt x="23" y="3"/>
                    <a:pt x="23" y="4"/>
                  </a:cubicBezTo>
                  <a:cubicBezTo>
                    <a:pt x="23" y="4"/>
                    <a:pt x="23" y="3"/>
                    <a:pt x="22" y="4"/>
                  </a:cubicBezTo>
                  <a:cubicBezTo>
                    <a:pt x="22" y="4"/>
                    <a:pt x="23" y="4"/>
                    <a:pt x="23" y="4"/>
                  </a:cubicBezTo>
                  <a:cubicBezTo>
                    <a:pt x="23" y="4"/>
                    <a:pt x="23" y="4"/>
                    <a:pt x="23" y="4"/>
                  </a:cubicBezTo>
                  <a:cubicBezTo>
                    <a:pt x="23" y="4"/>
                    <a:pt x="23" y="4"/>
                    <a:pt x="23" y="4"/>
                  </a:cubicBezTo>
                  <a:cubicBezTo>
                    <a:pt x="24" y="4"/>
                    <a:pt x="24" y="4"/>
                    <a:pt x="24" y="4"/>
                  </a:cubicBezTo>
                  <a:cubicBezTo>
                    <a:pt x="24" y="4"/>
                    <a:pt x="24" y="4"/>
                    <a:pt x="25" y="4"/>
                  </a:cubicBezTo>
                  <a:cubicBezTo>
                    <a:pt x="25" y="4"/>
                    <a:pt x="25" y="4"/>
                    <a:pt x="25" y="4"/>
                  </a:cubicBezTo>
                  <a:cubicBezTo>
                    <a:pt x="25" y="4"/>
                    <a:pt x="26" y="4"/>
                    <a:pt x="26" y="4"/>
                  </a:cubicBezTo>
                  <a:cubicBezTo>
                    <a:pt x="26" y="4"/>
                    <a:pt x="26" y="4"/>
                    <a:pt x="26" y="4"/>
                  </a:cubicBezTo>
                  <a:cubicBezTo>
                    <a:pt x="26" y="5"/>
                    <a:pt x="26" y="4"/>
                    <a:pt x="26" y="4"/>
                  </a:cubicBezTo>
                  <a:cubicBezTo>
                    <a:pt x="26" y="4"/>
                    <a:pt x="26" y="4"/>
                    <a:pt x="26" y="4"/>
                  </a:cubicBezTo>
                  <a:cubicBezTo>
                    <a:pt x="26" y="4"/>
                    <a:pt x="26" y="4"/>
                    <a:pt x="26" y="4"/>
                  </a:cubicBezTo>
                  <a:cubicBezTo>
                    <a:pt x="26" y="4"/>
                    <a:pt x="27" y="4"/>
                    <a:pt x="27" y="4"/>
                  </a:cubicBezTo>
                  <a:cubicBezTo>
                    <a:pt x="27" y="4"/>
                    <a:pt x="27" y="4"/>
                    <a:pt x="27" y="4"/>
                  </a:cubicBezTo>
                  <a:cubicBezTo>
                    <a:pt x="27" y="4"/>
                    <a:pt x="27" y="4"/>
                    <a:pt x="27" y="4"/>
                  </a:cubicBezTo>
                  <a:cubicBezTo>
                    <a:pt x="27" y="4"/>
                    <a:pt x="27" y="4"/>
                    <a:pt x="28" y="4"/>
                  </a:cubicBezTo>
                  <a:cubicBezTo>
                    <a:pt x="28" y="4"/>
                    <a:pt x="28" y="4"/>
                    <a:pt x="28" y="4"/>
                  </a:cubicBezTo>
                  <a:cubicBezTo>
                    <a:pt x="28" y="4"/>
                    <a:pt x="28" y="4"/>
                    <a:pt x="28" y="4"/>
                  </a:cubicBezTo>
                  <a:cubicBezTo>
                    <a:pt x="28" y="4"/>
                    <a:pt x="28" y="4"/>
                    <a:pt x="28" y="4"/>
                  </a:cubicBezTo>
                  <a:cubicBezTo>
                    <a:pt x="28" y="4"/>
                    <a:pt x="28" y="4"/>
                    <a:pt x="28" y="4"/>
                  </a:cubicBezTo>
                  <a:cubicBezTo>
                    <a:pt x="29" y="4"/>
                    <a:pt x="28" y="5"/>
                    <a:pt x="29" y="5"/>
                  </a:cubicBezTo>
                  <a:cubicBezTo>
                    <a:pt x="29" y="5"/>
                    <a:pt x="29" y="5"/>
                    <a:pt x="29" y="4"/>
                  </a:cubicBezTo>
                  <a:cubicBezTo>
                    <a:pt x="29" y="5"/>
                    <a:pt x="29" y="4"/>
                    <a:pt x="29" y="4"/>
                  </a:cubicBezTo>
                  <a:cubicBezTo>
                    <a:pt x="29" y="4"/>
                    <a:pt x="29" y="5"/>
                    <a:pt x="29" y="5"/>
                  </a:cubicBezTo>
                  <a:cubicBezTo>
                    <a:pt x="29" y="5"/>
                    <a:pt x="29" y="5"/>
                    <a:pt x="29" y="5"/>
                  </a:cubicBezTo>
                  <a:cubicBezTo>
                    <a:pt x="29" y="4"/>
                    <a:pt x="29" y="5"/>
                    <a:pt x="29" y="4"/>
                  </a:cubicBezTo>
                  <a:cubicBezTo>
                    <a:pt x="29" y="4"/>
                    <a:pt x="29" y="4"/>
                    <a:pt x="29" y="4"/>
                  </a:cubicBezTo>
                  <a:cubicBezTo>
                    <a:pt x="29" y="4"/>
                    <a:pt x="29" y="4"/>
                    <a:pt x="29" y="4"/>
                  </a:cubicBezTo>
                  <a:close/>
                  <a:moveTo>
                    <a:pt x="23" y="2"/>
                  </a:moveTo>
                  <a:cubicBezTo>
                    <a:pt x="23" y="3"/>
                    <a:pt x="23" y="3"/>
                    <a:pt x="23" y="3"/>
                  </a:cubicBezTo>
                  <a:cubicBezTo>
                    <a:pt x="23" y="2"/>
                    <a:pt x="23" y="2"/>
                    <a:pt x="23" y="2"/>
                  </a:cubicBezTo>
                  <a:close/>
                  <a:moveTo>
                    <a:pt x="23" y="4"/>
                  </a:moveTo>
                  <a:cubicBezTo>
                    <a:pt x="23" y="4"/>
                    <a:pt x="23" y="4"/>
                    <a:pt x="23" y="4"/>
                  </a:cubicBezTo>
                  <a:cubicBezTo>
                    <a:pt x="23" y="3"/>
                    <a:pt x="23" y="3"/>
                    <a:pt x="23" y="3"/>
                  </a:cubicBezTo>
                  <a:cubicBezTo>
                    <a:pt x="22" y="3"/>
                    <a:pt x="23" y="3"/>
                    <a:pt x="23" y="4"/>
                  </a:cubicBezTo>
                  <a:moveTo>
                    <a:pt x="27" y="4"/>
                  </a:moveTo>
                  <a:cubicBezTo>
                    <a:pt x="27" y="4"/>
                    <a:pt x="27" y="4"/>
                    <a:pt x="27" y="4"/>
                  </a:cubicBezTo>
                  <a:cubicBezTo>
                    <a:pt x="27" y="4"/>
                    <a:pt x="27" y="4"/>
                    <a:pt x="27" y="4"/>
                  </a:cubicBezTo>
                  <a:cubicBezTo>
                    <a:pt x="27" y="5"/>
                    <a:pt x="27" y="5"/>
                    <a:pt x="27" y="4"/>
                  </a:cubicBezTo>
                  <a:moveTo>
                    <a:pt x="12" y="18"/>
                  </a:moveTo>
                  <a:cubicBezTo>
                    <a:pt x="12" y="18"/>
                    <a:pt x="12" y="18"/>
                    <a:pt x="12" y="19"/>
                  </a:cubicBezTo>
                  <a:cubicBezTo>
                    <a:pt x="12" y="18"/>
                    <a:pt x="12" y="18"/>
                    <a:pt x="12" y="18"/>
                  </a:cubicBezTo>
                  <a:cubicBezTo>
                    <a:pt x="12" y="18"/>
                    <a:pt x="13" y="18"/>
                    <a:pt x="13" y="18"/>
                  </a:cubicBezTo>
                  <a:lnTo>
                    <a:pt x="12" y="18"/>
                  </a:lnTo>
                  <a:close/>
                  <a:moveTo>
                    <a:pt x="13" y="17"/>
                  </a:moveTo>
                  <a:cubicBezTo>
                    <a:pt x="13" y="16"/>
                    <a:pt x="13" y="16"/>
                    <a:pt x="13" y="16"/>
                  </a:cubicBezTo>
                  <a:cubicBezTo>
                    <a:pt x="13" y="16"/>
                    <a:pt x="13" y="16"/>
                    <a:pt x="12" y="16"/>
                  </a:cubicBezTo>
                  <a:cubicBezTo>
                    <a:pt x="12" y="16"/>
                    <a:pt x="13" y="16"/>
                    <a:pt x="13" y="17"/>
                  </a:cubicBezTo>
                  <a:moveTo>
                    <a:pt x="12" y="16"/>
                  </a:moveTo>
                  <a:cubicBezTo>
                    <a:pt x="12" y="16"/>
                    <a:pt x="12" y="16"/>
                    <a:pt x="12" y="16"/>
                  </a:cubicBezTo>
                  <a:cubicBezTo>
                    <a:pt x="11" y="16"/>
                    <a:pt x="12" y="16"/>
                    <a:pt x="12" y="16"/>
                  </a:cubicBezTo>
                  <a:moveTo>
                    <a:pt x="12" y="17"/>
                  </a:moveTo>
                  <a:cubicBezTo>
                    <a:pt x="12" y="17"/>
                    <a:pt x="12" y="17"/>
                    <a:pt x="12" y="17"/>
                  </a:cubicBezTo>
                  <a:cubicBezTo>
                    <a:pt x="12" y="17"/>
                    <a:pt x="12" y="17"/>
                    <a:pt x="12" y="17"/>
                  </a:cubicBezTo>
                  <a:cubicBezTo>
                    <a:pt x="12" y="17"/>
                    <a:pt x="12" y="17"/>
                    <a:pt x="12" y="17"/>
                  </a:cubicBezTo>
                  <a:moveTo>
                    <a:pt x="13" y="17"/>
                  </a:moveTo>
                  <a:cubicBezTo>
                    <a:pt x="13" y="17"/>
                    <a:pt x="13" y="17"/>
                    <a:pt x="13" y="18"/>
                  </a:cubicBezTo>
                  <a:cubicBezTo>
                    <a:pt x="13" y="17"/>
                    <a:pt x="13" y="18"/>
                    <a:pt x="13" y="17"/>
                  </a:cubicBezTo>
                  <a:cubicBezTo>
                    <a:pt x="13" y="17"/>
                    <a:pt x="13" y="17"/>
                    <a:pt x="13" y="17"/>
                  </a:cubicBezTo>
                  <a:moveTo>
                    <a:pt x="12" y="17"/>
                  </a:moveTo>
                  <a:cubicBezTo>
                    <a:pt x="12" y="17"/>
                    <a:pt x="12" y="16"/>
                    <a:pt x="12" y="16"/>
                  </a:cubicBezTo>
                  <a:cubicBezTo>
                    <a:pt x="11" y="16"/>
                    <a:pt x="11" y="17"/>
                    <a:pt x="11" y="17"/>
                  </a:cubicBezTo>
                  <a:cubicBezTo>
                    <a:pt x="12" y="17"/>
                    <a:pt x="12" y="17"/>
                    <a:pt x="12" y="17"/>
                  </a:cubicBezTo>
                  <a:moveTo>
                    <a:pt x="13" y="17"/>
                  </a:moveTo>
                  <a:cubicBezTo>
                    <a:pt x="13" y="17"/>
                    <a:pt x="13" y="17"/>
                    <a:pt x="13" y="17"/>
                  </a:cubicBezTo>
                  <a:cubicBezTo>
                    <a:pt x="13" y="17"/>
                    <a:pt x="13" y="17"/>
                    <a:pt x="13" y="17"/>
                  </a:cubicBezTo>
                  <a:cubicBezTo>
                    <a:pt x="13" y="17"/>
                    <a:pt x="13" y="17"/>
                    <a:pt x="13" y="17"/>
                  </a:cubicBezTo>
                  <a:cubicBezTo>
                    <a:pt x="13" y="17"/>
                    <a:pt x="12" y="17"/>
                    <a:pt x="12" y="17"/>
                  </a:cubicBezTo>
                  <a:cubicBezTo>
                    <a:pt x="12" y="17"/>
                    <a:pt x="12" y="17"/>
                    <a:pt x="12" y="17"/>
                  </a:cubicBezTo>
                  <a:cubicBezTo>
                    <a:pt x="13" y="17"/>
                    <a:pt x="13" y="17"/>
                    <a:pt x="13" y="17"/>
                  </a:cubicBezTo>
                  <a:cubicBezTo>
                    <a:pt x="13" y="17"/>
                    <a:pt x="13" y="17"/>
                    <a:pt x="13" y="17"/>
                  </a:cubicBezTo>
                  <a:cubicBezTo>
                    <a:pt x="13" y="17"/>
                    <a:pt x="13" y="17"/>
                    <a:pt x="13" y="17"/>
                  </a:cubicBezTo>
                  <a:cubicBezTo>
                    <a:pt x="13" y="17"/>
                    <a:pt x="13" y="17"/>
                    <a:pt x="13" y="17"/>
                  </a:cubicBezTo>
                  <a:cubicBezTo>
                    <a:pt x="13" y="17"/>
                    <a:pt x="14" y="17"/>
                    <a:pt x="13" y="17"/>
                  </a:cubicBezTo>
                  <a:moveTo>
                    <a:pt x="15" y="17"/>
                  </a:moveTo>
                  <a:cubicBezTo>
                    <a:pt x="15" y="17"/>
                    <a:pt x="15" y="18"/>
                    <a:pt x="15" y="18"/>
                  </a:cubicBezTo>
                  <a:cubicBezTo>
                    <a:pt x="15" y="17"/>
                    <a:pt x="15" y="18"/>
                    <a:pt x="16" y="18"/>
                  </a:cubicBezTo>
                  <a:lnTo>
                    <a:pt x="15" y="17"/>
                  </a:lnTo>
                  <a:close/>
                  <a:moveTo>
                    <a:pt x="17" y="17"/>
                  </a:moveTo>
                  <a:cubicBezTo>
                    <a:pt x="17" y="17"/>
                    <a:pt x="16" y="17"/>
                    <a:pt x="17" y="18"/>
                  </a:cubicBezTo>
                  <a:cubicBezTo>
                    <a:pt x="17" y="18"/>
                    <a:pt x="17" y="17"/>
                    <a:pt x="17" y="17"/>
                  </a:cubicBezTo>
                  <a:moveTo>
                    <a:pt x="16" y="16"/>
                  </a:moveTo>
                  <a:cubicBezTo>
                    <a:pt x="16" y="17"/>
                    <a:pt x="15" y="17"/>
                    <a:pt x="16" y="17"/>
                  </a:cubicBezTo>
                  <a:cubicBezTo>
                    <a:pt x="16" y="17"/>
                    <a:pt x="16" y="17"/>
                    <a:pt x="16" y="17"/>
                  </a:cubicBezTo>
                  <a:cubicBezTo>
                    <a:pt x="16" y="17"/>
                    <a:pt x="16" y="17"/>
                    <a:pt x="16" y="16"/>
                  </a:cubicBezTo>
                  <a:moveTo>
                    <a:pt x="16" y="16"/>
                  </a:moveTo>
                  <a:cubicBezTo>
                    <a:pt x="16" y="16"/>
                    <a:pt x="16" y="16"/>
                    <a:pt x="16" y="16"/>
                  </a:cubicBezTo>
                  <a:cubicBezTo>
                    <a:pt x="16" y="17"/>
                    <a:pt x="16" y="16"/>
                    <a:pt x="16" y="16"/>
                  </a:cubicBezTo>
                  <a:moveTo>
                    <a:pt x="17" y="17"/>
                  </a:moveTo>
                  <a:cubicBezTo>
                    <a:pt x="17" y="17"/>
                    <a:pt x="17" y="17"/>
                    <a:pt x="17" y="17"/>
                  </a:cubicBezTo>
                  <a:cubicBezTo>
                    <a:pt x="17" y="17"/>
                    <a:pt x="17" y="17"/>
                    <a:pt x="17" y="17"/>
                  </a:cubicBezTo>
                  <a:moveTo>
                    <a:pt x="12" y="16"/>
                  </a:moveTo>
                  <a:cubicBezTo>
                    <a:pt x="12" y="15"/>
                    <a:pt x="12" y="15"/>
                    <a:pt x="12" y="15"/>
                  </a:cubicBezTo>
                  <a:cubicBezTo>
                    <a:pt x="12" y="15"/>
                    <a:pt x="12" y="15"/>
                    <a:pt x="12" y="15"/>
                  </a:cubicBezTo>
                  <a:cubicBezTo>
                    <a:pt x="12" y="16"/>
                    <a:pt x="12" y="16"/>
                    <a:pt x="12" y="16"/>
                  </a:cubicBezTo>
                  <a:moveTo>
                    <a:pt x="14" y="16"/>
                  </a:moveTo>
                  <a:cubicBezTo>
                    <a:pt x="14" y="16"/>
                    <a:pt x="14" y="16"/>
                    <a:pt x="14" y="17"/>
                  </a:cubicBezTo>
                  <a:cubicBezTo>
                    <a:pt x="14" y="16"/>
                    <a:pt x="13" y="16"/>
                    <a:pt x="13" y="16"/>
                  </a:cubicBezTo>
                  <a:cubicBezTo>
                    <a:pt x="14" y="17"/>
                    <a:pt x="14" y="16"/>
                    <a:pt x="14" y="16"/>
                  </a:cubicBezTo>
                  <a:moveTo>
                    <a:pt x="14" y="16"/>
                  </a:moveTo>
                  <a:cubicBezTo>
                    <a:pt x="14" y="16"/>
                    <a:pt x="13" y="16"/>
                    <a:pt x="13" y="16"/>
                  </a:cubicBezTo>
                  <a:cubicBezTo>
                    <a:pt x="13" y="16"/>
                    <a:pt x="13" y="16"/>
                    <a:pt x="13" y="16"/>
                  </a:cubicBezTo>
                  <a:cubicBezTo>
                    <a:pt x="13" y="16"/>
                    <a:pt x="14" y="16"/>
                    <a:pt x="14" y="16"/>
                  </a:cubicBezTo>
                  <a:cubicBezTo>
                    <a:pt x="14" y="16"/>
                    <a:pt x="14" y="16"/>
                    <a:pt x="14" y="16"/>
                  </a:cubicBezTo>
                  <a:moveTo>
                    <a:pt x="12" y="15"/>
                  </a:moveTo>
                  <a:cubicBezTo>
                    <a:pt x="12" y="15"/>
                    <a:pt x="13" y="15"/>
                    <a:pt x="13" y="15"/>
                  </a:cubicBezTo>
                  <a:cubicBezTo>
                    <a:pt x="13" y="15"/>
                    <a:pt x="13" y="15"/>
                    <a:pt x="12" y="15"/>
                  </a:cubicBezTo>
                  <a:cubicBezTo>
                    <a:pt x="12" y="15"/>
                    <a:pt x="12" y="15"/>
                    <a:pt x="12" y="15"/>
                  </a:cubicBezTo>
                  <a:cubicBezTo>
                    <a:pt x="12" y="15"/>
                    <a:pt x="12" y="15"/>
                    <a:pt x="12" y="15"/>
                  </a:cubicBezTo>
                  <a:cubicBezTo>
                    <a:pt x="12" y="15"/>
                    <a:pt x="12" y="15"/>
                    <a:pt x="12" y="15"/>
                  </a:cubicBezTo>
                  <a:moveTo>
                    <a:pt x="13" y="15"/>
                  </a:moveTo>
                  <a:cubicBezTo>
                    <a:pt x="14" y="15"/>
                    <a:pt x="13" y="15"/>
                    <a:pt x="14" y="15"/>
                  </a:cubicBezTo>
                  <a:cubicBezTo>
                    <a:pt x="13" y="15"/>
                    <a:pt x="14" y="15"/>
                    <a:pt x="14" y="15"/>
                  </a:cubicBezTo>
                  <a:cubicBezTo>
                    <a:pt x="13" y="15"/>
                    <a:pt x="13" y="15"/>
                    <a:pt x="13" y="16"/>
                  </a:cubicBezTo>
                  <a:cubicBezTo>
                    <a:pt x="13" y="16"/>
                    <a:pt x="13" y="16"/>
                    <a:pt x="13" y="16"/>
                  </a:cubicBezTo>
                  <a:cubicBezTo>
                    <a:pt x="13" y="16"/>
                    <a:pt x="13" y="16"/>
                    <a:pt x="14" y="16"/>
                  </a:cubicBezTo>
                  <a:cubicBezTo>
                    <a:pt x="14" y="16"/>
                    <a:pt x="14" y="15"/>
                    <a:pt x="14" y="15"/>
                  </a:cubicBezTo>
                  <a:cubicBezTo>
                    <a:pt x="13" y="15"/>
                    <a:pt x="14" y="15"/>
                    <a:pt x="13" y="15"/>
                  </a:cubicBezTo>
                  <a:moveTo>
                    <a:pt x="12" y="14"/>
                  </a:moveTo>
                  <a:cubicBezTo>
                    <a:pt x="12" y="14"/>
                    <a:pt x="12" y="14"/>
                    <a:pt x="12" y="14"/>
                  </a:cubicBezTo>
                  <a:cubicBezTo>
                    <a:pt x="12" y="14"/>
                    <a:pt x="12" y="14"/>
                    <a:pt x="12" y="15"/>
                  </a:cubicBezTo>
                  <a:cubicBezTo>
                    <a:pt x="12" y="15"/>
                    <a:pt x="12" y="15"/>
                    <a:pt x="12" y="15"/>
                  </a:cubicBezTo>
                  <a:cubicBezTo>
                    <a:pt x="12" y="15"/>
                    <a:pt x="12" y="15"/>
                    <a:pt x="12" y="14"/>
                  </a:cubicBezTo>
                  <a:cubicBezTo>
                    <a:pt x="12" y="14"/>
                    <a:pt x="12" y="15"/>
                    <a:pt x="12" y="15"/>
                  </a:cubicBezTo>
                  <a:cubicBezTo>
                    <a:pt x="12" y="14"/>
                    <a:pt x="12" y="14"/>
                    <a:pt x="12" y="14"/>
                  </a:cubicBezTo>
                  <a:cubicBezTo>
                    <a:pt x="12" y="15"/>
                    <a:pt x="13" y="15"/>
                    <a:pt x="13" y="15"/>
                  </a:cubicBezTo>
                  <a:cubicBezTo>
                    <a:pt x="13" y="15"/>
                    <a:pt x="13" y="15"/>
                    <a:pt x="13" y="15"/>
                  </a:cubicBezTo>
                  <a:cubicBezTo>
                    <a:pt x="13" y="15"/>
                    <a:pt x="13" y="15"/>
                    <a:pt x="13" y="15"/>
                  </a:cubicBezTo>
                  <a:cubicBezTo>
                    <a:pt x="13" y="15"/>
                    <a:pt x="13" y="15"/>
                    <a:pt x="13" y="15"/>
                  </a:cubicBezTo>
                  <a:cubicBezTo>
                    <a:pt x="13" y="15"/>
                    <a:pt x="13" y="15"/>
                    <a:pt x="13" y="15"/>
                  </a:cubicBezTo>
                  <a:cubicBezTo>
                    <a:pt x="13" y="15"/>
                    <a:pt x="13" y="14"/>
                    <a:pt x="13" y="14"/>
                  </a:cubicBezTo>
                  <a:cubicBezTo>
                    <a:pt x="13" y="14"/>
                    <a:pt x="12" y="14"/>
                    <a:pt x="12" y="14"/>
                  </a:cubicBezTo>
                  <a:cubicBezTo>
                    <a:pt x="13" y="14"/>
                    <a:pt x="13" y="14"/>
                    <a:pt x="13" y="14"/>
                  </a:cubicBezTo>
                  <a:cubicBezTo>
                    <a:pt x="13" y="14"/>
                    <a:pt x="13" y="14"/>
                    <a:pt x="13" y="14"/>
                  </a:cubicBezTo>
                  <a:cubicBezTo>
                    <a:pt x="13" y="14"/>
                    <a:pt x="13" y="14"/>
                    <a:pt x="12" y="14"/>
                  </a:cubicBezTo>
                  <a:cubicBezTo>
                    <a:pt x="12" y="14"/>
                    <a:pt x="13" y="14"/>
                    <a:pt x="12" y="14"/>
                  </a:cubicBezTo>
                  <a:moveTo>
                    <a:pt x="14" y="14"/>
                  </a:moveTo>
                  <a:cubicBezTo>
                    <a:pt x="14" y="14"/>
                    <a:pt x="14" y="14"/>
                    <a:pt x="14" y="14"/>
                  </a:cubicBezTo>
                  <a:cubicBezTo>
                    <a:pt x="14" y="14"/>
                    <a:pt x="14" y="14"/>
                    <a:pt x="14" y="14"/>
                  </a:cubicBezTo>
                  <a:moveTo>
                    <a:pt x="13" y="14"/>
                  </a:moveTo>
                  <a:cubicBezTo>
                    <a:pt x="13" y="14"/>
                    <a:pt x="13" y="14"/>
                    <a:pt x="13" y="14"/>
                  </a:cubicBezTo>
                  <a:cubicBezTo>
                    <a:pt x="13" y="14"/>
                    <a:pt x="13" y="14"/>
                    <a:pt x="13" y="14"/>
                  </a:cubicBezTo>
                  <a:cubicBezTo>
                    <a:pt x="14" y="14"/>
                    <a:pt x="13" y="14"/>
                    <a:pt x="14" y="14"/>
                  </a:cubicBezTo>
                  <a:cubicBezTo>
                    <a:pt x="13" y="14"/>
                    <a:pt x="13" y="14"/>
                    <a:pt x="13" y="14"/>
                  </a:cubicBezTo>
                  <a:moveTo>
                    <a:pt x="13" y="13"/>
                  </a:moveTo>
                  <a:cubicBezTo>
                    <a:pt x="13" y="13"/>
                    <a:pt x="12" y="13"/>
                    <a:pt x="13" y="13"/>
                  </a:cubicBezTo>
                  <a:cubicBezTo>
                    <a:pt x="13" y="13"/>
                    <a:pt x="13" y="13"/>
                    <a:pt x="13" y="13"/>
                  </a:cubicBezTo>
                  <a:cubicBezTo>
                    <a:pt x="13" y="13"/>
                    <a:pt x="13" y="13"/>
                    <a:pt x="13" y="13"/>
                  </a:cubicBezTo>
                  <a:moveTo>
                    <a:pt x="13" y="13"/>
                  </a:moveTo>
                  <a:cubicBezTo>
                    <a:pt x="13" y="13"/>
                    <a:pt x="13" y="13"/>
                    <a:pt x="13" y="13"/>
                  </a:cubicBezTo>
                  <a:cubicBezTo>
                    <a:pt x="13" y="13"/>
                    <a:pt x="13" y="13"/>
                    <a:pt x="13" y="13"/>
                  </a:cubicBezTo>
                  <a:cubicBezTo>
                    <a:pt x="13" y="13"/>
                    <a:pt x="13" y="13"/>
                    <a:pt x="13" y="13"/>
                  </a:cubicBezTo>
                  <a:cubicBezTo>
                    <a:pt x="13" y="13"/>
                    <a:pt x="13" y="13"/>
                    <a:pt x="13" y="12"/>
                  </a:cubicBezTo>
                  <a:cubicBezTo>
                    <a:pt x="13" y="13"/>
                    <a:pt x="13" y="12"/>
                    <a:pt x="13" y="13"/>
                  </a:cubicBezTo>
                  <a:cubicBezTo>
                    <a:pt x="13" y="13"/>
                    <a:pt x="13" y="13"/>
                    <a:pt x="13" y="13"/>
                  </a:cubicBezTo>
                  <a:cubicBezTo>
                    <a:pt x="13" y="13"/>
                    <a:pt x="13" y="13"/>
                    <a:pt x="13" y="13"/>
                  </a:cubicBezTo>
                  <a:cubicBezTo>
                    <a:pt x="13" y="14"/>
                    <a:pt x="13" y="13"/>
                    <a:pt x="13" y="13"/>
                  </a:cubicBezTo>
                  <a:cubicBezTo>
                    <a:pt x="13" y="13"/>
                    <a:pt x="14" y="13"/>
                    <a:pt x="13" y="13"/>
                  </a:cubicBezTo>
                  <a:cubicBezTo>
                    <a:pt x="13" y="13"/>
                    <a:pt x="13" y="13"/>
                    <a:pt x="13" y="13"/>
                  </a:cubicBezTo>
                  <a:moveTo>
                    <a:pt x="14" y="13"/>
                  </a:moveTo>
                  <a:cubicBezTo>
                    <a:pt x="14" y="13"/>
                    <a:pt x="14" y="13"/>
                    <a:pt x="14" y="13"/>
                  </a:cubicBezTo>
                  <a:cubicBezTo>
                    <a:pt x="14" y="13"/>
                    <a:pt x="14" y="13"/>
                    <a:pt x="14" y="13"/>
                  </a:cubicBezTo>
                  <a:cubicBezTo>
                    <a:pt x="14" y="14"/>
                    <a:pt x="14" y="13"/>
                    <a:pt x="14" y="14"/>
                  </a:cubicBezTo>
                  <a:cubicBezTo>
                    <a:pt x="14" y="14"/>
                    <a:pt x="14" y="14"/>
                    <a:pt x="14" y="14"/>
                  </a:cubicBezTo>
                  <a:cubicBezTo>
                    <a:pt x="14" y="14"/>
                    <a:pt x="15" y="13"/>
                    <a:pt x="14" y="13"/>
                  </a:cubicBezTo>
                  <a:cubicBezTo>
                    <a:pt x="14" y="13"/>
                    <a:pt x="14" y="13"/>
                    <a:pt x="14" y="13"/>
                  </a:cubicBezTo>
                  <a:moveTo>
                    <a:pt x="14" y="13"/>
                  </a:moveTo>
                  <a:cubicBezTo>
                    <a:pt x="14" y="13"/>
                    <a:pt x="14" y="13"/>
                    <a:pt x="14" y="13"/>
                  </a:cubicBezTo>
                  <a:cubicBezTo>
                    <a:pt x="14" y="13"/>
                    <a:pt x="14" y="13"/>
                    <a:pt x="14" y="13"/>
                  </a:cubicBezTo>
                  <a:cubicBezTo>
                    <a:pt x="14" y="13"/>
                    <a:pt x="14" y="13"/>
                    <a:pt x="14" y="12"/>
                  </a:cubicBezTo>
                  <a:cubicBezTo>
                    <a:pt x="14" y="13"/>
                    <a:pt x="14" y="13"/>
                    <a:pt x="14" y="13"/>
                  </a:cubicBezTo>
                  <a:cubicBezTo>
                    <a:pt x="13" y="13"/>
                    <a:pt x="13" y="13"/>
                    <a:pt x="13" y="13"/>
                  </a:cubicBezTo>
                  <a:lnTo>
                    <a:pt x="14" y="13"/>
                  </a:lnTo>
                  <a:close/>
                  <a:moveTo>
                    <a:pt x="15" y="13"/>
                  </a:moveTo>
                  <a:cubicBezTo>
                    <a:pt x="15" y="13"/>
                    <a:pt x="15" y="13"/>
                    <a:pt x="15" y="13"/>
                  </a:cubicBezTo>
                  <a:cubicBezTo>
                    <a:pt x="15" y="13"/>
                    <a:pt x="14" y="13"/>
                    <a:pt x="15" y="13"/>
                  </a:cubicBezTo>
                  <a:moveTo>
                    <a:pt x="15" y="13"/>
                  </a:moveTo>
                  <a:cubicBezTo>
                    <a:pt x="15" y="13"/>
                    <a:pt x="15" y="14"/>
                    <a:pt x="15" y="14"/>
                  </a:cubicBezTo>
                  <a:cubicBezTo>
                    <a:pt x="15" y="14"/>
                    <a:pt x="15" y="14"/>
                    <a:pt x="15" y="14"/>
                  </a:cubicBezTo>
                  <a:cubicBezTo>
                    <a:pt x="15" y="14"/>
                    <a:pt x="15" y="14"/>
                    <a:pt x="15" y="14"/>
                  </a:cubicBezTo>
                  <a:cubicBezTo>
                    <a:pt x="15" y="14"/>
                    <a:pt x="16" y="14"/>
                    <a:pt x="16" y="14"/>
                  </a:cubicBezTo>
                  <a:cubicBezTo>
                    <a:pt x="15" y="14"/>
                    <a:pt x="15" y="14"/>
                    <a:pt x="15" y="13"/>
                  </a:cubicBezTo>
                  <a:moveTo>
                    <a:pt x="15" y="13"/>
                  </a:moveTo>
                  <a:cubicBezTo>
                    <a:pt x="14" y="12"/>
                    <a:pt x="14" y="13"/>
                    <a:pt x="14" y="13"/>
                  </a:cubicBezTo>
                  <a:cubicBezTo>
                    <a:pt x="14" y="12"/>
                    <a:pt x="15" y="13"/>
                    <a:pt x="15" y="13"/>
                  </a:cubicBezTo>
                  <a:moveTo>
                    <a:pt x="15" y="13"/>
                  </a:moveTo>
                  <a:cubicBezTo>
                    <a:pt x="15" y="13"/>
                    <a:pt x="15" y="13"/>
                    <a:pt x="15" y="13"/>
                  </a:cubicBezTo>
                  <a:cubicBezTo>
                    <a:pt x="15" y="13"/>
                    <a:pt x="16" y="13"/>
                    <a:pt x="15" y="13"/>
                  </a:cubicBezTo>
                  <a:moveTo>
                    <a:pt x="15" y="13"/>
                  </a:moveTo>
                  <a:cubicBezTo>
                    <a:pt x="15" y="13"/>
                    <a:pt x="15" y="13"/>
                    <a:pt x="15" y="13"/>
                  </a:cubicBezTo>
                  <a:cubicBezTo>
                    <a:pt x="15" y="13"/>
                    <a:pt x="16" y="13"/>
                    <a:pt x="15" y="13"/>
                  </a:cubicBezTo>
                  <a:moveTo>
                    <a:pt x="15" y="12"/>
                  </a:moveTo>
                  <a:cubicBezTo>
                    <a:pt x="15" y="12"/>
                    <a:pt x="14" y="12"/>
                    <a:pt x="14" y="12"/>
                  </a:cubicBezTo>
                  <a:cubicBezTo>
                    <a:pt x="15" y="12"/>
                    <a:pt x="15" y="12"/>
                    <a:pt x="15" y="12"/>
                  </a:cubicBezTo>
                  <a:moveTo>
                    <a:pt x="14" y="11"/>
                  </a:moveTo>
                  <a:cubicBezTo>
                    <a:pt x="14" y="11"/>
                    <a:pt x="14" y="11"/>
                    <a:pt x="14" y="11"/>
                  </a:cubicBezTo>
                  <a:cubicBezTo>
                    <a:pt x="14" y="12"/>
                    <a:pt x="14" y="11"/>
                    <a:pt x="14" y="12"/>
                  </a:cubicBezTo>
                  <a:cubicBezTo>
                    <a:pt x="14" y="12"/>
                    <a:pt x="14" y="12"/>
                    <a:pt x="14" y="12"/>
                  </a:cubicBezTo>
                  <a:cubicBezTo>
                    <a:pt x="14" y="12"/>
                    <a:pt x="14" y="11"/>
                    <a:pt x="14" y="11"/>
                  </a:cubicBezTo>
                  <a:cubicBezTo>
                    <a:pt x="14" y="11"/>
                    <a:pt x="14" y="11"/>
                    <a:pt x="14" y="11"/>
                  </a:cubicBezTo>
                  <a:moveTo>
                    <a:pt x="15" y="10"/>
                  </a:moveTo>
                  <a:cubicBezTo>
                    <a:pt x="15" y="10"/>
                    <a:pt x="15" y="10"/>
                    <a:pt x="15" y="10"/>
                  </a:cubicBezTo>
                  <a:cubicBezTo>
                    <a:pt x="15" y="10"/>
                    <a:pt x="15" y="10"/>
                    <a:pt x="15" y="10"/>
                  </a:cubicBezTo>
                  <a:moveTo>
                    <a:pt x="16" y="12"/>
                  </a:moveTo>
                  <a:cubicBezTo>
                    <a:pt x="16" y="12"/>
                    <a:pt x="16" y="12"/>
                    <a:pt x="16" y="12"/>
                  </a:cubicBezTo>
                  <a:cubicBezTo>
                    <a:pt x="16" y="12"/>
                    <a:pt x="16" y="13"/>
                    <a:pt x="16" y="13"/>
                  </a:cubicBezTo>
                  <a:cubicBezTo>
                    <a:pt x="16" y="13"/>
                    <a:pt x="16" y="13"/>
                    <a:pt x="16" y="13"/>
                  </a:cubicBezTo>
                  <a:cubicBezTo>
                    <a:pt x="16" y="12"/>
                    <a:pt x="16" y="13"/>
                    <a:pt x="16" y="12"/>
                  </a:cubicBezTo>
                  <a:moveTo>
                    <a:pt x="14" y="11"/>
                  </a:moveTo>
                  <a:cubicBezTo>
                    <a:pt x="14" y="11"/>
                    <a:pt x="14" y="11"/>
                    <a:pt x="14" y="11"/>
                  </a:cubicBezTo>
                  <a:cubicBezTo>
                    <a:pt x="14" y="11"/>
                    <a:pt x="14" y="11"/>
                    <a:pt x="14" y="11"/>
                  </a:cubicBezTo>
                  <a:close/>
                  <a:moveTo>
                    <a:pt x="16" y="12"/>
                  </a:moveTo>
                  <a:cubicBezTo>
                    <a:pt x="16" y="12"/>
                    <a:pt x="16" y="12"/>
                    <a:pt x="16" y="12"/>
                  </a:cubicBezTo>
                  <a:cubicBezTo>
                    <a:pt x="16" y="12"/>
                    <a:pt x="16" y="12"/>
                    <a:pt x="16" y="12"/>
                  </a:cubicBezTo>
                  <a:cubicBezTo>
                    <a:pt x="16" y="12"/>
                    <a:pt x="16" y="12"/>
                    <a:pt x="16" y="12"/>
                  </a:cubicBezTo>
                  <a:cubicBezTo>
                    <a:pt x="16" y="12"/>
                    <a:pt x="16" y="12"/>
                    <a:pt x="17" y="12"/>
                  </a:cubicBezTo>
                  <a:cubicBezTo>
                    <a:pt x="16" y="12"/>
                    <a:pt x="16" y="12"/>
                    <a:pt x="16" y="12"/>
                  </a:cubicBezTo>
                  <a:moveTo>
                    <a:pt x="15" y="11"/>
                  </a:moveTo>
                  <a:cubicBezTo>
                    <a:pt x="15" y="11"/>
                    <a:pt x="15" y="11"/>
                    <a:pt x="15" y="11"/>
                  </a:cubicBezTo>
                  <a:cubicBezTo>
                    <a:pt x="15" y="11"/>
                    <a:pt x="15" y="11"/>
                    <a:pt x="15" y="11"/>
                  </a:cubicBezTo>
                  <a:moveTo>
                    <a:pt x="15" y="11"/>
                  </a:moveTo>
                  <a:cubicBezTo>
                    <a:pt x="15" y="10"/>
                    <a:pt x="15" y="10"/>
                    <a:pt x="15" y="10"/>
                  </a:cubicBezTo>
                  <a:cubicBezTo>
                    <a:pt x="15" y="10"/>
                    <a:pt x="15" y="10"/>
                    <a:pt x="15" y="10"/>
                  </a:cubicBezTo>
                  <a:cubicBezTo>
                    <a:pt x="15" y="10"/>
                    <a:pt x="15" y="10"/>
                    <a:pt x="15" y="10"/>
                  </a:cubicBezTo>
                  <a:cubicBezTo>
                    <a:pt x="15" y="11"/>
                    <a:pt x="15" y="10"/>
                    <a:pt x="15" y="11"/>
                  </a:cubicBezTo>
                  <a:cubicBezTo>
                    <a:pt x="15" y="11"/>
                    <a:pt x="15" y="11"/>
                    <a:pt x="15" y="11"/>
                  </a:cubicBezTo>
                  <a:cubicBezTo>
                    <a:pt x="15" y="10"/>
                    <a:pt x="14" y="10"/>
                    <a:pt x="15" y="11"/>
                  </a:cubicBezTo>
                  <a:cubicBezTo>
                    <a:pt x="15" y="11"/>
                    <a:pt x="15" y="11"/>
                    <a:pt x="15" y="11"/>
                  </a:cubicBezTo>
                  <a:cubicBezTo>
                    <a:pt x="15" y="11"/>
                    <a:pt x="15" y="11"/>
                    <a:pt x="15" y="11"/>
                  </a:cubicBezTo>
                  <a:cubicBezTo>
                    <a:pt x="15" y="11"/>
                    <a:pt x="15" y="11"/>
                    <a:pt x="15" y="11"/>
                  </a:cubicBezTo>
                  <a:moveTo>
                    <a:pt x="17" y="11"/>
                  </a:moveTo>
                  <a:cubicBezTo>
                    <a:pt x="17" y="11"/>
                    <a:pt x="17" y="11"/>
                    <a:pt x="17" y="11"/>
                  </a:cubicBezTo>
                  <a:cubicBezTo>
                    <a:pt x="17" y="11"/>
                    <a:pt x="17" y="11"/>
                    <a:pt x="17" y="12"/>
                  </a:cubicBezTo>
                  <a:cubicBezTo>
                    <a:pt x="17" y="11"/>
                    <a:pt x="17" y="12"/>
                    <a:pt x="17" y="12"/>
                  </a:cubicBezTo>
                  <a:cubicBezTo>
                    <a:pt x="16" y="11"/>
                    <a:pt x="17" y="11"/>
                    <a:pt x="16" y="11"/>
                  </a:cubicBezTo>
                  <a:cubicBezTo>
                    <a:pt x="16" y="11"/>
                    <a:pt x="16" y="11"/>
                    <a:pt x="16" y="11"/>
                  </a:cubicBezTo>
                  <a:cubicBezTo>
                    <a:pt x="16" y="11"/>
                    <a:pt x="16" y="11"/>
                    <a:pt x="16" y="12"/>
                  </a:cubicBezTo>
                  <a:cubicBezTo>
                    <a:pt x="16" y="12"/>
                    <a:pt x="16" y="11"/>
                    <a:pt x="16" y="11"/>
                  </a:cubicBezTo>
                  <a:cubicBezTo>
                    <a:pt x="16" y="12"/>
                    <a:pt x="16" y="12"/>
                    <a:pt x="17" y="12"/>
                  </a:cubicBezTo>
                  <a:cubicBezTo>
                    <a:pt x="17" y="12"/>
                    <a:pt x="17" y="12"/>
                    <a:pt x="17" y="12"/>
                  </a:cubicBezTo>
                  <a:cubicBezTo>
                    <a:pt x="17" y="12"/>
                    <a:pt x="17" y="12"/>
                    <a:pt x="17" y="12"/>
                  </a:cubicBezTo>
                  <a:cubicBezTo>
                    <a:pt x="17" y="12"/>
                    <a:pt x="17" y="12"/>
                    <a:pt x="17" y="12"/>
                  </a:cubicBezTo>
                  <a:cubicBezTo>
                    <a:pt x="17" y="12"/>
                    <a:pt x="17" y="12"/>
                    <a:pt x="17" y="11"/>
                  </a:cubicBezTo>
                  <a:moveTo>
                    <a:pt x="16" y="11"/>
                  </a:moveTo>
                  <a:cubicBezTo>
                    <a:pt x="16" y="11"/>
                    <a:pt x="16" y="11"/>
                    <a:pt x="16" y="11"/>
                  </a:cubicBezTo>
                  <a:cubicBezTo>
                    <a:pt x="16" y="11"/>
                    <a:pt x="16" y="11"/>
                    <a:pt x="16" y="11"/>
                  </a:cubicBezTo>
                  <a:cubicBezTo>
                    <a:pt x="16" y="11"/>
                    <a:pt x="16" y="11"/>
                    <a:pt x="16" y="11"/>
                  </a:cubicBezTo>
                  <a:cubicBezTo>
                    <a:pt x="16" y="11"/>
                    <a:pt x="16" y="11"/>
                    <a:pt x="16" y="11"/>
                  </a:cubicBezTo>
                  <a:cubicBezTo>
                    <a:pt x="16" y="11"/>
                    <a:pt x="16" y="11"/>
                    <a:pt x="16" y="11"/>
                  </a:cubicBezTo>
                  <a:cubicBezTo>
                    <a:pt x="16" y="11"/>
                    <a:pt x="16" y="11"/>
                    <a:pt x="16" y="11"/>
                  </a:cubicBezTo>
                  <a:cubicBezTo>
                    <a:pt x="16" y="11"/>
                    <a:pt x="16" y="11"/>
                    <a:pt x="16" y="11"/>
                  </a:cubicBezTo>
                  <a:cubicBezTo>
                    <a:pt x="16" y="11"/>
                    <a:pt x="16" y="11"/>
                    <a:pt x="17" y="11"/>
                  </a:cubicBezTo>
                  <a:cubicBezTo>
                    <a:pt x="16" y="11"/>
                    <a:pt x="16" y="11"/>
                    <a:pt x="16" y="11"/>
                  </a:cubicBezTo>
                  <a:moveTo>
                    <a:pt x="16" y="10"/>
                  </a:moveTo>
                  <a:cubicBezTo>
                    <a:pt x="16" y="10"/>
                    <a:pt x="16" y="10"/>
                    <a:pt x="16" y="10"/>
                  </a:cubicBezTo>
                  <a:cubicBezTo>
                    <a:pt x="16" y="10"/>
                    <a:pt x="16" y="10"/>
                    <a:pt x="16" y="10"/>
                  </a:cubicBezTo>
                  <a:cubicBezTo>
                    <a:pt x="16" y="10"/>
                    <a:pt x="16" y="10"/>
                    <a:pt x="16" y="9"/>
                  </a:cubicBezTo>
                  <a:cubicBezTo>
                    <a:pt x="15" y="9"/>
                    <a:pt x="16" y="10"/>
                    <a:pt x="16" y="10"/>
                  </a:cubicBezTo>
                  <a:cubicBezTo>
                    <a:pt x="16" y="10"/>
                    <a:pt x="16" y="10"/>
                    <a:pt x="16" y="10"/>
                  </a:cubicBezTo>
                  <a:cubicBezTo>
                    <a:pt x="16" y="10"/>
                    <a:pt x="16" y="10"/>
                    <a:pt x="16" y="10"/>
                  </a:cubicBezTo>
                  <a:cubicBezTo>
                    <a:pt x="16" y="10"/>
                    <a:pt x="16" y="10"/>
                    <a:pt x="16" y="10"/>
                  </a:cubicBezTo>
                  <a:cubicBezTo>
                    <a:pt x="16" y="10"/>
                    <a:pt x="16" y="11"/>
                    <a:pt x="16" y="10"/>
                  </a:cubicBezTo>
                  <a:cubicBezTo>
                    <a:pt x="16" y="10"/>
                    <a:pt x="16" y="10"/>
                    <a:pt x="16" y="10"/>
                  </a:cubicBezTo>
                  <a:moveTo>
                    <a:pt x="17" y="10"/>
                  </a:moveTo>
                  <a:cubicBezTo>
                    <a:pt x="17" y="10"/>
                    <a:pt x="17" y="11"/>
                    <a:pt x="17" y="11"/>
                  </a:cubicBezTo>
                  <a:cubicBezTo>
                    <a:pt x="17" y="11"/>
                    <a:pt x="17" y="11"/>
                    <a:pt x="17" y="10"/>
                  </a:cubicBezTo>
                  <a:moveTo>
                    <a:pt x="17" y="10"/>
                  </a:moveTo>
                  <a:cubicBezTo>
                    <a:pt x="17" y="10"/>
                    <a:pt x="17" y="10"/>
                    <a:pt x="17" y="10"/>
                  </a:cubicBezTo>
                  <a:cubicBezTo>
                    <a:pt x="17" y="10"/>
                    <a:pt x="17" y="10"/>
                    <a:pt x="17" y="10"/>
                  </a:cubicBezTo>
                  <a:cubicBezTo>
                    <a:pt x="17" y="10"/>
                    <a:pt x="17" y="10"/>
                    <a:pt x="17" y="10"/>
                  </a:cubicBezTo>
                  <a:cubicBezTo>
                    <a:pt x="17" y="10"/>
                    <a:pt x="17" y="10"/>
                    <a:pt x="17" y="10"/>
                  </a:cubicBezTo>
                  <a:cubicBezTo>
                    <a:pt x="17" y="10"/>
                    <a:pt x="17" y="10"/>
                    <a:pt x="17" y="10"/>
                  </a:cubicBezTo>
                  <a:cubicBezTo>
                    <a:pt x="17" y="10"/>
                    <a:pt x="17" y="10"/>
                    <a:pt x="17" y="9"/>
                  </a:cubicBezTo>
                  <a:cubicBezTo>
                    <a:pt x="17" y="9"/>
                    <a:pt x="17" y="10"/>
                    <a:pt x="16" y="9"/>
                  </a:cubicBezTo>
                  <a:cubicBezTo>
                    <a:pt x="16" y="9"/>
                    <a:pt x="16" y="9"/>
                    <a:pt x="16" y="9"/>
                  </a:cubicBezTo>
                  <a:cubicBezTo>
                    <a:pt x="16" y="9"/>
                    <a:pt x="16" y="9"/>
                    <a:pt x="16" y="9"/>
                  </a:cubicBezTo>
                  <a:cubicBezTo>
                    <a:pt x="16" y="10"/>
                    <a:pt x="16" y="9"/>
                    <a:pt x="17" y="10"/>
                  </a:cubicBezTo>
                  <a:cubicBezTo>
                    <a:pt x="16" y="10"/>
                    <a:pt x="16" y="10"/>
                    <a:pt x="16" y="10"/>
                  </a:cubicBezTo>
                  <a:cubicBezTo>
                    <a:pt x="17" y="10"/>
                    <a:pt x="17" y="10"/>
                    <a:pt x="17" y="10"/>
                  </a:cubicBezTo>
                  <a:cubicBezTo>
                    <a:pt x="17" y="10"/>
                    <a:pt x="17" y="10"/>
                    <a:pt x="17" y="10"/>
                  </a:cubicBezTo>
                  <a:cubicBezTo>
                    <a:pt x="17" y="10"/>
                    <a:pt x="17" y="10"/>
                    <a:pt x="17" y="10"/>
                  </a:cubicBezTo>
                  <a:moveTo>
                    <a:pt x="18" y="10"/>
                  </a:moveTo>
                  <a:cubicBezTo>
                    <a:pt x="17" y="10"/>
                    <a:pt x="18" y="10"/>
                    <a:pt x="18" y="10"/>
                  </a:cubicBezTo>
                  <a:cubicBezTo>
                    <a:pt x="17" y="10"/>
                    <a:pt x="17" y="10"/>
                    <a:pt x="17" y="10"/>
                  </a:cubicBezTo>
                  <a:cubicBezTo>
                    <a:pt x="17" y="10"/>
                    <a:pt x="17" y="11"/>
                    <a:pt x="17" y="11"/>
                  </a:cubicBezTo>
                  <a:cubicBezTo>
                    <a:pt x="17" y="10"/>
                    <a:pt x="18" y="10"/>
                    <a:pt x="18" y="10"/>
                  </a:cubicBezTo>
                  <a:close/>
                  <a:moveTo>
                    <a:pt x="19" y="10"/>
                  </a:moveTo>
                  <a:cubicBezTo>
                    <a:pt x="18" y="9"/>
                    <a:pt x="18" y="9"/>
                    <a:pt x="18" y="9"/>
                  </a:cubicBezTo>
                  <a:cubicBezTo>
                    <a:pt x="18" y="9"/>
                    <a:pt x="18" y="10"/>
                    <a:pt x="18" y="10"/>
                  </a:cubicBezTo>
                  <a:cubicBezTo>
                    <a:pt x="18" y="10"/>
                    <a:pt x="19" y="10"/>
                    <a:pt x="19" y="10"/>
                  </a:cubicBezTo>
                  <a:moveTo>
                    <a:pt x="18" y="9"/>
                  </a:moveTo>
                  <a:cubicBezTo>
                    <a:pt x="18" y="9"/>
                    <a:pt x="18" y="9"/>
                    <a:pt x="18" y="9"/>
                  </a:cubicBezTo>
                  <a:cubicBezTo>
                    <a:pt x="18" y="9"/>
                    <a:pt x="19" y="9"/>
                    <a:pt x="18" y="9"/>
                  </a:cubicBezTo>
                  <a:moveTo>
                    <a:pt x="19" y="8"/>
                  </a:moveTo>
                  <a:cubicBezTo>
                    <a:pt x="19" y="7"/>
                    <a:pt x="19" y="8"/>
                    <a:pt x="19" y="8"/>
                  </a:cubicBezTo>
                  <a:cubicBezTo>
                    <a:pt x="19" y="8"/>
                    <a:pt x="19" y="8"/>
                    <a:pt x="19" y="8"/>
                  </a:cubicBezTo>
                  <a:moveTo>
                    <a:pt x="19" y="9"/>
                  </a:moveTo>
                  <a:cubicBezTo>
                    <a:pt x="19" y="8"/>
                    <a:pt x="19" y="8"/>
                    <a:pt x="19" y="9"/>
                  </a:cubicBezTo>
                  <a:cubicBezTo>
                    <a:pt x="19" y="9"/>
                    <a:pt x="19" y="9"/>
                    <a:pt x="19" y="9"/>
                  </a:cubicBezTo>
                  <a:moveTo>
                    <a:pt x="21" y="10"/>
                  </a:moveTo>
                  <a:cubicBezTo>
                    <a:pt x="21" y="10"/>
                    <a:pt x="20" y="9"/>
                    <a:pt x="20" y="9"/>
                  </a:cubicBezTo>
                  <a:cubicBezTo>
                    <a:pt x="20" y="10"/>
                    <a:pt x="20" y="10"/>
                    <a:pt x="20" y="10"/>
                  </a:cubicBezTo>
                  <a:cubicBezTo>
                    <a:pt x="21" y="10"/>
                    <a:pt x="21" y="10"/>
                    <a:pt x="21" y="10"/>
                  </a:cubicBezTo>
                  <a:moveTo>
                    <a:pt x="21" y="9"/>
                  </a:moveTo>
                  <a:cubicBezTo>
                    <a:pt x="21" y="9"/>
                    <a:pt x="20" y="9"/>
                    <a:pt x="21" y="10"/>
                  </a:cubicBezTo>
                  <a:cubicBezTo>
                    <a:pt x="21" y="10"/>
                    <a:pt x="21" y="10"/>
                    <a:pt x="21" y="10"/>
                  </a:cubicBezTo>
                  <a:cubicBezTo>
                    <a:pt x="21" y="10"/>
                    <a:pt x="21" y="10"/>
                    <a:pt x="21" y="9"/>
                  </a:cubicBezTo>
                  <a:cubicBezTo>
                    <a:pt x="21" y="10"/>
                    <a:pt x="21" y="9"/>
                    <a:pt x="21" y="9"/>
                  </a:cubicBezTo>
                  <a:moveTo>
                    <a:pt x="21" y="9"/>
                  </a:moveTo>
                  <a:cubicBezTo>
                    <a:pt x="21" y="9"/>
                    <a:pt x="21" y="9"/>
                    <a:pt x="21" y="9"/>
                  </a:cubicBezTo>
                  <a:cubicBezTo>
                    <a:pt x="21" y="10"/>
                    <a:pt x="21" y="9"/>
                    <a:pt x="21" y="10"/>
                  </a:cubicBezTo>
                  <a:cubicBezTo>
                    <a:pt x="21" y="10"/>
                    <a:pt x="21" y="10"/>
                    <a:pt x="21" y="9"/>
                  </a:cubicBezTo>
                  <a:moveTo>
                    <a:pt x="21" y="8"/>
                  </a:moveTo>
                  <a:cubicBezTo>
                    <a:pt x="21" y="8"/>
                    <a:pt x="21" y="8"/>
                    <a:pt x="21" y="8"/>
                  </a:cubicBezTo>
                  <a:cubicBezTo>
                    <a:pt x="21" y="8"/>
                    <a:pt x="21" y="9"/>
                    <a:pt x="21" y="8"/>
                  </a:cubicBezTo>
                  <a:moveTo>
                    <a:pt x="20" y="11"/>
                  </a:moveTo>
                  <a:cubicBezTo>
                    <a:pt x="20" y="11"/>
                    <a:pt x="20" y="11"/>
                    <a:pt x="20" y="11"/>
                  </a:cubicBezTo>
                  <a:cubicBezTo>
                    <a:pt x="20" y="11"/>
                    <a:pt x="20" y="11"/>
                    <a:pt x="20" y="11"/>
                  </a:cubicBezTo>
                  <a:moveTo>
                    <a:pt x="21" y="11"/>
                  </a:moveTo>
                  <a:cubicBezTo>
                    <a:pt x="21" y="11"/>
                    <a:pt x="20" y="11"/>
                    <a:pt x="20" y="11"/>
                  </a:cubicBezTo>
                  <a:cubicBezTo>
                    <a:pt x="21" y="11"/>
                    <a:pt x="21" y="11"/>
                    <a:pt x="21" y="11"/>
                  </a:cubicBezTo>
                  <a:cubicBezTo>
                    <a:pt x="21" y="11"/>
                    <a:pt x="21" y="11"/>
                    <a:pt x="21" y="11"/>
                  </a:cubicBezTo>
                  <a:moveTo>
                    <a:pt x="21" y="12"/>
                  </a:moveTo>
                  <a:cubicBezTo>
                    <a:pt x="21" y="12"/>
                    <a:pt x="21" y="11"/>
                    <a:pt x="21" y="11"/>
                  </a:cubicBezTo>
                  <a:cubicBezTo>
                    <a:pt x="21" y="12"/>
                    <a:pt x="21" y="12"/>
                    <a:pt x="21" y="12"/>
                  </a:cubicBezTo>
                  <a:moveTo>
                    <a:pt x="21" y="11"/>
                  </a:moveTo>
                  <a:cubicBezTo>
                    <a:pt x="21" y="11"/>
                    <a:pt x="21" y="11"/>
                    <a:pt x="21" y="11"/>
                  </a:cubicBezTo>
                  <a:cubicBezTo>
                    <a:pt x="21" y="11"/>
                    <a:pt x="21" y="12"/>
                    <a:pt x="21" y="11"/>
                  </a:cubicBezTo>
                  <a:moveTo>
                    <a:pt x="22" y="11"/>
                  </a:moveTo>
                  <a:cubicBezTo>
                    <a:pt x="22" y="11"/>
                    <a:pt x="22" y="11"/>
                    <a:pt x="22" y="11"/>
                  </a:cubicBezTo>
                  <a:cubicBezTo>
                    <a:pt x="22" y="11"/>
                    <a:pt x="22" y="11"/>
                    <a:pt x="22" y="11"/>
                  </a:cubicBezTo>
                  <a:cubicBezTo>
                    <a:pt x="22" y="11"/>
                    <a:pt x="22" y="11"/>
                    <a:pt x="22" y="11"/>
                  </a:cubicBezTo>
                  <a:moveTo>
                    <a:pt x="22" y="12"/>
                  </a:moveTo>
                  <a:cubicBezTo>
                    <a:pt x="22" y="12"/>
                    <a:pt x="22" y="12"/>
                    <a:pt x="22" y="12"/>
                  </a:cubicBezTo>
                  <a:cubicBezTo>
                    <a:pt x="22" y="12"/>
                    <a:pt x="22" y="12"/>
                    <a:pt x="22" y="12"/>
                  </a:cubicBezTo>
                  <a:cubicBezTo>
                    <a:pt x="22" y="11"/>
                    <a:pt x="22" y="12"/>
                    <a:pt x="22" y="11"/>
                  </a:cubicBezTo>
                  <a:cubicBezTo>
                    <a:pt x="22" y="11"/>
                    <a:pt x="22" y="12"/>
                    <a:pt x="22" y="11"/>
                  </a:cubicBezTo>
                  <a:cubicBezTo>
                    <a:pt x="22" y="11"/>
                    <a:pt x="21" y="11"/>
                    <a:pt x="21" y="11"/>
                  </a:cubicBezTo>
                  <a:cubicBezTo>
                    <a:pt x="21" y="11"/>
                    <a:pt x="22" y="11"/>
                    <a:pt x="21" y="11"/>
                  </a:cubicBezTo>
                  <a:cubicBezTo>
                    <a:pt x="21" y="11"/>
                    <a:pt x="21" y="11"/>
                    <a:pt x="21" y="11"/>
                  </a:cubicBezTo>
                  <a:cubicBezTo>
                    <a:pt x="21" y="11"/>
                    <a:pt x="21" y="11"/>
                    <a:pt x="21" y="11"/>
                  </a:cubicBezTo>
                  <a:cubicBezTo>
                    <a:pt x="21" y="11"/>
                    <a:pt x="21" y="12"/>
                    <a:pt x="21" y="11"/>
                  </a:cubicBezTo>
                  <a:cubicBezTo>
                    <a:pt x="21" y="11"/>
                    <a:pt x="21" y="11"/>
                    <a:pt x="21" y="11"/>
                  </a:cubicBezTo>
                  <a:cubicBezTo>
                    <a:pt x="21" y="11"/>
                    <a:pt x="21" y="11"/>
                    <a:pt x="21" y="11"/>
                  </a:cubicBezTo>
                  <a:cubicBezTo>
                    <a:pt x="21" y="11"/>
                    <a:pt x="21" y="11"/>
                    <a:pt x="21" y="11"/>
                  </a:cubicBezTo>
                  <a:cubicBezTo>
                    <a:pt x="21" y="11"/>
                    <a:pt x="21" y="11"/>
                    <a:pt x="21" y="11"/>
                  </a:cubicBezTo>
                  <a:cubicBezTo>
                    <a:pt x="21" y="11"/>
                    <a:pt x="21" y="11"/>
                    <a:pt x="21" y="11"/>
                  </a:cubicBezTo>
                  <a:cubicBezTo>
                    <a:pt x="21" y="12"/>
                    <a:pt x="21" y="12"/>
                    <a:pt x="21" y="12"/>
                  </a:cubicBezTo>
                  <a:cubicBezTo>
                    <a:pt x="22" y="12"/>
                    <a:pt x="22" y="12"/>
                    <a:pt x="22" y="12"/>
                  </a:cubicBezTo>
                  <a:cubicBezTo>
                    <a:pt x="21" y="12"/>
                    <a:pt x="21" y="12"/>
                    <a:pt x="21" y="12"/>
                  </a:cubicBezTo>
                  <a:cubicBezTo>
                    <a:pt x="21" y="12"/>
                    <a:pt x="21" y="12"/>
                    <a:pt x="22" y="12"/>
                  </a:cubicBezTo>
                  <a:cubicBezTo>
                    <a:pt x="21" y="12"/>
                    <a:pt x="21" y="12"/>
                    <a:pt x="21" y="12"/>
                  </a:cubicBezTo>
                  <a:cubicBezTo>
                    <a:pt x="22" y="12"/>
                    <a:pt x="22" y="12"/>
                    <a:pt x="22" y="12"/>
                  </a:cubicBezTo>
                  <a:cubicBezTo>
                    <a:pt x="22" y="12"/>
                    <a:pt x="22" y="12"/>
                    <a:pt x="22" y="12"/>
                  </a:cubicBezTo>
                  <a:cubicBezTo>
                    <a:pt x="22" y="12"/>
                    <a:pt x="22" y="12"/>
                    <a:pt x="21" y="11"/>
                  </a:cubicBezTo>
                  <a:cubicBezTo>
                    <a:pt x="21" y="11"/>
                    <a:pt x="22" y="12"/>
                    <a:pt x="22" y="12"/>
                  </a:cubicBezTo>
                  <a:cubicBezTo>
                    <a:pt x="22" y="12"/>
                    <a:pt x="22" y="11"/>
                    <a:pt x="22" y="12"/>
                  </a:cubicBezTo>
                  <a:cubicBezTo>
                    <a:pt x="22" y="12"/>
                    <a:pt x="22" y="12"/>
                    <a:pt x="22" y="12"/>
                  </a:cubicBezTo>
                  <a:cubicBezTo>
                    <a:pt x="22" y="12"/>
                    <a:pt x="22" y="12"/>
                    <a:pt x="22" y="12"/>
                  </a:cubicBezTo>
                  <a:moveTo>
                    <a:pt x="22" y="10"/>
                  </a:moveTo>
                  <a:cubicBezTo>
                    <a:pt x="22" y="9"/>
                    <a:pt x="22" y="9"/>
                    <a:pt x="22" y="9"/>
                  </a:cubicBezTo>
                  <a:cubicBezTo>
                    <a:pt x="22" y="9"/>
                    <a:pt x="22" y="9"/>
                    <a:pt x="22" y="9"/>
                  </a:cubicBezTo>
                  <a:cubicBezTo>
                    <a:pt x="22" y="10"/>
                    <a:pt x="22" y="10"/>
                    <a:pt x="22" y="10"/>
                  </a:cubicBezTo>
                  <a:cubicBezTo>
                    <a:pt x="22" y="9"/>
                    <a:pt x="22" y="9"/>
                    <a:pt x="22" y="9"/>
                  </a:cubicBezTo>
                  <a:cubicBezTo>
                    <a:pt x="22" y="9"/>
                    <a:pt x="22" y="9"/>
                    <a:pt x="22" y="9"/>
                  </a:cubicBezTo>
                  <a:cubicBezTo>
                    <a:pt x="22" y="10"/>
                    <a:pt x="22" y="9"/>
                    <a:pt x="22" y="10"/>
                  </a:cubicBezTo>
                  <a:cubicBezTo>
                    <a:pt x="22" y="10"/>
                    <a:pt x="22" y="10"/>
                    <a:pt x="22" y="10"/>
                  </a:cubicBezTo>
                  <a:moveTo>
                    <a:pt x="23" y="9"/>
                  </a:moveTo>
                  <a:cubicBezTo>
                    <a:pt x="23" y="9"/>
                    <a:pt x="23" y="9"/>
                    <a:pt x="23" y="9"/>
                  </a:cubicBezTo>
                  <a:cubicBezTo>
                    <a:pt x="23" y="9"/>
                    <a:pt x="23" y="9"/>
                    <a:pt x="23" y="9"/>
                  </a:cubicBezTo>
                  <a:cubicBezTo>
                    <a:pt x="23" y="9"/>
                    <a:pt x="23" y="9"/>
                    <a:pt x="23" y="9"/>
                  </a:cubicBezTo>
                  <a:cubicBezTo>
                    <a:pt x="23" y="9"/>
                    <a:pt x="23" y="9"/>
                    <a:pt x="23" y="9"/>
                  </a:cubicBezTo>
                  <a:cubicBezTo>
                    <a:pt x="23" y="9"/>
                    <a:pt x="23" y="9"/>
                    <a:pt x="23" y="9"/>
                  </a:cubicBezTo>
                  <a:cubicBezTo>
                    <a:pt x="23" y="9"/>
                    <a:pt x="23" y="9"/>
                    <a:pt x="23" y="9"/>
                  </a:cubicBezTo>
                  <a:cubicBezTo>
                    <a:pt x="23" y="9"/>
                    <a:pt x="23" y="9"/>
                    <a:pt x="23" y="9"/>
                  </a:cubicBezTo>
                  <a:cubicBezTo>
                    <a:pt x="23" y="9"/>
                    <a:pt x="22" y="9"/>
                    <a:pt x="22" y="9"/>
                  </a:cubicBezTo>
                  <a:cubicBezTo>
                    <a:pt x="23" y="9"/>
                    <a:pt x="23" y="9"/>
                    <a:pt x="23" y="10"/>
                  </a:cubicBezTo>
                  <a:cubicBezTo>
                    <a:pt x="23" y="10"/>
                    <a:pt x="23" y="10"/>
                    <a:pt x="23" y="9"/>
                  </a:cubicBezTo>
                  <a:cubicBezTo>
                    <a:pt x="23" y="9"/>
                    <a:pt x="23" y="10"/>
                    <a:pt x="23" y="9"/>
                  </a:cubicBezTo>
                  <a:moveTo>
                    <a:pt x="24" y="12"/>
                  </a:moveTo>
                  <a:cubicBezTo>
                    <a:pt x="24" y="13"/>
                    <a:pt x="24" y="12"/>
                    <a:pt x="23" y="13"/>
                  </a:cubicBezTo>
                  <a:cubicBezTo>
                    <a:pt x="23" y="13"/>
                    <a:pt x="24" y="13"/>
                    <a:pt x="24" y="13"/>
                  </a:cubicBezTo>
                  <a:lnTo>
                    <a:pt x="24" y="12"/>
                  </a:lnTo>
                  <a:close/>
                  <a:moveTo>
                    <a:pt x="24" y="11"/>
                  </a:moveTo>
                  <a:cubicBezTo>
                    <a:pt x="24" y="10"/>
                    <a:pt x="24" y="10"/>
                    <a:pt x="24" y="10"/>
                  </a:cubicBezTo>
                  <a:cubicBezTo>
                    <a:pt x="24" y="11"/>
                    <a:pt x="24" y="11"/>
                    <a:pt x="24" y="11"/>
                  </a:cubicBezTo>
                  <a:moveTo>
                    <a:pt x="24" y="10"/>
                  </a:moveTo>
                  <a:cubicBezTo>
                    <a:pt x="24" y="10"/>
                    <a:pt x="24" y="9"/>
                    <a:pt x="24" y="9"/>
                  </a:cubicBezTo>
                  <a:cubicBezTo>
                    <a:pt x="24" y="9"/>
                    <a:pt x="24" y="9"/>
                    <a:pt x="24" y="9"/>
                  </a:cubicBezTo>
                  <a:cubicBezTo>
                    <a:pt x="24" y="9"/>
                    <a:pt x="24" y="9"/>
                    <a:pt x="24" y="10"/>
                  </a:cubicBezTo>
                  <a:cubicBezTo>
                    <a:pt x="24" y="9"/>
                    <a:pt x="24" y="9"/>
                    <a:pt x="24" y="9"/>
                  </a:cubicBezTo>
                  <a:cubicBezTo>
                    <a:pt x="24" y="9"/>
                    <a:pt x="24" y="9"/>
                    <a:pt x="23" y="10"/>
                  </a:cubicBezTo>
                  <a:cubicBezTo>
                    <a:pt x="24" y="10"/>
                    <a:pt x="24" y="10"/>
                    <a:pt x="24" y="9"/>
                  </a:cubicBezTo>
                  <a:cubicBezTo>
                    <a:pt x="24" y="9"/>
                    <a:pt x="24" y="10"/>
                    <a:pt x="24" y="10"/>
                  </a:cubicBezTo>
                  <a:cubicBezTo>
                    <a:pt x="24" y="9"/>
                    <a:pt x="24" y="10"/>
                    <a:pt x="24" y="10"/>
                  </a:cubicBezTo>
                  <a:moveTo>
                    <a:pt x="24" y="9"/>
                  </a:moveTo>
                  <a:cubicBezTo>
                    <a:pt x="24" y="9"/>
                    <a:pt x="24" y="9"/>
                    <a:pt x="24" y="9"/>
                  </a:cubicBezTo>
                  <a:cubicBezTo>
                    <a:pt x="24" y="9"/>
                    <a:pt x="24" y="10"/>
                    <a:pt x="25" y="10"/>
                  </a:cubicBezTo>
                  <a:cubicBezTo>
                    <a:pt x="25" y="10"/>
                    <a:pt x="25" y="9"/>
                    <a:pt x="24" y="9"/>
                  </a:cubicBezTo>
                  <a:moveTo>
                    <a:pt x="30" y="20"/>
                  </a:moveTo>
                  <a:cubicBezTo>
                    <a:pt x="30" y="20"/>
                    <a:pt x="30" y="20"/>
                    <a:pt x="30" y="20"/>
                  </a:cubicBezTo>
                  <a:cubicBezTo>
                    <a:pt x="30" y="20"/>
                    <a:pt x="30" y="20"/>
                    <a:pt x="30" y="20"/>
                  </a:cubicBezTo>
                  <a:cubicBezTo>
                    <a:pt x="30" y="20"/>
                    <a:pt x="30" y="20"/>
                    <a:pt x="30" y="20"/>
                  </a:cubicBezTo>
                  <a:moveTo>
                    <a:pt x="32" y="19"/>
                  </a:moveTo>
                  <a:cubicBezTo>
                    <a:pt x="32" y="19"/>
                    <a:pt x="32" y="19"/>
                    <a:pt x="33" y="19"/>
                  </a:cubicBezTo>
                  <a:cubicBezTo>
                    <a:pt x="33" y="19"/>
                    <a:pt x="33" y="19"/>
                    <a:pt x="32" y="19"/>
                  </a:cubicBezTo>
                  <a:moveTo>
                    <a:pt x="29" y="19"/>
                  </a:moveTo>
                  <a:cubicBezTo>
                    <a:pt x="29" y="19"/>
                    <a:pt x="29" y="19"/>
                    <a:pt x="29" y="19"/>
                  </a:cubicBezTo>
                  <a:cubicBezTo>
                    <a:pt x="29" y="19"/>
                    <a:pt x="30" y="18"/>
                    <a:pt x="29" y="19"/>
                  </a:cubicBezTo>
                  <a:moveTo>
                    <a:pt x="29" y="18"/>
                  </a:moveTo>
                  <a:cubicBezTo>
                    <a:pt x="29" y="18"/>
                    <a:pt x="29" y="19"/>
                    <a:pt x="29" y="18"/>
                  </a:cubicBezTo>
                  <a:cubicBezTo>
                    <a:pt x="29" y="18"/>
                    <a:pt x="29" y="18"/>
                    <a:pt x="29" y="18"/>
                  </a:cubicBezTo>
                  <a:moveTo>
                    <a:pt x="28" y="16"/>
                  </a:moveTo>
                  <a:cubicBezTo>
                    <a:pt x="28" y="16"/>
                    <a:pt x="28" y="16"/>
                    <a:pt x="28" y="16"/>
                  </a:cubicBezTo>
                  <a:cubicBezTo>
                    <a:pt x="28" y="16"/>
                    <a:pt x="28" y="16"/>
                    <a:pt x="28" y="16"/>
                  </a:cubicBezTo>
                  <a:cubicBezTo>
                    <a:pt x="28" y="16"/>
                    <a:pt x="28" y="16"/>
                    <a:pt x="28" y="16"/>
                  </a:cubicBezTo>
                  <a:moveTo>
                    <a:pt x="29" y="14"/>
                  </a:moveTo>
                  <a:cubicBezTo>
                    <a:pt x="29" y="14"/>
                    <a:pt x="29" y="14"/>
                    <a:pt x="29" y="14"/>
                  </a:cubicBezTo>
                  <a:cubicBezTo>
                    <a:pt x="29" y="14"/>
                    <a:pt x="29" y="14"/>
                    <a:pt x="29" y="14"/>
                  </a:cubicBezTo>
                  <a:cubicBezTo>
                    <a:pt x="29" y="14"/>
                    <a:pt x="29" y="14"/>
                    <a:pt x="29" y="14"/>
                  </a:cubicBezTo>
                  <a:moveTo>
                    <a:pt x="27" y="15"/>
                  </a:moveTo>
                  <a:cubicBezTo>
                    <a:pt x="27" y="15"/>
                    <a:pt x="27" y="15"/>
                    <a:pt x="27" y="15"/>
                  </a:cubicBezTo>
                  <a:cubicBezTo>
                    <a:pt x="27" y="15"/>
                    <a:pt x="27" y="15"/>
                    <a:pt x="27" y="15"/>
                  </a:cubicBezTo>
                  <a:cubicBezTo>
                    <a:pt x="27" y="15"/>
                    <a:pt x="27" y="15"/>
                    <a:pt x="27" y="15"/>
                  </a:cubicBezTo>
                  <a:cubicBezTo>
                    <a:pt x="27" y="15"/>
                    <a:pt x="27" y="15"/>
                    <a:pt x="27" y="15"/>
                  </a:cubicBezTo>
                  <a:moveTo>
                    <a:pt x="26" y="14"/>
                  </a:moveTo>
                  <a:cubicBezTo>
                    <a:pt x="26" y="14"/>
                    <a:pt x="26" y="14"/>
                    <a:pt x="26" y="14"/>
                  </a:cubicBezTo>
                  <a:cubicBezTo>
                    <a:pt x="26" y="14"/>
                    <a:pt x="26" y="14"/>
                    <a:pt x="26" y="14"/>
                  </a:cubicBezTo>
                  <a:moveTo>
                    <a:pt x="27" y="12"/>
                  </a:moveTo>
                  <a:cubicBezTo>
                    <a:pt x="27" y="12"/>
                    <a:pt x="27" y="12"/>
                    <a:pt x="27" y="12"/>
                  </a:cubicBezTo>
                  <a:cubicBezTo>
                    <a:pt x="27" y="12"/>
                    <a:pt x="27" y="12"/>
                    <a:pt x="27" y="12"/>
                  </a:cubicBezTo>
                  <a:moveTo>
                    <a:pt x="26" y="13"/>
                  </a:moveTo>
                  <a:cubicBezTo>
                    <a:pt x="26" y="13"/>
                    <a:pt x="26" y="14"/>
                    <a:pt x="26" y="13"/>
                  </a:cubicBezTo>
                  <a:cubicBezTo>
                    <a:pt x="26" y="13"/>
                    <a:pt x="26" y="13"/>
                    <a:pt x="26" y="13"/>
                  </a:cubicBezTo>
                  <a:moveTo>
                    <a:pt x="26" y="13"/>
                  </a:moveTo>
                  <a:cubicBezTo>
                    <a:pt x="26" y="13"/>
                    <a:pt x="26" y="13"/>
                    <a:pt x="26" y="13"/>
                  </a:cubicBezTo>
                  <a:cubicBezTo>
                    <a:pt x="26" y="13"/>
                    <a:pt x="26" y="12"/>
                    <a:pt x="26" y="13"/>
                  </a:cubicBezTo>
                  <a:moveTo>
                    <a:pt x="26" y="11"/>
                  </a:moveTo>
                  <a:cubicBezTo>
                    <a:pt x="25" y="11"/>
                    <a:pt x="25" y="12"/>
                    <a:pt x="26" y="12"/>
                  </a:cubicBezTo>
                  <a:cubicBezTo>
                    <a:pt x="26" y="11"/>
                    <a:pt x="26" y="11"/>
                    <a:pt x="26" y="11"/>
                  </a:cubicBezTo>
                  <a:moveTo>
                    <a:pt x="24" y="13"/>
                  </a:moveTo>
                  <a:cubicBezTo>
                    <a:pt x="24" y="13"/>
                    <a:pt x="25" y="13"/>
                    <a:pt x="25" y="13"/>
                  </a:cubicBezTo>
                  <a:cubicBezTo>
                    <a:pt x="25" y="13"/>
                    <a:pt x="25" y="13"/>
                    <a:pt x="25" y="13"/>
                  </a:cubicBezTo>
                  <a:cubicBezTo>
                    <a:pt x="24" y="13"/>
                    <a:pt x="25" y="13"/>
                    <a:pt x="24" y="13"/>
                  </a:cubicBezTo>
                  <a:moveTo>
                    <a:pt x="25" y="10"/>
                  </a:moveTo>
                  <a:cubicBezTo>
                    <a:pt x="25" y="10"/>
                    <a:pt x="25" y="10"/>
                    <a:pt x="25" y="9"/>
                  </a:cubicBezTo>
                  <a:cubicBezTo>
                    <a:pt x="25" y="9"/>
                    <a:pt x="25" y="9"/>
                    <a:pt x="25" y="9"/>
                  </a:cubicBezTo>
                  <a:cubicBezTo>
                    <a:pt x="25" y="9"/>
                    <a:pt x="25" y="10"/>
                    <a:pt x="25" y="10"/>
                  </a:cubicBezTo>
                  <a:moveTo>
                    <a:pt x="26" y="10"/>
                  </a:moveTo>
                  <a:cubicBezTo>
                    <a:pt x="26" y="9"/>
                    <a:pt x="26" y="10"/>
                    <a:pt x="25" y="9"/>
                  </a:cubicBezTo>
                  <a:cubicBezTo>
                    <a:pt x="25" y="9"/>
                    <a:pt x="25" y="10"/>
                    <a:pt x="25" y="9"/>
                  </a:cubicBezTo>
                  <a:cubicBezTo>
                    <a:pt x="25" y="9"/>
                    <a:pt x="25" y="9"/>
                    <a:pt x="25" y="9"/>
                  </a:cubicBezTo>
                  <a:cubicBezTo>
                    <a:pt x="25" y="9"/>
                    <a:pt x="25" y="9"/>
                    <a:pt x="25" y="10"/>
                  </a:cubicBezTo>
                  <a:cubicBezTo>
                    <a:pt x="25" y="10"/>
                    <a:pt x="25" y="10"/>
                    <a:pt x="25" y="10"/>
                  </a:cubicBezTo>
                  <a:cubicBezTo>
                    <a:pt x="25" y="10"/>
                    <a:pt x="26" y="10"/>
                    <a:pt x="26" y="10"/>
                  </a:cubicBezTo>
                  <a:moveTo>
                    <a:pt x="27" y="11"/>
                  </a:moveTo>
                  <a:cubicBezTo>
                    <a:pt x="27" y="11"/>
                    <a:pt x="27" y="11"/>
                    <a:pt x="27" y="10"/>
                  </a:cubicBezTo>
                  <a:cubicBezTo>
                    <a:pt x="27" y="10"/>
                    <a:pt x="27" y="10"/>
                    <a:pt x="27" y="10"/>
                  </a:cubicBezTo>
                  <a:cubicBezTo>
                    <a:pt x="27" y="11"/>
                    <a:pt x="27" y="11"/>
                    <a:pt x="27" y="11"/>
                  </a:cubicBezTo>
                  <a:moveTo>
                    <a:pt x="28" y="11"/>
                  </a:moveTo>
                  <a:cubicBezTo>
                    <a:pt x="28" y="11"/>
                    <a:pt x="28" y="11"/>
                    <a:pt x="28" y="11"/>
                  </a:cubicBezTo>
                  <a:cubicBezTo>
                    <a:pt x="28" y="11"/>
                    <a:pt x="28" y="11"/>
                    <a:pt x="28" y="11"/>
                  </a:cubicBezTo>
                  <a:close/>
                  <a:moveTo>
                    <a:pt x="28" y="11"/>
                  </a:moveTo>
                  <a:cubicBezTo>
                    <a:pt x="28" y="11"/>
                    <a:pt x="28" y="10"/>
                    <a:pt x="28" y="10"/>
                  </a:cubicBezTo>
                  <a:cubicBezTo>
                    <a:pt x="28" y="11"/>
                    <a:pt x="28" y="11"/>
                    <a:pt x="28" y="11"/>
                  </a:cubicBezTo>
                  <a:cubicBezTo>
                    <a:pt x="28" y="11"/>
                    <a:pt x="28" y="11"/>
                    <a:pt x="28" y="11"/>
                  </a:cubicBezTo>
                  <a:close/>
                  <a:moveTo>
                    <a:pt x="30" y="12"/>
                  </a:moveTo>
                  <a:cubicBezTo>
                    <a:pt x="30" y="12"/>
                    <a:pt x="30" y="12"/>
                    <a:pt x="30" y="12"/>
                  </a:cubicBezTo>
                  <a:cubicBezTo>
                    <a:pt x="30" y="12"/>
                    <a:pt x="30" y="12"/>
                    <a:pt x="30" y="12"/>
                  </a:cubicBezTo>
                  <a:close/>
                  <a:moveTo>
                    <a:pt x="34" y="23"/>
                  </a:moveTo>
                  <a:cubicBezTo>
                    <a:pt x="33" y="23"/>
                    <a:pt x="33" y="23"/>
                    <a:pt x="33" y="23"/>
                  </a:cubicBezTo>
                  <a:cubicBezTo>
                    <a:pt x="33" y="23"/>
                    <a:pt x="33" y="23"/>
                    <a:pt x="33" y="23"/>
                  </a:cubicBezTo>
                  <a:cubicBezTo>
                    <a:pt x="33" y="23"/>
                    <a:pt x="34" y="23"/>
                    <a:pt x="34" y="23"/>
                  </a:cubicBezTo>
                  <a:moveTo>
                    <a:pt x="34" y="24"/>
                  </a:moveTo>
                  <a:cubicBezTo>
                    <a:pt x="34" y="24"/>
                    <a:pt x="34" y="24"/>
                    <a:pt x="34" y="24"/>
                  </a:cubicBezTo>
                  <a:cubicBezTo>
                    <a:pt x="34" y="24"/>
                    <a:pt x="34" y="24"/>
                    <a:pt x="34" y="24"/>
                  </a:cubicBezTo>
                  <a:cubicBezTo>
                    <a:pt x="34" y="24"/>
                    <a:pt x="34" y="24"/>
                    <a:pt x="34" y="24"/>
                  </a:cubicBezTo>
                  <a:moveTo>
                    <a:pt x="23" y="27"/>
                  </a:moveTo>
                  <a:cubicBezTo>
                    <a:pt x="23" y="27"/>
                    <a:pt x="23" y="28"/>
                    <a:pt x="24" y="27"/>
                  </a:cubicBezTo>
                  <a:cubicBezTo>
                    <a:pt x="24" y="27"/>
                    <a:pt x="23" y="27"/>
                    <a:pt x="23" y="27"/>
                  </a:cubicBezTo>
                  <a:moveTo>
                    <a:pt x="23" y="27"/>
                  </a:moveTo>
                  <a:cubicBezTo>
                    <a:pt x="23" y="27"/>
                    <a:pt x="23" y="27"/>
                    <a:pt x="23" y="27"/>
                  </a:cubicBezTo>
                  <a:cubicBezTo>
                    <a:pt x="23" y="27"/>
                    <a:pt x="23" y="27"/>
                    <a:pt x="23" y="27"/>
                  </a:cubicBezTo>
                  <a:cubicBezTo>
                    <a:pt x="23" y="27"/>
                    <a:pt x="23" y="26"/>
                    <a:pt x="23" y="26"/>
                  </a:cubicBezTo>
                  <a:cubicBezTo>
                    <a:pt x="23" y="26"/>
                    <a:pt x="23" y="27"/>
                    <a:pt x="23" y="27"/>
                  </a:cubicBezTo>
                  <a:cubicBezTo>
                    <a:pt x="23" y="26"/>
                    <a:pt x="23" y="26"/>
                    <a:pt x="23" y="27"/>
                  </a:cubicBezTo>
                  <a:moveTo>
                    <a:pt x="22" y="27"/>
                  </a:moveTo>
                  <a:cubicBezTo>
                    <a:pt x="22" y="27"/>
                    <a:pt x="22" y="28"/>
                    <a:pt x="22" y="27"/>
                  </a:cubicBezTo>
                  <a:cubicBezTo>
                    <a:pt x="22" y="27"/>
                    <a:pt x="22" y="27"/>
                    <a:pt x="22" y="27"/>
                  </a:cubicBezTo>
                  <a:moveTo>
                    <a:pt x="10" y="29"/>
                  </a:moveTo>
                  <a:cubicBezTo>
                    <a:pt x="10" y="29"/>
                    <a:pt x="10" y="29"/>
                    <a:pt x="10" y="29"/>
                  </a:cubicBezTo>
                  <a:close/>
                  <a:moveTo>
                    <a:pt x="11" y="29"/>
                  </a:moveTo>
                  <a:cubicBezTo>
                    <a:pt x="11" y="28"/>
                    <a:pt x="11" y="28"/>
                    <a:pt x="11" y="28"/>
                  </a:cubicBezTo>
                  <a:cubicBezTo>
                    <a:pt x="11" y="29"/>
                    <a:pt x="11" y="29"/>
                    <a:pt x="11" y="29"/>
                  </a:cubicBezTo>
                  <a:moveTo>
                    <a:pt x="13" y="36"/>
                  </a:moveTo>
                  <a:cubicBezTo>
                    <a:pt x="13" y="36"/>
                    <a:pt x="13" y="36"/>
                    <a:pt x="13" y="36"/>
                  </a:cubicBezTo>
                  <a:cubicBezTo>
                    <a:pt x="13" y="36"/>
                    <a:pt x="13" y="36"/>
                    <a:pt x="13" y="36"/>
                  </a:cubicBezTo>
                  <a:cubicBezTo>
                    <a:pt x="13" y="36"/>
                    <a:pt x="13" y="36"/>
                    <a:pt x="13" y="36"/>
                  </a:cubicBezTo>
                  <a:moveTo>
                    <a:pt x="14" y="37"/>
                  </a:moveTo>
                  <a:cubicBezTo>
                    <a:pt x="14" y="36"/>
                    <a:pt x="14" y="36"/>
                    <a:pt x="14" y="36"/>
                  </a:cubicBezTo>
                  <a:cubicBezTo>
                    <a:pt x="14" y="36"/>
                    <a:pt x="14" y="36"/>
                    <a:pt x="14" y="36"/>
                  </a:cubicBezTo>
                  <a:cubicBezTo>
                    <a:pt x="14" y="36"/>
                    <a:pt x="14" y="36"/>
                    <a:pt x="14" y="36"/>
                  </a:cubicBezTo>
                  <a:cubicBezTo>
                    <a:pt x="14" y="36"/>
                    <a:pt x="14" y="36"/>
                    <a:pt x="14" y="36"/>
                  </a:cubicBezTo>
                  <a:cubicBezTo>
                    <a:pt x="14" y="36"/>
                    <a:pt x="14" y="36"/>
                    <a:pt x="14" y="37"/>
                  </a:cubicBezTo>
                  <a:moveTo>
                    <a:pt x="13" y="27"/>
                  </a:moveTo>
                  <a:cubicBezTo>
                    <a:pt x="13" y="27"/>
                    <a:pt x="12" y="27"/>
                    <a:pt x="12" y="27"/>
                  </a:cubicBezTo>
                  <a:cubicBezTo>
                    <a:pt x="13" y="27"/>
                    <a:pt x="12" y="27"/>
                    <a:pt x="13" y="27"/>
                  </a:cubicBezTo>
                  <a:cubicBezTo>
                    <a:pt x="13" y="27"/>
                    <a:pt x="13" y="27"/>
                    <a:pt x="13" y="27"/>
                  </a:cubicBezTo>
                  <a:cubicBezTo>
                    <a:pt x="13" y="27"/>
                    <a:pt x="13" y="27"/>
                    <a:pt x="13" y="27"/>
                  </a:cubicBezTo>
                  <a:moveTo>
                    <a:pt x="14" y="36"/>
                  </a:moveTo>
                  <a:cubicBezTo>
                    <a:pt x="14" y="36"/>
                    <a:pt x="14" y="36"/>
                    <a:pt x="14" y="36"/>
                  </a:cubicBezTo>
                  <a:cubicBezTo>
                    <a:pt x="14" y="36"/>
                    <a:pt x="14" y="36"/>
                    <a:pt x="15" y="36"/>
                  </a:cubicBezTo>
                  <a:cubicBezTo>
                    <a:pt x="15" y="36"/>
                    <a:pt x="14" y="36"/>
                    <a:pt x="14" y="36"/>
                  </a:cubicBezTo>
                  <a:moveTo>
                    <a:pt x="15" y="35"/>
                  </a:moveTo>
                  <a:cubicBezTo>
                    <a:pt x="15" y="35"/>
                    <a:pt x="15" y="35"/>
                    <a:pt x="15" y="36"/>
                  </a:cubicBezTo>
                  <a:cubicBezTo>
                    <a:pt x="15" y="36"/>
                    <a:pt x="15" y="35"/>
                    <a:pt x="15" y="35"/>
                  </a:cubicBezTo>
                  <a:moveTo>
                    <a:pt x="16" y="27"/>
                  </a:moveTo>
                  <a:cubicBezTo>
                    <a:pt x="16" y="27"/>
                    <a:pt x="16" y="27"/>
                    <a:pt x="16" y="27"/>
                  </a:cubicBezTo>
                  <a:cubicBezTo>
                    <a:pt x="16" y="27"/>
                    <a:pt x="16" y="26"/>
                    <a:pt x="16" y="27"/>
                  </a:cubicBezTo>
                  <a:moveTo>
                    <a:pt x="19" y="29"/>
                  </a:moveTo>
                  <a:cubicBezTo>
                    <a:pt x="19" y="30"/>
                    <a:pt x="19" y="30"/>
                    <a:pt x="19" y="30"/>
                  </a:cubicBezTo>
                  <a:cubicBezTo>
                    <a:pt x="19" y="30"/>
                    <a:pt x="19" y="30"/>
                    <a:pt x="19" y="30"/>
                  </a:cubicBezTo>
                  <a:cubicBezTo>
                    <a:pt x="19" y="29"/>
                    <a:pt x="19" y="29"/>
                    <a:pt x="19" y="29"/>
                  </a:cubicBezTo>
                  <a:moveTo>
                    <a:pt x="24" y="29"/>
                  </a:moveTo>
                  <a:cubicBezTo>
                    <a:pt x="24" y="29"/>
                    <a:pt x="24" y="29"/>
                    <a:pt x="24" y="29"/>
                  </a:cubicBezTo>
                  <a:cubicBezTo>
                    <a:pt x="24" y="29"/>
                    <a:pt x="24" y="29"/>
                    <a:pt x="24" y="29"/>
                  </a:cubicBezTo>
                  <a:moveTo>
                    <a:pt x="25" y="29"/>
                  </a:moveTo>
                  <a:cubicBezTo>
                    <a:pt x="25" y="29"/>
                    <a:pt x="25" y="29"/>
                    <a:pt x="24" y="29"/>
                  </a:cubicBezTo>
                  <a:cubicBezTo>
                    <a:pt x="24" y="29"/>
                    <a:pt x="25" y="30"/>
                    <a:pt x="25" y="29"/>
                  </a:cubicBezTo>
                  <a:moveTo>
                    <a:pt x="25" y="28"/>
                  </a:moveTo>
                  <a:cubicBezTo>
                    <a:pt x="25" y="28"/>
                    <a:pt x="25" y="28"/>
                    <a:pt x="25" y="28"/>
                  </a:cubicBezTo>
                  <a:cubicBezTo>
                    <a:pt x="25" y="28"/>
                    <a:pt x="25" y="28"/>
                    <a:pt x="25" y="28"/>
                  </a:cubicBezTo>
                  <a:moveTo>
                    <a:pt x="26" y="29"/>
                  </a:moveTo>
                  <a:cubicBezTo>
                    <a:pt x="26" y="29"/>
                    <a:pt x="26" y="29"/>
                    <a:pt x="26" y="29"/>
                  </a:cubicBezTo>
                  <a:cubicBezTo>
                    <a:pt x="26" y="29"/>
                    <a:pt x="26" y="29"/>
                    <a:pt x="26" y="29"/>
                  </a:cubicBezTo>
                  <a:cubicBezTo>
                    <a:pt x="26" y="29"/>
                    <a:pt x="26" y="29"/>
                    <a:pt x="26" y="29"/>
                  </a:cubicBezTo>
                  <a:cubicBezTo>
                    <a:pt x="26" y="29"/>
                    <a:pt x="25" y="29"/>
                    <a:pt x="25" y="29"/>
                  </a:cubicBezTo>
                  <a:cubicBezTo>
                    <a:pt x="25" y="29"/>
                    <a:pt x="25" y="29"/>
                    <a:pt x="25" y="29"/>
                  </a:cubicBezTo>
                  <a:cubicBezTo>
                    <a:pt x="25" y="29"/>
                    <a:pt x="25" y="29"/>
                    <a:pt x="25" y="29"/>
                  </a:cubicBezTo>
                  <a:cubicBezTo>
                    <a:pt x="25" y="29"/>
                    <a:pt x="25" y="29"/>
                    <a:pt x="25" y="29"/>
                  </a:cubicBezTo>
                  <a:cubicBezTo>
                    <a:pt x="25" y="29"/>
                    <a:pt x="26" y="29"/>
                    <a:pt x="26" y="29"/>
                  </a:cubicBezTo>
                  <a:cubicBezTo>
                    <a:pt x="26" y="29"/>
                    <a:pt x="26" y="29"/>
                    <a:pt x="26" y="29"/>
                  </a:cubicBezTo>
                  <a:cubicBezTo>
                    <a:pt x="26" y="29"/>
                    <a:pt x="26" y="29"/>
                    <a:pt x="26" y="29"/>
                  </a:cubicBezTo>
                  <a:cubicBezTo>
                    <a:pt x="26" y="29"/>
                    <a:pt x="27" y="30"/>
                    <a:pt x="26" y="29"/>
                  </a:cubicBezTo>
                  <a:moveTo>
                    <a:pt x="31" y="29"/>
                  </a:moveTo>
                  <a:cubicBezTo>
                    <a:pt x="31" y="29"/>
                    <a:pt x="31" y="29"/>
                    <a:pt x="31" y="29"/>
                  </a:cubicBezTo>
                  <a:cubicBezTo>
                    <a:pt x="31" y="29"/>
                    <a:pt x="31" y="29"/>
                    <a:pt x="31" y="29"/>
                  </a:cubicBezTo>
                  <a:cubicBezTo>
                    <a:pt x="31" y="29"/>
                    <a:pt x="31" y="29"/>
                    <a:pt x="31" y="29"/>
                  </a:cubicBezTo>
                  <a:cubicBezTo>
                    <a:pt x="31" y="29"/>
                    <a:pt x="31" y="29"/>
                    <a:pt x="31" y="29"/>
                  </a:cubicBezTo>
                  <a:cubicBezTo>
                    <a:pt x="31" y="29"/>
                    <a:pt x="31" y="29"/>
                    <a:pt x="31" y="29"/>
                  </a:cubicBezTo>
                  <a:cubicBezTo>
                    <a:pt x="31" y="30"/>
                    <a:pt x="31" y="29"/>
                    <a:pt x="31" y="29"/>
                  </a:cubicBezTo>
                  <a:cubicBezTo>
                    <a:pt x="31" y="29"/>
                    <a:pt x="32" y="30"/>
                    <a:pt x="31" y="29"/>
                  </a:cubicBezTo>
                  <a:moveTo>
                    <a:pt x="32" y="26"/>
                  </a:moveTo>
                  <a:cubicBezTo>
                    <a:pt x="32" y="26"/>
                    <a:pt x="32" y="25"/>
                    <a:pt x="32" y="26"/>
                  </a:cubicBezTo>
                  <a:cubicBezTo>
                    <a:pt x="32" y="26"/>
                    <a:pt x="32" y="26"/>
                    <a:pt x="32" y="26"/>
                  </a:cubicBezTo>
                  <a:moveTo>
                    <a:pt x="33" y="26"/>
                  </a:moveTo>
                  <a:cubicBezTo>
                    <a:pt x="33" y="27"/>
                    <a:pt x="32" y="26"/>
                    <a:pt x="32" y="26"/>
                  </a:cubicBezTo>
                  <a:cubicBezTo>
                    <a:pt x="32" y="26"/>
                    <a:pt x="32" y="26"/>
                    <a:pt x="33" y="26"/>
                  </a:cubicBezTo>
                  <a:moveTo>
                    <a:pt x="33" y="27"/>
                  </a:moveTo>
                  <a:cubicBezTo>
                    <a:pt x="33" y="27"/>
                    <a:pt x="33" y="27"/>
                    <a:pt x="33" y="27"/>
                  </a:cubicBezTo>
                  <a:cubicBezTo>
                    <a:pt x="33" y="27"/>
                    <a:pt x="34" y="28"/>
                    <a:pt x="33" y="27"/>
                  </a:cubicBezTo>
                  <a:moveTo>
                    <a:pt x="31" y="29"/>
                  </a:moveTo>
                  <a:cubicBezTo>
                    <a:pt x="31" y="29"/>
                    <a:pt x="32" y="29"/>
                    <a:pt x="32" y="30"/>
                  </a:cubicBezTo>
                  <a:cubicBezTo>
                    <a:pt x="32" y="30"/>
                    <a:pt x="32" y="30"/>
                    <a:pt x="32" y="30"/>
                  </a:cubicBezTo>
                  <a:cubicBezTo>
                    <a:pt x="32" y="30"/>
                    <a:pt x="31" y="29"/>
                    <a:pt x="31" y="29"/>
                  </a:cubicBezTo>
                  <a:moveTo>
                    <a:pt x="39" y="36"/>
                  </a:moveTo>
                  <a:cubicBezTo>
                    <a:pt x="38" y="35"/>
                    <a:pt x="38" y="35"/>
                    <a:pt x="38" y="36"/>
                  </a:cubicBezTo>
                  <a:cubicBezTo>
                    <a:pt x="38" y="36"/>
                    <a:pt x="39" y="36"/>
                    <a:pt x="39" y="36"/>
                  </a:cubicBezTo>
                  <a:moveTo>
                    <a:pt x="40" y="36"/>
                  </a:moveTo>
                  <a:cubicBezTo>
                    <a:pt x="40" y="36"/>
                    <a:pt x="40" y="36"/>
                    <a:pt x="40" y="35"/>
                  </a:cubicBezTo>
                  <a:cubicBezTo>
                    <a:pt x="40" y="36"/>
                    <a:pt x="40" y="36"/>
                    <a:pt x="40" y="36"/>
                  </a:cubicBezTo>
                  <a:cubicBezTo>
                    <a:pt x="40" y="36"/>
                    <a:pt x="41" y="36"/>
                    <a:pt x="40" y="36"/>
                  </a:cubicBezTo>
                  <a:moveTo>
                    <a:pt x="43" y="36"/>
                  </a:moveTo>
                  <a:cubicBezTo>
                    <a:pt x="43" y="36"/>
                    <a:pt x="43" y="36"/>
                    <a:pt x="43" y="36"/>
                  </a:cubicBezTo>
                  <a:cubicBezTo>
                    <a:pt x="44" y="37"/>
                    <a:pt x="44" y="36"/>
                    <a:pt x="43" y="36"/>
                  </a:cubicBezTo>
                  <a:moveTo>
                    <a:pt x="35" y="29"/>
                  </a:moveTo>
                  <a:cubicBezTo>
                    <a:pt x="35" y="29"/>
                    <a:pt x="35" y="29"/>
                    <a:pt x="35" y="29"/>
                  </a:cubicBezTo>
                  <a:cubicBezTo>
                    <a:pt x="35" y="29"/>
                    <a:pt x="35" y="29"/>
                    <a:pt x="35" y="29"/>
                  </a:cubicBezTo>
                  <a:cubicBezTo>
                    <a:pt x="35" y="28"/>
                    <a:pt x="35" y="29"/>
                    <a:pt x="35" y="29"/>
                  </a:cubicBezTo>
                  <a:cubicBezTo>
                    <a:pt x="35" y="29"/>
                    <a:pt x="35" y="28"/>
                    <a:pt x="34" y="28"/>
                  </a:cubicBezTo>
                  <a:cubicBezTo>
                    <a:pt x="35" y="29"/>
                    <a:pt x="34" y="28"/>
                    <a:pt x="35" y="29"/>
                  </a:cubicBezTo>
                  <a:cubicBezTo>
                    <a:pt x="35" y="29"/>
                    <a:pt x="35" y="29"/>
                    <a:pt x="34" y="29"/>
                  </a:cubicBezTo>
                  <a:cubicBezTo>
                    <a:pt x="34" y="28"/>
                    <a:pt x="35" y="29"/>
                    <a:pt x="34" y="28"/>
                  </a:cubicBezTo>
                  <a:cubicBezTo>
                    <a:pt x="34" y="28"/>
                    <a:pt x="34" y="28"/>
                    <a:pt x="34" y="28"/>
                  </a:cubicBezTo>
                  <a:cubicBezTo>
                    <a:pt x="34" y="28"/>
                    <a:pt x="35" y="29"/>
                    <a:pt x="34" y="28"/>
                  </a:cubicBezTo>
                  <a:cubicBezTo>
                    <a:pt x="34" y="28"/>
                    <a:pt x="34" y="28"/>
                    <a:pt x="34" y="28"/>
                  </a:cubicBezTo>
                  <a:cubicBezTo>
                    <a:pt x="34" y="29"/>
                    <a:pt x="33" y="28"/>
                    <a:pt x="34" y="28"/>
                  </a:cubicBezTo>
                  <a:cubicBezTo>
                    <a:pt x="34" y="29"/>
                    <a:pt x="34" y="28"/>
                    <a:pt x="34" y="29"/>
                  </a:cubicBezTo>
                  <a:cubicBezTo>
                    <a:pt x="34" y="29"/>
                    <a:pt x="34" y="28"/>
                    <a:pt x="34" y="29"/>
                  </a:cubicBezTo>
                  <a:cubicBezTo>
                    <a:pt x="34" y="29"/>
                    <a:pt x="34" y="28"/>
                    <a:pt x="34" y="28"/>
                  </a:cubicBezTo>
                  <a:cubicBezTo>
                    <a:pt x="33" y="28"/>
                    <a:pt x="33" y="28"/>
                    <a:pt x="33" y="28"/>
                  </a:cubicBezTo>
                  <a:cubicBezTo>
                    <a:pt x="33" y="28"/>
                    <a:pt x="33" y="28"/>
                    <a:pt x="33" y="28"/>
                  </a:cubicBezTo>
                  <a:cubicBezTo>
                    <a:pt x="33" y="28"/>
                    <a:pt x="33" y="28"/>
                    <a:pt x="33" y="28"/>
                  </a:cubicBezTo>
                  <a:cubicBezTo>
                    <a:pt x="33" y="28"/>
                    <a:pt x="33" y="28"/>
                    <a:pt x="33" y="28"/>
                  </a:cubicBezTo>
                  <a:cubicBezTo>
                    <a:pt x="33" y="28"/>
                    <a:pt x="33" y="28"/>
                    <a:pt x="33" y="28"/>
                  </a:cubicBezTo>
                  <a:cubicBezTo>
                    <a:pt x="33" y="28"/>
                    <a:pt x="33" y="29"/>
                    <a:pt x="33" y="29"/>
                  </a:cubicBezTo>
                  <a:cubicBezTo>
                    <a:pt x="33" y="29"/>
                    <a:pt x="33" y="28"/>
                    <a:pt x="33" y="29"/>
                  </a:cubicBezTo>
                  <a:cubicBezTo>
                    <a:pt x="33" y="29"/>
                    <a:pt x="33" y="29"/>
                    <a:pt x="33" y="29"/>
                  </a:cubicBezTo>
                  <a:cubicBezTo>
                    <a:pt x="33" y="29"/>
                    <a:pt x="33" y="29"/>
                    <a:pt x="32" y="29"/>
                  </a:cubicBezTo>
                  <a:cubicBezTo>
                    <a:pt x="32" y="29"/>
                    <a:pt x="33" y="29"/>
                    <a:pt x="32" y="29"/>
                  </a:cubicBezTo>
                  <a:cubicBezTo>
                    <a:pt x="32" y="29"/>
                    <a:pt x="32" y="29"/>
                    <a:pt x="31" y="29"/>
                  </a:cubicBezTo>
                  <a:cubicBezTo>
                    <a:pt x="32" y="30"/>
                    <a:pt x="32" y="29"/>
                    <a:pt x="32" y="29"/>
                  </a:cubicBezTo>
                  <a:cubicBezTo>
                    <a:pt x="32" y="29"/>
                    <a:pt x="33" y="30"/>
                    <a:pt x="33" y="30"/>
                  </a:cubicBezTo>
                  <a:cubicBezTo>
                    <a:pt x="33" y="29"/>
                    <a:pt x="33" y="29"/>
                    <a:pt x="33" y="29"/>
                  </a:cubicBezTo>
                  <a:cubicBezTo>
                    <a:pt x="33" y="30"/>
                    <a:pt x="33" y="29"/>
                    <a:pt x="33" y="29"/>
                  </a:cubicBezTo>
                  <a:cubicBezTo>
                    <a:pt x="34" y="29"/>
                    <a:pt x="34" y="30"/>
                    <a:pt x="34" y="30"/>
                  </a:cubicBezTo>
                  <a:cubicBezTo>
                    <a:pt x="34" y="29"/>
                    <a:pt x="34" y="29"/>
                    <a:pt x="34" y="29"/>
                  </a:cubicBezTo>
                  <a:cubicBezTo>
                    <a:pt x="34" y="29"/>
                    <a:pt x="34" y="29"/>
                    <a:pt x="34" y="29"/>
                  </a:cubicBezTo>
                  <a:cubicBezTo>
                    <a:pt x="34" y="29"/>
                    <a:pt x="35" y="29"/>
                    <a:pt x="35" y="30"/>
                  </a:cubicBezTo>
                  <a:cubicBezTo>
                    <a:pt x="34" y="29"/>
                    <a:pt x="35" y="29"/>
                    <a:pt x="35" y="29"/>
                  </a:cubicBezTo>
                  <a:cubicBezTo>
                    <a:pt x="35" y="29"/>
                    <a:pt x="35" y="29"/>
                    <a:pt x="35" y="30"/>
                  </a:cubicBezTo>
                  <a:cubicBezTo>
                    <a:pt x="35" y="29"/>
                    <a:pt x="35" y="30"/>
                    <a:pt x="35" y="30"/>
                  </a:cubicBezTo>
                  <a:cubicBezTo>
                    <a:pt x="35" y="29"/>
                    <a:pt x="35" y="30"/>
                    <a:pt x="35" y="29"/>
                  </a:cubicBezTo>
                  <a:cubicBezTo>
                    <a:pt x="35" y="29"/>
                    <a:pt x="35" y="29"/>
                    <a:pt x="35" y="29"/>
                  </a:cubicBezTo>
                  <a:cubicBezTo>
                    <a:pt x="35" y="29"/>
                    <a:pt x="35" y="29"/>
                    <a:pt x="35" y="29"/>
                  </a:cubicBezTo>
                  <a:cubicBezTo>
                    <a:pt x="35" y="29"/>
                    <a:pt x="35" y="29"/>
                    <a:pt x="35" y="29"/>
                  </a:cubicBezTo>
                  <a:cubicBezTo>
                    <a:pt x="35" y="29"/>
                    <a:pt x="36" y="29"/>
                    <a:pt x="35" y="29"/>
                  </a:cubicBezTo>
                  <a:cubicBezTo>
                    <a:pt x="36" y="29"/>
                    <a:pt x="36" y="29"/>
                    <a:pt x="36" y="29"/>
                  </a:cubicBezTo>
                  <a:cubicBezTo>
                    <a:pt x="36" y="30"/>
                    <a:pt x="36" y="29"/>
                    <a:pt x="36" y="29"/>
                  </a:cubicBezTo>
                  <a:cubicBezTo>
                    <a:pt x="36" y="29"/>
                    <a:pt x="36" y="29"/>
                    <a:pt x="36" y="29"/>
                  </a:cubicBezTo>
                  <a:cubicBezTo>
                    <a:pt x="36" y="29"/>
                    <a:pt x="36" y="29"/>
                    <a:pt x="37" y="30"/>
                  </a:cubicBezTo>
                  <a:cubicBezTo>
                    <a:pt x="37" y="30"/>
                    <a:pt x="37" y="30"/>
                    <a:pt x="37" y="30"/>
                  </a:cubicBezTo>
                  <a:cubicBezTo>
                    <a:pt x="37" y="30"/>
                    <a:pt x="36" y="30"/>
                    <a:pt x="36" y="29"/>
                  </a:cubicBezTo>
                  <a:cubicBezTo>
                    <a:pt x="36" y="30"/>
                    <a:pt x="37" y="30"/>
                    <a:pt x="37" y="30"/>
                  </a:cubicBezTo>
                  <a:cubicBezTo>
                    <a:pt x="36" y="29"/>
                    <a:pt x="36" y="30"/>
                    <a:pt x="36" y="29"/>
                  </a:cubicBezTo>
                  <a:cubicBezTo>
                    <a:pt x="36" y="29"/>
                    <a:pt x="36" y="29"/>
                    <a:pt x="36" y="29"/>
                  </a:cubicBezTo>
                  <a:cubicBezTo>
                    <a:pt x="36" y="29"/>
                    <a:pt x="36" y="29"/>
                    <a:pt x="36" y="29"/>
                  </a:cubicBezTo>
                  <a:cubicBezTo>
                    <a:pt x="36" y="28"/>
                    <a:pt x="35" y="28"/>
                    <a:pt x="35" y="29"/>
                  </a:cubicBezTo>
                  <a:moveTo>
                    <a:pt x="36" y="28"/>
                  </a:moveTo>
                  <a:cubicBezTo>
                    <a:pt x="37" y="29"/>
                    <a:pt x="37" y="29"/>
                    <a:pt x="36" y="29"/>
                  </a:cubicBezTo>
                  <a:cubicBezTo>
                    <a:pt x="36" y="28"/>
                    <a:pt x="36" y="28"/>
                    <a:pt x="36" y="28"/>
                  </a:cubicBezTo>
                  <a:moveTo>
                    <a:pt x="33" y="25"/>
                  </a:moveTo>
                  <a:cubicBezTo>
                    <a:pt x="33" y="25"/>
                    <a:pt x="33" y="25"/>
                    <a:pt x="33" y="25"/>
                  </a:cubicBezTo>
                  <a:cubicBezTo>
                    <a:pt x="33" y="25"/>
                    <a:pt x="34" y="26"/>
                    <a:pt x="33" y="26"/>
                  </a:cubicBezTo>
                  <a:cubicBezTo>
                    <a:pt x="33" y="26"/>
                    <a:pt x="33" y="26"/>
                    <a:pt x="33" y="26"/>
                  </a:cubicBezTo>
                  <a:cubicBezTo>
                    <a:pt x="33" y="25"/>
                    <a:pt x="33" y="25"/>
                    <a:pt x="33" y="25"/>
                  </a:cubicBezTo>
                  <a:moveTo>
                    <a:pt x="34" y="26"/>
                  </a:moveTo>
                  <a:cubicBezTo>
                    <a:pt x="34" y="26"/>
                    <a:pt x="34" y="26"/>
                    <a:pt x="35" y="26"/>
                  </a:cubicBezTo>
                  <a:cubicBezTo>
                    <a:pt x="35" y="27"/>
                    <a:pt x="35" y="26"/>
                    <a:pt x="34" y="26"/>
                  </a:cubicBezTo>
                  <a:moveTo>
                    <a:pt x="35" y="27"/>
                  </a:moveTo>
                  <a:cubicBezTo>
                    <a:pt x="35" y="26"/>
                    <a:pt x="35" y="26"/>
                    <a:pt x="35" y="26"/>
                  </a:cubicBezTo>
                  <a:cubicBezTo>
                    <a:pt x="35" y="27"/>
                    <a:pt x="35" y="27"/>
                    <a:pt x="35" y="27"/>
                  </a:cubicBezTo>
                  <a:moveTo>
                    <a:pt x="43" y="32"/>
                  </a:moveTo>
                  <a:cubicBezTo>
                    <a:pt x="42" y="32"/>
                    <a:pt x="43" y="32"/>
                    <a:pt x="43" y="33"/>
                  </a:cubicBezTo>
                  <a:cubicBezTo>
                    <a:pt x="43" y="32"/>
                    <a:pt x="43" y="32"/>
                    <a:pt x="43" y="32"/>
                  </a:cubicBezTo>
                  <a:moveTo>
                    <a:pt x="43" y="32"/>
                  </a:moveTo>
                  <a:cubicBezTo>
                    <a:pt x="44" y="33"/>
                    <a:pt x="44" y="33"/>
                    <a:pt x="44" y="32"/>
                  </a:cubicBezTo>
                  <a:cubicBezTo>
                    <a:pt x="43" y="32"/>
                    <a:pt x="43" y="32"/>
                    <a:pt x="43" y="32"/>
                  </a:cubicBezTo>
                  <a:moveTo>
                    <a:pt x="42" y="31"/>
                  </a:moveTo>
                  <a:cubicBezTo>
                    <a:pt x="42" y="31"/>
                    <a:pt x="42" y="31"/>
                    <a:pt x="43" y="32"/>
                  </a:cubicBezTo>
                  <a:cubicBezTo>
                    <a:pt x="43" y="32"/>
                    <a:pt x="43" y="31"/>
                    <a:pt x="42" y="31"/>
                  </a:cubicBezTo>
                  <a:moveTo>
                    <a:pt x="36" y="26"/>
                  </a:moveTo>
                  <a:cubicBezTo>
                    <a:pt x="36" y="26"/>
                    <a:pt x="37" y="27"/>
                    <a:pt x="36" y="27"/>
                  </a:cubicBezTo>
                  <a:cubicBezTo>
                    <a:pt x="36" y="27"/>
                    <a:pt x="36" y="27"/>
                    <a:pt x="37" y="27"/>
                  </a:cubicBezTo>
                  <a:cubicBezTo>
                    <a:pt x="37" y="27"/>
                    <a:pt x="36" y="27"/>
                    <a:pt x="37" y="27"/>
                  </a:cubicBezTo>
                  <a:cubicBezTo>
                    <a:pt x="37" y="27"/>
                    <a:pt x="37" y="27"/>
                    <a:pt x="37" y="27"/>
                  </a:cubicBezTo>
                  <a:cubicBezTo>
                    <a:pt x="36" y="27"/>
                    <a:pt x="37" y="27"/>
                    <a:pt x="36" y="26"/>
                  </a:cubicBezTo>
                  <a:moveTo>
                    <a:pt x="42" y="30"/>
                  </a:moveTo>
                  <a:cubicBezTo>
                    <a:pt x="42" y="31"/>
                    <a:pt x="42" y="30"/>
                    <a:pt x="42" y="31"/>
                  </a:cubicBezTo>
                  <a:cubicBezTo>
                    <a:pt x="42" y="31"/>
                    <a:pt x="43" y="31"/>
                    <a:pt x="43" y="31"/>
                  </a:cubicBezTo>
                  <a:cubicBezTo>
                    <a:pt x="43" y="31"/>
                    <a:pt x="42" y="31"/>
                    <a:pt x="42" y="30"/>
                  </a:cubicBezTo>
                  <a:moveTo>
                    <a:pt x="36" y="25"/>
                  </a:moveTo>
                  <a:cubicBezTo>
                    <a:pt x="36" y="26"/>
                    <a:pt x="35" y="25"/>
                    <a:pt x="36" y="26"/>
                  </a:cubicBezTo>
                  <a:cubicBezTo>
                    <a:pt x="36" y="26"/>
                    <a:pt x="36" y="26"/>
                    <a:pt x="36" y="26"/>
                  </a:cubicBezTo>
                  <a:cubicBezTo>
                    <a:pt x="36" y="26"/>
                    <a:pt x="36" y="26"/>
                    <a:pt x="36" y="25"/>
                  </a:cubicBezTo>
                  <a:cubicBezTo>
                    <a:pt x="36" y="25"/>
                    <a:pt x="36" y="25"/>
                    <a:pt x="36" y="25"/>
                  </a:cubicBezTo>
                  <a:moveTo>
                    <a:pt x="37" y="25"/>
                  </a:moveTo>
                  <a:cubicBezTo>
                    <a:pt x="36" y="25"/>
                    <a:pt x="37" y="26"/>
                    <a:pt x="37" y="26"/>
                  </a:cubicBezTo>
                  <a:cubicBezTo>
                    <a:pt x="37" y="26"/>
                    <a:pt x="37" y="25"/>
                    <a:pt x="37" y="25"/>
                  </a:cubicBezTo>
                  <a:moveTo>
                    <a:pt x="36" y="23"/>
                  </a:moveTo>
                  <a:cubicBezTo>
                    <a:pt x="36" y="24"/>
                    <a:pt x="36" y="23"/>
                    <a:pt x="36" y="23"/>
                  </a:cubicBezTo>
                  <a:cubicBezTo>
                    <a:pt x="36" y="23"/>
                    <a:pt x="36" y="24"/>
                    <a:pt x="36" y="24"/>
                  </a:cubicBezTo>
                  <a:cubicBezTo>
                    <a:pt x="36" y="24"/>
                    <a:pt x="36" y="24"/>
                    <a:pt x="36" y="23"/>
                  </a:cubicBezTo>
                  <a:cubicBezTo>
                    <a:pt x="35" y="23"/>
                    <a:pt x="36" y="24"/>
                    <a:pt x="36" y="24"/>
                  </a:cubicBezTo>
                  <a:cubicBezTo>
                    <a:pt x="36" y="24"/>
                    <a:pt x="36" y="24"/>
                    <a:pt x="37" y="24"/>
                  </a:cubicBezTo>
                  <a:cubicBezTo>
                    <a:pt x="36" y="24"/>
                    <a:pt x="36" y="24"/>
                    <a:pt x="36" y="23"/>
                  </a:cubicBezTo>
                  <a:moveTo>
                    <a:pt x="35" y="21"/>
                  </a:moveTo>
                  <a:cubicBezTo>
                    <a:pt x="35" y="21"/>
                    <a:pt x="35" y="21"/>
                    <a:pt x="35" y="21"/>
                  </a:cubicBezTo>
                  <a:cubicBezTo>
                    <a:pt x="35" y="21"/>
                    <a:pt x="35" y="21"/>
                    <a:pt x="35" y="21"/>
                  </a:cubicBezTo>
                  <a:cubicBezTo>
                    <a:pt x="35" y="21"/>
                    <a:pt x="35" y="21"/>
                    <a:pt x="35" y="21"/>
                  </a:cubicBezTo>
                  <a:moveTo>
                    <a:pt x="35" y="21"/>
                  </a:moveTo>
                  <a:cubicBezTo>
                    <a:pt x="35" y="21"/>
                    <a:pt x="34" y="21"/>
                    <a:pt x="35" y="21"/>
                  </a:cubicBezTo>
                  <a:cubicBezTo>
                    <a:pt x="35" y="21"/>
                    <a:pt x="35" y="21"/>
                    <a:pt x="35" y="21"/>
                  </a:cubicBezTo>
                  <a:cubicBezTo>
                    <a:pt x="35" y="21"/>
                    <a:pt x="35" y="21"/>
                    <a:pt x="35" y="21"/>
                  </a:cubicBezTo>
                  <a:cubicBezTo>
                    <a:pt x="35" y="21"/>
                    <a:pt x="35" y="21"/>
                    <a:pt x="35" y="21"/>
                  </a:cubicBezTo>
                  <a:cubicBezTo>
                    <a:pt x="35" y="21"/>
                    <a:pt x="35" y="21"/>
                    <a:pt x="35" y="21"/>
                  </a:cubicBezTo>
                  <a:cubicBezTo>
                    <a:pt x="35" y="21"/>
                    <a:pt x="35" y="21"/>
                    <a:pt x="35" y="21"/>
                  </a:cubicBezTo>
                  <a:cubicBezTo>
                    <a:pt x="35" y="20"/>
                    <a:pt x="35" y="21"/>
                    <a:pt x="35" y="21"/>
                  </a:cubicBezTo>
                  <a:moveTo>
                    <a:pt x="39" y="14"/>
                  </a:moveTo>
                  <a:cubicBezTo>
                    <a:pt x="39" y="14"/>
                    <a:pt x="39" y="14"/>
                    <a:pt x="40" y="14"/>
                  </a:cubicBezTo>
                  <a:cubicBezTo>
                    <a:pt x="40" y="14"/>
                    <a:pt x="40" y="14"/>
                    <a:pt x="40" y="14"/>
                  </a:cubicBezTo>
                  <a:cubicBezTo>
                    <a:pt x="40" y="14"/>
                    <a:pt x="40" y="14"/>
                    <a:pt x="39" y="14"/>
                  </a:cubicBezTo>
                  <a:moveTo>
                    <a:pt x="39" y="14"/>
                  </a:moveTo>
                  <a:cubicBezTo>
                    <a:pt x="39" y="14"/>
                    <a:pt x="39" y="14"/>
                    <a:pt x="39" y="14"/>
                  </a:cubicBezTo>
                  <a:cubicBezTo>
                    <a:pt x="39" y="14"/>
                    <a:pt x="39" y="14"/>
                    <a:pt x="39" y="13"/>
                  </a:cubicBezTo>
                  <a:cubicBezTo>
                    <a:pt x="39" y="13"/>
                    <a:pt x="39" y="14"/>
                    <a:pt x="39" y="14"/>
                  </a:cubicBezTo>
                  <a:moveTo>
                    <a:pt x="39" y="13"/>
                  </a:moveTo>
                  <a:cubicBezTo>
                    <a:pt x="39" y="13"/>
                    <a:pt x="39" y="13"/>
                    <a:pt x="39" y="13"/>
                  </a:cubicBezTo>
                  <a:cubicBezTo>
                    <a:pt x="39" y="13"/>
                    <a:pt x="39" y="13"/>
                    <a:pt x="39" y="13"/>
                  </a:cubicBezTo>
                  <a:moveTo>
                    <a:pt x="35" y="14"/>
                  </a:moveTo>
                  <a:cubicBezTo>
                    <a:pt x="35" y="14"/>
                    <a:pt x="35" y="14"/>
                    <a:pt x="36" y="14"/>
                  </a:cubicBezTo>
                  <a:cubicBezTo>
                    <a:pt x="36" y="14"/>
                    <a:pt x="36" y="14"/>
                    <a:pt x="35" y="14"/>
                  </a:cubicBezTo>
                  <a:moveTo>
                    <a:pt x="38" y="12"/>
                  </a:moveTo>
                  <a:cubicBezTo>
                    <a:pt x="38" y="12"/>
                    <a:pt x="38" y="12"/>
                    <a:pt x="38" y="12"/>
                  </a:cubicBezTo>
                  <a:cubicBezTo>
                    <a:pt x="39" y="12"/>
                    <a:pt x="38" y="12"/>
                    <a:pt x="38" y="12"/>
                  </a:cubicBezTo>
                  <a:moveTo>
                    <a:pt x="34" y="11"/>
                  </a:moveTo>
                  <a:cubicBezTo>
                    <a:pt x="34" y="11"/>
                    <a:pt x="34" y="11"/>
                    <a:pt x="34" y="11"/>
                  </a:cubicBezTo>
                  <a:cubicBezTo>
                    <a:pt x="34" y="11"/>
                    <a:pt x="34" y="11"/>
                    <a:pt x="34" y="11"/>
                  </a:cubicBezTo>
                  <a:cubicBezTo>
                    <a:pt x="34" y="11"/>
                    <a:pt x="34" y="11"/>
                    <a:pt x="34" y="11"/>
                  </a:cubicBezTo>
                  <a:moveTo>
                    <a:pt x="34" y="10"/>
                  </a:moveTo>
                  <a:cubicBezTo>
                    <a:pt x="34" y="10"/>
                    <a:pt x="34" y="11"/>
                    <a:pt x="34" y="11"/>
                  </a:cubicBezTo>
                  <a:cubicBezTo>
                    <a:pt x="34" y="10"/>
                    <a:pt x="34" y="11"/>
                    <a:pt x="34" y="11"/>
                  </a:cubicBezTo>
                  <a:cubicBezTo>
                    <a:pt x="35" y="10"/>
                    <a:pt x="34" y="10"/>
                    <a:pt x="34" y="10"/>
                  </a:cubicBezTo>
                  <a:moveTo>
                    <a:pt x="34" y="8"/>
                  </a:moveTo>
                  <a:cubicBezTo>
                    <a:pt x="34" y="8"/>
                    <a:pt x="34" y="8"/>
                    <a:pt x="34" y="8"/>
                  </a:cubicBezTo>
                  <a:cubicBezTo>
                    <a:pt x="34" y="8"/>
                    <a:pt x="34" y="8"/>
                    <a:pt x="34" y="8"/>
                  </a:cubicBezTo>
                  <a:moveTo>
                    <a:pt x="32" y="6"/>
                  </a:moveTo>
                  <a:cubicBezTo>
                    <a:pt x="32" y="6"/>
                    <a:pt x="32" y="6"/>
                    <a:pt x="32" y="6"/>
                  </a:cubicBezTo>
                  <a:cubicBezTo>
                    <a:pt x="32" y="6"/>
                    <a:pt x="32" y="6"/>
                    <a:pt x="32" y="6"/>
                  </a:cubicBezTo>
                  <a:cubicBezTo>
                    <a:pt x="32" y="6"/>
                    <a:pt x="32" y="6"/>
                    <a:pt x="32" y="6"/>
                  </a:cubicBezTo>
                  <a:cubicBezTo>
                    <a:pt x="32" y="6"/>
                    <a:pt x="32" y="6"/>
                    <a:pt x="32" y="6"/>
                  </a:cubicBezTo>
                  <a:moveTo>
                    <a:pt x="32" y="5"/>
                  </a:moveTo>
                  <a:cubicBezTo>
                    <a:pt x="32" y="6"/>
                    <a:pt x="32" y="6"/>
                    <a:pt x="32" y="6"/>
                  </a:cubicBezTo>
                  <a:cubicBezTo>
                    <a:pt x="32" y="6"/>
                    <a:pt x="32" y="5"/>
                    <a:pt x="32" y="5"/>
                  </a:cubicBezTo>
                  <a:moveTo>
                    <a:pt x="31" y="7"/>
                  </a:moveTo>
                  <a:cubicBezTo>
                    <a:pt x="31" y="7"/>
                    <a:pt x="31" y="8"/>
                    <a:pt x="31" y="7"/>
                  </a:cubicBezTo>
                  <a:cubicBezTo>
                    <a:pt x="31" y="7"/>
                    <a:pt x="31" y="7"/>
                    <a:pt x="31" y="7"/>
                  </a:cubicBezTo>
                  <a:cubicBezTo>
                    <a:pt x="31" y="7"/>
                    <a:pt x="31" y="7"/>
                    <a:pt x="31" y="7"/>
                  </a:cubicBezTo>
                  <a:moveTo>
                    <a:pt x="30" y="6"/>
                  </a:moveTo>
                  <a:cubicBezTo>
                    <a:pt x="29" y="6"/>
                    <a:pt x="29" y="6"/>
                    <a:pt x="29" y="6"/>
                  </a:cubicBezTo>
                  <a:cubicBezTo>
                    <a:pt x="29" y="6"/>
                    <a:pt x="29" y="6"/>
                    <a:pt x="29" y="6"/>
                  </a:cubicBezTo>
                  <a:lnTo>
                    <a:pt x="30" y="6"/>
                  </a:lnTo>
                  <a:close/>
                  <a:moveTo>
                    <a:pt x="30" y="5"/>
                  </a:moveTo>
                  <a:cubicBezTo>
                    <a:pt x="30" y="5"/>
                    <a:pt x="30" y="5"/>
                    <a:pt x="30" y="5"/>
                  </a:cubicBezTo>
                  <a:cubicBezTo>
                    <a:pt x="31" y="5"/>
                    <a:pt x="31" y="5"/>
                    <a:pt x="31" y="5"/>
                  </a:cubicBezTo>
                  <a:cubicBezTo>
                    <a:pt x="31" y="5"/>
                    <a:pt x="30" y="5"/>
                    <a:pt x="30" y="5"/>
                  </a:cubicBezTo>
                  <a:moveTo>
                    <a:pt x="30" y="4"/>
                  </a:moveTo>
                  <a:cubicBezTo>
                    <a:pt x="30" y="4"/>
                    <a:pt x="30" y="5"/>
                    <a:pt x="30" y="4"/>
                  </a:cubicBezTo>
                  <a:cubicBezTo>
                    <a:pt x="30" y="4"/>
                    <a:pt x="30" y="4"/>
                    <a:pt x="30" y="4"/>
                  </a:cubicBezTo>
                  <a:moveTo>
                    <a:pt x="29" y="5"/>
                  </a:moveTo>
                  <a:cubicBezTo>
                    <a:pt x="29" y="5"/>
                    <a:pt x="30" y="5"/>
                    <a:pt x="30" y="5"/>
                  </a:cubicBezTo>
                  <a:cubicBezTo>
                    <a:pt x="30" y="5"/>
                    <a:pt x="30" y="5"/>
                    <a:pt x="30" y="5"/>
                  </a:cubicBezTo>
                  <a:cubicBezTo>
                    <a:pt x="30" y="5"/>
                    <a:pt x="30" y="5"/>
                    <a:pt x="29" y="5"/>
                  </a:cubicBezTo>
                  <a:moveTo>
                    <a:pt x="33" y="28"/>
                  </a:moveTo>
                  <a:cubicBezTo>
                    <a:pt x="34" y="29"/>
                    <a:pt x="34" y="29"/>
                    <a:pt x="34" y="29"/>
                  </a:cubicBezTo>
                  <a:cubicBezTo>
                    <a:pt x="33" y="29"/>
                    <a:pt x="33" y="29"/>
                    <a:pt x="33" y="29"/>
                  </a:cubicBezTo>
                  <a:cubicBezTo>
                    <a:pt x="33" y="28"/>
                    <a:pt x="33" y="28"/>
                    <a:pt x="33" y="28"/>
                  </a:cubicBezTo>
                  <a:cubicBezTo>
                    <a:pt x="33" y="28"/>
                    <a:pt x="33" y="28"/>
                    <a:pt x="33" y="28"/>
                  </a:cubicBezTo>
                  <a:moveTo>
                    <a:pt x="14" y="18"/>
                  </a:moveTo>
                  <a:cubicBezTo>
                    <a:pt x="14" y="17"/>
                    <a:pt x="14" y="17"/>
                    <a:pt x="14" y="17"/>
                  </a:cubicBezTo>
                  <a:cubicBezTo>
                    <a:pt x="14" y="17"/>
                    <a:pt x="14" y="17"/>
                    <a:pt x="14" y="18"/>
                  </a:cubicBezTo>
                  <a:moveTo>
                    <a:pt x="34" y="20"/>
                  </a:moveTo>
                  <a:cubicBezTo>
                    <a:pt x="34" y="20"/>
                    <a:pt x="34" y="20"/>
                    <a:pt x="34" y="20"/>
                  </a:cubicBezTo>
                  <a:cubicBezTo>
                    <a:pt x="34" y="20"/>
                    <a:pt x="34" y="20"/>
                    <a:pt x="34" y="20"/>
                  </a:cubicBezTo>
                  <a:cubicBezTo>
                    <a:pt x="34" y="20"/>
                    <a:pt x="34" y="20"/>
                    <a:pt x="34" y="20"/>
                  </a:cubicBezTo>
                  <a:moveTo>
                    <a:pt x="32" y="16"/>
                  </a:moveTo>
                  <a:cubicBezTo>
                    <a:pt x="32" y="16"/>
                    <a:pt x="32" y="16"/>
                    <a:pt x="32" y="15"/>
                  </a:cubicBezTo>
                  <a:cubicBezTo>
                    <a:pt x="32" y="15"/>
                    <a:pt x="33" y="16"/>
                    <a:pt x="32" y="16"/>
                  </a:cubicBezTo>
                  <a:moveTo>
                    <a:pt x="11" y="12"/>
                  </a:moveTo>
                  <a:cubicBezTo>
                    <a:pt x="10" y="11"/>
                    <a:pt x="11" y="11"/>
                    <a:pt x="11" y="11"/>
                  </a:cubicBezTo>
                  <a:cubicBezTo>
                    <a:pt x="11" y="11"/>
                    <a:pt x="11" y="11"/>
                    <a:pt x="11" y="11"/>
                  </a:cubicBezTo>
                  <a:cubicBezTo>
                    <a:pt x="11" y="11"/>
                    <a:pt x="11" y="11"/>
                    <a:pt x="11" y="12"/>
                  </a:cubicBezTo>
                  <a:moveTo>
                    <a:pt x="11" y="18"/>
                  </a:moveTo>
                  <a:cubicBezTo>
                    <a:pt x="11" y="18"/>
                    <a:pt x="11" y="17"/>
                    <a:pt x="11" y="17"/>
                  </a:cubicBezTo>
                  <a:cubicBezTo>
                    <a:pt x="12" y="17"/>
                    <a:pt x="12" y="18"/>
                    <a:pt x="12" y="18"/>
                  </a:cubicBezTo>
                  <a:cubicBezTo>
                    <a:pt x="12" y="18"/>
                    <a:pt x="12" y="18"/>
                    <a:pt x="11" y="18"/>
                  </a:cubicBezTo>
                  <a:moveTo>
                    <a:pt x="10" y="12"/>
                  </a:moveTo>
                  <a:cubicBezTo>
                    <a:pt x="10" y="12"/>
                    <a:pt x="10" y="12"/>
                    <a:pt x="10" y="12"/>
                  </a:cubicBezTo>
                  <a:cubicBezTo>
                    <a:pt x="10" y="12"/>
                    <a:pt x="10" y="12"/>
                    <a:pt x="10" y="12"/>
                  </a:cubicBezTo>
                  <a:moveTo>
                    <a:pt x="13" y="9"/>
                  </a:moveTo>
                  <a:cubicBezTo>
                    <a:pt x="13" y="9"/>
                    <a:pt x="13" y="10"/>
                    <a:pt x="12" y="10"/>
                  </a:cubicBezTo>
                  <a:cubicBezTo>
                    <a:pt x="12" y="9"/>
                    <a:pt x="13" y="9"/>
                    <a:pt x="13" y="9"/>
                  </a:cubicBezTo>
                  <a:cubicBezTo>
                    <a:pt x="14" y="9"/>
                    <a:pt x="13" y="9"/>
                    <a:pt x="13" y="9"/>
                  </a:cubicBezTo>
                  <a:moveTo>
                    <a:pt x="11" y="18"/>
                  </a:moveTo>
                  <a:cubicBezTo>
                    <a:pt x="11" y="17"/>
                    <a:pt x="11" y="17"/>
                    <a:pt x="11" y="17"/>
                  </a:cubicBezTo>
                  <a:cubicBezTo>
                    <a:pt x="11" y="17"/>
                    <a:pt x="11" y="18"/>
                    <a:pt x="11" y="18"/>
                  </a:cubicBezTo>
                  <a:moveTo>
                    <a:pt x="11" y="19"/>
                  </a:moveTo>
                  <a:cubicBezTo>
                    <a:pt x="10" y="19"/>
                    <a:pt x="10" y="19"/>
                    <a:pt x="11" y="18"/>
                  </a:cubicBezTo>
                  <a:cubicBezTo>
                    <a:pt x="11" y="19"/>
                    <a:pt x="11" y="19"/>
                    <a:pt x="11" y="19"/>
                  </a:cubicBezTo>
                  <a:moveTo>
                    <a:pt x="11" y="18"/>
                  </a:moveTo>
                  <a:cubicBezTo>
                    <a:pt x="11" y="18"/>
                    <a:pt x="11" y="18"/>
                    <a:pt x="11" y="18"/>
                  </a:cubicBezTo>
                  <a:cubicBezTo>
                    <a:pt x="11" y="18"/>
                    <a:pt x="11" y="18"/>
                    <a:pt x="11" y="18"/>
                  </a:cubicBezTo>
                  <a:cubicBezTo>
                    <a:pt x="11" y="18"/>
                    <a:pt x="11" y="18"/>
                    <a:pt x="11" y="18"/>
                  </a:cubicBezTo>
                  <a:moveTo>
                    <a:pt x="15" y="16"/>
                  </a:moveTo>
                  <a:cubicBezTo>
                    <a:pt x="15" y="16"/>
                    <a:pt x="14" y="16"/>
                    <a:pt x="14" y="15"/>
                  </a:cubicBezTo>
                  <a:cubicBezTo>
                    <a:pt x="15" y="16"/>
                    <a:pt x="15" y="15"/>
                    <a:pt x="15" y="15"/>
                  </a:cubicBezTo>
                  <a:cubicBezTo>
                    <a:pt x="15" y="15"/>
                    <a:pt x="15" y="15"/>
                    <a:pt x="15" y="15"/>
                  </a:cubicBezTo>
                  <a:cubicBezTo>
                    <a:pt x="15" y="15"/>
                    <a:pt x="15" y="16"/>
                    <a:pt x="15" y="16"/>
                  </a:cubicBezTo>
                  <a:cubicBezTo>
                    <a:pt x="15" y="16"/>
                    <a:pt x="15" y="16"/>
                    <a:pt x="15" y="16"/>
                  </a:cubicBezTo>
                  <a:moveTo>
                    <a:pt x="27" y="25"/>
                  </a:moveTo>
                  <a:cubicBezTo>
                    <a:pt x="27" y="25"/>
                    <a:pt x="27" y="25"/>
                    <a:pt x="27" y="25"/>
                  </a:cubicBezTo>
                  <a:cubicBezTo>
                    <a:pt x="27" y="25"/>
                    <a:pt x="27" y="25"/>
                    <a:pt x="27" y="25"/>
                  </a:cubicBezTo>
                  <a:cubicBezTo>
                    <a:pt x="27" y="25"/>
                    <a:pt x="27" y="25"/>
                    <a:pt x="27" y="25"/>
                  </a:cubicBezTo>
                  <a:moveTo>
                    <a:pt x="44" y="28"/>
                  </a:moveTo>
                  <a:cubicBezTo>
                    <a:pt x="44" y="28"/>
                    <a:pt x="44" y="28"/>
                    <a:pt x="44" y="28"/>
                  </a:cubicBezTo>
                  <a:cubicBezTo>
                    <a:pt x="44" y="28"/>
                    <a:pt x="44" y="28"/>
                    <a:pt x="44" y="28"/>
                  </a:cubicBezTo>
                  <a:moveTo>
                    <a:pt x="21" y="35"/>
                  </a:moveTo>
                  <a:cubicBezTo>
                    <a:pt x="21" y="35"/>
                    <a:pt x="21" y="36"/>
                    <a:pt x="21" y="36"/>
                  </a:cubicBezTo>
                  <a:cubicBezTo>
                    <a:pt x="21" y="36"/>
                    <a:pt x="20" y="35"/>
                    <a:pt x="20" y="35"/>
                  </a:cubicBezTo>
                  <a:cubicBezTo>
                    <a:pt x="21" y="35"/>
                    <a:pt x="21" y="35"/>
                    <a:pt x="21" y="35"/>
                  </a:cubicBezTo>
                  <a:moveTo>
                    <a:pt x="45" y="31"/>
                  </a:moveTo>
                  <a:cubicBezTo>
                    <a:pt x="44" y="31"/>
                    <a:pt x="45" y="31"/>
                    <a:pt x="45" y="32"/>
                  </a:cubicBezTo>
                  <a:cubicBezTo>
                    <a:pt x="45" y="32"/>
                    <a:pt x="45" y="32"/>
                    <a:pt x="44" y="32"/>
                  </a:cubicBezTo>
                  <a:cubicBezTo>
                    <a:pt x="45" y="32"/>
                    <a:pt x="44" y="31"/>
                    <a:pt x="45" y="31"/>
                  </a:cubicBezTo>
                  <a:moveTo>
                    <a:pt x="37" y="36"/>
                  </a:moveTo>
                  <a:cubicBezTo>
                    <a:pt x="38" y="37"/>
                    <a:pt x="36" y="36"/>
                    <a:pt x="37" y="36"/>
                  </a:cubicBezTo>
                  <a:cubicBezTo>
                    <a:pt x="36" y="36"/>
                    <a:pt x="36" y="36"/>
                    <a:pt x="36" y="36"/>
                  </a:cubicBezTo>
                  <a:cubicBezTo>
                    <a:pt x="36" y="36"/>
                    <a:pt x="37" y="36"/>
                    <a:pt x="37" y="36"/>
                  </a:cubicBezTo>
                  <a:moveTo>
                    <a:pt x="44" y="34"/>
                  </a:moveTo>
                  <a:cubicBezTo>
                    <a:pt x="44" y="34"/>
                    <a:pt x="44" y="34"/>
                    <a:pt x="44" y="34"/>
                  </a:cubicBezTo>
                  <a:cubicBezTo>
                    <a:pt x="44" y="34"/>
                    <a:pt x="44" y="33"/>
                    <a:pt x="44" y="34"/>
                  </a:cubicBezTo>
                  <a:moveTo>
                    <a:pt x="44" y="30"/>
                  </a:moveTo>
                  <a:cubicBezTo>
                    <a:pt x="44" y="30"/>
                    <a:pt x="43" y="30"/>
                    <a:pt x="44" y="30"/>
                  </a:cubicBezTo>
                  <a:cubicBezTo>
                    <a:pt x="44" y="30"/>
                    <a:pt x="44" y="31"/>
                    <a:pt x="43" y="30"/>
                  </a:cubicBezTo>
                  <a:cubicBezTo>
                    <a:pt x="43" y="30"/>
                    <a:pt x="44" y="30"/>
                    <a:pt x="44" y="30"/>
                  </a:cubicBezTo>
                  <a:moveTo>
                    <a:pt x="43" y="28"/>
                  </a:moveTo>
                  <a:cubicBezTo>
                    <a:pt x="43" y="28"/>
                    <a:pt x="43" y="28"/>
                    <a:pt x="43" y="28"/>
                  </a:cubicBezTo>
                  <a:cubicBezTo>
                    <a:pt x="43" y="28"/>
                    <a:pt x="43" y="28"/>
                    <a:pt x="43" y="28"/>
                  </a:cubicBezTo>
                  <a:moveTo>
                    <a:pt x="43" y="30"/>
                  </a:moveTo>
                  <a:cubicBezTo>
                    <a:pt x="43" y="30"/>
                    <a:pt x="43" y="30"/>
                    <a:pt x="43" y="30"/>
                  </a:cubicBezTo>
                  <a:cubicBezTo>
                    <a:pt x="43" y="30"/>
                    <a:pt x="43" y="29"/>
                    <a:pt x="43" y="30"/>
                  </a:cubicBezTo>
                  <a:moveTo>
                    <a:pt x="43" y="30"/>
                  </a:moveTo>
                  <a:cubicBezTo>
                    <a:pt x="43" y="31"/>
                    <a:pt x="43" y="30"/>
                    <a:pt x="43" y="30"/>
                  </a:cubicBezTo>
                  <a:cubicBezTo>
                    <a:pt x="43" y="31"/>
                    <a:pt x="43" y="30"/>
                    <a:pt x="43" y="31"/>
                  </a:cubicBezTo>
                  <a:cubicBezTo>
                    <a:pt x="43" y="30"/>
                    <a:pt x="43" y="30"/>
                    <a:pt x="43" y="30"/>
                  </a:cubicBezTo>
                  <a:moveTo>
                    <a:pt x="26" y="25"/>
                  </a:moveTo>
                  <a:cubicBezTo>
                    <a:pt x="26" y="25"/>
                    <a:pt x="26" y="25"/>
                    <a:pt x="26" y="25"/>
                  </a:cubicBezTo>
                  <a:cubicBezTo>
                    <a:pt x="26" y="25"/>
                    <a:pt x="26" y="25"/>
                    <a:pt x="27" y="25"/>
                  </a:cubicBezTo>
                  <a:cubicBezTo>
                    <a:pt x="27" y="25"/>
                    <a:pt x="27" y="25"/>
                    <a:pt x="27" y="25"/>
                  </a:cubicBezTo>
                  <a:cubicBezTo>
                    <a:pt x="27" y="25"/>
                    <a:pt x="26" y="25"/>
                    <a:pt x="26" y="25"/>
                  </a:cubicBezTo>
                  <a:cubicBezTo>
                    <a:pt x="26" y="25"/>
                    <a:pt x="26" y="25"/>
                    <a:pt x="26" y="25"/>
                  </a:cubicBezTo>
                  <a:moveTo>
                    <a:pt x="28" y="25"/>
                  </a:moveTo>
                  <a:cubicBezTo>
                    <a:pt x="28" y="25"/>
                    <a:pt x="28" y="25"/>
                    <a:pt x="28" y="25"/>
                  </a:cubicBezTo>
                  <a:cubicBezTo>
                    <a:pt x="28" y="25"/>
                    <a:pt x="28" y="25"/>
                    <a:pt x="28" y="25"/>
                  </a:cubicBezTo>
                  <a:moveTo>
                    <a:pt x="29" y="25"/>
                  </a:moveTo>
                  <a:cubicBezTo>
                    <a:pt x="29" y="25"/>
                    <a:pt x="29" y="25"/>
                    <a:pt x="29" y="25"/>
                  </a:cubicBezTo>
                  <a:cubicBezTo>
                    <a:pt x="30" y="26"/>
                    <a:pt x="29" y="25"/>
                    <a:pt x="29" y="25"/>
                  </a:cubicBezTo>
                  <a:moveTo>
                    <a:pt x="28" y="25"/>
                  </a:moveTo>
                  <a:cubicBezTo>
                    <a:pt x="28" y="25"/>
                    <a:pt x="28" y="25"/>
                    <a:pt x="28" y="25"/>
                  </a:cubicBezTo>
                  <a:cubicBezTo>
                    <a:pt x="28" y="25"/>
                    <a:pt x="28" y="25"/>
                    <a:pt x="28" y="25"/>
                  </a:cubicBezTo>
                  <a:moveTo>
                    <a:pt x="23" y="25"/>
                  </a:moveTo>
                  <a:cubicBezTo>
                    <a:pt x="23" y="25"/>
                    <a:pt x="23" y="25"/>
                    <a:pt x="23" y="25"/>
                  </a:cubicBezTo>
                  <a:cubicBezTo>
                    <a:pt x="23" y="25"/>
                    <a:pt x="23" y="25"/>
                    <a:pt x="23" y="25"/>
                  </a:cubicBezTo>
                  <a:moveTo>
                    <a:pt x="19" y="26"/>
                  </a:moveTo>
                  <a:cubicBezTo>
                    <a:pt x="19" y="26"/>
                    <a:pt x="19" y="26"/>
                    <a:pt x="19" y="26"/>
                  </a:cubicBezTo>
                  <a:cubicBezTo>
                    <a:pt x="20" y="26"/>
                    <a:pt x="20" y="26"/>
                    <a:pt x="21" y="25"/>
                  </a:cubicBezTo>
                  <a:cubicBezTo>
                    <a:pt x="21" y="26"/>
                    <a:pt x="20" y="26"/>
                    <a:pt x="20" y="26"/>
                  </a:cubicBezTo>
                  <a:cubicBezTo>
                    <a:pt x="20" y="26"/>
                    <a:pt x="20" y="26"/>
                    <a:pt x="19" y="26"/>
                  </a:cubicBezTo>
                  <a:moveTo>
                    <a:pt x="25" y="25"/>
                  </a:moveTo>
                  <a:cubicBezTo>
                    <a:pt x="25" y="25"/>
                    <a:pt x="26" y="25"/>
                    <a:pt x="26" y="25"/>
                  </a:cubicBezTo>
                  <a:cubicBezTo>
                    <a:pt x="25" y="25"/>
                    <a:pt x="25" y="25"/>
                    <a:pt x="25" y="25"/>
                  </a:cubicBezTo>
                  <a:moveTo>
                    <a:pt x="23" y="25"/>
                  </a:moveTo>
                  <a:cubicBezTo>
                    <a:pt x="23" y="25"/>
                    <a:pt x="23" y="25"/>
                    <a:pt x="23" y="25"/>
                  </a:cubicBezTo>
                  <a:cubicBezTo>
                    <a:pt x="23" y="25"/>
                    <a:pt x="23" y="25"/>
                    <a:pt x="23" y="25"/>
                  </a:cubicBezTo>
                  <a:moveTo>
                    <a:pt x="43" y="22"/>
                  </a:moveTo>
                  <a:cubicBezTo>
                    <a:pt x="43" y="22"/>
                    <a:pt x="43" y="23"/>
                    <a:pt x="43" y="23"/>
                  </a:cubicBezTo>
                  <a:cubicBezTo>
                    <a:pt x="43" y="23"/>
                    <a:pt x="43" y="22"/>
                    <a:pt x="43" y="22"/>
                  </a:cubicBezTo>
                  <a:moveTo>
                    <a:pt x="21" y="3"/>
                  </a:moveTo>
                  <a:cubicBezTo>
                    <a:pt x="21" y="3"/>
                    <a:pt x="21" y="3"/>
                    <a:pt x="21" y="3"/>
                  </a:cubicBezTo>
                  <a:cubicBezTo>
                    <a:pt x="21" y="3"/>
                    <a:pt x="21" y="3"/>
                    <a:pt x="21" y="3"/>
                  </a:cubicBezTo>
                  <a:cubicBezTo>
                    <a:pt x="21" y="2"/>
                    <a:pt x="21" y="3"/>
                    <a:pt x="21" y="3"/>
                  </a:cubicBezTo>
                  <a:cubicBezTo>
                    <a:pt x="21" y="3"/>
                    <a:pt x="21" y="3"/>
                    <a:pt x="21" y="3"/>
                  </a:cubicBezTo>
                  <a:moveTo>
                    <a:pt x="19" y="3"/>
                  </a:moveTo>
                  <a:cubicBezTo>
                    <a:pt x="19" y="3"/>
                    <a:pt x="19" y="3"/>
                    <a:pt x="20" y="3"/>
                  </a:cubicBezTo>
                  <a:cubicBezTo>
                    <a:pt x="20" y="3"/>
                    <a:pt x="19" y="3"/>
                    <a:pt x="19" y="3"/>
                  </a:cubicBezTo>
                  <a:moveTo>
                    <a:pt x="21" y="2"/>
                  </a:moveTo>
                  <a:cubicBezTo>
                    <a:pt x="21" y="2"/>
                    <a:pt x="21" y="2"/>
                    <a:pt x="21" y="2"/>
                  </a:cubicBezTo>
                  <a:cubicBezTo>
                    <a:pt x="21" y="2"/>
                    <a:pt x="21" y="2"/>
                    <a:pt x="21" y="2"/>
                  </a:cubicBezTo>
                  <a:moveTo>
                    <a:pt x="20" y="2"/>
                  </a:moveTo>
                  <a:cubicBezTo>
                    <a:pt x="20" y="2"/>
                    <a:pt x="20" y="2"/>
                    <a:pt x="20" y="2"/>
                  </a:cubicBezTo>
                  <a:cubicBezTo>
                    <a:pt x="20" y="2"/>
                    <a:pt x="20" y="2"/>
                    <a:pt x="20" y="2"/>
                  </a:cubicBezTo>
                  <a:cubicBezTo>
                    <a:pt x="20" y="3"/>
                    <a:pt x="20" y="2"/>
                    <a:pt x="20" y="2"/>
                  </a:cubicBezTo>
                  <a:moveTo>
                    <a:pt x="21" y="3"/>
                  </a:moveTo>
                  <a:cubicBezTo>
                    <a:pt x="21" y="2"/>
                    <a:pt x="21" y="3"/>
                    <a:pt x="21" y="2"/>
                  </a:cubicBezTo>
                  <a:cubicBezTo>
                    <a:pt x="21" y="2"/>
                    <a:pt x="21" y="2"/>
                    <a:pt x="21" y="2"/>
                  </a:cubicBezTo>
                  <a:cubicBezTo>
                    <a:pt x="22" y="2"/>
                    <a:pt x="22" y="2"/>
                    <a:pt x="22" y="2"/>
                  </a:cubicBezTo>
                  <a:cubicBezTo>
                    <a:pt x="22" y="2"/>
                    <a:pt x="22" y="2"/>
                    <a:pt x="22" y="2"/>
                  </a:cubicBezTo>
                  <a:cubicBezTo>
                    <a:pt x="22" y="2"/>
                    <a:pt x="22" y="2"/>
                    <a:pt x="22" y="2"/>
                  </a:cubicBezTo>
                  <a:cubicBezTo>
                    <a:pt x="22" y="3"/>
                    <a:pt x="22" y="3"/>
                    <a:pt x="22" y="3"/>
                  </a:cubicBezTo>
                  <a:cubicBezTo>
                    <a:pt x="22" y="3"/>
                    <a:pt x="22" y="3"/>
                    <a:pt x="22" y="3"/>
                  </a:cubicBezTo>
                  <a:cubicBezTo>
                    <a:pt x="22" y="3"/>
                    <a:pt x="22" y="3"/>
                    <a:pt x="22" y="3"/>
                  </a:cubicBezTo>
                  <a:cubicBezTo>
                    <a:pt x="21" y="3"/>
                    <a:pt x="21" y="3"/>
                    <a:pt x="21" y="3"/>
                  </a:cubicBezTo>
                  <a:cubicBezTo>
                    <a:pt x="21" y="3"/>
                    <a:pt x="21" y="3"/>
                    <a:pt x="21" y="3"/>
                  </a:cubicBezTo>
                  <a:moveTo>
                    <a:pt x="25" y="3"/>
                  </a:moveTo>
                  <a:cubicBezTo>
                    <a:pt x="25" y="3"/>
                    <a:pt x="25" y="2"/>
                    <a:pt x="25" y="2"/>
                  </a:cubicBezTo>
                  <a:cubicBezTo>
                    <a:pt x="25" y="3"/>
                    <a:pt x="25" y="3"/>
                    <a:pt x="25" y="3"/>
                  </a:cubicBezTo>
                  <a:cubicBezTo>
                    <a:pt x="25" y="3"/>
                    <a:pt x="25" y="3"/>
                    <a:pt x="25" y="3"/>
                  </a:cubicBezTo>
                  <a:cubicBezTo>
                    <a:pt x="25" y="3"/>
                    <a:pt x="25" y="3"/>
                    <a:pt x="25" y="3"/>
                  </a:cubicBezTo>
                  <a:cubicBezTo>
                    <a:pt x="25" y="3"/>
                    <a:pt x="26" y="3"/>
                    <a:pt x="26" y="4"/>
                  </a:cubicBezTo>
                  <a:cubicBezTo>
                    <a:pt x="25" y="4"/>
                    <a:pt x="25" y="4"/>
                    <a:pt x="25" y="3"/>
                  </a:cubicBezTo>
                  <a:cubicBezTo>
                    <a:pt x="25" y="3"/>
                    <a:pt x="25" y="4"/>
                    <a:pt x="25" y="4"/>
                  </a:cubicBezTo>
                  <a:cubicBezTo>
                    <a:pt x="25" y="4"/>
                    <a:pt x="24" y="3"/>
                    <a:pt x="24" y="4"/>
                  </a:cubicBezTo>
                  <a:cubicBezTo>
                    <a:pt x="24" y="3"/>
                    <a:pt x="24" y="3"/>
                    <a:pt x="24" y="3"/>
                  </a:cubicBezTo>
                  <a:cubicBezTo>
                    <a:pt x="24" y="3"/>
                    <a:pt x="24" y="3"/>
                    <a:pt x="24" y="3"/>
                  </a:cubicBezTo>
                  <a:cubicBezTo>
                    <a:pt x="24" y="3"/>
                    <a:pt x="24" y="3"/>
                    <a:pt x="24" y="3"/>
                  </a:cubicBezTo>
                  <a:cubicBezTo>
                    <a:pt x="24" y="3"/>
                    <a:pt x="24" y="3"/>
                    <a:pt x="24" y="3"/>
                  </a:cubicBezTo>
                  <a:cubicBezTo>
                    <a:pt x="24" y="3"/>
                    <a:pt x="25" y="4"/>
                    <a:pt x="25" y="4"/>
                  </a:cubicBezTo>
                  <a:cubicBezTo>
                    <a:pt x="25" y="3"/>
                    <a:pt x="25" y="3"/>
                    <a:pt x="25" y="3"/>
                  </a:cubicBezTo>
                  <a:cubicBezTo>
                    <a:pt x="25" y="3"/>
                    <a:pt x="25" y="3"/>
                    <a:pt x="25" y="3"/>
                  </a:cubicBezTo>
                  <a:cubicBezTo>
                    <a:pt x="25" y="3"/>
                    <a:pt x="24" y="3"/>
                    <a:pt x="25" y="3"/>
                  </a:cubicBezTo>
                  <a:cubicBezTo>
                    <a:pt x="25" y="3"/>
                    <a:pt x="25" y="3"/>
                    <a:pt x="25" y="3"/>
                  </a:cubicBezTo>
                  <a:moveTo>
                    <a:pt x="21" y="1"/>
                  </a:moveTo>
                  <a:cubicBezTo>
                    <a:pt x="21" y="1"/>
                    <a:pt x="21" y="1"/>
                    <a:pt x="22" y="0"/>
                  </a:cubicBezTo>
                  <a:cubicBezTo>
                    <a:pt x="22" y="0"/>
                    <a:pt x="22" y="1"/>
                    <a:pt x="22" y="0"/>
                  </a:cubicBezTo>
                  <a:cubicBezTo>
                    <a:pt x="22" y="0"/>
                    <a:pt x="23" y="0"/>
                    <a:pt x="24" y="0"/>
                  </a:cubicBezTo>
                  <a:cubicBezTo>
                    <a:pt x="24" y="0"/>
                    <a:pt x="24" y="0"/>
                    <a:pt x="24" y="0"/>
                  </a:cubicBezTo>
                  <a:cubicBezTo>
                    <a:pt x="24" y="1"/>
                    <a:pt x="24" y="1"/>
                    <a:pt x="24" y="1"/>
                  </a:cubicBezTo>
                  <a:cubicBezTo>
                    <a:pt x="24" y="1"/>
                    <a:pt x="23" y="1"/>
                    <a:pt x="23" y="1"/>
                  </a:cubicBezTo>
                  <a:cubicBezTo>
                    <a:pt x="23" y="1"/>
                    <a:pt x="24" y="1"/>
                    <a:pt x="24" y="1"/>
                  </a:cubicBezTo>
                  <a:cubicBezTo>
                    <a:pt x="24" y="2"/>
                    <a:pt x="24" y="2"/>
                    <a:pt x="24" y="2"/>
                  </a:cubicBezTo>
                  <a:cubicBezTo>
                    <a:pt x="23" y="1"/>
                    <a:pt x="23" y="2"/>
                    <a:pt x="23" y="2"/>
                  </a:cubicBezTo>
                  <a:cubicBezTo>
                    <a:pt x="22" y="1"/>
                    <a:pt x="23" y="1"/>
                    <a:pt x="23" y="1"/>
                  </a:cubicBezTo>
                  <a:cubicBezTo>
                    <a:pt x="23" y="1"/>
                    <a:pt x="23" y="1"/>
                    <a:pt x="23" y="1"/>
                  </a:cubicBezTo>
                  <a:cubicBezTo>
                    <a:pt x="23" y="1"/>
                    <a:pt x="23" y="1"/>
                    <a:pt x="23" y="1"/>
                  </a:cubicBezTo>
                  <a:cubicBezTo>
                    <a:pt x="22" y="1"/>
                    <a:pt x="22" y="1"/>
                    <a:pt x="22" y="1"/>
                  </a:cubicBezTo>
                  <a:cubicBezTo>
                    <a:pt x="22" y="1"/>
                    <a:pt x="21" y="1"/>
                    <a:pt x="21" y="1"/>
                  </a:cubicBezTo>
                  <a:cubicBezTo>
                    <a:pt x="21" y="1"/>
                    <a:pt x="21" y="1"/>
                    <a:pt x="21" y="1"/>
                  </a:cubicBezTo>
                  <a:moveTo>
                    <a:pt x="22" y="1"/>
                  </a:moveTo>
                  <a:cubicBezTo>
                    <a:pt x="22" y="1"/>
                    <a:pt x="22" y="1"/>
                    <a:pt x="22" y="1"/>
                  </a:cubicBezTo>
                  <a:cubicBezTo>
                    <a:pt x="22" y="1"/>
                    <a:pt x="22" y="1"/>
                    <a:pt x="22" y="1"/>
                  </a:cubicBezTo>
                  <a:cubicBezTo>
                    <a:pt x="21" y="1"/>
                    <a:pt x="22" y="1"/>
                    <a:pt x="22" y="1"/>
                  </a:cubicBezTo>
                  <a:moveTo>
                    <a:pt x="24" y="2"/>
                  </a:moveTo>
                  <a:cubicBezTo>
                    <a:pt x="24" y="2"/>
                    <a:pt x="24" y="2"/>
                    <a:pt x="24" y="2"/>
                  </a:cubicBezTo>
                  <a:cubicBezTo>
                    <a:pt x="24" y="3"/>
                    <a:pt x="24" y="3"/>
                    <a:pt x="24" y="3"/>
                  </a:cubicBezTo>
                  <a:cubicBezTo>
                    <a:pt x="24" y="3"/>
                    <a:pt x="24" y="3"/>
                    <a:pt x="24" y="2"/>
                  </a:cubicBezTo>
                  <a:cubicBezTo>
                    <a:pt x="24" y="2"/>
                    <a:pt x="24" y="2"/>
                    <a:pt x="24" y="2"/>
                  </a:cubicBezTo>
                  <a:cubicBezTo>
                    <a:pt x="24" y="2"/>
                    <a:pt x="24" y="2"/>
                    <a:pt x="24" y="2"/>
                  </a:cubicBezTo>
                  <a:cubicBezTo>
                    <a:pt x="25" y="2"/>
                    <a:pt x="24" y="2"/>
                    <a:pt x="24" y="2"/>
                  </a:cubicBezTo>
                  <a:cubicBezTo>
                    <a:pt x="24" y="2"/>
                    <a:pt x="25" y="2"/>
                    <a:pt x="25" y="2"/>
                  </a:cubicBezTo>
                  <a:cubicBezTo>
                    <a:pt x="25" y="2"/>
                    <a:pt x="25" y="2"/>
                    <a:pt x="25" y="2"/>
                  </a:cubicBezTo>
                  <a:cubicBezTo>
                    <a:pt x="24" y="3"/>
                    <a:pt x="24" y="3"/>
                    <a:pt x="24" y="3"/>
                  </a:cubicBezTo>
                  <a:cubicBezTo>
                    <a:pt x="24" y="3"/>
                    <a:pt x="24" y="3"/>
                    <a:pt x="24" y="3"/>
                  </a:cubicBezTo>
                  <a:cubicBezTo>
                    <a:pt x="24" y="3"/>
                    <a:pt x="24" y="3"/>
                    <a:pt x="23" y="3"/>
                  </a:cubicBezTo>
                  <a:cubicBezTo>
                    <a:pt x="23" y="3"/>
                    <a:pt x="23" y="2"/>
                    <a:pt x="23" y="3"/>
                  </a:cubicBezTo>
                  <a:cubicBezTo>
                    <a:pt x="23" y="2"/>
                    <a:pt x="24" y="2"/>
                    <a:pt x="24" y="2"/>
                  </a:cubicBezTo>
                  <a:cubicBezTo>
                    <a:pt x="24" y="2"/>
                    <a:pt x="24" y="2"/>
                    <a:pt x="24" y="2"/>
                  </a:cubicBezTo>
                  <a:cubicBezTo>
                    <a:pt x="24" y="2"/>
                    <a:pt x="24" y="2"/>
                    <a:pt x="24" y="2"/>
                  </a:cubicBezTo>
                  <a:moveTo>
                    <a:pt x="19" y="4"/>
                  </a:moveTo>
                  <a:cubicBezTo>
                    <a:pt x="19" y="4"/>
                    <a:pt x="19" y="4"/>
                    <a:pt x="19" y="4"/>
                  </a:cubicBezTo>
                  <a:cubicBezTo>
                    <a:pt x="19" y="4"/>
                    <a:pt x="20" y="4"/>
                    <a:pt x="20" y="4"/>
                  </a:cubicBezTo>
                  <a:cubicBezTo>
                    <a:pt x="20" y="4"/>
                    <a:pt x="20" y="4"/>
                    <a:pt x="20" y="4"/>
                  </a:cubicBezTo>
                  <a:cubicBezTo>
                    <a:pt x="20" y="4"/>
                    <a:pt x="20" y="4"/>
                    <a:pt x="20" y="4"/>
                  </a:cubicBezTo>
                  <a:cubicBezTo>
                    <a:pt x="20" y="4"/>
                    <a:pt x="20" y="4"/>
                    <a:pt x="20" y="4"/>
                  </a:cubicBezTo>
                  <a:cubicBezTo>
                    <a:pt x="20" y="4"/>
                    <a:pt x="20" y="4"/>
                    <a:pt x="21" y="4"/>
                  </a:cubicBezTo>
                  <a:cubicBezTo>
                    <a:pt x="21" y="5"/>
                    <a:pt x="21" y="4"/>
                    <a:pt x="20" y="4"/>
                  </a:cubicBezTo>
                  <a:cubicBezTo>
                    <a:pt x="20" y="4"/>
                    <a:pt x="20" y="5"/>
                    <a:pt x="20" y="5"/>
                  </a:cubicBezTo>
                  <a:cubicBezTo>
                    <a:pt x="20" y="5"/>
                    <a:pt x="20" y="5"/>
                    <a:pt x="19" y="5"/>
                  </a:cubicBezTo>
                  <a:cubicBezTo>
                    <a:pt x="19" y="5"/>
                    <a:pt x="19" y="5"/>
                    <a:pt x="19" y="4"/>
                  </a:cubicBezTo>
                  <a:cubicBezTo>
                    <a:pt x="20" y="5"/>
                    <a:pt x="20" y="5"/>
                    <a:pt x="20" y="4"/>
                  </a:cubicBezTo>
                  <a:cubicBezTo>
                    <a:pt x="20" y="4"/>
                    <a:pt x="20" y="4"/>
                    <a:pt x="20" y="4"/>
                  </a:cubicBezTo>
                  <a:cubicBezTo>
                    <a:pt x="20" y="4"/>
                    <a:pt x="20" y="4"/>
                    <a:pt x="20" y="4"/>
                  </a:cubicBezTo>
                  <a:cubicBezTo>
                    <a:pt x="20" y="5"/>
                    <a:pt x="19" y="4"/>
                    <a:pt x="19" y="4"/>
                  </a:cubicBezTo>
                  <a:moveTo>
                    <a:pt x="26" y="3"/>
                  </a:moveTo>
                  <a:cubicBezTo>
                    <a:pt x="26" y="2"/>
                    <a:pt x="26" y="3"/>
                    <a:pt x="26" y="3"/>
                  </a:cubicBezTo>
                  <a:cubicBezTo>
                    <a:pt x="26" y="3"/>
                    <a:pt x="26" y="2"/>
                    <a:pt x="26" y="2"/>
                  </a:cubicBezTo>
                  <a:cubicBezTo>
                    <a:pt x="26" y="3"/>
                    <a:pt x="27" y="3"/>
                    <a:pt x="27" y="3"/>
                  </a:cubicBezTo>
                  <a:cubicBezTo>
                    <a:pt x="27" y="3"/>
                    <a:pt x="26" y="3"/>
                    <a:pt x="26" y="3"/>
                  </a:cubicBezTo>
                  <a:cubicBezTo>
                    <a:pt x="26" y="4"/>
                    <a:pt x="26" y="3"/>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6" y="3"/>
                    <a:pt x="26" y="3"/>
                  </a:cubicBezTo>
                  <a:moveTo>
                    <a:pt x="17" y="4"/>
                  </a:moveTo>
                  <a:cubicBezTo>
                    <a:pt x="17" y="4"/>
                    <a:pt x="17" y="4"/>
                    <a:pt x="17" y="4"/>
                  </a:cubicBezTo>
                  <a:cubicBezTo>
                    <a:pt x="16" y="3"/>
                    <a:pt x="17" y="3"/>
                    <a:pt x="17" y="4"/>
                  </a:cubicBezTo>
                  <a:moveTo>
                    <a:pt x="8" y="29"/>
                  </a:moveTo>
                  <a:cubicBezTo>
                    <a:pt x="9" y="29"/>
                    <a:pt x="8" y="29"/>
                    <a:pt x="8" y="29"/>
                  </a:cubicBezTo>
                  <a:cubicBezTo>
                    <a:pt x="8" y="29"/>
                    <a:pt x="8" y="29"/>
                    <a:pt x="8" y="29"/>
                  </a:cubicBezTo>
                  <a:moveTo>
                    <a:pt x="17" y="4"/>
                  </a:moveTo>
                  <a:cubicBezTo>
                    <a:pt x="17" y="4"/>
                    <a:pt x="17" y="4"/>
                    <a:pt x="17" y="3"/>
                  </a:cubicBezTo>
                  <a:cubicBezTo>
                    <a:pt x="17" y="3"/>
                    <a:pt x="18" y="3"/>
                    <a:pt x="18" y="3"/>
                  </a:cubicBezTo>
                  <a:cubicBezTo>
                    <a:pt x="18" y="3"/>
                    <a:pt x="17" y="4"/>
                    <a:pt x="17" y="4"/>
                  </a:cubicBezTo>
                  <a:cubicBezTo>
                    <a:pt x="17" y="4"/>
                    <a:pt x="17" y="4"/>
                    <a:pt x="17" y="4"/>
                  </a:cubicBezTo>
                  <a:cubicBezTo>
                    <a:pt x="17" y="4"/>
                    <a:pt x="17" y="4"/>
                    <a:pt x="17" y="4"/>
                  </a:cubicBezTo>
                  <a:moveTo>
                    <a:pt x="3" y="29"/>
                  </a:moveTo>
                  <a:cubicBezTo>
                    <a:pt x="3" y="29"/>
                    <a:pt x="3" y="29"/>
                    <a:pt x="3" y="28"/>
                  </a:cubicBezTo>
                  <a:cubicBezTo>
                    <a:pt x="3" y="28"/>
                    <a:pt x="3" y="28"/>
                    <a:pt x="3" y="28"/>
                  </a:cubicBezTo>
                  <a:cubicBezTo>
                    <a:pt x="2" y="28"/>
                    <a:pt x="2" y="28"/>
                    <a:pt x="2" y="28"/>
                  </a:cubicBezTo>
                  <a:cubicBezTo>
                    <a:pt x="2" y="27"/>
                    <a:pt x="2" y="27"/>
                    <a:pt x="2" y="27"/>
                  </a:cubicBezTo>
                  <a:cubicBezTo>
                    <a:pt x="2" y="27"/>
                    <a:pt x="2" y="27"/>
                    <a:pt x="2" y="27"/>
                  </a:cubicBezTo>
                  <a:cubicBezTo>
                    <a:pt x="3" y="26"/>
                    <a:pt x="2" y="26"/>
                    <a:pt x="2" y="25"/>
                  </a:cubicBezTo>
                  <a:cubicBezTo>
                    <a:pt x="2" y="25"/>
                    <a:pt x="3" y="25"/>
                    <a:pt x="3" y="25"/>
                  </a:cubicBezTo>
                  <a:cubicBezTo>
                    <a:pt x="3" y="25"/>
                    <a:pt x="2" y="25"/>
                    <a:pt x="2" y="25"/>
                  </a:cubicBezTo>
                  <a:cubicBezTo>
                    <a:pt x="2" y="25"/>
                    <a:pt x="3" y="25"/>
                    <a:pt x="3" y="25"/>
                  </a:cubicBezTo>
                  <a:cubicBezTo>
                    <a:pt x="3" y="24"/>
                    <a:pt x="3" y="24"/>
                    <a:pt x="3" y="24"/>
                  </a:cubicBezTo>
                  <a:cubicBezTo>
                    <a:pt x="3" y="24"/>
                    <a:pt x="3" y="24"/>
                    <a:pt x="3" y="24"/>
                  </a:cubicBezTo>
                  <a:cubicBezTo>
                    <a:pt x="3" y="24"/>
                    <a:pt x="3" y="24"/>
                    <a:pt x="3" y="24"/>
                  </a:cubicBezTo>
                  <a:cubicBezTo>
                    <a:pt x="3" y="23"/>
                    <a:pt x="3" y="23"/>
                    <a:pt x="3" y="23"/>
                  </a:cubicBezTo>
                  <a:cubicBezTo>
                    <a:pt x="3" y="23"/>
                    <a:pt x="3" y="23"/>
                    <a:pt x="3" y="23"/>
                  </a:cubicBezTo>
                  <a:cubicBezTo>
                    <a:pt x="3" y="23"/>
                    <a:pt x="3" y="23"/>
                    <a:pt x="3" y="22"/>
                  </a:cubicBezTo>
                  <a:cubicBezTo>
                    <a:pt x="2" y="22"/>
                    <a:pt x="3" y="22"/>
                    <a:pt x="3" y="22"/>
                  </a:cubicBezTo>
                  <a:cubicBezTo>
                    <a:pt x="3" y="22"/>
                    <a:pt x="2" y="22"/>
                    <a:pt x="2" y="22"/>
                  </a:cubicBezTo>
                  <a:cubicBezTo>
                    <a:pt x="2" y="22"/>
                    <a:pt x="2" y="22"/>
                    <a:pt x="3" y="22"/>
                  </a:cubicBezTo>
                  <a:cubicBezTo>
                    <a:pt x="3" y="23"/>
                    <a:pt x="2" y="23"/>
                    <a:pt x="2" y="23"/>
                  </a:cubicBezTo>
                  <a:cubicBezTo>
                    <a:pt x="2" y="23"/>
                    <a:pt x="2" y="23"/>
                    <a:pt x="2" y="23"/>
                  </a:cubicBezTo>
                  <a:cubicBezTo>
                    <a:pt x="2" y="23"/>
                    <a:pt x="3" y="23"/>
                    <a:pt x="3" y="23"/>
                  </a:cubicBezTo>
                  <a:cubicBezTo>
                    <a:pt x="2" y="23"/>
                    <a:pt x="2" y="23"/>
                    <a:pt x="2" y="23"/>
                  </a:cubicBezTo>
                  <a:cubicBezTo>
                    <a:pt x="2" y="23"/>
                    <a:pt x="2" y="23"/>
                    <a:pt x="2" y="23"/>
                  </a:cubicBezTo>
                  <a:cubicBezTo>
                    <a:pt x="2" y="23"/>
                    <a:pt x="3" y="24"/>
                    <a:pt x="2" y="24"/>
                  </a:cubicBezTo>
                  <a:cubicBezTo>
                    <a:pt x="2" y="24"/>
                    <a:pt x="2" y="24"/>
                    <a:pt x="2" y="23"/>
                  </a:cubicBezTo>
                  <a:cubicBezTo>
                    <a:pt x="2" y="23"/>
                    <a:pt x="2" y="24"/>
                    <a:pt x="2" y="24"/>
                  </a:cubicBezTo>
                  <a:cubicBezTo>
                    <a:pt x="2" y="24"/>
                    <a:pt x="2" y="24"/>
                    <a:pt x="2" y="24"/>
                  </a:cubicBezTo>
                  <a:cubicBezTo>
                    <a:pt x="2" y="24"/>
                    <a:pt x="2" y="24"/>
                    <a:pt x="2" y="24"/>
                  </a:cubicBezTo>
                  <a:cubicBezTo>
                    <a:pt x="2" y="24"/>
                    <a:pt x="3" y="24"/>
                    <a:pt x="2" y="24"/>
                  </a:cubicBezTo>
                  <a:cubicBezTo>
                    <a:pt x="2" y="24"/>
                    <a:pt x="2" y="24"/>
                    <a:pt x="2" y="24"/>
                  </a:cubicBezTo>
                  <a:cubicBezTo>
                    <a:pt x="2" y="24"/>
                    <a:pt x="2" y="24"/>
                    <a:pt x="2" y="24"/>
                  </a:cubicBezTo>
                  <a:cubicBezTo>
                    <a:pt x="1" y="24"/>
                    <a:pt x="2" y="24"/>
                    <a:pt x="1" y="24"/>
                  </a:cubicBezTo>
                  <a:cubicBezTo>
                    <a:pt x="2" y="24"/>
                    <a:pt x="2" y="24"/>
                    <a:pt x="2" y="24"/>
                  </a:cubicBezTo>
                  <a:cubicBezTo>
                    <a:pt x="2" y="24"/>
                    <a:pt x="2" y="24"/>
                    <a:pt x="2" y="24"/>
                  </a:cubicBezTo>
                  <a:cubicBezTo>
                    <a:pt x="2" y="24"/>
                    <a:pt x="2" y="24"/>
                    <a:pt x="2" y="24"/>
                  </a:cubicBezTo>
                  <a:cubicBezTo>
                    <a:pt x="1" y="24"/>
                    <a:pt x="1" y="24"/>
                    <a:pt x="1" y="24"/>
                  </a:cubicBezTo>
                  <a:cubicBezTo>
                    <a:pt x="1" y="24"/>
                    <a:pt x="1" y="24"/>
                    <a:pt x="1" y="24"/>
                  </a:cubicBezTo>
                  <a:cubicBezTo>
                    <a:pt x="1" y="24"/>
                    <a:pt x="1" y="24"/>
                    <a:pt x="0" y="24"/>
                  </a:cubicBezTo>
                  <a:cubicBezTo>
                    <a:pt x="0" y="24"/>
                    <a:pt x="1" y="24"/>
                    <a:pt x="1" y="24"/>
                  </a:cubicBezTo>
                  <a:cubicBezTo>
                    <a:pt x="1" y="24"/>
                    <a:pt x="0" y="23"/>
                    <a:pt x="0" y="23"/>
                  </a:cubicBezTo>
                  <a:cubicBezTo>
                    <a:pt x="1" y="23"/>
                    <a:pt x="1" y="23"/>
                    <a:pt x="1" y="23"/>
                  </a:cubicBezTo>
                  <a:cubicBezTo>
                    <a:pt x="1" y="23"/>
                    <a:pt x="1" y="23"/>
                    <a:pt x="1" y="23"/>
                  </a:cubicBezTo>
                  <a:cubicBezTo>
                    <a:pt x="1" y="22"/>
                    <a:pt x="1" y="22"/>
                    <a:pt x="1" y="22"/>
                  </a:cubicBezTo>
                  <a:cubicBezTo>
                    <a:pt x="1" y="21"/>
                    <a:pt x="1" y="21"/>
                    <a:pt x="2" y="21"/>
                  </a:cubicBezTo>
                  <a:cubicBezTo>
                    <a:pt x="2" y="21"/>
                    <a:pt x="2" y="21"/>
                    <a:pt x="2" y="20"/>
                  </a:cubicBezTo>
                  <a:cubicBezTo>
                    <a:pt x="2" y="20"/>
                    <a:pt x="3" y="20"/>
                    <a:pt x="3" y="19"/>
                  </a:cubicBezTo>
                  <a:cubicBezTo>
                    <a:pt x="3" y="19"/>
                    <a:pt x="3" y="19"/>
                    <a:pt x="3" y="19"/>
                  </a:cubicBezTo>
                  <a:cubicBezTo>
                    <a:pt x="3" y="19"/>
                    <a:pt x="3" y="19"/>
                    <a:pt x="3" y="19"/>
                  </a:cubicBezTo>
                  <a:cubicBezTo>
                    <a:pt x="3" y="19"/>
                    <a:pt x="4" y="19"/>
                    <a:pt x="3" y="18"/>
                  </a:cubicBezTo>
                  <a:cubicBezTo>
                    <a:pt x="3" y="18"/>
                    <a:pt x="4" y="18"/>
                    <a:pt x="4" y="18"/>
                  </a:cubicBezTo>
                  <a:cubicBezTo>
                    <a:pt x="4" y="18"/>
                    <a:pt x="4" y="18"/>
                    <a:pt x="4" y="18"/>
                  </a:cubicBezTo>
                  <a:cubicBezTo>
                    <a:pt x="4" y="17"/>
                    <a:pt x="4" y="18"/>
                    <a:pt x="4" y="18"/>
                  </a:cubicBezTo>
                  <a:cubicBezTo>
                    <a:pt x="5" y="18"/>
                    <a:pt x="4" y="17"/>
                    <a:pt x="4" y="17"/>
                  </a:cubicBezTo>
                  <a:cubicBezTo>
                    <a:pt x="4" y="17"/>
                    <a:pt x="4" y="17"/>
                    <a:pt x="5" y="17"/>
                  </a:cubicBezTo>
                  <a:cubicBezTo>
                    <a:pt x="4" y="17"/>
                    <a:pt x="5" y="17"/>
                    <a:pt x="5" y="16"/>
                  </a:cubicBezTo>
                  <a:cubicBezTo>
                    <a:pt x="5" y="16"/>
                    <a:pt x="5" y="16"/>
                    <a:pt x="5" y="16"/>
                  </a:cubicBezTo>
                  <a:cubicBezTo>
                    <a:pt x="5" y="16"/>
                    <a:pt x="5" y="16"/>
                    <a:pt x="5" y="16"/>
                  </a:cubicBezTo>
                  <a:cubicBezTo>
                    <a:pt x="5" y="16"/>
                    <a:pt x="6" y="16"/>
                    <a:pt x="6" y="16"/>
                  </a:cubicBezTo>
                  <a:cubicBezTo>
                    <a:pt x="6" y="15"/>
                    <a:pt x="6" y="15"/>
                    <a:pt x="6" y="15"/>
                  </a:cubicBezTo>
                  <a:cubicBezTo>
                    <a:pt x="6" y="15"/>
                    <a:pt x="6" y="15"/>
                    <a:pt x="6" y="15"/>
                  </a:cubicBezTo>
                  <a:cubicBezTo>
                    <a:pt x="6" y="15"/>
                    <a:pt x="6" y="15"/>
                    <a:pt x="6" y="15"/>
                  </a:cubicBezTo>
                  <a:cubicBezTo>
                    <a:pt x="6" y="15"/>
                    <a:pt x="6" y="15"/>
                    <a:pt x="6" y="15"/>
                  </a:cubicBezTo>
                  <a:cubicBezTo>
                    <a:pt x="6" y="15"/>
                    <a:pt x="6" y="14"/>
                    <a:pt x="6" y="14"/>
                  </a:cubicBezTo>
                  <a:cubicBezTo>
                    <a:pt x="6" y="14"/>
                    <a:pt x="6" y="14"/>
                    <a:pt x="6" y="14"/>
                  </a:cubicBezTo>
                  <a:cubicBezTo>
                    <a:pt x="6" y="14"/>
                    <a:pt x="7" y="14"/>
                    <a:pt x="7" y="14"/>
                  </a:cubicBezTo>
                  <a:cubicBezTo>
                    <a:pt x="7" y="14"/>
                    <a:pt x="7" y="14"/>
                    <a:pt x="7" y="14"/>
                  </a:cubicBezTo>
                  <a:cubicBezTo>
                    <a:pt x="7" y="13"/>
                    <a:pt x="7" y="13"/>
                    <a:pt x="7" y="13"/>
                  </a:cubicBezTo>
                  <a:cubicBezTo>
                    <a:pt x="7" y="13"/>
                    <a:pt x="7" y="13"/>
                    <a:pt x="7" y="12"/>
                  </a:cubicBezTo>
                  <a:cubicBezTo>
                    <a:pt x="7" y="12"/>
                    <a:pt x="7" y="12"/>
                    <a:pt x="8" y="12"/>
                  </a:cubicBezTo>
                  <a:cubicBezTo>
                    <a:pt x="8" y="12"/>
                    <a:pt x="7" y="11"/>
                    <a:pt x="8" y="11"/>
                  </a:cubicBezTo>
                  <a:cubicBezTo>
                    <a:pt x="8" y="11"/>
                    <a:pt x="8" y="11"/>
                    <a:pt x="8" y="11"/>
                  </a:cubicBezTo>
                  <a:cubicBezTo>
                    <a:pt x="8" y="11"/>
                    <a:pt x="8" y="11"/>
                    <a:pt x="8" y="11"/>
                  </a:cubicBezTo>
                  <a:cubicBezTo>
                    <a:pt x="8" y="11"/>
                    <a:pt x="8" y="10"/>
                    <a:pt x="8" y="10"/>
                  </a:cubicBezTo>
                  <a:cubicBezTo>
                    <a:pt x="8" y="10"/>
                    <a:pt x="8" y="10"/>
                    <a:pt x="8" y="10"/>
                  </a:cubicBezTo>
                  <a:cubicBezTo>
                    <a:pt x="8" y="10"/>
                    <a:pt x="8" y="10"/>
                    <a:pt x="9" y="10"/>
                  </a:cubicBezTo>
                  <a:cubicBezTo>
                    <a:pt x="9" y="10"/>
                    <a:pt x="8" y="10"/>
                    <a:pt x="8" y="9"/>
                  </a:cubicBezTo>
                  <a:cubicBezTo>
                    <a:pt x="8" y="9"/>
                    <a:pt x="9" y="9"/>
                    <a:pt x="9" y="9"/>
                  </a:cubicBezTo>
                  <a:cubicBezTo>
                    <a:pt x="9" y="9"/>
                    <a:pt x="9" y="9"/>
                    <a:pt x="9" y="9"/>
                  </a:cubicBezTo>
                  <a:cubicBezTo>
                    <a:pt x="9" y="9"/>
                    <a:pt x="9" y="9"/>
                    <a:pt x="9" y="8"/>
                  </a:cubicBezTo>
                  <a:cubicBezTo>
                    <a:pt x="10" y="8"/>
                    <a:pt x="10" y="8"/>
                    <a:pt x="10" y="8"/>
                  </a:cubicBezTo>
                  <a:cubicBezTo>
                    <a:pt x="10" y="8"/>
                    <a:pt x="10" y="7"/>
                    <a:pt x="10" y="7"/>
                  </a:cubicBezTo>
                  <a:cubicBezTo>
                    <a:pt x="10" y="7"/>
                    <a:pt x="11" y="7"/>
                    <a:pt x="11" y="7"/>
                  </a:cubicBezTo>
                  <a:cubicBezTo>
                    <a:pt x="11" y="7"/>
                    <a:pt x="11" y="7"/>
                    <a:pt x="11" y="7"/>
                  </a:cubicBezTo>
                  <a:cubicBezTo>
                    <a:pt x="11" y="7"/>
                    <a:pt x="11" y="7"/>
                    <a:pt x="11" y="7"/>
                  </a:cubicBezTo>
                  <a:cubicBezTo>
                    <a:pt x="11" y="7"/>
                    <a:pt x="11" y="6"/>
                    <a:pt x="11" y="6"/>
                  </a:cubicBezTo>
                  <a:cubicBezTo>
                    <a:pt x="11" y="6"/>
                    <a:pt x="11" y="6"/>
                    <a:pt x="11" y="6"/>
                  </a:cubicBezTo>
                  <a:cubicBezTo>
                    <a:pt x="11" y="6"/>
                    <a:pt x="12" y="5"/>
                    <a:pt x="12" y="5"/>
                  </a:cubicBezTo>
                  <a:cubicBezTo>
                    <a:pt x="12" y="5"/>
                    <a:pt x="12" y="5"/>
                    <a:pt x="13" y="5"/>
                  </a:cubicBezTo>
                  <a:cubicBezTo>
                    <a:pt x="13" y="5"/>
                    <a:pt x="13" y="4"/>
                    <a:pt x="13" y="4"/>
                  </a:cubicBezTo>
                  <a:cubicBezTo>
                    <a:pt x="13" y="4"/>
                    <a:pt x="13" y="4"/>
                    <a:pt x="13" y="4"/>
                  </a:cubicBezTo>
                  <a:cubicBezTo>
                    <a:pt x="13" y="4"/>
                    <a:pt x="14" y="4"/>
                    <a:pt x="14" y="4"/>
                  </a:cubicBezTo>
                  <a:cubicBezTo>
                    <a:pt x="14" y="4"/>
                    <a:pt x="14" y="3"/>
                    <a:pt x="14" y="3"/>
                  </a:cubicBezTo>
                  <a:cubicBezTo>
                    <a:pt x="14" y="3"/>
                    <a:pt x="14" y="3"/>
                    <a:pt x="15" y="3"/>
                  </a:cubicBezTo>
                  <a:cubicBezTo>
                    <a:pt x="15" y="3"/>
                    <a:pt x="15" y="3"/>
                    <a:pt x="15" y="3"/>
                  </a:cubicBezTo>
                  <a:cubicBezTo>
                    <a:pt x="15" y="3"/>
                    <a:pt x="16" y="3"/>
                    <a:pt x="16" y="3"/>
                  </a:cubicBezTo>
                  <a:cubicBezTo>
                    <a:pt x="17" y="3"/>
                    <a:pt x="16" y="3"/>
                    <a:pt x="16" y="3"/>
                  </a:cubicBezTo>
                  <a:cubicBezTo>
                    <a:pt x="16" y="3"/>
                    <a:pt x="16" y="4"/>
                    <a:pt x="16" y="3"/>
                  </a:cubicBezTo>
                  <a:cubicBezTo>
                    <a:pt x="15" y="3"/>
                    <a:pt x="16" y="4"/>
                    <a:pt x="15" y="4"/>
                  </a:cubicBezTo>
                  <a:cubicBezTo>
                    <a:pt x="15" y="3"/>
                    <a:pt x="15" y="3"/>
                    <a:pt x="15" y="3"/>
                  </a:cubicBezTo>
                  <a:cubicBezTo>
                    <a:pt x="15" y="4"/>
                    <a:pt x="15" y="4"/>
                    <a:pt x="15" y="4"/>
                  </a:cubicBezTo>
                  <a:cubicBezTo>
                    <a:pt x="15" y="4"/>
                    <a:pt x="15" y="4"/>
                    <a:pt x="15" y="4"/>
                  </a:cubicBezTo>
                  <a:cubicBezTo>
                    <a:pt x="15" y="4"/>
                    <a:pt x="15" y="4"/>
                    <a:pt x="14" y="5"/>
                  </a:cubicBezTo>
                  <a:cubicBezTo>
                    <a:pt x="15" y="5"/>
                    <a:pt x="15" y="5"/>
                    <a:pt x="15" y="5"/>
                  </a:cubicBezTo>
                  <a:cubicBezTo>
                    <a:pt x="14" y="5"/>
                    <a:pt x="15" y="6"/>
                    <a:pt x="14" y="6"/>
                  </a:cubicBezTo>
                  <a:cubicBezTo>
                    <a:pt x="14" y="6"/>
                    <a:pt x="14" y="6"/>
                    <a:pt x="14" y="6"/>
                  </a:cubicBezTo>
                  <a:cubicBezTo>
                    <a:pt x="14" y="6"/>
                    <a:pt x="14" y="6"/>
                    <a:pt x="14" y="6"/>
                  </a:cubicBezTo>
                  <a:cubicBezTo>
                    <a:pt x="14" y="6"/>
                    <a:pt x="14" y="6"/>
                    <a:pt x="14" y="6"/>
                  </a:cubicBezTo>
                  <a:cubicBezTo>
                    <a:pt x="14" y="6"/>
                    <a:pt x="13" y="6"/>
                    <a:pt x="13" y="6"/>
                  </a:cubicBezTo>
                  <a:cubicBezTo>
                    <a:pt x="13" y="6"/>
                    <a:pt x="13" y="6"/>
                    <a:pt x="13" y="6"/>
                  </a:cubicBezTo>
                  <a:cubicBezTo>
                    <a:pt x="13" y="7"/>
                    <a:pt x="13" y="7"/>
                    <a:pt x="12" y="7"/>
                  </a:cubicBezTo>
                  <a:cubicBezTo>
                    <a:pt x="12" y="7"/>
                    <a:pt x="13" y="7"/>
                    <a:pt x="12" y="8"/>
                  </a:cubicBezTo>
                  <a:cubicBezTo>
                    <a:pt x="12" y="7"/>
                    <a:pt x="12" y="8"/>
                    <a:pt x="12" y="8"/>
                  </a:cubicBezTo>
                  <a:cubicBezTo>
                    <a:pt x="12" y="8"/>
                    <a:pt x="12" y="8"/>
                    <a:pt x="12" y="8"/>
                  </a:cubicBezTo>
                  <a:cubicBezTo>
                    <a:pt x="12" y="8"/>
                    <a:pt x="12" y="8"/>
                    <a:pt x="12" y="8"/>
                  </a:cubicBezTo>
                  <a:cubicBezTo>
                    <a:pt x="12" y="8"/>
                    <a:pt x="12" y="8"/>
                    <a:pt x="12" y="8"/>
                  </a:cubicBezTo>
                  <a:cubicBezTo>
                    <a:pt x="12" y="8"/>
                    <a:pt x="13" y="8"/>
                    <a:pt x="13" y="8"/>
                  </a:cubicBezTo>
                  <a:cubicBezTo>
                    <a:pt x="13" y="8"/>
                    <a:pt x="13" y="8"/>
                    <a:pt x="13" y="8"/>
                  </a:cubicBezTo>
                  <a:cubicBezTo>
                    <a:pt x="13" y="8"/>
                    <a:pt x="13" y="8"/>
                    <a:pt x="12" y="8"/>
                  </a:cubicBezTo>
                  <a:cubicBezTo>
                    <a:pt x="13" y="7"/>
                    <a:pt x="13" y="7"/>
                    <a:pt x="14" y="7"/>
                  </a:cubicBezTo>
                  <a:cubicBezTo>
                    <a:pt x="14" y="6"/>
                    <a:pt x="14" y="6"/>
                    <a:pt x="15" y="6"/>
                  </a:cubicBezTo>
                  <a:cubicBezTo>
                    <a:pt x="15" y="6"/>
                    <a:pt x="15" y="6"/>
                    <a:pt x="15" y="6"/>
                  </a:cubicBezTo>
                  <a:cubicBezTo>
                    <a:pt x="15" y="6"/>
                    <a:pt x="16" y="6"/>
                    <a:pt x="16" y="6"/>
                  </a:cubicBezTo>
                  <a:cubicBezTo>
                    <a:pt x="16" y="6"/>
                    <a:pt x="16" y="5"/>
                    <a:pt x="16" y="5"/>
                  </a:cubicBezTo>
                  <a:cubicBezTo>
                    <a:pt x="16" y="5"/>
                    <a:pt x="16" y="5"/>
                    <a:pt x="17" y="6"/>
                  </a:cubicBezTo>
                  <a:cubicBezTo>
                    <a:pt x="17" y="6"/>
                    <a:pt x="17" y="6"/>
                    <a:pt x="16" y="5"/>
                  </a:cubicBezTo>
                  <a:cubicBezTo>
                    <a:pt x="17" y="5"/>
                    <a:pt x="17" y="5"/>
                    <a:pt x="17" y="5"/>
                  </a:cubicBezTo>
                  <a:cubicBezTo>
                    <a:pt x="17" y="6"/>
                    <a:pt x="17" y="6"/>
                    <a:pt x="17" y="6"/>
                  </a:cubicBezTo>
                  <a:cubicBezTo>
                    <a:pt x="16" y="6"/>
                    <a:pt x="16" y="6"/>
                    <a:pt x="16" y="6"/>
                  </a:cubicBezTo>
                  <a:cubicBezTo>
                    <a:pt x="16" y="6"/>
                    <a:pt x="16" y="6"/>
                    <a:pt x="16" y="6"/>
                  </a:cubicBezTo>
                  <a:cubicBezTo>
                    <a:pt x="16" y="6"/>
                    <a:pt x="16" y="6"/>
                    <a:pt x="16" y="6"/>
                  </a:cubicBezTo>
                  <a:cubicBezTo>
                    <a:pt x="16" y="6"/>
                    <a:pt x="16" y="7"/>
                    <a:pt x="16" y="6"/>
                  </a:cubicBezTo>
                  <a:cubicBezTo>
                    <a:pt x="16" y="6"/>
                    <a:pt x="16" y="6"/>
                    <a:pt x="16" y="6"/>
                  </a:cubicBezTo>
                  <a:cubicBezTo>
                    <a:pt x="16" y="6"/>
                    <a:pt x="15" y="6"/>
                    <a:pt x="16" y="7"/>
                  </a:cubicBezTo>
                  <a:cubicBezTo>
                    <a:pt x="15" y="7"/>
                    <a:pt x="15" y="7"/>
                    <a:pt x="15" y="7"/>
                  </a:cubicBezTo>
                  <a:cubicBezTo>
                    <a:pt x="15" y="7"/>
                    <a:pt x="14" y="7"/>
                    <a:pt x="14" y="7"/>
                  </a:cubicBezTo>
                  <a:cubicBezTo>
                    <a:pt x="14" y="7"/>
                    <a:pt x="14" y="7"/>
                    <a:pt x="14" y="7"/>
                  </a:cubicBezTo>
                  <a:cubicBezTo>
                    <a:pt x="14" y="8"/>
                    <a:pt x="14" y="8"/>
                    <a:pt x="13" y="8"/>
                  </a:cubicBezTo>
                  <a:cubicBezTo>
                    <a:pt x="13" y="8"/>
                    <a:pt x="13" y="8"/>
                    <a:pt x="13" y="8"/>
                  </a:cubicBezTo>
                  <a:cubicBezTo>
                    <a:pt x="13" y="8"/>
                    <a:pt x="13" y="8"/>
                    <a:pt x="13" y="8"/>
                  </a:cubicBezTo>
                  <a:cubicBezTo>
                    <a:pt x="13" y="9"/>
                    <a:pt x="13" y="9"/>
                    <a:pt x="12" y="9"/>
                  </a:cubicBezTo>
                  <a:cubicBezTo>
                    <a:pt x="12" y="9"/>
                    <a:pt x="12" y="9"/>
                    <a:pt x="12" y="10"/>
                  </a:cubicBezTo>
                  <a:cubicBezTo>
                    <a:pt x="12" y="10"/>
                    <a:pt x="12" y="10"/>
                    <a:pt x="12" y="9"/>
                  </a:cubicBezTo>
                  <a:cubicBezTo>
                    <a:pt x="11" y="10"/>
                    <a:pt x="12" y="10"/>
                    <a:pt x="12" y="10"/>
                  </a:cubicBezTo>
                  <a:cubicBezTo>
                    <a:pt x="11" y="10"/>
                    <a:pt x="11" y="10"/>
                    <a:pt x="11" y="11"/>
                  </a:cubicBezTo>
                  <a:cubicBezTo>
                    <a:pt x="11" y="11"/>
                    <a:pt x="11" y="11"/>
                    <a:pt x="11" y="11"/>
                  </a:cubicBezTo>
                  <a:cubicBezTo>
                    <a:pt x="10" y="11"/>
                    <a:pt x="10" y="11"/>
                    <a:pt x="10" y="11"/>
                  </a:cubicBezTo>
                  <a:cubicBezTo>
                    <a:pt x="10" y="11"/>
                    <a:pt x="10" y="12"/>
                    <a:pt x="10" y="12"/>
                  </a:cubicBezTo>
                  <a:cubicBezTo>
                    <a:pt x="10" y="12"/>
                    <a:pt x="10" y="12"/>
                    <a:pt x="10" y="12"/>
                  </a:cubicBezTo>
                  <a:cubicBezTo>
                    <a:pt x="10" y="12"/>
                    <a:pt x="10" y="12"/>
                    <a:pt x="10" y="12"/>
                  </a:cubicBezTo>
                  <a:cubicBezTo>
                    <a:pt x="10" y="12"/>
                    <a:pt x="10" y="12"/>
                    <a:pt x="10" y="12"/>
                  </a:cubicBezTo>
                  <a:cubicBezTo>
                    <a:pt x="10" y="13"/>
                    <a:pt x="10" y="13"/>
                    <a:pt x="10" y="13"/>
                  </a:cubicBezTo>
                  <a:cubicBezTo>
                    <a:pt x="10" y="13"/>
                    <a:pt x="9" y="13"/>
                    <a:pt x="10" y="13"/>
                  </a:cubicBezTo>
                  <a:cubicBezTo>
                    <a:pt x="10" y="13"/>
                    <a:pt x="9" y="13"/>
                    <a:pt x="9" y="13"/>
                  </a:cubicBezTo>
                  <a:cubicBezTo>
                    <a:pt x="9" y="13"/>
                    <a:pt x="9" y="13"/>
                    <a:pt x="9" y="13"/>
                  </a:cubicBezTo>
                  <a:cubicBezTo>
                    <a:pt x="10" y="13"/>
                    <a:pt x="9" y="13"/>
                    <a:pt x="9" y="13"/>
                  </a:cubicBezTo>
                  <a:cubicBezTo>
                    <a:pt x="9" y="14"/>
                    <a:pt x="9" y="14"/>
                    <a:pt x="9" y="14"/>
                  </a:cubicBezTo>
                  <a:cubicBezTo>
                    <a:pt x="9" y="14"/>
                    <a:pt x="9" y="15"/>
                    <a:pt x="9" y="15"/>
                  </a:cubicBezTo>
                  <a:cubicBezTo>
                    <a:pt x="8" y="15"/>
                    <a:pt x="8" y="15"/>
                    <a:pt x="8" y="16"/>
                  </a:cubicBezTo>
                  <a:cubicBezTo>
                    <a:pt x="8" y="16"/>
                    <a:pt x="8" y="16"/>
                    <a:pt x="8" y="16"/>
                  </a:cubicBezTo>
                  <a:cubicBezTo>
                    <a:pt x="8" y="16"/>
                    <a:pt x="8" y="16"/>
                    <a:pt x="8" y="16"/>
                  </a:cubicBezTo>
                  <a:cubicBezTo>
                    <a:pt x="8" y="16"/>
                    <a:pt x="8" y="17"/>
                    <a:pt x="8" y="17"/>
                  </a:cubicBezTo>
                  <a:cubicBezTo>
                    <a:pt x="8" y="17"/>
                    <a:pt x="8" y="17"/>
                    <a:pt x="8" y="17"/>
                  </a:cubicBezTo>
                  <a:cubicBezTo>
                    <a:pt x="7" y="16"/>
                    <a:pt x="7" y="17"/>
                    <a:pt x="8" y="17"/>
                  </a:cubicBezTo>
                  <a:cubicBezTo>
                    <a:pt x="7" y="17"/>
                    <a:pt x="7" y="17"/>
                    <a:pt x="7" y="17"/>
                  </a:cubicBezTo>
                  <a:cubicBezTo>
                    <a:pt x="7" y="17"/>
                    <a:pt x="7" y="17"/>
                    <a:pt x="7" y="17"/>
                  </a:cubicBezTo>
                  <a:cubicBezTo>
                    <a:pt x="8" y="17"/>
                    <a:pt x="7" y="17"/>
                    <a:pt x="7" y="18"/>
                  </a:cubicBezTo>
                  <a:cubicBezTo>
                    <a:pt x="7" y="18"/>
                    <a:pt x="7" y="18"/>
                    <a:pt x="7" y="18"/>
                  </a:cubicBezTo>
                  <a:cubicBezTo>
                    <a:pt x="7" y="18"/>
                    <a:pt x="7" y="18"/>
                    <a:pt x="7" y="18"/>
                  </a:cubicBezTo>
                  <a:cubicBezTo>
                    <a:pt x="7" y="18"/>
                    <a:pt x="7" y="18"/>
                    <a:pt x="7" y="19"/>
                  </a:cubicBezTo>
                  <a:cubicBezTo>
                    <a:pt x="7" y="19"/>
                    <a:pt x="7" y="19"/>
                    <a:pt x="7" y="19"/>
                  </a:cubicBezTo>
                  <a:cubicBezTo>
                    <a:pt x="6" y="19"/>
                    <a:pt x="6" y="19"/>
                    <a:pt x="6" y="19"/>
                  </a:cubicBezTo>
                  <a:cubicBezTo>
                    <a:pt x="6" y="19"/>
                    <a:pt x="6" y="19"/>
                    <a:pt x="7" y="19"/>
                  </a:cubicBezTo>
                  <a:cubicBezTo>
                    <a:pt x="7" y="19"/>
                    <a:pt x="7" y="19"/>
                    <a:pt x="6" y="19"/>
                  </a:cubicBezTo>
                  <a:cubicBezTo>
                    <a:pt x="7" y="20"/>
                    <a:pt x="6" y="20"/>
                    <a:pt x="6" y="20"/>
                  </a:cubicBezTo>
                  <a:cubicBezTo>
                    <a:pt x="6" y="20"/>
                    <a:pt x="6" y="20"/>
                    <a:pt x="6" y="20"/>
                  </a:cubicBezTo>
                  <a:cubicBezTo>
                    <a:pt x="6" y="20"/>
                    <a:pt x="6" y="20"/>
                    <a:pt x="6" y="20"/>
                  </a:cubicBezTo>
                  <a:cubicBezTo>
                    <a:pt x="6" y="21"/>
                    <a:pt x="6" y="21"/>
                    <a:pt x="6" y="21"/>
                  </a:cubicBezTo>
                  <a:cubicBezTo>
                    <a:pt x="6" y="21"/>
                    <a:pt x="6" y="21"/>
                    <a:pt x="5" y="21"/>
                  </a:cubicBezTo>
                  <a:cubicBezTo>
                    <a:pt x="6" y="21"/>
                    <a:pt x="6" y="22"/>
                    <a:pt x="6" y="22"/>
                  </a:cubicBezTo>
                  <a:cubicBezTo>
                    <a:pt x="6" y="22"/>
                    <a:pt x="6" y="22"/>
                    <a:pt x="6" y="22"/>
                  </a:cubicBezTo>
                  <a:cubicBezTo>
                    <a:pt x="6" y="22"/>
                    <a:pt x="5" y="23"/>
                    <a:pt x="5" y="23"/>
                  </a:cubicBezTo>
                  <a:cubicBezTo>
                    <a:pt x="5" y="23"/>
                    <a:pt x="5" y="23"/>
                    <a:pt x="5" y="23"/>
                  </a:cubicBezTo>
                  <a:cubicBezTo>
                    <a:pt x="5" y="24"/>
                    <a:pt x="5" y="24"/>
                    <a:pt x="5" y="25"/>
                  </a:cubicBezTo>
                  <a:cubicBezTo>
                    <a:pt x="5" y="25"/>
                    <a:pt x="5" y="25"/>
                    <a:pt x="5" y="25"/>
                  </a:cubicBezTo>
                  <a:cubicBezTo>
                    <a:pt x="5" y="25"/>
                    <a:pt x="5" y="26"/>
                    <a:pt x="5" y="26"/>
                  </a:cubicBezTo>
                  <a:cubicBezTo>
                    <a:pt x="4" y="26"/>
                    <a:pt x="5" y="27"/>
                    <a:pt x="4" y="27"/>
                  </a:cubicBezTo>
                  <a:cubicBezTo>
                    <a:pt x="4" y="27"/>
                    <a:pt x="4" y="27"/>
                    <a:pt x="4" y="27"/>
                  </a:cubicBezTo>
                  <a:cubicBezTo>
                    <a:pt x="4" y="27"/>
                    <a:pt x="4" y="27"/>
                    <a:pt x="4" y="27"/>
                  </a:cubicBezTo>
                  <a:cubicBezTo>
                    <a:pt x="4" y="27"/>
                    <a:pt x="4" y="27"/>
                    <a:pt x="4" y="28"/>
                  </a:cubicBezTo>
                  <a:cubicBezTo>
                    <a:pt x="4" y="28"/>
                    <a:pt x="4" y="28"/>
                    <a:pt x="4" y="29"/>
                  </a:cubicBezTo>
                  <a:cubicBezTo>
                    <a:pt x="4" y="29"/>
                    <a:pt x="4" y="29"/>
                    <a:pt x="4" y="29"/>
                  </a:cubicBezTo>
                  <a:cubicBezTo>
                    <a:pt x="4" y="28"/>
                    <a:pt x="4" y="28"/>
                    <a:pt x="4" y="28"/>
                  </a:cubicBezTo>
                  <a:cubicBezTo>
                    <a:pt x="4" y="28"/>
                    <a:pt x="3" y="28"/>
                    <a:pt x="3" y="28"/>
                  </a:cubicBezTo>
                  <a:cubicBezTo>
                    <a:pt x="3" y="28"/>
                    <a:pt x="4" y="28"/>
                    <a:pt x="4" y="28"/>
                  </a:cubicBezTo>
                  <a:cubicBezTo>
                    <a:pt x="4" y="28"/>
                    <a:pt x="3" y="28"/>
                    <a:pt x="3" y="28"/>
                  </a:cubicBezTo>
                  <a:cubicBezTo>
                    <a:pt x="3" y="28"/>
                    <a:pt x="3" y="28"/>
                    <a:pt x="3" y="28"/>
                  </a:cubicBezTo>
                  <a:cubicBezTo>
                    <a:pt x="3" y="29"/>
                    <a:pt x="3" y="28"/>
                    <a:pt x="3" y="29"/>
                  </a:cubicBezTo>
                  <a:moveTo>
                    <a:pt x="13" y="8"/>
                  </a:moveTo>
                  <a:cubicBezTo>
                    <a:pt x="13" y="8"/>
                    <a:pt x="14" y="8"/>
                    <a:pt x="14" y="8"/>
                  </a:cubicBezTo>
                  <a:cubicBezTo>
                    <a:pt x="13" y="8"/>
                    <a:pt x="13" y="7"/>
                    <a:pt x="13" y="8"/>
                  </a:cubicBezTo>
                  <a:moveTo>
                    <a:pt x="14" y="5"/>
                  </a:moveTo>
                  <a:cubicBezTo>
                    <a:pt x="14" y="5"/>
                    <a:pt x="14" y="5"/>
                    <a:pt x="15" y="5"/>
                  </a:cubicBezTo>
                  <a:cubicBezTo>
                    <a:pt x="14" y="5"/>
                    <a:pt x="14" y="5"/>
                    <a:pt x="14" y="5"/>
                  </a:cubicBezTo>
                  <a:cubicBezTo>
                    <a:pt x="14" y="5"/>
                    <a:pt x="14" y="5"/>
                    <a:pt x="14" y="5"/>
                  </a:cubicBezTo>
                  <a:moveTo>
                    <a:pt x="13" y="4"/>
                  </a:moveTo>
                  <a:cubicBezTo>
                    <a:pt x="13" y="5"/>
                    <a:pt x="14" y="5"/>
                    <a:pt x="13" y="4"/>
                  </a:cubicBezTo>
                  <a:cubicBezTo>
                    <a:pt x="13" y="4"/>
                    <a:pt x="13" y="4"/>
                    <a:pt x="13" y="4"/>
                  </a:cubicBezTo>
                  <a:moveTo>
                    <a:pt x="11" y="6"/>
                  </a:moveTo>
                  <a:cubicBezTo>
                    <a:pt x="12" y="6"/>
                    <a:pt x="12" y="6"/>
                    <a:pt x="12" y="6"/>
                  </a:cubicBezTo>
                  <a:cubicBezTo>
                    <a:pt x="12" y="6"/>
                    <a:pt x="11" y="6"/>
                    <a:pt x="11" y="6"/>
                  </a:cubicBezTo>
                  <a:moveTo>
                    <a:pt x="12" y="9"/>
                  </a:moveTo>
                  <a:cubicBezTo>
                    <a:pt x="12" y="9"/>
                    <a:pt x="12" y="8"/>
                    <a:pt x="12" y="8"/>
                  </a:cubicBezTo>
                  <a:cubicBezTo>
                    <a:pt x="12" y="8"/>
                    <a:pt x="12" y="8"/>
                    <a:pt x="12" y="9"/>
                  </a:cubicBezTo>
                  <a:moveTo>
                    <a:pt x="9" y="10"/>
                  </a:moveTo>
                  <a:cubicBezTo>
                    <a:pt x="9" y="10"/>
                    <a:pt x="9" y="10"/>
                    <a:pt x="9" y="10"/>
                  </a:cubicBezTo>
                  <a:cubicBezTo>
                    <a:pt x="9" y="10"/>
                    <a:pt x="8" y="10"/>
                    <a:pt x="9" y="10"/>
                  </a:cubicBezTo>
                  <a:moveTo>
                    <a:pt x="8" y="12"/>
                  </a:moveTo>
                  <a:cubicBezTo>
                    <a:pt x="8" y="12"/>
                    <a:pt x="8" y="12"/>
                    <a:pt x="8" y="12"/>
                  </a:cubicBezTo>
                  <a:cubicBezTo>
                    <a:pt x="8" y="12"/>
                    <a:pt x="8" y="12"/>
                    <a:pt x="8" y="12"/>
                  </a:cubicBezTo>
                  <a:cubicBezTo>
                    <a:pt x="8" y="12"/>
                    <a:pt x="8" y="12"/>
                    <a:pt x="8" y="12"/>
                  </a:cubicBezTo>
                  <a:moveTo>
                    <a:pt x="6" y="17"/>
                  </a:moveTo>
                  <a:cubicBezTo>
                    <a:pt x="6" y="17"/>
                    <a:pt x="6" y="17"/>
                    <a:pt x="6" y="17"/>
                  </a:cubicBezTo>
                  <a:cubicBezTo>
                    <a:pt x="6" y="17"/>
                    <a:pt x="6" y="17"/>
                    <a:pt x="6" y="17"/>
                  </a:cubicBezTo>
                  <a:moveTo>
                    <a:pt x="7" y="18"/>
                  </a:moveTo>
                  <a:cubicBezTo>
                    <a:pt x="7" y="17"/>
                    <a:pt x="8" y="17"/>
                    <a:pt x="7" y="17"/>
                  </a:cubicBezTo>
                  <a:cubicBezTo>
                    <a:pt x="7" y="17"/>
                    <a:pt x="7" y="17"/>
                    <a:pt x="7" y="17"/>
                  </a:cubicBezTo>
                  <a:cubicBezTo>
                    <a:pt x="7" y="17"/>
                    <a:pt x="6" y="17"/>
                    <a:pt x="7" y="18"/>
                  </a:cubicBezTo>
                  <a:moveTo>
                    <a:pt x="7" y="18"/>
                  </a:moveTo>
                  <a:cubicBezTo>
                    <a:pt x="7" y="18"/>
                    <a:pt x="7" y="18"/>
                    <a:pt x="7" y="18"/>
                  </a:cubicBezTo>
                  <a:cubicBezTo>
                    <a:pt x="6" y="18"/>
                    <a:pt x="7" y="18"/>
                    <a:pt x="7" y="18"/>
                  </a:cubicBezTo>
                  <a:moveTo>
                    <a:pt x="7" y="18"/>
                  </a:moveTo>
                  <a:cubicBezTo>
                    <a:pt x="7" y="19"/>
                    <a:pt x="6" y="19"/>
                    <a:pt x="6" y="19"/>
                  </a:cubicBezTo>
                  <a:cubicBezTo>
                    <a:pt x="7" y="19"/>
                    <a:pt x="7" y="19"/>
                    <a:pt x="7" y="18"/>
                  </a:cubicBezTo>
                  <a:moveTo>
                    <a:pt x="4" y="19"/>
                  </a:moveTo>
                  <a:cubicBezTo>
                    <a:pt x="4" y="19"/>
                    <a:pt x="4" y="19"/>
                    <a:pt x="4" y="19"/>
                  </a:cubicBezTo>
                  <a:cubicBezTo>
                    <a:pt x="3" y="19"/>
                    <a:pt x="3" y="19"/>
                    <a:pt x="4" y="19"/>
                  </a:cubicBezTo>
                  <a:moveTo>
                    <a:pt x="3" y="20"/>
                  </a:moveTo>
                  <a:cubicBezTo>
                    <a:pt x="3" y="20"/>
                    <a:pt x="4" y="20"/>
                    <a:pt x="4" y="20"/>
                  </a:cubicBezTo>
                  <a:cubicBezTo>
                    <a:pt x="4" y="20"/>
                    <a:pt x="4" y="20"/>
                    <a:pt x="3" y="20"/>
                  </a:cubicBezTo>
                  <a:cubicBezTo>
                    <a:pt x="3" y="20"/>
                    <a:pt x="3" y="20"/>
                    <a:pt x="3" y="20"/>
                  </a:cubicBezTo>
                  <a:cubicBezTo>
                    <a:pt x="3" y="20"/>
                    <a:pt x="3" y="20"/>
                    <a:pt x="3" y="20"/>
                  </a:cubicBezTo>
                  <a:moveTo>
                    <a:pt x="2" y="21"/>
                  </a:moveTo>
                  <a:cubicBezTo>
                    <a:pt x="2" y="21"/>
                    <a:pt x="2" y="21"/>
                    <a:pt x="2" y="21"/>
                  </a:cubicBezTo>
                  <a:cubicBezTo>
                    <a:pt x="2" y="21"/>
                    <a:pt x="2" y="21"/>
                    <a:pt x="2" y="21"/>
                  </a:cubicBezTo>
                  <a:moveTo>
                    <a:pt x="3" y="22"/>
                  </a:moveTo>
                  <a:cubicBezTo>
                    <a:pt x="3" y="22"/>
                    <a:pt x="3" y="21"/>
                    <a:pt x="3" y="21"/>
                  </a:cubicBezTo>
                  <a:cubicBezTo>
                    <a:pt x="3" y="21"/>
                    <a:pt x="3" y="21"/>
                    <a:pt x="2" y="21"/>
                  </a:cubicBezTo>
                  <a:cubicBezTo>
                    <a:pt x="2" y="21"/>
                    <a:pt x="3" y="22"/>
                    <a:pt x="3" y="22"/>
                  </a:cubicBezTo>
                  <a:moveTo>
                    <a:pt x="1" y="24"/>
                  </a:moveTo>
                  <a:cubicBezTo>
                    <a:pt x="1" y="24"/>
                    <a:pt x="1" y="24"/>
                    <a:pt x="1" y="24"/>
                  </a:cubicBezTo>
                  <a:cubicBezTo>
                    <a:pt x="1" y="24"/>
                    <a:pt x="1" y="24"/>
                    <a:pt x="1" y="24"/>
                  </a:cubicBezTo>
                  <a:cubicBezTo>
                    <a:pt x="1" y="24"/>
                    <a:pt x="1" y="24"/>
                    <a:pt x="1" y="24"/>
                  </a:cubicBezTo>
                  <a:cubicBezTo>
                    <a:pt x="1" y="24"/>
                    <a:pt x="1" y="24"/>
                    <a:pt x="1" y="24"/>
                  </a:cubicBezTo>
                  <a:cubicBezTo>
                    <a:pt x="1" y="24"/>
                    <a:pt x="1" y="24"/>
                    <a:pt x="2" y="24"/>
                  </a:cubicBezTo>
                  <a:cubicBezTo>
                    <a:pt x="1" y="23"/>
                    <a:pt x="1" y="24"/>
                    <a:pt x="1" y="24"/>
                  </a:cubicBezTo>
                  <a:moveTo>
                    <a:pt x="1" y="23"/>
                  </a:moveTo>
                  <a:cubicBezTo>
                    <a:pt x="1" y="23"/>
                    <a:pt x="1" y="23"/>
                    <a:pt x="1" y="23"/>
                  </a:cubicBezTo>
                  <a:cubicBezTo>
                    <a:pt x="1" y="23"/>
                    <a:pt x="1" y="23"/>
                    <a:pt x="1" y="23"/>
                  </a:cubicBezTo>
                  <a:moveTo>
                    <a:pt x="2" y="23"/>
                  </a:moveTo>
                  <a:cubicBezTo>
                    <a:pt x="1" y="23"/>
                    <a:pt x="2" y="23"/>
                    <a:pt x="1" y="23"/>
                  </a:cubicBezTo>
                  <a:cubicBezTo>
                    <a:pt x="2" y="23"/>
                    <a:pt x="1" y="23"/>
                    <a:pt x="2" y="23"/>
                  </a:cubicBezTo>
                  <a:cubicBezTo>
                    <a:pt x="2" y="23"/>
                    <a:pt x="2" y="23"/>
                    <a:pt x="2" y="23"/>
                  </a:cubicBezTo>
                  <a:moveTo>
                    <a:pt x="1" y="22"/>
                  </a:moveTo>
                  <a:cubicBezTo>
                    <a:pt x="1" y="23"/>
                    <a:pt x="1" y="23"/>
                    <a:pt x="1" y="23"/>
                  </a:cubicBezTo>
                  <a:cubicBezTo>
                    <a:pt x="1" y="23"/>
                    <a:pt x="1" y="23"/>
                    <a:pt x="1" y="23"/>
                  </a:cubicBezTo>
                  <a:cubicBezTo>
                    <a:pt x="1" y="23"/>
                    <a:pt x="1" y="23"/>
                    <a:pt x="1" y="22"/>
                  </a:cubicBezTo>
                  <a:moveTo>
                    <a:pt x="2" y="22"/>
                  </a:moveTo>
                  <a:cubicBezTo>
                    <a:pt x="2" y="22"/>
                    <a:pt x="2" y="22"/>
                    <a:pt x="2" y="22"/>
                  </a:cubicBezTo>
                  <a:cubicBezTo>
                    <a:pt x="2" y="22"/>
                    <a:pt x="2" y="22"/>
                    <a:pt x="2" y="22"/>
                  </a:cubicBezTo>
                  <a:moveTo>
                    <a:pt x="3" y="27"/>
                  </a:moveTo>
                  <a:cubicBezTo>
                    <a:pt x="4" y="27"/>
                    <a:pt x="4" y="27"/>
                    <a:pt x="4" y="27"/>
                  </a:cubicBezTo>
                  <a:cubicBezTo>
                    <a:pt x="4" y="27"/>
                    <a:pt x="4" y="27"/>
                    <a:pt x="3" y="27"/>
                  </a:cubicBezTo>
                  <a:cubicBezTo>
                    <a:pt x="3" y="27"/>
                    <a:pt x="3" y="27"/>
                    <a:pt x="3" y="27"/>
                  </a:cubicBezTo>
                  <a:moveTo>
                    <a:pt x="4" y="28"/>
                  </a:moveTo>
                  <a:cubicBezTo>
                    <a:pt x="4" y="28"/>
                    <a:pt x="4" y="28"/>
                    <a:pt x="4" y="28"/>
                  </a:cubicBezTo>
                  <a:cubicBezTo>
                    <a:pt x="4" y="28"/>
                    <a:pt x="4" y="28"/>
                    <a:pt x="4" y="28"/>
                  </a:cubicBezTo>
                  <a:cubicBezTo>
                    <a:pt x="4" y="28"/>
                    <a:pt x="4" y="28"/>
                    <a:pt x="4" y="27"/>
                  </a:cubicBezTo>
                  <a:cubicBezTo>
                    <a:pt x="4" y="27"/>
                    <a:pt x="4" y="28"/>
                    <a:pt x="4" y="28"/>
                  </a:cubicBezTo>
                  <a:cubicBezTo>
                    <a:pt x="4" y="28"/>
                    <a:pt x="4" y="28"/>
                    <a:pt x="4" y="28"/>
                  </a:cubicBezTo>
                  <a:moveTo>
                    <a:pt x="18" y="4"/>
                  </a:moveTo>
                  <a:cubicBezTo>
                    <a:pt x="19" y="4"/>
                    <a:pt x="18" y="4"/>
                    <a:pt x="19" y="4"/>
                  </a:cubicBezTo>
                  <a:cubicBezTo>
                    <a:pt x="19" y="4"/>
                    <a:pt x="19" y="4"/>
                    <a:pt x="19" y="4"/>
                  </a:cubicBezTo>
                  <a:cubicBezTo>
                    <a:pt x="19" y="5"/>
                    <a:pt x="19" y="5"/>
                    <a:pt x="19" y="5"/>
                  </a:cubicBezTo>
                  <a:cubicBezTo>
                    <a:pt x="19" y="5"/>
                    <a:pt x="19" y="5"/>
                    <a:pt x="19" y="5"/>
                  </a:cubicBezTo>
                  <a:cubicBezTo>
                    <a:pt x="19" y="4"/>
                    <a:pt x="19" y="4"/>
                    <a:pt x="19" y="4"/>
                  </a:cubicBezTo>
                  <a:cubicBezTo>
                    <a:pt x="19" y="5"/>
                    <a:pt x="18" y="6"/>
                    <a:pt x="18" y="5"/>
                  </a:cubicBezTo>
                  <a:cubicBezTo>
                    <a:pt x="18" y="5"/>
                    <a:pt x="18" y="5"/>
                    <a:pt x="18" y="5"/>
                  </a:cubicBezTo>
                  <a:cubicBezTo>
                    <a:pt x="18" y="4"/>
                    <a:pt x="18" y="5"/>
                    <a:pt x="18" y="5"/>
                  </a:cubicBezTo>
                  <a:cubicBezTo>
                    <a:pt x="18" y="5"/>
                    <a:pt x="18" y="5"/>
                    <a:pt x="18" y="5"/>
                  </a:cubicBezTo>
                  <a:cubicBezTo>
                    <a:pt x="18" y="5"/>
                    <a:pt x="18" y="5"/>
                    <a:pt x="18" y="5"/>
                  </a:cubicBezTo>
                  <a:cubicBezTo>
                    <a:pt x="18" y="6"/>
                    <a:pt x="18" y="6"/>
                    <a:pt x="18" y="5"/>
                  </a:cubicBezTo>
                  <a:cubicBezTo>
                    <a:pt x="18" y="6"/>
                    <a:pt x="17" y="6"/>
                    <a:pt x="17" y="6"/>
                  </a:cubicBezTo>
                  <a:cubicBezTo>
                    <a:pt x="17" y="5"/>
                    <a:pt x="17" y="5"/>
                    <a:pt x="17" y="5"/>
                  </a:cubicBezTo>
                  <a:cubicBezTo>
                    <a:pt x="17" y="5"/>
                    <a:pt x="17" y="5"/>
                    <a:pt x="18" y="5"/>
                  </a:cubicBezTo>
                  <a:cubicBezTo>
                    <a:pt x="18" y="5"/>
                    <a:pt x="17" y="5"/>
                    <a:pt x="17" y="5"/>
                  </a:cubicBezTo>
                  <a:cubicBezTo>
                    <a:pt x="17" y="5"/>
                    <a:pt x="17" y="5"/>
                    <a:pt x="17" y="5"/>
                  </a:cubicBezTo>
                  <a:cubicBezTo>
                    <a:pt x="17" y="5"/>
                    <a:pt x="17" y="4"/>
                    <a:pt x="18" y="4"/>
                  </a:cubicBezTo>
                  <a:cubicBezTo>
                    <a:pt x="18" y="4"/>
                    <a:pt x="18" y="4"/>
                    <a:pt x="18" y="4"/>
                  </a:cubicBezTo>
                  <a:moveTo>
                    <a:pt x="18" y="3"/>
                  </a:moveTo>
                  <a:cubicBezTo>
                    <a:pt x="18" y="3"/>
                    <a:pt x="18" y="3"/>
                    <a:pt x="18" y="3"/>
                  </a:cubicBezTo>
                  <a:cubicBezTo>
                    <a:pt x="18" y="3"/>
                    <a:pt x="18" y="3"/>
                    <a:pt x="18" y="4"/>
                  </a:cubicBezTo>
                  <a:cubicBezTo>
                    <a:pt x="18" y="4"/>
                    <a:pt x="18" y="3"/>
                    <a:pt x="18" y="3"/>
                  </a:cubicBezTo>
                  <a:moveTo>
                    <a:pt x="17" y="4"/>
                  </a:moveTo>
                  <a:cubicBezTo>
                    <a:pt x="17" y="4"/>
                    <a:pt x="17" y="4"/>
                    <a:pt x="17" y="4"/>
                  </a:cubicBezTo>
                  <a:cubicBezTo>
                    <a:pt x="17" y="4"/>
                    <a:pt x="17" y="4"/>
                    <a:pt x="17"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4" name="组合 13"/>
          <p:cNvGrpSpPr/>
          <p:nvPr/>
        </p:nvGrpSpPr>
        <p:grpSpPr>
          <a:xfrm flipV="1">
            <a:off x="5343936" y="2743199"/>
            <a:ext cx="4830577" cy="72572"/>
            <a:chOff x="2804139" y="4450981"/>
            <a:chExt cx="7078926" cy="223552"/>
          </a:xfrm>
          <a:solidFill>
            <a:srgbClr val="FD848D"/>
          </a:solidFill>
        </p:grpSpPr>
        <p:sp>
          <p:nvSpPr>
            <p:cNvPr id="15" name="Freeform 334"/>
            <p:cNvSpPr>
              <a:spLocks noEditPoints="1"/>
            </p:cNvSpPr>
            <p:nvPr/>
          </p:nvSpPr>
          <p:spPr bwMode="auto">
            <a:xfrm rot="10800000">
              <a:off x="2804139" y="4450981"/>
              <a:ext cx="3624526" cy="223551"/>
            </a:xfrm>
            <a:custGeom>
              <a:avLst/>
              <a:gdLst>
                <a:gd name="T0" fmla="*/ 32 w 1069"/>
                <a:gd name="T1" fmla="*/ 50 h 77"/>
                <a:gd name="T2" fmla="*/ 29 w 1069"/>
                <a:gd name="T3" fmla="*/ 17 h 77"/>
                <a:gd name="T4" fmla="*/ 87 w 1069"/>
                <a:gd name="T5" fmla="*/ 15 h 77"/>
                <a:gd name="T6" fmla="*/ 108 w 1069"/>
                <a:gd name="T7" fmla="*/ 20 h 77"/>
                <a:gd name="T8" fmla="*/ 148 w 1069"/>
                <a:gd name="T9" fmla="*/ 19 h 77"/>
                <a:gd name="T10" fmla="*/ 191 w 1069"/>
                <a:gd name="T11" fmla="*/ 13 h 77"/>
                <a:gd name="T12" fmla="*/ 241 w 1069"/>
                <a:gd name="T13" fmla="*/ 12 h 77"/>
                <a:gd name="T14" fmla="*/ 285 w 1069"/>
                <a:gd name="T15" fmla="*/ 10 h 77"/>
                <a:gd name="T16" fmla="*/ 325 w 1069"/>
                <a:gd name="T17" fmla="*/ 23 h 77"/>
                <a:gd name="T18" fmla="*/ 385 w 1069"/>
                <a:gd name="T19" fmla="*/ 9 h 77"/>
                <a:gd name="T20" fmla="*/ 405 w 1069"/>
                <a:gd name="T21" fmla="*/ 24 h 77"/>
                <a:gd name="T22" fmla="*/ 449 w 1069"/>
                <a:gd name="T23" fmla="*/ 12 h 77"/>
                <a:gd name="T24" fmla="*/ 488 w 1069"/>
                <a:gd name="T25" fmla="*/ 17 h 77"/>
                <a:gd name="T26" fmla="*/ 530 w 1069"/>
                <a:gd name="T27" fmla="*/ 14 h 77"/>
                <a:gd name="T28" fmla="*/ 587 w 1069"/>
                <a:gd name="T29" fmla="*/ 8 h 77"/>
                <a:gd name="T30" fmla="*/ 621 w 1069"/>
                <a:gd name="T31" fmla="*/ 19 h 77"/>
                <a:gd name="T32" fmla="*/ 677 w 1069"/>
                <a:gd name="T33" fmla="*/ 20 h 77"/>
                <a:gd name="T34" fmla="*/ 716 w 1069"/>
                <a:gd name="T35" fmla="*/ 15 h 77"/>
                <a:gd name="T36" fmla="*/ 761 w 1069"/>
                <a:gd name="T37" fmla="*/ 17 h 77"/>
                <a:gd name="T38" fmla="*/ 816 w 1069"/>
                <a:gd name="T39" fmla="*/ 9 h 77"/>
                <a:gd name="T40" fmla="*/ 850 w 1069"/>
                <a:gd name="T41" fmla="*/ 15 h 77"/>
                <a:gd name="T42" fmla="*/ 890 w 1069"/>
                <a:gd name="T43" fmla="*/ 9 h 77"/>
                <a:gd name="T44" fmla="*/ 939 w 1069"/>
                <a:gd name="T45" fmla="*/ 15 h 77"/>
                <a:gd name="T46" fmla="*/ 981 w 1069"/>
                <a:gd name="T47" fmla="*/ 29 h 77"/>
                <a:gd name="T48" fmla="*/ 1010 w 1069"/>
                <a:gd name="T49" fmla="*/ 27 h 77"/>
                <a:gd name="T50" fmla="*/ 1044 w 1069"/>
                <a:gd name="T51" fmla="*/ 53 h 77"/>
                <a:gd name="T52" fmla="*/ 1051 w 1069"/>
                <a:gd name="T53" fmla="*/ 58 h 77"/>
                <a:gd name="T54" fmla="*/ 1010 w 1069"/>
                <a:gd name="T55" fmla="*/ 69 h 77"/>
                <a:gd name="T56" fmla="*/ 981 w 1069"/>
                <a:gd name="T57" fmla="*/ 61 h 77"/>
                <a:gd name="T58" fmla="*/ 928 w 1069"/>
                <a:gd name="T59" fmla="*/ 42 h 77"/>
                <a:gd name="T60" fmla="*/ 866 w 1069"/>
                <a:gd name="T61" fmla="*/ 59 h 77"/>
                <a:gd name="T62" fmla="*/ 832 w 1069"/>
                <a:gd name="T63" fmla="*/ 53 h 77"/>
                <a:gd name="T64" fmla="*/ 806 w 1069"/>
                <a:gd name="T65" fmla="*/ 59 h 77"/>
                <a:gd name="T66" fmla="*/ 756 w 1069"/>
                <a:gd name="T67" fmla="*/ 59 h 77"/>
                <a:gd name="T68" fmla="*/ 716 w 1069"/>
                <a:gd name="T69" fmla="*/ 47 h 77"/>
                <a:gd name="T70" fmla="*/ 665 w 1069"/>
                <a:gd name="T71" fmla="*/ 40 h 77"/>
                <a:gd name="T72" fmla="*/ 629 w 1069"/>
                <a:gd name="T73" fmla="*/ 50 h 77"/>
                <a:gd name="T74" fmla="*/ 584 w 1069"/>
                <a:gd name="T75" fmla="*/ 62 h 77"/>
                <a:gd name="T76" fmla="*/ 533 w 1069"/>
                <a:gd name="T77" fmla="*/ 55 h 77"/>
                <a:gd name="T78" fmla="*/ 481 w 1069"/>
                <a:gd name="T79" fmla="*/ 50 h 77"/>
                <a:gd name="T80" fmla="*/ 455 w 1069"/>
                <a:gd name="T81" fmla="*/ 42 h 77"/>
                <a:gd name="T82" fmla="*/ 412 w 1069"/>
                <a:gd name="T83" fmla="*/ 62 h 77"/>
                <a:gd name="T84" fmla="*/ 359 w 1069"/>
                <a:gd name="T85" fmla="*/ 57 h 77"/>
                <a:gd name="T86" fmla="*/ 321 w 1069"/>
                <a:gd name="T87" fmla="*/ 56 h 77"/>
                <a:gd name="T88" fmla="*/ 283 w 1069"/>
                <a:gd name="T89" fmla="*/ 59 h 77"/>
                <a:gd name="T90" fmla="*/ 246 w 1069"/>
                <a:gd name="T91" fmla="*/ 62 h 77"/>
                <a:gd name="T92" fmla="*/ 203 w 1069"/>
                <a:gd name="T93" fmla="*/ 58 h 77"/>
                <a:gd name="T94" fmla="*/ 174 w 1069"/>
                <a:gd name="T95" fmla="*/ 63 h 77"/>
                <a:gd name="T96" fmla="*/ 153 w 1069"/>
                <a:gd name="T97" fmla="*/ 58 h 77"/>
                <a:gd name="T98" fmla="*/ 115 w 1069"/>
                <a:gd name="T99" fmla="*/ 57 h 77"/>
                <a:gd name="T100" fmla="*/ 364 w 1069"/>
                <a:gd name="T101" fmla="*/ 18 h 77"/>
                <a:gd name="T102" fmla="*/ 13 w 1069"/>
                <a:gd name="T103" fmla="*/ 43 h 77"/>
                <a:gd name="T104" fmla="*/ 179 w 1069"/>
                <a:gd name="T105" fmla="*/ 29 h 77"/>
                <a:gd name="T106" fmla="*/ 233 w 1069"/>
                <a:gd name="T107" fmla="*/ 45 h 77"/>
                <a:gd name="T108" fmla="*/ 276 w 1069"/>
                <a:gd name="T109" fmla="*/ 32 h 77"/>
                <a:gd name="T110" fmla="*/ 404 w 1069"/>
                <a:gd name="T111" fmla="*/ 35 h 77"/>
                <a:gd name="T112" fmla="*/ 479 w 1069"/>
                <a:gd name="T113" fmla="*/ 39 h 77"/>
                <a:gd name="T114" fmla="*/ 612 w 1069"/>
                <a:gd name="T115" fmla="*/ 27 h 77"/>
                <a:gd name="T116" fmla="*/ 736 w 1069"/>
                <a:gd name="T117" fmla="*/ 44 h 77"/>
                <a:gd name="T118" fmla="*/ 789 w 1069"/>
                <a:gd name="T119" fmla="*/ 31 h 77"/>
                <a:gd name="T120" fmla="*/ 800 w 1069"/>
                <a:gd name="T121" fmla="*/ 29 h 77"/>
                <a:gd name="T122" fmla="*/ 894 w 1069"/>
                <a:gd name="T123" fmla="*/ 41 h 77"/>
                <a:gd name="T124" fmla="*/ 955 w 1069"/>
                <a:gd name="T125" fmla="*/ 3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69" h="77">
                  <a:moveTo>
                    <a:pt x="63" y="56"/>
                  </a:moveTo>
                  <a:cubicBezTo>
                    <a:pt x="62" y="56"/>
                    <a:pt x="60" y="55"/>
                    <a:pt x="60" y="55"/>
                  </a:cubicBezTo>
                  <a:cubicBezTo>
                    <a:pt x="60" y="55"/>
                    <a:pt x="62" y="52"/>
                    <a:pt x="62" y="52"/>
                  </a:cubicBezTo>
                  <a:cubicBezTo>
                    <a:pt x="62" y="52"/>
                    <a:pt x="64" y="54"/>
                    <a:pt x="64" y="54"/>
                  </a:cubicBezTo>
                  <a:cubicBezTo>
                    <a:pt x="65" y="54"/>
                    <a:pt x="66" y="52"/>
                    <a:pt x="66" y="52"/>
                  </a:cubicBezTo>
                  <a:cubicBezTo>
                    <a:pt x="66" y="52"/>
                    <a:pt x="67" y="50"/>
                    <a:pt x="68" y="50"/>
                  </a:cubicBezTo>
                  <a:cubicBezTo>
                    <a:pt x="68" y="50"/>
                    <a:pt x="70" y="51"/>
                    <a:pt x="70" y="51"/>
                  </a:cubicBezTo>
                  <a:cubicBezTo>
                    <a:pt x="70" y="51"/>
                    <a:pt x="72" y="53"/>
                    <a:pt x="72" y="53"/>
                  </a:cubicBezTo>
                  <a:cubicBezTo>
                    <a:pt x="72" y="53"/>
                    <a:pt x="74" y="51"/>
                    <a:pt x="74" y="51"/>
                  </a:cubicBezTo>
                  <a:cubicBezTo>
                    <a:pt x="74" y="50"/>
                    <a:pt x="72" y="50"/>
                    <a:pt x="72" y="49"/>
                  </a:cubicBezTo>
                  <a:cubicBezTo>
                    <a:pt x="72" y="49"/>
                    <a:pt x="73" y="47"/>
                    <a:pt x="73" y="47"/>
                  </a:cubicBezTo>
                  <a:cubicBezTo>
                    <a:pt x="73" y="47"/>
                    <a:pt x="71" y="45"/>
                    <a:pt x="71" y="45"/>
                  </a:cubicBezTo>
                  <a:cubicBezTo>
                    <a:pt x="71" y="46"/>
                    <a:pt x="70" y="47"/>
                    <a:pt x="69" y="47"/>
                  </a:cubicBezTo>
                  <a:cubicBezTo>
                    <a:pt x="69" y="48"/>
                    <a:pt x="68" y="50"/>
                    <a:pt x="68" y="50"/>
                  </a:cubicBezTo>
                  <a:cubicBezTo>
                    <a:pt x="67" y="50"/>
                    <a:pt x="66" y="48"/>
                    <a:pt x="66" y="48"/>
                  </a:cubicBezTo>
                  <a:cubicBezTo>
                    <a:pt x="65" y="48"/>
                    <a:pt x="64" y="50"/>
                    <a:pt x="64" y="50"/>
                  </a:cubicBezTo>
                  <a:cubicBezTo>
                    <a:pt x="63" y="51"/>
                    <a:pt x="63" y="52"/>
                    <a:pt x="62" y="52"/>
                  </a:cubicBezTo>
                  <a:cubicBezTo>
                    <a:pt x="62" y="53"/>
                    <a:pt x="60" y="51"/>
                    <a:pt x="60" y="51"/>
                  </a:cubicBezTo>
                  <a:cubicBezTo>
                    <a:pt x="60" y="51"/>
                    <a:pt x="58" y="53"/>
                    <a:pt x="58" y="53"/>
                  </a:cubicBezTo>
                  <a:cubicBezTo>
                    <a:pt x="58" y="53"/>
                    <a:pt x="57" y="55"/>
                    <a:pt x="56" y="55"/>
                  </a:cubicBezTo>
                  <a:cubicBezTo>
                    <a:pt x="56" y="55"/>
                    <a:pt x="55" y="54"/>
                    <a:pt x="54" y="53"/>
                  </a:cubicBezTo>
                  <a:cubicBezTo>
                    <a:pt x="54" y="53"/>
                    <a:pt x="52" y="52"/>
                    <a:pt x="52" y="52"/>
                  </a:cubicBezTo>
                  <a:cubicBezTo>
                    <a:pt x="52" y="52"/>
                    <a:pt x="51" y="54"/>
                    <a:pt x="50" y="54"/>
                  </a:cubicBezTo>
                  <a:cubicBezTo>
                    <a:pt x="50" y="54"/>
                    <a:pt x="49" y="56"/>
                    <a:pt x="49" y="56"/>
                  </a:cubicBezTo>
                  <a:cubicBezTo>
                    <a:pt x="48" y="56"/>
                    <a:pt x="47" y="54"/>
                    <a:pt x="46" y="55"/>
                  </a:cubicBezTo>
                  <a:cubicBezTo>
                    <a:pt x="46" y="55"/>
                    <a:pt x="45" y="56"/>
                    <a:pt x="45" y="57"/>
                  </a:cubicBezTo>
                  <a:cubicBezTo>
                    <a:pt x="44" y="57"/>
                    <a:pt x="43" y="59"/>
                    <a:pt x="43" y="59"/>
                  </a:cubicBezTo>
                  <a:cubicBezTo>
                    <a:pt x="42" y="59"/>
                    <a:pt x="41" y="57"/>
                    <a:pt x="41" y="57"/>
                  </a:cubicBezTo>
                  <a:cubicBezTo>
                    <a:pt x="40" y="57"/>
                    <a:pt x="39" y="60"/>
                    <a:pt x="39" y="60"/>
                  </a:cubicBezTo>
                  <a:cubicBezTo>
                    <a:pt x="38" y="59"/>
                    <a:pt x="37" y="58"/>
                    <a:pt x="37" y="58"/>
                  </a:cubicBezTo>
                  <a:cubicBezTo>
                    <a:pt x="37" y="58"/>
                    <a:pt x="35" y="56"/>
                    <a:pt x="35" y="56"/>
                  </a:cubicBezTo>
                  <a:cubicBezTo>
                    <a:pt x="34" y="56"/>
                    <a:pt x="33" y="58"/>
                    <a:pt x="33" y="58"/>
                  </a:cubicBezTo>
                  <a:cubicBezTo>
                    <a:pt x="32" y="59"/>
                    <a:pt x="32" y="60"/>
                    <a:pt x="31" y="61"/>
                  </a:cubicBezTo>
                  <a:cubicBezTo>
                    <a:pt x="31" y="61"/>
                    <a:pt x="30" y="63"/>
                    <a:pt x="29" y="63"/>
                  </a:cubicBezTo>
                  <a:cubicBezTo>
                    <a:pt x="29" y="63"/>
                    <a:pt x="27" y="61"/>
                    <a:pt x="27" y="61"/>
                  </a:cubicBezTo>
                  <a:cubicBezTo>
                    <a:pt x="27" y="61"/>
                    <a:pt x="25" y="59"/>
                    <a:pt x="25" y="59"/>
                  </a:cubicBezTo>
                  <a:cubicBezTo>
                    <a:pt x="25" y="59"/>
                    <a:pt x="24" y="61"/>
                    <a:pt x="23" y="62"/>
                  </a:cubicBezTo>
                  <a:cubicBezTo>
                    <a:pt x="23" y="62"/>
                    <a:pt x="22" y="63"/>
                    <a:pt x="22" y="64"/>
                  </a:cubicBezTo>
                  <a:cubicBezTo>
                    <a:pt x="20" y="63"/>
                    <a:pt x="19" y="62"/>
                    <a:pt x="17" y="60"/>
                  </a:cubicBezTo>
                  <a:cubicBezTo>
                    <a:pt x="18" y="60"/>
                    <a:pt x="18" y="58"/>
                    <a:pt x="19" y="58"/>
                  </a:cubicBezTo>
                  <a:cubicBezTo>
                    <a:pt x="19" y="58"/>
                    <a:pt x="21" y="60"/>
                    <a:pt x="21" y="60"/>
                  </a:cubicBezTo>
                  <a:cubicBezTo>
                    <a:pt x="22" y="60"/>
                    <a:pt x="22" y="58"/>
                    <a:pt x="23" y="58"/>
                  </a:cubicBezTo>
                  <a:cubicBezTo>
                    <a:pt x="23" y="57"/>
                    <a:pt x="24" y="56"/>
                    <a:pt x="24" y="55"/>
                  </a:cubicBezTo>
                  <a:cubicBezTo>
                    <a:pt x="25" y="55"/>
                    <a:pt x="26" y="57"/>
                    <a:pt x="27" y="57"/>
                  </a:cubicBezTo>
                  <a:cubicBezTo>
                    <a:pt x="27" y="57"/>
                    <a:pt x="28" y="55"/>
                    <a:pt x="28" y="55"/>
                  </a:cubicBezTo>
                  <a:cubicBezTo>
                    <a:pt x="29" y="54"/>
                    <a:pt x="30" y="53"/>
                    <a:pt x="30" y="53"/>
                  </a:cubicBezTo>
                  <a:cubicBezTo>
                    <a:pt x="31" y="52"/>
                    <a:pt x="31" y="51"/>
                    <a:pt x="32" y="50"/>
                  </a:cubicBezTo>
                  <a:cubicBezTo>
                    <a:pt x="31" y="50"/>
                    <a:pt x="30" y="49"/>
                    <a:pt x="30" y="49"/>
                  </a:cubicBezTo>
                  <a:cubicBezTo>
                    <a:pt x="29" y="49"/>
                    <a:pt x="28" y="51"/>
                    <a:pt x="28" y="51"/>
                  </a:cubicBezTo>
                  <a:cubicBezTo>
                    <a:pt x="28" y="51"/>
                    <a:pt x="26" y="53"/>
                    <a:pt x="26" y="53"/>
                  </a:cubicBezTo>
                  <a:cubicBezTo>
                    <a:pt x="26" y="53"/>
                    <a:pt x="24" y="52"/>
                    <a:pt x="24" y="52"/>
                  </a:cubicBezTo>
                  <a:cubicBezTo>
                    <a:pt x="24" y="51"/>
                    <a:pt x="26" y="50"/>
                    <a:pt x="26" y="49"/>
                  </a:cubicBezTo>
                  <a:cubicBezTo>
                    <a:pt x="26" y="49"/>
                    <a:pt x="23" y="48"/>
                    <a:pt x="23" y="48"/>
                  </a:cubicBezTo>
                  <a:cubicBezTo>
                    <a:pt x="23" y="47"/>
                    <a:pt x="25" y="46"/>
                    <a:pt x="25" y="45"/>
                  </a:cubicBezTo>
                  <a:cubicBezTo>
                    <a:pt x="25" y="45"/>
                    <a:pt x="23" y="44"/>
                    <a:pt x="23" y="44"/>
                  </a:cubicBezTo>
                  <a:cubicBezTo>
                    <a:pt x="22" y="44"/>
                    <a:pt x="22" y="45"/>
                    <a:pt x="21" y="46"/>
                  </a:cubicBezTo>
                  <a:cubicBezTo>
                    <a:pt x="21" y="46"/>
                    <a:pt x="20" y="48"/>
                    <a:pt x="19" y="48"/>
                  </a:cubicBezTo>
                  <a:cubicBezTo>
                    <a:pt x="19" y="48"/>
                    <a:pt x="18" y="46"/>
                    <a:pt x="17" y="46"/>
                  </a:cubicBezTo>
                  <a:cubicBezTo>
                    <a:pt x="17" y="47"/>
                    <a:pt x="16" y="48"/>
                    <a:pt x="16" y="49"/>
                  </a:cubicBezTo>
                  <a:cubicBezTo>
                    <a:pt x="15" y="49"/>
                    <a:pt x="14" y="51"/>
                    <a:pt x="14" y="51"/>
                  </a:cubicBezTo>
                  <a:cubicBezTo>
                    <a:pt x="14" y="51"/>
                    <a:pt x="12" y="49"/>
                    <a:pt x="12" y="49"/>
                  </a:cubicBezTo>
                  <a:cubicBezTo>
                    <a:pt x="11" y="50"/>
                    <a:pt x="10" y="51"/>
                    <a:pt x="10" y="51"/>
                  </a:cubicBezTo>
                  <a:cubicBezTo>
                    <a:pt x="9" y="52"/>
                    <a:pt x="9" y="53"/>
                    <a:pt x="8" y="54"/>
                  </a:cubicBezTo>
                  <a:cubicBezTo>
                    <a:pt x="7" y="55"/>
                    <a:pt x="6" y="57"/>
                    <a:pt x="5" y="58"/>
                  </a:cubicBezTo>
                  <a:cubicBezTo>
                    <a:pt x="3" y="57"/>
                    <a:pt x="2" y="56"/>
                    <a:pt x="0" y="55"/>
                  </a:cubicBezTo>
                  <a:cubicBezTo>
                    <a:pt x="0" y="54"/>
                    <a:pt x="2" y="53"/>
                    <a:pt x="2" y="52"/>
                  </a:cubicBezTo>
                  <a:cubicBezTo>
                    <a:pt x="2" y="52"/>
                    <a:pt x="0" y="51"/>
                    <a:pt x="0" y="51"/>
                  </a:cubicBezTo>
                  <a:cubicBezTo>
                    <a:pt x="0" y="50"/>
                    <a:pt x="1" y="49"/>
                    <a:pt x="1" y="49"/>
                  </a:cubicBezTo>
                  <a:cubicBezTo>
                    <a:pt x="2" y="48"/>
                    <a:pt x="3" y="47"/>
                    <a:pt x="3" y="46"/>
                  </a:cubicBezTo>
                  <a:cubicBezTo>
                    <a:pt x="3" y="46"/>
                    <a:pt x="1" y="45"/>
                    <a:pt x="1" y="45"/>
                  </a:cubicBezTo>
                  <a:cubicBezTo>
                    <a:pt x="1" y="44"/>
                    <a:pt x="3" y="43"/>
                    <a:pt x="3" y="42"/>
                  </a:cubicBezTo>
                  <a:cubicBezTo>
                    <a:pt x="3" y="42"/>
                    <a:pt x="4" y="41"/>
                    <a:pt x="4" y="40"/>
                  </a:cubicBezTo>
                  <a:cubicBezTo>
                    <a:pt x="4" y="40"/>
                    <a:pt x="2" y="39"/>
                    <a:pt x="2" y="38"/>
                  </a:cubicBezTo>
                  <a:cubicBezTo>
                    <a:pt x="2" y="38"/>
                    <a:pt x="4" y="36"/>
                    <a:pt x="4" y="36"/>
                  </a:cubicBezTo>
                  <a:cubicBezTo>
                    <a:pt x="4" y="36"/>
                    <a:pt x="6" y="38"/>
                    <a:pt x="6" y="38"/>
                  </a:cubicBezTo>
                  <a:cubicBezTo>
                    <a:pt x="6" y="38"/>
                    <a:pt x="8" y="40"/>
                    <a:pt x="8" y="40"/>
                  </a:cubicBezTo>
                  <a:cubicBezTo>
                    <a:pt x="9" y="39"/>
                    <a:pt x="10" y="38"/>
                    <a:pt x="10" y="37"/>
                  </a:cubicBezTo>
                  <a:cubicBezTo>
                    <a:pt x="10" y="37"/>
                    <a:pt x="8" y="36"/>
                    <a:pt x="8" y="36"/>
                  </a:cubicBezTo>
                  <a:cubicBezTo>
                    <a:pt x="8" y="35"/>
                    <a:pt x="10" y="34"/>
                    <a:pt x="9" y="33"/>
                  </a:cubicBezTo>
                  <a:cubicBezTo>
                    <a:pt x="9" y="33"/>
                    <a:pt x="7" y="32"/>
                    <a:pt x="7" y="32"/>
                  </a:cubicBezTo>
                  <a:cubicBezTo>
                    <a:pt x="7" y="31"/>
                    <a:pt x="9" y="30"/>
                    <a:pt x="9" y="29"/>
                  </a:cubicBezTo>
                  <a:cubicBezTo>
                    <a:pt x="9" y="29"/>
                    <a:pt x="7" y="28"/>
                    <a:pt x="7" y="28"/>
                  </a:cubicBezTo>
                  <a:cubicBezTo>
                    <a:pt x="7" y="27"/>
                    <a:pt x="8" y="26"/>
                    <a:pt x="8" y="26"/>
                  </a:cubicBezTo>
                  <a:cubicBezTo>
                    <a:pt x="9" y="25"/>
                    <a:pt x="9" y="24"/>
                    <a:pt x="10" y="23"/>
                  </a:cubicBezTo>
                  <a:cubicBezTo>
                    <a:pt x="10" y="23"/>
                    <a:pt x="12" y="25"/>
                    <a:pt x="12" y="25"/>
                  </a:cubicBezTo>
                  <a:cubicBezTo>
                    <a:pt x="13" y="26"/>
                    <a:pt x="14" y="26"/>
                    <a:pt x="15" y="27"/>
                  </a:cubicBezTo>
                  <a:cubicBezTo>
                    <a:pt x="15" y="27"/>
                    <a:pt x="16" y="28"/>
                    <a:pt x="17" y="28"/>
                  </a:cubicBezTo>
                  <a:cubicBezTo>
                    <a:pt x="17" y="28"/>
                    <a:pt x="18" y="26"/>
                    <a:pt x="19" y="26"/>
                  </a:cubicBezTo>
                  <a:cubicBezTo>
                    <a:pt x="19" y="26"/>
                    <a:pt x="20" y="24"/>
                    <a:pt x="20" y="24"/>
                  </a:cubicBezTo>
                  <a:cubicBezTo>
                    <a:pt x="21" y="24"/>
                    <a:pt x="21" y="22"/>
                    <a:pt x="22" y="22"/>
                  </a:cubicBezTo>
                  <a:cubicBezTo>
                    <a:pt x="22" y="22"/>
                    <a:pt x="24" y="24"/>
                    <a:pt x="24" y="23"/>
                  </a:cubicBezTo>
                  <a:cubicBezTo>
                    <a:pt x="25" y="23"/>
                    <a:pt x="25" y="22"/>
                    <a:pt x="26" y="21"/>
                  </a:cubicBezTo>
                  <a:cubicBezTo>
                    <a:pt x="26" y="20"/>
                    <a:pt x="27" y="20"/>
                    <a:pt x="28" y="19"/>
                  </a:cubicBezTo>
                  <a:cubicBezTo>
                    <a:pt x="28" y="18"/>
                    <a:pt x="29" y="17"/>
                    <a:pt x="29" y="17"/>
                  </a:cubicBezTo>
                  <a:cubicBezTo>
                    <a:pt x="30" y="16"/>
                    <a:pt x="30" y="15"/>
                    <a:pt x="31" y="14"/>
                  </a:cubicBezTo>
                  <a:cubicBezTo>
                    <a:pt x="32" y="14"/>
                    <a:pt x="32" y="13"/>
                    <a:pt x="33" y="12"/>
                  </a:cubicBezTo>
                  <a:cubicBezTo>
                    <a:pt x="33" y="12"/>
                    <a:pt x="35" y="14"/>
                    <a:pt x="35" y="14"/>
                  </a:cubicBezTo>
                  <a:cubicBezTo>
                    <a:pt x="35" y="15"/>
                    <a:pt x="33" y="16"/>
                    <a:pt x="33" y="16"/>
                  </a:cubicBezTo>
                  <a:cubicBezTo>
                    <a:pt x="34" y="16"/>
                    <a:pt x="35" y="18"/>
                    <a:pt x="35" y="18"/>
                  </a:cubicBezTo>
                  <a:cubicBezTo>
                    <a:pt x="36" y="18"/>
                    <a:pt x="37" y="16"/>
                    <a:pt x="37" y="16"/>
                  </a:cubicBezTo>
                  <a:cubicBezTo>
                    <a:pt x="37" y="16"/>
                    <a:pt x="39" y="13"/>
                    <a:pt x="39" y="13"/>
                  </a:cubicBezTo>
                  <a:cubicBezTo>
                    <a:pt x="39" y="14"/>
                    <a:pt x="41" y="15"/>
                    <a:pt x="41" y="15"/>
                  </a:cubicBezTo>
                  <a:cubicBezTo>
                    <a:pt x="41" y="16"/>
                    <a:pt x="40" y="17"/>
                    <a:pt x="39" y="17"/>
                  </a:cubicBezTo>
                  <a:cubicBezTo>
                    <a:pt x="39" y="18"/>
                    <a:pt x="38" y="19"/>
                    <a:pt x="38" y="20"/>
                  </a:cubicBezTo>
                  <a:cubicBezTo>
                    <a:pt x="38" y="20"/>
                    <a:pt x="40" y="21"/>
                    <a:pt x="40" y="21"/>
                  </a:cubicBezTo>
                  <a:cubicBezTo>
                    <a:pt x="40" y="22"/>
                    <a:pt x="42" y="23"/>
                    <a:pt x="42" y="23"/>
                  </a:cubicBezTo>
                  <a:cubicBezTo>
                    <a:pt x="42" y="23"/>
                    <a:pt x="40" y="25"/>
                    <a:pt x="40" y="25"/>
                  </a:cubicBezTo>
                  <a:cubicBezTo>
                    <a:pt x="41" y="26"/>
                    <a:pt x="42" y="26"/>
                    <a:pt x="43" y="27"/>
                  </a:cubicBezTo>
                  <a:cubicBezTo>
                    <a:pt x="43" y="26"/>
                    <a:pt x="44" y="25"/>
                    <a:pt x="44" y="25"/>
                  </a:cubicBezTo>
                  <a:cubicBezTo>
                    <a:pt x="45" y="24"/>
                    <a:pt x="46" y="23"/>
                    <a:pt x="46" y="22"/>
                  </a:cubicBezTo>
                  <a:cubicBezTo>
                    <a:pt x="46" y="22"/>
                    <a:pt x="48" y="21"/>
                    <a:pt x="48" y="20"/>
                  </a:cubicBezTo>
                  <a:cubicBezTo>
                    <a:pt x="48" y="20"/>
                    <a:pt x="46" y="19"/>
                    <a:pt x="46" y="19"/>
                  </a:cubicBezTo>
                  <a:cubicBezTo>
                    <a:pt x="46" y="18"/>
                    <a:pt x="47" y="16"/>
                    <a:pt x="47" y="16"/>
                  </a:cubicBezTo>
                  <a:cubicBezTo>
                    <a:pt x="48" y="16"/>
                    <a:pt x="49" y="18"/>
                    <a:pt x="49" y="18"/>
                  </a:cubicBezTo>
                  <a:cubicBezTo>
                    <a:pt x="50" y="18"/>
                    <a:pt x="51" y="20"/>
                    <a:pt x="52" y="20"/>
                  </a:cubicBezTo>
                  <a:cubicBezTo>
                    <a:pt x="52" y="20"/>
                    <a:pt x="53" y="18"/>
                    <a:pt x="53" y="17"/>
                  </a:cubicBezTo>
                  <a:cubicBezTo>
                    <a:pt x="54" y="17"/>
                    <a:pt x="55" y="19"/>
                    <a:pt x="56" y="19"/>
                  </a:cubicBezTo>
                  <a:cubicBezTo>
                    <a:pt x="56" y="19"/>
                    <a:pt x="57" y="17"/>
                    <a:pt x="57" y="17"/>
                  </a:cubicBezTo>
                  <a:cubicBezTo>
                    <a:pt x="58" y="17"/>
                    <a:pt x="59" y="15"/>
                    <a:pt x="59" y="15"/>
                  </a:cubicBezTo>
                  <a:cubicBezTo>
                    <a:pt x="60" y="15"/>
                    <a:pt x="61" y="16"/>
                    <a:pt x="61" y="16"/>
                  </a:cubicBezTo>
                  <a:cubicBezTo>
                    <a:pt x="62" y="17"/>
                    <a:pt x="63" y="18"/>
                    <a:pt x="64" y="18"/>
                  </a:cubicBezTo>
                  <a:cubicBezTo>
                    <a:pt x="64" y="19"/>
                    <a:pt x="65" y="19"/>
                    <a:pt x="66" y="20"/>
                  </a:cubicBezTo>
                  <a:cubicBezTo>
                    <a:pt x="66" y="20"/>
                    <a:pt x="64" y="22"/>
                    <a:pt x="64" y="22"/>
                  </a:cubicBezTo>
                  <a:cubicBezTo>
                    <a:pt x="64" y="23"/>
                    <a:pt x="66" y="23"/>
                    <a:pt x="66" y="24"/>
                  </a:cubicBezTo>
                  <a:cubicBezTo>
                    <a:pt x="66" y="23"/>
                    <a:pt x="68" y="22"/>
                    <a:pt x="68" y="22"/>
                  </a:cubicBezTo>
                  <a:cubicBezTo>
                    <a:pt x="68" y="21"/>
                    <a:pt x="66" y="21"/>
                    <a:pt x="66" y="20"/>
                  </a:cubicBezTo>
                  <a:cubicBezTo>
                    <a:pt x="66" y="19"/>
                    <a:pt x="68" y="18"/>
                    <a:pt x="67" y="18"/>
                  </a:cubicBezTo>
                  <a:cubicBezTo>
                    <a:pt x="67" y="17"/>
                    <a:pt x="65" y="16"/>
                    <a:pt x="65" y="16"/>
                  </a:cubicBezTo>
                  <a:cubicBezTo>
                    <a:pt x="65" y="16"/>
                    <a:pt x="67" y="14"/>
                    <a:pt x="67" y="14"/>
                  </a:cubicBezTo>
                  <a:cubicBezTo>
                    <a:pt x="67" y="14"/>
                    <a:pt x="69" y="15"/>
                    <a:pt x="69" y="15"/>
                  </a:cubicBezTo>
                  <a:cubicBezTo>
                    <a:pt x="70" y="16"/>
                    <a:pt x="71" y="17"/>
                    <a:pt x="71" y="17"/>
                  </a:cubicBezTo>
                  <a:cubicBezTo>
                    <a:pt x="72" y="17"/>
                    <a:pt x="73" y="19"/>
                    <a:pt x="74" y="19"/>
                  </a:cubicBezTo>
                  <a:cubicBezTo>
                    <a:pt x="74" y="19"/>
                    <a:pt x="75" y="17"/>
                    <a:pt x="75" y="17"/>
                  </a:cubicBezTo>
                  <a:cubicBezTo>
                    <a:pt x="75" y="16"/>
                    <a:pt x="73" y="15"/>
                    <a:pt x="73" y="15"/>
                  </a:cubicBezTo>
                  <a:cubicBezTo>
                    <a:pt x="73" y="15"/>
                    <a:pt x="74" y="13"/>
                    <a:pt x="75" y="13"/>
                  </a:cubicBezTo>
                  <a:cubicBezTo>
                    <a:pt x="75" y="13"/>
                    <a:pt x="77" y="15"/>
                    <a:pt x="77" y="14"/>
                  </a:cubicBezTo>
                  <a:cubicBezTo>
                    <a:pt x="78" y="14"/>
                    <a:pt x="78" y="12"/>
                    <a:pt x="79" y="12"/>
                  </a:cubicBezTo>
                  <a:cubicBezTo>
                    <a:pt x="79" y="12"/>
                    <a:pt x="80" y="14"/>
                    <a:pt x="81" y="14"/>
                  </a:cubicBezTo>
                  <a:cubicBezTo>
                    <a:pt x="82" y="14"/>
                    <a:pt x="82" y="12"/>
                    <a:pt x="83" y="12"/>
                  </a:cubicBezTo>
                  <a:cubicBezTo>
                    <a:pt x="83" y="12"/>
                    <a:pt x="84" y="13"/>
                    <a:pt x="85" y="13"/>
                  </a:cubicBezTo>
                  <a:cubicBezTo>
                    <a:pt x="85" y="13"/>
                    <a:pt x="87" y="15"/>
                    <a:pt x="87" y="15"/>
                  </a:cubicBezTo>
                  <a:cubicBezTo>
                    <a:pt x="87" y="15"/>
                    <a:pt x="86" y="17"/>
                    <a:pt x="85" y="17"/>
                  </a:cubicBezTo>
                  <a:cubicBezTo>
                    <a:pt x="85" y="17"/>
                    <a:pt x="84" y="16"/>
                    <a:pt x="83" y="16"/>
                  </a:cubicBezTo>
                  <a:cubicBezTo>
                    <a:pt x="83" y="16"/>
                    <a:pt x="81" y="14"/>
                    <a:pt x="81" y="14"/>
                  </a:cubicBezTo>
                  <a:cubicBezTo>
                    <a:pt x="80" y="14"/>
                    <a:pt x="80" y="16"/>
                    <a:pt x="79" y="16"/>
                  </a:cubicBezTo>
                  <a:cubicBezTo>
                    <a:pt x="79" y="17"/>
                    <a:pt x="78" y="18"/>
                    <a:pt x="78" y="18"/>
                  </a:cubicBezTo>
                  <a:cubicBezTo>
                    <a:pt x="77" y="19"/>
                    <a:pt x="80" y="20"/>
                    <a:pt x="80" y="20"/>
                  </a:cubicBezTo>
                  <a:cubicBezTo>
                    <a:pt x="80" y="21"/>
                    <a:pt x="78" y="22"/>
                    <a:pt x="78" y="22"/>
                  </a:cubicBezTo>
                  <a:cubicBezTo>
                    <a:pt x="78" y="23"/>
                    <a:pt x="80" y="23"/>
                    <a:pt x="80" y="24"/>
                  </a:cubicBezTo>
                  <a:cubicBezTo>
                    <a:pt x="81" y="24"/>
                    <a:pt x="82" y="26"/>
                    <a:pt x="83" y="26"/>
                  </a:cubicBezTo>
                  <a:cubicBezTo>
                    <a:pt x="83" y="26"/>
                    <a:pt x="84" y="24"/>
                    <a:pt x="84" y="23"/>
                  </a:cubicBezTo>
                  <a:cubicBezTo>
                    <a:pt x="85" y="23"/>
                    <a:pt x="85" y="22"/>
                    <a:pt x="86" y="21"/>
                  </a:cubicBezTo>
                  <a:cubicBezTo>
                    <a:pt x="86" y="21"/>
                    <a:pt x="87" y="19"/>
                    <a:pt x="88" y="19"/>
                  </a:cubicBezTo>
                  <a:cubicBezTo>
                    <a:pt x="88" y="19"/>
                    <a:pt x="89" y="21"/>
                    <a:pt x="90" y="21"/>
                  </a:cubicBezTo>
                  <a:cubicBezTo>
                    <a:pt x="91" y="20"/>
                    <a:pt x="91" y="19"/>
                    <a:pt x="92" y="18"/>
                  </a:cubicBezTo>
                  <a:cubicBezTo>
                    <a:pt x="92" y="18"/>
                    <a:pt x="93" y="17"/>
                    <a:pt x="93" y="16"/>
                  </a:cubicBezTo>
                  <a:cubicBezTo>
                    <a:pt x="94" y="16"/>
                    <a:pt x="95" y="14"/>
                    <a:pt x="95" y="14"/>
                  </a:cubicBezTo>
                  <a:cubicBezTo>
                    <a:pt x="96" y="14"/>
                    <a:pt x="97" y="16"/>
                    <a:pt x="97" y="16"/>
                  </a:cubicBezTo>
                  <a:cubicBezTo>
                    <a:pt x="98" y="16"/>
                    <a:pt x="98" y="13"/>
                    <a:pt x="99" y="13"/>
                  </a:cubicBezTo>
                  <a:cubicBezTo>
                    <a:pt x="99" y="13"/>
                    <a:pt x="101" y="15"/>
                    <a:pt x="101" y="15"/>
                  </a:cubicBezTo>
                  <a:cubicBezTo>
                    <a:pt x="102" y="16"/>
                    <a:pt x="103" y="16"/>
                    <a:pt x="103" y="17"/>
                  </a:cubicBezTo>
                  <a:cubicBezTo>
                    <a:pt x="102" y="18"/>
                    <a:pt x="101" y="20"/>
                    <a:pt x="100" y="21"/>
                  </a:cubicBezTo>
                  <a:cubicBezTo>
                    <a:pt x="100" y="22"/>
                    <a:pt x="98" y="23"/>
                    <a:pt x="98" y="23"/>
                  </a:cubicBezTo>
                  <a:cubicBezTo>
                    <a:pt x="98" y="24"/>
                    <a:pt x="101" y="25"/>
                    <a:pt x="101" y="25"/>
                  </a:cubicBezTo>
                  <a:cubicBezTo>
                    <a:pt x="100" y="25"/>
                    <a:pt x="99" y="27"/>
                    <a:pt x="99" y="27"/>
                  </a:cubicBezTo>
                  <a:cubicBezTo>
                    <a:pt x="98" y="27"/>
                    <a:pt x="97" y="26"/>
                    <a:pt x="97" y="26"/>
                  </a:cubicBezTo>
                  <a:cubicBezTo>
                    <a:pt x="96" y="26"/>
                    <a:pt x="94" y="24"/>
                    <a:pt x="94" y="24"/>
                  </a:cubicBezTo>
                  <a:cubicBezTo>
                    <a:pt x="94" y="24"/>
                    <a:pt x="93" y="26"/>
                    <a:pt x="93" y="26"/>
                  </a:cubicBezTo>
                  <a:cubicBezTo>
                    <a:pt x="93" y="27"/>
                    <a:pt x="95" y="27"/>
                    <a:pt x="95" y="28"/>
                  </a:cubicBezTo>
                  <a:cubicBezTo>
                    <a:pt x="95" y="29"/>
                    <a:pt x="93" y="30"/>
                    <a:pt x="93" y="30"/>
                  </a:cubicBezTo>
                  <a:cubicBezTo>
                    <a:pt x="93" y="31"/>
                    <a:pt x="96" y="32"/>
                    <a:pt x="95" y="32"/>
                  </a:cubicBezTo>
                  <a:cubicBezTo>
                    <a:pt x="95" y="33"/>
                    <a:pt x="94" y="34"/>
                    <a:pt x="94" y="34"/>
                  </a:cubicBezTo>
                  <a:cubicBezTo>
                    <a:pt x="93" y="35"/>
                    <a:pt x="93" y="36"/>
                    <a:pt x="92" y="36"/>
                  </a:cubicBezTo>
                  <a:cubicBezTo>
                    <a:pt x="91" y="37"/>
                    <a:pt x="91" y="38"/>
                    <a:pt x="90" y="39"/>
                  </a:cubicBezTo>
                  <a:cubicBezTo>
                    <a:pt x="91" y="39"/>
                    <a:pt x="92" y="40"/>
                    <a:pt x="93" y="40"/>
                  </a:cubicBezTo>
                  <a:cubicBezTo>
                    <a:pt x="93" y="40"/>
                    <a:pt x="94" y="38"/>
                    <a:pt x="94" y="38"/>
                  </a:cubicBezTo>
                  <a:cubicBezTo>
                    <a:pt x="95" y="38"/>
                    <a:pt x="95" y="36"/>
                    <a:pt x="96" y="36"/>
                  </a:cubicBezTo>
                  <a:cubicBezTo>
                    <a:pt x="96" y="35"/>
                    <a:pt x="97" y="34"/>
                    <a:pt x="98" y="34"/>
                  </a:cubicBezTo>
                  <a:cubicBezTo>
                    <a:pt x="98" y="33"/>
                    <a:pt x="99" y="32"/>
                    <a:pt x="99" y="31"/>
                  </a:cubicBezTo>
                  <a:cubicBezTo>
                    <a:pt x="100" y="31"/>
                    <a:pt x="101" y="29"/>
                    <a:pt x="101" y="29"/>
                  </a:cubicBezTo>
                  <a:cubicBezTo>
                    <a:pt x="101" y="29"/>
                    <a:pt x="103" y="31"/>
                    <a:pt x="103" y="31"/>
                  </a:cubicBezTo>
                  <a:cubicBezTo>
                    <a:pt x="103" y="30"/>
                    <a:pt x="105" y="29"/>
                    <a:pt x="105" y="29"/>
                  </a:cubicBezTo>
                  <a:cubicBezTo>
                    <a:pt x="105" y="28"/>
                    <a:pt x="103" y="27"/>
                    <a:pt x="103" y="27"/>
                  </a:cubicBezTo>
                  <a:cubicBezTo>
                    <a:pt x="103" y="27"/>
                    <a:pt x="101" y="25"/>
                    <a:pt x="101" y="25"/>
                  </a:cubicBezTo>
                  <a:cubicBezTo>
                    <a:pt x="101" y="24"/>
                    <a:pt x="102" y="24"/>
                    <a:pt x="102" y="23"/>
                  </a:cubicBezTo>
                  <a:cubicBezTo>
                    <a:pt x="103" y="22"/>
                    <a:pt x="103" y="21"/>
                    <a:pt x="104" y="21"/>
                  </a:cubicBezTo>
                  <a:cubicBezTo>
                    <a:pt x="104" y="20"/>
                    <a:pt x="105" y="19"/>
                    <a:pt x="106" y="19"/>
                  </a:cubicBezTo>
                  <a:cubicBezTo>
                    <a:pt x="106" y="18"/>
                    <a:pt x="107" y="20"/>
                    <a:pt x="108" y="20"/>
                  </a:cubicBezTo>
                  <a:cubicBezTo>
                    <a:pt x="108" y="20"/>
                    <a:pt x="110" y="18"/>
                    <a:pt x="110" y="18"/>
                  </a:cubicBezTo>
                  <a:cubicBezTo>
                    <a:pt x="110" y="17"/>
                    <a:pt x="111" y="16"/>
                    <a:pt x="111" y="16"/>
                  </a:cubicBezTo>
                  <a:cubicBezTo>
                    <a:pt x="111" y="16"/>
                    <a:pt x="109" y="14"/>
                    <a:pt x="109" y="14"/>
                  </a:cubicBezTo>
                  <a:cubicBezTo>
                    <a:pt x="109" y="14"/>
                    <a:pt x="107" y="16"/>
                    <a:pt x="107" y="16"/>
                  </a:cubicBezTo>
                  <a:cubicBezTo>
                    <a:pt x="107" y="16"/>
                    <a:pt x="105" y="15"/>
                    <a:pt x="105" y="15"/>
                  </a:cubicBezTo>
                  <a:cubicBezTo>
                    <a:pt x="105" y="14"/>
                    <a:pt x="107" y="13"/>
                    <a:pt x="107" y="12"/>
                  </a:cubicBezTo>
                  <a:cubicBezTo>
                    <a:pt x="107" y="12"/>
                    <a:pt x="108" y="11"/>
                    <a:pt x="109" y="10"/>
                  </a:cubicBezTo>
                  <a:cubicBezTo>
                    <a:pt x="109" y="10"/>
                    <a:pt x="106" y="9"/>
                    <a:pt x="106" y="8"/>
                  </a:cubicBezTo>
                  <a:cubicBezTo>
                    <a:pt x="106" y="8"/>
                    <a:pt x="108" y="7"/>
                    <a:pt x="108" y="6"/>
                  </a:cubicBezTo>
                  <a:cubicBezTo>
                    <a:pt x="108" y="5"/>
                    <a:pt x="109" y="5"/>
                    <a:pt x="110" y="4"/>
                  </a:cubicBezTo>
                  <a:cubicBezTo>
                    <a:pt x="110" y="4"/>
                    <a:pt x="107" y="2"/>
                    <a:pt x="107" y="2"/>
                  </a:cubicBezTo>
                  <a:cubicBezTo>
                    <a:pt x="108" y="2"/>
                    <a:pt x="109" y="0"/>
                    <a:pt x="109" y="0"/>
                  </a:cubicBezTo>
                  <a:cubicBezTo>
                    <a:pt x="109" y="0"/>
                    <a:pt x="111" y="2"/>
                    <a:pt x="111" y="2"/>
                  </a:cubicBezTo>
                  <a:cubicBezTo>
                    <a:pt x="111" y="2"/>
                    <a:pt x="110" y="4"/>
                    <a:pt x="110" y="4"/>
                  </a:cubicBezTo>
                  <a:cubicBezTo>
                    <a:pt x="110" y="5"/>
                    <a:pt x="111" y="5"/>
                    <a:pt x="112" y="6"/>
                  </a:cubicBezTo>
                  <a:cubicBezTo>
                    <a:pt x="112" y="6"/>
                    <a:pt x="114" y="7"/>
                    <a:pt x="114" y="7"/>
                  </a:cubicBezTo>
                  <a:cubicBezTo>
                    <a:pt x="114" y="8"/>
                    <a:pt x="113" y="9"/>
                    <a:pt x="112" y="10"/>
                  </a:cubicBezTo>
                  <a:cubicBezTo>
                    <a:pt x="113" y="10"/>
                    <a:pt x="114" y="11"/>
                    <a:pt x="115" y="11"/>
                  </a:cubicBezTo>
                  <a:cubicBezTo>
                    <a:pt x="115" y="11"/>
                    <a:pt x="116" y="9"/>
                    <a:pt x="116" y="9"/>
                  </a:cubicBezTo>
                  <a:cubicBezTo>
                    <a:pt x="116" y="9"/>
                    <a:pt x="114" y="8"/>
                    <a:pt x="114" y="7"/>
                  </a:cubicBezTo>
                  <a:cubicBezTo>
                    <a:pt x="114" y="7"/>
                    <a:pt x="115" y="6"/>
                    <a:pt x="116" y="5"/>
                  </a:cubicBezTo>
                  <a:cubicBezTo>
                    <a:pt x="116" y="5"/>
                    <a:pt x="117" y="3"/>
                    <a:pt x="118" y="3"/>
                  </a:cubicBezTo>
                  <a:cubicBezTo>
                    <a:pt x="118" y="3"/>
                    <a:pt x="120" y="4"/>
                    <a:pt x="120" y="5"/>
                  </a:cubicBezTo>
                  <a:cubicBezTo>
                    <a:pt x="120" y="5"/>
                    <a:pt x="118" y="6"/>
                    <a:pt x="118" y="7"/>
                  </a:cubicBezTo>
                  <a:cubicBezTo>
                    <a:pt x="118" y="8"/>
                    <a:pt x="120" y="8"/>
                    <a:pt x="120" y="9"/>
                  </a:cubicBezTo>
                  <a:cubicBezTo>
                    <a:pt x="119" y="10"/>
                    <a:pt x="118" y="11"/>
                    <a:pt x="117" y="13"/>
                  </a:cubicBezTo>
                  <a:cubicBezTo>
                    <a:pt x="116" y="14"/>
                    <a:pt x="115" y="16"/>
                    <a:pt x="114" y="17"/>
                  </a:cubicBezTo>
                  <a:cubicBezTo>
                    <a:pt x="115" y="19"/>
                    <a:pt x="116" y="20"/>
                    <a:pt x="118" y="21"/>
                  </a:cubicBezTo>
                  <a:cubicBezTo>
                    <a:pt x="119" y="21"/>
                    <a:pt x="119" y="22"/>
                    <a:pt x="120" y="23"/>
                  </a:cubicBezTo>
                  <a:cubicBezTo>
                    <a:pt x="121" y="22"/>
                    <a:pt x="121" y="20"/>
                    <a:pt x="122" y="20"/>
                  </a:cubicBezTo>
                  <a:cubicBezTo>
                    <a:pt x="122" y="20"/>
                    <a:pt x="124" y="22"/>
                    <a:pt x="124" y="22"/>
                  </a:cubicBezTo>
                  <a:cubicBezTo>
                    <a:pt x="124" y="22"/>
                    <a:pt x="126" y="24"/>
                    <a:pt x="126" y="24"/>
                  </a:cubicBezTo>
                  <a:cubicBezTo>
                    <a:pt x="127" y="24"/>
                    <a:pt x="128" y="22"/>
                    <a:pt x="128" y="22"/>
                  </a:cubicBezTo>
                  <a:cubicBezTo>
                    <a:pt x="129" y="21"/>
                    <a:pt x="130" y="20"/>
                    <a:pt x="130" y="19"/>
                  </a:cubicBezTo>
                  <a:cubicBezTo>
                    <a:pt x="130" y="19"/>
                    <a:pt x="128" y="18"/>
                    <a:pt x="128" y="18"/>
                  </a:cubicBezTo>
                  <a:cubicBezTo>
                    <a:pt x="128" y="17"/>
                    <a:pt x="129" y="16"/>
                    <a:pt x="129" y="15"/>
                  </a:cubicBezTo>
                  <a:cubicBezTo>
                    <a:pt x="129" y="15"/>
                    <a:pt x="131" y="17"/>
                    <a:pt x="131" y="17"/>
                  </a:cubicBezTo>
                  <a:cubicBezTo>
                    <a:pt x="132" y="17"/>
                    <a:pt x="133" y="15"/>
                    <a:pt x="133" y="15"/>
                  </a:cubicBezTo>
                  <a:cubicBezTo>
                    <a:pt x="134" y="14"/>
                    <a:pt x="134" y="13"/>
                    <a:pt x="135" y="13"/>
                  </a:cubicBezTo>
                  <a:cubicBezTo>
                    <a:pt x="135" y="13"/>
                    <a:pt x="137" y="14"/>
                    <a:pt x="137" y="14"/>
                  </a:cubicBezTo>
                  <a:cubicBezTo>
                    <a:pt x="137" y="15"/>
                    <a:pt x="135" y="16"/>
                    <a:pt x="135" y="17"/>
                  </a:cubicBezTo>
                  <a:cubicBezTo>
                    <a:pt x="136" y="17"/>
                    <a:pt x="137" y="18"/>
                    <a:pt x="138" y="18"/>
                  </a:cubicBezTo>
                  <a:cubicBezTo>
                    <a:pt x="138" y="19"/>
                    <a:pt x="139" y="20"/>
                    <a:pt x="140" y="20"/>
                  </a:cubicBezTo>
                  <a:cubicBezTo>
                    <a:pt x="140" y="20"/>
                    <a:pt x="142" y="22"/>
                    <a:pt x="142" y="22"/>
                  </a:cubicBezTo>
                  <a:cubicBezTo>
                    <a:pt x="142" y="22"/>
                    <a:pt x="144" y="20"/>
                    <a:pt x="144" y="19"/>
                  </a:cubicBezTo>
                  <a:cubicBezTo>
                    <a:pt x="144" y="19"/>
                    <a:pt x="146" y="17"/>
                    <a:pt x="146" y="17"/>
                  </a:cubicBezTo>
                  <a:cubicBezTo>
                    <a:pt x="146" y="17"/>
                    <a:pt x="148" y="18"/>
                    <a:pt x="148" y="19"/>
                  </a:cubicBezTo>
                  <a:cubicBezTo>
                    <a:pt x="148" y="19"/>
                    <a:pt x="146" y="21"/>
                    <a:pt x="146" y="21"/>
                  </a:cubicBezTo>
                  <a:cubicBezTo>
                    <a:pt x="146" y="22"/>
                    <a:pt x="145" y="23"/>
                    <a:pt x="144" y="23"/>
                  </a:cubicBezTo>
                  <a:cubicBezTo>
                    <a:pt x="144" y="24"/>
                    <a:pt x="143" y="25"/>
                    <a:pt x="143" y="26"/>
                  </a:cubicBezTo>
                  <a:cubicBezTo>
                    <a:pt x="143" y="26"/>
                    <a:pt x="145" y="27"/>
                    <a:pt x="145" y="27"/>
                  </a:cubicBezTo>
                  <a:cubicBezTo>
                    <a:pt x="145" y="28"/>
                    <a:pt x="143" y="29"/>
                    <a:pt x="143" y="29"/>
                  </a:cubicBezTo>
                  <a:cubicBezTo>
                    <a:pt x="143" y="30"/>
                    <a:pt x="145" y="31"/>
                    <a:pt x="145" y="31"/>
                  </a:cubicBezTo>
                  <a:cubicBezTo>
                    <a:pt x="146" y="31"/>
                    <a:pt x="147" y="29"/>
                    <a:pt x="147" y="29"/>
                  </a:cubicBezTo>
                  <a:cubicBezTo>
                    <a:pt x="148" y="29"/>
                    <a:pt x="149" y="31"/>
                    <a:pt x="149" y="31"/>
                  </a:cubicBezTo>
                  <a:cubicBezTo>
                    <a:pt x="150" y="30"/>
                    <a:pt x="150" y="29"/>
                    <a:pt x="151" y="28"/>
                  </a:cubicBezTo>
                  <a:cubicBezTo>
                    <a:pt x="151" y="28"/>
                    <a:pt x="153" y="27"/>
                    <a:pt x="153" y="26"/>
                  </a:cubicBezTo>
                  <a:cubicBezTo>
                    <a:pt x="153" y="26"/>
                    <a:pt x="151" y="25"/>
                    <a:pt x="151" y="24"/>
                  </a:cubicBezTo>
                  <a:cubicBezTo>
                    <a:pt x="150" y="24"/>
                    <a:pt x="152" y="23"/>
                    <a:pt x="152" y="22"/>
                  </a:cubicBezTo>
                  <a:cubicBezTo>
                    <a:pt x="152" y="22"/>
                    <a:pt x="153" y="21"/>
                    <a:pt x="154" y="20"/>
                  </a:cubicBezTo>
                  <a:cubicBezTo>
                    <a:pt x="154" y="20"/>
                    <a:pt x="156" y="18"/>
                    <a:pt x="156" y="18"/>
                  </a:cubicBezTo>
                  <a:cubicBezTo>
                    <a:pt x="156" y="18"/>
                    <a:pt x="153" y="16"/>
                    <a:pt x="153" y="16"/>
                  </a:cubicBezTo>
                  <a:cubicBezTo>
                    <a:pt x="154" y="15"/>
                    <a:pt x="155" y="15"/>
                    <a:pt x="155" y="14"/>
                  </a:cubicBezTo>
                  <a:cubicBezTo>
                    <a:pt x="156" y="13"/>
                    <a:pt x="156" y="12"/>
                    <a:pt x="157" y="12"/>
                  </a:cubicBezTo>
                  <a:cubicBezTo>
                    <a:pt x="157" y="11"/>
                    <a:pt x="159" y="13"/>
                    <a:pt x="159" y="13"/>
                  </a:cubicBezTo>
                  <a:cubicBezTo>
                    <a:pt x="160" y="13"/>
                    <a:pt x="160" y="11"/>
                    <a:pt x="161" y="11"/>
                  </a:cubicBezTo>
                  <a:cubicBezTo>
                    <a:pt x="161" y="11"/>
                    <a:pt x="162" y="13"/>
                    <a:pt x="163" y="13"/>
                  </a:cubicBezTo>
                  <a:cubicBezTo>
                    <a:pt x="164" y="13"/>
                    <a:pt x="164" y="11"/>
                    <a:pt x="165" y="11"/>
                  </a:cubicBezTo>
                  <a:cubicBezTo>
                    <a:pt x="165" y="11"/>
                    <a:pt x="166" y="12"/>
                    <a:pt x="167" y="12"/>
                  </a:cubicBezTo>
                  <a:cubicBezTo>
                    <a:pt x="168" y="11"/>
                    <a:pt x="169" y="9"/>
                    <a:pt x="170" y="8"/>
                  </a:cubicBezTo>
                  <a:cubicBezTo>
                    <a:pt x="171" y="8"/>
                    <a:pt x="172" y="9"/>
                    <a:pt x="173" y="10"/>
                  </a:cubicBezTo>
                  <a:cubicBezTo>
                    <a:pt x="173" y="10"/>
                    <a:pt x="171" y="11"/>
                    <a:pt x="171" y="12"/>
                  </a:cubicBezTo>
                  <a:cubicBezTo>
                    <a:pt x="170" y="12"/>
                    <a:pt x="169" y="13"/>
                    <a:pt x="169" y="14"/>
                  </a:cubicBezTo>
                  <a:cubicBezTo>
                    <a:pt x="169" y="15"/>
                    <a:pt x="167" y="16"/>
                    <a:pt x="167" y="16"/>
                  </a:cubicBezTo>
                  <a:cubicBezTo>
                    <a:pt x="168" y="17"/>
                    <a:pt x="170" y="17"/>
                    <a:pt x="170" y="18"/>
                  </a:cubicBezTo>
                  <a:cubicBezTo>
                    <a:pt x="170" y="18"/>
                    <a:pt x="168" y="20"/>
                    <a:pt x="168" y="20"/>
                  </a:cubicBezTo>
                  <a:cubicBezTo>
                    <a:pt x="168" y="20"/>
                    <a:pt x="170" y="22"/>
                    <a:pt x="170" y="22"/>
                  </a:cubicBezTo>
                  <a:cubicBezTo>
                    <a:pt x="171" y="22"/>
                    <a:pt x="171" y="20"/>
                    <a:pt x="172" y="20"/>
                  </a:cubicBezTo>
                  <a:cubicBezTo>
                    <a:pt x="173" y="20"/>
                    <a:pt x="173" y="21"/>
                    <a:pt x="174" y="21"/>
                  </a:cubicBezTo>
                  <a:cubicBezTo>
                    <a:pt x="174" y="21"/>
                    <a:pt x="176" y="20"/>
                    <a:pt x="176" y="19"/>
                  </a:cubicBezTo>
                  <a:cubicBezTo>
                    <a:pt x="176" y="19"/>
                    <a:pt x="174" y="18"/>
                    <a:pt x="174" y="17"/>
                  </a:cubicBezTo>
                  <a:cubicBezTo>
                    <a:pt x="174" y="17"/>
                    <a:pt x="175" y="16"/>
                    <a:pt x="175" y="15"/>
                  </a:cubicBezTo>
                  <a:cubicBezTo>
                    <a:pt x="176" y="14"/>
                    <a:pt x="176" y="14"/>
                    <a:pt x="177" y="13"/>
                  </a:cubicBezTo>
                  <a:cubicBezTo>
                    <a:pt x="178" y="12"/>
                    <a:pt x="178" y="11"/>
                    <a:pt x="179" y="11"/>
                  </a:cubicBezTo>
                  <a:cubicBezTo>
                    <a:pt x="179" y="10"/>
                    <a:pt x="180" y="9"/>
                    <a:pt x="180" y="8"/>
                  </a:cubicBezTo>
                  <a:cubicBezTo>
                    <a:pt x="181" y="8"/>
                    <a:pt x="182" y="6"/>
                    <a:pt x="182" y="6"/>
                  </a:cubicBezTo>
                  <a:cubicBezTo>
                    <a:pt x="182" y="6"/>
                    <a:pt x="184" y="8"/>
                    <a:pt x="184" y="8"/>
                  </a:cubicBezTo>
                  <a:cubicBezTo>
                    <a:pt x="184" y="8"/>
                    <a:pt x="183" y="10"/>
                    <a:pt x="183" y="10"/>
                  </a:cubicBezTo>
                  <a:cubicBezTo>
                    <a:pt x="183" y="10"/>
                    <a:pt x="181" y="12"/>
                    <a:pt x="181" y="12"/>
                  </a:cubicBezTo>
                  <a:cubicBezTo>
                    <a:pt x="182" y="13"/>
                    <a:pt x="183" y="14"/>
                    <a:pt x="183" y="14"/>
                  </a:cubicBezTo>
                  <a:cubicBezTo>
                    <a:pt x="184" y="14"/>
                    <a:pt x="185" y="12"/>
                    <a:pt x="185" y="12"/>
                  </a:cubicBezTo>
                  <a:cubicBezTo>
                    <a:pt x="186" y="12"/>
                    <a:pt x="187" y="13"/>
                    <a:pt x="187" y="14"/>
                  </a:cubicBezTo>
                  <a:cubicBezTo>
                    <a:pt x="188" y="14"/>
                    <a:pt x="189" y="15"/>
                    <a:pt x="189" y="15"/>
                  </a:cubicBezTo>
                  <a:cubicBezTo>
                    <a:pt x="190" y="15"/>
                    <a:pt x="190" y="13"/>
                    <a:pt x="191" y="13"/>
                  </a:cubicBezTo>
                  <a:cubicBezTo>
                    <a:pt x="192" y="13"/>
                    <a:pt x="193" y="15"/>
                    <a:pt x="193" y="15"/>
                  </a:cubicBezTo>
                  <a:cubicBezTo>
                    <a:pt x="194" y="15"/>
                    <a:pt x="195" y="12"/>
                    <a:pt x="195" y="13"/>
                  </a:cubicBezTo>
                  <a:cubicBezTo>
                    <a:pt x="196" y="13"/>
                    <a:pt x="197" y="14"/>
                    <a:pt x="197" y="14"/>
                  </a:cubicBezTo>
                  <a:cubicBezTo>
                    <a:pt x="198" y="15"/>
                    <a:pt x="199" y="15"/>
                    <a:pt x="199" y="16"/>
                  </a:cubicBezTo>
                  <a:cubicBezTo>
                    <a:pt x="200" y="16"/>
                    <a:pt x="201" y="18"/>
                    <a:pt x="202" y="18"/>
                  </a:cubicBezTo>
                  <a:cubicBezTo>
                    <a:pt x="202" y="18"/>
                    <a:pt x="203" y="15"/>
                    <a:pt x="203" y="15"/>
                  </a:cubicBezTo>
                  <a:cubicBezTo>
                    <a:pt x="204" y="16"/>
                    <a:pt x="206" y="17"/>
                    <a:pt x="206" y="17"/>
                  </a:cubicBezTo>
                  <a:cubicBezTo>
                    <a:pt x="206" y="18"/>
                    <a:pt x="204" y="19"/>
                    <a:pt x="204" y="19"/>
                  </a:cubicBezTo>
                  <a:cubicBezTo>
                    <a:pt x="204" y="20"/>
                    <a:pt x="206" y="21"/>
                    <a:pt x="206" y="21"/>
                  </a:cubicBezTo>
                  <a:cubicBezTo>
                    <a:pt x="206" y="22"/>
                    <a:pt x="205" y="23"/>
                    <a:pt x="204" y="23"/>
                  </a:cubicBezTo>
                  <a:cubicBezTo>
                    <a:pt x="204" y="24"/>
                    <a:pt x="203" y="25"/>
                    <a:pt x="203" y="26"/>
                  </a:cubicBezTo>
                  <a:cubicBezTo>
                    <a:pt x="203" y="26"/>
                    <a:pt x="205" y="27"/>
                    <a:pt x="205" y="27"/>
                  </a:cubicBezTo>
                  <a:cubicBezTo>
                    <a:pt x="206" y="26"/>
                    <a:pt x="207" y="24"/>
                    <a:pt x="208" y="23"/>
                  </a:cubicBezTo>
                  <a:cubicBezTo>
                    <a:pt x="209" y="22"/>
                    <a:pt x="210" y="21"/>
                    <a:pt x="210" y="21"/>
                  </a:cubicBezTo>
                  <a:cubicBezTo>
                    <a:pt x="210" y="20"/>
                    <a:pt x="208" y="19"/>
                    <a:pt x="208" y="19"/>
                  </a:cubicBezTo>
                  <a:cubicBezTo>
                    <a:pt x="208" y="18"/>
                    <a:pt x="209" y="17"/>
                    <a:pt x="210" y="17"/>
                  </a:cubicBezTo>
                  <a:cubicBezTo>
                    <a:pt x="210" y="16"/>
                    <a:pt x="211" y="14"/>
                    <a:pt x="211" y="14"/>
                  </a:cubicBezTo>
                  <a:cubicBezTo>
                    <a:pt x="212" y="14"/>
                    <a:pt x="213" y="16"/>
                    <a:pt x="214" y="16"/>
                  </a:cubicBezTo>
                  <a:cubicBezTo>
                    <a:pt x="212" y="18"/>
                    <a:pt x="211" y="19"/>
                    <a:pt x="210" y="21"/>
                  </a:cubicBezTo>
                  <a:cubicBezTo>
                    <a:pt x="210" y="21"/>
                    <a:pt x="212" y="22"/>
                    <a:pt x="212" y="22"/>
                  </a:cubicBezTo>
                  <a:cubicBezTo>
                    <a:pt x="212" y="23"/>
                    <a:pt x="211" y="24"/>
                    <a:pt x="211" y="24"/>
                  </a:cubicBezTo>
                  <a:cubicBezTo>
                    <a:pt x="210" y="25"/>
                    <a:pt x="209" y="26"/>
                    <a:pt x="209" y="27"/>
                  </a:cubicBezTo>
                  <a:cubicBezTo>
                    <a:pt x="208" y="27"/>
                    <a:pt x="207" y="28"/>
                    <a:pt x="207" y="29"/>
                  </a:cubicBezTo>
                  <a:cubicBezTo>
                    <a:pt x="207" y="29"/>
                    <a:pt x="209" y="30"/>
                    <a:pt x="209" y="31"/>
                  </a:cubicBezTo>
                  <a:cubicBezTo>
                    <a:pt x="210" y="30"/>
                    <a:pt x="211" y="29"/>
                    <a:pt x="211" y="28"/>
                  </a:cubicBezTo>
                  <a:cubicBezTo>
                    <a:pt x="212" y="28"/>
                    <a:pt x="213" y="27"/>
                    <a:pt x="213" y="26"/>
                  </a:cubicBezTo>
                  <a:cubicBezTo>
                    <a:pt x="213" y="26"/>
                    <a:pt x="215" y="24"/>
                    <a:pt x="215" y="24"/>
                  </a:cubicBezTo>
                  <a:cubicBezTo>
                    <a:pt x="215" y="24"/>
                    <a:pt x="212" y="22"/>
                    <a:pt x="212" y="22"/>
                  </a:cubicBezTo>
                  <a:cubicBezTo>
                    <a:pt x="213" y="22"/>
                    <a:pt x="214" y="20"/>
                    <a:pt x="214" y="20"/>
                  </a:cubicBezTo>
                  <a:cubicBezTo>
                    <a:pt x="214" y="20"/>
                    <a:pt x="216" y="21"/>
                    <a:pt x="216" y="22"/>
                  </a:cubicBezTo>
                  <a:cubicBezTo>
                    <a:pt x="217" y="22"/>
                    <a:pt x="218" y="23"/>
                    <a:pt x="218" y="23"/>
                  </a:cubicBezTo>
                  <a:cubicBezTo>
                    <a:pt x="219" y="23"/>
                    <a:pt x="220" y="21"/>
                    <a:pt x="220" y="21"/>
                  </a:cubicBezTo>
                  <a:cubicBezTo>
                    <a:pt x="220" y="21"/>
                    <a:pt x="222" y="19"/>
                    <a:pt x="222" y="19"/>
                  </a:cubicBezTo>
                  <a:cubicBezTo>
                    <a:pt x="222" y="19"/>
                    <a:pt x="224" y="21"/>
                    <a:pt x="224" y="21"/>
                  </a:cubicBezTo>
                  <a:cubicBezTo>
                    <a:pt x="224" y="20"/>
                    <a:pt x="226" y="19"/>
                    <a:pt x="226" y="18"/>
                  </a:cubicBezTo>
                  <a:cubicBezTo>
                    <a:pt x="226" y="18"/>
                    <a:pt x="224" y="17"/>
                    <a:pt x="224" y="17"/>
                  </a:cubicBezTo>
                  <a:cubicBezTo>
                    <a:pt x="224" y="16"/>
                    <a:pt x="225" y="15"/>
                    <a:pt x="225" y="14"/>
                  </a:cubicBezTo>
                  <a:cubicBezTo>
                    <a:pt x="226" y="14"/>
                    <a:pt x="227" y="12"/>
                    <a:pt x="227" y="12"/>
                  </a:cubicBezTo>
                  <a:cubicBezTo>
                    <a:pt x="227" y="12"/>
                    <a:pt x="229" y="14"/>
                    <a:pt x="229" y="14"/>
                  </a:cubicBezTo>
                  <a:cubicBezTo>
                    <a:pt x="230" y="14"/>
                    <a:pt x="231" y="15"/>
                    <a:pt x="231" y="16"/>
                  </a:cubicBezTo>
                  <a:cubicBezTo>
                    <a:pt x="232" y="16"/>
                    <a:pt x="233" y="17"/>
                    <a:pt x="234" y="17"/>
                  </a:cubicBezTo>
                  <a:cubicBezTo>
                    <a:pt x="234" y="17"/>
                    <a:pt x="235" y="15"/>
                    <a:pt x="235" y="15"/>
                  </a:cubicBezTo>
                  <a:cubicBezTo>
                    <a:pt x="236" y="15"/>
                    <a:pt x="237" y="16"/>
                    <a:pt x="238" y="17"/>
                  </a:cubicBezTo>
                  <a:cubicBezTo>
                    <a:pt x="238" y="17"/>
                    <a:pt x="240" y="19"/>
                    <a:pt x="240" y="19"/>
                  </a:cubicBezTo>
                  <a:cubicBezTo>
                    <a:pt x="240" y="18"/>
                    <a:pt x="241" y="17"/>
                    <a:pt x="242" y="16"/>
                  </a:cubicBezTo>
                  <a:cubicBezTo>
                    <a:pt x="242" y="16"/>
                    <a:pt x="243" y="14"/>
                    <a:pt x="243" y="14"/>
                  </a:cubicBezTo>
                  <a:cubicBezTo>
                    <a:pt x="243" y="14"/>
                    <a:pt x="241" y="12"/>
                    <a:pt x="241" y="12"/>
                  </a:cubicBezTo>
                  <a:cubicBezTo>
                    <a:pt x="241" y="12"/>
                    <a:pt x="242" y="10"/>
                    <a:pt x="243" y="10"/>
                  </a:cubicBezTo>
                  <a:cubicBezTo>
                    <a:pt x="243" y="10"/>
                    <a:pt x="245" y="12"/>
                    <a:pt x="245" y="12"/>
                  </a:cubicBezTo>
                  <a:cubicBezTo>
                    <a:pt x="245" y="12"/>
                    <a:pt x="247" y="13"/>
                    <a:pt x="247" y="14"/>
                  </a:cubicBezTo>
                  <a:cubicBezTo>
                    <a:pt x="247" y="14"/>
                    <a:pt x="246" y="15"/>
                    <a:pt x="246" y="16"/>
                  </a:cubicBezTo>
                  <a:cubicBezTo>
                    <a:pt x="245" y="16"/>
                    <a:pt x="244" y="17"/>
                    <a:pt x="244" y="18"/>
                  </a:cubicBezTo>
                  <a:cubicBezTo>
                    <a:pt x="244" y="18"/>
                    <a:pt x="246" y="19"/>
                    <a:pt x="246" y="20"/>
                  </a:cubicBezTo>
                  <a:cubicBezTo>
                    <a:pt x="247" y="19"/>
                    <a:pt x="247" y="18"/>
                    <a:pt x="248" y="17"/>
                  </a:cubicBezTo>
                  <a:cubicBezTo>
                    <a:pt x="248" y="17"/>
                    <a:pt x="249" y="15"/>
                    <a:pt x="249" y="15"/>
                  </a:cubicBezTo>
                  <a:cubicBezTo>
                    <a:pt x="250" y="15"/>
                    <a:pt x="252" y="17"/>
                    <a:pt x="252" y="17"/>
                  </a:cubicBezTo>
                  <a:cubicBezTo>
                    <a:pt x="252" y="17"/>
                    <a:pt x="253" y="15"/>
                    <a:pt x="253" y="15"/>
                  </a:cubicBezTo>
                  <a:cubicBezTo>
                    <a:pt x="253" y="14"/>
                    <a:pt x="251" y="14"/>
                    <a:pt x="251" y="13"/>
                  </a:cubicBezTo>
                  <a:cubicBezTo>
                    <a:pt x="251" y="12"/>
                    <a:pt x="253" y="11"/>
                    <a:pt x="253" y="11"/>
                  </a:cubicBezTo>
                  <a:cubicBezTo>
                    <a:pt x="253" y="10"/>
                    <a:pt x="254" y="9"/>
                    <a:pt x="255" y="9"/>
                  </a:cubicBezTo>
                  <a:cubicBezTo>
                    <a:pt x="255" y="8"/>
                    <a:pt x="256" y="10"/>
                    <a:pt x="257" y="10"/>
                  </a:cubicBezTo>
                  <a:cubicBezTo>
                    <a:pt x="258" y="10"/>
                    <a:pt x="258" y="8"/>
                    <a:pt x="258" y="8"/>
                  </a:cubicBezTo>
                  <a:cubicBezTo>
                    <a:pt x="259" y="8"/>
                    <a:pt x="260" y="10"/>
                    <a:pt x="261" y="10"/>
                  </a:cubicBezTo>
                  <a:cubicBezTo>
                    <a:pt x="261" y="10"/>
                    <a:pt x="259" y="11"/>
                    <a:pt x="259" y="12"/>
                  </a:cubicBezTo>
                  <a:cubicBezTo>
                    <a:pt x="259" y="12"/>
                    <a:pt x="261" y="13"/>
                    <a:pt x="261" y="14"/>
                  </a:cubicBezTo>
                  <a:cubicBezTo>
                    <a:pt x="261" y="14"/>
                    <a:pt x="260" y="15"/>
                    <a:pt x="260" y="16"/>
                  </a:cubicBezTo>
                  <a:cubicBezTo>
                    <a:pt x="259" y="17"/>
                    <a:pt x="258" y="18"/>
                    <a:pt x="258" y="18"/>
                  </a:cubicBezTo>
                  <a:cubicBezTo>
                    <a:pt x="258" y="18"/>
                    <a:pt x="256" y="16"/>
                    <a:pt x="256" y="16"/>
                  </a:cubicBezTo>
                  <a:cubicBezTo>
                    <a:pt x="255" y="16"/>
                    <a:pt x="255" y="19"/>
                    <a:pt x="254" y="19"/>
                  </a:cubicBezTo>
                  <a:cubicBezTo>
                    <a:pt x="253" y="19"/>
                    <a:pt x="252" y="17"/>
                    <a:pt x="252" y="17"/>
                  </a:cubicBezTo>
                  <a:cubicBezTo>
                    <a:pt x="251" y="17"/>
                    <a:pt x="251" y="19"/>
                    <a:pt x="250" y="19"/>
                  </a:cubicBezTo>
                  <a:cubicBezTo>
                    <a:pt x="251" y="20"/>
                    <a:pt x="253" y="21"/>
                    <a:pt x="254" y="23"/>
                  </a:cubicBezTo>
                  <a:cubicBezTo>
                    <a:pt x="255" y="23"/>
                    <a:pt x="256" y="24"/>
                    <a:pt x="257" y="24"/>
                  </a:cubicBezTo>
                  <a:cubicBezTo>
                    <a:pt x="257" y="24"/>
                    <a:pt x="258" y="22"/>
                    <a:pt x="258" y="22"/>
                  </a:cubicBezTo>
                  <a:cubicBezTo>
                    <a:pt x="259" y="22"/>
                    <a:pt x="260" y="24"/>
                    <a:pt x="261" y="24"/>
                  </a:cubicBezTo>
                  <a:cubicBezTo>
                    <a:pt x="261" y="24"/>
                    <a:pt x="263" y="26"/>
                    <a:pt x="263" y="25"/>
                  </a:cubicBezTo>
                  <a:cubicBezTo>
                    <a:pt x="263" y="25"/>
                    <a:pt x="265" y="23"/>
                    <a:pt x="265" y="23"/>
                  </a:cubicBezTo>
                  <a:cubicBezTo>
                    <a:pt x="264" y="23"/>
                    <a:pt x="262" y="22"/>
                    <a:pt x="262" y="22"/>
                  </a:cubicBezTo>
                  <a:cubicBezTo>
                    <a:pt x="262" y="21"/>
                    <a:pt x="264" y="20"/>
                    <a:pt x="264" y="19"/>
                  </a:cubicBezTo>
                  <a:cubicBezTo>
                    <a:pt x="264" y="19"/>
                    <a:pt x="265" y="18"/>
                    <a:pt x="266" y="17"/>
                  </a:cubicBezTo>
                  <a:cubicBezTo>
                    <a:pt x="266" y="16"/>
                    <a:pt x="267" y="15"/>
                    <a:pt x="267" y="15"/>
                  </a:cubicBezTo>
                  <a:cubicBezTo>
                    <a:pt x="268" y="15"/>
                    <a:pt x="269" y="17"/>
                    <a:pt x="270" y="17"/>
                  </a:cubicBezTo>
                  <a:cubicBezTo>
                    <a:pt x="270" y="16"/>
                    <a:pt x="271" y="14"/>
                    <a:pt x="271" y="14"/>
                  </a:cubicBezTo>
                  <a:cubicBezTo>
                    <a:pt x="272" y="14"/>
                    <a:pt x="273" y="16"/>
                    <a:pt x="274" y="16"/>
                  </a:cubicBezTo>
                  <a:cubicBezTo>
                    <a:pt x="274" y="16"/>
                    <a:pt x="275" y="14"/>
                    <a:pt x="275" y="14"/>
                  </a:cubicBezTo>
                  <a:cubicBezTo>
                    <a:pt x="275" y="14"/>
                    <a:pt x="273" y="12"/>
                    <a:pt x="273" y="12"/>
                  </a:cubicBezTo>
                  <a:cubicBezTo>
                    <a:pt x="273" y="12"/>
                    <a:pt x="274" y="10"/>
                    <a:pt x="275" y="10"/>
                  </a:cubicBezTo>
                  <a:cubicBezTo>
                    <a:pt x="275" y="10"/>
                    <a:pt x="276" y="12"/>
                    <a:pt x="277" y="12"/>
                  </a:cubicBezTo>
                  <a:cubicBezTo>
                    <a:pt x="278" y="11"/>
                    <a:pt x="278" y="10"/>
                    <a:pt x="279" y="9"/>
                  </a:cubicBezTo>
                  <a:cubicBezTo>
                    <a:pt x="279" y="9"/>
                    <a:pt x="280" y="11"/>
                    <a:pt x="281" y="11"/>
                  </a:cubicBezTo>
                  <a:cubicBezTo>
                    <a:pt x="281" y="11"/>
                    <a:pt x="282" y="9"/>
                    <a:pt x="283" y="9"/>
                  </a:cubicBezTo>
                  <a:cubicBezTo>
                    <a:pt x="283" y="8"/>
                    <a:pt x="284" y="7"/>
                    <a:pt x="284" y="7"/>
                  </a:cubicBezTo>
                  <a:cubicBezTo>
                    <a:pt x="285" y="7"/>
                    <a:pt x="286" y="8"/>
                    <a:pt x="287" y="8"/>
                  </a:cubicBezTo>
                  <a:cubicBezTo>
                    <a:pt x="287" y="9"/>
                    <a:pt x="285" y="10"/>
                    <a:pt x="285" y="10"/>
                  </a:cubicBezTo>
                  <a:cubicBezTo>
                    <a:pt x="284" y="11"/>
                    <a:pt x="284" y="12"/>
                    <a:pt x="283" y="13"/>
                  </a:cubicBezTo>
                  <a:cubicBezTo>
                    <a:pt x="283" y="13"/>
                    <a:pt x="281" y="11"/>
                    <a:pt x="281" y="11"/>
                  </a:cubicBezTo>
                  <a:cubicBezTo>
                    <a:pt x="281" y="11"/>
                    <a:pt x="280" y="13"/>
                    <a:pt x="279" y="13"/>
                  </a:cubicBezTo>
                  <a:cubicBezTo>
                    <a:pt x="279" y="14"/>
                    <a:pt x="278" y="15"/>
                    <a:pt x="278" y="15"/>
                  </a:cubicBezTo>
                  <a:cubicBezTo>
                    <a:pt x="278" y="16"/>
                    <a:pt x="280" y="17"/>
                    <a:pt x="280" y="17"/>
                  </a:cubicBezTo>
                  <a:cubicBezTo>
                    <a:pt x="280" y="17"/>
                    <a:pt x="278" y="19"/>
                    <a:pt x="278" y="19"/>
                  </a:cubicBezTo>
                  <a:cubicBezTo>
                    <a:pt x="279" y="20"/>
                    <a:pt x="280" y="21"/>
                    <a:pt x="280" y="21"/>
                  </a:cubicBezTo>
                  <a:cubicBezTo>
                    <a:pt x="281" y="21"/>
                    <a:pt x="281" y="19"/>
                    <a:pt x="282" y="19"/>
                  </a:cubicBezTo>
                  <a:cubicBezTo>
                    <a:pt x="283" y="19"/>
                    <a:pt x="284" y="21"/>
                    <a:pt x="284" y="21"/>
                  </a:cubicBezTo>
                  <a:cubicBezTo>
                    <a:pt x="285" y="20"/>
                    <a:pt x="285" y="19"/>
                    <a:pt x="286" y="18"/>
                  </a:cubicBezTo>
                  <a:cubicBezTo>
                    <a:pt x="287" y="18"/>
                    <a:pt x="287" y="16"/>
                    <a:pt x="288" y="16"/>
                  </a:cubicBezTo>
                  <a:cubicBezTo>
                    <a:pt x="288" y="16"/>
                    <a:pt x="289" y="18"/>
                    <a:pt x="290" y="18"/>
                  </a:cubicBezTo>
                  <a:cubicBezTo>
                    <a:pt x="291" y="18"/>
                    <a:pt x="291" y="16"/>
                    <a:pt x="292" y="16"/>
                  </a:cubicBezTo>
                  <a:cubicBezTo>
                    <a:pt x="292" y="16"/>
                    <a:pt x="294" y="17"/>
                    <a:pt x="294" y="17"/>
                  </a:cubicBezTo>
                  <a:cubicBezTo>
                    <a:pt x="294" y="18"/>
                    <a:pt x="292" y="19"/>
                    <a:pt x="292" y="20"/>
                  </a:cubicBezTo>
                  <a:cubicBezTo>
                    <a:pt x="292" y="20"/>
                    <a:pt x="294" y="21"/>
                    <a:pt x="294" y="21"/>
                  </a:cubicBezTo>
                  <a:cubicBezTo>
                    <a:pt x="295" y="21"/>
                    <a:pt x="295" y="19"/>
                    <a:pt x="296" y="19"/>
                  </a:cubicBezTo>
                  <a:cubicBezTo>
                    <a:pt x="296" y="19"/>
                    <a:pt x="298" y="21"/>
                    <a:pt x="298" y="21"/>
                  </a:cubicBezTo>
                  <a:cubicBezTo>
                    <a:pt x="299" y="20"/>
                    <a:pt x="300" y="19"/>
                    <a:pt x="300" y="18"/>
                  </a:cubicBezTo>
                  <a:cubicBezTo>
                    <a:pt x="301" y="18"/>
                    <a:pt x="301" y="17"/>
                    <a:pt x="302" y="16"/>
                  </a:cubicBezTo>
                  <a:cubicBezTo>
                    <a:pt x="302" y="15"/>
                    <a:pt x="303" y="15"/>
                    <a:pt x="303" y="14"/>
                  </a:cubicBezTo>
                  <a:cubicBezTo>
                    <a:pt x="304" y="14"/>
                    <a:pt x="305" y="12"/>
                    <a:pt x="305" y="12"/>
                  </a:cubicBezTo>
                  <a:cubicBezTo>
                    <a:pt x="305" y="12"/>
                    <a:pt x="307" y="13"/>
                    <a:pt x="307" y="13"/>
                  </a:cubicBezTo>
                  <a:cubicBezTo>
                    <a:pt x="307" y="14"/>
                    <a:pt x="306" y="15"/>
                    <a:pt x="306" y="16"/>
                  </a:cubicBezTo>
                  <a:cubicBezTo>
                    <a:pt x="306" y="16"/>
                    <a:pt x="308" y="17"/>
                    <a:pt x="308" y="17"/>
                  </a:cubicBezTo>
                  <a:cubicBezTo>
                    <a:pt x="308" y="18"/>
                    <a:pt x="306" y="20"/>
                    <a:pt x="306" y="20"/>
                  </a:cubicBezTo>
                  <a:cubicBezTo>
                    <a:pt x="307" y="20"/>
                    <a:pt x="308" y="21"/>
                    <a:pt x="308" y="21"/>
                  </a:cubicBezTo>
                  <a:cubicBezTo>
                    <a:pt x="309" y="21"/>
                    <a:pt x="310" y="19"/>
                    <a:pt x="310" y="19"/>
                  </a:cubicBezTo>
                  <a:cubicBezTo>
                    <a:pt x="311" y="19"/>
                    <a:pt x="311" y="18"/>
                    <a:pt x="312" y="17"/>
                  </a:cubicBezTo>
                  <a:cubicBezTo>
                    <a:pt x="312" y="17"/>
                    <a:pt x="313" y="15"/>
                    <a:pt x="313" y="15"/>
                  </a:cubicBezTo>
                  <a:cubicBezTo>
                    <a:pt x="314" y="15"/>
                    <a:pt x="315" y="16"/>
                    <a:pt x="316" y="16"/>
                  </a:cubicBezTo>
                  <a:cubicBezTo>
                    <a:pt x="316" y="17"/>
                    <a:pt x="318" y="18"/>
                    <a:pt x="318" y="18"/>
                  </a:cubicBezTo>
                  <a:cubicBezTo>
                    <a:pt x="318" y="18"/>
                    <a:pt x="316" y="20"/>
                    <a:pt x="316" y="20"/>
                  </a:cubicBezTo>
                  <a:cubicBezTo>
                    <a:pt x="316" y="20"/>
                    <a:pt x="314" y="22"/>
                    <a:pt x="315" y="23"/>
                  </a:cubicBezTo>
                  <a:cubicBezTo>
                    <a:pt x="315" y="23"/>
                    <a:pt x="316" y="24"/>
                    <a:pt x="317" y="24"/>
                  </a:cubicBezTo>
                  <a:cubicBezTo>
                    <a:pt x="317" y="23"/>
                    <a:pt x="318" y="23"/>
                    <a:pt x="318" y="22"/>
                  </a:cubicBezTo>
                  <a:cubicBezTo>
                    <a:pt x="319" y="21"/>
                    <a:pt x="320" y="20"/>
                    <a:pt x="320" y="20"/>
                  </a:cubicBezTo>
                  <a:cubicBezTo>
                    <a:pt x="320" y="19"/>
                    <a:pt x="318" y="18"/>
                    <a:pt x="318" y="18"/>
                  </a:cubicBezTo>
                  <a:cubicBezTo>
                    <a:pt x="318" y="17"/>
                    <a:pt x="320" y="16"/>
                    <a:pt x="320" y="16"/>
                  </a:cubicBezTo>
                  <a:cubicBezTo>
                    <a:pt x="320" y="15"/>
                    <a:pt x="321" y="14"/>
                    <a:pt x="321" y="14"/>
                  </a:cubicBezTo>
                  <a:cubicBezTo>
                    <a:pt x="321" y="14"/>
                    <a:pt x="324" y="15"/>
                    <a:pt x="324" y="15"/>
                  </a:cubicBezTo>
                  <a:cubicBezTo>
                    <a:pt x="324" y="16"/>
                    <a:pt x="322" y="17"/>
                    <a:pt x="322" y="18"/>
                  </a:cubicBezTo>
                  <a:cubicBezTo>
                    <a:pt x="322" y="18"/>
                    <a:pt x="324" y="19"/>
                    <a:pt x="324" y="19"/>
                  </a:cubicBezTo>
                  <a:cubicBezTo>
                    <a:pt x="324" y="20"/>
                    <a:pt x="323" y="21"/>
                    <a:pt x="322" y="21"/>
                  </a:cubicBezTo>
                  <a:cubicBezTo>
                    <a:pt x="322" y="22"/>
                    <a:pt x="321" y="24"/>
                    <a:pt x="321" y="24"/>
                  </a:cubicBezTo>
                  <a:cubicBezTo>
                    <a:pt x="321" y="24"/>
                    <a:pt x="323" y="25"/>
                    <a:pt x="323" y="25"/>
                  </a:cubicBezTo>
                  <a:cubicBezTo>
                    <a:pt x="324" y="25"/>
                    <a:pt x="324" y="23"/>
                    <a:pt x="325" y="23"/>
                  </a:cubicBezTo>
                  <a:cubicBezTo>
                    <a:pt x="325" y="23"/>
                    <a:pt x="327" y="25"/>
                    <a:pt x="327" y="25"/>
                  </a:cubicBezTo>
                  <a:cubicBezTo>
                    <a:pt x="328" y="25"/>
                    <a:pt x="328" y="26"/>
                    <a:pt x="329" y="27"/>
                  </a:cubicBezTo>
                  <a:cubicBezTo>
                    <a:pt x="329" y="26"/>
                    <a:pt x="331" y="25"/>
                    <a:pt x="331" y="24"/>
                  </a:cubicBezTo>
                  <a:cubicBezTo>
                    <a:pt x="331" y="24"/>
                    <a:pt x="329" y="23"/>
                    <a:pt x="329" y="23"/>
                  </a:cubicBezTo>
                  <a:cubicBezTo>
                    <a:pt x="329" y="22"/>
                    <a:pt x="330" y="21"/>
                    <a:pt x="330" y="20"/>
                  </a:cubicBezTo>
                  <a:cubicBezTo>
                    <a:pt x="330" y="20"/>
                    <a:pt x="328" y="19"/>
                    <a:pt x="328" y="19"/>
                  </a:cubicBezTo>
                  <a:cubicBezTo>
                    <a:pt x="328" y="18"/>
                    <a:pt x="330" y="17"/>
                    <a:pt x="330" y="16"/>
                  </a:cubicBezTo>
                  <a:cubicBezTo>
                    <a:pt x="330" y="16"/>
                    <a:pt x="331" y="15"/>
                    <a:pt x="331" y="14"/>
                  </a:cubicBezTo>
                  <a:cubicBezTo>
                    <a:pt x="331" y="14"/>
                    <a:pt x="330" y="13"/>
                    <a:pt x="329" y="13"/>
                  </a:cubicBezTo>
                  <a:cubicBezTo>
                    <a:pt x="329" y="13"/>
                    <a:pt x="331" y="10"/>
                    <a:pt x="331" y="10"/>
                  </a:cubicBezTo>
                  <a:cubicBezTo>
                    <a:pt x="331" y="10"/>
                    <a:pt x="333" y="12"/>
                    <a:pt x="333" y="12"/>
                  </a:cubicBezTo>
                  <a:cubicBezTo>
                    <a:pt x="333" y="12"/>
                    <a:pt x="335" y="10"/>
                    <a:pt x="335" y="10"/>
                  </a:cubicBezTo>
                  <a:cubicBezTo>
                    <a:pt x="335" y="10"/>
                    <a:pt x="337" y="11"/>
                    <a:pt x="337" y="11"/>
                  </a:cubicBezTo>
                  <a:cubicBezTo>
                    <a:pt x="337" y="12"/>
                    <a:pt x="335" y="14"/>
                    <a:pt x="335" y="14"/>
                  </a:cubicBezTo>
                  <a:cubicBezTo>
                    <a:pt x="336" y="14"/>
                    <a:pt x="337" y="15"/>
                    <a:pt x="338" y="15"/>
                  </a:cubicBezTo>
                  <a:cubicBezTo>
                    <a:pt x="338" y="15"/>
                    <a:pt x="339" y="13"/>
                    <a:pt x="339" y="13"/>
                  </a:cubicBezTo>
                  <a:cubicBezTo>
                    <a:pt x="340" y="13"/>
                    <a:pt x="341" y="14"/>
                    <a:pt x="342" y="15"/>
                  </a:cubicBezTo>
                  <a:cubicBezTo>
                    <a:pt x="342" y="15"/>
                    <a:pt x="343" y="17"/>
                    <a:pt x="344" y="17"/>
                  </a:cubicBezTo>
                  <a:cubicBezTo>
                    <a:pt x="344" y="17"/>
                    <a:pt x="345" y="18"/>
                    <a:pt x="346" y="18"/>
                  </a:cubicBezTo>
                  <a:cubicBezTo>
                    <a:pt x="346" y="18"/>
                    <a:pt x="347" y="16"/>
                    <a:pt x="348" y="16"/>
                  </a:cubicBezTo>
                  <a:cubicBezTo>
                    <a:pt x="348" y="15"/>
                    <a:pt x="349" y="14"/>
                    <a:pt x="349" y="14"/>
                  </a:cubicBezTo>
                  <a:cubicBezTo>
                    <a:pt x="350" y="14"/>
                    <a:pt x="351" y="12"/>
                    <a:pt x="351" y="12"/>
                  </a:cubicBezTo>
                  <a:cubicBezTo>
                    <a:pt x="352" y="12"/>
                    <a:pt x="353" y="13"/>
                    <a:pt x="353" y="13"/>
                  </a:cubicBezTo>
                  <a:cubicBezTo>
                    <a:pt x="354" y="13"/>
                    <a:pt x="354" y="11"/>
                    <a:pt x="355" y="11"/>
                  </a:cubicBezTo>
                  <a:cubicBezTo>
                    <a:pt x="355" y="12"/>
                    <a:pt x="357" y="12"/>
                    <a:pt x="357" y="13"/>
                  </a:cubicBezTo>
                  <a:cubicBezTo>
                    <a:pt x="357" y="13"/>
                    <a:pt x="355" y="14"/>
                    <a:pt x="356" y="15"/>
                  </a:cubicBezTo>
                  <a:cubicBezTo>
                    <a:pt x="356" y="16"/>
                    <a:pt x="358" y="16"/>
                    <a:pt x="358" y="17"/>
                  </a:cubicBezTo>
                  <a:cubicBezTo>
                    <a:pt x="358" y="17"/>
                    <a:pt x="356" y="18"/>
                    <a:pt x="356" y="19"/>
                  </a:cubicBezTo>
                  <a:cubicBezTo>
                    <a:pt x="356" y="20"/>
                    <a:pt x="358" y="20"/>
                    <a:pt x="358" y="21"/>
                  </a:cubicBezTo>
                  <a:cubicBezTo>
                    <a:pt x="359" y="20"/>
                    <a:pt x="360" y="19"/>
                    <a:pt x="360" y="18"/>
                  </a:cubicBezTo>
                  <a:cubicBezTo>
                    <a:pt x="360" y="18"/>
                    <a:pt x="362" y="16"/>
                    <a:pt x="362" y="16"/>
                  </a:cubicBezTo>
                  <a:cubicBezTo>
                    <a:pt x="362" y="16"/>
                    <a:pt x="360" y="14"/>
                    <a:pt x="360" y="14"/>
                  </a:cubicBezTo>
                  <a:cubicBezTo>
                    <a:pt x="360" y="14"/>
                    <a:pt x="361" y="12"/>
                    <a:pt x="361" y="12"/>
                  </a:cubicBezTo>
                  <a:cubicBezTo>
                    <a:pt x="361" y="12"/>
                    <a:pt x="363" y="14"/>
                    <a:pt x="363" y="14"/>
                  </a:cubicBezTo>
                  <a:cubicBezTo>
                    <a:pt x="363" y="14"/>
                    <a:pt x="362" y="16"/>
                    <a:pt x="362" y="16"/>
                  </a:cubicBezTo>
                  <a:cubicBezTo>
                    <a:pt x="362" y="16"/>
                    <a:pt x="364" y="18"/>
                    <a:pt x="364" y="18"/>
                  </a:cubicBezTo>
                  <a:cubicBezTo>
                    <a:pt x="365" y="18"/>
                    <a:pt x="365" y="16"/>
                    <a:pt x="366" y="16"/>
                  </a:cubicBezTo>
                  <a:cubicBezTo>
                    <a:pt x="366" y="16"/>
                    <a:pt x="367" y="17"/>
                    <a:pt x="368" y="17"/>
                  </a:cubicBezTo>
                  <a:cubicBezTo>
                    <a:pt x="369" y="17"/>
                    <a:pt x="369" y="15"/>
                    <a:pt x="370" y="15"/>
                  </a:cubicBezTo>
                  <a:cubicBezTo>
                    <a:pt x="370" y="15"/>
                    <a:pt x="371" y="17"/>
                    <a:pt x="372" y="17"/>
                  </a:cubicBezTo>
                  <a:cubicBezTo>
                    <a:pt x="372" y="17"/>
                    <a:pt x="373" y="15"/>
                    <a:pt x="374" y="15"/>
                  </a:cubicBezTo>
                  <a:cubicBezTo>
                    <a:pt x="374" y="15"/>
                    <a:pt x="375" y="16"/>
                    <a:pt x="376" y="16"/>
                  </a:cubicBezTo>
                  <a:cubicBezTo>
                    <a:pt x="376" y="16"/>
                    <a:pt x="377" y="14"/>
                    <a:pt x="378" y="14"/>
                  </a:cubicBezTo>
                  <a:cubicBezTo>
                    <a:pt x="378" y="14"/>
                    <a:pt x="379" y="12"/>
                    <a:pt x="379" y="12"/>
                  </a:cubicBezTo>
                  <a:cubicBezTo>
                    <a:pt x="380" y="12"/>
                    <a:pt x="381" y="14"/>
                    <a:pt x="381" y="14"/>
                  </a:cubicBezTo>
                  <a:cubicBezTo>
                    <a:pt x="382" y="13"/>
                    <a:pt x="383" y="12"/>
                    <a:pt x="383" y="11"/>
                  </a:cubicBezTo>
                  <a:cubicBezTo>
                    <a:pt x="384" y="11"/>
                    <a:pt x="384" y="9"/>
                    <a:pt x="385" y="9"/>
                  </a:cubicBezTo>
                  <a:cubicBezTo>
                    <a:pt x="385" y="9"/>
                    <a:pt x="387" y="11"/>
                    <a:pt x="387" y="11"/>
                  </a:cubicBezTo>
                  <a:cubicBezTo>
                    <a:pt x="387" y="12"/>
                    <a:pt x="386" y="12"/>
                    <a:pt x="385" y="13"/>
                  </a:cubicBezTo>
                  <a:cubicBezTo>
                    <a:pt x="385" y="13"/>
                    <a:pt x="384" y="15"/>
                    <a:pt x="384" y="15"/>
                  </a:cubicBezTo>
                  <a:cubicBezTo>
                    <a:pt x="384" y="15"/>
                    <a:pt x="386" y="17"/>
                    <a:pt x="386" y="17"/>
                  </a:cubicBezTo>
                  <a:cubicBezTo>
                    <a:pt x="385" y="18"/>
                    <a:pt x="385" y="18"/>
                    <a:pt x="384" y="19"/>
                  </a:cubicBezTo>
                  <a:cubicBezTo>
                    <a:pt x="384" y="20"/>
                    <a:pt x="383" y="21"/>
                    <a:pt x="383" y="21"/>
                  </a:cubicBezTo>
                  <a:cubicBezTo>
                    <a:pt x="382" y="22"/>
                    <a:pt x="381" y="20"/>
                    <a:pt x="380" y="20"/>
                  </a:cubicBezTo>
                  <a:cubicBezTo>
                    <a:pt x="380" y="20"/>
                    <a:pt x="379" y="22"/>
                    <a:pt x="379" y="22"/>
                  </a:cubicBezTo>
                  <a:cubicBezTo>
                    <a:pt x="378" y="22"/>
                    <a:pt x="377" y="20"/>
                    <a:pt x="376" y="20"/>
                  </a:cubicBezTo>
                  <a:cubicBezTo>
                    <a:pt x="376" y="20"/>
                    <a:pt x="375" y="22"/>
                    <a:pt x="375" y="22"/>
                  </a:cubicBezTo>
                  <a:cubicBezTo>
                    <a:pt x="375" y="23"/>
                    <a:pt x="377" y="24"/>
                    <a:pt x="377" y="24"/>
                  </a:cubicBezTo>
                  <a:cubicBezTo>
                    <a:pt x="377" y="25"/>
                    <a:pt x="375" y="26"/>
                    <a:pt x="375" y="26"/>
                  </a:cubicBezTo>
                  <a:cubicBezTo>
                    <a:pt x="376" y="26"/>
                    <a:pt x="377" y="28"/>
                    <a:pt x="377" y="28"/>
                  </a:cubicBezTo>
                  <a:cubicBezTo>
                    <a:pt x="378" y="28"/>
                    <a:pt x="379" y="26"/>
                    <a:pt x="379" y="26"/>
                  </a:cubicBezTo>
                  <a:cubicBezTo>
                    <a:pt x="380" y="26"/>
                    <a:pt x="381" y="28"/>
                    <a:pt x="381" y="28"/>
                  </a:cubicBezTo>
                  <a:cubicBezTo>
                    <a:pt x="382" y="28"/>
                    <a:pt x="382" y="25"/>
                    <a:pt x="383" y="25"/>
                  </a:cubicBezTo>
                  <a:cubicBezTo>
                    <a:pt x="384" y="25"/>
                    <a:pt x="385" y="27"/>
                    <a:pt x="385" y="27"/>
                  </a:cubicBezTo>
                  <a:cubicBezTo>
                    <a:pt x="385" y="26"/>
                    <a:pt x="387" y="25"/>
                    <a:pt x="387" y="25"/>
                  </a:cubicBezTo>
                  <a:cubicBezTo>
                    <a:pt x="387" y="24"/>
                    <a:pt x="385" y="24"/>
                    <a:pt x="385" y="23"/>
                  </a:cubicBezTo>
                  <a:cubicBezTo>
                    <a:pt x="385" y="22"/>
                    <a:pt x="386" y="22"/>
                    <a:pt x="386" y="21"/>
                  </a:cubicBezTo>
                  <a:cubicBezTo>
                    <a:pt x="387" y="20"/>
                    <a:pt x="388" y="19"/>
                    <a:pt x="388" y="19"/>
                  </a:cubicBezTo>
                  <a:cubicBezTo>
                    <a:pt x="388" y="18"/>
                    <a:pt x="386" y="17"/>
                    <a:pt x="386" y="17"/>
                  </a:cubicBezTo>
                  <a:cubicBezTo>
                    <a:pt x="386" y="17"/>
                    <a:pt x="387" y="15"/>
                    <a:pt x="388" y="15"/>
                  </a:cubicBezTo>
                  <a:cubicBezTo>
                    <a:pt x="388" y="15"/>
                    <a:pt x="390" y="17"/>
                    <a:pt x="390" y="16"/>
                  </a:cubicBezTo>
                  <a:cubicBezTo>
                    <a:pt x="390" y="16"/>
                    <a:pt x="392" y="14"/>
                    <a:pt x="392" y="14"/>
                  </a:cubicBezTo>
                  <a:cubicBezTo>
                    <a:pt x="392" y="14"/>
                    <a:pt x="389" y="12"/>
                    <a:pt x="389" y="12"/>
                  </a:cubicBezTo>
                  <a:cubicBezTo>
                    <a:pt x="390" y="12"/>
                    <a:pt x="391" y="10"/>
                    <a:pt x="391" y="10"/>
                  </a:cubicBezTo>
                  <a:cubicBezTo>
                    <a:pt x="392" y="10"/>
                    <a:pt x="393" y="12"/>
                    <a:pt x="393" y="12"/>
                  </a:cubicBezTo>
                  <a:cubicBezTo>
                    <a:pt x="393" y="13"/>
                    <a:pt x="391" y="14"/>
                    <a:pt x="392" y="14"/>
                  </a:cubicBezTo>
                  <a:cubicBezTo>
                    <a:pt x="392" y="15"/>
                    <a:pt x="394" y="15"/>
                    <a:pt x="394" y="16"/>
                  </a:cubicBezTo>
                  <a:cubicBezTo>
                    <a:pt x="394" y="17"/>
                    <a:pt x="396" y="17"/>
                    <a:pt x="396" y="18"/>
                  </a:cubicBezTo>
                  <a:cubicBezTo>
                    <a:pt x="396" y="18"/>
                    <a:pt x="395" y="19"/>
                    <a:pt x="394" y="20"/>
                  </a:cubicBezTo>
                  <a:cubicBezTo>
                    <a:pt x="394" y="20"/>
                    <a:pt x="392" y="18"/>
                    <a:pt x="392" y="18"/>
                  </a:cubicBezTo>
                  <a:cubicBezTo>
                    <a:pt x="392" y="18"/>
                    <a:pt x="391" y="20"/>
                    <a:pt x="390" y="20"/>
                  </a:cubicBezTo>
                  <a:cubicBezTo>
                    <a:pt x="390" y="21"/>
                    <a:pt x="389" y="22"/>
                    <a:pt x="389" y="23"/>
                  </a:cubicBezTo>
                  <a:cubicBezTo>
                    <a:pt x="389" y="23"/>
                    <a:pt x="390" y="24"/>
                    <a:pt x="391" y="24"/>
                  </a:cubicBezTo>
                  <a:cubicBezTo>
                    <a:pt x="391" y="24"/>
                    <a:pt x="392" y="22"/>
                    <a:pt x="393" y="22"/>
                  </a:cubicBezTo>
                  <a:cubicBezTo>
                    <a:pt x="393" y="22"/>
                    <a:pt x="394" y="24"/>
                    <a:pt x="395" y="24"/>
                  </a:cubicBezTo>
                  <a:cubicBezTo>
                    <a:pt x="395" y="24"/>
                    <a:pt x="396" y="22"/>
                    <a:pt x="397" y="22"/>
                  </a:cubicBezTo>
                  <a:cubicBezTo>
                    <a:pt x="397" y="21"/>
                    <a:pt x="398" y="23"/>
                    <a:pt x="399" y="23"/>
                  </a:cubicBezTo>
                  <a:cubicBezTo>
                    <a:pt x="399" y="23"/>
                    <a:pt x="400" y="22"/>
                    <a:pt x="400" y="21"/>
                  </a:cubicBezTo>
                  <a:cubicBezTo>
                    <a:pt x="401" y="20"/>
                    <a:pt x="402" y="20"/>
                    <a:pt x="402" y="19"/>
                  </a:cubicBezTo>
                  <a:cubicBezTo>
                    <a:pt x="402" y="19"/>
                    <a:pt x="404" y="17"/>
                    <a:pt x="404" y="17"/>
                  </a:cubicBezTo>
                  <a:cubicBezTo>
                    <a:pt x="404" y="17"/>
                    <a:pt x="406" y="18"/>
                    <a:pt x="406" y="18"/>
                  </a:cubicBezTo>
                  <a:cubicBezTo>
                    <a:pt x="406" y="19"/>
                    <a:pt x="404" y="20"/>
                    <a:pt x="404" y="20"/>
                  </a:cubicBezTo>
                  <a:cubicBezTo>
                    <a:pt x="405" y="21"/>
                    <a:pt x="407" y="22"/>
                    <a:pt x="407" y="22"/>
                  </a:cubicBezTo>
                  <a:cubicBezTo>
                    <a:pt x="407" y="23"/>
                    <a:pt x="405" y="24"/>
                    <a:pt x="405" y="24"/>
                  </a:cubicBezTo>
                  <a:cubicBezTo>
                    <a:pt x="405" y="25"/>
                    <a:pt x="407" y="26"/>
                    <a:pt x="407" y="26"/>
                  </a:cubicBezTo>
                  <a:cubicBezTo>
                    <a:pt x="408" y="26"/>
                    <a:pt x="408" y="24"/>
                    <a:pt x="409" y="24"/>
                  </a:cubicBezTo>
                  <a:cubicBezTo>
                    <a:pt x="409" y="23"/>
                    <a:pt x="407" y="23"/>
                    <a:pt x="407" y="22"/>
                  </a:cubicBezTo>
                  <a:cubicBezTo>
                    <a:pt x="407" y="22"/>
                    <a:pt x="408" y="20"/>
                    <a:pt x="408" y="20"/>
                  </a:cubicBezTo>
                  <a:cubicBezTo>
                    <a:pt x="409" y="19"/>
                    <a:pt x="410" y="18"/>
                    <a:pt x="410" y="18"/>
                  </a:cubicBezTo>
                  <a:cubicBezTo>
                    <a:pt x="410" y="17"/>
                    <a:pt x="408" y="17"/>
                    <a:pt x="408" y="16"/>
                  </a:cubicBezTo>
                  <a:cubicBezTo>
                    <a:pt x="408" y="16"/>
                    <a:pt x="409" y="14"/>
                    <a:pt x="410" y="14"/>
                  </a:cubicBezTo>
                  <a:cubicBezTo>
                    <a:pt x="410" y="14"/>
                    <a:pt x="412" y="15"/>
                    <a:pt x="412" y="15"/>
                  </a:cubicBezTo>
                  <a:cubicBezTo>
                    <a:pt x="412" y="16"/>
                    <a:pt x="410" y="17"/>
                    <a:pt x="410" y="18"/>
                  </a:cubicBezTo>
                  <a:cubicBezTo>
                    <a:pt x="410" y="18"/>
                    <a:pt x="412" y="19"/>
                    <a:pt x="412" y="19"/>
                  </a:cubicBezTo>
                  <a:cubicBezTo>
                    <a:pt x="412" y="20"/>
                    <a:pt x="410" y="21"/>
                    <a:pt x="411" y="22"/>
                  </a:cubicBezTo>
                  <a:cubicBezTo>
                    <a:pt x="411" y="22"/>
                    <a:pt x="413" y="23"/>
                    <a:pt x="413" y="23"/>
                  </a:cubicBezTo>
                  <a:cubicBezTo>
                    <a:pt x="413" y="24"/>
                    <a:pt x="415" y="25"/>
                    <a:pt x="415" y="25"/>
                  </a:cubicBezTo>
                  <a:cubicBezTo>
                    <a:pt x="415" y="25"/>
                    <a:pt x="416" y="23"/>
                    <a:pt x="417" y="23"/>
                  </a:cubicBezTo>
                  <a:cubicBezTo>
                    <a:pt x="417" y="22"/>
                    <a:pt x="418" y="21"/>
                    <a:pt x="418" y="21"/>
                  </a:cubicBezTo>
                  <a:cubicBezTo>
                    <a:pt x="419" y="20"/>
                    <a:pt x="420" y="19"/>
                    <a:pt x="420" y="18"/>
                  </a:cubicBezTo>
                  <a:cubicBezTo>
                    <a:pt x="420" y="18"/>
                    <a:pt x="421" y="16"/>
                    <a:pt x="422" y="16"/>
                  </a:cubicBezTo>
                  <a:cubicBezTo>
                    <a:pt x="422" y="16"/>
                    <a:pt x="424" y="18"/>
                    <a:pt x="424" y="18"/>
                  </a:cubicBezTo>
                  <a:cubicBezTo>
                    <a:pt x="425" y="18"/>
                    <a:pt x="425" y="16"/>
                    <a:pt x="426" y="16"/>
                  </a:cubicBezTo>
                  <a:cubicBezTo>
                    <a:pt x="426" y="16"/>
                    <a:pt x="428" y="17"/>
                    <a:pt x="428" y="17"/>
                  </a:cubicBezTo>
                  <a:cubicBezTo>
                    <a:pt x="428" y="18"/>
                    <a:pt x="426" y="19"/>
                    <a:pt x="426" y="20"/>
                  </a:cubicBezTo>
                  <a:cubicBezTo>
                    <a:pt x="426" y="20"/>
                    <a:pt x="428" y="21"/>
                    <a:pt x="429" y="21"/>
                  </a:cubicBezTo>
                  <a:cubicBezTo>
                    <a:pt x="429" y="21"/>
                    <a:pt x="430" y="23"/>
                    <a:pt x="431" y="23"/>
                  </a:cubicBezTo>
                  <a:cubicBezTo>
                    <a:pt x="431" y="22"/>
                    <a:pt x="433" y="21"/>
                    <a:pt x="433" y="21"/>
                  </a:cubicBezTo>
                  <a:cubicBezTo>
                    <a:pt x="432" y="20"/>
                    <a:pt x="430" y="20"/>
                    <a:pt x="430" y="19"/>
                  </a:cubicBezTo>
                  <a:cubicBezTo>
                    <a:pt x="430" y="18"/>
                    <a:pt x="432" y="18"/>
                    <a:pt x="432" y="17"/>
                  </a:cubicBezTo>
                  <a:cubicBezTo>
                    <a:pt x="432" y="16"/>
                    <a:pt x="430" y="16"/>
                    <a:pt x="430" y="15"/>
                  </a:cubicBezTo>
                  <a:cubicBezTo>
                    <a:pt x="430" y="15"/>
                    <a:pt x="431" y="13"/>
                    <a:pt x="431" y="13"/>
                  </a:cubicBezTo>
                  <a:cubicBezTo>
                    <a:pt x="432" y="12"/>
                    <a:pt x="433" y="11"/>
                    <a:pt x="433" y="11"/>
                  </a:cubicBezTo>
                  <a:cubicBezTo>
                    <a:pt x="435" y="12"/>
                    <a:pt x="436" y="13"/>
                    <a:pt x="438" y="14"/>
                  </a:cubicBezTo>
                  <a:cubicBezTo>
                    <a:pt x="438" y="15"/>
                    <a:pt x="436" y="16"/>
                    <a:pt x="436" y="16"/>
                  </a:cubicBezTo>
                  <a:cubicBezTo>
                    <a:pt x="436" y="17"/>
                    <a:pt x="438" y="17"/>
                    <a:pt x="438" y="18"/>
                  </a:cubicBezTo>
                  <a:cubicBezTo>
                    <a:pt x="438" y="18"/>
                    <a:pt x="436" y="20"/>
                    <a:pt x="436" y="20"/>
                  </a:cubicBezTo>
                  <a:cubicBezTo>
                    <a:pt x="437" y="21"/>
                    <a:pt x="438" y="21"/>
                    <a:pt x="439" y="22"/>
                  </a:cubicBezTo>
                  <a:cubicBezTo>
                    <a:pt x="439" y="22"/>
                    <a:pt x="440" y="23"/>
                    <a:pt x="441" y="24"/>
                  </a:cubicBezTo>
                  <a:cubicBezTo>
                    <a:pt x="442" y="22"/>
                    <a:pt x="443" y="21"/>
                    <a:pt x="444" y="19"/>
                  </a:cubicBezTo>
                  <a:cubicBezTo>
                    <a:pt x="444" y="18"/>
                    <a:pt x="442" y="18"/>
                    <a:pt x="442" y="17"/>
                  </a:cubicBezTo>
                  <a:cubicBezTo>
                    <a:pt x="442" y="17"/>
                    <a:pt x="444" y="16"/>
                    <a:pt x="444" y="15"/>
                  </a:cubicBezTo>
                  <a:cubicBezTo>
                    <a:pt x="444" y="14"/>
                    <a:pt x="442" y="14"/>
                    <a:pt x="442" y="13"/>
                  </a:cubicBezTo>
                  <a:cubicBezTo>
                    <a:pt x="441" y="13"/>
                    <a:pt x="443" y="12"/>
                    <a:pt x="443" y="11"/>
                  </a:cubicBezTo>
                  <a:cubicBezTo>
                    <a:pt x="443" y="11"/>
                    <a:pt x="441" y="10"/>
                    <a:pt x="441" y="10"/>
                  </a:cubicBezTo>
                  <a:cubicBezTo>
                    <a:pt x="442" y="9"/>
                    <a:pt x="442" y="8"/>
                    <a:pt x="443" y="7"/>
                  </a:cubicBezTo>
                  <a:cubicBezTo>
                    <a:pt x="443" y="7"/>
                    <a:pt x="444" y="5"/>
                    <a:pt x="444" y="5"/>
                  </a:cubicBezTo>
                  <a:cubicBezTo>
                    <a:pt x="445" y="5"/>
                    <a:pt x="447" y="7"/>
                    <a:pt x="447" y="7"/>
                  </a:cubicBezTo>
                  <a:cubicBezTo>
                    <a:pt x="447" y="7"/>
                    <a:pt x="445" y="8"/>
                    <a:pt x="445" y="9"/>
                  </a:cubicBezTo>
                  <a:cubicBezTo>
                    <a:pt x="446" y="10"/>
                    <a:pt x="446" y="10"/>
                    <a:pt x="447" y="11"/>
                  </a:cubicBezTo>
                  <a:cubicBezTo>
                    <a:pt x="448" y="11"/>
                    <a:pt x="449" y="12"/>
                    <a:pt x="449" y="12"/>
                  </a:cubicBezTo>
                  <a:cubicBezTo>
                    <a:pt x="450" y="13"/>
                    <a:pt x="448" y="14"/>
                    <a:pt x="448" y="15"/>
                  </a:cubicBezTo>
                  <a:cubicBezTo>
                    <a:pt x="447" y="15"/>
                    <a:pt x="446" y="17"/>
                    <a:pt x="446" y="17"/>
                  </a:cubicBezTo>
                  <a:cubicBezTo>
                    <a:pt x="446" y="17"/>
                    <a:pt x="448" y="18"/>
                    <a:pt x="448" y="19"/>
                  </a:cubicBezTo>
                  <a:cubicBezTo>
                    <a:pt x="449" y="19"/>
                    <a:pt x="450" y="20"/>
                    <a:pt x="450" y="20"/>
                  </a:cubicBezTo>
                  <a:cubicBezTo>
                    <a:pt x="451" y="21"/>
                    <a:pt x="449" y="22"/>
                    <a:pt x="449" y="23"/>
                  </a:cubicBezTo>
                  <a:cubicBezTo>
                    <a:pt x="449" y="23"/>
                    <a:pt x="447" y="24"/>
                    <a:pt x="447" y="25"/>
                  </a:cubicBezTo>
                  <a:cubicBezTo>
                    <a:pt x="447" y="25"/>
                    <a:pt x="449" y="26"/>
                    <a:pt x="449" y="26"/>
                  </a:cubicBezTo>
                  <a:cubicBezTo>
                    <a:pt x="449" y="27"/>
                    <a:pt x="451" y="28"/>
                    <a:pt x="452" y="28"/>
                  </a:cubicBezTo>
                  <a:cubicBezTo>
                    <a:pt x="452" y="27"/>
                    <a:pt x="453" y="27"/>
                    <a:pt x="453" y="26"/>
                  </a:cubicBezTo>
                  <a:cubicBezTo>
                    <a:pt x="453" y="26"/>
                    <a:pt x="451" y="25"/>
                    <a:pt x="451" y="24"/>
                  </a:cubicBezTo>
                  <a:cubicBezTo>
                    <a:pt x="451" y="24"/>
                    <a:pt x="452" y="23"/>
                    <a:pt x="453" y="22"/>
                  </a:cubicBezTo>
                  <a:cubicBezTo>
                    <a:pt x="453" y="21"/>
                    <a:pt x="454" y="20"/>
                    <a:pt x="454" y="20"/>
                  </a:cubicBezTo>
                  <a:cubicBezTo>
                    <a:pt x="455" y="20"/>
                    <a:pt x="456" y="22"/>
                    <a:pt x="457" y="21"/>
                  </a:cubicBezTo>
                  <a:cubicBezTo>
                    <a:pt x="457" y="21"/>
                    <a:pt x="458" y="20"/>
                    <a:pt x="458" y="19"/>
                  </a:cubicBezTo>
                  <a:cubicBezTo>
                    <a:pt x="459" y="19"/>
                    <a:pt x="460" y="18"/>
                    <a:pt x="460" y="17"/>
                  </a:cubicBezTo>
                  <a:cubicBezTo>
                    <a:pt x="461" y="16"/>
                    <a:pt x="461" y="16"/>
                    <a:pt x="462" y="15"/>
                  </a:cubicBezTo>
                  <a:cubicBezTo>
                    <a:pt x="462" y="14"/>
                    <a:pt x="464" y="13"/>
                    <a:pt x="463" y="13"/>
                  </a:cubicBezTo>
                  <a:cubicBezTo>
                    <a:pt x="463" y="12"/>
                    <a:pt x="462" y="11"/>
                    <a:pt x="461" y="11"/>
                  </a:cubicBezTo>
                  <a:cubicBezTo>
                    <a:pt x="461" y="11"/>
                    <a:pt x="459" y="9"/>
                    <a:pt x="459" y="9"/>
                  </a:cubicBezTo>
                  <a:cubicBezTo>
                    <a:pt x="459" y="9"/>
                    <a:pt x="460" y="7"/>
                    <a:pt x="461" y="7"/>
                  </a:cubicBezTo>
                  <a:cubicBezTo>
                    <a:pt x="461" y="7"/>
                    <a:pt x="462" y="9"/>
                    <a:pt x="463" y="9"/>
                  </a:cubicBezTo>
                  <a:cubicBezTo>
                    <a:pt x="463" y="8"/>
                    <a:pt x="464" y="6"/>
                    <a:pt x="465" y="6"/>
                  </a:cubicBezTo>
                  <a:cubicBezTo>
                    <a:pt x="465" y="7"/>
                    <a:pt x="466" y="8"/>
                    <a:pt x="467" y="8"/>
                  </a:cubicBezTo>
                  <a:cubicBezTo>
                    <a:pt x="467" y="8"/>
                    <a:pt x="469" y="10"/>
                    <a:pt x="469" y="10"/>
                  </a:cubicBezTo>
                  <a:cubicBezTo>
                    <a:pt x="470" y="10"/>
                    <a:pt x="471" y="12"/>
                    <a:pt x="471" y="11"/>
                  </a:cubicBezTo>
                  <a:cubicBezTo>
                    <a:pt x="472" y="11"/>
                    <a:pt x="473" y="10"/>
                    <a:pt x="473" y="9"/>
                  </a:cubicBezTo>
                  <a:cubicBezTo>
                    <a:pt x="474" y="9"/>
                    <a:pt x="474" y="8"/>
                    <a:pt x="475" y="7"/>
                  </a:cubicBezTo>
                  <a:cubicBezTo>
                    <a:pt x="475" y="6"/>
                    <a:pt x="476" y="6"/>
                    <a:pt x="476" y="5"/>
                  </a:cubicBezTo>
                  <a:cubicBezTo>
                    <a:pt x="477" y="5"/>
                    <a:pt x="479" y="6"/>
                    <a:pt x="479" y="6"/>
                  </a:cubicBezTo>
                  <a:cubicBezTo>
                    <a:pt x="479" y="7"/>
                    <a:pt x="477" y="8"/>
                    <a:pt x="477" y="9"/>
                  </a:cubicBezTo>
                  <a:cubicBezTo>
                    <a:pt x="477" y="9"/>
                    <a:pt x="479" y="10"/>
                    <a:pt x="479" y="10"/>
                  </a:cubicBezTo>
                  <a:cubicBezTo>
                    <a:pt x="479" y="11"/>
                    <a:pt x="478" y="12"/>
                    <a:pt x="478" y="13"/>
                  </a:cubicBezTo>
                  <a:cubicBezTo>
                    <a:pt x="477" y="13"/>
                    <a:pt x="476" y="14"/>
                    <a:pt x="476" y="15"/>
                  </a:cubicBezTo>
                  <a:cubicBezTo>
                    <a:pt x="476" y="15"/>
                    <a:pt x="474" y="17"/>
                    <a:pt x="474" y="17"/>
                  </a:cubicBezTo>
                  <a:cubicBezTo>
                    <a:pt x="474" y="17"/>
                    <a:pt x="476" y="19"/>
                    <a:pt x="476" y="19"/>
                  </a:cubicBezTo>
                  <a:cubicBezTo>
                    <a:pt x="477" y="19"/>
                    <a:pt x="478" y="20"/>
                    <a:pt x="479" y="21"/>
                  </a:cubicBezTo>
                  <a:cubicBezTo>
                    <a:pt x="479" y="21"/>
                    <a:pt x="481" y="22"/>
                    <a:pt x="481" y="22"/>
                  </a:cubicBezTo>
                  <a:cubicBezTo>
                    <a:pt x="481" y="22"/>
                    <a:pt x="479" y="24"/>
                    <a:pt x="479" y="24"/>
                  </a:cubicBezTo>
                  <a:cubicBezTo>
                    <a:pt x="479" y="25"/>
                    <a:pt x="477" y="26"/>
                    <a:pt x="477" y="27"/>
                  </a:cubicBezTo>
                  <a:cubicBezTo>
                    <a:pt x="478" y="27"/>
                    <a:pt x="479" y="28"/>
                    <a:pt x="480" y="28"/>
                  </a:cubicBezTo>
                  <a:cubicBezTo>
                    <a:pt x="480" y="29"/>
                    <a:pt x="481" y="29"/>
                    <a:pt x="482" y="30"/>
                  </a:cubicBezTo>
                  <a:cubicBezTo>
                    <a:pt x="482" y="29"/>
                    <a:pt x="483" y="29"/>
                    <a:pt x="484" y="28"/>
                  </a:cubicBezTo>
                  <a:cubicBezTo>
                    <a:pt x="484" y="27"/>
                    <a:pt x="485" y="26"/>
                    <a:pt x="485" y="26"/>
                  </a:cubicBezTo>
                  <a:cubicBezTo>
                    <a:pt x="485" y="25"/>
                    <a:pt x="487" y="24"/>
                    <a:pt x="487" y="23"/>
                  </a:cubicBezTo>
                  <a:cubicBezTo>
                    <a:pt x="487" y="23"/>
                    <a:pt x="485" y="22"/>
                    <a:pt x="485" y="22"/>
                  </a:cubicBezTo>
                  <a:cubicBezTo>
                    <a:pt x="485" y="21"/>
                    <a:pt x="486" y="20"/>
                    <a:pt x="486" y="19"/>
                  </a:cubicBezTo>
                  <a:cubicBezTo>
                    <a:pt x="487" y="19"/>
                    <a:pt x="488" y="18"/>
                    <a:pt x="488" y="17"/>
                  </a:cubicBezTo>
                  <a:cubicBezTo>
                    <a:pt x="488" y="17"/>
                    <a:pt x="486" y="16"/>
                    <a:pt x="486" y="16"/>
                  </a:cubicBezTo>
                  <a:cubicBezTo>
                    <a:pt x="486" y="15"/>
                    <a:pt x="487" y="13"/>
                    <a:pt x="488" y="13"/>
                  </a:cubicBezTo>
                  <a:cubicBezTo>
                    <a:pt x="488" y="13"/>
                    <a:pt x="489" y="15"/>
                    <a:pt x="490" y="15"/>
                  </a:cubicBezTo>
                  <a:cubicBezTo>
                    <a:pt x="490" y="15"/>
                    <a:pt x="491" y="13"/>
                    <a:pt x="492" y="13"/>
                  </a:cubicBezTo>
                  <a:cubicBezTo>
                    <a:pt x="492" y="12"/>
                    <a:pt x="493" y="11"/>
                    <a:pt x="493" y="11"/>
                  </a:cubicBezTo>
                  <a:cubicBezTo>
                    <a:pt x="493" y="10"/>
                    <a:pt x="491" y="9"/>
                    <a:pt x="491" y="9"/>
                  </a:cubicBezTo>
                  <a:cubicBezTo>
                    <a:pt x="492" y="7"/>
                    <a:pt x="493" y="6"/>
                    <a:pt x="494" y="4"/>
                  </a:cubicBezTo>
                  <a:cubicBezTo>
                    <a:pt x="496" y="6"/>
                    <a:pt x="497" y="7"/>
                    <a:pt x="499" y="8"/>
                  </a:cubicBezTo>
                  <a:cubicBezTo>
                    <a:pt x="499" y="8"/>
                    <a:pt x="501" y="9"/>
                    <a:pt x="501" y="9"/>
                  </a:cubicBezTo>
                  <a:cubicBezTo>
                    <a:pt x="501" y="10"/>
                    <a:pt x="499" y="11"/>
                    <a:pt x="499" y="12"/>
                  </a:cubicBezTo>
                  <a:cubicBezTo>
                    <a:pt x="500" y="12"/>
                    <a:pt x="501" y="13"/>
                    <a:pt x="502" y="13"/>
                  </a:cubicBezTo>
                  <a:cubicBezTo>
                    <a:pt x="502" y="14"/>
                    <a:pt x="500" y="15"/>
                    <a:pt x="500" y="16"/>
                  </a:cubicBezTo>
                  <a:cubicBezTo>
                    <a:pt x="500" y="16"/>
                    <a:pt x="502" y="17"/>
                    <a:pt x="502" y="17"/>
                  </a:cubicBezTo>
                  <a:cubicBezTo>
                    <a:pt x="502" y="18"/>
                    <a:pt x="500" y="19"/>
                    <a:pt x="500" y="20"/>
                  </a:cubicBezTo>
                  <a:cubicBezTo>
                    <a:pt x="501" y="20"/>
                    <a:pt x="503" y="21"/>
                    <a:pt x="503" y="21"/>
                  </a:cubicBezTo>
                  <a:cubicBezTo>
                    <a:pt x="503" y="22"/>
                    <a:pt x="501" y="23"/>
                    <a:pt x="501" y="24"/>
                  </a:cubicBezTo>
                  <a:cubicBezTo>
                    <a:pt x="501" y="24"/>
                    <a:pt x="503" y="25"/>
                    <a:pt x="503" y="25"/>
                  </a:cubicBezTo>
                  <a:cubicBezTo>
                    <a:pt x="504" y="26"/>
                    <a:pt x="505" y="26"/>
                    <a:pt x="505" y="27"/>
                  </a:cubicBezTo>
                  <a:cubicBezTo>
                    <a:pt x="506" y="26"/>
                    <a:pt x="507" y="25"/>
                    <a:pt x="507" y="25"/>
                  </a:cubicBezTo>
                  <a:cubicBezTo>
                    <a:pt x="508" y="24"/>
                    <a:pt x="509" y="23"/>
                    <a:pt x="509" y="22"/>
                  </a:cubicBezTo>
                  <a:cubicBezTo>
                    <a:pt x="509" y="22"/>
                    <a:pt x="507" y="21"/>
                    <a:pt x="507" y="21"/>
                  </a:cubicBezTo>
                  <a:cubicBezTo>
                    <a:pt x="507" y="20"/>
                    <a:pt x="508" y="19"/>
                    <a:pt x="508" y="19"/>
                  </a:cubicBezTo>
                  <a:cubicBezTo>
                    <a:pt x="509" y="18"/>
                    <a:pt x="510" y="17"/>
                    <a:pt x="510" y="16"/>
                  </a:cubicBezTo>
                  <a:cubicBezTo>
                    <a:pt x="511" y="16"/>
                    <a:pt x="511" y="15"/>
                    <a:pt x="512" y="14"/>
                  </a:cubicBezTo>
                  <a:cubicBezTo>
                    <a:pt x="513" y="13"/>
                    <a:pt x="514" y="11"/>
                    <a:pt x="515" y="10"/>
                  </a:cubicBezTo>
                  <a:cubicBezTo>
                    <a:pt x="516" y="10"/>
                    <a:pt x="517" y="11"/>
                    <a:pt x="517" y="11"/>
                  </a:cubicBezTo>
                  <a:cubicBezTo>
                    <a:pt x="518" y="12"/>
                    <a:pt x="519" y="12"/>
                    <a:pt x="520" y="13"/>
                  </a:cubicBezTo>
                  <a:cubicBezTo>
                    <a:pt x="520" y="14"/>
                    <a:pt x="521" y="14"/>
                    <a:pt x="522" y="15"/>
                  </a:cubicBezTo>
                  <a:cubicBezTo>
                    <a:pt x="522" y="14"/>
                    <a:pt x="523" y="13"/>
                    <a:pt x="524" y="12"/>
                  </a:cubicBezTo>
                  <a:cubicBezTo>
                    <a:pt x="523" y="13"/>
                    <a:pt x="526" y="14"/>
                    <a:pt x="526" y="14"/>
                  </a:cubicBezTo>
                  <a:cubicBezTo>
                    <a:pt x="526" y="14"/>
                    <a:pt x="524" y="16"/>
                    <a:pt x="524" y="16"/>
                  </a:cubicBezTo>
                  <a:cubicBezTo>
                    <a:pt x="524" y="16"/>
                    <a:pt x="522" y="15"/>
                    <a:pt x="522" y="15"/>
                  </a:cubicBezTo>
                  <a:cubicBezTo>
                    <a:pt x="522" y="15"/>
                    <a:pt x="520" y="17"/>
                    <a:pt x="520" y="17"/>
                  </a:cubicBezTo>
                  <a:cubicBezTo>
                    <a:pt x="520" y="17"/>
                    <a:pt x="522" y="19"/>
                    <a:pt x="522" y="19"/>
                  </a:cubicBezTo>
                  <a:cubicBezTo>
                    <a:pt x="522" y="19"/>
                    <a:pt x="521" y="20"/>
                    <a:pt x="521" y="21"/>
                  </a:cubicBezTo>
                  <a:cubicBezTo>
                    <a:pt x="520" y="22"/>
                    <a:pt x="520" y="22"/>
                    <a:pt x="519" y="23"/>
                  </a:cubicBezTo>
                  <a:cubicBezTo>
                    <a:pt x="518" y="24"/>
                    <a:pt x="518" y="25"/>
                    <a:pt x="517" y="25"/>
                  </a:cubicBezTo>
                  <a:cubicBezTo>
                    <a:pt x="517" y="26"/>
                    <a:pt x="516" y="27"/>
                    <a:pt x="516" y="28"/>
                  </a:cubicBezTo>
                  <a:cubicBezTo>
                    <a:pt x="515" y="28"/>
                    <a:pt x="518" y="29"/>
                    <a:pt x="518" y="29"/>
                  </a:cubicBezTo>
                  <a:cubicBezTo>
                    <a:pt x="519" y="28"/>
                    <a:pt x="520" y="26"/>
                    <a:pt x="521" y="25"/>
                  </a:cubicBezTo>
                  <a:cubicBezTo>
                    <a:pt x="522" y="24"/>
                    <a:pt x="522" y="23"/>
                    <a:pt x="523" y="23"/>
                  </a:cubicBezTo>
                  <a:cubicBezTo>
                    <a:pt x="523" y="22"/>
                    <a:pt x="525" y="24"/>
                    <a:pt x="525" y="24"/>
                  </a:cubicBezTo>
                  <a:cubicBezTo>
                    <a:pt x="526" y="24"/>
                    <a:pt x="527" y="22"/>
                    <a:pt x="527" y="22"/>
                  </a:cubicBezTo>
                  <a:cubicBezTo>
                    <a:pt x="527" y="21"/>
                    <a:pt x="528" y="21"/>
                    <a:pt x="529" y="20"/>
                  </a:cubicBezTo>
                  <a:cubicBezTo>
                    <a:pt x="529" y="19"/>
                    <a:pt x="530" y="18"/>
                    <a:pt x="530" y="18"/>
                  </a:cubicBezTo>
                  <a:cubicBezTo>
                    <a:pt x="530" y="17"/>
                    <a:pt x="528" y="16"/>
                    <a:pt x="528" y="16"/>
                  </a:cubicBezTo>
                  <a:cubicBezTo>
                    <a:pt x="528" y="15"/>
                    <a:pt x="530" y="14"/>
                    <a:pt x="530" y="14"/>
                  </a:cubicBezTo>
                  <a:cubicBezTo>
                    <a:pt x="529" y="14"/>
                    <a:pt x="528" y="12"/>
                    <a:pt x="528" y="12"/>
                  </a:cubicBezTo>
                  <a:cubicBezTo>
                    <a:pt x="528" y="12"/>
                    <a:pt x="529" y="10"/>
                    <a:pt x="529" y="10"/>
                  </a:cubicBezTo>
                  <a:cubicBezTo>
                    <a:pt x="530" y="10"/>
                    <a:pt x="531" y="11"/>
                    <a:pt x="531" y="11"/>
                  </a:cubicBezTo>
                  <a:cubicBezTo>
                    <a:pt x="532" y="12"/>
                    <a:pt x="534" y="13"/>
                    <a:pt x="534" y="13"/>
                  </a:cubicBezTo>
                  <a:cubicBezTo>
                    <a:pt x="534" y="14"/>
                    <a:pt x="532" y="15"/>
                    <a:pt x="532" y="15"/>
                  </a:cubicBezTo>
                  <a:cubicBezTo>
                    <a:pt x="532" y="16"/>
                    <a:pt x="534" y="16"/>
                    <a:pt x="534" y="17"/>
                  </a:cubicBezTo>
                  <a:cubicBezTo>
                    <a:pt x="534" y="18"/>
                    <a:pt x="532" y="19"/>
                    <a:pt x="532" y="19"/>
                  </a:cubicBezTo>
                  <a:cubicBezTo>
                    <a:pt x="533" y="20"/>
                    <a:pt x="535" y="20"/>
                    <a:pt x="535" y="21"/>
                  </a:cubicBezTo>
                  <a:cubicBezTo>
                    <a:pt x="535" y="22"/>
                    <a:pt x="537" y="22"/>
                    <a:pt x="537" y="23"/>
                  </a:cubicBezTo>
                  <a:cubicBezTo>
                    <a:pt x="537" y="22"/>
                    <a:pt x="539" y="21"/>
                    <a:pt x="539" y="20"/>
                  </a:cubicBezTo>
                  <a:cubicBezTo>
                    <a:pt x="539" y="20"/>
                    <a:pt x="536" y="19"/>
                    <a:pt x="536" y="19"/>
                  </a:cubicBezTo>
                  <a:cubicBezTo>
                    <a:pt x="536" y="18"/>
                    <a:pt x="538" y="17"/>
                    <a:pt x="538" y="17"/>
                  </a:cubicBezTo>
                  <a:cubicBezTo>
                    <a:pt x="538" y="16"/>
                    <a:pt x="539" y="14"/>
                    <a:pt x="540" y="14"/>
                  </a:cubicBezTo>
                  <a:cubicBezTo>
                    <a:pt x="540" y="14"/>
                    <a:pt x="542" y="16"/>
                    <a:pt x="542" y="16"/>
                  </a:cubicBezTo>
                  <a:cubicBezTo>
                    <a:pt x="543" y="16"/>
                    <a:pt x="543" y="14"/>
                    <a:pt x="544" y="14"/>
                  </a:cubicBezTo>
                  <a:cubicBezTo>
                    <a:pt x="545" y="14"/>
                    <a:pt x="545" y="15"/>
                    <a:pt x="546" y="15"/>
                  </a:cubicBezTo>
                  <a:cubicBezTo>
                    <a:pt x="547" y="16"/>
                    <a:pt x="548" y="17"/>
                    <a:pt x="548" y="17"/>
                  </a:cubicBezTo>
                  <a:cubicBezTo>
                    <a:pt x="548" y="18"/>
                    <a:pt x="546" y="19"/>
                    <a:pt x="547" y="19"/>
                  </a:cubicBezTo>
                  <a:cubicBezTo>
                    <a:pt x="547" y="20"/>
                    <a:pt x="549" y="21"/>
                    <a:pt x="549" y="21"/>
                  </a:cubicBezTo>
                  <a:cubicBezTo>
                    <a:pt x="549" y="21"/>
                    <a:pt x="550" y="23"/>
                    <a:pt x="551" y="23"/>
                  </a:cubicBezTo>
                  <a:cubicBezTo>
                    <a:pt x="551" y="23"/>
                    <a:pt x="552" y="21"/>
                    <a:pt x="553" y="21"/>
                  </a:cubicBezTo>
                  <a:cubicBezTo>
                    <a:pt x="553" y="20"/>
                    <a:pt x="554" y="19"/>
                    <a:pt x="554" y="18"/>
                  </a:cubicBezTo>
                  <a:cubicBezTo>
                    <a:pt x="554" y="18"/>
                    <a:pt x="552" y="17"/>
                    <a:pt x="552" y="17"/>
                  </a:cubicBezTo>
                  <a:cubicBezTo>
                    <a:pt x="553" y="16"/>
                    <a:pt x="553" y="15"/>
                    <a:pt x="554" y="14"/>
                  </a:cubicBezTo>
                  <a:cubicBezTo>
                    <a:pt x="554" y="14"/>
                    <a:pt x="556" y="16"/>
                    <a:pt x="556" y="16"/>
                  </a:cubicBezTo>
                  <a:cubicBezTo>
                    <a:pt x="557" y="17"/>
                    <a:pt x="558" y="18"/>
                    <a:pt x="558" y="18"/>
                  </a:cubicBezTo>
                  <a:cubicBezTo>
                    <a:pt x="559" y="18"/>
                    <a:pt x="560" y="20"/>
                    <a:pt x="561" y="20"/>
                  </a:cubicBezTo>
                  <a:cubicBezTo>
                    <a:pt x="561" y="20"/>
                    <a:pt x="562" y="17"/>
                    <a:pt x="562" y="17"/>
                  </a:cubicBezTo>
                  <a:cubicBezTo>
                    <a:pt x="563" y="18"/>
                    <a:pt x="564" y="19"/>
                    <a:pt x="565" y="19"/>
                  </a:cubicBezTo>
                  <a:cubicBezTo>
                    <a:pt x="565" y="20"/>
                    <a:pt x="563" y="21"/>
                    <a:pt x="563" y="21"/>
                  </a:cubicBezTo>
                  <a:cubicBezTo>
                    <a:pt x="563" y="22"/>
                    <a:pt x="561" y="23"/>
                    <a:pt x="561" y="23"/>
                  </a:cubicBezTo>
                  <a:cubicBezTo>
                    <a:pt x="561" y="24"/>
                    <a:pt x="563" y="25"/>
                    <a:pt x="563" y="25"/>
                  </a:cubicBezTo>
                  <a:cubicBezTo>
                    <a:pt x="564" y="26"/>
                    <a:pt x="565" y="26"/>
                    <a:pt x="566" y="27"/>
                  </a:cubicBezTo>
                  <a:cubicBezTo>
                    <a:pt x="567" y="25"/>
                    <a:pt x="568" y="24"/>
                    <a:pt x="569" y="22"/>
                  </a:cubicBezTo>
                  <a:cubicBezTo>
                    <a:pt x="570" y="22"/>
                    <a:pt x="570" y="21"/>
                    <a:pt x="571" y="20"/>
                  </a:cubicBezTo>
                  <a:cubicBezTo>
                    <a:pt x="572" y="19"/>
                    <a:pt x="573" y="17"/>
                    <a:pt x="574" y="16"/>
                  </a:cubicBezTo>
                  <a:cubicBezTo>
                    <a:pt x="575" y="15"/>
                    <a:pt x="575" y="14"/>
                    <a:pt x="576" y="14"/>
                  </a:cubicBezTo>
                  <a:cubicBezTo>
                    <a:pt x="577" y="14"/>
                    <a:pt x="577" y="15"/>
                    <a:pt x="578" y="15"/>
                  </a:cubicBezTo>
                  <a:cubicBezTo>
                    <a:pt x="579" y="16"/>
                    <a:pt x="580" y="16"/>
                    <a:pt x="580" y="17"/>
                  </a:cubicBezTo>
                  <a:cubicBezTo>
                    <a:pt x="580" y="17"/>
                    <a:pt x="578" y="19"/>
                    <a:pt x="579" y="19"/>
                  </a:cubicBezTo>
                  <a:cubicBezTo>
                    <a:pt x="579" y="19"/>
                    <a:pt x="581" y="21"/>
                    <a:pt x="581" y="21"/>
                  </a:cubicBezTo>
                  <a:cubicBezTo>
                    <a:pt x="581" y="21"/>
                    <a:pt x="582" y="19"/>
                    <a:pt x="582" y="19"/>
                  </a:cubicBezTo>
                  <a:cubicBezTo>
                    <a:pt x="583" y="18"/>
                    <a:pt x="584" y="17"/>
                    <a:pt x="584" y="16"/>
                  </a:cubicBezTo>
                  <a:cubicBezTo>
                    <a:pt x="584" y="16"/>
                    <a:pt x="582" y="15"/>
                    <a:pt x="582" y="15"/>
                  </a:cubicBezTo>
                  <a:cubicBezTo>
                    <a:pt x="582" y="14"/>
                    <a:pt x="583" y="13"/>
                    <a:pt x="584" y="12"/>
                  </a:cubicBezTo>
                  <a:cubicBezTo>
                    <a:pt x="584" y="12"/>
                    <a:pt x="585" y="11"/>
                    <a:pt x="585" y="10"/>
                  </a:cubicBezTo>
                  <a:cubicBezTo>
                    <a:pt x="586" y="9"/>
                    <a:pt x="587" y="9"/>
                    <a:pt x="587" y="8"/>
                  </a:cubicBezTo>
                  <a:cubicBezTo>
                    <a:pt x="587" y="8"/>
                    <a:pt x="588" y="6"/>
                    <a:pt x="589" y="6"/>
                  </a:cubicBezTo>
                  <a:cubicBezTo>
                    <a:pt x="589" y="6"/>
                    <a:pt x="591" y="7"/>
                    <a:pt x="591" y="7"/>
                  </a:cubicBezTo>
                  <a:cubicBezTo>
                    <a:pt x="591" y="8"/>
                    <a:pt x="590" y="9"/>
                    <a:pt x="589" y="10"/>
                  </a:cubicBezTo>
                  <a:cubicBezTo>
                    <a:pt x="589" y="10"/>
                    <a:pt x="588" y="12"/>
                    <a:pt x="588" y="12"/>
                  </a:cubicBezTo>
                  <a:cubicBezTo>
                    <a:pt x="588" y="12"/>
                    <a:pt x="590" y="14"/>
                    <a:pt x="590" y="14"/>
                  </a:cubicBezTo>
                  <a:cubicBezTo>
                    <a:pt x="590" y="14"/>
                    <a:pt x="591" y="11"/>
                    <a:pt x="592" y="11"/>
                  </a:cubicBezTo>
                  <a:cubicBezTo>
                    <a:pt x="592" y="11"/>
                    <a:pt x="593" y="13"/>
                    <a:pt x="594" y="13"/>
                  </a:cubicBezTo>
                  <a:cubicBezTo>
                    <a:pt x="594" y="13"/>
                    <a:pt x="595" y="11"/>
                    <a:pt x="595" y="11"/>
                  </a:cubicBezTo>
                  <a:cubicBezTo>
                    <a:pt x="596" y="11"/>
                    <a:pt x="597" y="13"/>
                    <a:pt x="598" y="13"/>
                  </a:cubicBezTo>
                  <a:cubicBezTo>
                    <a:pt x="598" y="12"/>
                    <a:pt x="599" y="11"/>
                    <a:pt x="599" y="10"/>
                  </a:cubicBezTo>
                  <a:cubicBezTo>
                    <a:pt x="600" y="10"/>
                    <a:pt x="601" y="9"/>
                    <a:pt x="601" y="8"/>
                  </a:cubicBezTo>
                  <a:cubicBezTo>
                    <a:pt x="601" y="8"/>
                    <a:pt x="603" y="6"/>
                    <a:pt x="603" y="6"/>
                  </a:cubicBezTo>
                  <a:cubicBezTo>
                    <a:pt x="603" y="6"/>
                    <a:pt x="601" y="4"/>
                    <a:pt x="601" y="4"/>
                  </a:cubicBezTo>
                  <a:cubicBezTo>
                    <a:pt x="601" y="4"/>
                    <a:pt x="602" y="2"/>
                    <a:pt x="602" y="2"/>
                  </a:cubicBezTo>
                  <a:cubicBezTo>
                    <a:pt x="603" y="2"/>
                    <a:pt x="604" y="4"/>
                    <a:pt x="605" y="4"/>
                  </a:cubicBezTo>
                  <a:cubicBezTo>
                    <a:pt x="605" y="4"/>
                    <a:pt x="607" y="5"/>
                    <a:pt x="607" y="5"/>
                  </a:cubicBezTo>
                  <a:cubicBezTo>
                    <a:pt x="607" y="6"/>
                    <a:pt x="605" y="7"/>
                    <a:pt x="605" y="8"/>
                  </a:cubicBezTo>
                  <a:cubicBezTo>
                    <a:pt x="605" y="8"/>
                    <a:pt x="603" y="9"/>
                    <a:pt x="603" y="10"/>
                  </a:cubicBezTo>
                  <a:cubicBezTo>
                    <a:pt x="603" y="10"/>
                    <a:pt x="606" y="11"/>
                    <a:pt x="606" y="12"/>
                  </a:cubicBezTo>
                  <a:cubicBezTo>
                    <a:pt x="605" y="12"/>
                    <a:pt x="604" y="14"/>
                    <a:pt x="604" y="14"/>
                  </a:cubicBezTo>
                  <a:cubicBezTo>
                    <a:pt x="603" y="14"/>
                    <a:pt x="602" y="12"/>
                    <a:pt x="602" y="12"/>
                  </a:cubicBezTo>
                  <a:cubicBezTo>
                    <a:pt x="601" y="12"/>
                    <a:pt x="600" y="14"/>
                    <a:pt x="600" y="14"/>
                  </a:cubicBezTo>
                  <a:cubicBezTo>
                    <a:pt x="600" y="15"/>
                    <a:pt x="598" y="16"/>
                    <a:pt x="598" y="16"/>
                  </a:cubicBezTo>
                  <a:cubicBezTo>
                    <a:pt x="598" y="17"/>
                    <a:pt x="601" y="18"/>
                    <a:pt x="600" y="18"/>
                  </a:cubicBezTo>
                  <a:cubicBezTo>
                    <a:pt x="600" y="19"/>
                    <a:pt x="599" y="20"/>
                    <a:pt x="599" y="20"/>
                  </a:cubicBezTo>
                  <a:cubicBezTo>
                    <a:pt x="598" y="21"/>
                    <a:pt x="597" y="22"/>
                    <a:pt x="597" y="23"/>
                  </a:cubicBezTo>
                  <a:cubicBezTo>
                    <a:pt x="597" y="23"/>
                    <a:pt x="599" y="24"/>
                    <a:pt x="599" y="24"/>
                  </a:cubicBezTo>
                  <a:cubicBezTo>
                    <a:pt x="599" y="25"/>
                    <a:pt x="598" y="26"/>
                    <a:pt x="598" y="27"/>
                  </a:cubicBezTo>
                  <a:cubicBezTo>
                    <a:pt x="597" y="27"/>
                    <a:pt x="596" y="28"/>
                    <a:pt x="596" y="29"/>
                  </a:cubicBezTo>
                  <a:cubicBezTo>
                    <a:pt x="597" y="29"/>
                    <a:pt x="597" y="31"/>
                    <a:pt x="598" y="31"/>
                  </a:cubicBezTo>
                  <a:cubicBezTo>
                    <a:pt x="598" y="30"/>
                    <a:pt x="600" y="29"/>
                    <a:pt x="600" y="28"/>
                  </a:cubicBezTo>
                  <a:cubicBezTo>
                    <a:pt x="600" y="28"/>
                    <a:pt x="601" y="27"/>
                    <a:pt x="602" y="26"/>
                  </a:cubicBezTo>
                  <a:cubicBezTo>
                    <a:pt x="602" y="25"/>
                    <a:pt x="603" y="25"/>
                    <a:pt x="603" y="24"/>
                  </a:cubicBezTo>
                  <a:cubicBezTo>
                    <a:pt x="604" y="23"/>
                    <a:pt x="604" y="22"/>
                    <a:pt x="605" y="22"/>
                  </a:cubicBezTo>
                  <a:cubicBezTo>
                    <a:pt x="605" y="21"/>
                    <a:pt x="607" y="20"/>
                    <a:pt x="607" y="19"/>
                  </a:cubicBezTo>
                  <a:cubicBezTo>
                    <a:pt x="607" y="19"/>
                    <a:pt x="604" y="18"/>
                    <a:pt x="604" y="18"/>
                  </a:cubicBezTo>
                  <a:cubicBezTo>
                    <a:pt x="605" y="17"/>
                    <a:pt x="606" y="16"/>
                    <a:pt x="606" y="15"/>
                  </a:cubicBezTo>
                  <a:cubicBezTo>
                    <a:pt x="607" y="15"/>
                    <a:pt x="607" y="14"/>
                    <a:pt x="608" y="13"/>
                  </a:cubicBezTo>
                  <a:cubicBezTo>
                    <a:pt x="608" y="13"/>
                    <a:pt x="610" y="15"/>
                    <a:pt x="610" y="15"/>
                  </a:cubicBezTo>
                  <a:cubicBezTo>
                    <a:pt x="611" y="13"/>
                    <a:pt x="612" y="12"/>
                    <a:pt x="613" y="10"/>
                  </a:cubicBezTo>
                  <a:cubicBezTo>
                    <a:pt x="614" y="11"/>
                    <a:pt x="616" y="12"/>
                    <a:pt x="616" y="12"/>
                  </a:cubicBezTo>
                  <a:cubicBezTo>
                    <a:pt x="616" y="13"/>
                    <a:pt x="614" y="14"/>
                    <a:pt x="614" y="14"/>
                  </a:cubicBezTo>
                  <a:cubicBezTo>
                    <a:pt x="614" y="15"/>
                    <a:pt x="616" y="16"/>
                    <a:pt x="616" y="16"/>
                  </a:cubicBezTo>
                  <a:cubicBezTo>
                    <a:pt x="616" y="16"/>
                    <a:pt x="618" y="14"/>
                    <a:pt x="618" y="14"/>
                  </a:cubicBezTo>
                  <a:cubicBezTo>
                    <a:pt x="618" y="14"/>
                    <a:pt x="620" y="15"/>
                    <a:pt x="620" y="16"/>
                  </a:cubicBezTo>
                  <a:cubicBezTo>
                    <a:pt x="620" y="16"/>
                    <a:pt x="618" y="18"/>
                    <a:pt x="618" y="18"/>
                  </a:cubicBezTo>
                  <a:cubicBezTo>
                    <a:pt x="619" y="18"/>
                    <a:pt x="620" y="19"/>
                    <a:pt x="621" y="19"/>
                  </a:cubicBezTo>
                  <a:cubicBezTo>
                    <a:pt x="621" y="20"/>
                    <a:pt x="622" y="17"/>
                    <a:pt x="622" y="17"/>
                  </a:cubicBezTo>
                  <a:cubicBezTo>
                    <a:pt x="623" y="17"/>
                    <a:pt x="624" y="19"/>
                    <a:pt x="625" y="19"/>
                  </a:cubicBezTo>
                  <a:cubicBezTo>
                    <a:pt x="626" y="17"/>
                    <a:pt x="627" y="16"/>
                    <a:pt x="628" y="15"/>
                  </a:cubicBezTo>
                  <a:cubicBezTo>
                    <a:pt x="629" y="14"/>
                    <a:pt x="629" y="13"/>
                    <a:pt x="630" y="12"/>
                  </a:cubicBezTo>
                  <a:cubicBezTo>
                    <a:pt x="630" y="12"/>
                    <a:pt x="631" y="11"/>
                    <a:pt x="631" y="10"/>
                  </a:cubicBezTo>
                  <a:cubicBezTo>
                    <a:pt x="632" y="10"/>
                    <a:pt x="633" y="8"/>
                    <a:pt x="633" y="8"/>
                  </a:cubicBezTo>
                  <a:cubicBezTo>
                    <a:pt x="633" y="7"/>
                    <a:pt x="631" y="6"/>
                    <a:pt x="631" y="6"/>
                  </a:cubicBezTo>
                  <a:cubicBezTo>
                    <a:pt x="631" y="5"/>
                    <a:pt x="632" y="4"/>
                    <a:pt x="633" y="4"/>
                  </a:cubicBezTo>
                  <a:cubicBezTo>
                    <a:pt x="633" y="3"/>
                    <a:pt x="634" y="2"/>
                    <a:pt x="634" y="2"/>
                  </a:cubicBezTo>
                  <a:cubicBezTo>
                    <a:pt x="636" y="3"/>
                    <a:pt x="637" y="4"/>
                    <a:pt x="639" y="5"/>
                  </a:cubicBezTo>
                  <a:cubicBezTo>
                    <a:pt x="639" y="6"/>
                    <a:pt x="637" y="7"/>
                    <a:pt x="637" y="7"/>
                  </a:cubicBezTo>
                  <a:cubicBezTo>
                    <a:pt x="637" y="8"/>
                    <a:pt x="639" y="9"/>
                    <a:pt x="639" y="9"/>
                  </a:cubicBezTo>
                  <a:cubicBezTo>
                    <a:pt x="640" y="10"/>
                    <a:pt x="641" y="10"/>
                    <a:pt x="642" y="11"/>
                  </a:cubicBezTo>
                  <a:cubicBezTo>
                    <a:pt x="642" y="11"/>
                    <a:pt x="643" y="12"/>
                    <a:pt x="644" y="12"/>
                  </a:cubicBezTo>
                  <a:cubicBezTo>
                    <a:pt x="645" y="13"/>
                    <a:pt x="645" y="14"/>
                    <a:pt x="646" y="14"/>
                  </a:cubicBezTo>
                  <a:cubicBezTo>
                    <a:pt x="646" y="14"/>
                    <a:pt x="648" y="16"/>
                    <a:pt x="648" y="16"/>
                  </a:cubicBezTo>
                  <a:cubicBezTo>
                    <a:pt x="648" y="16"/>
                    <a:pt x="647" y="18"/>
                    <a:pt x="647" y="18"/>
                  </a:cubicBezTo>
                  <a:cubicBezTo>
                    <a:pt x="646" y="19"/>
                    <a:pt x="645" y="20"/>
                    <a:pt x="645" y="20"/>
                  </a:cubicBezTo>
                  <a:cubicBezTo>
                    <a:pt x="644" y="20"/>
                    <a:pt x="643" y="19"/>
                    <a:pt x="643" y="19"/>
                  </a:cubicBezTo>
                  <a:cubicBezTo>
                    <a:pt x="642" y="19"/>
                    <a:pt x="642" y="21"/>
                    <a:pt x="641" y="21"/>
                  </a:cubicBezTo>
                  <a:cubicBezTo>
                    <a:pt x="642" y="22"/>
                    <a:pt x="644" y="23"/>
                    <a:pt x="645" y="24"/>
                  </a:cubicBezTo>
                  <a:cubicBezTo>
                    <a:pt x="646" y="24"/>
                    <a:pt x="646" y="22"/>
                    <a:pt x="647" y="22"/>
                  </a:cubicBezTo>
                  <a:cubicBezTo>
                    <a:pt x="647" y="22"/>
                    <a:pt x="649" y="24"/>
                    <a:pt x="649" y="24"/>
                  </a:cubicBezTo>
                  <a:cubicBezTo>
                    <a:pt x="650" y="23"/>
                    <a:pt x="651" y="22"/>
                    <a:pt x="651" y="21"/>
                  </a:cubicBezTo>
                  <a:cubicBezTo>
                    <a:pt x="652" y="21"/>
                    <a:pt x="652" y="20"/>
                    <a:pt x="653" y="19"/>
                  </a:cubicBezTo>
                  <a:cubicBezTo>
                    <a:pt x="653" y="18"/>
                    <a:pt x="654" y="18"/>
                    <a:pt x="654" y="17"/>
                  </a:cubicBezTo>
                  <a:cubicBezTo>
                    <a:pt x="655" y="16"/>
                    <a:pt x="656" y="15"/>
                    <a:pt x="656" y="15"/>
                  </a:cubicBezTo>
                  <a:cubicBezTo>
                    <a:pt x="656" y="14"/>
                    <a:pt x="658" y="13"/>
                    <a:pt x="658" y="13"/>
                  </a:cubicBezTo>
                  <a:cubicBezTo>
                    <a:pt x="658" y="12"/>
                    <a:pt x="656" y="11"/>
                    <a:pt x="656" y="11"/>
                  </a:cubicBezTo>
                  <a:cubicBezTo>
                    <a:pt x="655" y="11"/>
                    <a:pt x="653" y="9"/>
                    <a:pt x="653" y="9"/>
                  </a:cubicBezTo>
                  <a:cubicBezTo>
                    <a:pt x="654" y="9"/>
                    <a:pt x="655" y="7"/>
                    <a:pt x="655" y="7"/>
                  </a:cubicBezTo>
                  <a:cubicBezTo>
                    <a:pt x="656" y="7"/>
                    <a:pt x="657" y="8"/>
                    <a:pt x="657" y="9"/>
                  </a:cubicBezTo>
                  <a:cubicBezTo>
                    <a:pt x="658" y="9"/>
                    <a:pt x="659" y="10"/>
                    <a:pt x="660" y="10"/>
                  </a:cubicBezTo>
                  <a:cubicBezTo>
                    <a:pt x="660" y="11"/>
                    <a:pt x="661" y="12"/>
                    <a:pt x="662" y="12"/>
                  </a:cubicBezTo>
                  <a:cubicBezTo>
                    <a:pt x="662" y="12"/>
                    <a:pt x="663" y="14"/>
                    <a:pt x="664" y="14"/>
                  </a:cubicBezTo>
                  <a:cubicBezTo>
                    <a:pt x="664" y="14"/>
                    <a:pt x="665" y="12"/>
                    <a:pt x="666" y="11"/>
                  </a:cubicBezTo>
                  <a:cubicBezTo>
                    <a:pt x="666" y="11"/>
                    <a:pt x="667" y="9"/>
                    <a:pt x="667" y="9"/>
                  </a:cubicBezTo>
                  <a:cubicBezTo>
                    <a:pt x="668" y="9"/>
                    <a:pt x="669" y="11"/>
                    <a:pt x="670" y="11"/>
                  </a:cubicBezTo>
                  <a:cubicBezTo>
                    <a:pt x="670" y="11"/>
                    <a:pt x="671" y="13"/>
                    <a:pt x="672" y="13"/>
                  </a:cubicBezTo>
                  <a:cubicBezTo>
                    <a:pt x="672" y="13"/>
                    <a:pt x="673" y="11"/>
                    <a:pt x="674" y="10"/>
                  </a:cubicBezTo>
                  <a:cubicBezTo>
                    <a:pt x="674" y="10"/>
                    <a:pt x="675" y="8"/>
                    <a:pt x="675" y="8"/>
                  </a:cubicBezTo>
                  <a:cubicBezTo>
                    <a:pt x="676" y="8"/>
                    <a:pt x="677" y="9"/>
                    <a:pt x="677" y="10"/>
                  </a:cubicBezTo>
                  <a:cubicBezTo>
                    <a:pt x="678" y="10"/>
                    <a:pt x="676" y="12"/>
                    <a:pt x="676" y="12"/>
                  </a:cubicBezTo>
                  <a:cubicBezTo>
                    <a:pt x="675" y="13"/>
                    <a:pt x="674" y="14"/>
                    <a:pt x="674" y="14"/>
                  </a:cubicBezTo>
                  <a:cubicBezTo>
                    <a:pt x="674" y="15"/>
                    <a:pt x="676" y="16"/>
                    <a:pt x="676" y="16"/>
                  </a:cubicBezTo>
                  <a:cubicBezTo>
                    <a:pt x="676" y="17"/>
                    <a:pt x="675" y="18"/>
                    <a:pt x="675" y="18"/>
                  </a:cubicBezTo>
                  <a:cubicBezTo>
                    <a:pt x="675" y="19"/>
                    <a:pt x="677" y="19"/>
                    <a:pt x="677" y="20"/>
                  </a:cubicBezTo>
                  <a:cubicBezTo>
                    <a:pt x="677" y="21"/>
                    <a:pt x="675" y="22"/>
                    <a:pt x="675" y="22"/>
                  </a:cubicBezTo>
                  <a:cubicBezTo>
                    <a:pt x="675" y="23"/>
                    <a:pt x="677" y="23"/>
                    <a:pt x="677" y="24"/>
                  </a:cubicBezTo>
                  <a:cubicBezTo>
                    <a:pt x="677" y="25"/>
                    <a:pt x="676" y="26"/>
                    <a:pt x="676" y="26"/>
                  </a:cubicBezTo>
                  <a:cubicBezTo>
                    <a:pt x="676" y="27"/>
                    <a:pt x="678" y="27"/>
                    <a:pt x="678" y="28"/>
                  </a:cubicBezTo>
                  <a:cubicBezTo>
                    <a:pt x="678" y="27"/>
                    <a:pt x="679" y="26"/>
                    <a:pt x="680" y="26"/>
                  </a:cubicBezTo>
                  <a:cubicBezTo>
                    <a:pt x="680" y="25"/>
                    <a:pt x="681" y="24"/>
                    <a:pt x="681" y="23"/>
                  </a:cubicBezTo>
                  <a:cubicBezTo>
                    <a:pt x="682" y="23"/>
                    <a:pt x="683" y="22"/>
                    <a:pt x="683" y="21"/>
                  </a:cubicBezTo>
                  <a:cubicBezTo>
                    <a:pt x="683" y="21"/>
                    <a:pt x="681" y="20"/>
                    <a:pt x="681" y="19"/>
                  </a:cubicBezTo>
                  <a:cubicBezTo>
                    <a:pt x="681" y="19"/>
                    <a:pt x="683" y="18"/>
                    <a:pt x="682" y="17"/>
                  </a:cubicBezTo>
                  <a:cubicBezTo>
                    <a:pt x="682" y="17"/>
                    <a:pt x="680" y="16"/>
                    <a:pt x="680" y="16"/>
                  </a:cubicBezTo>
                  <a:cubicBezTo>
                    <a:pt x="680" y="15"/>
                    <a:pt x="682" y="14"/>
                    <a:pt x="682" y="13"/>
                  </a:cubicBezTo>
                  <a:cubicBezTo>
                    <a:pt x="682" y="13"/>
                    <a:pt x="680" y="12"/>
                    <a:pt x="680" y="12"/>
                  </a:cubicBezTo>
                  <a:cubicBezTo>
                    <a:pt x="680" y="11"/>
                    <a:pt x="681" y="9"/>
                    <a:pt x="681" y="9"/>
                  </a:cubicBezTo>
                  <a:cubicBezTo>
                    <a:pt x="682" y="9"/>
                    <a:pt x="683" y="11"/>
                    <a:pt x="684" y="11"/>
                  </a:cubicBezTo>
                  <a:cubicBezTo>
                    <a:pt x="684" y="11"/>
                    <a:pt x="685" y="13"/>
                    <a:pt x="686" y="13"/>
                  </a:cubicBezTo>
                  <a:cubicBezTo>
                    <a:pt x="686" y="13"/>
                    <a:pt x="687" y="10"/>
                    <a:pt x="688" y="11"/>
                  </a:cubicBezTo>
                  <a:cubicBezTo>
                    <a:pt x="688" y="11"/>
                    <a:pt x="689" y="12"/>
                    <a:pt x="690" y="12"/>
                  </a:cubicBezTo>
                  <a:cubicBezTo>
                    <a:pt x="691" y="13"/>
                    <a:pt x="691" y="13"/>
                    <a:pt x="692" y="14"/>
                  </a:cubicBezTo>
                  <a:cubicBezTo>
                    <a:pt x="693" y="14"/>
                    <a:pt x="694" y="15"/>
                    <a:pt x="694" y="16"/>
                  </a:cubicBezTo>
                  <a:cubicBezTo>
                    <a:pt x="695" y="16"/>
                    <a:pt x="696" y="17"/>
                    <a:pt x="697" y="17"/>
                  </a:cubicBezTo>
                  <a:cubicBezTo>
                    <a:pt x="697" y="17"/>
                    <a:pt x="698" y="15"/>
                    <a:pt x="698" y="15"/>
                  </a:cubicBezTo>
                  <a:cubicBezTo>
                    <a:pt x="699" y="15"/>
                    <a:pt x="700" y="17"/>
                    <a:pt x="700" y="17"/>
                  </a:cubicBezTo>
                  <a:cubicBezTo>
                    <a:pt x="701" y="17"/>
                    <a:pt x="702" y="15"/>
                    <a:pt x="702" y="15"/>
                  </a:cubicBezTo>
                  <a:cubicBezTo>
                    <a:pt x="702" y="14"/>
                    <a:pt x="700" y="13"/>
                    <a:pt x="700" y="13"/>
                  </a:cubicBezTo>
                  <a:cubicBezTo>
                    <a:pt x="700" y="12"/>
                    <a:pt x="701" y="11"/>
                    <a:pt x="702" y="11"/>
                  </a:cubicBezTo>
                  <a:cubicBezTo>
                    <a:pt x="702" y="10"/>
                    <a:pt x="703" y="9"/>
                    <a:pt x="703" y="8"/>
                  </a:cubicBezTo>
                  <a:cubicBezTo>
                    <a:pt x="705" y="10"/>
                    <a:pt x="706" y="11"/>
                    <a:pt x="708" y="12"/>
                  </a:cubicBezTo>
                  <a:cubicBezTo>
                    <a:pt x="707" y="13"/>
                    <a:pt x="707" y="13"/>
                    <a:pt x="706" y="14"/>
                  </a:cubicBezTo>
                  <a:cubicBezTo>
                    <a:pt x="706" y="14"/>
                    <a:pt x="704" y="16"/>
                    <a:pt x="704" y="16"/>
                  </a:cubicBezTo>
                  <a:cubicBezTo>
                    <a:pt x="704" y="17"/>
                    <a:pt x="706" y="18"/>
                    <a:pt x="707" y="18"/>
                  </a:cubicBezTo>
                  <a:cubicBezTo>
                    <a:pt x="707" y="18"/>
                    <a:pt x="709" y="19"/>
                    <a:pt x="709" y="20"/>
                  </a:cubicBezTo>
                  <a:cubicBezTo>
                    <a:pt x="709" y="20"/>
                    <a:pt x="707" y="21"/>
                    <a:pt x="707" y="22"/>
                  </a:cubicBezTo>
                  <a:cubicBezTo>
                    <a:pt x="707" y="22"/>
                    <a:pt x="709" y="23"/>
                    <a:pt x="709" y="24"/>
                  </a:cubicBezTo>
                  <a:cubicBezTo>
                    <a:pt x="709" y="24"/>
                    <a:pt x="708" y="25"/>
                    <a:pt x="708" y="26"/>
                  </a:cubicBezTo>
                  <a:cubicBezTo>
                    <a:pt x="707" y="26"/>
                    <a:pt x="706" y="28"/>
                    <a:pt x="706" y="28"/>
                  </a:cubicBezTo>
                  <a:cubicBezTo>
                    <a:pt x="706" y="29"/>
                    <a:pt x="708" y="29"/>
                    <a:pt x="708" y="30"/>
                  </a:cubicBezTo>
                  <a:cubicBezTo>
                    <a:pt x="709" y="28"/>
                    <a:pt x="710" y="27"/>
                    <a:pt x="712" y="25"/>
                  </a:cubicBezTo>
                  <a:cubicBezTo>
                    <a:pt x="712" y="25"/>
                    <a:pt x="713" y="23"/>
                    <a:pt x="713" y="23"/>
                  </a:cubicBezTo>
                  <a:cubicBezTo>
                    <a:pt x="713" y="23"/>
                    <a:pt x="711" y="22"/>
                    <a:pt x="711" y="21"/>
                  </a:cubicBezTo>
                  <a:cubicBezTo>
                    <a:pt x="711" y="21"/>
                    <a:pt x="709" y="20"/>
                    <a:pt x="709" y="20"/>
                  </a:cubicBezTo>
                  <a:cubicBezTo>
                    <a:pt x="709" y="19"/>
                    <a:pt x="710" y="18"/>
                    <a:pt x="711" y="17"/>
                  </a:cubicBezTo>
                  <a:cubicBezTo>
                    <a:pt x="711" y="17"/>
                    <a:pt x="712" y="16"/>
                    <a:pt x="712" y="15"/>
                  </a:cubicBezTo>
                  <a:cubicBezTo>
                    <a:pt x="712" y="15"/>
                    <a:pt x="710" y="14"/>
                    <a:pt x="710" y="14"/>
                  </a:cubicBezTo>
                  <a:cubicBezTo>
                    <a:pt x="711" y="12"/>
                    <a:pt x="712" y="11"/>
                    <a:pt x="713" y="9"/>
                  </a:cubicBezTo>
                  <a:cubicBezTo>
                    <a:pt x="714" y="10"/>
                    <a:pt x="715" y="10"/>
                    <a:pt x="716" y="11"/>
                  </a:cubicBezTo>
                  <a:cubicBezTo>
                    <a:pt x="716" y="11"/>
                    <a:pt x="718" y="12"/>
                    <a:pt x="718" y="12"/>
                  </a:cubicBezTo>
                  <a:cubicBezTo>
                    <a:pt x="718" y="13"/>
                    <a:pt x="716" y="14"/>
                    <a:pt x="716" y="15"/>
                  </a:cubicBezTo>
                  <a:cubicBezTo>
                    <a:pt x="716" y="15"/>
                    <a:pt x="714" y="13"/>
                    <a:pt x="714" y="13"/>
                  </a:cubicBezTo>
                  <a:cubicBezTo>
                    <a:pt x="713" y="13"/>
                    <a:pt x="713" y="15"/>
                    <a:pt x="712" y="15"/>
                  </a:cubicBezTo>
                  <a:cubicBezTo>
                    <a:pt x="714" y="16"/>
                    <a:pt x="715" y="17"/>
                    <a:pt x="717" y="19"/>
                  </a:cubicBezTo>
                  <a:cubicBezTo>
                    <a:pt x="717" y="18"/>
                    <a:pt x="718" y="17"/>
                    <a:pt x="718" y="16"/>
                  </a:cubicBezTo>
                  <a:cubicBezTo>
                    <a:pt x="719" y="16"/>
                    <a:pt x="719" y="15"/>
                    <a:pt x="720" y="14"/>
                  </a:cubicBezTo>
                  <a:cubicBezTo>
                    <a:pt x="721" y="14"/>
                    <a:pt x="721" y="12"/>
                    <a:pt x="722" y="12"/>
                  </a:cubicBezTo>
                  <a:cubicBezTo>
                    <a:pt x="722" y="12"/>
                    <a:pt x="724" y="14"/>
                    <a:pt x="724" y="14"/>
                  </a:cubicBezTo>
                  <a:cubicBezTo>
                    <a:pt x="724" y="13"/>
                    <a:pt x="726" y="12"/>
                    <a:pt x="726" y="11"/>
                  </a:cubicBezTo>
                  <a:cubicBezTo>
                    <a:pt x="726" y="11"/>
                    <a:pt x="723" y="10"/>
                    <a:pt x="724" y="10"/>
                  </a:cubicBezTo>
                  <a:cubicBezTo>
                    <a:pt x="724" y="9"/>
                    <a:pt x="725" y="8"/>
                    <a:pt x="725" y="7"/>
                  </a:cubicBezTo>
                  <a:cubicBezTo>
                    <a:pt x="726" y="7"/>
                    <a:pt x="727" y="9"/>
                    <a:pt x="727" y="9"/>
                  </a:cubicBezTo>
                  <a:cubicBezTo>
                    <a:pt x="728" y="10"/>
                    <a:pt x="730" y="10"/>
                    <a:pt x="730" y="11"/>
                  </a:cubicBezTo>
                  <a:cubicBezTo>
                    <a:pt x="730" y="11"/>
                    <a:pt x="728" y="13"/>
                    <a:pt x="728" y="13"/>
                  </a:cubicBezTo>
                  <a:cubicBezTo>
                    <a:pt x="727" y="14"/>
                    <a:pt x="727" y="15"/>
                    <a:pt x="726" y="15"/>
                  </a:cubicBezTo>
                  <a:cubicBezTo>
                    <a:pt x="726" y="15"/>
                    <a:pt x="725" y="14"/>
                    <a:pt x="724" y="14"/>
                  </a:cubicBezTo>
                  <a:cubicBezTo>
                    <a:pt x="724" y="14"/>
                    <a:pt x="722" y="16"/>
                    <a:pt x="722" y="16"/>
                  </a:cubicBezTo>
                  <a:cubicBezTo>
                    <a:pt x="722" y="16"/>
                    <a:pt x="725" y="17"/>
                    <a:pt x="725" y="18"/>
                  </a:cubicBezTo>
                  <a:cubicBezTo>
                    <a:pt x="725" y="18"/>
                    <a:pt x="723" y="19"/>
                    <a:pt x="723" y="20"/>
                  </a:cubicBezTo>
                  <a:cubicBezTo>
                    <a:pt x="724" y="20"/>
                    <a:pt x="724" y="21"/>
                    <a:pt x="725" y="22"/>
                  </a:cubicBezTo>
                  <a:cubicBezTo>
                    <a:pt x="726" y="22"/>
                    <a:pt x="727" y="23"/>
                    <a:pt x="727" y="23"/>
                  </a:cubicBezTo>
                  <a:cubicBezTo>
                    <a:pt x="728" y="23"/>
                    <a:pt x="729" y="21"/>
                    <a:pt x="729" y="21"/>
                  </a:cubicBezTo>
                  <a:cubicBezTo>
                    <a:pt x="730" y="20"/>
                    <a:pt x="730" y="19"/>
                    <a:pt x="731" y="19"/>
                  </a:cubicBezTo>
                  <a:cubicBezTo>
                    <a:pt x="731" y="18"/>
                    <a:pt x="732" y="17"/>
                    <a:pt x="732" y="17"/>
                  </a:cubicBezTo>
                  <a:cubicBezTo>
                    <a:pt x="733" y="16"/>
                    <a:pt x="734" y="14"/>
                    <a:pt x="734" y="14"/>
                  </a:cubicBezTo>
                  <a:cubicBezTo>
                    <a:pt x="735" y="14"/>
                    <a:pt x="736" y="16"/>
                    <a:pt x="736" y="16"/>
                  </a:cubicBezTo>
                  <a:cubicBezTo>
                    <a:pt x="737" y="16"/>
                    <a:pt x="738" y="17"/>
                    <a:pt x="739" y="18"/>
                  </a:cubicBezTo>
                  <a:cubicBezTo>
                    <a:pt x="739" y="18"/>
                    <a:pt x="737" y="20"/>
                    <a:pt x="737" y="20"/>
                  </a:cubicBezTo>
                  <a:cubicBezTo>
                    <a:pt x="737" y="20"/>
                    <a:pt x="739" y="22"/>
                    <a:pt x="739" y="22"/>
                  </a:cubicBezTo>
                  <a:cubicBezTo>
                    <a:pt x="739" y="21"/>
                    <a:pt x="741" y="20"/>
                    <a:pt x="741" y="19"/>
                  </a:cubicBezTo>
                  <a:cubicBezTo>
                    <a:pt x="741" y="19"/>
                    <a:pt x="739" y="18"/>
                    <a:pt x="739" y="18"/>
                  </a:cubicBezTo>
                  <a:cubicBezTo>
                    <a:pt x="739" y="17"/>
                    <a:pt x="740" y="16"/>
                    <a:pt x="740" y="15"/>
                  </a:cubicBezTo>
                  <a:cubicBezTo>
                    <a:pt x="741" y="15"/>
                    <a:pt x="742" y="14"/>
                    <a:pt x="742" y="13"/>
                  </a:cubicBezTo>
                  <a:cubicBezTo>
                    <a:pt x="742" y="13"/>
                    <a:pt x="744" y="12"/>
                    <a:pt x="744" y="11"/>
                  </a:cubicBezTo>
                  <a:cubicBezTo>
                    <a:pt x="744" y="11"/>
                    <a:pt x="741" y="10"/>
                    <a:pt x="742" y="9"/>
                  </a:cubicBezTo>
                  <a:cubicBezTo>
                    <a:pt x="742" y="9"/>
                    <a:pt x="743" y="8"/>
                    <a:pt x="743" y="7"/>
                  </a:cubicBezTo>
                  <a:cubicBezTo>
                    <a:pt x="744" y="6"/>
                    <a:pt x="744" y="5"/>
                    <a:pt x="745" y="5"/>
                  </a:cubicBezTo>
                  <a:cubicBezTo>
                    <a:pt x="745" y="5"/>
                    <a:pt x="747" y="7"/>
                    <a:pt x="747" y="7"/>
                  </a:cubicBezTo>
                  <a:cubicBezTo>
                    <a:pt x="748" y="6"/>
                    <a:pt x="748" y="5"/>
                    <a:pt x="749" y="4"/>
                  </a:cubicBezTo>
                  <a:cubicBezTo>
                    <a:pt x="750" y="5"/>
                    <a:pt x="750" y="5"/>
                    <a:pt x="751" y="6"/>
                  </a:cubicBezTo>
                  <a:cubicBezTo>
                    <a:pt x="752" y="7"/>
                    <a:pt x="753" y="7"/>
                    <a:pt x="753" y="8"/>
                  </a:cubicBezTo>
                  <a:cubicBezTo>
                    <a:pt x="754" y="8"/>
                    <a:pt x="755" y="9"/>
                    <a:pt x="756" y="9"/>
                  </a:cubicBezTo>
                  <a:cubicBezTo>
                    <a:pt x="756" y="10"/>
                    <a:pt x="754" y="11"/>
                    <a:pt x="754" y="12"/>
                  </a:cubicBezTo>
                  <a:cubicBezTo>
                    <a:pt x="754" y="12"/>
                    <a:pt x="756" y="13"/>
                    <a:pt x="756" y="13"/>
                  </a:cubicBezTo>
                  <a:cubicBezTo>
                    <a:pt x="756" y="14"/>
                    <a:pt x="758" y="15"/>
                    <a:pt x="758" y="15"/>
                  </a:cubicBezTo>
                  <a:cubicBezTo>
                    <a:pt x="758" y="15"/>
                    <a:pt x="756" y="17"/>
                    <a:pt x="757" y="17"/>
                  </a:cubicBezTo>
                  <a:cubicBezTo>
                    <a:pt x="757" y="18"/>
                    <a:pt x="758" y="19"/>
                    <a:pt x="759" y="19"/>
                  </a:cubicBezTo>
                  <a:cubicBezTo>
                    <a:pt x="759" y="19"/>
                    <a:pt x="760" y="17"/>
                    <a:pt x="761" y="17"/>
                  </a:cubicBezTo>
                  <a:cubicBezTo>
                    <a:pt x="761" y="17"/>
                    <a:pt x="762" y="18"/>
                    <a:pt x="763" y="18"/>
                  </a:cubicBezTo>
                  <a:cubicBezTo>
                    <a:pt x="763" y="18"/>
                    <a:pt x="765" y="20"/>
                    <a:pt x="765" y="20"/>
                  </a:cubicBezTo>
                  <a:cubicBezTo>
                    <a:pt x="766" y="20"/>
                    <a:pt x="766" y="19"/>
                    <a:pt x="767" y="18"/>
                  </a:cubicBezTo>
                  <a:cubicBezTo>
                    <a:pt x="767" y="17"/>
                    <a:pt x="768" y="16"/>
                    <a:pt x="768" y="16"/>
                  </a:cubicBezTo>
                  <a:cubicBezTo>
                    <a:pt x="769" y="15"/>
                    <a:pt x="770" y="14"/>
                    <a:pt x="770" y="13"/>
                  </a:cubicBezTo>
                  <a:cubicBezTo>
                    <a:pt x="771" y="13"/>
                    <a:pt x="771" y="12"/>
                    <a:pt x="772" y="11"/>
                  </a:cubicBezTo>
                  <a:cubicBezTo>
                    <a:pt x="772" y="11"/>
                    <a:pt x="774" y="13"/>
                    <a:pt x="774" y="13"/>
                  </a:cubicBezTo>
                  <a:cubicBezTo>
                    <a:pt x="775" y="13"/>
                    <a:pt x="775" y="11"/>
                    <a:pt x="776" y="11"/>
                  </a:cubicBezTo>
                  <a:cubicBezTo>
                    <a:pt x="776" y="11"/>
                    <a:pt x="778" y="13"/>
                    <a:pt x="778" y="12"/>
                  </a:cubicBezTo>
                  <a:cubicBezTo>
                    <a:pt x="779" y="12"/>
                    <a:pt x="779" y="11"/>
                    <a:pt x="780" y="10"/>
                  </a:cubicBezTo>
                  <a:cubicBezTo>
                    <a:pt x="780" y="10"/>
                    <a:pt x="781" y="8"/>
                    <a:pt x="781" y="8"/>
                  </a:cubicBezTo>
                  <a:cubicBezTo>
                    <a:pt x="782" y="8"/>
                    <a:pt x="783" y="9"/>
                    <a:pt x="784" y="10"/>
                  </a:cubicBezTo>
                  <a:cubicBezTo>
                    <a:pt x="784" y="10"/>
                    <a:pt x="785" y="11"/>
                    <a:pt x="786" y="11"/>
                  </a:cubicBezTo>
                  <a:cubicBezTo>
                    <a:pt x="786" y="11"/>
                    <a:pt x="787" y="9"/>
                    <a:pt x="788" y="9"/>
                  </a:cubicBezTo>
                  <a:cubicBezTo>
                    <a:pt x="788" y="9"/>
                    <a:pt x="790" y="11"/>
                    <a:pt x="790" y="11"/>
                  </a:cubicBezTo>
                  <a:cubicBezTo>
                    <a:pt x="790" y="11"/>
                    <a:pt x="788" y="13"/>
                    <a:pt x="788" y="13"/>
                  </a:cubicBezTo>
                  <a:cubicBezTo>
                    <a:pt x="788" y="13"/>
                    <a:pt x="786" y="11"/>
                    <a:pt x="786" y="11"/>
                  </a:cubicBezTo>
                  <a:cubicBezTo>
                    <a:pt x="785" y="11"/>
                    <a:pt x="784" y="13"/>
                    <a:pt x="784" y="14"/>
                  </a:cubicBezTo>
                  <a:cubicBezTo>
                    <a:pt x="784" y="14"/>
                    <a:pt x="783" y="15"/>
                    <a:pt x="782" y="16"/>
                  </a:cubicBezTo>
                  <a:cubicBezTo>
                    <a:pt x="782" y="17"/>
                    <a:pt x="781" y="17"/>
                    <a:pt x="781" y="18"/>
                  </a:cubicBezTo>
                  <a:cubicBezTo>
                    <a:pt x="780" y="19"/>
                    <a:pt x="780" y="20"/>
                    <a:pt x="779" y="20"/>
                  </a:cubicBezTo>
                  <a:cubicBezTo>
                    <a:pt x="781" y="21"/>
                    <a:pt x="782" y="23"/>
                    <a:pt x="784" y="24"/>
                  </a:cubicBezTo>
                  <a:cubicBezTo>
                    <a:pt x="784" y="23"/>
                    <a:pt x="785" y="22"/>
                    <a:pt x="785" y="21"/>
                  </a:cubicBezTo>
                  <a:cubicBezTo>
                    <a:pt x="785" y="21"/>
                    <a:pt x="787" y="19"/>
                    <a:pt x="787" y="19"/>
                  </a:cubicBezTo>
                  <a:cubicBezTo>
                    <a:pt x="788" y="19"/>
                    <a:pt x="789" y="21"/>
                    <a:pt x="789" y="21"/>
                  </a:cubicBezTo>
                  <a:cubicBezTo>
                    <a:pt x="790" y="21"/>
                    <a:pt x="790" y="19"/>
                    <a:pt x="791" y="19"/>
                  </a:cubicBezTo>
                  <a:cubicBezTo>
                    <a:pt x="791" y="19"/>
                    <a:pt x="793" y="21"/>
                    <a:pt x="793" y="20"/>
                  </a:cubicBezTo>
                  <a:cubicBezTo>
                    <a:pt x="794" y="20"/>
                    <a:pt x="794" y="19"/>
                    <a:pt x="795" y="18"/>
                  </a:cubicBezTo>
                  <a:cubicBezTo>
                    <a:pt x="795" y="17"/>
                    <a:pt x="796" y="17"/>
                    <a:pt x="797" y="16"/>
                  </a:cubicBezTo>
                  <a:cubicBezTo>
                    <a:pt x="797" y="15"/>
                    <a:pt x="798" y="14"/>
                    <a:pt x="798" y="14"/>
                  </a:cubicBezTo>
                  <a:cubicBezTo>
                    <a:pt x="799" y="13"/>
                    <a:pt x="799" y="12"/>
                    <a:pt x="800" y="11"/>
                  </a:cubicBezTo>
                  <a:cubicBezTo>
                    <a:pt x="800" y="11"/>
                    <a:pt x="802" y="13"/>
                    <a:pt x="802" y="13"/>
                  </a:cubicBezTo>
                  <a:cubicBezTo>
                    <a:pt x="803" y="13"/>
                    <a:pt x="803" y="11"/>
                    <a:pt x="804" y="11"/>
                  </a:cubicBezTo>
                  <a:cubicBezTo>
                    <a:pt x="805" y="12"/>
                    <a:pt x="805" y="12"/>
                    <a:pt x="806" y="13"/>
                  </a:cubicBezTo>
                  <a:cubicBezTo>
                    <a:pt x="806" y="13"/>
                    <a:pt x="808" y="14"/>
                    <a:pt x="808" y="14"/>
                  </a:cubicBezTo>
                  <a:cubicBezTo>
                    <a:pt x="808" y="15"/>
                    <a:pt x="806" y="16"/>
                    <a:pt x="807" y="17"/>
                  </a:cubicBezTo>
                  <a:cubicBezTo>
                    <a:pt x="807" y="17"/>
                    <a:pt x="808" y="18"/>
                    <a:pt x="809" y="18"/>
                  </a:cubicBezTo>
                  <a:cubicBezTo>
                    <a:pt x="810" y="19"/>
                    <a:pt x="810" y="19"/>
                    <a:pt x="811" y="20"/>
                  </a:cubicBezTo>
                  <a:cubicBezTo>
                    <a:pt x="812" y="20"/>
                    <a:pt x="812" y="18"/>
                    <a:pt x="813" y="18"/>
                  </a:cubicBezTo>
                  <a:cubicBezTo>
                    <a:pt x="813" y="18"/>
                    <a:pt x="815" y="20"/>
                    <a:pt x="815" y="19"/>
                  </a:cubicBezTo>
                  <a:cubicBezTo>
                    <a:pt x="815" y="19"/>
                    <a:pt x="817" y="17"/>
                    <a:pt x="817" y="17"/>
                  </a:cubicBezTo>
                  <a:cubicBezTo>
                    <a:pt x="817" y="17"/>
                    <a:pt x="815" y="15"/>
                    <a:pt x="814" y="16"/>
                  </a:cubicBezTo>
                  <a:cubicBezTo>
                    <a:pt x="814" y="16"/>
                    <a:pt x="813" y="18"/>
                    <a:pt x="813" y="18"/>
                  </a:cubicBezTo>
                  <a:cubicBezTo>
                    <a:pt x="812" y="17"/>
                    <a:pt x="811" y="16"/>
                    <a:pt x="811" y="16"/>
                  </a:cubicBezTo>
                  <a:cubicBezTo>
                    <a:pt x="811" y="16"/>
                    <a:pt x="812" y="14"/>
                    <a:pt x="812" y="14"/>
                  </a:cubicBezTo>
                  <a:cubicBezTo>
                    <a:pt x="813" y="13"/>
                    <a:pt x="813" y="12"/>
                    <a:pt x="814" y="12"/>
                  </a:cubicBezTo>
                  <a:cubicBezTo>
                    <a:pt x="814" y="11"/>
                    <a:pt x="815" y="9"/>
                    <a:pt x="816" y="9"/>
                  </a:cubicBezTo>
                  <a:cubicBezTo>
                    <a:pt x="816" y="9"/>
                    <a:pt x="817" y="11"/>
                    <a:pt x="818" y="11"/>
                  </a:cubicBezTo>
                  <a:cubicBezTo>
                    <a:pt x="818" y="11"/>
                    <a:pt x="816" y="13"/>
                    <a:pt x="816" y="13"/>
                  </a:cubicBezTo>
                  <a:cubicBezTo>
                    <a:pt x="816" y="14"/>
                    <a:pt x="818" y="15"/>
                    <a:pt x="818" y="15"/>
                  </a:cubicBezTo>
                  <a:cubicBezTo>
                    <a:pt x="819" y="16"/>
                    <a:pt x="820" y="16"/>
                    <a:pt x="821" y="17"/>
                  </a:cubicBezTo>
                  <a:cubicBezTo>
                    <a:pt x="821" y="16"/>
                    <a:pt x="822" y="15"/>
                    <a:pt x="822" y="14"/>
                  </a:cubicBezTo>
                  <a:cubicBezTo>
                    <a:pt x="823" y="14"/>
                    <a:pt x="824" y="13"/>
                    <a:pt x="824" y="12"/>
                  </a:cubicBezTo>
                  <a:cubicBezTo>
                    <a:pt x="824" y="12"/>
                    <a:pt x="822" y="11"/>
                    <a:pt x="822" y="11"/>
                  </a:cubicBezTo>
                  <a:cubicBezTo>
                    <a:pt x="822" y="10"/>
                    <a:pt x="823" y="9"/>
                    <a:pt x="824" y="8"/>
                  </a:cubicBezTo>
                  <a:cubicBezTo>
                    <a:pt x="824" y="8"/>
                    <a:pt x="825" y="7"/>
                    <a:pt x="825" y="6"/>
                  </a:cubicBezTo>
                  <a:cubicBezTo>
                    <a:pt x="825" y="5"/>
                    <a:pt x="827" y="4"/>
                    <a:pt x="827" y="4"/>
                  </a:cubicBezTo>
                  <a:cubicBezTo>
                    <a:pt x="827" y="5"/>
                    <a:pt x="829" y="5"/>
                    <a:pt x="829" y="6"/>
                  </a:cubicBezTo>
                  <a:cubicBezTo>
                    <a:pt x="829" y="6"/>
                    <a:pt x="827" y="7"/>
                    <a:pt x="827" y="8"/>
                  </a:cubicBezTo>
                  <a:cubicBezTo>
                    <a:pt x="828" y="8"/>
                    <a:pt x="830" y="9"/>
                    <a:pt x="830" y="9"/>
                  </a:cubicBezTo>
                  <a:cubicBezTo>
                    <a:pt x="830" y="10"/>
                    <a:pt x="828" y="11"/>
                    <a:pt x="828" y="12"/>
                  </a:cubicBezTo>
                  <a:cubicBezTo>
                    <a:pt x="827" y="12"/>
                    <a:pt x="827" y="13"/>
                    <a:pt x="826" y="14"/>
                  </a:cubicBezTo>
                  <a:cubicBezTo>
                    <a:pt x="826" y="14"/>
                    <a:pt x="825" y="16"/>
                    <a:pt x="825" y="16"/>
                  </a:cubicBezTo>
                  <a:cubicBezTo>
                    <a:pt x="825" y="16"/>
                    <a:pt x="827" y="18"/>
                    <a:pt x="827" y="18"/>
                  </a:cubicBezTo>
                  <a:cubicBezTo>
                    <a:pt x="827" y="18"/>
                    <a:pt x="828" y="16"/>
                    <a:pt x="829" y="16"/>
                  </a:cubicBezTo>
                  <a:cubicBezTo>
                    <a:pt x="829" y="16"/>
                    <a:pt x="830" y="17"/>
                    <a:pt x="831" y="17"/>
                  </a:cubicBezTo>
                  <a:cubicBezTo>
                    <a:pt x="831" y="18"/>
                    <a:pt x="832" y="18"/>
                    <a:pt x="833" y="19"/>
                  </a:cubicBezTo>
                  <a:cubicBezTo>
                    <a:pt x="833" y="19"/>
                    <a:pt x="831" y="21"/>
                    <a:pt x="831" y="21"/>
                  </a:cubicBezTo>
                  <a:cubicBezTo>
                    <a:pt x="831" y="22"/>
                    <a:pt x="834" y="22"/>
                    <a:pt x="834" y="23"/>
                  </a:cubicBezTo>
                  <a:cubicBezTo>
                    <a:pt x="833" y="24"/>
                    <a:pt x="832" y="24"/>
                    <a:pt x="832" y="25"/>
                  </a:cubicBezTo>
                  <a:cubicBezTo>
                    <a:pt x="832" y="26"/>
                    <a:pt x="834" y="26"/>
                    <a:pt x="834" y="27"/>
                  </a:cubicBezTo>
                  <a:cubicBezTo>
                    <a:pt x="834" y="27"/>
                    <a:pt x="833" y="29"/>
                    <a:pt x="832" y="29"/>
                  </a:cubicBezTo>
                  <a:cubicBezTo>
                    <a:pt x="832" y="29"/>
                    <a:pt x="831" y="31"/>
                    <a:pt x="831" y="31"/>
                  </a:cubicBezTo>
                  <a:cubicBezTo>
                    <a:pt x="831" y="32"/>
                    <a:pt x="833" y="32"/>
                    <a:pt x="833" y="33"/>
                  </a:cubicBezTo>
                  <a:cubicBezTo>
                    <a:pt x="833" y="32"/>
                    <a:pt x="834" y="32"/>
                    <a:pt x="835" y="31"/>
                  </a:cubicBezTo>
                  <a:cubicBezTo>
                    <a:pt x="835" y="30"/>
                    <a:pt x="836" y="29"/>
                    <a:pt x="836" y="29"/>
                  </a:cubicBezTo>
                  <a:cubicBezTo>
                    <a:pt x="836" y="28"/>
                    <a:pt x="838" y="27"/>
                    <a:pt x="838" y="26"/>
                  </a:cubicBezTo>
                  <a:cubicBezTo>
                    <a:pt x="838" y="26"/>
                    <a:pt x="836" y="25"/>
                    <a:pt x="836" y="25"/>
                  </a:cubicBezTo>
                  <a:cubicBezTo>
                    <a:pt x="836" y="24"/>
                    <a:pt x="837" y="23"/>
                    <a:pt x="837" y="22"/>
                  </a:cubicBezTo>
                  <a:cubicBezTo>
                    <a:pt x="838" y="22"/>
                    <a:pt x="839" y="20"/>
                    <a:pt x="839" y="20"/>
                  </a:cubicBezTo>
                  <a:cubicBezTo>
                    <a:pt x="839" y="20"/>
                    <a:pt x="841" y="22"/>
                    <a:pt x="841" y="22"/>
                  </a:cubicBezTo>
                  <a:cubicBezTo>
                    <a:pt x="842" y="21"/>
                    <a:pt x="843" y="20"/>
                    <a:pt x="843" y="20"/>
                  </a:cubicBezTo>
                  <a:cubicBezTo>
                    <a:pt x="843" y="19"/>
                    <a:pt x="841" y="19"/>
                    <a:pt x="841" y="18"/>
                  </a:cubicBezTo>
                  <a:cubicBezTo>
                    <a:pt x="841" y="17"/>
                    <a:pt x="843" y="16"/>
                    <a:pt x="843" y="16"/>
                  </a:cubicBezTo>
                  <a:cubicBezTo>
                    <a:pt x="842" y="15"/>
                    <a:pt x="840" y="15"/>
                    <a:pt x="840" y="14"/>
                  </a:cubicBezTo>
                  <a:cubicBezTo>
                    <a:pt x="840" y="14"/>
                    <a:pt x="842" y="12"/>
                    <a:pt x="842" y="12"/>
                  </a:cubicBezTo>
                  <a:cubicBezTo>
                    <a:pt x="842" y="12"/>
                    <a:pt x="844" y="10"/>
                    <a:pt x="844" y="10"/>
                  </a:cubicBezTo>
                  <a:cubicBezTo>
                    <a:pt x="844" y="9"/>
                    <a:pt x="842" y="9"/>
                    <a:pt x="842" y="8"/>
                  </a:cubicBezTo>
                  <a:cubicBezTo>
                    <a:pt x="843" y="6"/>
                    <a:pt x="844" y="5"/>
                    <a:pt x="845" y="3"/>
                  </a:cubicBezTo>
                  <a:cubicBezTo>
                    <a:pt x="846" y="5"/>
                    <a:pt x="848" y="6"/>
                    <a:pt x="849" y="7"/>
                  </a:cubicBezTo>
                  <a:cubicBezTo>
                    <a:pt x="849" y="8"/>
                    <a:pt x="848" y="8"/>
                    <a:pt x="848" y="9"/>
                  </a:cubicBezTo>
                  <a:cubicBezTo>
                    <a:pt x="848" y="10"/>
                    <a:pt x="850" y="10"/>
                    <a:pt x="850" y="11"/>
                  </a:cubicBezTo>
                  <a:cubicBezTo>
                    <a:pt x="850" y="11"/>
                    <a:pt x="848" y="13"/>
                    <a:pt x="848" y="13"/>
                  </a:cubicBezTo>
                  <a:cubicBezTo>
                    <a:pt x="848" y="14"/>
                    <a:pt x="850" y="14"/>
                    <a:pt x="850" y="15"/>
                  </a:cubicBezTo>
                  <a:cubicBezTo>
                    <a:pt x="851" y="15"/>
                    <a:pt x="852" y="16"/>
                    <a:pt x="853" y="16"/>
                  </a:cubicBezTo>
                  <a:cubicBezTo>
                    <a:pt x="853" y="17"/>
                    <a:pt x="855" y="18"/>
                    <a:pt x="855" y="18"/>
                  </a:cubicBezTo>
                  <a:cubicBezTo>
                    <a:pt x="855" y="18"/>
                    <a:pt x="853" y="20"/>
                    <a:pt x="853" y="20"/>
                  </a:cubicBezTo>
                  <a:cubicBezTo>
                    <a:pt x="853" y="21"/>
                    <a:pt x="851" y="22"/>
                    <a:pt x="851" y="23"/>
                  </a:cubicBezTo>
                  <a:cubicBezTo>
                    <a:pt x="852" y="23"/>
                    <a:pt x="853" y="24"/>
                    <a:pt x="854" y="24"/>
                  </a:cubicBezTo>
                  <a:cubicBezTo>
                    <a:pt x="854" y="24"/>
                    <a:pt x="855" y="23"/>
                    <a:pt x="855" y="22"/>
                  </a:cubicBezTo>
                  <a:cubicBezTo>
                    <a:pt x="856" y="22"/>
                    <a:pt x="857" y="20"/>
                    <a:pt x="857" y="20"/>
                  </a:cubicBezTo>
                  <a:cubicBezTo>
                    <a:pt x="857" y="19"/>
                    <a:pt x="855" y="19"/>
                    <a:pt x="855" y="18"/>
                  </a:cubicBezTo>
                  <a:cubicBezTo>
                    <a:pt x="855" y="17"/>
                    <a:pt x="857" y="17"/>
                    <a:pt x="857" y="16"/>
                  </a:cubicBezTo>
                  <a:cubicBezTo>
                    <a:pt x="857" y="15"/>
                    <a:pt x="854" y="15"/>
                    <a:pt x="854" y="14"/>
                  </a:cubicBezTo>
                  <a:cubicBezTo>
                    <a:pt x="854" y="14"/>
                    <a:pt x="856" y="13"/>
                    <a:pt x="856" y="12"/>
                  </a:cubicBezTo>
                  <a:cubicBezTo>
                    <a:pt x="856" y="11"/>
                    <a:pt x="854" y="11"/>
                    <a:pt x="854" y="10"/>
                  </a:cubicBezTo>
                  <a:cubicBezTo>
                    <a:pt x="854" y="10"/>
                    <a:pt x="856" y="9"/>
                    <a:pt x="856" y="8"/>
                  </a:cubicBezTo>
                  <a:cubicBezTo>
                    <a:pt x="855" y="7"/>
                    <a:pt x="853" y="7"/>
                    <a:pt x="853" y="6"/>
                  </a:cubicBezTo>
                  <a:cubicBezTo>
                    <a:pt x="853" y="6"/>
                    <a:pt x="855" y="4"/>
                    <a:pt x="855" y="4"/>
                  </a:cubicBezTo>
                  <a:cubicBezTo>
                    <a:pt x="856" y="4"/>
                    <a:pt x="857" y="6"/>
                    <a:pt x="857" y="6"/>
                  </a:cubicBezTo>
                  <a:cubicBezTo>
                    <a:pt x="857" y="6"/>
                    <a:pt x="859" y="7"/>
                    <a:pt x="859" y="7"/>
                  </a:cubicBezTo>
                  <a:cubicBezTo>
                    <a:pt x="860" y="8"/>
                    <a:pt x="858" y="9"/>
                    <a:pt x="858" y="10"/>
                  </a:cubicBezTo>
                  <a:cubicBezTo>
                    <a:pt x="858" y="10"/>
                    <a:pt x="860" y="11"/>
                    <a:pt x="860" y="11"/>
                  </a:cubicBezTo>
                  <a:cubicBezTo>
                    <a:pt x="860" y="12"/>
                    <a:pt x="859" y="13"/>
                    <a:pt x="858" y="14"/>
                  </a:cubicBezTo>
                  <a:cubicBezTo>
                    <a:pt x="858" y="14"/>
                    <a:pt x="857" y="16"/>
                    <a:pt x="857" y="16"/>
                  </a:cubicBezTo>
                  <a:cubicBezTo>
                    <a:pt x="857" y="16"/>
                    <a:pt x="859" y="18"/>
                    <a:pt x="859" y="18"/>
                  </a:cubicBezTo>
                  <a:cubicBezTo>
                    <a:pt x="859" y="18"/>
                    <a:pt x="860" y="16"/>
                    <a:pt x="861" y="15"/>
                  </a:cubicBezTo>
                  <a:cubicBezTo>
                    <a:pt x="861" y="15"/>
                    <a:pt x="862" y="13"/>
                    <a:pt x="862" y="13"/>
                  </a:cubicBezTo>
                  <a:cubicBezTo>
                    <a:pt x="862" y="13"/>
                    <a:pt x="864" y="15"/>
                    <a:pt x="864" y="15"/>
                  </a:cubicBezTo>
                  <a:cubicBezTo>
                    <a:pt x="865" y="15"/>
                    <a:pt x="863" y="17"/>
                    <a:pt x="863" y="17"/>
                  </a:cubicBezTo>
                  <a:cubicBezTo>
                    <a:pt x="863" y="18"/>
                    <a:pt x="865" y="18"/>
                    <a:pt x="865" y="19"/>
                  </a:cubicBezTo>
                  <a:cubicBezTo>
                    <a:pt x="865" y="19"/>
                    <a:pt x="863" y="20"/>
                    <a:pt x="863" y="21"/>
                  </a:cubicBezTo>
                  <a:cubicBezTo>
                    <a:pt x="863" y="21"/>
                    <a:pt x="865" y="22"/>
                    <a:pt x="866" y="23"/>
                  </a:cubicBezTo>
                  <a:cubicBezTo>
                    <a:pt x="866" y="23"/>
                    <a:pt x="867" y="24"/>
                    <a:pt x="868" y="24"/>
                  </a:cubicBezTo>
                  <a:cubicBezTo>
                    <a:pt x="869" y="23"/>
                    <a:pt x="870" y="21"/>
                    <a:pt x="871" y="20"/>
                  </a:cubicBezTo>
                  <a:cubicBezTo>
                    <a:pt x="872" y="19"/>
                    <a:pt x="872" y="18"/>
                    <a:pt x="873" y="18"/>
                  </a:cubicBezTo>
                  <a:cubicBezTo>
                    <a:pt x="874" y="16"/>
                    <a:pt x="875" y="15"/>
                    <a:pt x="876" y="13"/>
                  </a:cubicBezTo>
                  <a:cubicBezTo>
                    <a:pt x="877" y="12"/>
                    <a:pt x="877" y="12"/>
                    <a:pt x="878" y="11"/>
                  </a:cubicBezTo>
                  <a:cubicBezTo>
                    <a:pt x="879" y="12"/>
                    <a:pt x="881" y="13"/>
                    <a:pt x="882" y="14"/>
                  </a:cubicBezTo>
                  <a:cubicBezTo>
                    <a:pt x="882" y="15"/>
                    <a:pt x="881" y="16"/>
                    <a:pt x="881" y="17"/>
                  </a:cubicBezTo>
                  <a:cubicBezTo>
                    <a:pt x="881" y="17"/>
                    <a:pt x="879" y="19"/>
                    <a:pt x="879" y="19"/>
                  </a:cubicBezTo>
                  <a:cubicBezTo>
                    <a:pt x="879" y="19"/>
                    <a:pt x="881" y="20"/>
                    <a:pt x="881" y="21"/>
                  </a:cubicBezTo>
                  <a:cubicBezTo>
                    <a:pt x="882" y="21"/>
                    <a:pt x="883" y="22"/>
                    <a:pt x="884" y="22"/>
                  </a:cubicBezTo>
                  <a:cubicBezTo>
                    <a:pt x="884" y="22"/>
                    <a:pt x="885" y="20"/>
                    <a:pt x="885" y="20"/>
                  </a:cubicBezTo>
                  <a:cubicBezTo>
                    <a:pt x="885" y="20"/>
                    <a:pt x="887" y="22"/>
                    <a:pt x="887" y="22"/>
                  </a:cubicBezTo>
                  <a:cubicBezTo>
                    <a:pt x="888" y="21"/>
                    <a:pt x="889" y="20"/>
                    <a:pt x="889" y="20"/>
                  </a:cubicBezTo>
                  <a:cubicBezTo>
                    <a:pt x="889" y="19"/>
                    <a:pt x="887" y="18"/>
                    <a:pt x="887" y="18"/>
                  </a:cubicBezTo>
                  <a:cubicBezTo>
                    <a:pt x="887" y="17"/>
                    <a:pt x="889" y="16"/>
                    <a:pt x="889" y="16"/>
                  </a:cubicBezTo>
                  <a:cubicBezTo>
                    <a:pt x="889" y="15"/>
                    <a:pt x="886" y="14"/>
                    <a:pt x="886" y="14"/>
                  </a:cubicBezTo>
                  <a:cubicBezTo>
                    <a:pt x="886" y="14"/>
                    <a:pt x="888" y="12"/>
                    <a:pt x="888" y="12"/>
                  </a:cubicBezTo>
                  <a:cubicBezTo>
                    <a:pt x="889" y="11"/>
                    <a:pt x="889" y="10"/>
                    <a:pt x="890" y="9"/>
                  </a:cubicBezTo>
                  <a:cubicBezTo>
                    <a:pt x="890" y="10"/>
                    <a:pt x="892" y="11"/>
                    <a:pt x="892" y="11"/>
                  </a:cubicBezTo>
                  <a:cubicBezTo>
                    <a:pt x="892" y="12"/>
                    <a:pt x="890" y="13"/>
                    <a:pt x="890" y="13"/>
                  </a:cubicBezTo>
                  <a:cubicBezTo>
                    <a:pt x="891" y="14"/>
                    <a:pt x="892" y="14"/>
                    <a:pt x="893" y="15"/>
                  </a:cubicBezTo>
                  <a:cubicBezTo>
                    <a:pt x="893" y="15"/>
                    <a:pt x="891" y="17"/>
                    <a:pt x="891" y="17"/>
                  </a:cubicBezTo>
                  <a:cubicBezTo>
                    <a:pt x="891" y="17"/>
                    <a:pt x="893" y="19"/>
                    <a:pt x="893" y="19"/>
                  </a:cubicBezTo>
                  <a:cubicBezTo>
                    <a:pt x="893" y="19"/>
                    <a:pt x="895" y="17"/>
                    <a:pt x="895" y="17"/>
                  </a:cubicBezTo>
                  <a:cubicBezTo>
                    <a:pt x="895" y="17"/>
                    <a:pt x="896" y="15"/>
                    <a:pt x="896" y="15"/>
                  </a:cubicBezTo>
                  <a:cubicBezTo>
                    <a:pt x="897" y="15"/>
                    <a:pt x="898" y="16"/>
                    <a:pt x="899" y="16"/>
                  </a:cubicBezTo>
                  <a:cubicBezTo>
                    <a:pt x="899" y="17"/>
                    <a:pt x="901" y="17"/>
                    <a:pt x="901" y="18"/>
                  </a:cubicBezTo>
                  <a:cubicBezTo>
                    <a:pt x="901" y="18"/>
                    <a:pt x="899" y="20"/>
                    <a:pt x="899" y="20"/>
                  </a:cubicBezTo>
                  <a:cubicBezTo>
                    <a:pt x="899" y="20"/>
                    <a:pt x="901" y="22"/>
                    <a:pt x="901" y="22"/>
                  </a:cubicBezTo>
                  <a:cubicBezTo>
                    <a:pt x="902" y="22"/>
                    <a:pt x="903" y="20"/>
                    <a:pt x="903" y="20"/>
                  </a:cubicBezTo>
                  <a:cubicBezTo>
                    <a:pt x="903" y="19"/>
                    <a:pt x="905" y="18"/>
                    <a:pt x="905" y="17"/>
                  </a:cubicBezTo>
                  <a:cubicBezTo>
                    <a:pt x="905" y="17"/>
                    <a:pt x="903" y="16"/>
                    <a:pt x="903" y="16"/>
                  </a:cubicBezTo>
                  <a:cubicBezTo>
                    <a:pt x="903" y="15"/>
                    <a:pt x="904" y="14"/>
                    <a:pt x="904" y="13"/>
                  </a:cubicBezTo>
                  <a:cubicBezTo>
                    <a:pt x="905" y="14"/>
                    <a:pt x="906" y="15"/>
                    <a:pt x="907" y="15"/>
                  </a:cubicBezTo>
                  <a:cubicBezTo>
                    <a:pt x="907" y="15"/>
                    <a:pt x="909" y="17"/>
                    <a:pt x="909" y="17"/>
                  </a:cubicBezTo>
                  <a:cubicBezTo>
                    <a:pt x="909" y="18"/>
                    <a:pt x="907" y="18"/>
                    <a:pt x="907" y="19"/>
                  </a:cubicBezTo>
                  <a:cubicBezTo>
                    <a:pt x="907" y="20"/>
                    <a:pt x="909" y="20"/>
                    <a:pt x="909" y="21"/>
                  </a:cubicBezTo>
                  <a:cubicBezTo>
                    <a:pt x="909" y="21"/>
                    <a:pt x="908" y="22"/>
                    <a:pt x="908" y="23"/>
                  </a:cubicBezTo>
                  <a:cubicBezTo>
                    <a:pt x="908" y="24"/>
                    <a:pt x="910" y="24"/>
                    <a:pt x="910" y="25"/>
                  </a:cubicBezTo>
                  <a:cubicBezTo>
                    <a:pt x="911" y="23"/>
                    <a:pt x="912" y="22"/>
                    <a:pt x="913" y="20"/>
                  </a:cubicBezTo>
                  <a:cubicBezTo>
                    <a:pt x="914" y="20"/>
                    <a:pt x="914" y="19"/>
                    <a:pt x="915" y="18"/>
                  </a:cubicBezTo>
                  <a:cubicBezTo>
                    <a:pt x="916" y="17"/>
                    <a:pt x="916" y="17"/>
                    <a:pt x="917" y="16"/>
                  </a:cubicBezTo>
                  <a:cubicBezTo>
                    <a:pt x="917" y="16"/>
                    <a:pt x="914" y="14"/>
                    <a:pt x="914" y="14"/>
                  </a:cubicBezTo>
                  <a:cubicBezTo>
                    <a:pt x="914" y="14"/>
                    <a:pt x="916" y="12"/>
                    <a:pt x="916" y="12"/>
                  </a:cubicBezTo>
                  <a:cubicBezTo>
                    <a:pt x="917" y="12"/>
                    <a:pt x="918" y="13"/>
                    <a:pt x="918" y="14"/>
                  </a:cubicBezTo>
                  <a:cubicBezTo>
                    <a:pt x="918" y="13"/>
                    <a:pt x="920" y="12"/>
                    <a:pt x="920" y="11"/>
                  </a:cubicBezTo>
                  <a:cubicBezTo>
                    <a:pt x="920" y="12"/>
                    <a:pt x="922" y="12"/>
                    <a:pt x="922" y="13"/>
                  </a:cubicBezTo>
                  <a:cubicBezTo>
                    <a:pt x="922" y="13"/>
                    <a:pt x="921" y="15"/>
                    <a:pt x="921" y="15"/>
                  </a:cubicBezTo>
                  <a:cubicBezTo>
                    <a:pt x="920" y="16"/>
                    <a:pt x="919" y="17"/>
                    <a:pt x="919" y="18"/>
                  </a:cubicBezTo>
                  <a:cubicBezTo>
                    <a:pt x="919" y="18"/>
                    <a:pt x="921" y="19"/>
                    <a:pt x="921" y="19"/>
                  </a:cubicBezTo>
                  <a:cubicBezTo>
                    <a:pt x="921" y="20"/>
                    <a:pt x="920" y="21"/>
                    <a:pt x="919" y="21"/>
                  </a:cubicBezTo>
                  <a:cubicBezTo>
                    <a:pt x="919" y="22"/>
                    <a:pt x="918" y="23"/>
                    <a:pt x="918" y="24"/>
                  </a:cubicBezTo>
                  <a:cubicBezTo>
                    <a:pt x="918" y="24"/>
                    <a:pt x="920" y="25"/>
                    <a:pt x="920" y="25"/>
                  </a:cubicBezTo>
                  <a:cubicBezTo>
                    <a:pt x="921" y="25"/>
                    <a:pt x="921" y="24"/>
                    <a:pt x="922" y="23"/>
                  </a:cubicBezTo>
                  <a:cubicBezTo>
                    <a:pt x="922" y="23"/>
                    <a:pt x="923" y="21"/>
                    <a:pt x="923" y="21"/>
                  </a:cubicBezTo>
                  <a:cubicBezTo>
                    <a:pt x="924" y="21"/>
                    <a:pt x="925" y="22"/>
                    <a:pt x="926" y="23"/>
                  </a:cubicBezTo>
                  <a:cubicBezTo>
                    <a:pt x="926" y="23"/>
                    <a:pt x="927" y="24"/>
                    <a:pt x="928" y="24"/>
                  </a:cubicBezTo>
                  <a:cubicBezTo>
                    <a:pt x="928" y="24"/>
                    <a:pt x="929" y="22"/>
                    <a:pt x="930" y="22"/>
                  </a:cubicBezTo>
                  <a:cubicBezTo>
                    <a:pt x="930" y="22"/>
                    <a:pt x="931" y="24"/>
                    <a:pt x="932" y="24"/>
                  </a:cubicBezTo>
                  <a:cubicBezTo>
                    <a:pt x="932" y="24"/>
                    <a:pt x="934" y="22"/>
                    <a:pt x="933" y="22"/>
                  </a:cubicBezTo>
                  <a:cubicBezTo>
                    <a:pt x="933" y="21"/>
                    <a:pt x="931" y="20"/>
                    <a:pt x="931" y="20"/>
                  </a:cubicBezTo>
                  <a:cubicBezTo>
                    <a:pt x="931" y="19"/>
                    <a:pt x="933" y="18"/>
                    <a:pt x="933" y="18"/>
                  </a:cubicBezTo>
                  <a:cubicBezTo>
                    <a:pt x="933" y="17"/>
                    <a:pt x="934" y="16"/>
                    <a:pt x="935" y="15"/>
                  </a:cubicBezTo>
                  <a:cubicBezTo>
                    <a:pt x="935" y="15"/>
                    <a:pt x="936" y="17"/>
                    <a:pt x="937" y="17"/>
                  </a:cubicBezTo>
                  <a:cubicBezTo>
                    <a:pt x="937" y="17"/>
                    <a:pt x="938" y="15"/>
                    <a:pt x="939" y="15"/>
                  </a:cubicBezTo>
                  <a:cubicBezTo>
                    <a:pt x="939" y="15"/>
                    <a:pt x="940" y="16"/>
                    <a:pt x="941" y="17"/>
                  </a:cubicBezTo>
                  <a:cubicBezTo>
                    <a:pt x="941" y="16"/>
                    <a:pt x="943" y="14"/>
                    <a:pt x="943" y="14"/>
                  </a:cubicBezTo>
                  <a:cubicBezTo>
                    <a:pt x="943" y="15"/>
                    <a:pt x="945" y="16"/>
                    <a:pt x="945" y="16"/>
                  </a:cubicBezTo>
                  <a:cubicBezTo>
                    <a:pt x="945" y="16"/>
                    <a:pt x="943" y="18"/>
                    <a:pt x="943" y="18"/>
                  </a:cubicBezTo>
                  <a:cubicBezTo>
                    <a:pt x="943" y="19"/>
                    <a:pt x="942" y="20"/>
                    <a:pt x="941" y="21"/>
                  </a:cubicBezTo>
                  <a:cubicBezTo>
                    <a:pt x="941" y="21"/>
                    <a:pt x="939" y="19"/>
                    <a:pt x="939" y="19"/>
                  </a:cubicBezTo>
                  <a:cubicBezTo>
                    <a:pt x="939" y="19"/>
                    <a:pt x="938" y="21"/>
                    <a:pt x="937" y="21"/>
                  </a:cubicBezTo>
                  <a:cubicBezTo>
                    <a:pt x="937" y="22"/>
                    <a:pt x="936" y="23"/>
                    <a:pt x="936" y="23"/>
                  </a:cubicBezTo>
                  <a:cubicBezTo>
                    <a:pt x="936" y="23"/>
                    <a:pt x="937" y="25"/>
                    <a:pt x="938" y="25"/>
                  </a:cubicBezTo>
                  <a:cubicBezTo>
                    <a:pt x="938" y="25"/>
                    <a:pt x="939" y="23"/>
                    <a:pt x="940" y="23"/>
                  </a:cubicBezTo>
                  <a:cubicBezTo>
                    <a:pt x="940" y="22"/>
                    <a:pt x="941" y="21"/>
                    <a:pt x="941" y="21"/>
                  </a:cubicBezTo>
                  <a:cubicBezTo>
                    <a:pt x="942" y="20"/>
                    <a:pt x="943" y="22"/>
                    <a:pt x="944" y="22"/>
                  </a:cubicBezTo>
                  <a:cubicBezTo>
                    <a:pt x="944" y="22"/>
                    <a:pt x="945" y="20"/>
                    <a:pt x="945" y="20"/>
                  </a:cubicBezTo>
                  <a:cubicBezTo>
                    <a:pt x="946" y="20"/>
                    <a:pt x="947" y="22"/>
                    <a:pt x="948" y="22"/>
                  </a:cubicBezTo>
                  <a:cubicBezTo>
                    <a:pt x="948" y="22"/>
                    <a:pt x="949" y="20"/>
                    <a:pt x="949" y="19"/>
                  </a:cubicBezTo>
                  <a:cubicBezTo>
                    <a:pt x="950" y="19"/>
                    <a:pt x="951" y="21"/>
                    <a:pt x="951" y="21"/>
                  </a:cubicBezTo>
                  <a:cubicBezTo>
                    <a:pt x="952" y="21"/>
                    <a:pt x="953" y="19"/>
                    <a:pt x="953" y="19"/>
                  </a:cubicBezTo>
                  <a:cubicBezTo>
                    <a:pt x="954" y="19"/>
                    <a:pt x="955" y="21"/>
                    <a:pt x="955" y="21"/>
                  </a:cubicBezTo>
                  <a:cubicBezTo>
                    <a:pt x="956" y="21"/>
                    <a:pt x="957" y="18"/>
                    <a:pt x="957" y="18"/>
                  </a:cubicBezTo>
                  <a:cubicBezTo>
                    <a:pt x="957" y="18"/>
                    <a:pt x="959" y="20"/>
                    <a:pt x="959" y="20"/>
                  </a:cubicBezTo>
                  <a:cubicBezTo>
                    <a:pt x="960" y="20"/>
                    <a:pt x="961" y="18"/>
                    <a:pt x="961" y="18"/>
                  </a:cubicBezTo>
                  <a:cubicBezTo>
                    <a:pt x="962" y="17"/>
                    <a:pt x="962" y="16"/>
                    <a:pt x="963" y="16"/>
                  </a:cubicBezTo>
                  <a:cubicBezTo>
                    <a:pt x="963" y="15"/>
                    <a:pt x="965" y="14"/>
                    <a:pt x="964" y="13"/>
                  </a:cubicBezTo>
                  <a:cubicBezTo>
                    <a:pt x="964" y="13"/>
                    <a:pt x="962" y="12"/>
                    <a:pt x="962" y="12"/>
                  </a:cubicBezTo>
                  <a:cubicBezTo>
                    <a:pt x="963" y="11"/>
                    <a:pt x="964" y="10"/>
                    <a:pt x="964" y="9"/>
                  </a:cubicBezTo>
                  <a:cubicBezTo>
                    <a:pt x="965" y="9"/>
                    <a:pt x="965" y="11"/>
                    <a:pt x="966" y="11"/>
                  </a:cubicBezTo>
                  <a:cubicBezTo>
                    <a:pt x="966" y="12"/>
                    <a:pt x="968" y="12"/>
                    <a:pt x="968" y="13"/>
                  </a:cubicBezTo>
                  <a:cubicBezTo>
                    <a:pt x="968" y="13"/>
                    <a:pt x="967" y="15"/>
                    <a:pt x="967" y="15"/>
                  </a:cubicBezTo>
                  <a:cubicBezTo>
                    <a:pt x="966" y="16"/>
                    <a:pt x="965" y="17"/>
                    <a:pt x="965" y="17"/>
                  </a:cubicBezTo>
                  <a:cubicBezTo>
                    <a:pt x="965" y="18"/>
                    <a:pt x="964" y="19"/>
                    <a:pt x="963" y="20"/>
                  </a:cubicBezTo>
                  <a:cubicBezTo>
                    <a:pt x="963" y="20"/>
                    <a:pt x="962" y="21"/>
                    <a:pt x="962" y="22"/>
                  </a:cubicBezTo>
                  <a:cubicBezTo>
                    <a:pt x="962" y="22"/>
                    <a:pt x="964" y="23"/>
                    <a:pt x="964" y="24"/>
                  </a:cubicBezTo>
                  <a:cubicBezTo>
                    <a:pt x="964" y="24"/>
                    <a:pt x="962" y="25"/>
                    <a:pt x="962" y="26"/>
                  </a:cubicBezTo>
                  <a:cubicBezTo>
                    <a:pt x="962" y="26"/>
                    <a:pt x="964" y="27"/>
                    <a:pt x="964" y="27"/>
                  </a:cubicBezTo>
                  <a:cubicBezTo>
                    <a:pt x="965" y="26"/>
                    <a:pt x="967" y="24"/>
                    <a:pt x="968" y="23"/>
                  </a:cubicBezTo>
                  <a:cubicBezTo>
                    <a:pt x="968" y="22"/>
                    <a:pt x="969" y="22"/>
                    <a:pt x="969" y="21"/>
                  </a:cubicBezTo>
                  <a:cubicBezTo>
                    <a:pt x="971" y="19"/>
                    <a:pt x="972" y="18"/>
                    <a:pt x="973" y="16"/>
                  </a:cubicBezTo>
                  <a:cubicBezTo>
                    <a:pt x="974" y="17"/>
                    <a:pt x="976" y="19"/>
                    <a:pt x="977" y="20"/>
                  </a:cubicBezTo>
                  <a:cubicBezTo>
                    <a:pt x="977" y="20"/>
                    <a:pt x="976" y="21"/>
                    <a:pt x="976" y="22"/>
                  </a:cubicBezTo>
                  <a:cubicBezTo>
                    <a:pt x="976" y="22"/>
                    <a:pt x="978" y="23"/>
                    <a:pt x="978" y="24"/>
                  </a:cubicBezTo>
                  <a:cubicBezTo>
                    <a:pt x="978" y="24"/>
                    <a:pt x="976" y="26"/>
                    <a:pt x="976" y="26"/>
                  </a:cubicBezTo>
                  <a:cubicBezTo>
                    <a:pt x="976" y="26"/>
                    <a:pt x="974" y="24"/>
                    <a:pt x="974" y="24"/>
                  </a:cubicBezTo>
                  <a:cubicBezTo>
                    <a:pt x="974" y="24"/>
                    <a:pt x="972" y="26"/>
                    <a:pt x="972" y="26"/>
                  </a:cubicBezTo>
                  <a:cubicBezTo>
                    <a:pt x="972" y="27"/>
                    <a:pt x="971" y="28"/>
                    <a:pt x="971" y="29"/>
                  </a:cubicBezTo>
                  <a:cubicBezTo>
                    <a:pt x="972" y="30"/>
                    <a:pt x="973" y="31"/>
                    <a:pt x="975" y="32"/>
                  </a:cubicBezTo>
                  <a:cubicBezTo>
                    <a:pt x="976" y="33"/>
                    <a:pt x="976" y="33"/>
                    <a:pt x="977" y="34"/>
                  </a:cubicBezTo>
                  <a:cubicBezTo>
                    <a:pt x="978" y="32"/>
                    <a:pt x="979" y="31"/>
                    <a:pt x="981" y="29"/>
                  </a:cubicBezTo>
                  <a:cubicBezTo>
                    <a:pt x="981" y="29"/>
                    <a:pt x="982" y="28"/>
                    <a:pt x="982" y="27"/>
                  </a:cubicBezTo>
                  <a:cubicBezTo>
                    <a:pt x="983" y="27"/>
                    <a:pt x="984" y="25"/>
                    <a:pt x="984" y="25"/>
                  </a:cubicBezTo>
                  <a:cubicBezTo>
                    <a:pt x="984" y="25"/>
                    <a:pt x="982" y="23"/>
                    <a:pt x="982" y="23"/>
                  </a:cubicBezTo>
                  <a:cubicBezTo>
                    <a:pt x="982" y="23"/>
                    <a:pt x="983" y="21"/>
                    <a:pt x="983" y="21"/>
                  </a:cubicBezTo>
                  <a:cubicBezTo>
                    <a:pt x="984" y="21"/>
                    <a:pt x="985" y="23"/>
                    <a:pt x="986" y="23"/>
                  </a:cubicBezTo>
                  <a:cubicBezTo>
                    <a:pt x="986" y="22"/>
                    <a:pt x="987" y="21"/>
                    <a:pt x="987" y="20"/>
                  </a:cubicBezTo>
                  <a:cubicBezTo>
                    <a:pt x="989" y="19"/>
                    <a:pt x="990" y="17"/>
                    <a:pt x="991" y="16"/>
                  </a:cubicBezTo>
                  <a:cubicBezTo>
                    <a:pt x="991" y="15"/>
                    <a:pt x="992" y="14"/>
                    <a:pt x="993" y="14"/>
                  </a:cubicBezTo>
                  <a:cubicBezTo>
                    <a:pt x="993" y="13"/>
                    <a:pt x="994" y="12"/>
                    <a:pt x="994" y="11"/>
                  </a:cubicBezTo>
                  <a:cubicBezTo>
                    <a:pt x="994" y="12"/>
                    <a:pt x="996" y="12"/>
                    <a:pt x="996" y="13"/>
                  </a:cubicBezTo>
                  <a:cubicBezTo>
                    <a:pt x="997" y="14"/>
                    <a:pt x="995" y="15"/>
                    <a:pt x="995" y="15"/>
                  </a:cubicBezTo>
                  <a:cubicBezTo>
                    <a:pt x="994" y="16"/>
                    <a:pt x="994" y="17"/>
                    <a:pt x="993" y="18"/>
                  </a:cubicBezTo>
                  <a:cubicBezTo>
                    <a:pt x="993" y="18"/>
                    <a:pt x="992" y="19"/>
                    <a:pt x="991" y="20"/>
                  </a:cubicBezTo>
                  <a:cubicBezTo>
                    <a:pt x="991" y="21"/>
                    <a:pt x="990" y="21"/>
                    <a:pt x="990" y="22"/>
                  </a:cubicBezTo>
                  <a:cubicBezTo>
                    <a:pt x="989" y="23"/>
                    <a:pt x="988" y="24"/>
                    <a:pt x="988" y="24"/>
                  </a:cubicBezTo>
                  <a:cubicBezTo>
                    <a:pt x="988" y="25"/>
                    <a:pt x="990" y="26"/>
                    <a:pt x="990" y="26"/>
                  </a:cubicBezTo>
                  <a:cubicBezTo>
                    <a:pt x="990" y="26"/>
                    <a:pt x="988" y="28"/>
                    <a:pt x="988" y="28"/>
                  </a:cubicBezTo>
                  <a:cubicBezTo>
                    <a:pt x="989" y="28"/>
                    <a:pt x="990" y="30"/>
                    <a:pt x="991" y="30"/>
                  </a:cubicBezTo>
                  <a:cubicBezTo>
                    <a:pt x="991" y="30"/>
                    <a:pt x="992" y="28"/>
                    <a:pt x="992" y="28"/>
                  </a:cubicBezTo>
                  <a:cubicBezTo>
                    <a:pt x="993" y="28"/>
                    <a:pt x="994" y="29"/>
                    <a:pt x="995" y="29"/>
                  </a:cubicBezTo>
                  <a:cubicBezTo>
                    <a:pt x="995" y="30"/>
                    <a:pt x="996" y="31"/>
                    <a:pt x="997" y="31"/>
                  </a:cubicBezTo>
                  <a:cubicBezTo>
                    <a:pt x="997" y="30"/>
                    <a:pt x="998" y="30"/>
                    <a:pt x="999" y="29"/>
                  </a:cubicBezTo>
                  <a:cubicBezTo>
                    <a:pt x="999" y="29"/>
                    <a:pt x="1000" y="27"/>
                    <a:pt x="1000" y="27"/>
                  </a:cubicBezTo>
                  <a:cubicBezTo>
                    <a:pt x="1000" y="26"/>
                    <a:pt x="998" y="25"/>
                    <a:pt x="998" y="25"/>
                  </a:cubicBezTo>
                  <a:cubicBezTo>
                    <a:pt x="997" y="24"/>
                    <a:pt x="997" y="24"/>
                    <a:pt x="996" y="23"/>
                  </a:cubicBezTo>
                  <a:cubicBezTo>
                    <a:pt x="997" y="22"/>
                    <a:pt x="998" y="20"/>
                    <a:pt x="999" y="19"/>
                  </a:cubicBezTo>
                  <a:cubicBezTo>
                    <a:pt x="1000" y="18"/>
                    <a:pt x="1000" y="17"/>
                    <a:pt x="1001" y="17"/>
                  </a:cubicBezTo>
                  <a:cubicBezTo>
                    <a:pt x="1001" y="16"/>
                    <a:pt x="1002" y="14"/>
                    <a:pt x="1003" y="14"/>
                  </a:cubicBezTo>
                  <a:cubicBezTo>
                    <a:pt x="1003" y="14"/>
                    <a:pt x="1005" y="16"/>
                    <a:pt x="1005" y="16"/>
                  </a:cubicBezTo>
                  <a:cubicBezTo>
                    <a:pt x="1005" y="16"/>
                    <a:pt x="1003" y="18"/>
                    <a:pt x="1003" y="18"/>
                  </a:cubicBezTo>
                  <a:cubicBezTo>
                    <a:pt x="1003" y="19"/>
                    <a:pt x="1002" y="20"/>
                    <a:pt x="1001" y="20"/>
                  </a:cubicBezTo>
                  <a:cubicBezTo>
                    <a:pt x="1001" y="21"/>
                    <a:pt x="1000" y="22"/>
                    <a:pt x="1000" y="23"/>
                  </a:cubicBezTo>
                  <a:cubicBezTo>
                    <a:pt x="1000" y="23"/>
                    <a:pt x="1002" y="24"/>
                    <a:pt x="1002" y="24"/>
                  </a:cubicBezTo>
                  <a:cubicBezTo>
                    <a:pt x="1002" y="25"/>
                    <a:pt x="1000" y="26"/>
                    <a:pt x="1000" y="27"/>
                  </a:cubicBezTo>
                  <a:cubicBezTo>
                    <a:pt x="1001" y="27"/>
                    <a:pt x="1002" y="28"/>
                    <a:pt x="1003" y="28"/>
                  </a:cubicBezTo>
                  <a:cubicBezTo>
                    <a:pt x="1003" y="29"/>
                    <a:pt x="1005" y="30"/>
                    <a:pt x="1005" y="30"/>
                  </a:cubicBezTo>
                  <a:cubicBezTo>
                    <a:pt x="1005" y="31"/>
                    <a:pt x="1003" y="32"/>
                    <a:pt x="1003" y="32"/>
                  </a:cubicBezTo>
                  <a:cubicBezTo>
                    <a:pt x="1003" y="33"/>
                    <a:pt x="1005" y="33"/>
                    <a:pt x="1005" y="34"/>
                  </a:cubicBezTo>
                  <a:cubicBezTo>
                    <a:pt x="1005" y="35"/>
                    <a:pt x="1003" y="36"/>
                    <a:pt x="1004" y="36"/>
                  </a:cubicBezTo>
                  <a:cubicBezTo>
                    <a:pt x="1004" y="37"/>
                    <a:pt x="1006" y="37"/>
                    <a:pt x="1006" y="38"/>
                  </a:cubicBezTo>
                  <a:cubicBezTo>
                    <a:pt x="1006" y="37"/>
                    <a:pt x="1007" y="36"/>
                    <a:pt x="1008" y="36"/>
                  </a:cubicBezTo>
                  <a:cubicBezTo>
                    <a:pt x="1008" y="35"/>
                    <a:pt x="1009" y="34"/>
                    <a:pt x="1009" y="33"/>
                  </a:cubicBezTo>
                  <a:cubicBezTo>
                    <a:pt x="1009" y="33"/>
                    <a:pt x="1007" y="32"/>
                    <a:pt x="1007" y="32"/>
                  </a:cubicBezTo>
                  <a:cubicBezTo>
                    <a:pt x="1007" y="31"/>
                    <a:pt x="1005" y="31"/>
                    <a:pt x="1005" y="30"/>
                  </a:cubicBezTo>
                  <a:cubicBezTo>
                    <a:pt x="1005" y="30"/>
                    <a:pt x="1006" y="28"/>
                    <a:pt x="1006" y="28"/>
                  </a:cubicBezTo>
                  <a:cubicBezTo>
                    <a:pt x="1007" y="27"/>
                    <a:pt x="1008" y="26"/>
                    <a:pt x="1008" y="26"/>
                  </a:cubicBezTo>
                  <a:cubicBezTo>
                    <a:pt x="1009" y="26"/>
                    <a:pt x="1010" y="27"/>
                    <a:pt x="1010" y="27"/>
                  </a:cubicBezTo>
                  <a:cubicBezTo>
                    <a:pt x="1011" y="28"/>
                    <a:pt x="1012" y="29"/>
                    <a:pt x="1013" y="29"/>
                  </a:cubicBezTo>
                  <a:cubicBezTo>
                    <a:pt x="1013" y="29"/>
                    <a:pt x="1014" y="31"/>
                    <a:pt x="1015" y="31"/>
                  </a:cubicBezTo>
                  <a:cubicBezTo>
                    <a:pt x="1015" y="31"/>
                    <a:pt x="1016" y="29"/>
                    <a:pt x="1017" y="28"/>
                  </a:cubicBezTo>
                  <a:cubicBezTo>
                    <a:pt x="1017" y="28"/>
                    <a:pt x="1018" y="27"/>
                    <a:pt x="1018" y="26"/>
                  </a:cubicBezTo>
                  <a:cubicBezTo>
                    <a:pt x="1019" y="26"/>
                    <a:pt x="1020" y="28"/>
                    <a:pt x="1021" y="28"/>
                  </a:cubicBezTo>
                  <a:cubicBezTo>
                    <a:pt x="1021" y="28"/>
                    <a:pt x="1022" y="26"/>
                    <a:pt x="1022" y="26"/>
                  </a:cubicBezTo>
                  <a:cubicBezTo>
                    <a:pt x="1022" y="26"/>
                    <a:pt x="1024" y="23"/>
                    <a:pt x="1024" y="23"/>
                  </a:cubicBezTo>
                  <a:cubicBezTo>
                    <a:pt x="1024" y="24"/>
                    <a:pt x="1026" y="25"/>
                    <a:pt x="1026" y="25"/>
                  </a:cubicBezTo>
                  <a:cubicBezTo>
                    <a:pt x="1026" y="26"/>
                    <a:pt x="1024" y="27"/>
                    <a:pt x="1024" y="27"/>
                  </a:cubicBezTo>
                  <a:cubicBezTo>
                    <a:pt x="1025" y="28"/>
                    <a:pt x="1027" y="28"/>
                    <a:pt x="1027" y="29"/>
                  </a:cubicBezTo>
                  <a:cubicBezTo>
                    <a:pt x="1027" y="30"/>
                    <a:pt x="1025" y="31"/>
                    <a:pt x="1025" y="31"/>
                  </a:cubicBezTo>
                  <a:cubicBezTo>
                    <a:pt x="1025" y="32"/>
                    <a:pt x="1027" y="32"/>
                    <a:pt x="1027" y="33"/>
                  </a:cubicBezTo>
                  <a:cubicBezTo>
                    <a:pt x="1028" y="32"/>
                    <a:pt x="1028" y="32"/>
                    <a:pt x="1029" y="31"/>
                  </a:cubicBezTo>
                  <a:cubicBezTo>
                    <a:pt x="1029" y="31"/>
                    <a:pt x="1030" y="29"/>
                    <a:pt x="1031" y="29"/>
                  </a:cubicBezTo>
                  <a:cubicBezTo>
                    <a:pt x="1031" y="29"/>
                    <a:pt x="1033" y="30"/>
                    <a:pt x="1033" y="30"/>
                  </a:cubicBezTo>
                  <a:cubicBezTo>
                    <a:pt x="1033" y="30"/>
                    <a:pt x="1034" y="29"/>
                    <a:pt x="1035" y="28"/>
                  </a:cubicBezTo>
                  <a:cubicBezTo>
                    <a:pt x="1035" y="27"/>
                    <a:pt x="1036" y="27"/>
                    <a:pt x="1036" y="26"/>
                  </a:cubicBezTo>
                  <a:cubicBezTo>
                    <a:pt x="1037" y="25"/>
                    <a:pt x="1037" y="24"/>
                    <a:pt x="1038" y="24"/>
                  </a:cubicBezTo>
                  <a:cubicBezTo>
                    <a:pt x="1038" y="23"/>
                    <a:pt x="1039" y="21"/>
                    <a:pt x="1040" y="21"/>
                  </a:cubicBezTo>
                  <a:cubicBezTo>
                    <a:pt x="1040" y="21"/>
                    <a:pt x="1041" y="23"/>
                    <a:pt x="1042" y="23"/>
                  </a:cubicBezTo>
                  <a:cubicBezTo>
                    <a:pt x="1042" y="24"/>
                    <a:pt x="1044" y="24"/>
                    <a:pt x="1044" y="25"/>
                  </a:cubicBezTo>
                  <a:cubicBezTo>
                    <a:pt x="1044" y="25"/>
                    <a:pt x="1043" y="27"/>
                    <a:pt x="1042" y="27"/>
                  </a:cubicBezTo>
                  <a:cubicBezTo>
                    <a:pt x="1042" y="28"/>
                    <a:pt x="1041" y="28"/>
                    <a:pt x="1041" y="29"/>
                  </a:cubicBezTo>
                  <a:cubicBezTo>
                    <a:pt x="1040" y="29"/>
                    <a:pt x="1039" y="27"/>
                    <a:pt x="1038" y="28"/>
                  </a:cubicBezTo>
                  <a:cubicBezTo>
                    <a:pt x="1038" y="28"/>
                    <a:pt x="1037" y="29"/>
                    <a:pt x="1037" y="30"/>
                  </a:cubicBezTo>
                  <a:cubicBezTo>
                    <a:pt x="1036" y="30"/>
                    <a:pt x="1035" y="32"/>
                    <a:pt x="1035" y="32"/>
                  </a:cubicBezTo>
                  <a:cubicBezTo>
                    <a:pt x="1035" y="33"/>
                    <a:pt x="1037" y="33"/>
                    <a:pt x="1037" y="34"/>
                  </a:cubicBezTo>
                  <a:cubicBezTo>
                    <a:pt x="1037" y="34"/>
                    <a:pt x="1036" y="36"/>
                    <a:pt x="1036" y="36"/>
                  </a:cubicBezTo>
                  <a:cubicBezTo>
                    <a:pt x="1035" y="37"/>
                    <a:pt x="1034" y="37"/>
                    <a:pt x="1034" y="38"/>
                  </a:cubicBezTo>
                  <a:cubicBezTo>
                    <a:pt x="1035" y="38"/>
                    <a:pt x="1035" y="40"/>
                    <a:pt x="1036" y="40"/>
                  </a:cubicBezTo>
                  <a:cubicBezTo>
                    <a:pt x="1036" y="40"/>
                    <a:pt x="1038" y="38"/>
                    <a:pt x="1038" y="38"/>
                  </a:cubicBezTo>
                  <a:cubicBezTo>
                    <a:pt x="1038" y="37"/>
                    <a:pt x="1039" y="35"/>
                    <a:pt x="1040" y="35"/>
                  </a:cubicBezTo>
                  <a:cubicBezTo>
                    <a:pt x="1040" y="35"/>
                    <a:pt x="1041" y="37"/>
                    <a:pt x="1042" y="37"/>
                  </a:cubicBezTo>
                  <a:cubicBezTo>
                    <a:pt x="1042" y="38"/>
                    <a:pt x="1043" y="39"/>
                    <a:pt x="1044" y="39"/>
                  </a:cubicBezTo>
                  <a:cubicBezTo>
                    <a:pt x="1044" y="39"/>
                    <a:pt x="1046" y="41"/>
                    <a:pt x="1046" y="41"/>
                  </a:cubicBezTo>
                  <a:cubicBezTo>
                    <a:pt x="1047" y="40"/>
                    <a:pt x="1048" y="39"/>
                    <a:pt x="1048" y="38"/>
                  </a:cubicBezTo>
                  <a:cubicBezTo>
                    <a:pt x="1049" y="38"/>
                    <a:pt x="1049" y="37"/>
                    <a:pt x="1050" y="36"/>
                  </a:cubicBezTo>
                  <a:cubicBezTo>
                    <a:pt x="1051" y="37"/>
                    <a:pt x="1053" y="38"/>
                    <a:pt x="1054" y="39"/>
                  </a:cubicBezTo>
                  <a:cubicBezTo>
                    <a:pt x="1053" y="41"/>
                    <a:pt x="1052" y="42"/>
                    <a:pt x="1051" y="44"/>
                  </a:cubicBezTo>
                  <a:cubicBezTo>
                    <a:pt x="1050" y="44"/>
                    <a:pt x="1050" y="46"/>
                    <a:pt x="1049" y="46"/>
                  </a:cubicBezTo>
                  <a:cubicBezTo>
                    <a:pt x="1048" y="46"/>
                    <a:pt x="1047" y="44"/>
                    <a:pt x="1047" y="44"/>
                  </a:cubicBezTo>
                  <a:cubicBezTo>
                    <a:pt x="1046" y="45"/>
                    <a:pt x="1046" y="47"/>
                    <a:pt x="1045" y="47"/>
                  </a:cubicBezTo>
                  <a:cubicBezTo>
                    <a:pt x="1044" y="47"/>
                    <a:pt x="1043" y="45"/>
                    <a:pt x="1043" y="45"/>
                  </a:cubicBezTo>
                  <a:cubicBezTo>
                    <a:pt x="1042" y="45"/>
                    <a:pt x="1042" y="47"/>
                    <a:pt x="1041" y="47"/>
                  </a:cubicBezTo>
                  <a:cubicBezTo>
                    <a:pt x="1041" y="48"/>
                    <a:pt x="1043" y="48"/>
                    <a:pt x="1043" y="49"/>
                  </a:cubicBezTo>
                  <a:cubicBezTo>
                    <a:pt x="1043" y="49"/>
                    <a:pt x="1041" y="51"/>
                    <a:pt x="1042" y="51"/>
                  </a:cubicBezTo>
                  <a:cubicBezTo>
                    <a:pt x="1042" y="51"/>
                    <a:pt x="1044" y="53"/>
                    <a:pt x="1044" y="53"/>
                  </a:cubicBezTo>
                  <a:cubicBezTo>
                    <a:pt x="1044" y="53"/>
                    <a:pt x="1045" y="51"/>
                    <a:pt x="1046" y="51"/>
                  </a:cubicBezTo>
                  <a:cubicBezTo>
                    <a:pt x="1046" y="51"/>
                    <a:pt x="1047" y="52"/>
                    <a:pt x="1048" y="52"/>
                  </a:cubicBezTo>
                  <a:cubicBezTo>
                    <a:pt x="1048" y="52"/>
                    <a:pt x="1049" y="50"/>
                    <a:pt x="1050" y="50"/>
                  </a:cubicBezTo>
                  <a:cubicBezTo>
                    <a:pt x="1050" y="50"/>
                    <a:pt x="1051" y="52"/>
                    <a:pt x="1052" y="52"/>
                  </a:cubicBezTo>
                  <a:cubicBezTo>
                    <a:pt x="1052" y="52"/>
                    <a:pt x="1053" y="50"/>
                    <a:pt x="1053" y="50"/>
                  </a:cubicBezTo>
                  <a:cubicBezTo>
                    <a:pt x="1054" y="49"/>
                    <a:pt x="1055" y="48"/>
                    <a:pt x="1055" y="47"/>
                  </a:cubicBezTo>
                  <a:cubicBezTo>
                    <a:pt x="1056" y="47"/>
                    <a:pt x="1057" y="46"/>
                    <a:pt x="1057" y="45"/>
                  </a:cubicBezTo>
                  <a:cubicBezTo>
                    <a:pt x="1057" y="45"/>
                    <a:pt x="1055" y="44"/>
                    <a:pt x="1055" y="43"/>
                  </a:cubicBezTo>
                  <a:cubicBezTo>
                    <a:pt x="1055" y="43"/>
                    <a:pt x="1056" y="42"/>
                    <a:pt x="1056" y="41"/>
                  </a:cubicBezTo>
                  <a:cubicBezTo>
                    <a:pt x="1056" y="41"/>
                    <a:pt x="1054" y="40"/>
                    <a:pt x="1054" y="39"/>
                  </a:cubicBezTo>
                  <a:cubicBezTo>
                    <a:pt x="1054" y="39"/>
                    <a:pt x="1056" y="38"/>
                    <a:pt x="1056" y="37"/>
                  </a:cubicBezTo>
                  <a:cubicBezTo>
                    <a:pt x="1056" y="36"/>
                    <a:pt x="1057" y="36"/>
                    <a:pt x="1058" y="35"/>
                  </a:cubicBezTo>
                  <a:cubicBezTo>
                    <a:pt x="1058" y="35"/>
                    <a:pt x="1060" y="37"/>
                    <a:pt x="1060" y="37"/>
                  </a:cubicBezTo>
                  <a:cubicBezTo>
                    <a:pt x="1060" y="37"/>
                    <a:pt x="1062" y="38"/>
                    <a:pt x="1062" y="38"/>
                  </a:cubicBezTo>
                  <a:cubicBezTo>
                    <a:pt x="1062" y="38"/>
                    <a:pt x="1064" y="36"/>
                    <a:pt x="1064" y="36"/>
                  </a:cubicBezTo>
                  <a:cubicBezTo>
                    <a:pt x="1064" y="36"/>
                    <a:pt x="1061" y="35"/>
                    <a:pt x="1061" y="34"/>
                  </a:cubicBezTo>
                  <a:cubicBezTo>
                    <a:pt x="1061" y="34"/>
                    <a:pt x="1063" y="33"/>
                    <a:pt x="1063" y="32"/>
                  </a:cubicBezTo>
                  <a:cubicBezTo>
                    <a:pt x="1064" y="31"/>
                    <a:pt x="1065" y="29"/>
                    <a:pt x="1067" y="28"/>
                  </a:cubicBezTo>
                  <a:cubicBezTo>
                    <a:pt x="1067" y="28"/>
                    <a:pt x="1069" y="29"/>
                    <a:pt x="1069" y="29"/>
                  </a:cubicBezTo>
                  <a:cubicBezTo>
                    <a:pt x="1069" y="30"/>
                    <a:pt x="1067" y="31"/>
                    <a:pt x="1067" y="32"/>
                  </a:cubicBezTo>
                  <a:cubicBezTo>
                    <a:pt x="1067" y="32"/>
                    <a:pt x="1069" y="33"/>
                    <a:pt x="1069" y="33"/>
                  </a:cubicBezTo>
                  <a:cubicBezTo>
                    <a:pt x="1069" y="34"/>
                    <a:pt x="1068" y="35"/>
                    <a:pt x="1068" y="36"/>
                  </a:cubicBezTo>
                  <a:cubicBezTo>
                    <a:pt x="1067" y="36"/>
                    <a:pt x="1066" y="37"/>
                    <a:pt x="1066" y="38"/>
                  </a:cubicBezTo>
                  <a:cubicBezTo>
                    <a:pt x="1065" y="39"/>
                    <a:pt x="1065" y="40"/>
                    <a:pt x="1064" y="40"/>
                  </a:cubicBezTo>
                  <a:cubicBezTo>
                    <a:pt x="1064" y="40"/>
                    <a:pt x="1063" y="42"/>
                    <a:pt x="1063" y="42"/>
                  </a:cubicBezTo>
                  <a:cubicBezTo>
                    <a:pt x="1062" y="42"/>
                    <a:pt x="1060" y="41"/>
                    <a:pt x="1060" y="41"/>
                  </a:cubicBezTo>
                  <a:cubicBezTo>
                    <a:pt x="1060" y="41"/>
                    <a:pt x="1058" y="42"/>
                    <a:pt x="1059" y="43"/>
                  </a:cubicBezTo>
                  <a:cubicBezTo>
                    <a:pt x="1059" y="43"/>
                    <a:pt x="1060" y="44"/>
                    <a:pt x="1061" y="45"/>
                  </a:cubicBezTo>
                  <a:cubicBezTo>
                    <a:pt x="1061" y="45"/>
                    <a:pt x="1063" y="46"/>
                    <a:pt x="1063" y="46"/>
                  </a:cubicBezTo>
                  <a:cubicBezTo>
                    <a:pt x="1063" y="47"/>
                    <a:pt x="1062" y="48"/>
                    <a:pt x="1061" y="49"/>
                  </a:cubicBezTo>
                  <a:cubicBezTo>
                    <a:pt x="1061" y="49"/>
                    <a:pt x="1060" y="50"/>
                    <a:pt x="1060" y="51"/>
                  </a:cubicBezTo>
                  <a:cubicBezTo>
                    <a:pt x="1059" y="51"/>
                    <a:pt x="1058" y="53"/>
                    <a:pt x="1058" y="53"/>
                  </a:cubicBezTo>
                  <a:cubicBezTo>
                    <a:pt x="1058" y="54"/>
                    <a:pt x="1056" y="55"/>
                    <a:pt x="1056" y="55"/>
                  </a:cubicBezTo>
                  <a:cubicBezTo>
                    <a:pt x="1056" y="55"/>
                    <a:pt x="1058" y="57"/>
                    <a:pt x="1058" y="57"/>
                  </a:cubicBezTo>
                  <a:cubicBezTo>
                    <a:pt x="1059" y="57"/>
                    <a:pt x="1060" y="55"/>
                    <a:pt x="1060" y="55"/>
                  </a:cubicBezTo>
                  <a:cubicBezTo>
                    <a:pt x="1061" y="55"/>
                    <a:pt x="1062" y="56"/>
                    <a:pt x="1062" y="56"/>
                  </a:cubicBezTo>
                  <a:cubicBezTo>
                    <a:pt x="1063" y="57"/>
                    <a:pt x="1065" y="58"/>
                    <a:pt x="1065" y="58"/>
                  </a:cubicBezTo>
                  <a:cubicBezTo>
                    <a:pt x="1065" y="59"/>
                    <a:pt x="1063" y="60"/>
                    <a:pt x="1063" y="60"/>
                  </a:cubicBezTo>
                  <a:cubicBezTo>
                    <a:pt x="1062" y="62"/>
                    <a:pt x="1061" y="63"/>
                    <a:pt x="1060" y="65"/>
                  </a:cubicBezTo>
                  <a:cubicBezTo>
                    <a:pt x="1058" y="64"/>
                    <a:pt x="1057" y="63"/>
                    <a:pt x="1055" y="61"/>
                  </a:cubicBezTo>
                  <a:cubicBezTo>
                    <a:pt x="1055" y="61"/>
                    <a:pt x="1057" y="60"/>
                    <a:pt x="1057" y="59"/>
                  </a:cubicBezTo>
                  <a:cubicBezTo>
                    <a:pt x="1057" y="59"/>
                    <a:pt x="1054" y="58"/>
                    <a:pt x="1055" y="57"/>
                  </a:cubicBezTo>
                  <a:cubicBezTo>
                    <a:pt x="1055" y="57"/>
                    <a:pt x="1056" y="56"/>
                    <a:pt x="1056" y="55"/>
                  </a:cubicBezTo>
                  <a:cubicBezTo>
                    <a:pt x="1056" y="55"/>
                    <a:pt x="1055" y="54"/>
                    <a:pt x="1054" y="53"/>
                  </a:cubicBezTo>
                  <a:cubicBezTo>
                    <a:pt x="1053" y="53"/>
                    <a:pt x="1052" y="52"/>
                    <a:pt x="1052" y="52"/>
                  </a:cubicBezTo>
                  <a:cubicBezTo>
                    <a:pt x="1051" y="53"/>
                    <a:pt x="1049" y="55"/>
                    <a:pt x="1048" y="56"/>
                  </a:cubicBezTo>
                  <a:cubicBezTo>
                    <a:pt x="1049" y="57"/>
                    <a:pt x="1050" y="57"/>
                    <a:pt x="1051" y="58"/>
                  </a:cubicBezTo>
                  <a:cubicBezTo>
                    <a:pt x="1051" y="58"/>
                    <a:pt x="1053" y="59"/>
                    <a:pt x="1053" y="60"/>
                  </a:cubicBezTo>
                  <a:cubicBezTo>
                    <a:pt x="1053" y="60"/>
                    <a:pt x="1051" y="62"/>
                    <a:pt x="1051" y="62"/>
                  </a:cubicBezTo>
                  <a:cubicBezTo>
                    <a:pt x="1051" y="62"/>
                    <a:pt x="1049" y="64"/>
                    <a:pt x="1049" y="64"/>
                  </a:cubicBezTo>
                  <a:cubicBezTo>
                    <a:pt x="1049" y="64"/>
                    <a:pt x="1051" y="66"/>
                    <a:pt x="1052" y="66"/>
                  </a:cubicBezTo>
                  <a:cubicBezTo>
                    <a:pt x="1052" y="66"/>
                    <a:pt x="1054" y="67"/>
                    <a:pt x="1054" y="68"/>
                  </a:cubicBezTo>
                  <a:cubicBezTo>
                    <a:pt x="1054" y="68"/>
                    <a:pt x="1052" y="70"/>
                    <a:pt x="1052" y="70"/>
                  </a:cubicBezTo>
                  <a:cubicBezTo>
                    <a:pt x="1052" y="70"/>
                    <a:pt x="1050" y="68"/>
                    <a:pt x="1050" y="68"/>
                  </a:cubicBezTo>
                  <a:cubicBezTo>
                    <a:pt x="1049" y="68"/>
                    <a:pt x="1049" y="70"/>
                    <a:pt x="1048" y="70"/>
                  </a:cubicBezTo>
                  <a:cubicBezTo>
                    <a:pt x="1048" y="71"/>
                    <a:pt x="1047" y="72"/>
                    <a:pt x="1047" y="73"/>
                  </a:cubicBezTo>
                  <a:cubicBezTo>
                    <a:pt x="1047" y="73"/>
                    <a:pt x="1048" y="74"/>
                    <a:pt x="1049" y="74"/>
                  </a:cubicBezTo>
                  <a:cubicBezTo>
                    <a:pt x="1049" y="74"/>
                    <a:pt x="1047" y="76"/>
                    <a:pt x="1047" y="76"/>
                  </a:cubicBezTo>
                  <a:cubicBezTo>
                    <a:pt x="1047" y="76"/>
                    <a:pt x="1045" y="75"/>
                    <a:pt x="1045" y="75"/>
                  </a:cubicBezTo>
                  <a:cubicBezTo>
                    <a:pt x="1045" y="74"/>
                    <a:pt x="1047" y="73"/>
                    <a:pt x="1047" y="73"/>
                  </a:cubicBezTo>
                  <a:cubicBezTo>
                    <a:pt x="1046" y="72"/>
                    <a:pt x="1044" y="71"/>
                    <a:pt x="1044" y="71"/>
                  </a:cubicBezTo>
                  <a:cubicBezTo>
                    <a:pt x="1044" y="70"/>
                    <a:pt x="1046" y="69"/>
                    <a:pt x="1046" y="69"/>
                  </a:cubicBezTo>
                  <a:cubicBezTo>
                    <a:pt x="1046" y="68"/>
                    <a:pt x="1044" y="68"/>
                    <a:pt x="1044" y="67"/>
                  </a:cubicBezTo>
                  <a:cubicBezTo>
                    <a:pt x="1044" y="66"/>
                    <a:pt x="1046" y="65"/>
                    <a:pt x="1045" y="65"/>
                  </a:cubicBezTo>
                  <a:cubicBezTo>
                    <a:pt x="1045" y="64"/>
                    <a:pt x="1043" y="64"/>
                    <a:pt x="1043" y="63"/>
                  </a:cubicBezTo>
                  <a:cubicBezTo>
                    <a:pt x="1043" y="62"/>
                    <a:pt x="1045" y="61"/>
                    <a:pt x="1045" y="61"/>
                  </a:cubicBezTo>
                  <a:cubicBezTo>
                    <a:pt x="1045" y="60"/>
                    <a:pt x="1043" y="60"/>
                    <a:pt x="1043" y="59"/>
                  </a:cubicBezTo>
                  <a:cubicBezTo>
                    <a:pt x="1042" y="61"/>
                    <a:pt x="1040" y="62"/>
                    <a:pt x="1039" y="63"/>
                  </a:cubicBezTo>
                  <a:cubicBezTo>
                    <a:pt x="1039" y="64"/>
                    <a:pt x="1038" y="65"/>
                    <a:pt x="1038" y="66"/>
                  </a:cubicBezTo>
                  <a:cubicBezTo>
                    <a:pt x="1037" y="66"/>
                    <a:pt x="1036" y="68"/>
                    <a:pt x="1036" y="68"/>
                  </a:cubicBezTo>
                  <a:cubicBezTo>
                    <a:pt x="1036" y="68"/>
                    <a:pt x="1034" y="66"/>
                    <a:pt x="1034" y="66"/>
                  </a:cubicBezTo>
                  <a:cubicBezTo>
                    <a:pt x="1033" y="67"/>
                    <a:pt x="1032" y="68"/>
                    <a:pt x="1032" y="68"/>
                  </a:cubicBezTo>
                  <a:cubicBezTo>
                    <a:pt x="1032" y="69"/>
                    <a:pt x="1034" y="70"/>
                    <a:pt x="1034" y="70"/>
                  </a:cubicBezTo>
                  <a:cubicBezTo>
                    <a:pt x="1034" y="71"/>
                    <a:pt x="1033" y="72"/>
                    <a:pt x="1032" y="72"/>
                  </a:cubicBezTo>
                  <a:cubicBezTo>
                    <a:pt x="1032" y="73"/>
                    <a:pt x="1031" y="74"/>
                    <a:pt x="1031" y="75"/>
                  </a:cubicBezTo>
                  <a:cubicBezTo>
                    <a:pt x="1030" y="75"/>
                    <a:pt x="1030" y="76"/>
                    <a:pt x="1029" y="77"/>
                  </a:cubicBezTo>
                  <a:cubicBezTo>
                    <a:pt x="1028" y="76"/>
                    <a:pt x="1026" y="75"/>
                    <a:pt x="1025" y="73"/>
                  </a:cubicBezTo>
                  <a:cubicBezTo>
                    <a:pt x="1025" y="73"/>
                    <a:pt x="1026" y="72"/>
                    <a:pt x="1026" y="71"/>
                  </a:cubicBezTo>
                  <a:cubicBezTo>
                    <a:pt x="1027" y="71"/>
                    <a:pt x="1028" y="69"/>
                    <a:pt x="1028" y="69"/>
                  </a:cubicBezTo>
                  <a:cubicBezTo>
                    <a:pt x="1028" y="69"/>
                    <a:pt x="1026" y="68"/>
                    <a:pt x="1026" y="67"/>
                  </a:cubicBezTo>
                  <a:cubicBezTo>
                    <a:pt x="1025" y="67"/>
                    <a:pt x="1024" y="66"/>
                    <a:pt x="1024" y="66"/>
                  </a:cubicBezTo>
                  <a:cubicBezTo>
                    <a:pt x="1023" y="66"/>
                    <a:pt x="1022" y="68"/>
                    <a:pt x="1022" y="68"/>
                  </a:cubicBezTo>
                  <a:cubicBezTo>
                    <a:pt x="1022" y="68"/>
                    <a:pt x="1020" y="70"/>
                    <a:pt x="1020" y="70"/>
                  </a:cubicBezTo>
                  <a:cubicBezTo>
                    <a:pt x="1020" y="70"/>
                    <a:pt x="1018" y="69"/>
                    <a:pt x="1018" y="68"/>
                  </a:cubicBezTo>
                  <a:cubicBezTo>
                    <a:pt x="1018" y="68"/>
                    <a:pt x="1016" y="67"/>
                    <a:pt x="1016" y="67"/>
                  </a:cubicBezTo>
                  <a:cubicBezTo>
                    <a:pt x="1016" y="66"/>
                    <a:pt x="1018" y="65"/>
                    <a:pt x="1017" y="64"/>
                  </a:cubicBezTo>
                  <a:cubicBezTo>
                    <a:pt x="1017" y="64"/>
                    <a:pt x="1016" y="63"/>
                    <a:pt x="1015" y="63"/>
                  </a:cubicBezTo>
                  <a:cubicBezTo>
                    <a:pt x="1014" y="62"/>
                    <a:pt x="1014" y="62"/>
                    <a:pt x="1013" y="61"/>
                  </a:cubicBezTo>
                  <a:cubicBezTo>
                    <a:pt x="1013" y="62"/>
                    <a:pt x="1011" y="63"/>
                    <a:pt x="1011" y="63"/>
                  </a:cubicBezTo>
                  <a:cubicBezTo>
                    <a:pt x="1011" y="64"/>
                    <a:pt x="1013" y="65"/>
                    <a:pt x="1013" y="65"/>
                  </a:cubicBezTo>
                  <a:cubicBezTo>
                    <a:pt x="1014" y="65"/>
                    <a:pt x="1016" y="66"/>
                    <a:pt x="1016" y="67"/>
                  </a:cubicBezTo>
                  <a:cubicBezTo>
                    <a:pt x="1016" y="67"/>
                    <a:pt x="1014" y="68"/>
                    <a:pt x="1014" y="69"/>
                  </a:cubicBezTo>
                  <a:cubicBezTo>
                    <a:pt x="1014" y="69"/>
                    <a:pt x="1013" y="71"/>
                    <a:pt x="1012" y="71"/>
                  </a:cubicBezTo>
                  <a:cubicBezTo>
                    <a:pt x="1012" y="71"/>
                    <a:pt x="1010" y="69"/>
                    <a:pt x="1010" y="69"/>
                  </a:cubicBezTo>
                  <a:cubicBezTo>
                    <a:pt x="1009" y="70"/>
                    <a:pt x="1009" y="71"/>
                    <a:pt x="1008" y="72"/>
                  </a:cubicBezTo>
                  <a:cubicBezTo>
                    <a:pt x="1009" y="72"/>
                    <a:pt x="1010" y="73"/>
                    <a:pt x="1011" y="73"/>
                  </a:cubicBezTo>
                  <a:cubicBezTo>
                    <a:pt x="1010" y="73"/>
                    <a:pt x="1009" y="76"/>
                    <a:pt x="1009" y="76"/>
                  </a:cubicBezTo>
                  <a:cubicBezTo>
                    <a:pt x="1008" y="76"/>
                    <a:pt x="1007" y="74"/>
                    <a:pt x="1007" y="74"/>
                  </a:cubicBezTo>
                  <a:cubicBezTo>
                    <a:pt x="1006" y="74"/>
                    <a:pt x="1004" y="72"/>
                    <a:pt x="1004" y="72"/>
                  </a:cubicBezTo>
                  <a:cubicBezTo>
                    <a:pt x="1004" y="72"/>
                    <a:pt x="1006" y="70"/>
                    <a:pt x="1006" y="70"/>
                  </a:cubicBezTo>
                  <a:cubicBezTo>
                    <a:pt x="1006" y="70"/>
                    <a:pt x="1008" y="68"/>
                    <a:pt x="1008" y="68"/>
                  </a:cubicBezTo>
                  <a:cubicBezTo>
                    <a:pt x="1008" y="67"/>
                    <a:pt x="1006" y="67"/>
                    <a:pt x="1006" y="66"/>
                  </a:cubicBezTo>
                  <a:cubicBezTo>
                    <a:pt x="1005" y="65"/>
                    <a:pt x="1007" y="64"/>
                    <a:pt x="1007" y="64"/>
                  </a:cubicBezTo>
                  <a:cubicBezTo>
                    <a:pt x="1007" y="63"/>
                    <a:pt x="1009" y="62"/>
                    <a:pt x="1009" y="62"/>
                  </a:cubicBezTo>
                  <a:cubicBezTo>
                    <a:pt x="1009" y="61"/>
                    <a:pt x="1007" y="60"/>
                    <a:pt x="1007" y="60"/>
                  </a:cubicBezTo>
                  <a:cubicBezTo>
                    <a:pt x="1007" y="59"/>
                    <a:pt x="1005" y="59"/>
                    <a:pt x="1005" y="58"/>
                  </a:cubicBezTo>
                  <a:cubicBezTo>
                    <a:pt x="1003" y="60"/>
                    <a:pt x="1002" y="61"/>
                    <a:pt x="1001" y="63"/>
                  </a:cubicBezTo>
                  <a:cubicBezTo>
                    <a:pt x="1001" y="63"/>
                    <a:pt x="1000" y="64"/>
                    <a:pt x="999" y="65"/>
                  </a:cubicBezTo>
                  <a:cubicBezTo>
                    <a:pt x="999" y="65"/>
                    <a:pt x="998" y="67"/>
                    <a:pt x="998" y="67"/>
                  </a:cubicBezTo>
                  <a:cubicBezTo>
                    <a:pt x="998" y="68"/>
                    <a:pt x="1000" y="68"/>
                    <a:pt x="1000" y="69"/>
                  </a:cubicBezTo>
                  <a:cubicBezTo>
                    <a:pt x="1000" y="70"/>
                    <a:pt x="998" y="70"/>
                    <a:pt x="998" y="71"/>
                  </a:cubicBezTo>
                  <a:cubicBezTo>
                    <a:pt x="997" y="70"/>
                    <a:pt x="997" y="70"/>
                    <a:pt x="996" y="69"/>
                  </a:cubicBezTo>
                  <a:cubicBezTo>
                    <a:pt x="996" y="69"/>
                    <a:pt x="994" y="68"/>
                    <a:pt x="994" y="68"/>
                  </a:cubicBezTo>
                  <a:cubicBezTo>
                    <a:pt x="994" y="67"/>
                    <a:pt x="996" y="66"/>
                    <a:pt x="995" y="65"/>
                  </a:cubicBezTo>
                  <a:cubicBezTo>
                    <a:pt x="995" y="65"/>
                    <a:pt x="994" y="64"/>
                    <a:pt x="993" y="64"/>
                  </a:cubicBezTo>
                  <a:cubicBezTo>
                    <a:pt x="993" y="63"/>
                    <a:pt x="991" y="62"/>
                    <a:pt x="991" y="62"/>
                  </a:cubicBezTo>
                  <a:cubicBezTo>
                    <a:pt x="991" y="61"/>
                    <a:pt x="993" y="60"/>
                    <a:pt x="993" y="60"/>
                  </a:cubicBezTo>
                  <a:cubicBezTo>
                    <a:pt x="993" y="59"/>
                    <a:pt x="991" y="59"/>
                    <a:pt x="990" y="58"/>
                  </a:cubicBezTo>
                  <a:cubicBezTo>
                    <a:pt x="990" y="57"/>
                    <a:pt x="992" y="56"/>
                    <a:pt x="992" y="56"/>
                  </a:cubicBezTo>
                  <a:cubicBezTo>
                    <a:pt x="992" y="55"/>
                    <a:pt x="990" y="55"/>
                    <a:pt x="990" y="54"/>
                  </a:cubicBezTo>
                  <a:cubicBezTo>
                    <a:pt x="990" y="55"/>
                    <a:pt x="988" y="56"/>
                    <a:pt x="988" y="56"/>
                  </a:cubicBezTo>
                  <a:cubicBezTo>
                    <a:pt x="988" y="57"/>
                    <a:pt x="991" y="58"/>
                    <a:pt x="990" y="58"/>
                  </a:cubicBezTo>
                  <a:cubicBezTo>
                    <a:pt x="990" y="59"/>
                    <a:pt x="989" y="60"/>
                    <a:pt x="989" y="60"/>
                  </a:cubicBezTo>
                  <a:cubicBezTo>
                    <a:pt x="988" y="61"/>
                    <a:pt x="987" y="62"/>
                    <a:pt x="987" y="62"/>
                  </a:cubicBezTo>
                  <a:cubicBezTo>
                    <a:pt x="987" y="63"/>
                    <a:pt x="985" y="64"/>
                    <a:pt x="985" y="65"/>
                  </a:cubicBezTo>
                  <a:cubicBezTo>
                    <a:pt x="985" y="65"/>
                    <a:pt x="988" y="66"/>
                    <a:pt x="988" y="66"/>
                  </a:cubicBezTo>
                  <a:cubicBezTo>
                    <a:pt x="987" y="67"/>
                    <a:pt x="986" y="68"/>
                    <a:pt x="986" y="69"/>
                  </a:cubicBezTo>
                  <a:cubicBezTo>
                    <a:pt x="985" y="69"/>
                    <a:pt x="985" y="70"/>
                    <a:pt x="984" y="71"/>
                  </a:cubicBezTo>
                  <a:cubicBezTo>
                    <a:pt x="984" y="71"/>
                    <a:pt x="982" y="69"/>
                    <a:pt x="982" y="69"/>
                  </a:cubicBezTo>
                  <a:cubicBezTo>
                    <a:pt x="981" y="69"/>
                    <a:pt x="981" y="71"/>
                    <a:pt x="980" y="71"/>
                  </a:cubicBezTo>
                  <a:cubicBezTo>
                    <a:pt x="979" y="71"/>
                    <a:pt x="979" y="70"/>
                    <a:pt x="978" y="70"/>
                  </a:cubicBezTo>
                  <a:cubicBezTo>
                    <a:pt x="977" y="70"/>
                    <a:pt x="977" y="71"/>
                    <a:pt x="976" y="72"/>
                  </a:cubicBezTo>
                  <a:cubicBezTo>
                    <a:pt x="976" y="72"/>
                    <a:pt x="974" y="70"/>
                    <a:pt x="974" y="70"/>
                  </a:cubicBezTo>
                  <a:cubicBezTo>
                    <a:pt x="974" y="70"/>
                    <a:pt x="976" y="68"/>
                    <a:pt x="976" y="68"/>
                  </a:cubicBezTo>
                  <a:cubicBezTo>
                    <a:pt x="976" y="68"/>
                    <a:pt x="977" y="66"/>
                    <a:pt x="977" y="66"/>
                  </a:cubicBezTo>
                  <a:cubicBezTo>
                    <a:pt x="978" y="66"/>
                    <a:pt x="980" y="68"/>
                    <a:pt x="980" y="67"/>
                  </a:cubicBezTo>
                  <a:cubicBezTo>
                    <a:pt x="980" y="67"/>
                    <a:pt x="981" y="66"/>
                    <a:pt x="981" y="65"/>
                  </a:cubicBezTo>
                  <a:cubicBezTo>
                    <a:pt x="982" y="64"/>
                    <a:pt x="983" y="64"/>
                    <a:pt x="983" y="63"/>
                  </a:cubicBezTo>
                  <a:cubicBezTo>
                    <a:pt x="983" y="63"/>
                    <a:pt x="985" y="61"/>
                    <a:pt x="985" y="61"/>
                  </a:cubicBezTo>
                  <a:cubicBezTo>
                    <a:pt x="985" y="61"/>
                    <a:pt x="983" y="59"/>
                    <a:pt x="983" y="59"/>
                  </a:cubicBezTo>
                  <a:cubicBezTo>
                    <a:pt x="982" y="59"/>
                    <a:pt x="981" y="61"/>
                    <a:pt x="981" y="61"/>
                  </a:cubicBezTo>
                  <a:cubicBezTo>
                    <a:pt x="980" y="61"/>
                    <a:pt x="979" y="60"/>
                    <a:pt x="979" y="60"/>
                  </a:cubicBezTo>
                  <a:cubicBezTo>
                    <a:pt x="978" y="59"/>
                    <a:pt x="977" y="58"/>
                    <a:pt x="976" y="58"/>
                  </a:cubicBezTo>
                  <a:cubicBezTo>
                    <a:pt x="976" y="58"/>
                    <a:pt x="975" y="56"/>
                    <a:pt x="974" y="56"/>
                  </a:cubicBezTo>
                  <a:cubicBezTo>
                    <a:pt x="974" y="56"/>
                    <a:pt x="973" y="58"/>
                    <a:pt x="972" y="58"/>
                  </a:cubicBezTo>
                  <a:cubicBezTo>
                    <a:pt x="972" y="58"/>
                    <a:pt x="971" y="57"/>
                    <a:pt x="970" y="57"/>
                  </a:cubicBezTo>
                  <a:cubicBezTo>
                    <a:pt x="970" y="57"/>
                    <a:pt x="969" y="58"/>
                    <a:pt x="969" y="59"/>
                  </a:cubicBezTo>
                  <a:cubicBezTo>
                    <a:pt x="968" y="60"/>
                    <a:pt x="967" y="60"/>
                    <a:pt x="967" y="61"/>
                  </a:cubicBezTo>
                  <a:cubicBezTo>
                    <a:pt x="966" y="62"/>
                    <a:pt x="966" y="63"/>
                    <a:pt x="965" y="63"/>
                  </a:cubicBezTo>
                  <a:cubicBezTo>
                    <a:pt x="965" y="64"/>
                    <a:pt x="964" y="65"/>
                    <a:pt x="963" y="66"/>
                  </a:cubicBezTo>
                  <a:cubicBezTo>
                    <a:pt x="963" y="66"/>
                    <a:pt x="962" y="68"/>
                    <a:pt x="962" y="68"/>
                  </a:cubicBezTo>
                  <a:cubicBezTo>
                    <a:pt x="961" y="68"/>
                    <a:pt x="961" y="70"/>
                    <a:pt x="960" y="70"/>
                  </a:cubicBezTo>
                  <a:cubicBezTo>
                    <a:pt x="960" y="70"/>
                    <a:pt x="958" y="69"/>
                    <a:pt x="958" y="68"/>
                  </a:cubicBezTo>
                  <a:cubicBezTo>
                    <a:pt x="958" y="68"/>
                    <a:pt x="959" y="67"/>
                    <a:pt x="960" y="66"/>
                  </a:cubicBezTo>
                  <a:cubicBezTo>
                    <a:pt x="960" y="65"/>
                    <a:pt x="961" y="65"/>
                    <a:pt x="961" y="64"/>
                  </a:cubicBezTo>
                  <a:cubicBezTo>
                    <a:pt x="962" y="63"/>
                    <a:pt x="962" y="62"/>
                    <a:pt x="963" y="62"/>
                  </a:cubicBezTo>
                  <a:cubicBezTo>
                    <a:pt x="962" y="61"/>
                    <a:pt x="961" y="61"/>
                    <a:pt x="961" y="60"/>
                  </a:cubicBezTo>
                  <a:cubicBezTo>
                    <a:pt x="960" y="60"/>
                    <a:pt x="959" y="58"/>
                    <a:pt x="958" y="58"/>
                  </a:cubicBezTo>
                  <a:cubicBezTo>
                    <a:pt x="958" y="58"/>
                    <a:pt x="957" y="60"/>
                    <a:pt x="957" y="61"/>
                  </a:cubicBezTo>
                  <a:cubicBezTo>
                    <a:pt x="956" y="61"/>
                    <a:pt x="955" y="59"/>
                    <a:pt x="955" y="59"/>
                  </a:cubicBezTo>
                  <a:cubicBezTo>
                    <a:pt x="954" y="59"/>
                    <a:pt x="953" y="61"/>
                    <a:pt x="953" y="61"/>
                  </a:cubicBezTo>
                  <a:cubicBezTo>
                    <a:pt x="952" y="61"/>
                    <a:pt x="951" y="60"/>
                    <a:pt x="951" y="59"/>
                  </a:cubicBezTo>
                  <a:cubicBezTo>
                    <a:pt x="950" y="59"/>
                    <a:pt x="949" y="58"/>
                    <a:pt x="948" y="58"/>
                  </a:cubicBezTo>
                  <a:cubicBezTo>
                    <a:pt x="948" y="58"/>
                    <a:pt x="947" y="56"/>
                    <a:pt x="946" y="56"/>
                  </a:cubicBezTo>
                  <a:cubicBezTo>
                    <a:pt x="946" y="56"/>
                    <a:pt x="945" y="58"/>
                    <a:pt x="944" y="58"/>
                  </a:cubicBezTo>
                  <a:cubicBezTo>
                    <a:pt x="944" y="58"/>
                    <a:pt x="943" y="56"/>
                    <a:pt x="942" y="56"/>
                  </a:cubicBezTo>
                  <a:cubicBezTo>
                    <a:pt x="942" y="57"/>
                    <a:pt x="941" y="59"/>
                    <a:pt x="940" y="59"/>
                  </a:cubicBezTo>
                  <a:cubicBezTo>
                    <a:pt x="940" y="59"/>
                    <a:pt x="939" y="57"/>
                    <a:pt x="938" y="57"/>
                  </a:cubicBezTo>
                  <a:cubicBezTo>
                    <a:pt x="938" y="57"/>
                    <a:pt x="937" y="59"/>
                    <a:pt x="937" y="59"/>
                  </a:cubicBezTo>
                  <a:cubicBezTo>
                    <a:pt x="936" y="59"/>
                    <a:pt x="935" y="57"/>
                    <a:pt x="934" y="58"/>
                  </a:cubicBezTo>
                  <a:cubicBezTo>
                    <a:pt x="934" y="58"/>
                    <a:pt x="933" y="60"/>
                    <a:pt x="933" y="60"/>
                  </a:cubicBezTo>
                  <a:cubicBezTo>
                    <a:pt x="932" y="60"/>
                    <a:pt x="931" y="58"/>
                    <a:pt x="930" y="58"/>
                  </a:cubicBezTo>
                  <a:cubicBezTo>
                    <a:pt x="930" y="58"/>
                    <a:pt x="929" y="60"/>
                    <a:pt x="929" y="60"/>
                  </a:cubicBezTo>
                  <a:cubicBezTo>
                    <a:pt x="929" y="61"/>
                    <a:pt x="931" y="61"/>
                    <a:pt x="931" y="62"/>
                  </a:cubicBezTo>
                  <a:cubicBezTo>
                    <a:pt x="931" y="62"/>
                    <a:pt x="929" y="64"/>
                    <a:pt x="929" y="64"/>
                  </a:cubicBezTo>
                  <a:cubicBezTo>
                    <a:pt x="929" y="64"/>
                    <a:pt x="927" y="62"/>
                    <a:pt x="927" y="63"/>
                  </a:cubicBezTo>
                  <a:cubicBezTo>
                    <a:pt x="926" y="63"/>
                    <a:pt x="926" y="65"/>
                    <a:pt x="925" y="65"/>
                  </a:cubicBezTo>
                  <a:cubicBezTo>
                    <a:pt x="925" y="64"/>
                    <a:pt x="923" y="64"/>
                    <a:pt x="923" y="63"/>
                  </a:cubicBezTo>
                  <a:cubicBezTo>
                    <a:pt x="923" y="63"/>
                    <a:pt x="925" y="61"/>
                    <a:pt x="925" y="61"/>
                  </a:cubicBezTo>
                  <a:cubicBezTo>
                    <a:pt x="925" y="60"/>
                    <a:pt x="926" y="59"/>
                    <a:pt x="926" y="59"/>
                  </a:cubicBezTo>
                  <a:cubicBezTo>
                    <a:pt x="927" y="58"/>
                    <a:pt x="928" y="57"/>
                    <a:pt x="928" y="56"/>
                  </a:cubicBezTo>
                  <a:cubicBezTo>
                    <a:pt x="928" y="56"/>
                    <a:pt x="926" y="55"/>
                    <a:pt x="926" y="55"/>
                  </a:cubicBezTo>
                  <a:cubicBezTo>
                    <a:pt x="926" y="54"/>
                    <a:pt x="928" y="53"/>
                    <a:pt x="928" y="52"/>
                  </a:cubicBezTo>
                  <a:cubicBezTo>
                    <a:pt x="928" y="52"/>
                    <a:pt x="925" y="51"/>
                    <a:pt x="925" y="51"/>
                  </a:cubicBezTo>
                  <a:cubicBezTo>
                    <a:pt x="926" y="50"/>
                    <a:pt x="927" y="49"/>
                    <a:pt x="927" y="48"/>
                  </a:cubicBezTo>
                  <a:cubicBezTo>
                    <a:pt x="928" y="48"/>
                    <a:pt x="928" y="47"/>
                    <a:pt x="929" y="46"/>
                  </a:cubicBezTo>
                  <a:cubicBezTo>
                    <a:pt x="929" y="46"/>
                    <a:pt x="930" y="44"/>
                    <a:pt x="930" y="44"/>
                  </a:cubicBezTo>
                  <a:cubicBezTo>
                    <a:pt x="930" y="44"/>
                    <a:pt x="929" y="42"/>
                    <a:pt x="928" y="42"/>
                  </a:cubicBezTo>
                  <a:cubicBezTo>
                    <a:pt x="928" y="42"/>
                    <a:pt x="927" y="44"/>
                    <a:pt x="927" y="45"/>
                  </a:cubicBezTo>
                  <a:cubicBezTo>
                    <a:pt x="926" y="45"/>
                    <a:pt x="924" y="43"/>
                    <a:pt x="924" y="43"/>
                  </a:cubicBezTo>
                  <a:cubicBezTo>
                    <a:pt x="924" y="43"/>
                    <a:pt x="923" y="45"/>
                    <a:pt x="923" y="45"/>
                  </a:cubicBezTo>
                  <a:cubicBezTo>
                    <a:pt x="923" y="46"/>
                    <a:pt x="925" y="46"/>
                    <a:pt x="925" y="47"/>
                  </a:cubicBezTo>
                  <a:cubicBezTo>
                    <a:pt x="925" y="47"/>
                    <a:pt x="923" y="48"/>
                    <a:pt x="923" y="49"/>
                  </a:cubicBezTo>
                  <a:cubicBezTo>
                    <a:pt x="923" y="50"/>
                    <a:pt x="925" y="50"/>
                    <a:pt x="925" y="51"/>
                  </a:cubicBezTo>
                  <a:cubicBezTo>
                    <a:pt x="925" y="51"/>
                    <a:pt x="924" y="52"/>
                    <a:pt x="924" y="53"/>
                  </a:cubicBezTo>
                  <a:cubicBezTo>
                    <a:pt x="924" y="53"/>
                    <a:pt x="926" y="54"/>
                    <a:pt x="926" y="55"/>
                  </a:cubicBezTo>
                  <a:cubicBezTo>
                    <a:pt x="926" y="55"/>
                    <a:pt x="925" y="56"/>
                    <a:pt x="924" y="57"/>
                  </a:cubicBezTo>
                  <a:cubicBezTo>
                    <a:pt x="924" y="57"/>
                    <a:pt x="923" y="59"/>
                    <a:pt x="923" y="59"/>
                  </a:cubicBezTo>
                  <a:cubicBezTo>
                    <a:pt x="922" y="59"/>
                    <a:pt x="920" y="58"/>
                    <a:pt x="920" y="57"/>
                  </a:cubicBezTo>
                  <a:cubicBezTo>
                    <a:pt x="920" y="57"/>
                    <a:pt x="919" y="56"/>
                    <a:pt x="918" y="56"/>
                  </a:cubicBezTo>
                  <a:cubicBezTo>
                    <a:pt x="918" y="56"/>
                    <a:pt x="916" y="54"/>
                    <a:pt x="916" y="54"/>
                  </a:cubicBezTo>
                  <a:cubicBezTo>
                    <a:pt x="915" y="54"/>
                    <a:pt x="914" y="56"/>
                    <a:pt x="914" y="56"/>
                  </a:cubicBezTo>
                  <a:cubicBezTo>
                    <a:pt x="914" y="57"/>
                    <a:pt x="913" y="58"/>
                    <a:pt x="912" y="58"/>
                  </a:cubicBezTo>
                  <a:cubicBezTo>
                    <a:pt x="912" y="59"/>
                    <a:pt x="910" y="57"/>
                    <a:pt x="910" y="57"/>
                  </a:cubicBezTo>
                  <a:cubicBezTo>
                    <a:pt x="910" y="57"/>
                    <a:pt x="908" y="55"/>
                    <a:pt x="908" y="55"/>
                  </a:cubicBezTo>
                  <a:cubicBezTo>
                    <a:pt x="908" y="55"/>
                    <a:pt x="906" y="57"/>
                    <a:pt x="906" y="57"/>
                  </a:cubicBezTo>
                  <a:cubicBezTo>
                    <a:pt x="906" y="57"/>
                    <a:pt x="905" y="60"/>
                    <a:pt x="905" y="60"/>
                  </a:cubicBezTo>
                  <a:cubicBezTo>
                    <a:pt x="904" y="59"/>
                    <a:pt x="903" y="58"/>
                    <a:pt x="902" y="58"/>
                  </a:cubicBezTo>
                  <a:cubicBezTo>
                    <a:pt x="902" y="57"/>
                    <a:pt x="901" y="57"/>
                    <a:pt x="900" y="56"/>
                  </a:cubicBezTo>
                  <a:cubicBezTo>
                    <a:pt x="900" y="56"/>
                    <a:pt x="898" y="55"/>
                    <a:pt x="898" y="54"/>
                  </a:cubicBezTo>
                  <a:cubicBezTo>
                    <a:pt x="898" y="54"/>
                    <a:pt x="899" y="52"/>
                    <a:pt x="900" y="52"/>
                  </a:cubicBezTo>
                  <a:cubicBezTo>
                    <a:pt x="899" y="52"/>
                    <a:pt x="898" y="50"/>
                    <a:pt x="897" y="50"/>
                  </a:cubicBezTo>
                  <a:cubicBezTo>
                    <a:pt x="897" y="51"/>
                    <a:pt x="896" y="52"/>
                    <a:pt x="896" y="53"/>
                  </a:cubicBezTo>
                  <a:cubicBezTo>
                    <a:pt x="895" y="53"/>
                    <a:pt x="895" y="54"/>
                    <a:pt x="894" y="55"/>
                  </a:cubicBezTo>
                  <a:cubicBezTo>
                    <a:pt x="893" y="56"/>
                    <a:pt x="893" y="56"/>
                    <a:pt x="892" y="57"/>
                  </a:cubicBezTo>
                  <a:cubicBezTo>
                    <a:pt x="892" y="58"/>
                    <a:pt x="891" y="59"/>
                    <a:pt x="890" y="59"/>
                  </a:cubicBezTo>
                  <a:cubicBezTo>
                    <a:pt x="890" y="59"/>
                    <a:pt x="889" y="58"/>
                    <a:pt x="888" y="58"/>
                  </a:cubicBezTo>
                  <a:cubicBezTo>
                    <a:pt x="888" y="58"/>
                    <a:pt x="886" y="56"/>
                    <a:pt x="886" y="56"/>
                  </a:cubicBezTo>
                  <a:cubicBezTo>
                    <a:pt x="886" y="56"/>
                    <a:pt x="888" y="54"/>
                    <a:pt x="888" y="54"/>
                  </a:cubicBezTo>
                  <a:cubicBezTo>
                    <a:pt x="887" y="54"/>
                    <a:pt x="886" y="52"/>
                    <a:pt x="885" y="52"/>
                  </a:cubicBezTo>
                  <a:cubicBezTo>
                    <a:pt x="885" y="52"/>
                    <a:pt x="884" y="54"/>
                    <a:pt x="884" y="54"/>
                  </a:cubicBezTo>
                  <a:cubicBezTo>
                    <a:pt x="883" y="55"/>
                    <a:pt x="883" y="56"/>
                    <a:pt x="882" y="57"/>
                  </a:cubicBezTo>
                  <a:cubicBezTo>
                    <a:pt x="882" y="57"/>
                    <a:pt x="881" y="59"/>
                    <a:pt x="880" y="59"/>
                  </a:cubicBezTo>
                  <a:cubicBezTo>
                    <a:pt x="880" y="59"/>
                    <a:pt x="878" y="57"/>
                    <a:pt x="878" y="57"/>
                  </a:cubicBezTo>
                  <a:cubicBezTo>
                    <a:pt x="878" y="57"/>
                    <a:pt x="876" y="59"/>
                    <a:pt x="876" y="59"/>
                  </a:cubicBezTo>
                  <a:cubicBezTo>
                    <a:pt x="877" y="60"/>
                    <a:pt x="879" y="61"/>
                    <a:pt x="879" y="61"/>
                  </a:cubicBezTo>
                  <a:cubicBezTo>
                    <a:pt x="879" y="62"/>
                    <a:pt x="877" y="63"/>
                    <a:pt x="877" y="63"/>
                  </a:cubicBezTo>
                  <a:cubicBezTo>
                    <a:pt x="876" y="64"/>
                    <a:pt x="876" y="65"/>
                    <a:pt x="875" y="65"/>
                  </a:cubicBezTo>
                  <a:cubicBezTo>
                    <a:pt x="875" y="66"/>
                    <a:pt x="874" y="68"/>
                    <a:pt x="874" y="68"/>
                  </a:cubicBezTo>
                  <a:cubicBezTo>
                    <a:pt x="873" y="68"/>
                    <a:pt x="872" y="66"/>
                    <a:pt x="871" y="66"/>
                  </a:cubicBezTo>
                  <a:cubicBezTo>
                    <a:pt x="871" y="66"/>
                    <a:pt x="870" y="68"/>
                    <a:pt x="870" y="68"/>
                  </a:cubicBezTo>
                  <a:cubicBezTo>
                    <a:pt x="868" y="67"/>
                    <a:pt x="867" y="66"/>
                    <a:pt x="865" y="65"/>
                  </a:cubicBezTo>
                  <a:cubicBezTo>
                    <a:pt x="866" y="64"/>
                    <a:pt x="866" y="63"/>
                    <a:pt x="867" y="63"/>
                  </a:cubicBezTo>
                  <a:cubicBezTo>
                    <a:pt x="867" y="62"/>
                    <a:pt x="869" y="61"/>
                    <a:pt x="869" y="60"/>
                  </a:cubicBezTo>
                  <a:cubicBezTo>
                    <a:pt x="869" y="60"/>
                    <a:pt x="866" y="59"/>
                    <a:pt x="866" y="59"/>
                  </a:cubicBezTo>
                  <a:cubicBezTo>
                    <a:pt x="867" y="58"/>
                    <a:pt x="868" y="56"/>
                    <a:pt x="868" y="56"/>
                  </a:cubicBezTo>
                  <a:cubicBezTo>
                    <a:pt x="869" y="56"/>
                    <a:pt x="870" y="58"/>
                    <a:pt x="870" y="58"/>
                  </a:cubicBezTo>
                  <a:cubicBezTo>
                    <a:pt x="871" y="58"/>
                    <a:pt x="872" y="59"/>
                    <a:pt x="873" y="60"/>
                  </a:cubicBezTo>
                  <a:cubicBezTo>
                    <a:pt x="873" y="60"/>
                    <a:pt x="874" y="61"/>
                    <a:pt x="875" y="62"/>
                  </a:cubicBezTo>
                  <a:cubicBezTo>
                    <a:pt x="875" y="61"/>
                    <a:pt x="877" y="60"/>
                    <a:pt x="876" y="59"/>
                  </a:cubicBezTo>
                  <a:cubicBezTo>
                    <a:pt x="876" y="59"/>
                    <a:pt x="874" y="58"/>
                    <a:pt x="874" y="58"/>
                  </a:cubicBezTo>
                  <a:cubicBezTo>
                    <a:pt x="874" y="57"/>
                    <a:pt x="876" y="56"/>
                    <a:pt x="876" y="55"/>
                  </a:cubicBezTo>
                  <a:cubicBezTo>
                    <a:pt x="876" y="55"/>
                    <a:pt x="874" y="54"/>
                    <a:pt x="874" y="54"/>
                  </a:cubicBezTo>
                  <a:cubicBezTo>
                    <a:pt x="874" y="53"/>
                    <a:pt x="876" y="52"/>
                    <a:pt x="875" y="51"/>
                  </a:cubicBezTo>
                  <a:cubicBezTo>
                    <a:pt x="875" y="51"/>
                    <a:pt x="874" y="50"/>
                    <a:pt x="873" y="50"/>
                  </a:cubicBezTo>
                  <a:cubicBezTo>
                    <a:pt x="873" y="50"/>
                    <a:pt x="872" y="52"/>
                    <a:pt x="871" y="52"/>
                  </a:cubicBezTo>
                  <a:cubicBezTo>
                    <a:pt x="871" y="52"/>
                    <a:pt x="870" y="50"/>
                    <a:pt x="869" y="50"/>
                  </a:cubicBezTo>
                  <a:cubicBezTo>
                    <a:pt x="869" y="51"/>
                    <a:pt x="868" y="52"/>
                    <a:pt x="868" y="52"/>
                  </a:cubicBezTo>
                  <a:cubicBezTo>
                    <a:pt x="867" y="53"/>
                    <a:pt x="866" y="55"/>
                    <a:pt x="866" y="55"/>
                  </a:cubicBezTo>
                  <a:cubicBezTo>
                    <a:pt x="865" y="55"/>
                    <a:pt x="864" y="53"/>
                    <a:pt x="864" y="53"/>
                  </a:cubicBezTo>
                  <a:cubicBezTo>
                    <a:pt x="863" y="52"/>
                    <a:pt x="862" y="52"/>
                    <a:pt x="861" y="51"/>
                  </a:cubicBezTo>
                  <a:cubicBezTo>
                    <a:pt x="861" y="51"/>
                    <a:pt x="859" y="50"/>
                    <a:pt x="859" y="50"/>
                  </a:cubicBezTo>
                  <a:cubicBezTo>
                    <a:pt x="859" y="50"/>
                    <a:pt x="858" y="51"/>
                    <a:pt x="857" y="52"/>
                  </a:cubicBezTo>
                  <a:cubicBezTo>
                    <a:pt x="857" y="53"/>
                    <a:pt x="856" y="53"/>
                    <a:pt x="856" y="54"/>
                  </a:cubicBezTo>
                  <a:cubicBezTo>
                    <a:pt x="855" y="55"/>
                    <a:pt x="855" y="56"/>
                    <a:pt x="854" y="56"/>
                  </a:cubicBezTo>
                  <a:cubicBezTo>
                    <a:pt x="853" y="57"/>
                    <a:pt x="853" y="58"/>
                    <a:pt x="852" y="59"/>
                  </a:cubicBezTo>
                  <a:cubicBezTo>
                    <a:pt x="852" y="59"/>
                    <a:pt x="851" y="61"/>
                    <a:pt x="851" y="61"/>
                  </a:cubicBezTo>
                  <a:cubicBezTo>
                    <a:pt x="850" y="61"/>
                    <a:pt x="849" y="59"/>
                    <a:pt x="848" y="59"/>
                  </a:cubicBezTo>
                  <a:cubicBezTo>
                    <a:pt x="848" y="58"/>
                    <a:pt x="847" y="58"/>
                    <a:pt x="846" y="57"/>
                  </a:cubicBezTo>
                  <a:cubicBezTo>
                    <a:pt x="846" y="57"/>
                    <a:pt x="844" y="56"/>
                    <a:pt x="844" y="56"/>
                  </a:cubicBezTo>
                  <a:cubicBezTo>
                    <a:pt x="843" y="56"/>
                    <a:pt x="842" y="54"/>
                    <a:pt x="842" y="54"/>
                  </a:cubicBezTo>
                  <a:cubicBezTo>
                    <a:pt x="841" y="54"/>
                    <a:pt x="840" y="56"/>
                    <a:pt x="840" y="56"/>
                  </a:cubicBezTo>
                  <a:cubicBezTo>
                    <a:pt x="840" y="57"/>
                    <a:pt x="839" y="58"/>
                    <a:pt x="838" y="58"/>
                  </a:cubicBezTo>
                  <a:cubicBezTo>
                    <a:pt x="838" y="59"/>
                    <a:pt x="837" y="57"/>
                    <a:pt x="836" y="57"/>
                  </a:cubicBezTo>
                  <a:cubicBezTo>
                    <a:pt x="835" y="57"/>
                    <a:pt x="835" y="59"/>
                    <a:pt x="834" y="59"/>
                  </a:cubicBezTo>
                  <a:cubicBezTo>
                    <a:pt x="834" y="59"/>
                    <a:pt x="833" y="57"/>
                    <a:pt x="832" y="57"/>
                  </a:cubicBezTo>
                  <a:cubicBezTo>
                    <a:pt x="832" y="57"/>
                    <a:pt x="831" y="59"/>
                    <a:pt x="830" y="59"/>
                  </a:cubicBezTo>
                  <a:cubicBezTo>
                    <a:pt x="830" y="60"/>
                    <a:pt x="829" y="62"/>
                    <a:pt x="829" y="62"/>
                  </a:cubicBezTo>
                  <a:cubicBezTo>
                    <a:pt x="828" y="62"/>
                    <a:pt x="827" y="60"/>
                    <a:pt x="826" y="60"/>
                  </a:cubicBezTo>
                  <a:cubicBezTo>
                    <a:pt x="826" y="60"/>
                    <a:pt x="825" y="62"/>
                    <a:pt x="825" y="62"/>
                  </a:cubicBezTo>
                  <a:cubicBezTo>
                    <a:pt x="824" y="62"/>
                    <a:pt x="823" y="60"/>
                    <a:pt x="823" y="61"/>
                  </a:cubicBezTo>
                  <a:cubicBezTo>
                    <a:pt x="822" y="61"/>
                    <a:pt x="822" y="62"/>
                    <a:pt x="821" y="63"/>
                  </a:cubicBezTo>
                  <a:cubicBezTo>
                    <a:pt x="820" y="63"/>
                    <a:pt x="820" y="64"/>
                    <a:pt x="819" y="65"/>
                  </a:cubicBezTo>
                  <a:cubicBezTo>
                    <a:pt x="819" y="65"/>
                    <a:pt x="817" y="63"/>
                    <a:pt x="817" y="63"/>
                  </a:cubicBezTo>
                  <a:cubicBezTo>
                    <a:pt x="817" y="63"/>
                    <a:pt x="818" y="61"/>
                    <a:pt x="819" y="61"/>
                  </a:cubicBezTo>
                  <a:cubicBezTo>
                    <a:pt x="819" y="61"/>
                    <a:pt x="820" y="59"/>
                    <a:pt x="820" y="59"/>
                  </a:cubicBezTo>
                  <a:cubicBezTo>
                    <a:pt x="821" y="59"/>
                    <a:pt x="822" y="61"/>
                    <a:pt x="823" y="61"/>
                  </a:cubicBezTo>
                  <a:cubicBezTo>
                    <a:pt x="823" y="60"/>
                    <a:pt x="824" y="59"/>
                    <a:pt x="824" y="58"/>
                  </a:cubicBezTo>
                  <a:cubicBezTo>
                    <a:pt x="825" y="58"/>
                    <a:pt x="825" y="57"/>
                    <a:pt x="826" y="56"/>
                  </a:cubicBezTo>
                  <a:cubicBezTo>
                    <a:pt x="826" y="55"/>
                    <a:pt x="827" y="55"/>
                    <a:pt x="828" y="54"/>
                  </a:cubicBezTo>
                  <a:cubicBezTo>
                    <a:pt x="828" y="53"/>
                    <a:pt x="829" y="52"/>
                    <a:pt x="829" y="52"/>
                  </a:cubicBezTo>
                  <a:cubicBezTo>
                    <a:pt x="830" y="52"/>
                    <a:pt x="831" y="53"/>
                    <a:pt x="832" y="53"/>
                  </a:cubicBezTo>
                  <a:cubicBezTo>
                    <a:pt x="832" y="53"/>
                    <a:pt x="834" y="55"/>
                    <a:pt x="834" y="55"/>
                  </a:cubicBezTo>
                  <a:cubicBezTo>
                    <a:pt x="834" y="54"/>
                    <a:pt x="835" y="53"/>
                    <a:pt x="836" y="53"/>
                  </a:cubicBezTo>
                  <a:cubicBezTo>
                    <a:pt x="836" y="53"/>
                    <a:pt x="837" y="51"/>
                    <a:pt x="837" y="51"/>
                  </a:cubicBezTo>
                  <a:cubicBezTo>
                    <a:pt x="837" y="50"/>
                    <a:pt x="835" y="49"/>
                    <a:pt x="835" y="49"/>
                  </a:cubicBezTo>
                  <a:cubicBezTo>
                    <a:pt x="835" y="48"/>
                    <a:pt x="836" y="47"/>
                    <a:pt x="837" y="47"/>
                  </a:cubicBezTo>
                  <a:cubicBezTo>
                    <a:pt x="837" y="46"/>
                    <a:pt x="838" y="45"/>
                    <a:pt x="838" y="44"/>
                  </a:cubicBezTo>
                  <a:cubicBezTo>
                    <a:pt x="839" y="44"/>
                    <a:pt x="840" y="43"/>
                    <a:pt x="840" y="42"/>
                  </a:cubicBezTo>
                  <a:cubicBezTo>
                    <a:pt x="839" y="41"/>
                    <a:pt x="837" y="40"/>
                    <a:pt x="836" y="39"/>
                  </a:cubicBezTo>
                  <a:cubicBezTo>
                    <a:pt x="835" y="38"/>
                    <a:pt x="834" y="38"/>
                    <a:pt x="833" y="37"/>
                  </a:cubicBezTo>
                  <a:cubicBezTo>
                    <a:pt x="833" y="38"/>
                    <a:pt x="832" y="39"/>
                    <a:pt x="832" y="39"/>
                  </a:cubicBezTo>
                  <a:cubicBezTo>
                    <a:pt x="832" y="40"/>
                    <a:pt x="834" y="40"/>
                    <a:pt x="834" y="41"/>
                  </a:cubicBezTo>
                  <a:cubicBezTo>
                    <a:pt x="834" y="42"/>
                    <a:pt x="832" y="43"/>
                    <a:pt x="832" y="43"/>
                  </a:cubicBezTo>
                  <a:cubicBezTo>
                    <a:pt x="832" y="43"/>
                    <a:pt x="834" y="45"/>
                    <a:pt x="834" y="45"/>
                  </a:cubicBezTo>
                  <a:cubicBezTo>
                    <a:pt x="834" y="45"/>
                    <a:pt x="833" y="47"/>
                    <a:pt x="833" y="47"/>
                  </a:cubicBezTo>
                  <a:cubicBezTo>
                    <a:pt x="832" y="47"/>
                    <a:pt x="831" y="46"/>
                    <a:pt x="831" y="45"/>
                  </a:cubicBezTo>
                  <a:cubicBezTo>
                    <a:pt x="830" y="45"/>
                    <a:pt x="829" y="44"/>
                    <a:pt x="828" y="44"/>
                  </a:cubicBezTo>
                  <a:cubicBezTo>
                    <a:pt x="828" y="44"/>
                    <a:pt x="827" y="46"/>
                    <a:pt x="827" y="46"/>
                  </a:cubicBezTo>
                  <a:cubicBezTo>
                    <a:pt x="826" y="46"/>
                    <a:pt x="825" y="44"/>
                    <a:pt x="824" y="44"/>
                  </a:cubicBezTo>
                  <a:cubicBezTo>
                    <a:pt x="824" y="44"/>
                    <a:pt x="823" y="46"/>
                    <a:pt x="823" y="46"/>
                  </a:cubicBezTo>
                  <a:cubicBezTo>
                    <a:pt x="822" y="47"/>
                    <a:pt x="821" y="49"/>
                    <a:pt x="821" y="49"/>
                  </a:cubicBezTo>
                  <a:cubicBezTo>
                    <a:pt x="821" y="49"/>
                    <a:pt x="819" y="47"/>
                    <a:pt x="819" y="47"/>
                  </a:cubicBezTo>
                  <a:cubicBezTo>
                    <a:pt x="818" y="47"/>
                    <a:pt x="817" y="49"/>
                    <a:pt x="817" y="49"/>
                  </a:cubicBezTo>
                  <a:cubicBezTo>
                    <a:pt x="816" y="50"/>
                    <a:pt x="816" y="51"/>
                    <a:pt x="815" y="51"/>
                  </a:cubicBezTo>
                  <a:cubicBezTo>
                    <a:pt x="815" y="52"/>
                    <a:pt x="814" y="53"/>
                    <a:pt x="814" y="54"/>
                  </a:cubicBezTo>
                  <a:cubicBezTo>
                    <a:pt x="813" y="54"/>
                    <a:pt x="812" y="56"/>
                    <a:pt x="812" y="56"/>
                  </a:cubicBezTo>
                  <a:cubicBezTo>
                    <a:pt x="811" y="56"/>
                    <a:pt x="810" y="54"/>
                    <a:pt x="810" y="54"/>
                  </a:cubicBezTo>
                  <a:cubicBezTo>
                    <a:pt x="809" y="54"/>
                    <a:pt x="809" y="56"/>
                    <a:pt x="808" y="56"/>
                  </a:cubicBezTo>
                  <a:cubicBezTo>
                    <a:pt x="808" y="57"/>
                    <a:pt x="806" y="55"/>
                    <a:pt x="806" y="55"/>
                  </a:cubicBezTo>
                  <a:cubicBezTo>
                    <a:pt x="805" y="55"/>
                    <a:pt x="804" y="53"/>
                    <a:pt x="803" y="53"/>
                  </a:cubicBezTo>
                  <a:cubicBezTo>
                    <a:pt x="803" y="53"/>
                    <a:pt x="805" y="51"/>
                    <a:pt x="805" y="51"/>
                  </a:cubicBezTo>
                  <a:cubicBezTo>
                    <a:pt x="806" y="50"/>
                    <a:pt x="806" y="49"/>
                    <a:pt x="807" y="49"/>
                  </a:cubicBezTo>
                  <a:cubicBezTo>
                    <a:pt x="807" y="48"/>
                    <a:pt x="808" y="47"/>
                    <a:pt x="809" y="46"/>
                  </a:cubicBezTo>
                  <a:cubicBezTo>
                    <a:pt x="808" y="46"/>
                    <a:pt x="807" y="45"/>
                    <a:pt x="806" y="45"/>
                  </a:cubicBezTo>
                  <a:cubicBezTo>
                    <a:pt x="806" y="45"/>
                    <a:pt x="805" y="47"/>
                    <a:pt x="805" y="47"/>
                  </a:cubicBezTo>
                  <a:cubicBezTo>
                    <a:pt x="804" y="47"/>
                    <a:pt x="803" y="45"/>
                    <a:pt x="802" y="45"/>
                  </a:cubicBezTo>
                  <a:cubicBezTo>
                    <a:pt x="802" y="45"/>
                    <a:pt x="801" y="47"/>
                    <a:pt x="801" y="47"/>
                  </a:cubicBezTo>
                  <a:cubicBezTo>
                    <a:pt x="800" y="48"/>
                    <a:pt x="800" y="49"/>
                    <a:pt x="799" y="50"/>
                  </a:cubicBezTo>
                  <a:cubicBezTo>
                    <a:pt x="798" y="50"/>
                    <a:pt x="798" y="51"/>
                    <a:pt x="797" y="52"/>
                  </a:cubicBezTo>
                  <a:cubicBezTo>
                    <a:pt x="797" y="51"/>
                    <a:pt x="796" y="51"/>
                    <a:pt x="795" y="50"/>
                  </a:cubicBezTo>
                  <a:cubicBezTo>
                    <a:pt x="795" y="50"/>
                    <a:pt x="793" y="48"/>
                    <a:pt x="793" y="48"/>
                  </a:cubicBezTo>
                  <a:cubicBezTo>
                    <a:pt x="792" y="49"/>
                    <a:pt x="792" y="50"/>
                    <a:pt x="791" y="51"/>
                  </a:cubicBezTo>
                  <a:cubicBezTo>
                    <a:pt x="793" y="52"/>
                    <a:pt x="794" y="53"/>
                    <a:pt x="796" y="54"/>
                  </a:cubicBezTo>
                  <a:cubicBezTo>
                    <a:pt x="796" y="55"/>
                    <a:pt x="797" y="55"/>
                    <a:pt x="798" y="56"/>
                  </a:cubicBezTo>
                  <a:cubicBezTo>
                    <a:pt x="799" y="56"/>
                    <a:pt x="799" y="57"/>
                    <a:pt x="800" y="58"/>
                  </a:cubicBezTo>
                  <a:cubicBezTo>
                    <a:pt x="800" y="58"/>
                    <a:pt x="802" y="59"/>
                    <a:pt x="802" y="59"/>
                  </a:cubicBezTo>
                  <a:cubicBezTo>
                    <a:pt x="802" y="59"/>
                    <a:pt x="804" y="57"/>
                    <a:pt x="804" y="57"/>
                  </a:cubicBezTo>
                  <a:cubicBezTo>
                    <a:pt x="804" y="57"/>
                    <a:pt x="806" y="58"/>
                    <a:pt x="806" y="59"/>
                  </a:cubicBezTo>
                  <a:cubicBezTo>
                    <a:pt x="806" y="59"/>
                    <a:pt x="805" y="61"/>
                    <a:pt x="805" y="61"/>
                  </a:cubicBezTo>
                  <a:cubicBezTo>
                    <a:pt x="804" y="61"/>
                    <a:pt x="803" y="63"/>
                    <a:pt x="803" y="63"/>
                  </a:cubicBezTo>
                  <a:cubicBezTo>
                    <a:pt x="802" y="63"/>
                    <a:pt x="801" y="62"/>
                    <a:pt x="801" y="61"/>
                  </a:cubicBezTo>
                  <a:cubicBezTo>
                    <a:pt x="800" y="62"/>
                    <a:pt x="799" y="63"/>
                    <a:pt x="799" y="64"/>
                  </a:cubicBezTo>
                  <a:cubicBezTo>
                    <a:pt x="799" y="64"/>
                    <a:pt x="797" y="66"/>
                    <a:pt x="797" y="66"/>
                  </a:cubicBezTo>
                  <a:cubicBezTo>
                    <a:pt x="796" y="66"/>
                    <a:pt x="796" y="64"/>
                    <a:pt x="795" y="64"/>
                  </a:cubicBezTo>
                  <a:cubicBezTo>
                    <a:pt x="795" y="64"/>
                    <a:pt x="793" y="67"/>
                    <a:pt x="793" y="66"/>
                  </a:cubicBezTo>
                  <a:cubicBezTo>
                    <a:pt x="793" y="66"/>
                    <a:pt x="791" y="65"/>
                    <a:pt x="791" y="65"/>
                  </a:cubicBezTo>
                  <a:cubicBezTo>
                    <a:pt x="791" y="64"/>
                    <a:pt x="793" y="63"/>
                    <a:pt x="793" y="63"/>
                  </a:cubicBezTo>
                  <a:cubicBezTo>
                    <a:pt x="793" y="62"/>
                    <a:pt x="795" y="60"/>
                    <a:pt x="794" y="60"/>
                  </a:cubicBezTo>
                  <a:cubicBezTo>
                    <a:pt x="794" y="60"/>
                    <a:pt x="792" y="59"/>
                    <a:pt x="792" y="59"/>
                  </a:cubicBezTo>
                  <a:cubicBezTo>
                    <a:pt x="792" y="59"/>
                    <a:pt x="791" y="61"/>
                    <a:pt x="791" y="61"/>
                  </a:cubicBezTo>
                  <a:cubicBezTo>
                    <a:pt x="790" y="61"/>
                    <a:pt x="789" y="60"/>
                    <a:pt x="788" y="59"/>
                  </a:cubicBezTo>
                  <a:cubicBezTo>
                    <a:pt x="788" y="59"/>
                    <a:pt x="786" y="58"/>
                    <a:pt x="786" y="57"/>
                  </a:cubicBezTo>
                  <a:cubicBezTo>
                    <a:pt x="786" y="57"/>
                    <a:pt x="788" y="55"/>
                    <a:pt x="788" y="55"/>
                  </a:cubicBezTo>
                  <a:cubicBezTo>
                    <a:pt x="788" y="54"/>
                    <a:pt x="789" y="54"/>
                    <a:pt x="789" y="53"/>
                  </a:cubicBezTo>
                  <a:cubicBezTo>
                    <a:pt x="790" y="52"/>
                    <a:pt x="791" y="51"/>
                    <a:pt x="791" y="51"/>
                  </a:cubicBezTo>
                  <a:cubicBezTo>
                    <a:pt x="791" y="50"/>
                    <a:pt x="789" y="49"/>
                    <a:pt x="789" y="49"/>
                  </a:cubicBezTo>
                  <a:cubicBezTo>
                    <a:pt x="789" y="48"/>
                    <a:pt x="791" y="47"/>
                    <a:pt x="791" y="47"/>
                  </a:cubicBezTo>
                  <a:cubicBezTo>
                    <a:pt x="791" y="46"/>
                    <a:pt x="788" y="46"/>
                    <a:pt x="788" y="45"/>
                  </a:cubicBezTo>
                  <a:cubicBezTo>
                    <a:pt x="788" y="46"/>
                    <a:pt x="787" y="47"/>
                    <a:pt x="787" y="47"/>
                  </a:cubicBezTo>
                  <a:cubicBezTo>
                    <a:pt x="786" y="48"/>
                    <a:pt x="785" y="49"/>
                    <a:pt x="785" y="50"/>
                  </a:cubicBezTo>
                  <a:cubicBezTo>
                    <a:pt x="785" y="50"/>
                    <a:pt x="787" y="51"/>
                    <a:pt x="787" y="51"/>
                  </a:cubicBezTo>
                  <a:cubicBezTo>
                    <a:pt x="787" y="52"/>
                    <a:pt x="786" y="53"/>
                    <a:pt x="786" y="53"/>
                  </a:cubicBezTo>
                  <a:cubicBezTo>
                    <a:pt x="785" y="54"/>
                    <a:pt x="784" y="52"/>
                    <a:pt x="783" y="52"/>
                  </a:cubicBezTo>
                  <a:cubicBezTo>
                    <a:pt x="782" y="53"/>
                    <a:pt x="781" y="55"/>
                    <a:pt x="780" y="56"/>
                  </a:cubicBezTo>
                  <a:cubicBezTo>
                    <a:pt x="778" y="55"/>
                    <a:pt x="777" y="54"/>
                    <a:pt x="775" y="53"/>
                  </a:cubicBezTo>
                  <a:cubicBezTo>
                    <a:pt x="777" y="51"/>
                    <a:pt x="778" y="50"/>
                    <a:pt x="779" y="48"/>
                  </a:cubicBezTo>
                  <a:cubicBezTo>
                    <a:pt x="779" y="48"/>
                    <a:pt x="780" y="50"/>
                    <a:pt x="781" y="50"/>
                  </a:cubicBezTo>
                  <a:cubicBezTo>
                    <a:pt x="781" y="50"/>
                    <a:pt x="783" y="48"/>
                    <a:pt x="783" y="48"/>
                  </a:cubicBezTo>
                  <a:cubicBezTo>
                    <a:pt x="783" y="48"/>
                    <a:pt x="781" y="46"/>
                    <a:pt x="781" y="46"/>
                  </a:cubicBezTo>
                  <a:cubicBezTo>
                    <a:pt x="780" y="46"/>
                    <a:pt x="782" y="44"/>
                    <a:pt x="782" y="44"/>
                  </a:cubicBezTo>
                  <a:cubicBezTo>
                    <a:pt x="782" y="43"/>
                    <a:pt x="780" y="43"/>
                    <a:pt x="780" y="42"/>
                  </a:cubicBezTo>
                  <a:cubicBezTo>
                    <a:pt x="779" y="44"/>
                    <a:pt x="778" y="45"/>
                    <a:pt x="777" y="47"/>
                  </a:cubicBezTo>
                  <a:cubicBezTo>
                    <a:pt x="776" y="47"/>
                    <a:pt x="776" y="48"/>
                    <a:pt x="775" y="49"/>
                  </a:cubicBezTo>
                  <a:cubicBezTo>
                    <a:pt x="775" y="49"/>
                    <a:pt x="773" y="47"/>
                    <a:pt x="773" y="47"/>
                  </a:cubicBezTo>
                  <a:cubicBezTo>
                    <a:pt x="772" y="47"/>
                    <a:pt x="771" y="49"/>
                    <a:pt x="771" y="49"/>
                  </a:cubicBezTo>
                  <a:cubicBezTo>
                    <a:pt x="771" y="50"/>
                    <a:pt x="770" y="52"/>
                    <a:pt x="769" y="52"/>
                  </a:cubicBezTo>
                  <a:cubicBezTo>
                    <a:pt x="769" y="52"/>
                    <a:pt x="767" y="50"/>
                    <a:pt x="767" y="50"/>
                  </a:cubicBezTo>
                  <a:cubicBezTo>
                    <a:pt x="767" y="50"/>
                    <a:pt x="765" y="48"/>
                    <a:pt x="765" y="48"/>
                  </a:cubicBezTo>
                  <a:cubicBezTo>
                    <a:pt x="765" y="48"/>
                    <a:pt x="763" y="50"/>
                    <a:pt x="763" y="50"/>
                  </a:cubicBezTo>
                  <a:cubicBezTo>
                    <a:pt x="763" y="51"/>
                    <a:pt x="765" y="52"/>
                    <a:pt x="765" y="52"/>
                  </a:cubicBezTo>
                  <a:cubicBezTo>
                    <a:pt x="765" y="53"/>
                    <a:pt x="764" y="54"/>
                    <a:pt x="764" y="54"/>
                  </a:cubicBezTo>
                  <a:cubicBezTo>
                    <a:pt x="763" y="55"/>
                    <a:pt x="763" y="56"/>
                    <a:pt x="762" y="57"/>
                  </a:cubicBezTo>
                  <a:cubicBezTo>
                    <a:pt x="762" y="57"/>
                    <a:pt x="760" y="55"/>
                    <a:pt x="760" y="55"/>
                  </a:cubicBezTo>
                  <a:cubicBezTo>
                    <a:pt x="759" y="55"/>
                    <a:pt x="758" y="57"/>
                    <a:pt x="758" y="57"/>
                  </a:cubicBezTo>
                  <a:cubicBezTo>
                    <a:pt x="758" y="58"/>
                    <a:pt x="756" y="59"/>
                    <a:pt x="756" y="59"/>
                  </a:cubicBezTo>
                  <a:cubicBezTo>
                    <a:pt x="756" y="60"/>
                    <a:pt x="759" y="61"/>
                    <a:pt x="758" y="61"/>
                  </a:cubicBezTo>
                  <a:cubicBezTo>
                    <a:pt x="758" y="62"/>
                    <a:pt x="757" y="63"/>
                    <a:pt x="757" y="63"/>
                  </a:cubicBezTo>
                  <a:cubicBezTo>
                    <a:pt x="756" y="64"/>
                    <a:pt x="756" y="65"/>
                    <a:pt x="755" y="66"/>
                  </a:cubicBezTo>
                  <a:cubicBezTo>
                    <a:pt x="755" y="66"/>
                    <a:pt x="753" y="64"/>
                    <a:pt x="753" y="64"/>
                  </a:cubicBezTo>
                  <a:cubicBezTo>
                    <a:pt x="753" y="64"/>
                    <a:pt x="754" y="62"/>
                    <a:pt x="755" y="62"/>
                  </a:cubicBezTo>
                  <a:cubicBezTo>
                    <a:pt x="755" y="61"/>
                    <a:pt x="756" y="60"/>
                    <a:pt x="756" y="59"/>
                  </a:cubicBezTo>
                  <a:cubicBezTo>
                    <a:pt x="756" y="59"/>
                    <a:pt x="754" y="58"/>
                    <a:pt x="754" y="58"/>
                  </a:cubicBezTo>
                  <a:cubicBezTo>
                    <a:pt x="754" y="57"/>
                    <a:pt x="756" y="56"/>
                    <a:pt x="756" y="55"/>
                  </a:cubicBezTo>
                  <a:cubicBezTo>
                    <a:pt x="756" y="55"/>
                    <a:pt x="754" y="54"/>
                    <a:pt x="753" y="54"/>
                  </a:cubicBezTo>
                  <a:cubicBezTo>
                    <a:pt x="753" y="53"/>
                    <a:pt x="752" y="53"/>
                    <a:pt x="751" y="52"/>
                  </a:cubicBezTo>
                  <a:cubicBezTo>
                    <a:pt x="751" y="53"/>
                    <a:pt x="749" y="54"/>
                    <a:pt x="750" y="54"/>
                  </a:cubicBezTo>
                  <a:cubicBezTo>
                    <a:pt x="750" y="55"/>
                    <a:pt x="752" y="55"/>
                    <a:pt x="752" y="56"/>
                  </a:cubicBezTo>
                  <a:cubicBezTo>
                    <a:pt x="752" y="56"/>
                    <a:pt x="750" y="58"/>
                    <a:pt x="750" y="58"/>
                  </a:cubicBezTo>
                  <a:cubicBezTo>
                    <a:pt x="750" y="58"/>
                    <a:pt x="748" y="56"/>
                    <a:pt x="748" y="57"/>
                  </a:cubicBezTo>
                  <a:cubicBezTo>
                    <a:pt x="747" y="57"/>
                    <a:pt x="747" y="59"/>
                    <a:pt x="746" y="59"/>
                  </a:cubicBezTo>
                  <a:cubicBezTo>
                    <a:pt x="747" y="59"/>
                    <a:pt x="748" y="61"/>
                    <a:pt x="748" y="60"/>
                  </a:cubicBezTo>
                  <a:cubicBezTo>
                    <a:pt x="748" y="61"/>
                    <a:pt x="747" y="63"/>
                    <a:pt x="747" y="63"/>
                  </a:cubicBezTo>
                  <a:cubicBezTo>
                    <a:pt x="746" y="63"/>
                    <a:pt x="745" y="61"/>
                    <a:pt x="744" y="61"/>
                  </a:cubicBezTo>
                  <a:cubicBezTo>
                    <a:pt x="744" y="61"/>
                    <a:pt x="742" y="60"/>
                    <a:pt x="742" y="59"/>
                  </a:cubicBezTo>
                  <a:cubicBezTo>
                    <a:pt x="742" y="59"/>
                    <a:pt x="744" y="58"/>
                    <a:pt x="744" y="57"/>
                  </a:cubicBezTo>
                  <a:cubicBezTo>
                    <a:pt x="744" y="56"/>
                    <a:pt x="742" y="56"/>
                    <a:pt x="742" y="55"/>
                  </a:cubicBezTo>
                  <a:cubicBezTo>
                    <a:pt x="742" y="55"/>
                    <a:pt x="744" y="54"/>
                    <a:pt x="743" y="53"/>
                  </a:cubicBezTo>
                  <a:cubicBezTo>
                    <a:pt x="743" y="52"/>
                    <a:pt x="742" y="52"/>
                    <a:pt x="741" y="51"/>
                  </a:cubicBezTo>
                  <a:cubicBezTo>
                    <a:pt x="740" y="53"/>
                    <a:pt x="739" y="54"/>
                    <a:pt x="738" y="56"/>
                  </a:cubicBezTo>
                  <a:cubicBezTo>
                    <a:pt x="737" y="57"/>
                    <a:pt x="736" y="57"/>
                    <a:pt x="736" y="58"/>
                  </a:cubicBezTo>
                  <a:cubicBezTo>
                    <a:pt x="736" y="58"/>
                    <a:pt x="738" y="59"/>
                    <a:pt x="738" y="60"/>
                  </a:cubicBezTo>
                  <a:cubicBezTo>
                    <a:pt x="738" y="60"/>
                    <a:pt x="737" y="62"/>
                    <a:pt x="737" y="62"/>
                  </a:cubicBezTo>
                  <a:cubicBezTo>
                    <a:pt x="736" y="63"/>
                    <a:pt x="735" y="64"/>
                    <a:pt x="735" y="64"/>
                  </a:cubicBezTo>
                  <a:cubicBezTo>
                    <a:pt x="732" y="62"/>
                    <a:pt x="729" y="60"/>
                    <a:pt x="726" y="57"/>
                  </a:cubicBezTo>
                  <a:cubicBezTo>
                    <a:pt x="727" y="57"/>
                    <a:pt x="727" y="55"/>
                    <a:pt x="728" y="55"/>
                  </a:cubicBezTo>
                  <a:cubicBezTo>
                    <a:pt x="728" y="55"/>
                    <a:pt x="729" y="57"/>
                    <a:pt x="730" y="57"/>
                  </a:cubicBezTo>
                  <a:cubicBezTo>
                    <a:pt x="730" y="57"/>
                    <a:pt x="731" y="55"/>
                    <a:pt x="732" y="55"/>
                  </a:cubicBezTo>
                  <a:cubicBezTo>
                    <a:pt x="732" y="54"/>
                    <a:pt x="733" y="53"/>
                    <a:pt x="733" y="52"/>
                  </a:cubicBezTo>
                  <a:cubicBezTo>
                    <a:pt x="734" y="52"/>
                    <a:pt x="734" y="51"/>
                    <a:pt x="735" y="50"/>
                  </a:cubicBezTo>
                  <a:cubicBezTo>
                    <a:pt x="735" y="50"/>
                    <a:pt x="737" y="49"/>
                    <a:pt x="737" y="48"/>
                  </a:cubicBezTo>
                  <a:cubicBezTo>
                    <a:pt x="737" y="48"/>
                    <a:pt x="735" y="47"/>
                    <a:pt x="734" y="46"/>
                  </a:cubicBezTo>
                  <a:cubicBezTo>
                    <a:pt x="734" y="47"/>
                    <a:pt x="733" y="48"/>
                    <a:pt x="733" y="49"/>
                  </a:cubicBezTo>
                  <a:cubicBezTo>
                    <a:pt x="733" y="49"/>
                    <a:pt x="731" y="51"/>
                    <a:pt x="731" y="51"/>
                  </a:cubicBezTo>
                  <a:cubicBezTo>
                    <a:pt x="731" y="51"/>
                    <a:pt x="729" y="49"/>
                    <a:pt x="729" y="49"/>
                  </a:cubicBezTo>
                  <a:cubicBezTo>
                    <a:pt x="729" y="49"/>
                    <a:pt x="731" y="47"/>
                    <a:pt x="731" y="47"/>
                  </a:cubicBezTo>
                  <a:cubicBezTo>
                    <a:pt x="730" y="47"/>
                    <a:pt x="729" y="45"/>
                    <a:pt x="728" y="45"/>
                  </a:cubicBezTo>
                  <a:cubicBezTo>
                    <a:pt x="728" y="45"/>
                    <a:pt x="727" y="47"/>
                    <a:pt x="727" y="47"/>
                  </a:cubicBezTo>
                  <a:cubicBezTo>
                    <a:pt x="726" y="47"/>
                    <a:pt x="725" y="46"/>
                    <a:pt x="724" y="46"/>
                  </a:cubicBezTo>
                  <a:cubicBezTo>
                    <a:pt x="724" y="46"/>
                    <a:pt x="723" y="44"/>
                    <a:pt x="722" y="44"/>
                  </a:cubicBezTo>
                  <a:cubicBezTo>
                    <a:pt x="722" y="44"/>
                    <a:pt x="721" y="46"/>
                    <a:pt x="720" y="46"/>
                  </a:cubicBezTo>
                  <a:cubicBezTo>
                    <a:pt x="720" y="46"/>
                    <a:pt x="719" y="44"/>
                    <a:pt x="718" y="44"/>
                  </a:cubicBezTo>
                  <a:cubicBezTo>
                    <a:pt x="718" y="45"/>
                    <a:pt x="717" y="47"/>
                    <a:pt x="716" y="47"/>
                  </a:cubicBezTo>
                  <a:cubicBezTo>
                    <a:pt x="716" y="47"/>
                    <a:pt x="715" y="45"/>
                    <a:pt x="714" y="45"/>
                  </a:cubicBezTo>
                  <a:cubicBezTo>
                    <a:pt x="714" y="45"/>
                    <a:pt x="713" y="47"/>
                    <a:pt x="713" y="47"/>
                  </a:cubicBezTo>
                  <a:cubicBezTo>
                    <a:pt x="713" y="48"/>
                    <a:pt x="715" y="48"/>
                    <a:pt x="715" y="49"/>
                  </a:cubicBezTo>
                  <a:cubicBezTo>
                    <a:pt x="715" y="50"/>
                    <a:pt x="713" y="50"/>
                    <a:pt x="713" y="51"/>
                  </a:cubicBezTo>
                  <a:cubicBezTo>
                    <a:pt x="715" y="52"/>
                    <a:pt x="716" y="53"/>
                    <a:pt x="718" y="55"/>
                  </a:cubicBezTo>
                  <a:cubicBezTo>
                    <a:pt x="718" y="55"/>
                    <a:pt x="719" y="56"/>
                    <a:pt x="720" y="56"/>
                  </a:cubicBezTo>
                  <a:cubicBezTo>
                    <a:pt x="719" y="58"/>
                    <a:pt x="717" y="59"/>
                    <a:pt x="716" y="61"/>
                  </a:cubicBezTo>
                  <a:cubicBezTo>
                    <a:pt x="715" y="60"/>
                    <a:pt x="713" y="58"/>
                    <a:pt x="712" y="57"/>
                  </a:cubicBezTo>
                  <a:cubicBezTo>
                    <a:pt x="712" y="57"/>
                    <a:pt x="714" y="56"/>
                    <a:pt x="714" y="55"/>
                  </a:cubicBezTo>
                  <a:cubicBezTo>
                    <a:pt x="714" y="55"/>
                    <a:pt x="712" y="54"/>
                    <a:pt x="711" y="53"/>
                  </a:cubicBezTo>
                  <a:cubicBezTo>
                    <a:pt x="711" y="53"/>
                    <a:pt x="710" y="52"/>
                    <a:pt x="709" y="52"/>
                  </a:cubicBezTo>
                  <a:cubicBezTo>
                    <a:pt x="708" y="53"/>
                    <a:pt x="707" y="55"/>
                    <a:pt x="706" y="56"/>
                  </a:cubicBezTo>
                  <a:cubicBezTo>
                    <a:pt x="705" y="57"/>
                    <a:pt x="705" y="58"/>
                    <a:pt x="704" y="58"/>
                  </a:cubicBezTo>
                  <a:cubicBezTo>
                    <a:pt x="704" y="58"/>
                    <a:pt x="702" y="57"/>
                    <a:pt x="702" y="57"/>
                  </a:cubicBezTo>
                  <a:cubicBezTo>
                    <a:pt x="702" y="56"/>
                    <a:pt x="700" y="55"/>
                    <a:pt x="700" y="55"/>
                  </a:cubicBezTo>
                  <a:cubicBezTo>
                    <a:pt x="699" y="55"/>
                    <a:pt x="698" y="57"/>
                    <a:pt x="698" y="57"/>
                  </a:cubicBezTo>
                  <a:cubicBezTo>
                    <a:pt x="698" y="57"/>
                    <a:pt x="696" y="56"/>
                    <a:pt x="696" y="56"/>
                  </a:cubicBezTo>
                  <a:cubicBezTo>
                    <a:pt x="696" y="55"/>
                    <a:pt x="697" y="53"/>
                    <a:pt x="697" y="53"/>
                  </a:cubicBezTo>
                  <a:cubicBezTo>
                    <a:pt x="698" y="53"/>
                    <a:pt x="699" y="55"/>
                    <a:pt x="700" y="55"/>
                  </a:cubicBezTo>
                  <a:cubicBezTo>
                    <a:pt x="700" y="54"/>
                    <a:pt x="701" y="53"/>
                    <a:pt x="701" y="53"/>
                  </a:cubicBezTo>
                  <a:cubicBezTo>
                    <a:pt x="701" y="52"/>
                    <a:pt x="699" y="51"/>
                    <a:pt x="699" y="51"/>
                  </a:cubicBezTo>
                  <a:cubicBezTo>
                    <a:pt x="699" y="50"/>
                    <a:pt x="697" y="50"/>
                    <a:pt x="697" y="49"/>
                  </a:cubicBezTo>
                  <a:cubicBezTo>
                    <a:pt x="696" y="49"/>
                    <a:pt x="695" y="48"/>
                    <a:pt x="695" y="48"/>
                  </a:cubicBezTo>
                  <a:cubicBezTo>
                    <a:pt x="694" y="47"/>
                    <a:pt x="693" y="47"/>
                    <a:pt x="692" y="46"/>
                  </a:cubicBezTo>
                  <a:cubicBezTo>
                    <a:pt x="692" y="47"/>
                    <a:pt x="691" y="47"/>
                    <a:pt x="691" y="48"/>
                  </a:cubicBezTo>
                  <a:cubicBezTo>
                    <a:pt x="690" y="48"/>
                    <a:pt x="689" y="50"/>
                    <a:pt x="689" y="50"/>
                  </a:cubicBezTo>
                  <a:cubicBezTo>
                    <a:pt x="689" y="51"/>
                    <a:pt x="691" y="52"/>
                    <a:pt x="691" y="52"/>
                  </a:cubicBezTo>
                  <a:cubicBezTo>
                    <a:pt x="691" y="52"/>
                    <a:pt x="690" y="54"/>
                    <a:pt x="689" y="54"/>
                  </a:cubicBezTo>
                  <a:cubicBezTo>
                    <a:pt x="689" y="54"/>
                    <a:pt x="688" y="53"/>
                    <a:pt x="687" y="53"/>
                  </a:cubicBezTo>
                  <a:cubicBezTo>
                    <a:pt x="686" y="52"/>
                    <a:pt x="686" y="51"/>
                    <a:pt x="685" y="51"/>
                  </a:cubicBezTo>
                  <a:cubicBezTo>
                    <a:pt x="685" y="51"/>
                    <a:pt x="683" y="49"/>
                    <a:pt x="683" y="49"/>
                  </a:cubicBezTo>
                  <a:cubicBezTo>
                    <a:pt x="682" y="49"/>
                    <a:pt x="681" y="51"/>
                    <a:pt x="681" y="51"/>
                  </a:cubicBezTo>
                  <a:cubicBezTo>
                    <a:pt x="680" y="52"/>
                    <a:pt x="680" y="53"/>
                    <a:pt x="679" y="54"/>
                  </a:cubicBezTo>
                  <a:cubicBezTo>
                    <a:pt x="679" y="54"/>
                    <a:pt x="678" y="56"/>
                    <a:pt x="678" y="56"/>
                  </a:cubicBezTo>
                  <a:cubicBezTo>
                    <a:pt x="677" y="56"/>
                    <a:pt x="676" y="54"/>
                    <a:pt x="675" y="54"/>
                  </a:cubicBezTo>
                  <a:cubicBezTo>
                    <a:pt x="675" y="54"/>
                    <a:pt x="674" y="53"/>
                    <a:pt x="673" y="53"/>
                  </a:cubicBezTo>
                  <a:cubicBezTo>
                    <a:pt x="673" y="52"/>
                    <a:pt x="672" y="55"/>
                    <a:pt x="671" y="55"/>
                  </a:cubicBezTo>
                  <a:cubicBezTo>
                    <a:pt x="671" y="55"/>
                    <a:pt x="670" y="53"/>
                    <a:pt x="669" y="53"/>
                  </a:cubicBezTo>
                  <a:cubicBezTo>
                    <a:pt x="669" y="54"/>
                    <a:pt x="668" y="55"/>
                    <a:pt x="668" y="55"/>
                  </a:cubicBezTo>
                  <a:cubicBezTo>
                    <a:pt x="668" y="55"/>
                    <a:pt x="665" y="54"/>
                    <a:pt x="665" y="54"/>
                  </a:cubicBezTo>
                  <a:cubicBezTo>
                    <a:pt x="665" y="53"/>
                    <a:pt x="667" y="52"/>
                    <a:pt x="667" y="51"/>
                  </a:cubicBezTo>
                  <a:cubicBezTo>
                    <a:pt x="667" y="51"/>
                    <a:pt x="668" y="50"/>
                    <a:pt x="669" y="49"/>
                  </a:cubicBezTo>
                  <a:cubicBezTo>
                    <a:pt x="669" y="49"/>
                    <a:pt x="670" y="47"/>
                    <a:pt x="670" y="47"/>
                  </a:cubicBezTo>
                  <a:cubicBezTo>
                    <a:pt x="670" y="46"/>
                    <a:pt x="668" y="46"/>
                    <a:pt x="668" y="45"/>
                  </a:cubicBezTo>
                  <a:cubicBezTo>
                    <a:pt x="668" y="45"/>
                    <a:pt x="670" y="43"/>
                    <a:pt x="670" y="43"/>
                  </a:cubicBezTo>
                  <a:cubicBezTo>
                    <a:pt x="670" y="42"/>
                    <a:pt x="668" y="42"/>
                    <a:pt x="668" y="41"/>
                  </a:cubicBezTo>
                  <a:cubicBezTo>
                    <a:pt x="668" y="41"/>
                    <a:pt x="666" y="40"/>
                    <a:pt x="665" y="40"/>
                  </a:cubicBezTo>
                  <a:cubicBezTo>
                    <a:pt x="665" y="40"/>
                    <a:pt x="664" y="41"/>
                    <a:pt x="664" y="42"/>
                  </a:cubicBezTo>
                  <a:cubicBezTo>
                    <a:pt x="664" y="42"/>
                    <a:pt x="666" y="43"/>
                    <a:pt x="666" y="43"/>
                  </a:cubicBezTo>
                  <a:cubicBezTo>
                    <a:pt x="666" y="44"/>
                    <a:pt x="665" y="45"/>
                    <a:pt x="664" y="46"/>
                  </a:cubicBezTo>
                  <a:cubicBezTo>
                    <a:pt x="664" y="46"/>
                    <a:pt x="663" y="47"/>
                    <a:pt x="663" y="48"/>
                  </a:cubicBezTo>
                  <a:cubicBezTo>
                    <a:pt x="662" y="48"/>
                    <a:pt x="665" y="49"/>
                    <a:pt x="665" y="50"/>
                  </a:cubicBezTo>
                  <a:cubicBezTo>
                    <a:pt x="665" y="50"/>
                    <a:pt x="663" y="51"/>
                    <a:pt x="663" y="52"/>
                  </a:cubicBezTo>
                  <a:cubicBezTo>
                    <a:pt x="663" y="53"/>
                    <a:pt x="661" y="53"/>
                    <a:pt x="661" y="54"/>
                  </a:cubicBezTo>
                  <a:cubicBezTo>
                    <a:pt x="661" y="55"/>
                    <a:pt x="663" y="55"/>
                    <a:pt x="664" y="56"/>
                  </a:cubicBezTo>
                  <a:cubicBezTo>
                    <a:pt x="662" y="57"/>
                    <a:pt x="661" y="59"/>
                    <a:pt x="660" y="60"/>
                  </a:cubicBezTo>
                  <a:cubicBezTo>
                    <a:pt x="660" y="61"/>
                    <a:pt x="659" y="62"/>
                    <a:pt x="659" y="63"/>
                  </a:cubicBezTo>
                  <a:cubicBezTo>
                    <a:pt x="657" y="61"/>
                    <a:pt x="656" y="60"/>
                    <a:pt x="654" y="59"/>
                  </a:cubicBezTo>
                  <a:cubicBezTo>
                    <a:pt x="655" y="58"/>
                    <a:pt x="655" y="58"/>
                    <a:pt x="656" y="57"/>
                  </a:cubicBezTo>
                  <a:cubicBezTo>
                    <a:pt x="656" y="56"/>
                    <a:pt x="657" y="55"/>
                    <a:pt x="657" y="55"/>
                  </a:cubicBezTo>
                  <a:cubicBezTo>
                    <a:pt x="657" y="54"/>
                    <a:pt x="655" y="53"/>
                    <a:pt x="655" y="53"/>
                  </a:cubicBezTo>
                  <a:cubicBezTo>
                    <a:pt x="655" y="53"/>
                    <a:pt x="653" y="52"/>
                    <a:pt x="653" y="51"/>
                  </a:cubicBezTo>
                  <a:cubicBezTo>
                    <a:pt x="653" y="51"/>
                    <a:pt x="655" y="50"/>
                    <a:pt x="655" y="49"/>
                  </a:cubicBezTo>
                  <a:cubicBezTo>
                    <a:pt x="654" y="48"/>
                    <a:pt x="653" y="48"/>
                    <a:pt x="652" y="47"/>
                  </a:cubicBezTo>
                  <a:cubicBezTo>
                    <a:pt x="652" y="47"/>
                    <a:pt x="651" y="46"/>
                    <a:pt x="650" y="46"/>
                  </a:cubicBezTo>
                  <a:cubicBezTo>
                    <a:pt x="650" y="46"/>
                    <a:pt x="649" y="47"/>
                    <a:pt x="649" y="48"/>
                  </a:cubicBezTo>
                  <a:cubicBezTo>
                    <a:pt x="648" y="48"/>
                    <a:pt x="647" y="50"/>
                    <a:pt x="647" y="50"/>
                  </a:cubicBezTo>
                  <a:cubicBezTo>
                    <a:pt x="647" y="50"/>
                    <a:pt x="649" y="51"/>
                    <a:pt x="649" y="52"/>
                  </a:cubicBezTo>
                  <a:cubicBezTo>
                    <a:pt x="649" y="52"/>
                    <a:pt x="648" y="53"/>
                    <a:pt x="647" y="54"/>
                  </a:cubicBezTo>
                  <a:cubicBezTo>
                    <a:pt x="647" y="54"/>
                    <a:pt x="646" y="56"/>
                    <a:pt x="646" y="56"/>
                  </a:cubicBezTo>
                  <a:cubicBezTo>
                    <a:pt x="646" y="57"/>
                    <a:pt x="648" y="57"/>
                    <a:pt x="648" y="58"/>
                  </a:cubicBezTo>
                  <a:cubicBezTo>
                    <a:pt x="648" y="59"/>
                    <a:pt x="646" y="59"/>
                    <a:pt x="646" y="60"/>
                  </a:cubicBezTo>
                  <a:cubicBezTo>
                    <a:pt x="646" y="60"/>
                    <a:pt x="644" y="59"/>
                    <a:pt x="644" y="58"/>
                  </a:cubicBezTo>
                  <a:cubicBezTo>
                    <a:pt x="644" y="58"/>
                    <a:pt x="646" y="57"/>
                    <a:pt x="646" y="56"/>
                  </a:cubicBezTo>
                  <a:cubicBezTo>
                    <a:pt x="645" y="56"/>
                    <a:pt x="644" y="55"/>
                    <a:pt x="643" y="55"/>
                  </a:cubicBezTo>
                  <a:cubicBezTo>
                    <a:pt x="643" y="54"/>
                    <a:pt x="642" y="53"/>
                    <a:pt x="641" y="53"/>
                  </a:cubicBezTo>
                  <a:cubicBezTo>
                    <a:pt x="641" y="53"/>
                    <a:pt x="639" y="51"/>
                    <a:pt x="639" y="51"/>
                  </a:cubicBezTo>
                  <a:cubicBezTo>
                    <a:pt x="638" y="51"/>
                    <a:pt x="638" y="53"/>
                    <a:pt x="637" y="53"/>
                  </a:cubicBezTo>
                  <a:cubicBezTo>
                    <a:pt x="637" y="53"/>
                    <a:pt x="636" y="51"/>
                    <a:pt x="635" y="52"/>
                  </a:cubicBezTo>
                  <a:cubicBezTo>
                    <a:pt x="634" y="52"/>
                    <a:pt x="634" y="54"/>
                    <a:pt x="633" y="54"/>
                  </a:cubicBezTo>
                  <a:cubicBezTo>
                    <a:pt x="634" y="55"/>
                    <a:pt x="635" y="55"/>
                    <a:pt x="636" y="56"/>
                  </a:cubicBezTo>
                  <a:cubicBezTo>
                    <a:pt x="636" y="56"/>
                    <a:pt x="634" y="57"/>
                    <a:pt x="634" y="58"/>
                  </a:cubicBezTo>
                  <a:cubicBezTo>
                    <a:pt x="633" y="58"/>
                    <a:pt x="632" y="59"/>
                    <a:pt x="632" y="60"/>
                  </a:cubicBezTo>
                  <a:cubicBezTo>
                    <a:pt x="632" y="60"/>
                    <a:pt x="634" y="61"/>
                    <a:pt x="634" y="62"/>
                  </a:cubicBezTo>
                  <a:cubicBezTo>
                    <a:pt x="634" y="62"/>
                    <a:pt x="633" y="64"/>
                    <a:pt x="633" y="64"/>
                  </a:cubicBezTo>
                  <a:cubicBezTo>
                    <a:pt x="632" y="65"/>
                    <a:pt x="631" y="65"/>
                    <a:pt x="631" y="66"/>
                  </a:cubicBezTo>
                  <a:cubicBezTo>
                    <a:pt x="631" y="66"/>
                    <a:pt x="629" y="65"/>
                    <a:pt x="629" y="64"/>
                  </a:cubicBezTo>
                  <a:cubicBezTo>
                    <a:pt x="629" y="64"/>
                    <a:pt x="631" y="63"/>
                    <a:pt x="630" y="62"/>
                  </a:cubicBezTo>
                  <a:cubicBezTo>
                    <a:pt x="630" y="62"/>
                    <a:pt x="628" y="61"/>
                    <a:pt x="628" y="61"/>
                  </a:cubicBezTo>
                  <a:cubicBezTo>
                    <a:pt x="628" y="60"/>
                    <a:pt x="626" y="60"/>
                    <a:pt x="626" y="59"/>
                  </a:cubicBezTo>
                  <a:cubicBezTo>
                    <a:pt x="626" y="58"/>
                    <a:pt x="628" y="57"/>
                    <a:pt x="628" y="57"/>
                  </a:cubicBezTo>
                  <a:cubicBezTo>
                    <a:pt x="628" y="56"/>
                    <a:pt x="629" y="55"/>
                    <a:pt x="629" y="54"/>
                  </a:cubicBezTo>
                  <a:cubicBezTo>
                    <a:pt x="629" y="54"/>
                    <a:pt x="627" y="53"/>
                    <a:pt x="627" y="53"/>
                  </a:cubicBezTo>
                  <a:cubicBezTo>
                    <a:pt x="627" y="52"/>
                    <a:pt x="629" y="51"/>
                    <a:pt x="629" y="50"/>
                  </a:cubicBezTo>
                  <a:cubicBezTo>
                    <a:pt x="629" y="50"/>
                    <a:pt x="627" y="49"/>
                    <a:pt x="627" y="49"/>
                  </a:cubicBezTo>
                  <a:cubicBezTo>
                    <a:pt x="626" y="48"/>
                    <a:pt x="625" y="48"/>
                    <a:pt x="624" y="47"/>
                  </a:cubicBezTo>
                  <a:cubicBezTo>
                    <a:pt x="624" y="48"/>
                    <a:pt x="623" y="49"/>
                    <a:pt x="623" y="49"/>
                  </a:cubicBezTo>
                  <a:cubicBezTo>
                    <a:pt x="623" y="50"/>
                    <a:pt x="625" y="51"/>
                    <a:pt x="625" y="51"/>
                  </a:cubicBezTo>
                  <a:cubicBezTo>
                    <a:pt x="625" y="52"/>
                    <a:pt x="624" y="53"/>
                    <a:pt x="623" y="53"/>
                  </a:cubicBezTo>
                  <a:cubicBezTo>
                    <a:pt x="623" y="54"/>
                    <a:pt x="622" y="55"/>
                    <a:pt x="621" y="55"/>
                  </a:cubicBezTo>
                  <a:cubicBezTo>
                    <a:pt x="621" y="56"/>
                    <a:pt x="624" y="57"/>
                    <a:pt x="624" y="57"/>
                  </a:cubicBezTo>
                  <a:cubicBezTo>
                    <a:pt x="624" y="58"/>
                    <a:pt x="622" y="59"/>
                    <a:pt x="622" y="59"/>
                  </a:cubicBezTo>
                  <a:cubicBezTo>
                    <a:pt x="622" y="60"/>
                    <a:pt x="621" y="61"/>
                    <a:pt x="620" y="62"/>
                  </a:cubicBezTo>
                  <a:cubicBezTo>
                    <a:pt x="620" y="62"/>
                    <a:pt x="618" y="60"/>
                    <a:pt x="618" y="60"/>
                  </a:cubicBezTo>
                  <a:cubicBezTo>
                    <a:pt x="618" y="60"/>
                    <a:pt x="620" y="58"/>
                    <a:pt x="620" y="58"/>
                  </a:cubicBezTo>
                  <a:cubicBezTo>
                    <a:pt x="619" y="57"/>
                    <a:pt x="618" y="56"/>
                    <a:pt x="618" y="56"/>
                  </a:cubicBezTo>
                  <a:cubicBezTo>
                    <a:pt x="617" y="56"/>
                    <a:pt x="616" y="54"/>
                    <a:pt x="615" y="54"/>
                  </a:cubicBezTo>
                  <a:cubicBezTo>
                    <a:pt x="615" y="54"/>
                    <a:pt x="614" y="56"/>
                    <a:pt x="614" y="57"/>
                  </a:cubicBezTo>
                  <a:cubicBezTo>
                    <a:pt x="613" y="57"/>
                    <a:pt x="612" y="58"/>
                    <a:pt x="612" y="59"/>
                  </a:cubicBezTo>
                  <a:cubicBezTo>
                    <a:pt x="612" y="59"/>
                    <a:pt x="614" y="60"/>
                    <a:pt x="614" y="60"/>
                  </a:cubicBezTo>
                  <a:cubicBezTo>
                    <a:pt x="614" y="61"/>
                    <a:pt x="616" y="62"/>
                    <a:pt x="616" y="62"/>
                  </a:cubicBezTo>
                  <a:cubicBezTo>
                    <a:pt x="616" y="62"/>
                    <a:pt x="615" y="64"/>
                    <a:pt x="615" y="64"/>
                  </a:cubicBezTo>
                  <a:cubicBezTo>
                    <a:pt x="614" y="64"/>
                    <a:pt x="613" y="62"/>
                    <a:pt x="612" y="63"/>
                  </a:cubicBezTo>
                  <a:cubicBezTo>
                    <a:pt x="612" y="63"/>
                    <a:pt x="611" y="65"/>
                    <a:pt x="611" y="65"/>
                  </a:cubicBezTo>
                  <a:cubicBezTo>
                    <a:pt x="610" y="64"/>
                    <a:pt x="609" y="64"/>
                    <a:pt x="609" y="63"/>
                  </a:cubicBezTo>
                  <a:cubicBezTo>
                    <a:pt x="608" y="63"/>
                    <a:pt x="606" y="62"/>
                    <a:pt x="606" y="62"/>
                  </a:cubicBezTo>
                  <a:cubicBezTo>
                    <a:pt x="606" y="61"/>
                    <a:pt x="608" y="60"/>
                    <a:pt x="608" y="59"/>
                  </a:cubicBezTo>
                  <a:cubicBezTo>
                    <a:pt x="608" y="59"/>
                    <a:pt x="606" y="58"/>
                    <a:pt x="606" y="58"/>
                  </a:cubicBezTo>
                  <a:cubicBezTo>
                    <a:pt x="606" y="57"/>
                    <a:pt x="608" y="56"/>
                    <a:pt x="607" y="55"/>
                  </a:cubicBezTo>
                  <a:cubicBezTo>
                    <a:pt x="607" y="55"/>
                    <a:pt x="605" y="54"/>
                    <a:pt x="605" y="54"/>
                  </a:cubicBezTo>
                  <a:cubicBezTo>
                    <a:pt x="605" y="53"/>
                    <a:pt x="607" y="52"/>
                    <a:pt x="607" y="51"/>
                  </a:cubicBezTo>
                  <a:cubicBezTo>
                    <a:pt x="607" y="51"/>
                    <a:pt x="609" y="49"/>
                    <a:pt x="609" y="49"/>
                  </a:cubicBezTo>
                  <a:cubicBezTo>
                    <a:pt x="609" y="49"/>
                    <a:pt x="606" y="48"/>
                    <a:pt x="606" y="47"/>
                  </a:cubicBezTo>
                  <a:cubicBezTo>
                    <a:pt x="607" y="47"/>
                    <a:pt x="608" y="46"/>
                    <a:pt x="608" y="45"/>
                  </a:cubicBezTo>
                  <a:cubicBezTo>
                    <a:pt x="609" y="44"/>
                    <a:pt x="609" y="44"/>
                    <a:pt x="610" y="43"/>
                  </a:cubicBezTo>
                  <a:cubicBezTo>
                    <a:pt x="609" y="43"/>
                    <a:pt x="608" y="41"/>
                    <a:pt x="608" y="41"/>
                  </a:cubicBezTo>
                  <a:cubicBezTo>
                    <a:pt x="607" y="41"/>
                    <a:pt x="607" y="43"/>
                    <a:pt x="606" y="44"/>
                  </a:cubicBezTo>
                  <a:cubicBezTo>
                    <a:pt x="605" y="44"/>
                    <a:pt x="604" y="42"/>
                    <a:pt x="604" y="42"/>
                  </a:cubicBezTo>
                  <a:cubicBezTo>
                    <a:pt x="603" y="42"/>
                    <a:pt x="602" y="44"/>
                    <a:pt x="602" y="44"/>
                  </a:cubicBezTo>
                  <a:cubicBezTo>
                    <a:pt x="602" y="44"/>
                    <a:pt x="604" y="46"/>
                    <a:pt x="604" y="46"/>
                  </a:cubicBezTo>
                  <a:cubicBezTo>
                    <a:pt x="604" y="46"/>
                    <a:pt x="603" y="48"/>
                    <a:pt x="602" y="48"/>
                  </a:cubicBezTo>
                  <a:cubicBezTo>
                    <a:pt x="602" y="49"/>
                    <a:pt x="601" y="50"/>
                    <a:pt x="601" y="50"/>
                  </a:cubicBezTo>
                  <a:cubicBezTo>
                    <a:pt x="600" y="51"/>
                    <a:pt x="600" y="52"/>
                    <a:pt x="599" y="52"/>
                  </a:cubicBezTo>
                  <a:cubicBezTo>
                    <a:pt x="599" y="53"/>
                    <a:pt x="597" y="51"/>
                    <a:pt x="597" y="51"/>
                  </a:cubicBezTo>
                  <a:cubicBezTo>
                    <a:pt x="596" y="51"/>
                    <a:pt x="596" y="53"/>
                    <a:pt x="595" y="53"/>
                  </a:cubicBezTo>
                  <a:cubicBezTo>
                    <a:pt x="594" y="53"/>
                    <a:pt x="594" y="55"/>
                    <a:pt x="593" y="55"/>
                  </a:cubicBezTo>
                  <a:cubicBezTo>
                    <a:pt x="593" y="55"/>
                    <a:pt x="591" y="53"/>
                    <a:pt x="591" y="54"/>
                  </a:cubicBezTo>
                  <a:cubicBezTo>
                    <a:pt x="591" y="54"/>
                    <a:pt x="590" y="55"/>
                    <a:pt x="589" y="56"/>
                  </a:cubicBezTo>
                  <a:cubicBezTo>
                    <a:pt x="589" y="56"/>
                    <a:pt x="588" y="57"/>
                    <a:pt x="588" y="58"/>
                  </a:cubicBezTo>
                  <a:cubicBezTo>
                    <a:pt x="587" y="59"/>
                    <a:pt x="587" y="59"/>
                    <a:pt x="586" y="60"/>
                  </a:cubicBezTo>
                  <a:cubicBezTo>
                    <a:pt x="586" y="61"/>
                    <a:pt x="585" y="62"/>
                    <a:pt x="584" y="62"/>
                  </a:cubicBezTo>
                  <a:cubicBezTo>
                    <a:pt x="584" y="62"/>
                    <a:pt x="586" y="64"/>
                    <a:pt x="587" y="64"/>
                  </a:cubicBezTo>
                  <a:cubicBezTo>
                    <a:pt x="587" y="64"/>
                    <a:pt x="588" y="62"/>
                    <a:pt x="588" y="62"/>
                  </a:cubicBezTo>
                  <a:cubicBezTo>
                    <a:pt x="588" y="62"/>
                    <a:pt x="590" y="63"/>
                    <a:pt x="591" y="64"/>
                  </a:cubicBezTo>
                  <a:cubicBezTo>
                    <a:pt x="591" y="64"/>
                    <a:pt x="589" y="66"/>
                    <a:pt x="589" y="66"/>
                  </a:cubicBezTo>
                  <a:cubicBezTo>
                    <a:pt x="589" y="66"/>
                    <a:pt x="587" y="64"/>
                    <a:pt x="587" y="64"/>
                  </a:cubicBezTo>
                  <a:cubicBezTo>
                    <a:pt x="586" y="64"/>
                    <a:pt x="586" y="66"/>
                    <a:pt x="585" y="66"/>
                  </a:cubicBezTo>
                  <a:cubicBezTo>
                    <a:pt x="584" y="66"/>
                    <a:pt x="583" y="65"/>
                    <a:pt x="583" y="65"/>
                  </a:cubicBezTo>
                  <a:cubicBezTo>
                    <a:pt x="582" y="64"/>
                    <a:pt x="580" y="63"/>
                    <a:pt x="580" y="63"/>
                  </a:cubicBezTo>
                  <a:cubicBezTo>
                    <a:pt x="580" y="63"/>
                    <a:pt x="582" y="61"/>
                    <a:pt x="582" y="61"/>
                  </a:cubicBezTo>
                  <a:cubicBezTo>
                    <a:pt x="582" y="61"/>
                    <a:pt x="584" y="59"/>
                    <a:pt x="584" y="59"/>
                  </a:cubicBezTo>
                  <a:cubicBezTo>
                    <a:pt x="584" y="58"/>
                    <a:pt x="582" y="57"/>
                    <a:pt x="582" y="57"/>
                  </a:cubicBezTo>
                  <a:cubicBezTo>
                    <a:pt x="581" y="57"/>
                    <a:pt x="580" y="59"/>
                    <a:pt x="580" y="59"/>
                  </a:cubicBezTo>
                  <a:cubicBezTo>
                    <a:pt x="579" y="59"/>
                    <a:pt x="578" y="58"/>
                    <a:pt x="578" y="57"/>
                  </a:cubicBezTo>
                  <a:cubicBezTo>
                    <a:pt x="577" y="57"/>
                    <a:pt x="576" y="56"/>
                    <a:pt x="575" y="56"/>
                  </a:cubicBezTo>
                  <a:cubicBezTo>
                    <a:pt x="575" y="55"/>
                    <a:pt x="577" y="54"/>
                    <a:pt x="577" y="53"/>
                  </a:cubicBezTo>
                  <a:cubicBezTo>
                    <a:pt x="577" y="53"/>
                    <a:pt x="579" y="51"/>
                    <a:pt x="579" y="51"/>
                  </a:cubicBezTo>
                  <a:cubicBezTo>
                    <a:pt x="579" y="50"/>
                    <a:pt x="577" y="50"/>
                    <a:pt x="577" y="49"/>
                  </a:cubicBezTo>
                  <a:cubicBezTo>
                    <a:pt x="576" y="49"/>
                    <a:pt x="575" y="48"/>
                    <a:pt x="574" y="48"/>
                  </a:cubicBezTo>
                  <a:cubicBezTo>
                    <a:pt x="573" y="49"/>
                    <a:pt x="572" y="51"/>
                    <a:pt x="571" y="52"/>
                  </a:cubicBezTo>
                  <a:cubicBezTo>
                    <a:pt x="570" y="54"/>
                    <a:pt x="569" y="55"/>
                    <a:pt x="568" y="57"/>
                  </a:cubicBezTo>
                  <a:cubicBezTo>
                    <a:pt x="566" y="58"/>
                    <a:pt x="565" y="60"/>
                    <a:pt x="564" y="61"/>
                  </a:cubicBezTo>
                  <a:cubicBezTo>
                    <a:pt x="564" y="62"/>
                    <a:pt x="563" y="63"/>
                    <a:pt x="562" y="63"/>
                  </a:cubicBezTo>
                  <a:cubicBezTo>
                    <a:pt x="562" y="64"/>
                    <a:pt x="561" y="65"/>
                    <a:pt x="561" y="66"/>
                  </a:cubicBezTo>
                  <a:cubicBezTo>
                    <a:pt x="561" y="66"/>
                    <a:pt x="559" y="64"/>
                    <a:pt x="559" y="64"/>
                  </a:cubicBezTo>
                  <a:cubicBezTo>
                    <a:pt x="558" y="63"/>
                    <a:pt x="560" y="62"/>
                    <a:pt x="560" y="62"/>
                  </a:cubicBezTo>
                  <a:cubicBezTo>
                    <a:pt x="559" y="61"/>
                    <a:pt x="559" y="60"/>
                    <a:pt x="558" y="60"/>
                  </a:cubicBezTo>
                  <a:cubicBezTo>
                    <a:pt x="557" y="60"/>
                    <a:pt x="556" y="58"/>
                    <a:pt x="556" y="58"/>
                  </a:cubicBezTo>
                  <a:cubicBezTo>
                    <a:pt x="555" y="58"/>
                    <a:pt x="555" y="61"/>
                    <a:pt x="554" y="60"/>
                  </a:cubicBezTo>
                  <a:cubicBezTo>
                    <a:pt x="553" y="60"/>
                    <a:pt x="553" y="59"/>
                    <a:pt x="552" y="59"/>
                  </a:cubicBezTo>
                  <a:cubicBezTo>
                    <a:pt x="551" y="59"/>
                    <a:pt x="551" y="61"/>
                    <a:pt x="550" y="61"/>
                  </a:cubicBezTo>
                  <a:cubicBezTo>
                    <a:pt x="550" y="61"/>
                    <a:pt x="548" y="60"/>
                    <a:pt x="548" y="59"/>
                  </a:cubicBezTo>
                  <a:cubicBezTo>
                    <a:pt x="547" y="59"/>
                    <a:pt x="546" y="58"/>
                    <a:pt x="546" y="58"/>
                  </a:cubicBezTo>
                  <a:cubicBezTo>
                    <a:pt x="546" y="58"/>
                    <a:pt x="547" y="56"/>
                    <a:pt x="547" y="55"/>
                  </a:cubicBezTo>
                  <a:cubicBezTo>
                    <a:pt x="548" y="55"/>
                    <a:pt x="549" y="54"/>
                    <a:pt x="549" y="53"/>
                  </a:cubicBezTo>
                  <a:cubicBezTo>
                    <a:pt x="549" y="53"/>
                    <a:pt x="547" y="51"/>
                    <a:pt x="547" y="51"/>
                  </a:cubicBezTo>
                  <a:cubicBezTo>
                    <a:pt x="546" y="51"/>
                    <a:pt x="546" y="54"/>
                    <a:pt x="545" y="54"/>
                  </a:cubicBezTo>
                  <a:cubicBezTo>
                    <a:pt x="544" y="54"/>
                    <a:pt x="544" y="52"/>
                    <a:pt x="543" y="52"/>
                  </a:cubicBezTo>
                  <a:cubicBezTo>
                    <a:pt x="541" y="51"/>
                    <a:pt x="540" y="50"/>
                    <a:pt x="538" y="49"/>
                  </a:cubicBezTo>
                  <a:cubicBezTo>
                    <a:pt x="538" y="49"/>
                    <a:pt x="537" y="50"/>
                    <a:pt x="537" y="51"/>
                  </a:cubicBezTo>
                  <a:cubicBezTo>
                    <a:pt x="537" y="51"/>
                    <a:pt x="539" y="52"/>
                    <a:pt x="539" y="53"/>
                  </a:cubicBezTo>
                  <a:cubicBezTo>
                    <a:pt x="539" y="53"/>
                    <a:pt x="541" y="54"/>
                    <a:pt x="541" y="54"/>
                  </a:cubicBezTo>
                  <a:cubicBezTo>
                    <a:pt x="541" y="55"/>
                    <a:pt x="540" y="56"/>
                    <a:pt x="539" y="56"/>
                  </a:cubicBezTo>
                  <a:cubicBezTo>
                    <a:pt x="540" y="57"/>
                    <a:pt x="541" y="58"/>
                    <a:pt x="542" y="58"/>
                  </a:cubicBezTo>
                  <a:cubicBezTo>
                    <a:pt x="542" y="58"/>
                    <a:pt x="540" y="60"/>
                    <a:pt x="540" y="60"/>
                  </a:cubicBezTo>
                  <a:cubicBezTo>
                    <a:pt x="540" y="60"/>
                    <a:pt x="538" y="59"/>
                    <a:pt x="538" y="59"/>
                  </a:cubicBezTo>
                  <a:cubicBezTo>
                    <a:pt x="537" y="58"/>
                    <a:pt x="536" y="57"/>
                    <a:pt x="536" y="57"/>
                  </a:cubicBezTo>
                  <a:cubicBezTo>
                    <a:pt x="535" y="56"/>
                    <a:pt x="534" y="56"/>
                    <a:pt x="533" y="55"/>
                  </a:cubicBezTo>
                  <a:cubicBezTo>
                    <a:pt x="533" y="55"/>
                    <a:pt x="531" y="53"/>
                    <a:pt x="531" y="54"/>
                  </a:cubicBezTo>
                  <a:cubicBezTo>
                    <a:pt x="531" y="54"/>
                    <a:pt x="529" y="56"/>
                    <a:pt x="529" y="56"/>
                  </a:cubicBezTo>
                  <a:cubicBezTo>
                    <a:pt x="529" y="56"/>
                    <a:pt x="532" y="57"/>
                    <a:pt x="532" y="57"/>
                  </a:cubicBezTo>
                  <a:cubicBezTo>
                    <a:pt x="532" y="58"/>
                    <a:pt x="530" y="59"/>
                    <a:pt x="530" y="60"/>
                  </a:cubicBezTo>
                  <a:cubicBezTo>
                    <a:pt x="530" y="60"/>
                    <a:pt x="529" y="61"/>
                    <a:pt x="528" y="62"/>
                  </a:cubicBezTo>
                  <a:cubicBezTo>
                    <a:pt x="528" y="63"/>
                    <a:pt x="527" y="63"/>
                    <a:pt x="526" y="64"/>
                  </a:cubicBezTo>
                  <a:cubicBezTo>
                    <a:pt x="526" y="64"/>
                    <a:pt x="525" y="66"/>
                    <a:pt x="525" y="66"/>
                  </a:cubicBezTo>
                  <a:cubicBezTo>
                    <a:pt x="525" y="66"/>
                    <a:pt x="523" y="65"/>
                    <a:pt x="523" y="65"/>
                  </a:cubicBezTo>
                  <a:cubicBezTo>
                    <a:pt x="522" y="64"/>
                    <a:pt x="524" y="63"/>
                    <a:pt x="524" y="62"/>
                  </a:cubicBezTo>
                  <a:cubicBezTo>
                    <a:pt x="524" y="62"/>
                    <a:pt x="526" y="61"/>
                    <a:pt x="526" y="60"/>
                  </a:cubicBezTo>
                  <a:cubicBezTo>
                    <a:pt x="526" y="60"/>
                    <a:pt x="524" y="59"/>
                    <a:pt x="524" y="59"/>
                  </a:cubicBezTo>
                  <a:cubicBezTo>
                    <a:pt x="523" y="58"/>
                    <a:pt x="522" y="57"/>
                    <a:pt x="522" y="57"/>
                  </a:cubicBezTo>
                  <a:cubicBezTo>
                    <a:pt x="521" y="57"/>
                    <a:pt x="520" y="59"/>
                    <a:pt x="520" y="59"/>
                  </a:cubicBezTo>
                  <a:cubicBezTo>
                    <a:pt x="519" y="60"/>
                    <a:pt x="519" y="61"/>
                    <a:pt x="518" y="61"/>
                  </a:cubicBezTo>
                  <a:cubicBezTo>
                    <a:pt x="517" y="63"/>
                    <a:pt x="516" y="64"/>
                    <a:pt x="515" y="66"/>
                  </a:cubicBezTo>
                  <a:cubicBezTo>
                    <a:pt x="513" y="65"/>
                    <a:pt x="512" y="64"/>
                    <a:pt x="510" y="62"/>
                  </a:cubicBezTo>
                  <a:cubicBezTo>
                    <a:pt x="511" y="61"/>
                    <a:pt x="512" y="59"/>
                    <a:pt x="514" y="58"/>
                  </a:cubicBezTo>
                  <a:cubicBezTo>
                    <a:pt x="515" y="56"/>
                    <a:pt x="516" y="55"/>
                    <a:pt x="517" y="53"/>
                  </a:cubicBezTo>
                  <a:cubicBezTo>
                    <a:pt x="516" y="53"/>
                    <a:pt x="515" y="52"/>
                    <a:pt x="515" y="52"/>
                  </a:cubicBezTo>
                  <a:cubicBezTo>
                    <a:pt x="514" y="52"/>
                    <a:pt x="514" y="54"/>
                    <a:pt x="513" y="54"/>
                  </a:cubicBezTo>
                  <a:cubicBezTo>
                    <a:pt x="512" y="54"/>
                    <a:pt x="512" y="52"/>
                    <a:pt x="511" y="52"/>
                  </a:cubicBezTo>
                  <a:cubicBezTo>
                    <a:pt x="510" y="52"/>
                    <a:pt x="510" y="54"/>
                    <a:pt x="509" y="54"/>
                  </a:cubicBezTo>
                  <a:cubicBezTo>
                    <a:pt x="509" y="55"/>
                    <a:pt x="508" y="53"/>
                    <a:pt x="507" y="53"/>
                  </a:cubicBezTo>
                  <a:cubicBezTo>
                    <a:pt x="506" y="53"/>
                    <a:pt x="506" y="55"/>
                    <a:pt x="505" y="55"/>
                  </a:cubicBezTo>
                  <a:cubicBezTo>
                    <a:pt x="505" y="55"/>
                    <a:pt x="503" y="53"/>
                    <a:pt x="503" y="53"/>
                  </a:cubicBezTo>
                  <a:cubicBezTo>
                    <a:pt x="502" y="54"/>
                    <a:pt x="502" y="55"/>
                    <a:pt x="501" y="56"/>
                  </a:cubicBezTo>
                  <a:cubicBezTo>
                    <a:pt x="501" y="56"/>
                    <a:pt x="500" y="57"/>
                    <a:pt x="500" y="58"/>
                  </a:cubicBezTo>
                  <a:cubicBezTo>
                    <a:pt x="499" y="57"/>
                    <a:pt x="498" y="57"/>
                    <a:pt x="497" y="56"/>
                  </a:cubicBezTo>
                  <a:cubicBezTo>
                    <a:pt x="497" y="56"/>
                    <a:pt x="495" y="55"/>
                    <a:pt x="495" y="54"/>
                  </a:cubicBezTo>
                  <a:cubicBezTo>
                    <a:pt x="495" y="54"/>
                    <a:pt x="497" y="53"/>
                    <a:pt x="497" y="52"/>
                  </a:cubicBezTo>
                  <a:cubicBezTo>
                    <a:pt x="497" y="52"/>
                    <a:pt x="495" y="51"/>
                    <a:pt x="495" y="50"/>
                  </a:cubicBezTo>
                  <a:cubicBezTo>
                    <a:pt x="495" y="50"/>
                    <a:pt x="496" y="49"/>
                    <a:pt x="496" y="48"/>
                  </a:cubicBezTo>
                  <a:cubicBezTo>
                    <a:pt x="496" y="47"/>
                    <a:pt x="494" y="47"/>
                    <a:pt x="494" y="47"/>
                  </a:cubicBezTo>
                  <a:cubicBezTo>
                    <a:pt x="493" y="48"/>
                    <a:pt x="492" y="49"/>
                    <a:pt x="491" y="51"/>
                  </a:cubicBezTo>
                  <a:cubicBezTo>
                    <a:pt x="491" y="52"/>
                    <a:pt x="492" y="52"/>
                    <a:pt x="493" y="53"/>
                  </a:cubicBezTo>
                  <a:cubicBezTo>
                    <a:pt x="493" y="53"/>
                    <a:pt x="495" y="54"/>
                    <a:pt x="495" y="54"/>
                  </a:cubicBezTo>
                  <a:cubicBezTo>
                    <a:pt x="495" y="55"/>
                    <a:pt x="493" y="56"/>
                    <a:pt x="493" y="57"/>
                  </a:cubicBezTo>
                  <a:cubicBezTo>
                    <a:pt x="493" y="57"/>
                    <a:pt x="496" y="58"/>
                    <a:pt x="496" y="58"/>
                  </a:cubicBezTo>
                  <a:cubicBezTo>
                    <a:pt x="496" y="59"/>
                    <a:pt x="494" y="61"/>
                    <a:pt x="494" y="61"/>
                  </a:cubicBezTo>
                  <a:cubicBezTo>
                    <a:pt x="493" y="61"/>
                    <a:pt x="492" y="59"/>
                    <a:pt x="492" y="59"/>
                  </a:cubicBezTo>
                  <a:cubicBezTo>
                    <a:pt x="492" y="58"/>
                    <a:pt x="490" y="58"/>
                    <a:pt x="489" y="57"/>
                  </a:cubicBezTo>
                  <a:cubicBezTo>
                    <a:pt x="489" y="57"/>
                    <a:pt x="491" y="55"/>
                    <a:pt x="491" y="55"/>
                  </a:cubicBezTo>
                  <a:cubicBezTo>
                    <a:pt x="491" y="54"/>
                    <a:pt x="490" y="54"/>
                    <a:pt x="489" y="53"/>
                  </a:cubicBezTo>
                  <a:cubicBezTo>
                    <a:pt x="489" y="53"/>
                    <a:pt x="487" y="51"/>
                    <a:pt x="487" y="52"/>
                  </a:cubicBezTo>
                  <a:cubicBezTo>
                    <a:pt x="486" y="52"/>
                    <a:pt x="485" y="54"/>
                    <a:pt x="485" y="54"/>
                  </a:cubicBezTo>
                  <a:cubicBezTo>
                    <a:pt x="484" y="54"/>
                    <a:pt x="483" y="52"/>
                    <a:pt x="483" y="52"/>
                  </a:cubicBezTo>
                  <a:cubicBezTo>
                    <a:pt x="482" y="52"/>
                    <a:pt x="481" y="51"/>
                    <a:pt x="481" y="50"/>
                  </a:cubicBezTo>
                  <a:cubicBezTo>
                    <a:pt x="481" y="50"/>
                    <a:pt x="482" y="48"/>
                    <a:pt x="482" y="48"/>
                  </a:cubicBezTo>
                  <a:cubicBezTo>
                    <a:pt x="483" y="47"/>
                    <a:pt x="483" y="47"/>
                    <a:pt x="484" y="46"/>
                  </a:cubicBezTo>
                  <a:cubicBezTo>
                    <a:pt x="484" y="45"/>
                    <a:pt x="486" y="44"/>
                    <a:pt x="486" y="44"/>
                  </a:cubicBezTo>
                  <a:cubicBezTo>
                    <a:pt x="486" y="43"/>
                    <a:pt x="484" y="42"/>
                    <a:pt x="483" y="42"/>
                  </a:cubicBezTo>
                  <a:cubicBezTo>
                    <a:pt x="483" y="43"/>
                    <a:pt x="482" y="43"/>
                    <a:pt x="482" y="44"/>
                  </a:cubicBezTo>
                  <a:cubicBezTo>
                    <a:pt x="481" y="44"/>
                    <a:pt x="480" y="46"/>
                    <a:pt x="480" y="46"/>
                  </a:cubicBezTo>
                  <a:cubicBezTo>
                    <a:pt x="480" y="46"/>
                    <a:pt x="478" y="45"/>
                    <a:pt x="478" y="45"/>
                  </a:cubicBezTo>
                  <a:cubicBezTo>
                    <a:pt x="478" y="45"/>
                    <a:pt x="476" y="43"/>
                    <a:pt x="476" y="43"/>
                  </a:cubicBezTo>
                  <a:cubicBezTo>
                    <a:pt x="475" y="43"/>
                    <a:pt x="474" y="45"/>
                    <a:pt x="474" y="45"/>
                  </a:cubicBezTo>
                  <a:cubicBezTo>
                    <a:pt x="473" y="46"/>
                    <a:pt x="473" y="47"/>
                    <a:pt x="472" y="47"/>
                  </a:cubicBezTo>
                  <a:cubicBezTo>
                    <a:pt x="472" y="48"/>
                    <a:pt x="471" y="49"/>
                    <a:pt x="470" y="50"/>
                  </a:cubicBezTo>
                  <a:cubicBezTo>
                    <a:pt x="470" y="50"/>
                    <a:pt x="473" y="51"/>
                    <a:pt x="473" y="51"/>
                  </a:cubicBezTo>
                  <a:cubicBezTo>
                    <a:pt x="473" y="52"/>
                    <a:pt x="471" y="53"/>
                    <a:pt x="471" y="54"/>
                  </a:cubicBezTo>
                  <a:cubicBezTo>
                    <a:pt x="470" y="54"/>
                    <a:pt x="470" y="55"/>
                    <a:pt x="469" y="56"/>
                  </a:cubicBezTo>
                  <a:cubicBezTo>
                    <a:pt x="469" y="57"/>
                    <a:pt x="468" y="57"/>
                    <a:pt x="468" y="58"/>
                  </a:cubicBezTo>
                  <a:cubicBezTo>
                    <a:pt x="467" y="58"/>
                    <a:pt x="466" y="60"/>
                    <a:pt x="466" y="60"/>
                  </a:cubicBezTo>
                  <a:cubicBezTo>
                    <a:pt x="466" y="60"/>
                    <a:pt x="464" y="59"/>
                    <a:pt x="464" y="59"/>
                  </a:cubicBezTo>
                  <a:cubicBezTo>
                    <a:pt x="464" y="58"/>
                    <a:pt x="466" y="57"/>
                    <a:pt x="465" y="56"/>
                  </a:cubicBezTo>
                  <a:cubicBezTo>
                    <a:pt x="465" y="56"/>
                    <a:pt x="463" y="55"/>
                    <a:pt x="463" y="55"/>
                  </a:cubicBezTo>
                  <a:cubicBezTo>
                    <a:pt x="464" y="54"/>
                    <a:pt x="464" y="53"/>
                    <a:pt x="465" y="52"/>
                  </a:cubicBezTo>
                  <a:cubicBezTo>
                    <a:pt x="465" y="52"/>
                    <a:pt x="466" y="51"/>
                    <a:pt x="467" y="50"/>
                  </a:cubicBezTo>
                  <a:cubicBezTo>
                    <a:pt x="467" y="50"/>
                    <a:pt x="468" y="48"/>
                    <a:pt x="468" y="48"/>
                  </a:cubicBezTo>
                  <a:cubicBezTo>
                    <a:pt x="468" y="48"/>
                    <a:pt x="466" y="47"/>
                    <a:pt x="466" y="46"/>
                  </a:cubicBezTo>
                  <a:cubicBezTo>
                    <a:pt x="465" y="46"/>
                    <a:pt x="464" y="45"/>
                    <a:pt x="464" y="45"/>
                  </a:cubicBezTo>
                  <a:cubicBezTo>
                    <a:pt x="464" y="45"/>
                    <a:pt x="462" y="46"/>
                    <a:pt x="462" y="47"/>
                  </a:cubicBezTo>
                  <a:cubicBezTo>
                    <a:pt x="462" y="47"/>
                    <a:pt x="464" y="48"/>
                    <a:pt x="464" y="49"/>
                  </a:cubicBezTo>
                  <a:cubicBezTo>
                    <a:pt x="464" y="49"/>
                    <a:pt x="463" y="51"/>
                    <a:pt x="463" y="51"/>
                  </a:cubicBezTo>
                  <a:cubicBezTo>
                    <a:pt x="462" y="51"/>
                    <a:pt x="460" y="49"/>
                    <a:pt x="460" y="49"/>
                  </a:cubicBezTo>
                  <a:cubicBezTo>
                    <a:pt x="460" y="49"/>
                    <a:pt x="459" y="51"/>
                    <a:pt x="459" y="51"/>
                  </a:cubicBezTo>
                  <a:cubicBezTo>
                    <a:pt x="459" y="52"/>
                    <a:pt x="461" y="52"/>
                    <a:pt x="461" y="53"/>
                  </a:cubicBezTo>
                  <a:cubicBezTo>
                    <a:pt x="461" y="54"/>
                    <a:pt x="459" y="54"/>
                    <a:pt x="459" y="55"/>
                  </a:cubicBezTo>
                  <a:cubicBezTo>
                    <a:pt x="458" y="57"/>
                    <a:pt x="457" y="58"/>
                    <a:pt x="456" y="60"/>
                  </a:cubicBezTo>
                  <a:cubicBezTo>
                    <a:pt x="455" y="60"/>
                    <a:pt x="454" y="62"/>
                    <a:pt x="454" y="62"/>
                  </a:cubicBezTo>
                  <a:cubicBezTo>
                    <a:pt x="454" y="62"/>
                    <a:pt x="452" y="60"/>
                    <a:pt x="452" y="60"/>
                  </a:cubicBezTo>
                  <a:cubicBezTo>
                    <a:pt x="452" y="60"/>
                    <a:pt x="453" y="58"/>
                    <a:pt x="454" y="58"/>
                  </a:cubicBezTo>
                  <a:cubicBezTo>
                    <a:pt x="454" y="57"/>
                    <a:pt x="455" y="56"/>
                    <a:pt x="455" y="56"/>
                  </a:cubicBezTo>
                  <a:cubicBezTo>
                    <a:pt x="456" y="55"/>
                    <a:pt x="456" y="54"/>
                    <a:pt x="457" y="53"/>
                  </a:cubicBezTo>
                  <a:cubicBezTo>
                    <a:pt x="456" y="53"/>
                    <a:pt x="455" y="52"/>
                    <a:pt x="455" y="52"/>
                  </a:cubicBezTo>
                  <a:cubicBezTo>
                    <a:pt x="454" y="52"/>
                    <a:pt x="453" y="50"/>
                    <a:pt x="452" y="50"/>
                  </a:cubicBezTo>
                  <a:cubicBezTo>
                    <a:pt x="452" y="50"/>
                    <a:pt x="454" y="48"/>
                    <a:pt x="454" y="48"/>
                  </a:cubicBezTo>
                  <a:cubicBezTo>
                    <a:pt x="455" y="47"/>
                    <a:pt x="455" y="46"/>
                    <a:pt x="456" y="46"/>
                  </a:cubicBezTo>
                  <a:cubicBezTo>
                    <a:pt x="456" y="45"/>
                    <a:pt x="457" y="44"/>
                    <a:pt x="458" y="43"/>
                  </a:cubicBezTo>
                  <a:cubicBezTo>
                    <a:pt x="458" y="43"/>
                    <a:pt x="455" y="42"/>
                    <a:pt x="455" y="42"/>
                  </a:cubicBezTo>
                  <a:cubicBezTo>
                    <a:pt x="455" y="41"/>
                    <a:pt x="457" y="40"/>
                    <a:pt x="457" y="39"/>
                  </a:cubicBezTo>
                  <a:cubicBezTo>
                    <a:pt x="457" y="39"/>
                    <a:pt x="455" y="38"/>
                    <a:pt x="455" y="38"/>
                  </a:cubicBezTo>
                  <a:cubicBezTo>
                    <a:pt x="455" y="38"/>
                    <a:pt x="453" y="39"/>
                    <a:pt x="453" y="40"/>
                  </a:cubicBezTo>
                  <a:cubicBezTo>
                    <a:pt x="453" y="41"/>
                    <a:pt x="455" y="41"/>
                    <a:pt x="455" y="42"/>
                  </a:cubicBezTo>
                  <a:cubicBezTo>
                    <a:pt x="455" y="42"/>
                    <a:pt x="454" y="43"/>
                    <a:pt x="454" y="44"/>
                  </a:cubicBezTo>
                  <a:cubicBezTo>
                    <a:pt x="453" y="45"/>
                    <a:pt x="453" y="45"/>
                    <a:pt x="452" y="46"/>
                  </a:cubicBezTo>
                  <a:cubicBezTo>
                    <a:pt x="452" y="46"/>
                    <a:pt x="451" y="48"/>
                    <a:pt x="450" y="48"/>
                  </a:cubicBezTo>
                  <a:cubicBezTo>
                    <a:pt x="450" y="48"/>
                    <a:pt x="448" y="47"/>
                    <a:pt x="448" y="47"/>
                  </a:cubicBezTo>
                  <a:cubicBezTo>
                    <a:pt x="448" y="47"/>
                    <a:pt x="446" y="49"/>
                    <a:pt x="446" y="49"/>
                  </a:cubicBezTo>
                  <a:cubicBezTo>
                    <a:pt x="446" y="49"/>
                    <a:pt x="449" y="50"/>
                    <a:pt x="449" y="51"/>
                  </a:cubicBezTo>
                  <a:cubicBezTo>
                    <a:pt x="448" y="51"/>
                    <a:pt x="447" y="52"/>
                    <a:pt x="447" y="53"/>
                  </a:cubicBezTo>
                  <a:cubicBezTo>
                    <a:pt x="447" y="53"/>
                    <a:pt x="445" y="55"/>
                    <a:pt x="445" y="55"/>
                  </a:cubicBezTo>
                  <a:cubicBezTo>
                    <a:pt x="445" y="55"/>
                    <a:pt x="443" y="53"/>
                    <a:pt x="443" y="53"/>
                  </a:cubicBezTo>
                  <a:cubicBezTo>
                    <a:pt x="443" y="54"/>
                    <a:pt x="441" y="55"/>
                    <a:pt x="441" y="56"/>
                  </a:cubicBezTo>
                  <a:cubicBezTo>
                    <a:pt x="441" y="56"/>
                    <a:pt x="443" y="57"/>
                    <a:pt x="443" y="57"/>
                  </a:cubicBezTo>
                  <a:cubicBezTo>
                    <a:pt x="444" y="58"/>
                    <a:pt x="442" y="59"/>
                    <a:pt x="442" y="60"/>
                  </a:cubicBezTo>
                  <a:cubicBezTo>
                    <a:pt x="442" y="60"/>
                    <a:pt x="444" y="61"/>
                    <a:pt x="444" y="61"/>
                  </a:cubicBezTo>
                  <a:cubicBezTo>
                    <a:pt x="444" y="62"/>
                    <a:pt x="443" y="63"/>
                    <a:pt x="442" y="63"/>
                  </a:cubicBezTo>
                  <a:cubicBezTo>
                    <a:pt x="442" y="64"/>
                    <a:pt x="441" y="62"/>
                    <a:pt x="440" y="62"/>
                  </a:cubicBezTo>
                  <a:cubicBezTo>
                    <a:pt x="439" y="62"/>
                    <a:pt x="439" y="64"/>
                    <a:pt x="438" y="64"/>
                  </a:cubicBezTo>
                  <a:cubicBezTo>
                    <a:pt x="438" y="64"/>
                    <a:pt x="437" y="62"/>
                    <a:pt x="436" y="62"/>
                  </a:cubicBezTo>
                  <a:cubicBezTo>
                    <a:pt x="436" y="62"/>
                    <a:pt x="435" y="64"/>
                    <a:pt x="434" y="65"/>
                  </a:cubicBezTo>
                  <a:cubicBezTo>
                    <a:pt x="434" y="65"/>
                    <a:pt x="432" y="63"/>
                    <a:pt x="432" y="63"/>
                  </a:cubicBezTo>
                  <a:cubicBezTo>
                    <a:pt x="432" y="63"/>
                    <a:pt x="434" y="61"/>
                    <a:pt x="434" y="61"/>
                  </a:cubicBezTo>
                  <a:cubicBezTo>
                    <a:pt x="434" y="60"/>
                    <a:pt x="432" y="59"/>
                    <a:pt x="432" y="59"/>
                  </a:cubicBezTo>
                  <a:cubicBezTo>
                    <a:pt x="432" y="59"/>
                    <a:pt x="430" y="61"/>
                    <a:pt x="430" y="61"/>
                  </a:cubicBezTo>
                  <a:cubicBezTo>
                    <a:pt x="430" y="62"/>
                    <a:pt x="432" y="62"/>
                    <a:pt x="432" y="63"/>
                  </a:cubicBezTo>
                  <a:cubicBezTo>
                    <a:pt x="432" y="63"/>
                    <a:pt x="430" y="64"/>
                    <a:pt x="430" y="65"/>
                  </a:cubicBezTo>
                  <a:cubicBezTo>
                    <a:pt x="430" y="65"/>
                    <a:pt x="433" y="67"/>
                    <a:pt x="433" y="67"/>
                  </a:cubicBezTo>
                  <a:cubicBezTo>
                    <a:pt x="432" y="67"/>
                    <a:pt x="432" y="69"/>
                    <a:pt x="431" y="69"/>
                  </a:cubicBezTo>
                  <a:cubicBezTo>
                    <a:pt x="430" y="69"/>
                    <a:pt x="429" y="67"/>
                    <a:pt x="429" y="67"/>
                  </a:cubicBezTo>
                  <a:cubicBezTo>
                    <a:pt x="429" y="67"/>
                    <a:pt x="427" y="66"/>
                    <a:pt x="427" y="66"/>
                  </a:cubicBezTo>
                  <a:cubicBezTo>
                    <a:pt x="426" y="65"/>
                    <a:pt x="428" y="64"/>
                    <a:pt x="428" y="63"/>
                  </a:cubicBezTo>
                  <a:cubicBezTo>
                    <a:pt x="428" y="63"/>
                    <a:pt x="426" y="62"/>
                    <a:pt x="426" y="62"/>
                  </a:cubicBezTo>
                  <a:cubicBezTo>
                    <a:pt x="426" y="61"/>
                    <a:pt x="428" y="60"/>
                    <a:pt x="428" y="59"/>
                  </a:cubicBezTo>
                  <a:cubicBezTo>
                    <a:pt x="428" y="59"/>
                    <a:pt x="426" y="58"/>
                    <a:pt x="425" y="58"/>
                  </a:cubicBezTo>
                  <a:cubicBezTo>
                    <a:pt x="425" y="58"/>
                    <a:pt x="423" y="56"/>
                    <a:pt x="423" y="56"/>
                  </a:cubicBezTo>
                  <a:cubicBezTo>
                    <a:pt x="423" y="56"/>
                    <a:pt x="425" y="54"/>
                    <a:pt x="425" y="54"/>
                  </a:cubicBezTo>
                  <a:cubicBezTo>
                    <a:pt x="425" y="53"/>
                    <a:pt x="423" y="52"/>
                    <a:pt x="423" y="52"/>
                  </a:cubicBezTo>
                  <a:cubicBezTo>
                    <a:pt x="422" y="52"/>
                    <a:pt x="421" y="51"/>
                    <a:pt x="420" y="50"/>
                  </a:cubicBezTo>
                  <a:cubicBezTo>
                    <a:pt x="420" y="50"/>
                    <a:pt x="418" y="49"/>
                    <a:pt x="418" y="49"/>
                  </a:cubicBezTo>
                  <a:cubicBezTo>
                    <a:pt x="418" y="48"/>
                    <a:pt x="420" y="47"/>
                    <a:pt x="420" y="46"/>
                  </a:cubicBezTo>
                  <a:cubicBezTo>
                    <a:pt x="420" y="46"/>
                    <a:pt x="418" y="45"/>
                    <a:pt x="418" y="45"/>
                  </a:cubicBezTo>
                  <a:cubicBezTo>
                    <a:pt x="417" y="45"/>
                    <a:pt x="416" y="47"/>
                    <a:pt x="416" y="47"/>
                  </a:cubicBezTo>
                  <a:cubicBezTo>
                    <a:pt x="416" y="47"/>
                    <a:pt x="418" y="48"/>
                    <a:pt x="418" y="49"/>
                  </a:cubicBezTo>
                  <a:cubicBezTo>
                    <a:pt x="418" y="49"/>
                    <a:pt x="417" y="50"/>
                    <a:pt x="417" y="51"/>
                  </a:cubicBezTo>
                  <a:cubicBezTo>
                    <a:pt x="416" y="51"/>
                    <a:pt x="415" y="52"/>
                    <a:pt x="415" y="53"/>
                  </a:cubicBezTo>
                  <a:cubicBezTo>
                    <a:pt x="415" y="54"/>
                    <a:pt x="413" y="55"/>
                    <a:pt x="413" y="55"/>
                  </a:cubicBezTo>
                  <a:cubicBezTo>
                    <a:pt x="413" y="56"/>
                    <a:pt x="415" y="57"/>
                    <a:pt x="415" y="57"/>
                  </a:cubicBezTo>
                  <a:cubicBezTo>
                    <a:pt x="415" y="58"/>
                    <a:pt x="414" y="59"/>
                    <a:pt x="414" y="59"/>
                  </a:cubicBezTo>
                  <a:cubicBezTo>
                    <a:pt x="413" y="60"/>
                    <a:pt x="413" y="61"/>
                    <a:pt x="412" y="62"/>
                  </a:cubicBezTo>
                  <a:cubicBezTo>
                    <a:pt x="411" y="63"/>
                    <a:pt x="410" y="65"/>
                    <a:pt x="409" y="66"/>
                  </a:cubicBezTo>
                  <a:cubicBezTo>
                    <a:pt x="407" y="65"/>
                    <a:pt x="406" y="64"/>
                    <a:pt x="404" y="63"/>
                  </a:cubicBezTo>
                  <a:cubicBezTo>
                    <a:pt x="404" y="62"/>
                    <a:pt x="402" y="62"/>
                    <a:pt x="402" y="61"/>
                  </a:cubicBezTo>
                  <a:cubicBezTo>
                    <a:pt x="402" y="60"/>
                    <a:pt x="404" y="59"/>
                    <a:pt x="404" y="59"/>
                  </a:cubicBezTo>
                  <a:cubicBezTo>
                    <a:pt x="403" y="58"/>
                    <a:pt x="401" y="58"/>
                    <a:pt x="401" y="57"/>
                  </a:cubicBezTo>
                  <a:cubicBezTo>
                    <a:pt x="401" y="57"/>
                    <a:pt x="403" y="55"/>
                    <a:pt x="403" y="55"/>
                  </a:cubicBezTo>
                  <a:cubicBezTo>
                    <a:pt x="403" y="54"/>
                    <a:pt x="401" y="53"/>
                    <a:pt x="401" y="53"/>
                  </a:cubicBezTo>
                  <a:cubicBezTo>
                    <a:pt x="400" y="53"/>
                    <a:pt x="399" y="55"/>
                    <a:pt x="399" y="55"/>
                  </a:cubicBezTo>
                  <a:cubicBezTo>
                    <a:pt x="399" y="55"/>
                    <a:pt x="398" y="58"/>
                    <a:pt x="397" y="57"/>
                  </a:cubicBezTo>
                  <a:cubicBezTo>
                    <a:pt x="397" y="57"/>
                    <a:pt x="395" y="56"/>
                    <a:pt x="395" y="56"/>
                  </a:cubicBezTo>
                  <a:cubicBezTo>
                    <a:pt x="395" y="55"/>
                    <a:pt x="397" y="54"/>
                    <a:pt x="397" y="54"/>
                  </a:cubicBezTo>
                  <a:cubicBezTo>
                    <a:pt x="397" y="53"/>
                    <a:pt x="395" y="53"/>
                    <a:pt x="395" y="52"/>
                  </a:cubicBezTo>
                  <a:cubicBezTo>
                    <a:pt x="393" y="53"/>
                    <a:pt x="392" y="55"/>
                    <a:pt x="391" y="56"/>
                  </a:cubicBezTo>
                  <a:cubicBezTo>
                    <a:pt x="391" y="57"/>
                    <a:pt x="390" y="58"/>
                    <a:pt x="390" y="59"/>
                  </a:cubicBezTo>
                  <a:cubicBezTo>
                    <a:pt x="389" y="59"/>
                    <a:pt x="392" y="60"/>
                    <a:pt x="392" y="60"/>
                  </a:cubicBezTo>
                  <a:cubicBezTo>
                    <a:pt x="392" y="61"/>
                    <a:pt x="390" y="62"/>
                    <a:pt x="390" y="62"/>
                  </a:cubicBezTo>
                  <a:cubicBezTo>
                    <a:pt x="390" y="63"/>
                    <a:pt x="389" y="65"/>
                    <a:pt x="388" y="65"/>
                  </a:cubicBezTo>
                  <a:cubicBezTo>
                    <a:pt x="388" y="65"/>
                    <a:pt x="386" y="63"/>
                    <a:pt x="386" y="63"/>
                  </a:cubicBezTo>
                  <a:cubicBezTo>
                    <a:pt x="386" y="62"/>
                    <a:pt x="388" y="61"/>
                    <a:pt x="388" y="61"/>
                  </a:cubicBezTo>
                  <a:cubicBezTo>
                    <a:pt x="387" y="60"/>
                    <a:pt x="386" y="60"/>
                    <a:pt x="386" y="59"/>
                  </a:cubicBezTo>
                  <a:cubicBezTo>
                    <a:pt x="385" y="59"/>
                    <a:pt x="383" y="58"/>
                    <a:pt x="383" y="57"/>
                  </a:cubicBezTo>
                  <a:cubicBezTo>
                    <a:pt x="383" y="57"/>
                    <a:pt x="385" y="55"/>
                    <a:pt x="385" y="55"/>
                  </a:cubicBezTo>
                  <a:cubicBezTo>
                    <a:pt x="385" y="55"/>
                    <a:pt x="383" y="54"/>
                    <a:pt x="383" y="53"/>
                  </a:cubicBezTo>
                  <a:cubicBezTo>
                    <a:pt x="382" y="53"/>
                    <a:pt x="381" y="52"/>
                    <a:pt x="381" y="52"/>
                  </a:cubicBezTo>
                  <a:cubicBezTo>
                    <a:pt x="381" y="51"/>
                    <a:pt x="382" y="50"/>
                    <a:pt x="382" y="49"/>
                  </a:cubicBezTo>
                  <a:cubicBezTo>
                    <a:pt x="383" y="49"/>
                    <a:pt x="384" y="48"/>
                    <a:pt x="384" y="47"/>
                  </a:cubicBezTo>
                  <a:cubicBezTo>
                    <a:pt x="384" y="47"/>
                    <a:pt x="382" y="46"/>
                    <a:pt x="382" y="46"/>
                  </a:cubicBezTo>
                  <a:cubicBezTo>
                    <a:pt x="382" y="45"/>
                    <a:pt x="383" y="44"/>
                    <a:pt x="383" y="43"/>
                  </a:cubicBezTo>
                  <a:cubicBezTo>
                    <a:pt x="384" y="43"/>
                    <a:pt x="381" y="42"/>
                    <a:pt x="381" y="42"/>
                  </a:cubicBezTo>
                  <a:cubicBezTo>
                    <a:pt x="381" y="42"/>
                    <a:pt x="379" y="43"/>
                    <a:pt x="380" y="44"/>
                  </a:cubicBezTo>
                  <a:cubicBezTo>
                    <a:pt x="380" y="44"/>
                    <a:pt x="382" y="45"/>
                    <a:pt x="382" y="46"/>
                  </a:cubicBezTo>
                  <a:cubicBezTo>
                    <a:pt x="382" y="46"/>
                    <a:pt x="380" y="47"/>
                    <a:pt x="380" y="48"/>
                  </a:cubicBezTo>
                  <a:cubicBezTo>
                    <a:pt x="380" y="49"/>
                    <a:pt x="379" y="49"/>
                    <a:pt x="378" y="50"/>
                  </a:cubicBezTo>
                  <a:cubicBezTo>
                    <a:pt x="378" y="51"/>
                    <a:pt x="377" y="52"/>
                    <a:pt x="377" y="52"/>
                  </a:cubicBezTo>
                  <a:cubicBezTo>
                    <a:pt x="376" y="54"/>
                    <a:pt x="374" y="55"/>
                    <a:pt x="373" y="57"/>
                  </a:cubicBezTo>
                  <a:cubicBezTo>
                    <a:pt x="372" y="58"/>
                    <a:pt x="371" y="60"/>
                    <a:pt x="370" y="61"/>
                  </a:cubicBezTo>
                  <a:cubicBezTo>
                    <a:pt x="369" y="62"/>
                    <a:pt x="369" y="63"/>
                    <a:pt x="368" y="63"/>
                  </a:cubicBezTo>
                  <a:cubicBezTo>
                    <a:pt x="368" y="64"/>
                    <a:pt x="367" y="65"/>
                    <a:pt x="366" y="66"/>
                  </a:cubicBezTo>
                  <a:cubicBezTo>
                    <a:pt x="366" y="66"/>
                    <a:pt x="364" y="64"/>
                    <a:pt x="364" y="64"/>
                  </a:cubicBezTo>
                  <a:cubicBezTo>
                    <a:pt x="364" y="64"/>
                    <a:pt x="362" y="62"/>
                    <a:pt x="362" y="62"/>
                  </a:cubicBezTo>
                  <a:cubicBezTo>
                    <a:pt x="361" y="62"/>
                    <a:pt x="361" y="64"/>
                    <a:pt x="360" y="64"/>
                  </a:cubicBezTo>
                  <a:cubicBezTo>
                    <a:pt x="360" y="64"/>
                    <a:pt x="359" y="63"/>
                    <a:pt x="358" y="63"/>
                  </a:cubicBezTo>
                  <a:cubicBezTo>
                    <a:pt x="358" y="63"/>
                    <a:pt x="356" y="65"/>
                    <a:pt x="356" y="65"/>
                  </a:cubicBezTo>
                  <a:cubicBezTo>
                    <a:pt x="356" y="65"/>
                    <a:pt x="354" y="64"/>
                    <a:pt x="354" y="63"/>
                  </a:cubicBezTo>
                  <a:cubicBezTo>
                    <a:pt x="354" y="63"/>
                    <a:pt x="356" y="62"/>
                    <a:pt x="356" y="61"/>
                  </a:cubicBezTo>
                  <a:cubicBezTo>
                    <a:pt x="356" y="60"/>
                    <a:pt x="357" y="59"/>
                    <a:pt x="357" y="59"/>
                  </a:cubicBezTo>
                  <a:cubicBezTo>
                    <a:pt x="358" y="58"/>
                    <a:pt x="359" y="57"/>
                    <a:pt x="359" y="57"/>
                  </a:cubicBezTo>
                  <a:cubicBezTo>
                    <a:pt x="360" y="56"/>
                    <a:pt x="360" y="55"/>
                    <a:pt x="361" y="54"/>
                  </a:cubicBezTo>
                  <a:cubicBezTo>
                    <a:pt x="361" y="54"/>
                    <a:pt x="362" y="52"/>
                    <a:pt x="363" y="52"/>
                  </a:cubicBezTo>
                  <a:cubicBezTo>
                    <a:pt x="363" y="52"/>
                    <a:pt x="365" y="54"/>
                    <a:pt x="365" y="54"/>
                  </a:cubicBezTo>
                  <a:cubicBezTo>
                    <a:pt x="365" y="53"/>
                    <a:pt x="367" y="52"/>
                    <a:pt x="367" y="52"/>
                  </a:cubicBezTo>
                  <a:cubicBezTo>
                    <a:pt x="366" y="51"/>
                    <a:pt x="365" y="51"/>
                    <a:pt x="364" y="50"/>
                  </a:cubicBezTo>
                  <a:cubicBezTo>
                    <a:pt x="364" y="49"/>
                    <a:pt x="362" y="49"/>
                    <a:pt x="362" y="48"/>
                  </a:cubicBezTo>
                  <a:cubicBezTo>
                    <a:pt x="362" y="48"/>
                    <a:pt x="364" y="47"/>
                    <a:pt x="364" y="46"/>
                  </a:cubicBezTo>
                  <a:cubicBezTo>
                    <a:pt x="363" y="46"/>
                    <a:pt x="362" y="44"/>
                    <a:pt x="362" y="44"/>
                  </a:cubicBezTo>
                  <a:cubicBezTo>
                    <a:pt x="361" y="44"/>
                    <a:pt x="360" y="46"/>
                    <a:pt x="360" y="46"/>
                  </a:cubicBezTo>
                  <a:cubicBezTo>
                    <a:pt x="360" y="47"/>
                    <a:pt x="358" y="48"/>
                    <a:pt x="358" y="49"/>
                  </a:cubicBezTo>
                  <a:cubicBezTo>
                    <a:pt x="358" y="49"/>
                    <a:pt x="360" y="50"/>
                    <a:pt x="360" y="50"/>
                  </a:cubicBezTo>
                  <a:cubicBezTo>
                    <a:pt x="360" y="51"/>
                    <a:pt x="359" y="53"/>
                    <a:pt x="359" y="53"/>
                  </a:cubicBezTo>
                  <a:cubicBezTo>
                    <a:pt x="358" y="53"/>
                    <a:pt x="357" y="51"/>
                    <a:pt x="356" y="51"/>
                  </a:cubicBezTo>
                  <a:cubicBezTo>
                    <a:pt x="356" y="51"/>
                    <a:pt x="355" y="53"/>
                    <a:pt x="355" y="53"/>
                  </a:cubicBezTo>
                  <a:cubicBezTo>
                    <a:pt x="354" y="54"/>
                    <a:pt x="354" y="55"/>
                    <a:pt x="353" y="55"/>
                  </a:cubicBezTo>
                  <a:cubicBezTo>
                    <a:pt x="353" y="56"/>
                    <a:pt x="352" y="58"/>
                    <a:pt x="351" y="58"/>
                  </a:cubicBezTo>
                  <a:cubicBezTo>
                    <a:pt x="351" y="58"/>
                    <a:pt x="349" y="56"/>
                    <a:pt x="349" y="56"/>
                  </a:cubicBezTo>
                  <a:cubicBezTo>
                    <a:pt x="348" y="56"/>
                    <a:pt x="348" y="58"/>
                    <a:pt x="347" y="58"/>
                  </a:cubicBezTo>
                  <a:cubicBezTo>
                    <a:pt x="347" y="59"/>
                    <a:pt x="346" y="60"/>
                    <a:pt x="346" y="60"/>
                  </a:cubicBezTo>
                  <a:cubicBezTo>
                    <a:pt x="346" y="60"/>
                    <a:pt x="343" y="59"/>
                    <a:pt x="343" y="59"/>
                  </a:cubicBezTo>
                  <a:cubicBezTo>
                    <a:pt x="343" y="58"/>
                    <a:pt x="345" y="57"/>
                    <a:pt x="345" y="56"/>
                  </a:cubicBezTo>
                  <a:cubicBezTo>
                    <a:pt x="345" y="56"/>
                    <a:pt x="343" y="55"/>
                    <a:pt x="343" y="55"/>
                  </a:cubicBezTo>
                  <a:cubicBezTo>
                    <a:pt x="342" y="55"/>
                    <a:pt x="342" y="57"/>
                    <a:pt x="341" y="57"/>
                  </a:cubicBezTo>
                  <a:cubicBezTo>
                    <a:pt x="341" y="57"/>
                    <a:pt x="340" y="55"/>
                    <a:pt x="339" y="55"/>
                  </a:cubicBezTo>
                  <a:cubicBezTo>
                    <a:pt x="338" y="55"/>
                    <a:pt x="338" y="57"/>
                    <a:pt x="337" y="58"/>
                  </a:cubicBezTo>
                  <a:cubicBezTo>
                    <a:pt x="337" y="58"/>
                    <a:pt x="336" y="56"/>
                    <a:pt x="335" y="56"/>
                  </a:cubicBezTo>
                  <a:cubicBezTo>
                    <a:pt x="334" y="56"/>
                    <a:pt x="334" y="58"/>
                    <a:pt x="333" y="58"/>
                  </a:cubicBezTo>
                  <a:cubicBezTo>
                    <a:pt x="332" y="57"/>
                    <a:pt x="330" y="56"/>
                    <a:pt x="329" y="55"/>
                  </a:cubicBezTo>
                  <a:cubicBezTo>
                    <a:pt x="330" y="53"/>
                    <a:pt x="331" y="52"/>
                    <a:pt x="332" y="50"/>
                  </a:cubicBezTo>
                  <a:cubicBezTo>
                    <a:pt x="333" y="49"/>
                    <a:pt x="333" y="49"/>
                    <a:pt x="334" y="48"/>
                  </a:cubicBezTo>
                  <a:cubicBezTo>
                    <a:pt x="334" y="48"/>
                    <a:pt x="336" y="46"/>
                    <a:pt x="336" y="46"/>
                  </a:cubicBezTo>
                  <a:cubicBezTo>
                    <a:pt x="336" y="46"/>
                    <a:pt x="334" y="44"/>
                    <a:pt x="333" y="44"/>
                  </a:cubicBezTo>
                  <a:cubicBezTo>
                    <a:pt x="333" y="44"/>
                    <a:pt x="332" y="46"/>
                    <a:pt x="332" y="46"/>
                  </a:cubicBezTo>
                  <a:cubicBezTo>
                    <a:pt x="331" y="47"/>
                    <a:pt x="331" y="48"/>
                    <a:pt x="330" y="48"/>
                  </a:cubicBezTo>
                  <a:cubicBezTo>
                    <a:pt x="329" y="49"/>
                    <a:pt x="329" y="50"/>
                    <a:pt x="328" y="51"/>
                  </a:cubicBezTo>
                  <a:cubicBezTo>
                    <a:pt x="328" y="51"/>
                    <a:pt x="327" y="52"/>
                    <a:pt x="327" y="53"/>
                  </a:cubicBezTo>
                  <a:cubicBezTo>
                    <a:pt x="326" y="54"/>
                    <a:pt x="325" y="55"/>
                    <a:pt x="325" y="55"/>
                  </a:cubicBezTo>
                  <a:cubicBezTo>
                    <a:pt x="325" y="56"/>
                    <a:pt x="327" y="57"/>
                    <a:pt x="327" y="57"/>
                  </a:cubicBezTo>
                  <a:cubicBezTo>
                    <a:pt x="328" y="57"/>
                    <a:pt x="329" y="58"/>
                    <a:pt x="329" y="59"/>
                  </a:cubicBezTo>
                  <a:cubicBezTo>
                    <a:pt x="330" y="59"/>
                    <a:pt x="328" y="60"/>
                    <a:pt x="328" y="61"/>
                  </a:cubicBezTo>
                  <a:cubicBezTo>
                    <a:pt x="327" y="60"/>
                    <a:pt x="326" y="60"/>
                    <a:pt x="325" y="59"/>
                  </a:cubicBezTo>
                  <a:cubicBezTo>
                    <a:pt x="325" y="59"/>
                    <a:pt x="324" y="57"/>
                    <a:pt x="323" y="57"/>
                  </a:cubicBezTo>
                  <a:cubicBezTo>
                    <a:pt x="323" y="57"/>
                    <a:pt x="322" y="59"/>
                    <a:pt x="322" y="60"/>
                  </a:cubicBezTo>
                  <a:cubicBezTo>
                    <a:pt x="321" y="60"/>
                    <a:pt x="320" y="61"/>
                    <a:pt x="320" y="62"/>
                  </a:cubicBezTo>
                  <a:cubicBezTo>
                    <a:pt x="320" y="61"/>
                    <a:pt x="318" y="61"/>
                    <a:pt x="318" y="60"/>
                  </a:cubicBezTo>
                  <a:cubicBezTo>
                    <a:pt x="318" y="60"/>
                    <a:pt x="319" y="58"/>
                    <a:pt x="319" y="58"/>
                  </a:cubicBezTo>
                  <a:cubicBezTo>
                    <a:pt x="320" y="57"/>
                    <a:pt x="320" y="56"/>
                    <a:pt x="321" y="56"/>
                  </a:cubicBezTo>
                  <a:cubicBezTo>
                    <a:pt x="322" y="55"/>
                    <a:pt x="322" y="54"/>
                    <a:pt x="323" y="53"/>
                  </a:cubicBezTo>
                  <a:cubicBezTo>
                    <a:pt x="323" y="53"/>
                    <a:pt x="324" y="52"/>
                    <a:pt x="324" y="51"/>
                  </a:cubicBezTo>
                  <a:cubicBezTo>
                    <a:pt x="324" y="51"/>
                    <a:pt x="323" y="49"/>
                    <a:pt x="322" y="50"/>
                  </a:cubicBezTo>
                  <a:cubicBezTo>
                    <a:pt x="322" y="50"/>
                    <a:pt x="321" y="52"/>
                    <a:pt x="320" y="52"/>
                  </a:cubicBezTo>
                  <a:cubicBezTo>
                    <a:pt x="320" y="52"/>
                    <a:pt x="319" y="50"/>
                    <a:pt x="318" y="50"/>
                  </a:cubicBezTo>
                  <a:cubicBezTo>
                    <a:pt x="318" y="50"/>
                    <a:pt x="317" y="52"/>
                    <a:pt x="317" y="52"/>
                  </a:cubicBezTo>
                  <a:cubicBezTo>
                    <a:pt x="316" y="53"/>
                    <a:pt x="315" y="54"/>
                    <a:pt x="315" y="55"/>
                  </a:cubicBezTo>
                  <a:cubicBezTo>
                    <a:pt x="315" y="55"/>
                    <a:pt x="314" y="57"/>
                    <a:pt x="313" y="57"/>
                  </a:cubicBezTo>
                  <a:cubicBezTo>
                    <a:pt x="313" y="57"/>
                    <a:pt x="311" y="55"/>
                    <a:pt x="311" y="55"/>
                  </a:cubicBezTo>
                  <a:cubicBezTo>
                    <a:pt x="310" y="55"/>
                    <a:pt x="310" y="57"/>
                    <a:pt x="309" y="57"/>
                  </a:cubicBezTo>
                  <a:cubicBezTo>
                    <a:pt x="309" y="57"/>
                    <a:pt x="308" y="56"/>
                    <a:pt x="307" y="56"/>
                  </a:cubicBezTo>
                  <a:cubicBezTo>
                    <a:pt x="306" y="56"/>
                    <a:pt x="306" y="58"/>
                    <a:pt x="305" y="58"/>
                  </a:cubicBezTo>
                  <a:cubicBezTo>
                    <a:pt x="305" y="58"/>
                    <a:pt x="304" y="56"/>
                    <a:pt x="303" y="56"/>
                  </a:cubicBezTo>
                  <a:cubicBezTo>
                    <a:pt x="302" y="56"/>
                    <a:pt x="302" y="58"/>
                    <a:pt x="301" y="58"/>
                  </a:cubicBezTo>
                  <a:cubicBezTo>
                    <a:pt x="301" y="58"/>
                    <a:pt x="300" y="57"/>
                    <a:pt x="299" y="57"/>
                  </a:cubicBezTo>
                  <a:cubicBezTo>
                    <a:pt x="299" y="57"/>
                    <a:pt x="298" y="59"/>
                    <a:pt x="297" y="59"/>
                  </a:cubicBezTo>
                  <a:cubicBezTo>
                    <a:pt x="297" y="59"/>
                    <a:pt x="295" y="57"/>
                    <a:pt x="295" y="57"/>
                  </a:cubicBezTo>
                  <a:cubicBezTo>
                    <a:pt x="295" y="57"/>
                    <a:pt x="294" y="59"/>
                    <a:pt x="293" y="59"/>
                  </a:cubicBezTo>
                  <a:cubicBezTo>
                    <a:pt x="293" y="60"/>
                    <a:pt x="292" y="61"/>
                    <a:pt x="292" y="62"/>
                  </a:cubicBezTo>
                  <a:cubicBezTo>
                    <a:pt x="291" y="61"/>
                    <a:pt x="290" y="61"/>
                    <a:pt x="290" y="60"/>
                  </a:cubicBezTo>
                  <a:cubicBezTo>
                    <a:pt x="289" y="60"/>
                    <a:pt x="287" y="59"/>
                    <a:pt x="287" y="58"/>
                  </a:cubicBezTo>
                  <a:cubicBezTo>
                    <a:pt x="287" y="58"/>
                    <a:pt x="289" y="56"/>
                    <a:pt x="289" y="56"/>
                  </a:cubicBezTo>
                  <a:cubicBezTo>
                    <a:pt x="290" y="55"/>
                    <a:pt x="290" y="55"/>
                    <a:pt x="291" y="54"/>
                  </a:cubicBezTo>
                  <a:cubicBezTo>
                    <a:pt x="291" y="54"/>
                    <a:pt x="292" y="55"/>
                    <a:pt x="293" y="55"/>
                  </a:cubicBezTo>
                  <a:cubicBezTo>
                    <a:pt x="293" y="56"/>
                    <a:pt x="295" y="57"/>
                    <a:pt x="295" y="57"/>
                  </a:cubicBezTo>
                  <a:cubicBezTo>
                    <a:pt x="296" y="57"/>
                    <a:pt x="296" y="55"/>
                    <a:pt x="297" y="55"/>
                  </a:cubicBezTo>
                  <a:cubicBezTo>
                    <a:pt x="298" y="55"/>
                    <a:pt x="298" y="57"/>
                    <a:pt x="299" y="57"/>
                  </a:cubicBezTo>
                  <a:cubicBezTo>
                    <a:pt x="300" y="57"/>
                    <a:pt x="300" y="54"/>
                    <a:pt x="301" y="54"/>
                  </a:cubicBezTo>
                  <a:cubicBezTo>
                    <a:pt x="301" y="54"/>
                    <a:pt x="303" y="56"/>
                    <a:pt x="303" y="56"/>
                  </a:cubicBezTo>
                  <a:cubicBezTo>
                    <a:pt x="304" y="56"/>
                    <a:pt x="304" y="54"/>
                    <a:pt x="305" y="54"/>
                  </a:cubicBezTo>
                  <a:cubicBezTo>
                    <a:pt x="304" y="53"/>
                    <a:pt x="303" y="53"/>
                    <a:pt x="303" y="52"/>
                  </a:cubicBezTo>
                  <a:cubicBezTo>
                    <a:pt x="302" y="52"/>
                    <a:pt x="300" y="51"/>
                    <a:pt x="300" y="50"/>
                  </a:cubicBezTo>
                  <a:cubicBezTo>
                    <a:pt x="300" y="50"/>
                    <a:pt x="302" y="49"/>
                    <a:pt x="302" y="48"/>
                  </a:cubicBezTo>
                  <a:cubicBezTo>
                    <a:pt x="303" y="48"/>
                    <a:pt x="303" y="47"/>
                    <a:pt x="304" y="46"/>
                  </a:cubicBezTo>
                  <a:cubicBezTo>
                    <a:pt x="304" y="45"/>
                    <a:pt x="305" y="45"/>
                    <a:pt x="305" y="44"/>
                  </a:cubicBezTo>
                  <a:cubicBezTo>
                    <a:pt x="305" y="44"/>
                    <a:pt x="304" y="42"/>
                    <a:pt x="303" y="42"/>
                  </a:cubicBezTo>
                  <a:cubicBezTo>
                    <a:pt x="303" y="42"/>
                    <a:pt x="302" y="44"/>
                    <a:pt x="301" y="44"/>
                  </a:cubicBezTo>
                  <a:cubicBezTo>
                    <a:pt x="301" y="45"/>
                    <a:pt x="300" y="46"/>
                    <a:pt x="300" y="47"/>
                  </a:cubicBezTo>
                  <a:cubicBezTo>
                    <a:pt x="299" y="47"/>
                    <a:pt x="299" y="48"/>
                    <a:pt x="298" y="49"/>
                  </a:cubicBezTo>
                  <a:cubicBezTo>
                    <a:pt x="298" y="49"/>
                    <a:pt x="297" y="51"/>
                    <a:pt x="296" y="51"/>
                  </a:cubicBezTo>
                  <a:cubicBezTo>
                    <a:pt x="296" y="51"/>
                    <a:pt x="295" y="49"/>
                    <a:pt x="294" y="49"/>
                  </a:cubicBezTo>
                  <a:cubicBezTo>
                    <a:pt x="294" y="49"/>
                    <a:pt x="293" y="52"/>
                    <a:pt x="292" y="52"/>
                  </a:cubicBezTo>
                  <a:cubicBezTo>
                    <a:pt x="292" y="52"/>
                    <a:pt x="290" y="50"/>
                    <a:pt x="290" y="50"/>
                  </a:cubicBezTo>
                  <a:cubicBezTo>
                    <a:pt x="290" y="50"/>
                    <a:pt x="289" y="51"/>
                    <a:pt x="288" y="52"/>
                  </a:cubicBezTo>
                  <a:cubicBezTo>
                    <a:pt x="288" y="53"/>
                    <a:pt x="287" y="54"/>
                    <a:pt x="287" y="54"/>
                  </a:cubicBezTo>
                  <a:cubicBezTo>
                    <a:pt x="286" y="55"/>
                    <a:pt x="286" y="56"/>
                    <a:pt x="285" y="57"/>
                  </a:cubicBezTo>
                  <a:cubicBezTo>
                    <a:pt x="284" y="57"/>
                    <a:pt x="284" y="58"/>
                    <a:pt x="283" y="59"/>
                  </a:cubicBezTo>
                  <a:cubicBezTo>
                    <a:pt x="283" y="60"/>
                    <a:pt x="282" y="60"/>
                    <a:pt x="282" y="61"/>
                  </a:cubicBezTo>
                  <a:cubicBezTo>
                    <a:pt x="281" y="62"/>
                    <a:pt x="280" y="63"/>
                    <a:pt x="280" y="63"/>
                  </a:cubicBezTo>
                  <a:cubicBezTo>
                    <a:pt x="280" y="64"/>
                    <a:pt x="282" y="65"/>
                    <a:pt x="282" y="65"/>
                  </a:cubicBezTo>
                  <a:cubicBezTo>
                    <a:pt x="282" y="65"/>
                    <a:pt x="281" y="67"/>
                    <a:pt x="280" y="67"/>
                  </a:cubicBezTo>
                  <a:cubicBezTo>
                    <a:pt x="280" y="67"/>
                    <a:pt x="279" y="69"/>
                    <a:pt x="279" y="69"/>
                  </a:cubicBezTo>
                  <a:cubicBezTo>
                    <a:pt x="278" y="69"/>
                    <a:pt x="277" y="68"/>
                    <a:pt x="277" y="68"/>
                  </a:cubicBezTo>
                  <a:cubicBezTo>
                    <a:pt x="276" y="68"/>
                    <a:pt x="275" y="70"/>
                    <a:pt x="275" y="70"/>
                  </a:cubicBezTo>
                  <a:cubicBezTo>
                    <a:pt x="275" y="70"/>
                    <a:pt x="273" y="68"/>
                    <a:pt x="273" y="68"/>
                  </a:cubicBezTo>
                  <a:cubicBezTo>
                    <a:pt x="273" y="67"/>
                    <a:pt x="274" y="67"/>
                    <a:pt x="274" y="66"/>
                  </a:cubicBezTo>
                  <a:cubicBezTo>
                    <a:pt x="275" y="65"/>
                    <a:pt x="276" y="64"/>
                    <a:pt x="276" y="64"/>
                  </a:cubicBezTo>
                  <a:cubicBezTo>
                    <a:pt x="276" y="63"/>
                    <a:pt x="274" y="62"/>
                    <a:pt x="274" y="62"/>
                  </a:cubicBezTo>
                  <a:cubicBezTo>
                    <a:pt x="274" y="62"/>
                    <a:pt x="275" y="60"/>
                    <a:pt x="275" y="60"/>
                  </a:cubicBezTo>
                  <a:cubicBezTo>
                    <a:pt x="276" y="59"/>
                    <a:pt x="277" y="58"/>
                    <a:pt x="277" y="58"/>
                  </a:cubicBezTo>
                  <a:cubicBezTo>
                    <a:pt x="278" y="57"/>
                    <a:pt x="278" y="56"/>
                    <a:pt x="279" y="55"/>
                  </a:cubicBezTo>
                  <a:cubicBezTo>
                    <a:pt x="279" y="55"/>
                    <a:pt x="280" y="54"/>
                    <a:pt x="281" y="53"/>
                  </a:cubicBezTo>
                  <a:cubicBezTo>
                    <a:pt x="281" y="54"/>
                    <a:pt x="282" y="54"/>
                    <a:pt x="283" y="55"/>
                  </a:cubicBezTo>
                  <a:cubicBezTo>
                    <a:pt x="283" y="55"/>
                    <a:pt x="285" y="53"/>
                    <a:pt x="285" y="53"/>
                  </a:cubicBezTo>
                  <a:cubicBezTo>
                    <a:pt x="285" y="52"/>
                    <a:pt x="282" y="51"/>
                    <a:pt x="282" y="51"/>
                  </a:cubicBezTo>
                  <a:cubicBezTo>
                    <a:pt x="282" y="51"/>
                    <a:pt x="281" y="53"/>
                    <a:pt x="281" y="53"/>
                  </a:cubicBezTo>
                  <a:cubicBezTo>
                    <a:pt x="280" y="53"/>
                    <a:pt x="279" y="51"/>
                    <a:pt x="278" y="51"/>
                  </a:cubicBezTo>
                  <a:cubicBezTo>
                    <a:pt x="278" y="51"/>
                    <a:pt x="277" y="54"/>
                    <a:pt x="277" y="54"/>
                  </a:cubicBezTo>
                  <a:cubicBezTo>
                    <a:pt x="276" y="54"/>
                    <a:pt x="274" y="52"/>
                    <a:pt x="274" y="52"/>
                  </a:cubicBezTo>
                  <a:cubicBezTo>
                    <a:pt x="274" y="51"/>
                    <a:pt x="276" y="50"/>
                    <a:pt x="276" y="50"/>
                  </a:cubicBezTo>
                  <a:cubicBezTo>
                    <a:pt x="276" y="50"/>
                    <a:pt x="274" y="48"/>
                    <a:pt x="274" y="48"/>
                  </a:cubicBezTo>
                  <a:cubicBezTo>
                    <a:pt x="274" y="48"/>
                    <a:pt x="272" y="50"/>
                    <a:pt x="272" y="50"/>
                  </a:cubicBezTo>
                  <a:cubicBezTo>
                    <a:pt x="272" y="51"/>
                    <a:pt x="275" y="52"/>
                    <a:pt x="274" y="52"/>
                  </a:cubicBezTo>
                  <a:cubicBezTo>
                    <a:pt x="274" y="52"/>
                    <a:pt x="273" y="54"/>
                    <a:pt x="273" y="54"/>
                  </a:cubicBezTo>
                  <a:cubicBezTo>
                    <a:pt x="272" y="54"/>
                    <a:pt x="271" y="52"/>
                    <a:pt x="270" y="52"/>
                  </a:cubicBezTo>
                  <a:cubicBezTo>
                    <a:pt x="270" y="53"/>
                    <a:pt x="269" y="55"/>
                    <a:pt x="269" y="55"/>
                  </a:cubicBezTo>
                  <a:cubicBezTo>
                    <a:pt x="268" y="55"/>
                    <a:pt x="267" y="53"/>
                    <a:pt x="267" y="53"/>
                  </a:cubicBezTo>
                  <a:cubicBezTo>
                    <a:pt x="266" y="54"/>
                    <a:pt x="265" y="54"/>
                    <a:pt x="265" y="55"/>
                  </a:cubicBezTo>
                  <a:cubicBezTo>
                    <a:pt x="265" y="56"/>
                    <a:pt x="263" y="57"/>
                    <a:pt x="263" y="57"/>
                  </a:cubicBezTo>
                  <a:cubicBezTo>
                    <a:pt x="263" y="58"/>
                    <a:pt x="265" y="59"/>
                    <a:pt x="265" y="59"/>
                  </a:cubicBezTo>
                  <a:cubicBezTo>
                    <a:pt x="265" y="60"/>
                    <a:pt x="264" y="61"/>
                    <a:pt x="264" y="61"/>
                  </a:cubicBezTo>
                  <a:cubicBezTo>
                    <a:pt x="264" y="62"/>
                    <a:pt x="266" y="63"/>
                    <a:pt x="266" y="63"/>
                  </a:cubicBezTo>
                  <a:cubicBezTo>
                    <a:pt x="266" y="64"/>
                    <a:pt x="264" y="65"/>
                    <a:pt x="264" y="65"/>
                  </a:cubicBezTo>
                  <a:cubicBezTo>
                    <a:pt x="264" y="66"/>
                    <a:pt x="262" y="67"/>
                    <a:pt x="262" y="68"/>
                  </a:cubicBezTo>
                  <a:cubicBezTo>
                    <a:pt x="262" y="67"/>
                    <a:pt x="260" y="67"/>
                    <a:pt x="260" y="66"/>
                  </a:cubicBezTo>
                  <a:cubicBezTo>
                    <a:pt x="260" y="65"/>
                    <a:pt x="262" y="64"/>
                    <a:pt x="262" y="64"/>
                  </a:cubicBezTo>
                  <a:cubicBezTo>
                    <a:pt x="262" y="63"/>
                    <a:pt x="260" y="63"/>
                    <a:pt x="260" y="62"/>
                  </a:cubicBezTo>
                  <a:cubicBezTo>
                    <a:pt x="260" y="62"/>
                    <a:pt x="262" y="60"/>
                    <a:pt x="261" y="60"/>
                  </a:cubicBezTo>
                  <a:cubicBezTo>
                    <a:pt x="261" y="59"/>
                    <a:pt x="259" y="58"/>
                    <a:pt x="259" y="58"/>
                  </a:cubicBezTo>
                  <a:cubicBezTo>
                    <a:pt x="259" y="58"/>
                    <a:pt x="258" y="60"/>
                    <a:pt x="257" y="60"/>
                  </a:cubicBezTo>
                  <a:cubicBezTo>
                    <a:pt x="257" y="60"/>
                    <a:pt x="256" y="59"/>
                    <a:pt x="255" y="59"/>
                  </a:cubicBezTo>
                  <a:cubicBezTo>
                    <a:pt x="254" y="60"/>
                    <a:pt x="253" y="62"/>
                    <a:pt x="252" y="63"/>
                  </a:cubicBezTo>
                  <a:cubicBezTo>
                    <a:pt x="251" y="64"/>
                    <a:pt x="251" y="64"/>
                    <a:pt x="250" y="65"/>
                  </a:cubicBezTo>
                  <a:cubicBezTo>
                    <a:pt x="249" y="64"/>
                    <a:pt x="247" y="63"/>
                    <a:pt x="246" y="62"/>
                  </a:cubicBezTo>
                  <a:cubicBezTo>
                    <a:pt x="246" y="61"/>
                    <a:pt x="247" y="60"/>
                    <a:pt x="247" y="60"/>
                  </a:cubicBezTo>
                  <a:cubicBezTo>
                    <a:pt x="247" y="59"/>
                    <a:pt x="245" y="58"/>
                    <a:pt x="245" y="58"/>
                  </a:cubicBezTo>
                  <a:cubicBezTo>
                    <a:pt x="245" y="57"/>
                    <a:pt x="247" y="56"/>
                    <a:pt x="247" y="56"/>
                  </a:cubicBezTo>
                  <a:cubicBezTo>
                    <a:pt x="247" y="55"/>
                    <a:pt x="248" y="53"/>
                    <a:pt x="249" y="53"/>
                  </a:cubicBezTo>
                  <a:cubicBezTo>
                    <a:pt x="249" y="53"/>
                    <a:pt x="250" y="55"/>
                    <a:pt x="251" y="55"/>
                  </a:cubicBezTo>
                  <a:cubicBezTo>
                    <a:pt x="251" y="55"/>
                    <a:pt x="253" y="57"/>
                    <a:pt x="253" y="57"/>
                  </a:cubicBezTo>
                  <a:cubicBezTo>
                    <a:pt x="253" y="56"/>
                    <a:pt x="255" y="55"/>
                    <a:pt x="255" y="55"/>
                  </a:cubicBezTo>
                  <a:cubicBezTo>
                    <a:pt x="255" y="54"/>
                    <a:pt x="253" y="54"/>
                    <a:pt x="253" y="53"/>
                  </a:cubicBezTo>
                  <a:cubicBezTo>
                    <a:pt x="252" y="52"/>
                    <a:pt x="254" y="51"/>
                    <a:pt x="254" y="51"/>
                  </a:cubicBezTo>
                  <a:cubicBezTo>
                    <a:pt x="254" y="50"/>
                    <a:pt x="252" y="49"/>
                    <a:pt x="252" y="49"/>
                  </a:cubicBezTo>
                  <a:cubicBezTo>
                    <a:pt x="252" y="49"/>
                    <a:pt x="251" y="51"/>
                    <a:pt x="250" y="51"/>
                  </a:cubicBezTo>
                  <a:cubicBezTo>
                    <a:pt x="250" y="51"/>
                    <a:pt x="249" y="50"/>
                    <a:pt x="248" y="49"/>
                  </a:cubicBezTo>
                  <a:cubicBezTo>
                    <a:pt x="248" y="49"/>
                    <a:pt x="250" y="48"/>
                    <a:pt x="250" y="47"/>
                  </a:cubicBezTo>
                  <a:cubicBezTo>
                    <a:pt x="250" y="47"/>
                    <a:pt x="247" y="46"/>
                    <a:pt x="248" y="46"/>
                  </a:cubicBezTo>
                  <a:cubicBezTo>
                    <a:pt x="247" y="46"/>
                    <a:pt x="246" y="47"/>
                    <a:pt x="246" y="48"/>
                  </a:cubicBezTo>
                  <a:cubicBezTo>
                    <a:pt x="246" y="48"/>
                    <a:pt x="248" y="49"/>
                    <a:pt x="248" y="49"/>
                  </a:cubicBezTo>
                  <a:cubicBezTo>
                    <a:pt x="248" y="50"/>
                    <a:pt x="247" y="51"/>
                    <a:pt x="246" y="52"/>
                  </a:cubicBezTo>
                  <a:cubicBezTo>
                    <a:pt x="246" y="52"/>
                    <a:pt x="245" y="53"/>
                    <a:pt x="245" y="54"/>
                  </a:cubicBezTo>
                  <a:cubicBezTo>
                    <a:pt x="244" y="55"/>
                    <a:pt x="244" y="56"/>
                    <a:pt x="243" y="56"/>
                  </a:cubicBezTo>
                  <a:cubicBezTo>
                    <a:pt x="243" y="56"/>
                    <a:pt x="241" y="54"/>
                    <a:pt x="241" y="54"/>
                  </a:cubicBezTo>
                  <a:cubicBezTo>
                    <a:pt x="240" y="55"/>
                    <a:pt x="240" y="56"/>
                    <a:pt x="239" y="57"/>
                  </a:cubicBezTo>
                  <a:cubicBezTo>
                    <a:pt x="239" y="57"/>
                    <a:pt x="241" y="58"/>
                    <a:pt x="241" y="58"/>
                  </a:cubicBezTo>
                  <a:cubicBezTo>
                    <a:pt x="241" y="59"/>
                    <a:pt x="240" y="61"/>
                    <a:pt x="240" y="61"/>
                  </a:cubicBezTo>
                  <a:cubicBezTo>
                    <a:pt x="239" y="61"/>
                    <a:pt x="237" y="59"/>
                    <a:pt x="237" y="59"/>
                  </a:cubicBezTo>
                  <a:cubicBezTo>
                    <a:pt x="237" y="59"/>
                    <a:pt x="239" y="57"/>
                    <a:pt x="239" y="57"/>
                  </a:cubicBezTo>
                  <a:cubicBezTo>
                    <a:pt x="239" y="56"/>
                    <a:pt x="237" y="55"/>
                    <a:pt x="237" y="55"/>
                  </a:cubicBezTo>
                  <a:cubicBezTo>
                    <a:pt x="236" y="54"/>
                    <a:pt x="235" y="54"/>
                    <a:pt x="235" y="53"/>
                  </a:cubicBezTo>
                  <a:cubicBezTo>
                    <a:pt x="234" y="53"/>
                    <a:pt x="233" y="52"/>
                    <a:pt x="232" y="52"/>
                  </a:cubicBezTo>
                  <a:cubicBezTo>
                    <a:pt x="231" y="53"/>
                    <a:pt x="230" y="55"/>
                    <a:pt x="229" y="56"/>
                  </a:cubicBezTo>
                  <a:cubicBezTo>
                    <a:pt x="228" y="57"/>
                    <a:pt x="228" y="58"/>
                    <a:pt x="227" y="58"/>
                  </a:cubicBezTo>
                  <a:cubicBezTo>
                    <a:pt x="227" y="58"/>
                    <a:pt x="225" y="57"/>
                    <a:pt x="225" y="57"/>
                  </a:cubicBezTo>
                  <a:cubicBezTo>
                    <a:pt x="224" y="57"/>
                    <a:pt x="224" y="59"/>
                    <a:pt x="223" y="59"/>
                  </a:cubicBezTo>
                  <a:cubicBezTo>
                    <a:pt x="222" y="59"/>
                    <a:pt x="222" y="57"/>
                    <a:pt x="221" y="57"/>
                  </a:cubicBezTo>
                  <a:cubicBezTo>
                    <a:pt x="220" y="57"/>
                    <a:pt x="219" y="55"/>
                    <a:pt x="219" y="55"/>
                  </a:cubicBezTo>
                  <a:cubicBezTo>
                    <a:pt x="218" y="55"/>
                    <a:pt x="218" y="57"/>
                    <a:pt x="217" y="58"/>
                  </a:cubicBezTo>
                  <a:cubicBezTo>
                    <a:pt x="216" y="57"/>
                    <a:pt x="216" y="57"/>
                    <a:pt x="215" y="56"/>
                  </a:cubicBezTo>
                  <a:cubicBezTo>
                    <a:pt x="214" y="56"/>
                    <a:pt x="213" y="55"/>
                    <a:pt x="213" y="54"/>
                  </a:cubicBezTo>
                  <a:cubicBezTo>
                    <a:pt x="213" y="54"/>
                    <a:pt x="214" y="52"/>
                    <a:pt x="214" y="52"/>
                  </a:cubicBezTo>
                  <a:cubicBezTo>
                    <a:pt x="215" y="52"/>
                    <a:pt x="216" y="54"/>
                    <a:pt x="217" y="54"/>
                  </a:cubicBezTo>
                  <a:cubicBezTo>
                    <a:pt x="217" y="53"/>
                    <a:pt x="218" y="52"/>
                    <a:pt x="218" y="51"/>
                  </a:cubicBezTo>
                  <a:cubicBezTo>
                    <a:pt x="217" y="50"/>
                    <a:pt x="215" y="49"/>
                    <a:pt x="214" y="48"/>
                  </a:cubicBezTo>
                  <a:cubicBezTo>
                    <a:pt x="213" y="49"/>
                    <a:pt x="213" y="50"/>
                    <a:pt x="212" y="50"/>
                  </a:cubicBezTo>
                  <a:cubicBezTo>
                    <a:pt x="212" y="51"/>
                    <a:pt x="211" y="53"/>
                    <a:pt x="210" y="53"/>
                  </a:cubicBezTo>
                  <a:cubicBezTo>
                    <a:pt x="210" y="53"/>
                    <a:pt x="208" y="51"/>
                    <a:pt x="208" y="51"/>
                  </a:cubicBezTo>
                  <a:cubicBezTo>
                    <a:pt x="208" y="51"/>
                    <a:pt x="207" y="52"/>
                    <a:pt x="206" y="53"/>
                  </a:cubicBezTo>
                  <a:cubicBezTo>
                    <a:pt x="206" y="54"/>
                    <a:pt x="205" y="55"/>
                    <a:pt x="205" y="55"/>
                  </a:cubicBezTo>
                  <a:cubicBezTo>
                    <a:pt x="205" y="56"/>
                    <a:pt x="203" y="57"/>
                    <a:pt x="203" y="58"/>
                  </a:cubicBezTo>
                  <a:cubicBezTo>
                    <a:pt x="203" y="58"/>
                    <a:pt x="205" y="59"/>
                    <a:pt x="205" y="59"/>
                  </a:cubicBezTo>
                  <a:cubicBezTo>
                    <a:pt x="205" y="59"/>
                    <a:pt x="204" y="61"/>
                    <a:pt x="204" y="61"/>
                  </a:cubicBezTo>
                  <a:cubicBezTo>
                    <a:pt x="203" y="62"/>
                    <a:pt x="202" y="60"/>
                    <a:pt x="201" y="60"/>
                  </a:cubicBezTo>
                  <a:cubicBezTo>
                    <a:pt x="201" y="60"/>
                    <a:pt x="199" y="58"/>
                    <a:pt x="199" y="58"/>
                  </a:cubicBezTo>
                  <a:cubicBezTo>
                    <a:pt x="199" y="57"/>
                    <a:pt x="201" y="56"/>
                    <a:pt x="201" y="56"/>
                  </a:cubicBezTo>
                  <a:cubicBezTo>
                    <a:pt x="201" y="55"/>
                    <a:pt x="203" y="54"/>
                    <a:pt x="203" y="54"/>
                  </a:cubicBezTo>
                  <a:cubicBezTo>
                    <a:pt x="202" y="53"/>
                    <a:pt x="200" y="53"/>
                    <a:pt x="200" y="52"/>
                  </a:cubicBezTo>
                  <a:cubicBezTo>
                    <a:pt x="200" y="51"/>
                    <a:pt x="202" y="50"/>
                    <a:pt x="202" y="50"/>
                  </a:cubicBezTo>
                  <a:cubicBezTo>
                    <a:pt x="202" y="49"/>
                    <a:pt x="200" y="49"/>
                    <a:pt x="200" y="48"/>
                  </a:cubicBezTo>
                  <a:cubicBezTo>
                    <a:pt x="199" y="49"/>
                    <a:pt x="197" y="51"/>
                    <a:pt x="196" y="52"/>
                  </a:cubicBezTo>
                  <a:cubicBezTo>
                    <a:pt x="197" y="53"/>
                    <a:pt x="198" y="53"/>
                    <a:pt x="199" y="54"/>
                  </a:cubicBezTo>
                  <a:cubicBezTo>
                    <a:pt x="199" y="54"/>
                    <a:pt x="197" y="56"/>
                    <a:pt x="197" y="56"/>
                  </a:cubicBezTo>
                  <a:cubicBezTo>
                    <a:pt x="196" y="57"/>
                    <a:pt x="196" y="58"/>
                    <a:pt x="195" y="59"/>
                  </a:cubicBezTo>
                  <a:cubicBezTo>
                    <a:pt x="195" y="59"/>
                    <a:pt x="194" y="60"/>
                    <a:pt x="193" y="61"/>
                  </a:cubicBezTo>
                  <a:cubicBezTo>
                    <a:pt x="193" y="61"/>
                    <a:pt x="192" y="63"/>
                    <a:pt x="192" y="63"/>
                  </a:cubicBezTo>
                  <a:cubicBezTo>
                    <a:pt x="192" y="63"/>
                    <a:pt x="190" y="61"/>
                    <a:pt x="190" y="61"/>
                  </a:cubicBezTo>
                  <a:cubicBezTo>
                    <a:pt x="189" y="61"/>
                    <a:pt x="188" y="60"/>
                    <a:pt x="187" y="60"/>
                  </a:cubicBezTo>
                  <a:cubicBezTo>
                    <a:pt x="187" y="60"/>
                    <a:pt x="186" y="62"/>
                    <a:pt x="186" y="62"/>
                  </a:cubicBezTo>
                  <a:cubicBezTo>
                    <a:pt x="185" y="63"/>
                    <a:pt x="184" y="63"/>
                    <a:pt x="184" y="64"/>
                  </a:cubicBezTo>
                  <a:cubicBezTo>
                    <a:pt x="183" y="65"/>
                    <a:pt x="183" y="66"/>
                    <a:pt x="182" y="66"/>
                  </a:cubicBezTo>
                  <a:cubicBezTo>
                    <a:pt x="182" y="67"/>
                    <a:pt x="181" y="68"/>
                    <a:pt x="180" y="69"/>
                  </a:cubicBezTo>
                  <a:cubicBezTo>
                    <a:pt x="180" y="69"/>
                    <a:pt x="179" y="67"/>
                    <a:pt x="178" y="67"/>
                  </a:cubicBezTo>
                  <a:cubicBezTo>
                    <a:pt x="178" y="67"/>
                    <a:pt x="177" y="69"/>
                    <a:pt x="177" y="69"/>
                  </a:cubicBezTo>
                  <a:cubicBezTo>
                    <a:pt x="176" y="69"/>
                    <a:pt x="174" y="68"/>
                    <a:pt x="174" y="67"/>
                  </a:cubicBezTo>
                  <a:cubicBezTo>
                    <a:pt x="174" y="67"/>
                    <a:pt x="176" y="65"/>
                    <a:pt x="176" y="65"/>
                  </a:cubicBezTo>
                  <a:cubicBezTo>
                    <a:pt x="176" y="65"/>
                    <a:pt x="178" y="67"/>
                    <a:pt x="178" y="67"/>
                  </a:cubicBezTo>
                  <a:cubicBezTo>
                    <a:pt x="179" y="66"/>
                    <a:pt x="179" y="65"/>
                    <a:pt x="180" y="65"/>
                  </a:cubicBezTo>
                  <a:cubicBezTo>
                    <a:pt x="181" y="64"/>
                    <a:pt x="181" y="63"/>
                    <a:pt x="182" y="62"/>
                  </a:cubicBezTo>
                  <a:cubicBezTo>
                    <a:pt x="182" y="62"/>
                    <a:pt x="183" y="61"/>
                    <a:pt x="183" y="60"/>
                  </a:cubicBezTo>
                  <a:cubicBezTo>
                    <a:pt x="184" y="59"/>
                    <a:pt x="184" y="59"/>
                    <a:pt x="185" y="58"/>
                  </a:cubicBezTo>
                  <a:cubicBezTo>
                    <a:pt x="185" y="58"/>
                    <a:pt x="187" y="60"/>
                    <a:pt x="187" y="60"/>
                  </a:cubicBezTo>
                  <a:cubicBezTo>
                    <a:pt x="188" y="60"/>
                    <a:pt x="189" y="58"/>
                    <a:pt x="189" y="57"/>
                  </a:cubicBezTo>
                  <a:cubicBezTo>
                    <a:pt x="190" y="57"/>
                    <a:pt x="190" y="56"/>
                    <a:pt x="191" y="55"/>
                  </a:cubicBezTo>
                  <a:cubicBezTo>
                    <a:pt x="191" y="55"/>
                    <a:pt x="192" y="53"/>
                    <a:pt x="192" y="53"/>
                  </a:cubicBezTo>
                  <a:cubicBezTo>
                    <a:pt x="192" y="52"/>
                    <a:pt x="190" y="52"/>
                    <a:pt x="190" y="51"/>
                  </a:cubicBezTo>
                  <a:cubicBezTo>
                    <a:pt x="190" y="51"/>
                    <a:pt x="192" y="50"/>
                    <a:pt x="192" y="49"/>
                  </a:cubicBezTo>
                  <a:cubicBezTo>
                    <a:pt x="192" y="49"/>
                    <a:pt x="190" y="48"/>
                    <a:pt x="190" y="47"/>
                  </a:cubicBezTo>
                  <a:cubicBezTo>
                    <a:pt x="189" y="49"/>
                    <a:pt x="187" y="50"/>
                    <a:pt x="186" y="52"/>
                  </a:cubicBezTo>
                  <a:cubicBezTo>
                    <a:pt x="186" y="52"/>
                    <a:pt x="185" y="54"/>
                    <a:pt x="185" y="54"/>
                  </a:cubicBezTo>
                  <a:cubicBezTo>
                    <a:pt x="184" y="54"/>
                    <a:pt x="183" y="52"/>
                    <a:pt x="182" y="52"/>
                  </a:cubicBezTo>
                  <a:cubicBezTo>
                    <a:pt x="182" y="52"/>
                    <a:pt x="181" y="55"/>
                    <a:pt x="181" y="55"/>
                  </a:cubicBezTo>
                  <a:cubicBezTo>
                    <a:pt x="180" y="55"/>
                    <a:pt x="178" y="53"/>
                    <a:pt x="178" y="53"/>
                  </a:cubicBezTo>
                  <a:cubicBezTo>
                    <a:pt x="178" y="53"/>
                    <a:pt x="177" y="55"/>
                    <a:pt x="177" y="55"/>
                  </a:cubicBezTo>
                  <a:cubicBezTo>
                    <a:pt x="177" y="56"/>
                    <a:pt x="179" y="56"/>
                    <a:pt x="179" y="57"/>
                  </a:cubicBezTo>
                  <a:cubicBezTo>
                    <a:pt x="179" y="57"/>
                    <a:pt x="177" y="58"/>
                    <a:pt x="177" y="59"/>
                  </a:cubicBezTo>
                  <a:cubicBezTo>
                    <a:pt x="177" y="60"/>
                    <a:pt x="176" y="61"/>
                    <a:pt x="175" y="61"/>
                  </a:cubicBezTo>
                  <a:cubicBezTo>
                    <a:pt x="175" y="62"/>
                    <a:pt x="174" y="63"/>
                    <a:pt x="174" y="63"/>
                  </a:cubicBezTo>
                  <a:cubicBezTo>
                    <a:pt x="174" y="64"/>
                    <a:pt x="172" y="62"/>
                    <a:pt x="172" y="62"/>
                  </a:cubicBezTo>
                  <a:cubicBezTo>
                    <a:pt x="171" y="62"/>
                    <a:pt x="171" y="64"/>
                    <a:pt x="170" y="64"/>
                  </a:cubicBezTo>
                  <a:cubicBezTo>
                    <a:pt x="169" y="64"/>
                    <a:pt x="168" y="62"/>
                    <a:pt x="168" y="62"/>
                  </a:cubicBezTo>
                  <a:cubicBezTo>
                    <a:pt x="167" y="62"/>
                    <a:pt x="167" y="64"/>
                    <a:pt x="166" y="65"/>
                  </a:cubicBezTo>
                  <a:cubicBezTo>
                    <a:pt x="164" y="63"/>
                    <a:pt x="163" y="62"/>
                    <a:pt x="161" y="61"/>
                  </a:cubicBezTo>
                  <a:cubicBezTo>
                    <a:pt x="162" y="60"/>
                    <a:pt x="163" y="60"/>
                    <a:pt x="163" y="59"/>
                  </a:cubicBezTo>
                  <a:cubicBezTo>
                    <a:pt x="163" y="59"/>
                    <a:pt x="165" y="57"/>
                    <a:pt x="165" y="57"/>
                  </a:cubicBezTo>
                  <a:cubicBezTo>
                    <a:pt x="165" y="57"/>
                    <a:pt x="167" y="58"/>
                    <a:pt x="167" y="58"/>
                  </a:cubicBezTo>
                  <a:cubicBezTo>
                    <a:pt x="167" y="58"/>
                    <a:pt x="169" y="56"/>
                    <a:pt x="169" y="56"/>
                  </a:cubicBezTo>
                  <a:cubicBezTo>
                    <a:pt x="169" y="56"/>
                    <a:pt x="167" y="55"/>
                    <a:pt x="167" y="54"/>
                  </a:cubicBezTo>
                  <a:cubicBezTo>
                    <a:pt x="167" y="54"/>
                    <a:pt x="168" y="53"/>
                    <a:pt x="168" y="52"/>
                  </a:cubicBezTo>
                  <a:cubicBezTo>
                    <a:pt x="168" y="52"/>
                    <a:pt x="170" y="51"/>
                    <a:pt x="170" y="50"/>
                  </a:cubicBezTo>
                  <a:cubicBezTo>
                    <a:pt x="170" y="49"/>
                    <a:pt x="168" y="49"/>
                    <a:pt x="168" y="48"/>
                  </a:cubicBezTo>
                  <a:cubicBezTo>
                    <a:pt x="168" y="47"/>
                    <a:pt x="169" y="47"/>
                    <a:pt x="169" y="46"/>
                  </a:cubicBezTo>
                  <a:cubicBezTo>
                    <a:pt x="169" y="45"/>
                    <a:pt x="171" y="44"/>
                    <a:pt x="171" y="44"/>
                  </a:cubicBezTo>
                  <a:cubicBezTo>
                    <a:pt x="171" y="43"/>
                    <a:pt x="169" y="43"/>
                    <a:pt x="169" y="42"/>
                  </a:cubicBezTo>
                  <a:cubicBezTo>
                    <a:pt x="169" y="41"/>
                    <a:pt x="167" y="41"/>
                    <a:pt x="167" y="40"/>
                  </a:cubicBezTo>
                  <a:cubicBezTo>
                    <a:pt x="167" y="40"/>
                    <a:pt x="169" y="39"/>
                    <a:pt x="168" y="38"/>
                  </a:cubicBezTo>
                  <a:cubicBezTo>
                    <a:pt x="168" y="38"/>
                    <a:pt x="166" y="37"/>
                    <a:pt x="166" y="36"/>
                  </a:cubicBezTo>
                  <a:cubicBezTo>
                    <a:pt x="166" y="36"/>
                    <a:pt x="168" y="35"/>
                    <a:pt x="168" y="34"/>
                  </a:cubicBezTo>
                  <a:cubicBezTo>
                    <a:pt x="168" y="34"/>
                    <a:pt x="166" y="33"/>
                    <a:pt x="166" y="32"/>
                  </a:cubicBezTo>
                  <a:cubicBezTo>
                    <a:pt x="165" y="32"/>
                    <a:pt x="164" y="31"/>
                    <a:pt x="163" y="31"/>
                  </a:cubicBezTo>
                  <a:cubicBezTo>
                    <a:pt x="163" y="31"/>
                    <a:pt x="162" y="32"/>
                    <a:pt x="162" y="33"/>
                  </a:cubicBezTo>
                  <a:cubicBezTo>
                    <a:pt x="162" y="34"/>
                    <a:pt x="164" y="34"/>
                    <a:pt x="164" y="35"/>
                  </a:cubicBezTo>
                  <a:cubicBezTo>
                    <a:pt x="164" y="35"/>
                    <a:pt x="162" y="36"/>
                    <a:pt x="162" y="37"/>
                  </a:cubicBezTo>
                  <a:cubicBezTo>
                    <a:pt x="162" y="38"/>
                    <a:pt x="164" y="38"/>
                    <a:pt x="164" y="39"/>
                  </a:cubicBezTo>
                  <a:cubicBezTo>
                    <a:pt x="165" y="39"/>
                    <a:pt x="167" y="40"/>
                    <a:pt x="167" y="40"/>
                  </a:cubicBezTo>
                  <a:cubicBezTo>
                    <a:pt x="167" y="41"/>
                    <a:pt x="165" y="42"/>
                    <a:pt x="165" y="43"/>
                  </a:cubicBezTo>
                  <a:cubicBezTo>
                    <a:pt x="165" y="43"/>
                    <a:pt x="167" y="44"/>
                    <a:pt x="167" y="44"/>
                  </a:cubicBezTo>
                  <a:cubicBezTo>
                    <a:pt x="167" y="45"/>
                    <a:pt x="166" y="46"/>
                    <a:pt x="166" y="47"/>
                  </a:cubicBezTo>
                  <a:cubicBezTo>
                    <a:pt x="165" y="47"/>
                    <a:pt x="164" y="48"/>
                    <a:pt x="164" y="49"/>
                  </a:cubicBezTo>
                  <a:cubicBezTo>
                    <a:pt x="164" y="49"/>
                    <a:pt x="166" y="50"/>
                    <a:pt x="166" y="50"/>
                  </a:cubicBezTo>
                  <a:cubicBezTo>
                    <a:pt x="166" y="51"/>
                    <a:pt x="165" y="53"/>
                    <a:pt x="164" y="53"/>
                  </a:cubicBezTo>
                  <a:cubicBezTo>
                    <a:pt x="164" y="53"/>
                    <a:pt x="163" y="51"/>
                    <a:pt x="162" y="51"/>
                  </a:cubicBezTo>
                  <a:cubicBezTo>
                    <a:pt x="162" y="51"/>
                    <a:pt x="161" y="53"/>
                    <a:pt x="160" y="53"/>
                  </a:cubicBezTo>
                  <a:cubicBezTo>
                    <a:pt x="160" y="54"/>
                    <a:pt x="159" y="55"/>
                    <a:pt x="159" y="55"/>
                  </a:cubicBezTo>
                  <a:cubicBezTo>
                    <a:pt x="158" y="56"/>
                    <a:pt x="157" y="57"/>
                    <a:pt x="157" y="58"/>
                  </a:cubicBezTo>
                  <a:cubicBezTo>
                    <a:pt x="157" y="58"/>
                    <a:pt x="159" y="59"/>
                    <a:pt x="159" y="59"/>
                  </a:cubicBezTo>
                  <a:cubicBezTo>
                    <a:pt x="159" y="60"/>
                    <a:pt x="158" y="61"/>
                    <a:pt x="158" y="62"/>
                  </a:cubicBezTo>
                  <a:cubicBezTo>
                    <a:pt x="157" y="62"/>
                    <a:pt x="160" y="63"/>
                    <a:pt x="160" y="63"/>
                  </a:cubicBezTo>
                  <a:cubicBezTo>
                    <a:pt x="160" y="64"/>
                    <a:pt x="158" y="65"/>
                    <a:pt x="158" y="66"/>
                  </a:cubicBezTo>
                  <a:cubicBezTo>
                    <a:pt x="158" y="66"/>
                    <a:pt x="157" y="67"/>
                    <a:pt x="156" y="68"/>
                  </a:cubicBezTo>
                  <a:cubicBezTo>
                    <a:pt x="156" y="68"/>
                    <a:pt x="154" y="66"/>
                    <a:pt x="154" y="66"/>
                  </a:cubicBezTo>
                  <a:cubicBezTo>
                    <a:pt x="154" y="65"/>
                    <a:pt x="156" y="65"/>
                    <a:pt x="156" y="64"/>
                  </a:cubicBezTo>
                  <a:cubicBezTo>
                    <a:pt x="156" y="63"/>
                    <a:pt x="154" y="63"/>
                    <a:pt x="154" y="62"/>
                  </a:cubicBezTo>
                  <a:cubicBezTo>
                    <a:pt x="154" y="62"/>
                    <a:pt x="155" y="60"/>
                    <a:pt x="155" y="60"/>
                  </a:cubicBezTo>
                  <a:cubicBezTo>
                    <a:pt x="155" y="59"/>
                    <a:pt x="154" y="59"/>
                    <a:pt x="153" y="58"/>
                  </a:cubicBezTo>
                  <a:cubicBezTo>
                    <a:pt x="153" y="58"/>
                    <a:pt x="151" y="57"/>
                    <a:pt x="151" y="57"/>
                  </a:cubicBezTo>
                  <a:cubicBezTo>
                    <a:pt x="151" y="56"/>
                    <a:pt x="152" y="55"/>
                    <a:pt x="153" y="54"/>
                  </a:cubicBezTo>
                  <a:cubicBezTo>
                    <a:pt x="153" y="54"/>
                    <a:pt x="154" y="53"/>
                    <a:pt x="154" y="52"/>
                  </a:cubicBezTo>
                  <a:cubicBezTo>
                    <a:pt x="154" y="52"/>
                    <a:pt x="156" y="50"/>
                    <a:pt x="156" y="50"/>
                  </a:cubicBezTo>
                  <a:cubicBezTo>
                    <a:pt x="156" y="49"/>
                    <a:pt x="154" y="49"/>
                    <a:pt x="154" y="48"/>
                  </a:cubicBezTo>
                  <a:cubicBezTo>
                    <a:pt x="154" y="48"/>
                    <a:pt x="152" y="47"/>
                    <a:pt x="151" y="46"/>
                  </a:cubicBezTo>
                  <a:cubicBezTo>
                    <a:pt x="151" y="47"/>
                    <a:pt x="150" y="48"/>
                    <a:pt x="150" y="49"/>
                  </a:cubicBezTo>
                  <a:cubicBezTo>
                    <a:pt x="150" y="49"/>
                    <a:pt x="148" y="51"/>
                    <a:pt x="148" y="51"/>
                  </a:cubicBezTo>
                  <a:cubicBezTo>
                    <a:pt x="148" y="51"/>
                    <a:pt x="150" y="52"/>
                    <a:pt x="150" y="53"/>
                  </a:cubicBezTo>
                  <a:cubicBezTo>
                    <a:pt x="150" y="53"/>
                    <a:pt x="149" y="54"/>
                    <a:pt x="149" y="55"/>
                  </a:cubicBezTo>
                  <a:cubicBezTo>
                    <a:pt x="148" y="56"/>
                    <a:pt x="147" y="56"/>
                    <a:pt x="147" y="57"/>
                  </a:cubicBezTo>
                  <a:cubicBezTo>
                    <a:pt x="146" y="58"/>
                    <a:pt x="146" y="59"/>
                    <a:pt x="145" y="59"/>
                  </a:cubicBezTo>
                  <a:cubicBezTo>
                    <a:pt x="145" y="59"/>
                    <a:pt x="143" y="58"/>
                    <a:pt x="143" y="58"/>
                  </a:cubicBezTo>
                  <a:cubicBezTo>
                    <a:pt x="143" y="57"/>
                    <a:pt x="145" y="56"/>
                    <a:pt x="145" y="55"/>
                  </a:cubicBezTo>
                  <a:cubicBezTo>
                    <a:pt x="144" y="55"/>
                    <a:pt x="143" y="54"/>
                    <a:pt x="142" y="54"/>
                  </a:cubicBezTo>
                  <a:cubicBezTo>
                    <a:pt x="142" y="54"/>
                    <a:pt x="141" y="56"/>
                    <a:pt x="141" y="56"/>
                  </a:cubicBezTo>
                  <a:cubicBezTo>
                    <a:pt x="140" y="56"/>
                    <a:pt x="139" y="54"/>
                    <a:pt x="138" y="54"/>
                  </a:cubicBezTo>
                  <a:cubicBezTo>
                    <a:pt x="138" y="54"/>
                    <a:pt x="137" y="56"/>
                    <a:pt x="137" y="56"/>
                  </a:cubicBezTo>
                  <a:cubicBezTo>
                    <a:pt x="136" y="57"/>
                    <a:pt x="136" y="58"/>
                    <a:pt x="135" y="59"/>
                  </a:cubicBezTo>
                  <a:cubicBezTo>
                    <a:pt x="134" y="60"/>
                    <a:pt x="133" y="62"/>
                    <a:pt x="132" y="63"/>
                  </a:cubicBezTo>
                  <a:cubicBezTo>
                    <a:pt x="130" y="62"/>
                    <a:pt x="129" y="61"/>
                    <a:pt x="127" y="60"/>
                  </a:cubicBezTo>
                  <a:cubicBezTo>
                    <a:pt x="128" y="59"/>
                    <a:pt x="128" y="58"/>
                    <a:pt x="129" y="57"/>
                  </a:cubicBezTo>
                  <a:cubicBezTo>
                    <a:pt x="129" y="57"/>
                    <a:pt x="131" y="56"/>
                    <a:pt x="131" y="55"/>
                  </a:cubicBezTo>
                  <a:cubicBezTo>
                    <a:pt x="131" y="55"/>
                    <a:pt x="128" y="54"/>
                    <a:pt x="128" y="54"/>
                  </a:cubicBezTo>
                  <a:cubicBezTo>
                    <a:pt x="129" y="53"/>
                    <a:pt x="130" y="51"/>
                    <a:pt x="130" y="51"/>
                  </a:cubicBezTo>
                  <a:cubicBezTo>
                    <a:pt x="130" y="51"/>
                    <a:pt x="132" y="53"/>
                    <a:pt x="132" y="53"/>
                  </a:cubicBezTo>
                  <a:cubicBezTo>
                    <a:pt x="133" y="53"/>
                    <a:pt x="134" y="51"/>
                    <a:pt x="134" y="51"/>
                  </a:cubicBezTo>
                  <a:cubicBezTo>
                    <a:pt x="135" y="50"/>
                    <a:pt x="135" y="49"/>
                    <a:pt x="136" y="49"/>
                  </a:cubicBezTo>
                  <a:cubicBezTo>
                    <a:pt x="136" y="48"/>
                    <a:pt x="137" y="47"/>
                    <a:pt x="137" y="46"/>
                  </a:cubicBezTo>
                  <a:cubicBezTo>
                    <a:pt x="138" y="46"/>
                    <a:pt x="139" y="45"/>
                    <a:pt x="139" y="44"/>
                  </a:cubicBezTo>
                  <a:cubicBezTo>
                    <a:pt x="140" y="43"/>
                    <a:pt x="140" y="43"/>
                    <a:pt x="141" y="42"/>
                  </a:cubicBezTo>
                  <a:cubicBezTo>
                    <a:pt x="141" y="42"/>
                    <a:pt x="139" y="40"/>
                    <a:pt x="139" y="40"/>
                  </a:cubicBezTo>
                  <a:cubicBezTo>
                    <a:pt x="138" y="40"/>
                    <a:pt x="138" y="42"/>
                    <a:pt x="137" y="42"/>
                  </a:cubicBezTo>
                  <a:cubicBezTo>
                    <a:pt x="136" y="42"/>
                    <a:pt x="135" y="40"/>
                    <a:pt x="135" y="41"/>
                  </a:cubicBezTo>
                  <a:cubicBezTo>
                    <a:pt x="134" y="41"/>
                    <a:pt x="133" y="42"/>
                    <a:pt x="133" y="43"/>
                  </a:cubicBezTo>
                  <a:cubicBezTo>
                    <a:pt x="133" y="43"/>
                    <a:pt x="135" y="44"/>
                    <a:pt x="135" y="45"/>
                  </a:cubicBezTo>
                  <a:cubicBezTo>
                    <a:pt x="135" y="45"/>
                    <a:pt x="134" y="47"/>
                    <a:pt x="133" y="47"/>
                  </a:cubicBezTo>
                  <a:cubicBezTo>
                    <a:pt x="133" y="47"/>
                    <a:pt x="131" y="45"/>
                    <a:pt x="131" y="45"/>
                  </a:cubicBezTo>
                  <a:cubicBezTo>
                    <a:pt x="131" y="46"/>
                    <a:pt x="130" y="47"/>
                    <a:pt x="130" y="47"/>
                  </a:cubicBezTo>
                  <a:cubicBezTo>
                    <a:pt x="129" y="48"/>
                    <a:pt x="128" y="49"/>
                    <a:pt x="128" y="50"/>
                  </a:cubicBezTo>
                  <a:cubicBezTo>
                    <a:pt x="127" y="50"/>
                    <a:pt x="127" y="51"/>
                    <a:pt x="126" y="52"/>
                  </a:cubicBezTo>
                  <a:cubicBezTo>
                    <a:pt x="126" y="52"/>
                    <a:pt x="125" y="54"/>
                    <a:pt x="124" y="54"/>
                  </a:cubicBezTo>
                  <a:cubicBezTo>
                    <a:pt x="124" y="54"/>
                    <a:pt x="122" y="52"/>
                    <a:pt x="122" y="52"/>
                  </a:cubicBezTo>
                  <a:cubicBezTo>
                    <a:pt x="122" y="52"/>
                    <a:pt x="121" y="54"/>
                    <a:pt x="121" y="55"/>
                  </a:cubicBezTo>
                  <a:cubicBezTo>
                    <a:pt x="120" y="55"/>
                    <a:pt x="119" y="56"/>
                    <a:pt x="119" y="57"/>
                  </a:cubicBezTo>
                  <a:cubicBezTo>
                    <a:pt x="118" y="57"/>
                    <a:pt x="118" y="59"/>
                    <a:pt x="117" y="59"/>
                  </a:cubicBezTo>
                  <a:cubicBezTo>
                    <a:pt x="117" y="59"/>
                    <a:pt x="115" y="57"/>
                    <a:pt x="115" y="57"/>
                  </a:cubicBezTo>
                  <a:cubicBezTo>
                    <a:pt x="114" y="57"/>
                    <a:pt x="114" y="59"/>
                    <a:pt x="113" y="60"/>
                  </a:cubicBezTo>
                  <a:cubicBezTo>
                    <a:pt x="113" y="60"/>
                    <a:pt x="112" y="58"/>
                    <a:pt x="111" y="58"/>
                  </a:cubicBezTo>
                  <a:cubicBezTo>
                    <a:pt x="111" y="58"/>
                    <a:pt x="110" y="60"/>
                    <a:pt x="109" y="60"/>
                  </a:cubicBezTo>
                  <a:cubicBezTo>
                    <a:pt x="109" y="60"/>
                    <a:pt x="108" y="59"/>
                    <a:pt x="107" y="58"/>
                  </a:cubicBezTo>
                  <a:cubicBezTo>
                    <a:pt x="106" y="58"/>
                    <a:pt x="106" y="57"/>
                    <a:pt x="105" y="57"/>
                  </a:cubicBezTo>
                  <a:cubicBezTo>
                    <a:pt x="104" y="56"/>
                    <a:pt x="103" y="55"/>
                    <a:pt x="103" y="55"/>
                  </a:cubicBezTo>
                  <a:cubicBezTo>
                    <a:pt x="102" y="55"/>
                    <a:pt x="101" y="57"/>
                    <a:pt x="101" y="57"/>
                  </a:cubicBezTo>
                  <a:cubicBezTo>
                    <a:pt x="101" y="57"/>
                    <a:pt x="103" y="59"/>
                    <a:pt x="103" y="59"/>
                  </a:cubicBezTo>
                  <a:cubicBezTo>
                    <a:pt x="103" y="59"/>
                    <a:pt x="102" y="61"/>
                    <a:pt x="101" y="61"/>
                  </a:cubicBezTo>
                  <a:cubicBezTo>
                    <a:pt x="101" y="61"/>
                    <a:pt x="99" y="60"/>
                    <a:pt x="99" y="59"/>
                  </a:cubicBezTo>
                  <a:cubicBezTo>
                    <a:pt x="99" y="59"/>
                    <a:pt x="101" y="57"/>
                    <a:pt x="101" y="57"/>
                  </a:cubicBezTo>
                  <a:cubicBezTo>
                    <a:pt x="101" y="57"/>
                    <a:pt x="99" y="56"/>
                    <a:pt x="99" y="56"/>
                  </a:cubicBezTo>
                  <a:cubicBezTo>
                    <a:pt x="98" y="55"/>
                    <a:pt x="97" y="54"/>
                    <a:pt x="96" y="54"/>
                  </a:cubicBezTo>
                  <a:cubicBezTo>
                    <a:pt x="96" y="53"/>
                    <a:pt x="95" y="53"/>
                    <a:pt x="94" y="52"/>
                  </a:cubicBezTo>
                  <a:cubicBezTo>
                    <a:pt x="93" y="52"/>
                    <a:pt x="93" y="51"/>
                    <a:pt x="92" y="50"/>
                  </a:cubicBezTo>
                  <a:cubicBezTo>
                    <a:pt x="91" y="50"/>
                    <a:pt x="90" y="49"/>
                    <a:pt x="90" y="49"/>
                  </a:cubicBezTo>
                  <a:cubicBezTo>
                    <a:pt x="89" y="49"/>
                    <a:pt x="89" y="50"/>
                    <a:pt x="88" y="51"/>
                  </a:cubicBezTo>
                  <a:cubicBezTo>
                    <a:pt x="88" y="51"/>
                    <a:pt x="87" y="53"/>
                    <a:pt x="86" y="53"/>
                  </a:cubicBezTo>
                  <a:cubicBezTo>
                    <a:pt x="86" y="53"/>
                    <a:pt x="84" y="51"/>
                    <a:pt x="84" y="51"/>
                  </a:cubicBezTo>
                  <a:cubicBezTo>
                    <a:pt x="83" y="52"/>
                    <a:pt x="83" y="53"/>
                    <a:pt x="82" y="54"/>
                  </a:cubicBezTo>
                  <a:cubicBezTo>
                    <a:pt x="82" y="54"/>
                    <a:pt x="81" y="55"/>
                    <a:pt x="81" y="56"/>
                  </a:cubicBezTo>
                  <a:cubicBezTo>
                    <a:pt x="80" y="57"/>
                    <a:pt x="79" y="57"/>
                    <a:pt x="79" y="58"/>
                  </a:cubicBezTo>
                  <a:cubicBezTo>
                    <a:pt x="78" y="59"/>
                    <a:pt x="78" y="60"/>
                    <a:pt x="77" y="60"/>
                  </a:cubicBezTo>
                  <a:cubicBezTo>
                    <a:pt x="77" y="61"/>
                    <a:pt x="76" y="63"/>
                    <a:pt x="76" y="63"/>
                  </a:cubicBezTo>
                  <a:cubicBezTo>
                    <a:pt x="75" y="63"/>
                    <a:pt x="73" y="61"/>
                    <a:pt x="73" y="61"/>
                  </a:cubicBezTo>
                  <a:cubicBezTo>
                    <a:pt x="73" y="61"/>
                    <a:pt x="75" y="59"/>
                    <a:pt x="75" y="59"/>
                  </a:cubicBezTo>
                  <a:cubicBezTo>
                    <a:pt x="75" y="58"/>
                    <a:pt x="73" y="57"/>
                    <a:pt x="73" y="57"/>
                  </a:cubicBezTo>
                  <a:cubicBezTo>
                    <a:pt x="72" y="57"/>
                    <a:pt x="71" y="59"/>
                    <a:pt x="71" y="59"/>
                  </a:cubicBezTo>
                  <a:cubicBezTo>
                    <a:pt x="70" y="59"/>
                    <a:pt x="69" y="58"/>
                    <a:pt x="69" y="58"/>
                  </a:cubicBezTo>
                  <a:cubicBezTo>
                    <a:pt x="68" y="57"/>
                    <a:pt x="67" y="56"/>
                    <a:pt x="67" y="56"/>
                  </a:cubicBezTo>
                  <a:cubicBezTo>
                    <a:pt x="66" y="55"/>
                    <a:pt x="65" y="55"/>
                    <a:pt x="64" y="54"/>
                  </a:cubicBezTo>
                  <a:cubicBezTo>
                    <a:pt x="64" y="55"/>
                    <a:pt x="63" y="56"/>
                    <a:pt x="63" y="56"/>
                  </a:cubicBezTo>
                  <a:close/>
                  <a:moveTo>
                    <a:pt x="163" y="13"/>
                  </a:moveTo>
                  <a:cubicBezTo>
                    <a:pt x="163" y="13"/>
                    <a:pt x="162" y="15"/>
                    <a:pt x="161" y="15"/>
                  </a:cubicBezTo>
                  <a:cubicBezTo>
                    <a:pt x="161" y="16"/>
                    <a:pt x="160" y="17"/>
                    <a:pt x="160" y="17"/>
                  </a:cubicBezTo>
                  <a:cubicBezTo>
                    <a:pt x="159" y="18"/>
                    <a:pt x="162" y="19"/>
                    <a:pt x="162" y="19"/>
                  </a:cubicBezTo>
                  <a:cubicBezTo>
                    <a:pt x="162" y="19"/>
                    <a:pt x="160" y="21"/>
                    <a:pt x="160" y="21"/>
                  </a:cubicBezTo>
                  <a:cubicBezTo>
                    <a:pt x="160" y="21"/>
                    <a:pt x="162" y="23"/>
                    <a:pt x="162" y="23"/>
                  </a:cubicBezTo>
                  <a:cubicBezTo>
                    <a:pt x="163" y="23"/>
                    <a:pt x="164" y="21"/>
                    <a:pt x="164" y="21"/>
                  </a:cubicBezTo>
                  <a:cubicBezTo>
                    <a:pt x="165" y="20"/>
                    <a:pt x="165" y="19"/>
                    <a:pt x="166" y="18"/>
                  </a:cubicBezTo>
                  <a:cubicBezTo>
                    <a:pt x="166" y="18"/>
                    <a:pt x="164" y="17"/>
                    <a:pt x="164" y="17"/>
                  </a:cubicBezTo>
                  <a:cubicBezTo>
                    <a:pt x="163" y="16"/>
                    <a:pt x="165" y="15"/>
                    <a:pt x="165" y="15"/>
                  </a:cubicBezTo>
                  <a:cubicBezTo>
                    <a:pt x="165" y="15"/>
                    <a:pt x="163" y="13"/>
                    <a:pt x="163" y="13"/>
                  </a:cubicBezTo>
                  <a:close/>
                  <a:moveTo>
                    <a:pt x="367" y="24"/>
                  </a:moveTo>
                  <a:cubicBezTo>
                    <a:pt x="367" y="24"/>
                    <a:pt x="368" y="21"/>
                    <a:pt x="368" y="21"/>
                  </a:cubicBezTo>
                  <a:cubicBezTo>
                    <a:pt x="368" y="21"/>
                    <a:pt x="367" y="20"/>
                    <a:pt x="366" y="20"/>
                  </a:cubicBezTo>
                  <a:cubicBezTo>
                    <a:pt x="366" y="19"/>
                    <a:pt x="364" y="18"/>
                    <a:pt x="364" y="18"/>
                  </a:cubicBezTo>
                  <a:cubicBezTo>
                    <a:pt x="364" y="18"/>
                    <a:pt x="363" y="20"/>
                    <a:pt x="362" y="20"/>
                  </a:cubicBezTo>
                  <a:cubicBezTo>
                    <a:pt x="362" y="21"/>
                    <a:pt x="361" y="22"/>
                    <a:pt x="361" y="22"/>
                  </a:cubicBezTo>
                  <a:cubicBezTo>
                    <a:pt x="360" y="23"/>
                    <a:pt x="359" y="24"/>
                    <a:pt x="359" y="25"/>
                  </a:cubicBezTo>
                  <a:cubicBezTo>
                    <a:pt x="359" y="25"/>
                    <a:pt x="357" y="26"/>
                    <a:pt x="357" y="27"/>
                  </a:cubicBezTo>
                  <a:cubicBezTo>
                    <a:pt x="357" y="27"/>
                    <a:pt x="359" y="29"/>
                    <a:pt x="359" y="29"/>
                  </a:cubicBezTo>
                  <a:cubicBezTo>
                    <a:pt x="360" y="28"/>
                    <a:pt x="361" y="27"/>
                    <a:pt x="361" y="26"/>
                  </a:cubicBezTo>
                  <a:cubicBezTo>
                    <a:pt x="362" y="25"/>
                    <a:pt x="363" y="23"/>
                    <a:pt x="365" y="22"/>
                  </a:cubicBezTo>
                  <a:cubicBezTo>
                    <a:pt x="365" y="22"/>
                    <a:pt x="366" y="24"/>
                    <a:pt x="367" y="24"/>
                  </a:cubicBezTo>
                  <a:close/>
                  <a:moveTo>
                    <a:pt x="592" y="15"/>
                  </a:moveTo>
                  <a:cubicBezTo>
                    <a:pt x="592" y="16"/>
                    <a:pt x="591" y="17"/>
                    <a:pt x="590" y="18"/>
                  </a:cubicBezTo>
                  <a:cubicBezTo>
                    <a:pt x="590" y="18"/>
                    <a:pt x="593" y="19"/>
                    <a:pt x="593" y="19"/>
                  </a:cubicBezTo>
                  <a:cubicBezTo>
                    <a:pt x="593" y="20"/>
                    <a:pt x="591" y="21"/>
                    <a:pt x="591" y="21"/>
                  </a:cubicBezTo>
                  <a:cubicBezTo>
                    <a:pt x="591" y="22"/>
                    <a:pt x="590" y="23"/>
                    <a:pt x="589" y="24"/>
                  </a:cubicBezTo>
                  <a:cubicBezTo>
                    <a:pt x="589" y="24"/>
                    <a:pt x="588" y="25"/>
                    <a:pt x="587" y="26"/>
                  </a:cubicBezTo>
                  <a:cubicBezTo>
                    <a:pt x="588" y="26"/>
                    <a:pt x="589" y="28"/>
                    <a:pt x="590" y="28"/>
                  </a:cubicBezTo>
                  <a:cubicBezTo>
                    <a:pt x="590" y="27"/>
                    <a:pt x="591" y="26"/>
                    <a:pt x="591" y="25"/>
                  </a:cubicBezTo>
                  <a:cubicBezTo>
                    <a:pt x="592" y="25"/>
                    <a:pt x="593" y="24"/>
                    <a:pt x="593" y="23"/>
                  </a:cubicBezTo>
                  <a:cubicBezTo>
                    <a:pt x="594" y="22"/>
                    <a:pt x="594" y="22"/>
                    <a:pt x="595" y="21"/>
                  </a:cubicBezTo>
                  <a:cubicBezTo>
                    <a:pt x="596" y="19"/>
                    <a:pt x="597" y="18"/>
                    <a:pt x="598" y="16"/>
                  </a:cubicBezTo>
                  <a:cubicBezTo>
                    <a:pt x="597" y="15"/>
                    <a:pt x="595" y="14"/>
                    <a:pt x="594" y="13"/>
                  </a:cubicBezTo>
                  <a:cubicBezTo>
                    <a:pt x="593" y="14"/>
                    <a:pt x="593" y="15"/>
                    <a:pt x="592" y="15"/>
                  </a:cubicBezTo>
                  <a:close/>
                  <a:moveTo>
                    <a:pt x="554" y="57"/>
                  </a:moveTo>
                  <a:cubicBezTo>
                    <a:pt x="554" y="56"/>
                    <a:pt x="555" y="55"/>
                    <a:pt x="555" y="54"/>
                  </a:cubicBezTo>
                  <a:cubicBezTo>
                    <a:pt x="555" y="54"/>
                    <a:pt x="553" y="53"/>
                    <a:pt x="553" y="53"/>
                  </a:cubicBezTo>
                  <a:cubicBezTo>
                    <a:pt x="553" y="52"/>
                    <a:pt x="555" y="51"/>
                    <a:pt x="555" y="50"/>
                  </a:cubicBezTo>
                  <a:cubicBezTo>
                    <a:pt x="555" y="50"/>
                    <a:pt x="553" y="49"/>
                    <a:pt x="552" y="49"/>
                  </a:cubicBezTo>
                  <a:cubicBezTo>
                    <a:pt x="552" y="48"/>
                    <a:pt x="554" y="47"/>
                    <a:pt x="554" y="46"/>
                  </a:cubicBezTo>
                  <a:cubicBezTo>
                    <a:pt x="554" y="46"/>
                    <a:pt x="556" y="45"/>
                    <a:pt x="556" y="44"/>
                  </a:cubicBezTo>
                  <a:cubicBezTo>
                    <a:pt x="556" y="44"/>
                    <a:pt x="554" y="43"/>
                    <a:pt x="554" y="43"/>
                  </a:cubicBezTo>
                  <a:cubicBezTo>
                    <a:pt x="553" y="43"/>
                    <a:pt x="553" y="44"/>
                    <a:pt x="552" y="45"/>
                  </a:cubicBezTo>
                  <a:cubicBezTo>
                    <a:pt x="551" y="45"/>
                    <a:pt x="551" y="46"/>
                    <a:pt x="550" y="47"/>
                  </a:cubicBezTo>
                  <a:cubicBezTo>
                    <a:pt x="550" y="48"/>
                    <a:pt x="549" y="49"/>
                    <a:pt x="549" y="49"/>
                  </a:cubicBezTo>
                  <a:cubicBezTo>
                    <a:pt x="548" y="50"/>
                    <a:pt x="551" y="50"/>
                    <a:pt x="551" y="51"/>
                  </a:cubicBezTo>
                  <a:cubicBezTo>
                    <a:pt x="551" y="52"/>
                    <a:pt x="549" y="52"/>
                    <a:pt x="549" y="53"/>
                  </a:cubicBezTo>
                  <a:cubicBezTo>
                    <a:pt x="549" y="54"/>
                    <a:pt x="551" y="54"/>
                    <a:pt x="551" y="55"/>
                  </a:cubicBezTo>
                  <a:cubicBezTo>
                    <a:pt x="551" y="55"/>
                    <a:pt x="550" y="57"/>
                    <a:pt x="550" y="57"/>
                  </a:cubicBezTo>
                  <a:cubicBezTo>
                    <a:pt x="550" y="58"/>
                    <a:pt x="552" y="58"/>
                    <a:pt x="552" y="59"/>
                  </a:cubicBezTo>
                  <a:cubicBezTo>
                    <a:pt x="552" y="58"/>
                    <a:pt x="553" y="57"/>
                    <a:pt x="554" y="57"/>
                  </a:cubicBezTo>
                  <a:close/>
                  <a:moveTo>
                    <a:pt x="352" y="51"/>
                  </a:moveTo>
                  <a:cubicBezTo>
                    <a:pt x="351" y="50"/>
                    <a:pt x="350" y="49"/>
                    <a:pt x="348" y="48"/>
                  </a:cubicBezTo>
                  <a:cubicBezTo>
                    <a:pt x="347" y="50"/>
                    <a:pt x="346" y="51"/>
                    <a:pt x="345" y="53"/>
                  </a:cubicBezTo>
                  <a:cubicBezTo>
                    <a:pt x="346" y="54"/>
                    <a:pt x="348" y="55"/>
                    <a:pt x="349" y="56"/>
                  </a:cubicBezTo>
                  <a:cubicBezTo>
                    <a:pt x="350" y="54"/>
                    <a:pt x="351" y="53"/>
                    <a:pt x="352" y="51"/>
                  </a:cubicBezTo>
                  <a:close/>
                  <a:moveTo>
                    <a:pt x="11" y="45"/>
                  </a:moveTo>
                  <a:cubicBezTo>
                    <a:pt x="11" y="45"/>
                    <a:pt x="13" y="47"/>
                    <a:pt x="13" y="47"/>
                  </a:cubicBezTo>
                  <a:cubicBezTo>
                    <a:pt x="14" y="47"/>
                    <a:pt x="15" y="45"/>
                    <a:pt x="15" y="45"/>
                  </a:cubicBezTo>
                  <a:cubicBezTo>
                    <a:pt x="15" y="44"/>
                    <a:pt x="13" y="43"/>
                    <a:pt x="13" y="43"/>
                  </a:cubicBezTo>
                  <a:cubicBezTo>
                    <a:pt x="12" y="43"/>
                    <a:pt x="11" y="41"/>
                    <a:pt x="11" y="41"/>
                  </a:cubicBezTo>
                  <a:cubicBezTo>
                    <a:pt x="10" y="41"/>
                    <a:pt x="9" y="43"/>
                    <a:pt x="9" y="44"/>
                  </a:cubicBezTo>
                  <a:cubicBezTo>
                    <a:pt x="9" y="44"/>
                    <a:pt x="7" y="45"/>
                    <a:pt x="7" y="46"/>
                  </a:cubicBezTo>
                  <a:cubicBezTo>
                    <a:pt x="7" y="46"/>
                    <a:pt x="9" y="47"/>
                    <a:pt x="9" y="47"/>
                  </a:cubicBezTo>
                  <a:cubicBezTo>
                    <a:pt x="10" y="47"/>
                    <a:pt x="10" y="45"/>
                    <a:pt x="11" y="45"/>
                  </a:cubicBezTo>
                  <a:close/>
                  <a:moveTo>
                    <a:pt x="51" y="44"/>
                  </a:moveTo>
                  <a:cubicBezTo>
                    <a:pt x="51" y="44"/>
                    <a:pt x="52" y="42"/>
                    <a:pt x="53" y="42"/>
                  </a:cubicBezTo>
                  <a:cubicBezTo>
                    <a:pt x="53" y="42"/>
                    <a:pt x="55" y="44"/>
                    <a:pt x="55" y="43"/>
                  </a:cubicBezTo>
                  <a:cubicBezTo>
                    <a:pt x="55" y="43"/>
                    <a:pt x="56" y="42"/>
                    <a:pt x="57" y="41"/>
                  </a:cubicBezTo>
                  <a:cubicBezTo>
                    <a:pt x="57" y="40"/>
                    <a:pt x="58" y="40"/>
                    <a:pt x="58" y="39"/>
                  </a:cubicBezTo>
                  <a:cubicBezTo>
                    <a:pt x="57" y="39"/>
                    <a:pt x="57" y="37"/>
                    <a:pt x="56" y="37"/>
                  </a:cubicBezTo>
                  <a:cubicBezTo>
                    <a:pt x="56" y="37"/>
                    <a:pt x="55" y="39"/>
                    <a:pt x="54" y="39"/>
                  </a:cubicBezTo>
                  <a:cubicBezTo>
                    <a:pt x="54" y="39"/>
                    <a:pt x="52" y="38"/>
                    <a:pt x="52" y="38"/>
                  </a:cubicBezTo>
                  <a:cubicBezTo>
                    <a:pt x="52" y="38"/>
                    <a:pt x="51" y="39"/>
                    <a:pt x="50" y="40"/>
                  </a:cubicBezTo>
                  <a:cubicBezTo>
                    <a:pt x="50" y="41"/>
                    <a:pt x="49" y="41"/>
                    <a:pt x="49" y="42"/>
                  </a:cubicBezTo>
                  <a:cubicBezTo>
                    <a:pt x="50" y="42"/>
                    <a:pt x="50" y="44"/>
                    <a:pt x="51" y="44"/>
                  </a:cubicBezTo>
                  <a:close/>
                  <a:moveTo>
                    <a:pt x="63" y="28"/>
                  </a:moveTo>
                  <a:cubicBezTo>
                    <a:pt x="63" y="28"/>
                    <a:pt x="61" y="27"/>
                    <a:pt x="61" y="27"/>
                  </a:cubicBezTo>
                  <a:cubicBezTo>
                    <a:pt x="60" y="26"/>
                    <a:pt x="59" y="25"/>
                    <a:pt x="58" y="25"/>
                  </a:cubicBezTo>
                  <a:cubicBezTo>
                    <a:pt x="58" y="25"/>
                    <a:pt x="57" y="27"/>
                    <a:pt x="57" y="27"/>
                  </a:cubicBezTo>
                  <a:cubicBezTo>
                    <a:pt x="56" y="27"/>
                    <a:pt x="55" y="29"/>
                    <a:pt x="55" y="29"/>
                  </a:cubicBezTo>
                  <a:cubicBezTo>
                    <a:pt x="55" y="30"/>
                    <a:pt x="57" y="31"/>
                    <a:pt x="57" y="31"/>
                  </a:cubicBezTo>
                  <a:cubicBezTo>
                    <a:pt x="58" y="31"/>
                    <a:pt x="59" y="33"/>
                    <a:pt x="59" y="33"/>
                  </a:cubicBezTo>
                  <a:cubicBezTo>
                    <a:pt x="60" y="33"/>
                    <a:pt x="61" y="31"/>
                    <a:pt x="61" y="30"/>
                  </a:cubicBezTo>
                  <a:cubicBezTo>
                    <a:pt x="61" y="30"/>
                    <a:pt x="63" y="29"/>
                    <a:pt x="63" y="28"/>
                  </a:cubicBezTo>
                  <a:close/>
                  <a:moveTo>
                    <a:pt x="108" y="48"/>
                  </a:moveTo>
                  <a:cubicBezTo>
                    <a:pt x="108" y="48"/>
                    <a:pt x="106" y="47"/>
                    <a:pt x="105" y="47"/>
                  </a:cubicBezTo>
                  <a:cubicBezTo>
                    <a:pt x="105" y="46"/>
                    <a:pt x="103" y="45"/>
                    <a:pt x="103" y="45"/>
                  </a:cubicBezTo>
                  <a:cubicBezTo>
                    <a:pt x="103" y="45"/>
                    <a:pt x="102" y="47"/>
                    <a:pt x="101" y="47"/>
                  </a:cubicBezTo>
                  <a:cubicBezTo>
                    <a:pt x="101" y="47"/>
                    <a:pt x="100" y="49"/>
                    <a:pt x="100" y="49"/>
                  </a:cubicBezTo>
                  <a:cubicBezTo>
                    <a:pt x="100" y="50"/>
                    <a:pt x="102" y="51"/>
                    <a:pt x="102" y="51"/>
                  </a:cubicBezTo>
                  <a:cubicBezTo>
                    <a:pt x="102" y="51"/>
                    <a:pt x="104" y="53"/>
                    <a:pt x="104" y="53"/>
                  </a:cubicBezTo>
                  <a:cubicBezTo>
                    <a:pt x="105" y="53"/>
                    <a:pt x="106" y="51"/>
                    <a:pt x="106" y="51"/>
                  </a:cubicBezTo>
                  <a:cubicBezTo>
                    <a:pt x="106" y="50"/>
                    <a:pt x="108" y="49"/>
                    <a:pt x="108" y="48"/>
                  </a:cubicBezTo>
                  <a:close/>
                  <a:moveTo>
                    <a:pt x="116" y="51"/>
                  </a:moveTo>
                  <a:cubicBezTo>
                    <a:pt x="116" y="51"/>
                    <a:pt x="117" y="49"/>
                    <a:pt x="118" y="49"/>
                  </a:cubicBezTo>
                  <a:cubicBezTo>
                    <a:pt x="118" y="48"/>
                    <a:pt x="119" y="47"/>
                    <a:pt x="119" y="47"/>
                  </a:cubicBezTo>
                  <a:cubicBezTo>
                    <a:pt x="120" y="46"/>
                    <a:pt x="121" y="45"/>
                    <a:pt x="121" y="44"/>
                  </a:cubicBezTo>
                  <a:cubicBezTo>
                    <a:pt x="121" y="44"/>
                    <a:pt x="119" y="43"/>
                    <a:pt x="119" y="43"/>
                  </a:cubicBezTo>
                  <a:cubicBezTo>
                    <a:pt x="119" y="43"/>
                    <a:pt x="117" y="41"/>
                    <a:pt x="117" y="41"/>
                  </a:cubicBezTo>
                  <a:cubicBezTo>
                    <a:pt x="116" y="41"/>
                    <a:pt x="115" y="43"/>
                    <a:pt x="115" y="43"/>
                  </a:cubicBezTo>
                  <a:cubicBezTo>
                    <a:pt x="114" y="44"/>
                    <a:pt x="114" y="45"/>
                    <a:pt x="113" y="46"/>
                  </a:cubicBezTo>
                  <a:cubicBezTo>
                    <a:pt x="113" y="46"/>
                    <a:pt x="115" y="47"/>
                    <a:pt x="116" y="47"/>
                  </a:cubicBezTo>
                  <a:cubicBezTo>
                    <a:pt x="116" y="48"/>
                    <a:pt x="114" y="49"/>
                    <a:pt x="114" y="49"/>
                  </a:cubicBezTo>
                  <a:cubicBezTo>
                    <a:pt x="114" y="49"/>
                    <a:pt x="116" y="51"/>
                    <a:pt x="116" y="51"/>
                  </a:cubicBezTo>
                  <a:close/>
                  <a:moveTo>
                    <a:pt x="177" y="27"/>
                  </a:moveTo>
                  <a:cubicBezTo>
                    <a:pt x="178" y="27"/>
                    <a:pt x="178" y="29"/>
                    <a:pt x="179" y="29"/>
                  </a:cubicBezTo>
                  <a:cubicBezTo>
                    <a:pt x="180" y="29"/>
                    <a:pt x="180" y="27"/>
                    <a:pt x="181" y="26"/>
                  </a:cubicBezTo>
                  <a:cubicBezTo>
                    <a:pt x="181" y="26"/>
                    <a:pt x="182" y="24"/>
                    <a:pt x="183" y="24"/>
                  </a:cubicBezTo>
                  <a:cubicBezTo>
                    <a:pt x="183" y="24"/>
                    <a:pt x="185" y="26"/>
                    <a:pt x="185" y="26"/>
                  </a:cubicBezTo>
                  <a:cubicBezTo>
                    <a:pt x="185" y="25"/>
                    <a:pt x="186" y="24"/>
                    <a:pt x="186" y="24"/>
                  </a:cubicBezTo>
                  <a:cubicBezTo>
                    <a:pt x="188" y="22"/>
                    <a:pt x="189" y="21"/>
                    <a:pt x="190" y="19"/>
                  </a:cubicBezTo>
                  <a:cubicBezTo>
                    <a:pt x="191" y="19"/>
                    <a:pt x="191" y="21"/>
                    <a:pt x="192" y="21"/>
                  </a:cubicBezTo>
                  <a:cubicBezTo>
                    <a:pt x="192" y="21"/>
                    <a:pt x="194" y="19"/>
                    <a:pt x="194" y="19"/>
                  </a:cubicBezTo>
                  <a:cubicBezTo>
                    <a:pt x="194" y="19"/>
                    <a:pt x="192" y="17"/>
                    <a:pt x="192" y="17"/>
                  </a:cubicBezTo>
                  <a:cubicBezTo>
                    <a:pt x="191" y="17"/>
                    <a:pt x="190" y="19"/>
                    <a:pt x="190" y="19"/>
                  </a:cubicBezTo>
                  <a:cubicBezTo>
                    <a:pt x="189" y="19"/>
                    <a:pt x="188" y="17"/>
                    <a:pt x="188" y="18"/>
                  </a:cubicBezTo>
                  <a:cubicBezTo>
                    <a:pt x="187" y="18"/>
                    <a:pt x="186" y="20"/>
                    <a:pt x="186" y="20"/>
                  </a:cubicBezTo>
                  <a:cubicBezTo>
                    <a:pt x="185" y="20"/>
                    <a:pt x="184" y="18"/>
                    <a:pt x="184" y="18"/>
                  </a:cubicBezTo>
                  <a:cubicBezTo>
                    <a:pt x="183" y="18"/>
                    <a:pt x="182" y="16"/>
                    <a:pt x="181" y="16"/>
                  </a:cubicBezTo>
                  <a:cubicBezTo>
                    <a:pt x="181" y="17"/>
                    <a:pt x="180" y="18"/>
                    <a:pt x="180" y="19"/>
                  </a:cubicBezTo>
                  <a:cubicBezTo>
                    <a:pt x="179" y="19"/>
                    <a:pt x="179" y="20"/>
                    <a:pt x="178" y="21"/>
                  </a:cubicBezTo>
                  <a:cubicBezTo>
                    <a:pt x="178" y="22"/>
                    <a:pt x="177" y="22"/>
                    <a:pt x="176" y="23"/>
                  </a:cubicBezTo>
                  <a:cubicBezTo>
                    <a:pt x="176" y="24"/>
                    <a:pt x="175" y="25"/>
                    <a:pt x="175" y="25"/>
                  </a:cubicBezTo>
                  <a:cubicBezTo>
                    <a:pt x="174" y="26"/>
                    <a:pt x="173" y="27"/>
                    <a:pt x="173" y="27"/>
                  </a:cubicBezTo>
                  <a:cubicBezTo>
                    <a:pt x="173" y="28"/>
                    <a:pt x="175" y="29"/>
                    <a:pt x="175" y="29"/>
                  </a:cubicBezTo>
                  <a:cubicBezTo>
                    <a:pt x="176" y="28"/>
                    <a:pt x="176" y="28"/>
                    <a:pt x="177" y="27"/>
                  </a:cubicBezTo>
                  <a:close/>
                  <a:moveTo>
                    <a:pt x="206" y="49"/>
                  </a:moveTo>
                  <a:cubicBezTo>
                    <a:pt x="206" y="49"/>
                    <a:pt x="207" y="47"/>
                    <a:pt x="208" y="47"/>
                  </a:cubicBezTo>
                  <a:cubicBezTo>
                    <a:pt x="208" y="47"/>
                    <a:pt x="205" y="45"/>
                    <a:pt x="205" y="45"/>
                  </a:cubicBezTo>
                  <a:cubicBezTo>
                    <a:pt x="205" y="45"/>
                    <a:pt x="207" y="44"/>
                    <a:pt x="207" y="43"/>
                  </a:cubicBezTo>
                  <a:cubicBezTo>
                    <a:pt x="207" y="42"/>
                    <a:pt x="208" y="41"/>
                    <a:pt x="209" y="41"/>
                  </a:cubicBezTo>
                  <a:cubicBezTo>
                    <a:pt x="209" y="40"/>
                    <a:pt x="210" y="39"/>
                    <a:pt x="211" y="38"/>
                  </a:cubicBezTo>
                  <a:cubicBezTo>
                    <a:pt x="211" y="38"/>
                    <a:pt x="208" y="37"/>
                    <a:pt x="208" y="37"/>
                  </a:cubicBezTo>
                  <a:cubicBezTo>
                    <a:pt x="208" y="36"/>
                    <a:pt x="210" y="35"/>
                    <a:pt x="210" y="35"/>
                  </a:cubicBezTo>
                  <a:cubicBezTo>
                    <a:pt x="210" y="35"/>
                    <a:pt x="208" y="33"/>
                    <a:pt x="208" y="33"/>
                  </a:cubicBezTo>
                  <a:cubicBezTo>
                    <a:pt x="207" y="33"/>
                    <a:pt x="207" y="34"/>
                    <a:pt x="206" y="35"/>
                  </a:cubicBezTo>
                  <a:cubicBezTo>
                    <a:pt x="206" y="35"/>
                    <a:pt x="204" y="37"/>
                    <a:pt x="204" y="37"/>
                  </a:cubicBezTo>
                  <a:cubicBezTo>
                    <a:pt x="204" y="38"/>
                    <a:pt x="207" y="39"/>
                    <a:pt x="207" y="39"/>
                  </a:cubicBezTo>
                  <a:cubicBezTo>
                    <a:pt x="206" y="40"/>
                    <a:pt x="205" y="41"/>
                    <a:pt x="205" y="41"/>
                  </a:cubicBezTo>
                  <a:cubicBezTo>
                    <a:pt x="204" y="42"/>
                    <a:pt x="203" y="43"/>
                    <a:pt x="203" y="43"/>
                  </a:cubicBezTo>
                  <a:cubicBezTo>
                    <a:pt x="203" y="44"/>
                    <a:pt x="201" y="45"/>
                    <a:pt x="201" y="46"/>
                  </a:cubicBezTo>
                  <a:cubicBezTo>
                    <a:pt x="202" y="46"/>
                    <a:pt x="203" y="47"/>
                    <a:pt x="204" y="47"/>
                  </a:cubicBezTo>
                  <a:cubicBezTo>
                    <a:pt x="204" y="47"/>
                    <a:pt x="205" y="49"/>
                    <a:pt x="206" y="49"/>
                  </a:cubicBezTo>
                  <a:close/>
                  <a:moveTo>
                    <a:pt x="240" y="51"/>
                  </a:moveTo>
                  <a:cubicBezTo>
                    <a:pt x="240" y="50"/>
                    <a:pt x="242" y="52"/>
                    <a:pt x="242" y="52"/>
                  </a:cubicBezTo>
                  <a:cubicBezTo>
                    <a:pt x="243" y="52"/>
                    <a:pt x="244" y="50"/>
                    <a:pt x="244" y="50"/>
                  </a:cubicBezTo>
                  <a:cubicBezTo>
                    <a:pt x="244" y="50"/>
                    <a:pt x="242" y="48"/>
                    <a:pt x="242" y="48"/>
                  </a:cubicBezTo>
                  <a:cubicBezTo>
                    <a:pt x="241" y="48"/>
                    <a:pt x="240" y="47"/>
                    <a:pt x="240" y="47"/>
                  </a:cubicBezTo>
                  <a:cubicBezTo>
                    <a:pt x="239" y="47"/>
                    <a:pt x="238" y="49"/>
                    <a:pt x="238" y="49"/>
                  </a:cubicBezTo>
                  <a:cubicBezTo>
                    <a:pt x="238" y="49"/>
                    <a:pt x="236" y="51"/>
                    <a:pt x="236" y="51"/>
                  </a:cubicBezTo>
                  <a:cubicBezTo>
                    <a:pt x="236" y="52"/>
                    <a:pt x="238" y="52"/>
                    <a:pt x="238" y="53"/>
                  </a:cubicBezTo>
                  <a:cubicBezTo>
                    <a:pt x="239" y="53"/>
                    <a:pt x="240" y="51"/>
                    <a:pt x="240" y="51"/>
                  </a:cubicBezTo>
                  <a:close/>
                  <a:moveTo>
                    <a:pt x="233" y="45"/>
                  </a:moveTo>
                  <a:cubicBezTo>
                    <a:pt x="234" y="46"/>
                    <a:pt x="235" y="43"/>
                    <a:pt x="235" y="43"/>
                  </a:cubicBezTo>
                  <a:cubicBezTo>
                    <a:pt x="236" y="43"/>
                    <a:pt x="237" y="45"/>
                    <a:pt x="237" y="45"/>
                  </a:cubicBezTo>
                  <a:cubicBezTo>
                    <a:pt x="238" y="45"/>
                    <a:pt x="239" y="43"/>
                    <a:pt x="239" y="43"/>
                  </a:cubicBezTo>
                  <a:cubicBezTo>
                    <a:pt x="240" y="42"/>
                    <a:pt x="240" y="41"/>
                    <a:pt x="241" y="40"/>
                  </a:cubicBezTo>
                  <a:cubicBezTo>
                    <a:pt x="240" y="40"/>
                    <a:pt x="239" y="39"/>
                    <a:pt x="239" y="39"/>
                  </a:cubicBezTo>
                  <a:cubicBezTo>
                    <a:pt x="238" y="39"/>
                    <a:pt x="237" y="41"/>
                    <a:pt x="237" y="41"/>
                  </a:cubicBezTo>
                  <a:cubicBezTo>
                    <a:pt x="236" y="41"/>
                    <a:pt x="235" y="39"/>
                    <a:pt x="235" y="39"/>
                  </a:cubicBezTo>
                  <a:cubicBezTo>
                    <a:pt x="234" y="40"/>
                    <a:pt x="233" y="41"/>
                    <a:pt x="233" y="41"/>
                  </a:cubicBezTo>
                  <a:cubicBezTo>
                    <a:pt x="232" y="42"/>
                    <a:pt x="232" y="43"/>
                    <a:pt x="231" y="44"/>
                  </a:cubicBezTo>
                  <a:cubicBezTo>
                    <a:pt x="232" y="44"/>
                    <a:pt x="233" y="45"/>
                    <a:pt x="233" y="45"/>
                  </a:cubicBezTo>
                  <a:close/>
                  <a:moveTo>
                    <a:pt x="241" y="30"/>
                  </a:moveTo>
                  <a:cubicBezTo>
                    <a:pt x="242" y="30"/>
                    <a:pt x="243" y="32"/>
                    <a:pt x="244" y="32"/>
                  </a:cubicBezTo>
                  <a:cubicBezTo>
                    <a:pt x="244" y="32"/>
                    <a:pt x="245" y="30"/>
                    <a:pt x="245" y="30"/>
                  </a:cubicBezTo>
                  <a:cubicBezTo>
                    <a:pt x="246" y="30"/>
                    <a:pt x="247" y="32"/>
                    <a:pt x="248" y="32"/>
                  </a:cubicBezTo>
                  <a:cubicBezTo>
                    <a:pt x="248" y="31"/>
                    <a:pt x="249" y="29"/>
                    <a:pt x="249" y="29"/>
                  </a:cubicBezTo>
                  <a:cubicBezTo>
                    <a:pt x="248" y="28"/>
                    <a:pt x="246" y="27"/>
                    <a:pt x="245" y="26"/>
                  </a:cubicBezTo>
                  <a:cubicBezTo>
                    <a:pt x="244" y="25"/>
                    <a:pt x="243" y="25"/>
                    <a:pt x="243" y="24"/>
                  </a:cubicBezTo>
                  <a:cubicBezTo>
                    <a:pt x="242" y="25"/>
                    <a:pt x="242" y="26"/>
                    <a:pt x="241" y="26"/>
                  </a:cubicBezTo>
                  <a:cubicBezTo>
                    <a:pt x="240" y="27"/>
                    <a:pt x="240" y="28"/>
                    <a:pt x="239" y="29"/>
                  </a:cubicBezTo>
                  <a:cubicBezTo>
                    <a:pt x="239" y="29"/>
                    <a:pt x="237" y="30"/>
                    <a:pt x="238" y="31"/>
                  </a:cubicBezTo>
                  <a:cubicBezTo>
                    <a:pt x="238" y="32"/>
                    <a:pt x="240" y="32"/>
                    <a:pt x="240" y="33"/>
                  </a:cubicBezTo>
                  <a:cubicBezTo>
                    <a:pt x="240" y="32"/>
                    <a:pt x="241" y="30"/>
                    <a:pt x="241" y="30"/>
                  </a:cubicBezTo>
                  <a:close/>
                  <a:moveTo>
                    <a:pt x="283" y="41"/>
                  </a:moveTo>
                  <a:cubicBezTo>
                    <a:pt x="284" y="40"/>
                    <a:pt x="284" y="39"/>
                    <a:pt x="285" y="39"/>
                  </a:cubicBezTo>
                  <a:cubicBezTo>
                    <a:pt x="285" y="38"/>
                    <a:pt x="286" y="37"/>
                    <a:pt x="286" y="36"/>
                  </a:cubicBezTo>
                  <a:cubicBezTo>
                    <a:pt x="286" y="36"/>
                    <a:pt x="284" y="35"/>
                    <a:pt x="284" y="35"/>
                  </a:cubicBezTo>
                  <a:cubicBezTo>
                    <a:pt x="284" y="34"/>
                    <a:pt x="286" y="33"/>
                    <a:pt x="286" y="32"/>
                  </a:cubicBezTo>
                  <a:cubicBezTo>
                    <a:pt x="286" y="32"/>
                    <a:pt x="287" y="31"/>
                    <a:pt x="288" y="30"/>
                  </a:cubicBezTo>
                  <a:cubicBezTo>
                    <a:pt x="288" y="30"/>
                    <a:pt x="285" y="29"/>
                    <a:pt x="285" y="28"/>
                  </a:cubicBezTo>
                  <a:cubicBezTo>
                    <a:pt x="285" y="28"/>
                    <a:pt x="287" y="27"/>
                    <a:pt x="287" y="26"/>
                  </a:cubicBezTo>
                  <a:cubicBezTo>
                    <a:pt x="287" y="26"/>
                    <a:pt x="289" y="25"/>
                    <a:pt x="289" y="24"/>
                  </a:cubicBezTo>
                  <a:cubicBezTo>
                    <a:pt x="289" y="23"/>
                    <a:pt x="287" y="23"/>
                    <a:pt x="286" y="22"/>
                  </a:cubicBezTo>
                  <a:cubicBezTo>
                    <a:pt x="286" y="23"/>
                    <a:pt x="285" y="24"/>
                    <a:pt x="285" y="25"/>
                  </a:cubicBezTo>
                  <a:cubicBezTo>
                    <a:pt x="285" y="25"/>
                    <a:pt x="283" y="26"/>
                    <a:pt x="283" y="27"/>
                  </a:cubicBezTo>
                  <a:cubicBezTo>
                    <a:pt x="283" y="27"/>
                    <a:pt x="285" y="28"/>
                    <a:pt x="285" y="28"/>
                  </a:cubicBezTo>
                  <a:cubicBezTo>
                    <a:pt x="285" y="29"/>
                    <a:pt x="284" y="30"/>
                    <a:pt x="284" y="31"/>
                  </a:cubicBezTo>
                  <a:cubicBezTo>
                    <a:pt x="283" y="31"/>
                    <a:pt x="282" y="32"/>
                    <a:pt x="282" y="33"/>
                  </a:cubicBezTo>
                  <a:cubicBezTo>
                    <a:pt x="282" y="33"/>
                    <a:pt x="284" y="34"/>
                    <a:pt x="284" y="35"/>
                  </a:cubicBezTo>
                  <a:cubicBezTo>
                    <a:pt x="284" y="35"/>
                    <a:pt x="283" y="37"/>
                    <a:pt x="282" y="37"/>
                  </a:cubicBezTo>
                  <a:cubicBezTo>
                    <a:pt x="282" y="37"/>
                    <a:pt x="281" y="38"/>
                    <a:pt x="281" y="39"/>
                  </a:cubicBezTo>
                  <a:cubicBezTo>
                    <a:pt x="281" y="40"/>
                    <a:pt x="279" y="41"/>
                    <a:pt x="279" y="41"/>
                  </a:cubicBezTo>
                  <a:cubicBezTo>
                    <a:pt x="279" y="42"/>
                    <a:pt x="281" y="42"/>
                    <a:pt x="281" y="43"/>
                  </a:cubicBezTo>
                  <a:cubicBezTo>
                    <a:pt x="282" y="42"/>
                    <a:pt x="282" y="42"/>
                    <a:pt x="283" y="41"/>
                  </a:cubicBezTo>
                  <a:close/>
                  <a:moveTo>
                    <a:pt x="270" y="34"/>
                  </a:moveTo>
                  <a:cubicBezTo>
                    <a:pt x="270" y="35"/>
                    <a:pt x="271" y="32"/>
                    <a:pt x="272" y="32"/>
                  </a:cubicBezTo>
                  <a:cubicBezTo>
                    <a:pt x="272" y="32"/>
                    <a:pt x="274" y="34"/>
                    <a:pt x="274" y="34"/>
                  </a:cubicBezTo>
                  <a:cubicBezTo>
                    <a:pt x="275" y="34"/>
                    <a:pt x="275" y="32"/>
                    <a:pt x="276" y="32"/>
                  </a:cubicBezTo>
                  <a:cubicBezTo>
                    <a:pt x="276" y="31"/>
                    <a:pt x="277" y="30"/>
                    <a:pt x="277" y="30"/>
                  </a:cubicBezTo>
                  <a:cubicBezTo>
                    <a:pt x="277" y="29"/>
                    <a:pt x="276" y="28"/>
                    <a:pt x="275" y="28"/>
                  </a:cubicBezTo>
                  <a:cubicBezTo>
                    <a:pt x="275" y="28"/>
                    <a:pt x="273" y="26"/>
                    <a:pt x="273" y="26"/>
                  </a:cubicBezTo>
                  <a:cubicBezTo>
                    <a:pt x="273" y="26"/>
                    <a:pt x="271" y="28"/>
                    <a:pt x="271" y="28"/>
                  </a:cubicBezTo>
                  <a:cubicBezTo>
                    <a:pt x="271" y="29"/>
                    <a:pt x="270" y="30"/>
                    <a:pt x="270" y="31"/>
                  </a:cubicBezTo>
                  <a:cubicBezTo>
                    <a:pt x="269" y="31"/>
                    <a:pt x="268" y="32"/>
                    <a:pt x="268" y="33"/>
                  </a:cubicBezTo>
                  <a:cubicBezTo>
                    <a:pt x="269" y="33"/>
                    <a:pt x="269" y="34"/>
                    <a:pt x="270" y="34"/>
                  </a:cubicBezTo>
                  <a:close/>
                  <a:moveTo>
                    <a:pt x="295" y="25"/>
                  </a:moveTo>
                  <a:cubicBezTo>
                    <a:pt x="295" y="25"/>
                    <a:pt x="293" y="27"/>
                    <a:pt x="293" y="27"/>
                  </a:cubicBezTo>
                  <a:cubicBezTo>
                    <a:pt x="293" y="28"/>
                    <a:pt x="295" y="29"/>
                    <a:pt x="295" y="29"/>
                  </a:cubicBezTo>
                  <a:cubicBezTo>
                    <a:pt x="296" y="29"/>
                    <a:pt x="297" y="31"/>
                    <a:pt x="298" y="31"/>
                  </a:cubicBezTo>
                  <a:cubicBezTo>
                    <a:pt x="298" y="31"/>
                    <a:pt x="299" y="29"/>
                    <a:pt x="299" y="29"/>
                  </a:cubicBezTo>
                  <a:cubicBezTo>
                    <a:pt x="300" y="28"/>
                    <a:pt x="301" y="27"/>
                    <a:pt x="301" y="26"/>
                  </a:cubicBezTo>
                  <a:cubicBezTo>
                    <a:pt x="301" y="26"/>
                    <a:pt x="303" y="25"/>
                    <a:pt x="303" y="24"/>
                  </a:cubicBezTo>
                  <a:cubicBezTo>
                    <a:pt x="303" y="23"/>
                    <a:pt x="301" y="23"/>
                    <a:pt x="301" y="22"/>
                  </a:cubicBezTo>
                  <a:cubicBezTo>
                    <a:pt x="299" y="24"/>
                    <a:pt x="298" y="25"/>
                    <a:pt x="297" y="27"/>
                  </a:cubicBezTo>
                  <a:cubicBezTo>
                    <a:pt x="296" y="27"/>
                    <a:pt x="296" y="25"/>
                    <a:pt x="295" y="25"/>
                  </a:cubicBezTo>
                  <a:close/>
                  <a:moveTo>
                    <a:pt x="373" y="39"/>
                  </a:moveTo>
                  <a:cubicBezTo>
                    <a:pt x="373" y="38"/>
                    <a:pt x="374" y="37"/>
                    <a:pt x="375" y="37"/>
                  </a:cubicBezTo>
                  <a:cubicBezTo>
                    <a:pt x="375" y="36"/>
                    <a:pt x="376" y="38"/>
                    <a:pt x="377" y="38"/>
                  </a:cubicBezTo>
                  <a:cubicBezTo>
                    <a:pt x="377" y="38"/>
                    <a:pt x="378" y="36"/>
                    <a:pt x="378" y="36"/>
                  </a:cubicBezTo>
                  <a:cubicBezTo>
                    <a:pt x="379" y="36"/>
                    <a:pt x="380" y="37"/>
                    <a:pt x="381" y="38"/>
                  </a:cubicBezTo>
                  <a:cubicBezTo>
                    <a:pt x="381" y="38"/>
                    <a:pt x="383" y="39"/>
                    <a:pt x="383" y="39"/>
                  </a:cubicBezTo>
                  <a:cubicBezTo>
                    <a:pt x="384" y="39"/>
                    <a:pt x="384" y="37"/>
                    <a:pt x="385" y="37"/>
                  </a:cubicBezTo>
                  <a:cubicBezTo>
                    <a:pt x="384" y="37"/>
                    <a:pt x="383" y="36"/>
                    <a:pt x="382" y="35"/>
                  </a:cubicBezTo>
                  <a:cubicBezTo>
                    <a:pt x="382" y="35"/>
                    <a:pt x="381" y="34"/>
                    <a:pt x="380" y="34"/>
                  </a:cubicBezTo>
                  <a:cubicBezTo>
                    <a:pt x="380" y="33"/>
                    <a:pt x="379" y="32"/>
                    <a:pt x="378" y="32"/>
                  </a:cubicBezTo>
                  <a:cubicBezTo>
                    <a:pt x="378" y="32"/>
                    <a:pt x="377" y="34"/>
                    <a:pt x="376" y="34"/>
                  </a:cubicBezTo>
                  <a:cubicBezTo>
                    <a:pt x="376" y="34"/>
                    <a:pt x="374" y="32"/>
                    <a:pt x="374" y="33"/>
                  </a:cubicBezTo>
                  <a:cubicBezTo>
                    <a:pt x="373" y="33"/>
                    <a:pt x="373" y="34"/>
                    <a:pt x="372" y="35"/>
                  </a:cubicBezTo>
                  <a:cubicBezTo>
                    <a:pt x="372" y="35"/>
                    <a:pt x="371" y="36"/>
                    <a:pt x="371" y="37"/>
                  </a:cubicBezTo>
                  <a:cubicBezTo>
                    <a:pt x="370" y="38"/>
                    <a:pt x="369" y="39"/>
                    <a:pt x="369" y="39"/>
                  </a:cubicBezTo>
                  <a:cubicBezTo>
                    <a:pt x="369" y="40"/>
                    <a:pt x="371" y="40"/>
                    <a:pt x="371" y="41"/>
                  </a:cubicBezTo>
                  <a:cubicBezTo>
                    <a:pt x="372" y="40"/>
                    <a:pt x="372" y="39"/>
                    <a:pt x="373" y="39"/>
                  </a:cubicBezTo>
                  <a:close/>
                  <a:moveTo>
                    <a:pt x="410" y="50"/>
                  </a:moveTo>
                  <a:cubicBezTo>
                    <a:pt x="411" y="49"/>
                    <a:pt x="412" y="48"/>
                    <a:pt x="412" y="47"/>
                  </a:cubicBezTo>
                  <a:cubicBezTo>
                    <a:pt x="412" y="47"/>
                    <a:pt x="410" y="46"/>
                    <a:pt x="410" y="46"/>
                  </a:cubicBezTo>
                  <a:cubicBezTo>
                    <a:pt x="410" y="46"/>
                    <a:pt x="408" y="44"/>
                    <a:pt x="408" y="44"/>
                  </a:cubicBezTo>
                  <a:cubicBezTo>
                    <a:pt x="407" y="44"/>
                    <a:pt x="406" y="46"/>
                    <a:pt x="406" y="46"/>
                  </a:cubicBezTo>
                  <a:cubicBezTo>
                    <a:pt x="405" y="47"/>
                    <a:pt x="405" y="48"/>
                    <a:pt x="404" y="49"/>
                  </a:cubicBezTo>
                  <a:cubicBezTo>
                    <a:pt x="404" y="49"/>
                    <a:pt x="402" y="50"/>
                    <a:pt x="402" y="51"/>
                  </a:cubicBezTo>
                  <a:cubicBezTo>
                    <a:pt x="402" y="51"/>
                    <a:pt x="404" y="52"/>
                    <a:pt x="405" y="52"/>
                  </a:cubicBezTo>
                  <a:cubicBezTo>
                    <a:pt x="405" y="53"/>
                    <a:pt x="406" y="54"/>
                    <a:pt x="407" y="54"/>
                  </a:cubicBezTo>
                  <a:cubicBezTo>
                    <a:pt x="408" y="53"/>
                    <a:pt x="409" y="51"/>
                    <a:pt x="410" y="50"/>
                  </a:cubicBezTo>
                  <a:close/>
                  <a:moveTo>
                    <a:pt x="399" y="41"/>
                  </a:moveTo>
                  <a:cubicBezTo>
                    <a:pt x="400" y="40"/>
                    <a:pt x="400" y="40"/>
                    <a:pt x="401" y="39"/>
                  </a:cubicBezTo>
                  <a:cubicBezTo>
                    <a:pt x="402" y="37"/>
                    <a:pt x="403" y="36"/>
                    <a:pt x="404" y="35"/>
                  </a:cubicBezTo>
                  <a:cubicBezTo>
                    <a:pt x="403" y="33"/>
                    <a:pt x="401" y="32"/>
                    <a:pt x="400" y="31"/>
                  </a:cubicBezTo>
                  <a:cubicBezTo>
                    <a:pt x="399" y="32"/>
                    <a:pt x="399" y="33"/>
                    <a:pt x="398" y="33"/>
                  </a:cubicBezTo>
                  <a:cubicBezTo>
                    <a:pt x="397" y="35"/>
                    <a:pt x="396" y="36"/>
                    <a:pt x="395" y="38"/>
                  </a:cubicBezTo>
                  <a:cubicBezTo>
                    <a:pt x="394" y="39"/>
                    <a:pt x="392" y="41"/>
                    <a:pt x="391" y="42"/>
                  </a:cubicBezTo>
                  <a:cubicBezTo>
                    <a:pt x="393" y="43"/>
                    <a:pt x="394" y="45"/>
                    <a:pt x="396" y="46"/>
                  </a:cubicBezTo>
                  <a:cubicBezTo>
                    <a:pt x="397" y="44"/>
                    <a:pt x="398" y="43"/>
                    <a:pt x="399" y="41"/>
                  </a:cubicBezTo>
                  <a:close/>
                  <a:moveTo>
                    <a:pt x="433" y="53"/>
                  </a:moveTo>
                  <a:cubicBezTo>
                    <a:pt x="434" y="53"/>
                    <a:pt x="434" y="54"/>
                    <a:pt x="435" y="54"/>
                  </a:cubicBezTo>
                  <a:cubicBezTo>
                    <a:pt x="436" y="55"/>
                    <a:pt x="437" y="56"/>
                    <a:pt x="437" y="56"/>
                  </a:cubicBezTo>
                  <a:cubicBezTo>
                    <a:pt x="438" y="56"/>
                    <a:pt x="439" y="54"/>
                    <a:pt x="439" y="54"/>
                  </a:cubicBezTo>
                  <a:cubicBezTo>
                    <a:pt x="440" y="53"/>
                    <a:pt x="440" y="52"/>
                    <a:pt x="441" y="52"/>
                  </a:cubicBezTo>
                  <a:cubicBezTo>
                    <a:pt x="441" y="51"/>
                    <a:pt x="442" y="50"/>
                    <a:pt x="442" y="49"/>
                  </a:cubicBezTo>
                  <a:cubicBezTo>
                    <a:pt x="442" y="49"/>
                    <a:pt x="440" y="48"/>
                    <a:pt x="440" y="48"/>
                  </a:cubicBezTo>
                  <a:cubicBezTo>
                    <a:pt x="440" y="48"/>
                    <a:pt x="439" y="50"/>
                    <a:pt x="438" y="50"/>
                  </a:cubicBezTo>
                  <a:cubicBezTo>
                    <a:pt x="438" y="50"/>
                    <a:pt x="437" y="48"/>
                    <a:pt x="436" y="48"/>
                  </a:cubicBezTo>
                  <a:cubicBezTo>
                    <a:pt x="436" y="48"/>
                    <a:pt x="435" y="46"/>
                    <a:pt x="434" y="47"/>
                  </a:cubicBezTo>
                  <a:cubicBezTo>
                    <a:pt x="433" y="47"/>
                    <a:pt x="433" y="48"/>
                    <a:pt x="432" y="49"/>
                  </a:cubicBezTo>
                  <a:cubicBezTo>
                    <a:pt x="432" y="49"/>
                    <a:pt x="431" y="50"/>
                    <a:pt x="431" y="51"/>
                  </a:cubicBezTo>
                  <a:cubicBezTo>
                    <a:pt x="430" y="51"/>
                    <a:pt x="429" y="53"/>
                    <a:pt x="429" y="53"/>
                  </a:cubicBezTo>
                  <a:cubicBezTo>
                    <a:pt x="429" y="54"/>
                    <a:pt x="431" y="54"/>
                    <a:pt x="431" y="55"/>
                  </a:cubicBezTo>
                  <a:cubicBezTo>
                    <a:pt x="432" y="54"/>
                    <a:pt x="432" y="53"/>
                    <a:pt x="433" y="53"/>
                  </a:cubicBezTo>
                  <a:close/>
                  <a:moveTo>
                    <a:pt x="464" y="31"/>
                  </a:moveTo>
                  <a:cubicBezTo>
                    <a:pt x="464" y="30"/>
                    <a:pt x="466" y="32"/>
                    <a:pt x="466" y="32"/>
                  </a:cubicBezTo>
                  <a:cubicBezTo>
                    <a:pt x="466" y="32"/>
                    <a:pt x="468" y="30"/>
                    <a:pt x="468" y="30"/>
                  </a:cubicBezTo>
                  <a:cubicBezTo>
                    <a:pt x="468" y="30"/>
                    <a:pt x="466" y="28"/>
                    <a:pt x="466" y="28"/>
                  </a:cubicBezTo>
                  <a:cubicBezTo>
                    <a:pt x="465" y="28"/>
                    <a:pt x="463" y="27"/>
                    <a:pt x="463" y="27"/>
                  </a:cubicBezTo>
                  <a:cubicBezTo>
                    <a:pt x="463" y="26"/>
                    <a:pt x="465" y="25"/>
                    <a:pt x="465" y="24"/>
                  </a:cubicBezTo>
                  <a:cubicBezTo>
                    <a:pt x="465" y="24"/>
                    <a:pt x="466" y="23"/>
                    <a:pt x="467" y="22"/>
                  </a:cubicBezTo>
                  <a:cubicBezTo>
                    <a:pt x="467" y="22"/>
                    <a:pt x="469" y="20"/>
                    <a:pt x="468" y="20"/>
                  </a:cubicBezTo>
                  <a:cubicBezTo>
                    <a:pt x="468" y="19"/>
                    <a:pt x="467" y="19"/>
                    <a:pt x="466" y="18"/>
                  </a:cubicBezTo>
                  <a:cubicBezTo>
                    <a:pt x="466" y="18"/>
                    <a:pt x="465" y="20"/>
                    <a:pt x="465" y="20"/>
                  </a:cubicBezTo>
                  <a:cubicBezTo>
                    <a:pt x="464" y="21"/>
                    <a:pt x="463" y="19"/>
                    <a:pt x="462" y="19"/>
                  </a:cubicBezTo>
                  <a:cubicBezTo>
                    <a:pt x="462" y="19"/>
                    <a:pt x="461" y="20"/>
                    <a:pt x="461" y="21"/>
                  </a:cubicBezTo>
                  <a:cubicBezTo>
                    <a:pt x="461" y="21"/>
                    <a:pt x="463" y="22"/>
                    <a:pt x="463" y="23"/>
                  </a:cubicBezTo>
                  <a:cubicBezTo>
                    <a:pt x="463" y="23"/>
                    <a:pt x="461" y="24"/>
                    <a:pt x="461" y="25"/>
                  </a:cubicBezTo>
                  <a:cubicBezTo>
                    <a:pt x="461" y="25"/>
                    <a:pt x="463" y="26"/>
                    <a:pt x="463" y="27"/>
                  </a:cubicBezTo>
                  <a:cubicBezTo>
                    <a:pt x="463" y="27"/>
                    <a:pt x="462" y="28"/>
                    <a:pt x="462" y="29"/>
                  </a:cubicBezTo>
                  <a:cubicBezTo>
                    <a:pt x="462" y="29"/>
                    <a:pt x="460" y="30"/>
                    <a:pt x="460" y="31"/>
                  </a:cubicBezTo>
                  <a:cubicBezTo>
                    <a:pt x="460" y="32"/>
                    <a:pt x="462" y="32"/>
                    <a:pt x="462" y="33"/>
                  </a:cubicBezTo>
                  <a:cubicBezTo>
                    <a:pt x="463" y="32"/>
                    <a:pt x="463" y="31"/>
                    <a:pt x="464" y="31"/>
                  </a:cubicBezTo>
                  <a:close/>
                  <a:moveTo>
                    <a:pt x="483" y="38"/>
                  </a:moveTo>
                  <a:cubicBezTo>
                    <a:pt x="483" y="38"/>
                    <a:pt x="485" y="40"/>
                    <a:pt x="485" y="40"/>
                  </a:cubicBezTo>
                  <a:cubicBezTo>
                    <a:pt x="485" y="39"/>
                    <a:pt x="487" y="38"/>
                    <a:pt x="487" y="37"/>
                  </a:cubicBezTo>
                  <a:cubicBezTo>
                    <a:pt x="487" y="37"/>
                    <a:pt x="485" y="36"/>
                    <a:pt x="485" y="36"/>
                  </a:cubicBezTo>
                  <a:cubicBezTo>
                    <a:pt x="484" y="36"/>
                    <a:pt x="483" y="34"/>
                    <a:pt x="482" y="34"/>
                  </a:cubicBezTo>
                  <a:cubicBezTo>
                    <a:pt x="482" y="34"/>
                    <a:pt x="481" y="36"/>
                    <a:pt x="481" y="36"/>
                  </a:cubicBezTo>
                  <a:cubicBezTo>
                    <a:pt x="480" y="37"/>
                    <a:pt x="479" y="38"/>
                    <a:pt x="479" y="39"/>
                  </a:cubicBezTo>
                  <a:cubicBezTo>
                    <a:pt x="479" y="39"/>
                    <a:pt x="481" y="40"/>
                    <a:pt x="481" y="40"/>
                  </a:cubicBezTo>
                  <a:cubicBezTo>
                    <a:pt x="482" y="40"/>
                    <a:pt x="482" y="38"/>
                    <a:pt x="483" y="38"/>
                  </a:cubicBezTo>
                  <a:close/>
                  <a:moveTo>
                    <a:pt x="498" y="32"/>
                  </a:moveTo>
                  <a:cubicBezTo>
                    <a:pt x="499" y="32"/>
                    <a:pt x="500" y="34"/>
                    <a:pt x="500" y="34"/>
                  </a:cubicBezTo>
                  <a:cubicBezTo>
                    <a:pt x="501" y="34"/>
                    <a:pt x="502" y="32"/>
                    <a:pt x="502" y="31"/>
                  </a:cubicBezTo>
                  <a:cubicBezTo>
                    <a:pt x="502" y="31"/>
                    <a:pt x="500" y="30"/>
                    <a:pt x="500" y="30"/>
                  </a:cubicBezTo>
                  <a:cubicBezTo>
                    <a:pt x="500" y="29"/>
                    <a:pt x="501" y="28"/>
                    <a:pt x="502" y="27"/>
                  </a:cubicBezTo>
                  <a:cubicBezTo>
                    <a:pt x="501" y="27"/>
                    <a:pt x="500" y="26"/>
                    <a:pt x="499" y="26"/>
                  </a:cubicBezTo>
                  <a:cubicBezTo>
                    <a:pt x="499" y="26"/>
                    <a:pt x="498" y="28"/>
                    <a:pt x="498" y="28"/>
                  </a:cubicBezTo>
                  <a:cubicBezTo>
                    <a:pt x="497" y="29"/>
                    <a:pt x="496" y="29"/>
                    <a:pt x="496" y="30"/>
                  </a:cubicBezTo>
                  <a:cubicBezTo>
                    <a:pt x="496" y="31"/>
                    <a:pt x="494" y="32"/>
                    <a:pt x="494" y="32"/>
                  </a:cubicBezTo>
                  <a:cubicBezTo>
                    <a:pt x="494" y="33"/>
                    <a:pt x="496" y="34"/>
                    <a:pt x="496" y="34"/>
                  </a:cubicBezTo>
                  <a:cubicBezTo>
                    <a:pt x="497" y="34"/>
                    <a:pt x="497" y="32"/>
                    <a:pt x="498" y="32"/>
                  </a:cubicBezTo>
                  <a:close/>
                  <a:moveTo>
                    <a:pt x="527" y="36"/>
                  </a:moveTo>
                  <a:cubicBezTo>
                    <a:pt x="526" y="36"/>
                    <a:pt x="525" y="34"/>
                    <a:pt x="525" y="34"/>
                  </a:cubicBezTo>
                  <a:cubicBezTo>
                    <a:pt x="524" y="34"/>
                    <a:pt x="523" y="36"/>
                    <a:pt x="523" y="37"/>
                  </a:cubicBezTo>
                  <a:cubicBezTo>
                    <a:pt x="523" y="37"/>
                    <a:pt x="525" y="38"/>
                    <a:pt x="525" y="38"/>
                  </a:cubicBezTo>
                  <a:cubicBezTo>
                    <a:pt x="525" y="39"/>
                    <a:pt x="527" y="40"/>
                    <a:pt x="527" y="40"/>
                  </a:cubicBezTo>
                  <a:cubicBezTo>
                    <a:pt x="528" y="40"/>
                    <a:pt x="529" y="38"/>
                    <a:pt x="529" y="38"/>
                  </a:cubicBezTo>
                  <a:cubicBezTo>
                    <a:pt x="530" y="37"/>
                    <a:pt x="530" y="36"/>
                    <a:pt x="531" y="36"/>
                  </a:cubicBezTo>
                  <a:cubicBezTo>
                    <a:pt x="530" y="35"/>
                    <a:pt x="529" y="35"/>
                    <a:pt x="528" y="34"/>
                  </a:cubicBezTo>
                  <a:cubicBezTo>
                    <a:pt x="528" y="34"/>
                    <a:pt x="530" y="32"/>
                    <a:pt x="530" y="32"/>
                  </a:cubicBezTo>
                  <a:cubicBezTo>
                    <a:pt x="530" y="31"/>
                    <a:pt x="528" y="30"/>
                    <a:pt x="528" y="30"/>
                  </a:cubicBezTo>
                  <a:cubicBezTo>
                    <a:pt x="528" y="30"/>
                    <a:pt x="526" y="32"/>
                    <a:pt x="526" y="32"/>
                  </a:cubicBezTo>
                  <a:cubicBezTo>
                    <a:pt x="526" y="33"/>
                    <a:pt x="528" y="33"/>
                    <a:pt x="528" y="34"/>
                  </a:cubicBezTo>
                  <a:cubicBezTo>
                    <a:pt x="528" y="34"/>
                    <a:pt x="527" y="36"/>
                    <a:pt x="527" y="36"/>
                  </a:cubicBezTo>
                  <a:close/>
                  <a:moveTo>
                    <a:pt x="567" y="49"/>
                  </a:moveTo>
                  <a:cubicBezTo>
                    <a:pt x="567" y="49"/>
                    <a:pt x="568" y="47"/>
                    <a:pt x="568" y="47"/>
                  </a:cubicBezTo>
                  <a:cubicBezTo>
                    <a:pt x="569" y="46"/>
                    <a:pt x="569" y="45"/>
                    <a:pt x="570" y="44"/>
                  </a:cubicBezTo>
                  <a:cubicBezTo>
                    <a:pt x="571" y="43"/>
                    <a:pt x="572" y="41"/>
                    <a:pt x="573" y="40"/>
                  </a:cubicBezTo>
                  <a:cubicBezTo>
                    <a:pt x="573" y="40"/>
                    <a:pt x="572" y="38"/>
                    <a:pt x="571" y="38"/>
                  </a:cubicBezTo>
                  <a:cubicBezTo>
                    <a:pt x="571" y="38"/>
                    <a:pt x="570" y="40"/>
                    <a:pt x="569" y="40"/>
                  </a:cubicBezTo>
                  <a:cubicBezTo>
                    <a:pt x="569" y="41"/>
                    <a:pt x="568" y="42"/>
                    <a:pt x="568" y="43"/>
                  </a:cubicBezTo>
                  <a:cubicBezTo>
                    <a:pt x="567" y="44"/>
                    <a:pt x="565" y="46"/>
                    <a:pt x="564" y="47"/>
                  </a:cubicBezTo>
                  <a:cubicBezTo>
                    <a:pt x="565" y="47"/>
                    <a:pt x="566" y="49"/>
                    <a:pt x="567" y="49"/>
                  </a:cubicBezTo>
                  <a:close/>
                  <a:moveTo>
                    <a:pt x="614" y="28"/>
                  </a:moveTo>
                  <a:cubicBezTo>
                    <a:pt x="614" y="28"/>
                    <a:pt x="615" y="26"/>
                    <a:pt x="616" y="26"/>
                  </a:cubicBezTo>
                  <a:cubicBezTo>
                    <a:pt x="616" y="26"/>
                    <a:pt x="618" y="28"/>
                    <a:pt x="618" y="28"/>
                  </a:cubicBezTo>
                  <a:cubicBezTo>
                    <a:pt x="618" y="28"/>
                    <a:pt x="620" y="30"/>
                    <a:pt x="620" y="30"/>
                  </a:cubicBezTo>
                  <a:cubicBezTo>
                    <a:pt x="620" y="30"/>
                    <a:pt x="622" y="28"/>
                    <a:pt x="622" y="27"/>
                  </a:cubicBezTo>
                  <a:cubicBezTo>
                    <a:pt x="622" y="27"/>
                    <a:pt x="620" y="26"/>
                    <a:pt x="619" y="26"/>
                  </a:cubicBezTo>
                  <a:cubicBezTo>
                    <a:pt x="619" y="25"/>
                    <a:pt x="621" y="24"/>
                    <a:pt x="621" y="23"/>
                  </a:cubicBezTo>
                  <a:cubicBezTo>
                    <a:pt x="621" y="23"/>
                    <a:pt x="620" y="22"/>
                    <a:pt x="619" y="22"/>
                  </a:cubicBezTo>
                  <a:cubicBezTo>
                    <a:pt x="618" y="22"/>
                    <a:pt x="618" y="24"/>
                    <a:pt x="617" y="24"/>
                  </a:cubicBezTo>
                  <a:cubicBezTo>
                    <a:pt x="617" y="24"/>
                    <a:pt x="616" y="22"/>
                    <a:pt x="615" y="22"/>
                  </a:cubicBezTo>
                  <a:cubicBezTo>
                    <a:pt x="615" y="22"/>
                    <a:pt x="614" y="24"/>
                    <a:pt x="613" y="24"/>
                  </a:cubicBezTo>
                  <a:cubicBezTo>
                    <a:pt x="613" y="25"/>
                    <a:pt x="612" y="26"/>
                    <a:pt x="612" y="27"/>
                  </a:cubicBezTo>
                  <a:cubicBezTo>
                    <a:pt x="611" y="27"/>
                    <a:pt x="610" y="28"/>
                    <a:pt x="610" y="29"/>
                  </a:cubicBezTo>
                  <a:cubicBezTo>
                    <a:pt x="610" y="30"/>
                    <a:pt x="612" y="30"/>
                    <a:pt x="612" y="31"/>
                  </a:cubicBezTo>
                  <a:cubicBezTo>
                    <a:pt x="613" y="30"/>
                    <a:pt x="613" y="29"/>
                    <a:pt x="614" y="28"/>
                  </a:cubicBezTo>
                  <a:close/>
                  <a:moveTo>
                    <a:pt x="628" y="29"/>
                  </a:moveTo>
                  <a:cubicBezTo>
                    <a:pt x="629" y="27"/>
                    <a:pt x="630" y="26"/>
                    <a:pt x="631" y="24"/>
                  </a:cubicBezTo>
                  <a:cubicBezTo>
                    <a:pt x="631" y="24"/>
                    <a:pt x="630" y="22"/>
                    <a:pt x="629" y="22"/>
                  </a:cubicBezTo>
                  <a:cubicBezTo>
                    <a:pt x="629" y="22"/>
                    <a:pt x="628" y="24"/>
                    <a:pt x="627" y="25"/>
                  </a:cubicBezTo>
                  <a:cubicBezTo>
                    <a:pt x="627" y="25"/>
                    <a:pt x="626" y="26"/>
                    <a:pt x="626" y="27"/>
                  </a:cubicBezTo>
                  <a:cubicBezTo>
                    <a:pt x="625" y="27"/>
                    <a:pt x="624" y="29"/>
                    <a:pt x="624" y="29"/>
                  </a:cubicBezTo>
                  <a:cubicBezTo>
                    <a:pt x="624" y="30"/>
                    <a:pt x="626" y="30"/>
                    <a:pt x="626" y="31"/>
                  </a:cubicBezTo>
                  <a:cubicBezTo>
                    <a:pt x="627" y="30"/>
                    <a:pt x="627" y="29"/>
                    <a:pt x="628" y="29"/>
                  </a:cubicBezTo>
                  <a:close/>
                  <a:moveTo>
                    <a:pt x="650" y="32"/>
                  </a:moveTo>
                  <a:cubicBezTo>
                    <a:pt x="651" y="32"/>
                    <a:pt x="652" y="33"/>
                    <a:pt x="653" y="33"/>
                  </a:cubicBezTo>
                  <a:cubicBezTo>
                    <a:pt x="653" y="33"/>
                    <a:pt x="654" y="31"/>
                    <a:pt x="654" y="31"/>
                  </a:cubicBezTo>
                  <a:cubicBezTo>
                    <a:pt x="655" y="31"/>
                    <a:pt x="655" y="29"/>
                    <a:pt x="656" y="29"/>
                  </a:cubicBezTo>
                  <a:cubicBezTo>
                    <a:pt x="656" y="29"/>
                    <a:pt x="658" y="31"/>
                    <a:pt x="658" y="30"/>
                  </a:cubicBezTo>
                  <a:cubicBezTo>
                    <a:pt x="659" y="30"/>
                    <a:pt x="660" y="29"/>
                    <a:pt x="660" y="28"/>
                  </a:cubicBezTo>
                  <a:cubicBezTo>
                    <a:pt x="660" y="28"/>
                    <a:pt x="662" y="26"/>
                    <a:pt x="662" y="26"/>
                  </a:cubicBezTo>
                  <a:cubicBezTo>
                    <a:pt x="662" y="25"/>
                    <a:pt x="660" y="25"/>
                    <a:pt x="659" y="24"/>
                  </a:cubicBezTo>
                  <a:cubicBezTo>
                    <a:pt x="659" y="25"/>
                    <a:pt x="658" y="26"/>
                    <a:pt x="658" y="27"/>
                  </a:cubicBezTo>
                  <a:cubicBezTo>
                    <a:pt x="657" y="27"/>
                    <a:pt x="656" y="25"/>
                    <a:pt x="655" y="25"/>
                  </a:cubicBezTo>
                  <a:cubicBezTo>
                    <a:pt x="655" y="25"/>
                    <a:pt x="653" y="23"/>
                    <a:pt x="653" y="23"/>
                  </a:cubicBezTo>
                  <a:cubicBezTo>
                    <a:pt x="653" y="23"/>
                    <a:pt x="652" y="25"/>
                    <a:pt x="652" y="25"/>
                  </a:cubicBezTo>
                  <a:cubicBezTo>
                    <a:pt x="651" y="26"/>
                    <a:pt x="650" y="27"/>
                    <a:pt x="650" y="28"/>
                  </a:cubicBezTo>
                  <a:cubicBezTo>
                    <a:pt x="649" y="28"/>
                    <a:pt x="649" y="29"/>
                    <a:pt x="648" y="30"/>
                  </a:cubicBezTo>
                  <a:cubicBezTo>
                    <a:pt x="649" y="30"/>
                    <a:pt x="650" y="31"/>
                    <a:pt x="650" y="32"/>
                  </a:cubicBezTo>
                  <a:close/>
                  <a:moveTo>
                    <a:pt x="695" y="38"/>
                  </a:moveTo>
                  <a:cubicBezTo>
                    <a:pt x="696" y="37"/>
                    <a:pt x="696" y="36"/>
                    <a:pt x="697" y="35"/>
                  </a:cubicBezTo>
                  <a:cubicBezTo>
                    <a:pt x="697" y="35"/>
                    <a:pt x="699" y="34"/>
                    <a:pt x="699" y="33"/>
                  </a:cubicBezTo>
                  <a:cubicBezTo>
                    <a:pt x="699" y="33"/>
                    <a:pt x="697" y="32"/>
                    <a:pt x="696" y="31"/>
                  </a:cubicBezTo>
                  <a:cubicBezTo>
                    <a:pt x="696" y="31"/>
                    <a:pt x="698" y="30"/>
                    <a:pt x="698" y="29"/>
                  </a:cubicBezTo>
                  <a:cubicBezTo>
                    <a:pt x="698" y="29"/>
                    <a:pt x="696" y="27"/>
                    <a:pt x="696" y="27"/>
                  </a:cubicBezTo>
                  <a:cubicBezTo>
                    <a:pt x="695" y="28"/>
                    <a:pt x="694" y="29"/>
                    <a:pt x="694" y="30"/>
                  </a:cubicBezTo>
                  <a:cubicBezTo>
                    <a:pt x="694" y="30"/>
                    <a:pt x="693" y="31"/>
                    <a:pt x="692" y="32"/>
                  </a:cubicBezTo>
                  <a:cubicBezTo>
                    <a:pt x="693" y="33"/>
                    <a:pt x="695" y="33"/>
                    <a:pt x="695" y="34"/>
                  </a:cubicBezTo>
                  <a:cubicBezTo>
                    <a:pt x="695" y="34"/>
                    <a:pt x="693" y="35"/>
                    <a:pt x="693" y="36"/>
                  </a:cubicBezTo>
                  <a:cubicBezTo>
                    <a:pt x="694" y="36"/>
                    <a:pt x="695" y="38"/>
                    <a:pt x="695" y="38"/>
                  </a:cubicBezTo>
                  <a:close/>
                  <a:moveTo>
                    <a:pt x="720" y="28"/>
                  </a:moveTo>
                  <a:cubicBezTo>
                    <a:pt x="721" y="27"/>
                    <a:pt x="721" y="27"/>
                    <a:pt x="722" y="26"/>
                  </a:cubicBezTo>
                  <a:cubicBezTo>
                    <a:pt x="720" y="25"/>
                    <a:pt x="719" y="24"/>
                    <a:pt x="717" y="23"/>
                  </a:cubicBezTo>
                  <a:cubicBezTo>
                    <a:pt x="717" y="23"/>
                    <a:pt x="716" y="24"/>
                    <a:pt x="716" y="25"/>
                  </a:cubicBezTo>
                  <a:cubicBezTo>
                    <a:pt x="715" y="25"/>
                    <a:pt x="718" y="26"/>
                    <a:pt x="718" y="26"/>
                  </a:cubicBezTo>
                  <a:cubicBezTo>
                    <a:pt x="718" y="27"/>
                    <a:pt x="716" y="28"/>
                    <a:pt x="716" y="29"/>
                  </a:cubicBezTo>
                  <a:cubicBezTo>
                    <a:pt x="716" y="29"/>
                    <a:pt x="714" y="30"/>
                    <a:pt x="714" y="31"/>
                  </a:cubicBezTo>
                  <a:cubicBezTo>
                    <a:pt x="714" y="32"/>
                    <a:pt x="716" y="32"/>
                    <a:pt x="717" y="33"/>
                  </a:cubicBezTo>
                  <a:cubicBezTo>
                    <a:pt x="718" y="31"/>
                    <a:pt x="719" y="30"/>
                    <a:pt x="720" y="28"/>
                  </a:cubicBezTo>
                  <a:close/>
                  <a:moveTo>
                    <a:pt x="736" y="44"/>
                  </a:moveTo>
                  <a:cubicBezTo>
                    <a:pt x="737" y="44"/>
                    <a:pt x="738" y="46"/>
                    <a:pt x="738" y="46"/>
                  </a:cubicBezTo>
                  <a:cubicBezTo>
                    <a:pt x="739" y="46"/>
                    <a:pt x="739" y="44"/>
                    <a:pt x="740" y="44"/>
                  </a:cubicBezTo>
                  <a:cubicBezTo>
                    <a:pt x="741" y="43"/>
                    <a:pt x="741" y="42"/>
                    <a:pt x="742" y="41"/>
                  </a:cubicBezTo>
                  <a:cubicBezTo>
                    <a:pt x="742" y="41"/>
                    <a:pt x="743" y="43"/>
                    <a:pt x="744" y="43"/>
                  </a:cubicBezTo>
                  <a:cubicBezTo>
                    <a:pt x="745" y="43"/>
                    <a:pt x="745" y="41"/>
                    <a:pt x="746" y="41"/>
                  </a:cubicBezTo>
                  <a:cubicBezTo>
                    <a:pt x="746" y="40"/>
                    <a:pt x="748" y="39"/>
                    <a:pt x="747" y="39"/>
                  </a:cubicBezTo>
                  <a:cubicBezTo>
                    <a:pt x="747" y="38"/>
                    <a:pt x="745" y="37"/>
                    <a:pt x="745" y="37"/>
                  </a:cubicBezTo>
                  <a:cubicBezTo>
                    <a:pt x="745" y="37"/>
                    <a:pt x="744" y="39"/>
                    <a:pt x="744" y="39"/>
                  </a:cubicBezTo>
                  <a:cubicBezTo>
                    <a:pt x="743" y="39"/>
                    <a:pt x="742" y="37"/>
                    <a:pt x="741" y="37"/>
                  </a:cubicBezTo>
                  <a:cubicBezTo>
                    <a:pt x="741" y="37"/>
                    <a:pt x="740" y="39"/>
                    <a:pt x="740" y="40"/>
                  </a:cubicBezTo>
                  <a:cubicBezTo>
                    <a:pt x="739" y="40"/>
                    <a:pt x="739" y="42"/>
                    <a:pt x="738" y="42"/>
                  </a:cubicBezTo>
                  <a:cubicBezTo>
                    <a:pt x="737" y="42"/>
                    <a:pt x="736" y="40"/>
                    <a:pt x="736" y="40"/>
                  </a:cubicBezTo>
                  <a:cubicBezTo>
                    <a:pt x="735" y="40"/>
                    <a:pt x="735" y="42"/>
                    <a:pt x="734" y="42"/>
                  </a:cubicBezTo>
                  <a:cubicBezTo>
                    <a:pt x="735" y="43"/>
                    <a:pt x="735" y="44"/>
                    <a:pt x="736" y="44"/>
                  </a:cubicBezTo>
                  <a:close/>
                  <a:moveTo>
                    <a:pt x="758" y="43"/>
                  </a:moveTo>
                  <a:cubicBezTo>
                    <a:pt x="758" y="43"/>
                    <a:pt x="760" y="41"/>
                    <a:pt x="760" y="41"/>
                  </a:cubicBezTo>
                  <a:cubicBezTo>
                    <a:pt x="760" y="40"/>
                    <a:pt x="761" y="39"/>
                    <a:pt x="761" y="39"/>
                  </a:cubicBezTo>
                  <a:cubicBezTo>
                    <a:pt x="762" y="38"/>
                    <a:pt x="763" y="37"/>
                    <a:pt x="763" y="36"/>
                  </a:cubicBezTo>
                  <a:cubicBezTo>
                    <a:pt x="763" y="36"/>
                    <a:pt x="761" y="35"/>
                    <a:pt x="761" y="35"/>
                  </a:cubicBezTo>
                  <a:cubicBezTo>
                    <a:pt x="761" y="34"/>
                    <a:pt x="762" y="33"/>
                    <a:pt x="763" y="32"/>
                  </a:cubicBezTo>
                  <a:cubicBezTo>
                    <a:pt x="763" y="32"/>
                    <a:pt x="765" y="34"/>
                    <a:pt x="765" y="34"/>
                  </a:cubicBezTo>
                  <a:cubicBezTo>
                    <a:pt x="765" y="34"/>
                    <a:pt x="766" y="32"/>
                    <a:pt x="767" y="32"/>
                  </a:cubicBezTo>
                  <a:cubicBezTo>
                    <a:pt x="767" y="31"/>
                    <a:pt x="768" y="30"/>
                    <a:pt x="768" y="30"/>
                  </a:cubicBezTo>
                  <a:cubicBezTo>
                    <a:pt x="767" y="29"/>
                    <a:pt x="765" y="27"/>
                    <a:pt x="764" y="26"/>
                  </a:cubicBezTo>
                  <a:cubicBezTo>
                    <a:pt x="763" y="27"/>
                    <a:pt x="763" y="28"/>
                    <a:pt x="762" y="29"/>
                  </a:cubicBezTo>
                  <a:cubicBezTo>
                    <a:pt x="762" y="29"/>
                    <a:pt x="760" y="27"/>
                    <a:pt x="760" y="27"/>
                  </a:cubicBezTo>
                  <a:cubicBezTo>
                    <a:pt x="760" y="27"/>
                    <a:pt x="758" y="29"/>
                    <a:pt x="758" y="29"/>
                  </a:cubicBezTo>
                  <a:cubicBezTo>
                    <a:pt x="758" y="29"/>
                    <a:pt x="761" y="30"/>
                    <a:pt x="760" y="31"/>
                  </a:cubicBezTo>
                  <a:cubicBezTo>
                    <a:pt x="760" y="31"/>
                    <a:pt x="759" y="32"/>
                    <a:pt x="759" y="33"/>
                  </a:cubicBezTo>
                  <a:cubicBezTo>
                    <a:pt x="759" y="33"/>
                    <a:pt x="761" y="34"/>
                    <a:pt x="761" y="35"/>
                  </a:cubicBezTo>
                  <a:cubicBezTo>
                    <a:pt x="761" y="35"/>
                    <a:pt x="760" y="36"/>
                    <a:pt x="759" y="37"/>
                  </a:cubicBezTo>
                  <a:cubicBezTo>
                    <a:pt x="759" y="37"/>
                    <a:pt x="758" y="39"/>
                    <a:pt x="758" y="39"/>
                  </a:cubicBezTo>
                  <a:cubicBezTo>
                    <a:pt x="757" y="40"/>
                    <a:pt x="756" y="41"/>
                    <a:pt x="756" y="41"/>
                  </a:cubicBezTo>
                  <a:cubicBezTo>
                    <a:pt x="757" y="42"/>
                    <a:pt x="757" y="43"/>
                    <a:pt x="758" y="43"/>
                  </a:cubicBezTo>
                  <a:close/>
                  <a:moveTo>
                    <a:pt x="750" y="30"/>
                  </a:moveTo>
                  <a:cubicBezTo>
                    <a:pt x="750" y="30"/>
                    <a:pt x="752" y="28"/>
                    <a:pt x="752" y="28"/>
                  </a:cubicBezTo>
                  <a:cubicBezTo>
                    <a:pt x="752" y="28"/>
                    <a:pt x="750" y="26"/>
                    <a:pt x="750" y="26"/>
                  </a:cubicBezTo>
                  <a:cubicBezTo>
                    <a:pt x="749" y="26"/>
                    <a:pt x="749" y="28"/>
                    <a:pt x="748" y="28"/>
                  </a:cubicBezTo>
                  <a:cubicBezTo>
                    <a:pt x="748" y="29"/>
                    <a:pt x="746" y="30"/>
                    <a:pt x="746" y="31"/>
                  </a:cubicBezTo>
                  <a:cubicBezTo>
                    <a:pt x="746" y="31"/>
                    <a:pt x="748" y="32"/>
                    <a:pt x="749" y="32"/>
                  </a:cubicBezTo>
                  <a:cubicBezTo>
                    <a:pt x="749" y="33"/>
                    <a:pt x="751" y="34"/>
                    <a:pt x="751" y="34"/>
                  </a:cubicBezTo>
                  <a:cubicBezTo>
                    <a:pt x="752" y="34"/>
                    <a:pt x="752" y="32"/>
                    <a:pt x="753" y="32"/>
                  </a:cubicBezTo>
                  <a:cubicBezTo>
                    <a:pt x="752" y="31"/>
                    <a:pt x="750" y="31"/>
                    <a:pt x="750" y="30"/>
                  </a:cubicBezTo>
                  <a:close/>
                  <a:moveTo>
                    <a:pt x="787" y="37"/>
                  </a:moveTo>
                  <a:cubicBezTo>
                    <a:pt x="787" y="37"/>
                    <a:pt x="789" y="36"/>
                    <a:pt x="789" y="35"/>
                  </a:cubicBezTo>
                  <a:cubicBezTo>
                    <a:pt x="789" y="35"/>
                    <a:pt x="787" y="34"/>
                    <a:pt x="787" y="33"/>
                  </a:cubicBezTo>
                  <a:cubicBezTo>
                    <a:pt x="787" y="33"/>
                    <a:pt x="788" y="32"/>
                    <a:pt x="789" y="31"/>
                  </a:cubicBezTo>
                  <a:cubicBezTo>
                    <a:pt x="789" y="31"/>
                    <a:pt x="790" y="29"/>
                    <a:pt x="790" y="29"/>
                  </a:cubicBezTo>
                  <a:cubicBezTo>
                    <a:pt x="790" y="28"/>
                    <a:pt x="788" y="27"/>
                    <a:pt x="788" y="27"/>
                  </a:cubicBezTo>
                  <a:cubicBezTo>
                    <a:pt x="787" y="27"/>
                    <a:pt x="786" y="26"/>
                    <a:pt x="786" y="25"/>
                  </a:cubicBezTo>
                  <a:cubicBezTo>
                    <a:pt x="785" y="25"/>
                    <a:pt x="784" y="27"/>
                    <a:pt x="784" y="28"/>
                  </a:cubicBezTo>
                  <a:cubicBezTo>
                    <a:pt x="784" y="28"/>
                    <a:pt x="782" y="26"/>
                    <a:pt x="782" y="26"/>
                  </a:cubicBezTo>
                  <a:cubicBezTo>
                    <a:pt x="781" y="26"/>
                    <a:pt x="781" y="28"/>
                    <a:pt x="780" y="28"/>
                  </a:cubicBezTo>
                  <a:cubicBezTo>
                    <a:pt x="780" y="29"/>
                    <a:pt x="778" y="30"/>
                    <a:pt x="778" y="30"/>
                  </a:cubicBezTo>
                  <a:cubicBezTo>
                    <a:pt x="778" y="31"/>
                    <a:pt x="780" y="32"/>
                    <a:pt x="781" y="32"/>
                  </a:cubicBezTo>
                  <a:cubicBezTo>
                    <a:pt x="781" y="32"/>
                    <a:pt x="782" y="30"/>
                    <a:pt x="782" y="30"/>
                  </a:cubicBezTo>
                  <a:cubicBezTo>
                    <a:pt x="783" y="30"/>
                    <a:pt x="784" y="31"/>
                    <a:pt x="785" y="32"/>
                  </a:cubicBezTo>
                  <a:cubicBezTo>
                    <a:pt x="785" y="32"/>
                    <a:pt x="786" y="33"/>
                    <a:pt x="787" y="33"/>
                  </a:cubicBezTo>
                  <a:cubicBezTo>
                    <a:pt x="786" y="34"/>
                    <a:pt x="786" y="35"/>
                    <a:pt x="785" y="35"/>
                  </a:cubicBezTo>
                  <a:cubicBezTo>
                    <a:pt x="785" y="36"/>
                    <a:pt x="783" y="37"/>
                    <a:pt x="783" y="38"/>
                  </a:cubicBezTo>
                  <a:cubicBezTo>
                    <a:pt x="783" y="38"/>
                    <a:pt x="785" y="39"/>
                    <a:pt x="786" y="39"/>
                  </a:cubicBezTo>
                  <a:cubicBezTo>
                    <a:pt x="786" y="39"/>
                    <a:pt x="787" y="38"/>
                    <a:pt x="787" y="37"/>
                  </a:cubicBezTo>
                  <a:close/>
                  <a:moveTo>
                    <a:pt x="772" y="25"/>
                  </a:moveTo>
                  <a:cubicBezTo>
                    <a:pt x="772" y="25"/>
                    <a:pt x="773" y="23"/>
                    <a:pt x="773" y="23"/>
                  </a:cubicBezTo>
                  <a:cubicBezTo>
                    <a:pt x="774" y="23"/>
                    <a:pt x="775" y="21"/>
                    <a:pt x="775" y="21"/>
                  </a:cubicBezTo>
                  <a:cubicBezTo>
                    <a:pt x="776" y="19"/>
                    <a:pt x="777" y="18"/>
                    <a:pt x="779" y="16"/>
                  </a:cubicBezTo>
                  <a:cubicBezTo>
                    <a:pt x="778" y="16"/>
                    <a:pt x="777" y="15"/>
                    <a:pt x="776" y="15"/>
                  </a:cubicBezTo>
                  <a:cubicBezTo>
                    <a:pt x="776" y="15"/>
                    <a:pt x="775" y="17"/>
                    <a:pt x="775" y="17"/>
                  </a:cubicBezTo>
                  <a:cubicBezTo>
                    <a:pt x="774" y="17"/>
                    <a:pt x="773" y="18"/>
                    <a:pt x="773" y="19"/>
                  </a:cubicBezTo>
                  <a:cubicBezTo>
                    <a:pt x="772" y="21"/>
                    <a:pt x="771" y="22"/>
                    <a:pt x="769" y="24"/>
                  </a:cubicBezTo>
                  <a:cubicBezTo>
                    <a:pt x="770" y="24"/>
                    <a:pt x="771" y="25"/>
                    <a:pt x="772" y="25"/>
                  </a:cubicBezTo>
                  <a:close/>
                  <a:moveTo>
                    <a:pt x="801" y="37"/>
                  </a:moveTo>
                  <a:cubicBezTo>
                    <a:pt x="801" y="37"/>
                    <a:pt x="804" y="39"/>
                    <a:pt x="804" y="39"/>
                  </a:cubicBezTo>
                  <a:cubicBezTo>
                    <a:pt x="804" y="39"/>
                    <a:pt x="805" y="37"/>
                    <a:pt x="805" y="37"/>
                  </a:cubicBezTo>
                  <a:cubicBezTo>
                    <a:pt x="805" y="36"/>
                    <a:pt x="807" y="35"/>
                    <a:pt x="807" y="35"/>
                  </a:cubicBezTo>
                  <a:cubicBezTo>
                    <a:pt x="807" y="34"/>
                    <a:pt x="805" y="33"/>
                    <a:pt x="805" y="33"/>
                  </a:cubicBezTo>
                  <a:cubicBezTo>
                    <a:pt x="805" y="32"/>
                    <a:pt x="806" y="31"/>
                    <a:pt x="806" y="31"/>
                  </a:cubicBezTo>
                  <a:cubicBezTo>
                    <a:pt x="807" y="30"/>
                    <a:pt x="808" y="29"/>
                    <a:pt x="808" y="28"/>
                  </a:cubicBezTo>
                  <a:cubicBezTo>
                    <a:pt x="809" y="28"/>
                    <a:pt x="809" y="26"/>
                    <a:pt x="810" y="26"/>
                  </a:cubicBezTo>
                  <a:cubicBezTo>
                    <a:pt x="810" y="26"/>
                    <a:pt x="812" y="28"/>
                    <a:pt x="812" y="28"/>
                  </a:cubicBezTo>
                  <a:cubicBezTo>
                    <a:pt x="813" y="28"/>
                    <a:pt x="813" y="26"/>
                    <a:pt x="814" y="26"/>
                  </a:cubicBezTo>
                  <a:cubicBezTo>
                    <a:pt x="814" y="25"/>
                    <a:pt x="816" y="27"/>
                    <a:pt x="816" y="27"/>
                  </a:cubicBezTo>
                  <a:cubicBezTo>
                    <a:pt x="816" y="27"/>
                    <a:pt x="818" y="25"/>
                    <a:pt x="818" y="25"/>
                  </a:cubicBezTo>
                  <a:cubicBezTo>
                    <a:pt x="818" y="25"/>
                    <a:pt x="820" y="23"/>
                    <a:pt x="819" y="23"/>
                  </a:cubicBezTo>
                  <a:cubicBezTo>
                    <a:pt x="819" y="22"/>
                    <a:pt x="817" y="22"/>
                    <a:pt x="817" y="21"/>
                  </a:cubicBezTo>
                  <a:cubicBezTo>
                    <a:pt x="817" y="21"/>
                    <a:pt x="816" y="23"/>
                    <a:pt x="816" y="23"/>
                  </a:cubicBezTo>
                  <a:cubicBezTo>
                    <a:pt x="815" y="23"/>
                    <a:pt x="814" y="22"/>
                    <a:pt x="813" y="22"/>
                  </a:cubicBezTo>
                  <a:cubicBezTo>
                    <a:pt x="813" y="22"/>
                    <a:pt x="812" y="24"/>
                    <a:pt x="812" y="24"/>
                  </a:cubicBezTo>
                  <a:cubicBezTo>
                    <a:pt x="811" y="24"/>
                    <a:pt x="810" y="22"/>
                    <a:pt x="809" y="22"/>
                  </a:cubicBezTo>
                  <a:cubicBezTo>
                    <a:pt x="809" y="22"/>
                    <a:pt x="808" y="24"/>
                    <a:pt x="808" y="24"/>
                  </a:cubicBezTo>
                  <a:cubicBezTo>
                    <a:pt x="807" y="25"/>
                    <a:pt x="806" y="26"/>
                    <a:pt x="806" y="27"/>
                  </a:cubicBezTo>
                  <a:cubicBezTo>
                    <a:pt x="805" y="27"/>
                    <a:pt x="805" y="28"/>
                    <a:pt x="804" y="29"/>
                  </a:cubicBezTo>
                  <a:cubicBezTo>
                    <a:pt x="804" y="29"/>
                    <a:pt x="803" y="31"/>
                    <a:pt x="803" y="31"/>
                  </a:cubicBezTo>
                  <a:cubicBezTo>
                    <a:pt x="802" y="31"/>
                    <a:pt x="801" y="29"/>
                    <a:pt x="800" y="29"/>
                  </a:cubicBezTo>
                  <a:cubicBezTo>
                    <a:pt x="800" y="29"/>
                    <a:pt x="799" y="31"/>
                    <a:pt x="799" y="32"/>
                  </a:cubicBezTo>
                  <a:cubicBezTo>
                    <a:pt x="799" y="32"/>
                    <a:pt x="801" y="33"/>
                    <a:pt x="801" y="33"/>
                  </a:cubicBezTo>
                  <a:cubicBezTo>
                    <a:pt x="802" y="34"/>
                    <a:pt x="802" y="35"/>
                    <a:pt x="803" y="35"/>
                  </a:cubicBezTo>
                  <a:cubicBezTo>
                    <a:pt x="803" y="36"/>
                    <a:pt x="801" y="37"/>
                    <a:pt x="801" y="37"/>
                  </a:cubicBezTo>
                  <a:close/>
                  <a:moveTo>
                    <a:pt x="853" y="52"/>
                  </a:moveTo>
                  <a:cubicBezTo>
                    <a:pt x="853" y="52"/>
                    <a:pt x="852" y="51"/>
                    <a:pt x="851" y="51"/>
                  </a:cubicBezTo>
                  <a:cubicBezTo>
                    <a:pt x="851" y="50"/>
                    <a:pt x="849" y="49"/>
                    <a:pt x="849" y="49"/>
                  </a:cubicBezTo>
                  <a:cubicBezTo>
                    <a:pt x="849" y="49"/>
                    <a:pt x="848" y="51"/>
                    <a:pt x="847" y="51"/>
                  </a:cubicBezTo>
                  <a:cubicBezTo>
                    <a:pt x="847" y="51"/>
                    <a:pt x="846" y="53"/>
                    <a:pt x="846" y="53"/>
                  </a:cubicBezTo>
                  <a:cubicBezTo>
                    <a:pt x="846" y="54"/>
                    <a:pt x="847" y="55"/>
                    <a:pt x="848" y="55"/>
                  </a:cubicBezTo>
                  <a:cubicBezTo>
                    <a:pt x="848" y="55"/>
                    <a:pt x="850" y="57"/>
                    <a:pt x="850" y="57"/>
                  </a:cubicBezTo>
                  <a:cubicBezTo>
                    <a:pt x="850" y="57"/>
                    <a:pt x="852" y="55"/>
                    <a:pt x="852" y="55"/>
                  </a:cubicBezTo>
                  <a:cubicBezTo>
                    <a:pt x="852" y="54"/>
                    <a:pt x="853" y="53"/>
                    <a:pt x="853" y="52"/>
                  </a:cubicBezTo>
                  <a:close/>
                  <a:moveTo>
                    <a:pt x="883" y="46"/>
                  </a:moveTo>
                  <a:cubicBezTo>
                    <a:pt x="883" y="46"/>
                    <a:pt x="884" y="45"/>
                    <a:pt x="884" y="44"/>
                  </a:cubicBezTo>
                  <a:cubicBezTo>
                    <a:pt x="884" y="44"/>
                    <a:pt x="886" y="43"/>
                    <a:pt x="886" y="42"/>
                  </a:cubicBezTo>
                  <a:cubicBezTo>
                    <a:pt x="886" y="41"/>
                    <a:pt x="884" y="41"/>
                    <a:pt x="884" y="40"/>
                  </a:cubicBezTo>
                  <a:cubicBezTo>
                    <a:pt x="883" y="40"/>
                    <a:pt x="883" y="42"/>
                    <a:pt x="882" y="42"/>
                  </a:cubicBezTo>
                  <a:cubicBezTo>
                    <a:pt x="882" y="43"/>
                    <a:pt x="880" y="41"/>
                    <a:pt x="880" y="41"/>
                  </a:cubicBezTo>
                  <a:cubicBezTo>
                    <a:pt x="880" y="41"/>
                    <a:pt x="878" y="43"/>
                    <a:pt x="878" y="43"/>
                  </a:cubicBezTo>
                  <a:cubicBezTo>
                    <a:pt x="878" y="44"/>
                    <a:pt x="880" y="44"/>
                    <a:pt x="881" y="45"/>
                  </a:cubicBezTo>
                  <a:cubicBezTo>
                    <a:pt x="880" y="45"/>
                    <a:pt x="879" y="46"/>
                    <a:pt x="879" y="47"/>
                  </a:cubicBezTo>
                  <a:cubicBezTo>
                    <a:pt x="879" y="47"/>
                    <a:pt x="881" y="48"/>
                    <a:pt x="881" y="49"/>
                  </a:cubicBezTo>
                  <a:cubicBezTo>
                    <a:pt x="881" y="49"/>
                    <a:pt x="883" y="50"/>
                    <a:pt x="883" y="50"/>
                  </a:cubicBezTo>
                  <a:cubicBezTo>
                    <a:pt x="884" y="50"/>
                    <a:pt x="884" y="48"/>
                    <a:pt x="885" y="48"/>
                  </a:cubicBezTo>
                  <a:cubicBezTo>
                    <a:pt x="885" y="47"/>
                    <a:pt x="883" y="47"/>
                    <a:pt x="883" y="46"/>
                  </a:cubicBezTo>
                  <a:close/>
                  <a:moveTo>
                    <a:pt x="883" y="32"/>
                  </a:moveTo>
                  <a:cubicBezTo>
                    <a:pt x="883" y="32"/>
                    <a:pt x="884" y="31"/>
                    <a:pt x="885" y="30"/>
                  </a:cubicBezTo>
                  <a:cubicBezTo>
                    <a:pt x="884" y="30"/>
                    <a:pt x="883" y="29"/>
                    <a:pt x="882" y="28"/>
                  </a:cubicBezTo>
                  <a:cubicBezTo>
                    <a:pt x="882" y="28"/>
                    <a:pt x="880" y="27"/>
                    <a:pt x="880" y="27"/>
                  </a:cubicBezTo>
                  <a:cubicBezTo>
                    <a:pt x="880" y="26"/>
                    <a:pt x="882" y="25"/>
                    <a:pt x="882" y="25"/>
                  </a:cubicBezTo>
                  <a:cubicBezTo>
                    <a:pt x="881" y="24"/>
                    <a:pt x="880" y="23"/>
                    <a:pt x="880" y="23"/>
                  </a:cubicBezTo>
                  <a:cubicBezTo>
                    <a:pt x="879" y="23"/>
                    <a:pt x="878" y="25"/>
                    <a:pt x="878" y="25"/>
                  </a:cubicBezTo>
                  <a:cubicBezTo>
                    <a:pt x="878" y="25"/>
                    <a:pt x="876" y="27"/>
                    <a:pt x="876" y="27"/>
                  </a:cubicBezTo>
                  <a:cubicBezTo>
                    <a:pt x="876" y="28"/>
                    <a:pt x="878" y="28"/>
                    <a:pt x="878" y="29"/>
                  </a:cubicBezTo>
                  <a:cubicBezTo>
                    <a:pt x="878" y="30"/>
                    <a:pt x="877" y="30"/>
                    <a:pt x="877" y="31"/>
                  </a:cubicBezTo>
                  <a:cubicBezTo>
                    <a:pt x="877" y="32"/>
                    <a:pt x="879" y="33"/>
                    <a:pt x="879" y="33"/>
                  </a:cubicBezTo>
                  <a:cubicBezTo>
                    <a:pt x="880" y="33"/>
                    <a:pt x="880" y="34"/>
                    <a:pt x="881" y="35"/>
                  </a:cubicBezTo>
                  <a:cubicBezTo>
                    <a:pt x="882" y="34"/>
                    <a:pt x="882" y="33"/>
                    <a:pt x="883" y="32"/>
                  </a:cubicBezTo>
                  <a:close/>
                  <a:moveTo>
                    <a:pt x="900" y="42"/>
                  </a:moveTo>
                  <a:cubicBezTo>
                    <a:pt x="901" y="42"/>
                    <a:pt x="901" y="40"/>
                    <a:pt x="902" y="40"/>
                  </a:cubicBezTo>
                  <a:cubicBezTo>
                    <a:pt x="902" y="39"/>
                    <a:pt x="904" y="38"/>
                    <a:pt x="904" y="38"/>
                  </a:cubicBezTo>
                  <a:cubicBezTo>
                    <a:pt x="904" y="38"/>
                    <a:pt x="902" y="36"/>
                    <a:pt x="901" y="36"/>
                  </a:cubicBezTo>
                  <a:cubicBezTo>
                    <a:pt x="901" y="36"/>
                    <a:pt x="900" y="38"/>
                    <a:pt x="900" y="38"/>
                  </a:cubicBezTo>
                  <a:cubicBezTo>
                    <a:pt x="899" y="39"/>
                    <a:pt x="899" y="40"/>
                    <a:pt x="898" y="40"/>
                  </a:cubicBezTo>
                  <a:cubicBezTo>
                    <a:pt x="898" y="41"/>
                    <a:pt x="896" y="39"/>
                    <a:pt x="896" y="39"/>
                  </a:cubicBezTo>
                  <a:cubicBezTo>
                    <a:pt x="896" y="39"/>
                    <a:pt x="894" y="41"/>
                    <a:pt x="894" y="41"/>
                  </a:cubicBezTo>
                  <a:cubicBezTo>
                    <a:pt x="894" y="41"/>
                    <a:pt x="896" y="43"/>
                    <a:pt x="896" y="43"/>
                  </a:cubicBezTo>
                  <a:cubicBezTo>
                    <a:pt x="897" y="43"/>
                    <a:pt x="897" y="41"/>
                    <a:pt x="898" y="40"/>
                  </a:cubicBezTo>
                  <a:cubicBezTo>
                    <a:pt x="898" y="40"/>
                    <a:pt x="900" y="42"/>
                    <a:pt x="900" y="42"/>
                  </a:cubicBezTo>
                  <a:close/>
                  <a:moveTo>
                    <a:pt x="899" y="30"/>
                  </a:moveTo>
                  <a:cubicBezTo>
                    <a:pt x="900" y="31"/>
                    <a:pt x="902" y="33"/>
                    <a:pt x="903" y="34"/>
                  </a:cubicBezTo>
                  <a:cubicBezTo>
                    <a:pt x="904" y="33"/>
                    <a:pt x="904" y="32"/>
                    <a:pt x="905" y="31"/>
                  </a:cubicBezTo>
                  <a:cubicBezTo>
                    <a:pt x="905" y="31"/>
                    <a:pt x="906" y="33"/>
                    <a:pt x="907" y="33"/>
                  </a:cubicBezTo>
                  <a:cubicBezTo>
                    <a:pt x="907" y="32"/>
                    <a:pt x="909" y="32"/>
                    <a:pt x="909" y="31"/>
                  </a:cubicBezTo>
                  <a:cubicBezTo>
                    <a:pt x="909" y="30"/>
                    <a:pt x="907" y="30"/>
                    <a:pt x="906" y="29"/>
                  </a:cubicBezTo>
                  <a:cubicBezTo>
                    <a:pt x="906" y="29"/>
                    <a:pt x="908" y="28"/>
                    <a:pt x="908" y="27"/>
                  </a:cubicBezTo>
                  <a:cubicBezTo>
                    <a:pt x="907" y="26"/>
                    <a:pt x="905" y="25"/>
                    <a:pt x="904" y="24"/>
                  </a:cubicBezTo>
                  <a:cubicBezTo>
                    <a:pt x="903" y="25"/>
                    <a:pt x="901" y="27"/>
                    <a:pt x="900" y="28"/>
                  </a:cubicBezTo>
                  <a:cubicBezTo>
                    <a:pt x="900" y="29"/>
                    <a:pt x="899" y="30"/>
                    <a:pt x="899" y="30"/>
                  </a:cubicBezTo>
                  <a:close/>
                  <a:moveTo>
                    <a:pt x="961" y="50"/>
                  </a:moveTo>
                  <a:cubicBezTo>
                    <a:pt x="962" y="48"/>
                    <a:pt x="964" y="47"/>
                    <a:pt x="965" y="45"/>
                  </a:cubicBezTo>
                  <a:cubicBezTo>
                    <a:pt x="964" y="45"/>
                    <a:pt x="963" y="44"/>
                    <a:pt x="963" y="44"/>
                  </a:cubicBezTo>
                  <a:cubicBezTo>
                    <a:pt x="962" y="44"/>
                    <a:pt x="961" y="46"/>
                    <a:pt x="961" y="46"/>
                  </a:cubicBezTo>
                  <a:cubicBezTo>
                    <a:pt x="960" y="46"/>
                    <a:pt x="960" y="48"/>
                    <a:pt x="959" y="48"/>
                  </a:cubicBezTo>
                  <a:cubicBezTo>
                    <a:pt x="959" y="49"/>
                    <a:pt x="957" y="50"/>
                    <a:pt x="957" y="50"/>
                  </a:cubicBezTo>
                  <a:cubicBezTo>
                    <a:pt x="957" y="51"/>
                    <a:pt x="959" y="52"/>
                    <a:pt x="960" y="52"/>
                  </a:cubicBezTo>
                  <a:cubicBezTo>
                    <a:pt x="960" y="51"/>
                    <a:pt x="961" y="51"/>
                    <a:pt x="961" y="50"/>
                  </a:cubicBezTo>
                  <a:close/>
                  <a:moveTo>
                    <a:pt x="971" y="51"/>
                  </a:moveTo>
                  <a:cubicBezTo>
                    <a:pt x="972" y="51"/>
                    <a:pt x="973" y="52"/>
                    <a:pt x="974" y="52"/>
                  </a:cubicBezTo>
                  <a:cubicBezTo>
                    <a:pt x="974" y="52"/>
                    <a:pt x="975" y="51"/>
                    <a:pt x="975" y="50"/>
                  </a:cubicBezTo>
                  <a:cubicBezTo>
                    <a:pt x="976" y="49"/>
                    <a:pt x="976" y="48"/>
                    <a:pt x="977" y="48"/>
                  </a:cubicBezTo>
                  <a:cubicBezTo>
                    <a:pt x="977" y="48"/>
                    <a:pt x="979" y="50"/>
                    <a:pt x="979" y="49"/>
                  </a:cubicBezTo>
                  <a:cubicBezTo>
                    <a:pt x="980" y="49"/>
                    <a:pt x="981" y="48"/>
                    <a:pt x="981" y="47"/>
                  </a:cubicBezTo>
                  <a:cubicBezTo>
                    <a:pt x="981" y="47"/>
                    <a:pt x="979" y="46"/>
                    <a:pt x="979" y="46"/>
                  </a:cubicBezTo>
                  <a:cubicBezTo>
                    <a:pt x="979" y="45"/>
                    <a:pt x="980" y="44"/>
                    <a:pt x="980" y="43"/>
                  </a:cubicBezTo>
                  <a:cubicBezTo>
                    <a:pt x="981" y="43"/>
                    <a:pt x="982" y="42"/>
                    <a:pt x="982" y="41"/>
                  </a:cubicBezTo>
                  <a:cubicBezTo>
                    <a:pt x="982" y="40"/>
                    <a:pt x="980" y="40"/>
                    <a:pt x="980" y="39"/>
                  </a:cubicBezTo>
                  <a:cubicBezTo>
                    <a:pt x="980" y="39"/>
                    <a:pt x="982" y="38"/>
                    <a:pt x="982" y="37"/>
                  </a:cubicBezTo>
                  <a:cubicBezTo>
                    <a:pt x="982" y="37"/>
                    <a:pt x="979" y="35"/>
                    <a:pt x="979" y="35"/>
                  </a:cubicBezTo>
                  <a:cubicBezTo>
                    <a:pt x="979" y="36"/>
                    <a:pt x="978" y="37"/>
                    <a:pt x="978" y="38"/>
                  </a:cubicBezTo>
                  <a:cubicBezTo>
                    <a:pt x="977" y="38"/>
                    <a:pt x="976" y="39"/>
                    <a:pt x="976" y="40"/>
                  </a:cubicBezTo>
                  <a:cubicBezTo>
                    <a:pt x="976" y="40"/>
                    <a:pt x="978" y="41"/>
                    <a:pt x="978" y="42"/>
                  </a:cubicBezTo>
                  <a:cubicBezTo>
                    <a:pt x="978" y="42"/>
                    <a:pt x="977" y="44"/>
                    <a:pt x="977" y="44"/>
                  </a:cubicBezTo>
                  <a:cubicBezTo>
                    <a:pt x="976" y="44"/>
                    <a:pt x="975" y="46"/>
                    <a:pt x="975" y="46"/>
                  </a:cubicBezTo>
                  <a:cubicBezTo>
                    <a:pt x="974" y="46"/>
                    <a:pt x="973" y="44"/>
                    <a:pt x="973" y="44"/>
                  </a:cubicBezTo>
                  <a:cubicBezTo>
                    <a:pt x="972" y="44"/>
                    <a:pt x="971" y="46"/>
                    <a:pt x="971" y="47"/>
                  </a:cubicBezTo>
                  <a:cubicBezTo>
                    <a:pt x="970" y="47"/>
                    <a:pt x="970" y="48"/>
                    <a:pt x="969" y="49"/>
                  </a:cubicBezTo>
                  <a:cubicBezTo>
                    <a:pt x="969" y="49"/>
                    <a:pt x="967" y="51"/>
                    <a:pt x="968" y="51"/>
                  </a:cubicBezTo>
                  <a:cubicBezTo>
                    <a:pt x="968" y="52"/>
                    <a:pt x="970" y="52"/>
                    <a:pt x="970" y="53"/>
                  </a:cubicBezTo>
                  <a:cubicBezTo>
                    <a:pt x="970" y="52"/>
                    <a:pt x="971" y="51"/>
                    <a:pt x="971" y="51"/>
                  </a:cubicBezTo>
                  <a:close/>
                  <a:moveTo>
                    <a:pt x="951" y="31"/>
                  </a:moveTo>
                  <a:cubicBezTo>
                    <a:pt x="952" y="32"/>
                    <a:pt x="952" y="32"/>
                    <a:pt x="953" y="33"/>
                  </a:cubicBezTo>
                  <a:cubicBezTo>
                    <a:pt x="953" y="33"/>
                    <a:pt x="955" y="35"/>
                    <a:pt x="955" y="35"/>
                  </a:cubicBezTo>
                  <a:cubicBezTo>
                    <a:pt x="956" y="35"/>
                    <a:pt x="957" y="33"/>
                    <a:pt x="957" y="32"/>
                  </a:cubicBezTo>
                  <a:cubicBezTo>
                    <a:pt x="957" y="32"/>
                    <a:pt x="955" y="31"/>
                    <a:pt x="955" y="31"/>
                  </a:cubicBezTo>
                  <a:cubicBezTo>
                    <a:pt x="955" y="30"/>
                    <a:pt x="956" y="29"/>
                    <a:pt x="956" y="29"/>
                  </a:cubicBezTo>
                  <a:cubicBezTo>
                    <a:pt x="957" y="28"/>
                    <a:pt x="958" y="27"/>
                    <a:pt x="958" y="26"/>
                  </a:cubicBezTo>
                  <a:cubicBezTo>
                    <a:pt x="958" y="26"/>
                    <a:pt x="960" y="24"/>
                    <a:pt x="960" y="24"/>
                  </a:cubicBezTo>
                  <a:cubicBezTo>
                    <a:pt x="960" y="23"/>
                    <a:pt x="958" y="23"/>
                    <a:pt x="958" y="22"/>
                  </a:cubicBezTo>
                  <a:cubicBezTo>
                    <a:pt x="957" y="23"/>
                    <a:pt x="957" y="24"/>
                    <a:pt x="956" y="25"/>
                  </a:cubicBezTo>
                  <a:cubicBezTo>
                    <a:pt x="955" y="25"/>
                    <a:pt x="955" y="26"/>
                    <a:pt x="954" y="27"/>
                  </a:cubicBezTo>
                  <a:cubicBezTo>
                    <a:pt x="954" y="28"/>
                    <a:pt x="953" y="28"/>
                    <a:pt x="953" y="29"/>
                  </a:cubicBezTo>
                  <a:cubicBezTo>
                    <a:pt x="952" y="29"/>
                    <a:pt x="951" y="27"/>
                    <a:pt x="950" y="27"/>
                  </a:cubicBezTo>
                  <a:cubicBezTo>
                    <a:pt x="950" y="27"/>
                    <a:pt x="949" y="29"/>
                    <a:pt x="949" y="30"/>
                  </a:cubicBezTo>
                  <a:cubicBezTo>
                    <a:pt x="948" y="30"/>
                    <a:pt x="947" y="31"/>
                    <a:pt x="947" y="32"/>
                  </a:cubicBezTo>
                  <a:cubicBezTo>
                    <a:pt x="947" y="32"/>
                    <a:pt x="949" y="33"/>
                    <a:pt x="949" y="34"/>
                  </a:cubicBezTo>
                  <a:cubicBezTo>
                    <a:pt x="950" y="33"/>
                    <a:pt x="950" y="32"/>
                    <a:pt x="951" y="31"/>
                  </a:cubicBezTo>
                  <a:close/>
                  <a:moveTo>
                    <a:pt x="994" y="54"/>
                  </a:moveTo>
                  <a:cubicBezTo>
                    <a:pt x="994" y="54"/>
                    <a:pt x="996" y="55"/>
                    <a:pt x="996" y="55"/>
                  </a:cubicBezTo>
                  <a:cubicBezTo>
                    <a:pt x="997" y="55"/>
                    <a:pt x="997" y="53"/>
                    <a:pt x="998" y="53"/>
                  </a:cubicBezTo>
                  <a:cubicBezTo>
                    <a:pt x="998" y="53"/>
                    <a:pt x="999" y="55"/>
                    <a:pt x="1000" y="55"/>
                  </a:cubicBezTo>
                  <a:cubicBezTo>
                    <a:pt x="1001" y="55"/>
                    <a:pt x="1001" y="53"/>
                    <a:pt x="1002" y="52"/>
                  </a:cubicBezTo>
                  <a:cubicBezTo>
                    <a:pt x="1002" y="52"/>
                    <a:pt x="1003" y="51"/>
                    <a:pt x="1003" y="50"/>
                  </a:cubicBezTo>
                  <a:cubicBezTo>
                    <a:pt x="1004" y="50"/>
                    <a:pt x="1005" y="49"/>
                    <a:pt x="1005" y="48"/>
                  </a:cubicBezTo>
                  <a:cubicBezTo>
                    <a:pt x="1006" y="49"/>
                    <a:pt x="1007" y="49"/>
                    <a:pt x="1007" y="50"/>
                  </a:cubicBezTo>
                  <a:cubicBezTo>
                    <a:pt x="1007" y="49"/>
                    <a:pt x="1009" y="48"/>
                    <a:pt x="1009" y="48"/>
                  </a:cubicBezTo>
                  <a:cubicBezTo>
                    <a:pt x="1009" y="47"/>
                    <a:pt x="1007" y="46"/>
                    <a:pt x="1007" y="46"/>
                  </a:cubicBezTo>
                  <a:cubicBezTo>
                    <a:pt x="1007" y="46"/>
                    <a:pt x="1006" y="48"/>
                    <a:pt x="1005" y="48"/>
                  </a:cubicBezTo>
                  <a:cubicBezTo>
                    <a:pt x="1005" y="48"/>
                    <a:pt x="1003" y="46"/>
                    <a:pt x="1003" y="46"/>
                  </a:cubicBezTo>
                  <a:cubicBezTo>
                    <a:pt x="1002" y="46"/>
                    <a:pt x="1002" y="48"/>
                    <a:pt x="1001" y="49"/>
                  </a:cubicBezTo>
                  <a:cubicBezTo>
                    <a:pt x="1001" y="49"/>
                    <a:pt x="1000" y="51"/>
                    <a:pt x="1000" y="51"/>
                  </a:cubicBezTo>
                  <a:cubicBezTo>
                    <a:pt x="999" y="51"/>
                    <a:pt x="998" y="49"/>
                    <a:pt x="997" y="49"/>
                  </a:cubicBezTo>
                  <a:cubicBezTo>
                    <a:pt x="997" y="49"/>
                    <a:pt x="996" y="51"/>
                    <a:pt x="996" y="51"/>
                  </a:cubicBezTo>
                  <a:cubicBezTo>
                    <a:pt x="996" y="52"/>
                    <a:pt x="994" y="53"/>
                    <a:pt x="994" y="54"/>
                  </a:cubicBezTo>
                  <a:close/>
                  <a:moveTo>
                    <a:pt x="1013" y="43"/>
                  </a:moveTo>
                  <a:cubicBezTo>
                    <a:pt x="1013" y="43"/>
                    <a:pt x="1014" y="41"/>
                    <a:pt x="1014" y="41"/>
                  </a:cubicBezTo>
                  <a:cubicBezTo>
                    <a:pt x="1015" y="41"/>
                    <a:pt x="1016" y="43"/>
                    <a:pt x="1016" y="43"/>
                  </a:cubicBezTo>
                  <a:cubicBezTo>
                    <a:pt x="1017" y="42"/>
                    <a:pt x="1018" y="44"/>
                    <a:pt x="1019" y="44"/>
                  </a:cubicBezTo>
                  <a:cubicBezTo>
                    <a:pt x="1019" y="44"/>
                    <a:pt x="1020" y="42"/>
                    <a:pt x="1020" y="42"/>
                  </a:cubicBezTo>
                  <a:cubicBezTo>
                    <a:pt x="1021" y="41"/>
                    <a:pt x="1022" y="40"/>
                    <a:pt x="1022" y="40"/>
                  </a:cubicBezTo>
                  <a:cubicBezTo>
                    <a:pt x="1021" y="40"/>
                    <a:pt x="1021" y="38"/>
                    <a:pt x="1020" y="38"/>
                  </a:cubicBezTo>
                  <a:cubicBezTo>
                    <a:pt x="1019" y="38"/>
                    <a:pt x="1019" y="40"/>
                    <a:pt x="1018" y="40"/>
                  </a:cubicBezTo>
                  <a:cubicBezTo>
                    <a:pt x="1018" y="40"/>
                    <a:pt x="1017" y="38"/>
                    <a:pt x="1016" y="39"/>
                  </a:cubicBezTo>
                  <a:cubicBezTo>
                    <a:pt x="1015" y="39"/>
                    <a:pt x="1015" y="41"/>
                    <a:pt x="1014" y="41"/>
                  </a:cubicBezTo>
                  <a:cubicBezTo>
                    <a:pt x="1014" y="41"/>
                    <a:pt x="1013" y="39"/>
                    <a:pt x="1012" y="39"/>
                  </a:cubicBezTo>
                  <a:cubicBezTo>
                    <a:pt x="1011" y="39"/>
                    <a:pt x="1011" y="41"/>
                    <a:pt x="1010" y="41"/>
                  </a:cubicBezTo>
                  <a:cubicBezTo>
                    <a:pt x="1011" y="42"/>
                    <a:pt x="1012" y="43"/>
                    <a:pt x="1013" y="43"/>
                  </a:cubicBezTo>
                  <a:close/>
                </a:path>
              </a:pathLst>
            </a:custGeom>
            <a:grpFill/>
            <a:ln>
              <a:noFill/>
            </a:ln>
          </p:spPr>
          <p:txBody>
            <a:bodyPr vert="horz" wrap="square" lIns="68580" tIns="34290" rIns="68580" bIns="34290" numCol="1" anchor="t" anchorCtr="0" compatLnSpc="1"/>
            <a:lstStyle/>
            <a:p>
              <a:endParaRPr lang="zh-CN" altLang="en-US" sz="1350"/>
            </a:p>
          </p:txBody>
        </p:sp>
        <p:sp>
          <p:nvSpPr>
            <p:cNvPr id="16" name="Freeform 334"/>
            <p:cNvSpPr>
              <a:spLocks noEditPoints="1"/>
            </p:cNvSpPr>
            <p:nvPr/>
          </p:nvSpPr>
          <p:spPr bwMode="auto">
            <a:xfrm rot="10800000" flipH="1">
              <a:off x="6258539" y="4450982"/>
              <a:ext cx="3624526" cy="223551"/>
            </a:xfrm>
            <a:custGeom>
              <a:avLst/>
              <a:gdLst>
                <a:gd name="T0" fmla="*/ 32 w 1069"/>
                <a:gd name="T1" fmla="*/ 50 h 77"/>
                <a:gd name="T2" fmla="*/ 29 w 1069"/>
                <a:gd name="T3" fmla="*/ 17 h 77"/>
                <a:gd name="T4" fmla="*/ 87 w 1069"/>
                <a:gd name="T5" fmla="*/ 15 h 77"/>
                <a:gd name="T6" fmla="*/ 108 w 1069"/>
                <a:gd name="T7" fmla="*/ 20 h 77"/>
                <a:gd name="T8" fmla="*/ 148 w 1069"/>
                <a:gd name="T9" fmla="*/ 19 h 77"/>
                <a:gd name="T10" fmla="*/ 191 w 1069"/>
                <a:gd name="T11" fmla="*/ 13 h 77"/>
                <a:gd name="T12" fmla="*/ 241 w 1069"/>
                <a:gd name="T13" fmla="*/ 12 h 77"/>
                <a:gd name="T14" fmla="*/ 285 w 1069"/>
                <a:gd name="T15" fmla="*/ 10 h 77"/>
                <a:gd name="T16" fmla="*/ 325 w 1069"/>
                <a:gd name="T17" fmla="*/ 23 h 77"/>
                <a:gd name="T18" fmla="*/ 385 w 1069"/>
                <a:gd name="T19" fmla="*/ 9 h 77"/>
                <a:gd name="T20" fmla="*/ 405 w 1069"/>
                <a:gd name="T21" fmla="*/ 24 h 77"/>
                <a:gd name="T22" fmla="*/ 449 w 1069"/>
                <a:gd name="T23" fmla="*/ 12 h 77"/>
                <a:gd name="T24" fmla="*/ 488 w 1069"/>
                <a:gd name="T25" fmla="*/ 17 h 77"/>
                <a:gd name="T26" fmla="*/ 530 w 1069"/>
                <a:gd name="T27" fmla="*/ 14 h 77"/>
                <a:gd name="T28" fmla="*/ 587 w 1069"/>
                <a:gd name="T29" fmla="*/ 8 h 77"/>
                <a:gd name="T30" fmla="*/ 621 w 1069"/>
                <a:gd name="T31" fmla="*/ 19 h 77"/>
                <a:gd name="T32" fmla="*/ 677 w 1069"/>
                <a:gd name="T33" fmla="*/ 20 h 77"/>
                <a:gd name="T34" fmla="*/ 716 w 1069"/>
                <a:gd name="T35" fmla="*/ 15 h 77"/>
                <a:gd name="T36" fmla="*/ 761 w 1069"/>
                <a:gd name="T37" fmla="*/ 17 h 77"/>
                <a:gd name="T38" fmla="*/ 816 w 1069"/>
                <a:gd name="T39" fmla="*/ 9 h 77"/>
                <a:gd name="T40" fmla="*/ 850 w 1069"/>
                <a:gd name="T41" fmla="*/ 15 h 77"/>
                <a:gd name="T42" fmla="*/ 890 w 1069"/>
                <a:gd name="T43" fmla="*/ 9 h 77"/>
                <a:gd name="T44" fmla="*/ 939 w 1069"/>
                <a:gd name="T45" fmla="*/ 15 h 77"/>
                <a:gd name="T46" fmla="*/ 981 w 1069"/>
                <a:gd name="T47" fmla="*/ 29 h 77"/>
                <a:gd name="T48" fmla="*/ 1010 w 1069"/>
                <a:gd name="T49" fmla="*/ 27 h 77"/>
                <a:gd name="T50" fmla="*/ 1044 w 1069"/>
                <a:gd name="T51" fmla="*/ 53 h 77"/>
                <a:gd name="T52" fmla="*/ 1051 w 1069"/>
                <a:gd name="T53" fmla="*/ 58 h 77"/>
                <a:gd name="T54" fmla="*/ 1010 w 1069"/>
                <a:gd name="T55" fmla="*/ 69 h 77"/>
                <a:gd name="T56" fmla="*/ 981 w 1069"/>
                <a:gd name="T57" fmla="*/ 61 h 77"/>
                <a:gd name="T58" fmla="*/ 928 w 1069"/>
                <a:gd name="T59" fmla="*/ 42 h 77"/>
                <a:gd name="T60" fmla="*/ 866 w 1069"/>
                <a:gd name="T61" fmla="*/ 59 h 77"/>
                <a:gd name="T62" fmla="*/ 832 w 1069"/>
                <a:gd name="T63" fmla="*/ 53 h 77"/>
                <a:gd name="T64" fmla="*/ 806 w 1069"/>
                <a:gd name="T65" fmla="*/ 59 h 77"/>
                <a:gd name="T66" fmla="*/ 756 w 1069"/>
                <a:gd name="T67" fmla="*/ 59 h 77"/>
                <a:gd name="T68" fmla="*/ 716 w 1069"/>
                <a:gd name="T69" fmla="*/ 47 h 77"/>
                <a:gd name="T70" fmla="*/ 665 w 1069"/>
                <a:gd name="T71" fmla="*/ 40 h 77"/>
                <a:gd name="T72" fmla="*/ 629 w 1069"/>
                <a:gd name="T73" fmla="*/ 50 h 77"/>
                <a:gd name="T74" fmla="*/ 584 w 1069"/>
                <a:gd name="T75" fmla="*/ 62 h 77"/>
                <a:gd name="T76" fmla="*/ 533 w 1069"/>
                <a:gd name="T77" fmla="*/ 55 h 77"/>
                <a:gd name="T78" fmla="*/ 481 w 1069"/>
                <a:gd name="T79" fmla="*/ 50 h 77"/>
                <a:gd name="T80" fmla="*/ 455 w 1069"/>
                <a:gd name="T81" fmla="*/ 42 h 77"/>
                <a:gd name="T82" fmla="*/ 412 w 1069"/>
                <a:gd name="T83" fmla="*/ 62 h 77"/>
                <a:gd name="T84" fmla="*/ 359 w 1069"/>
                <a:gd name="T85" fmla="*/ 57 h 77"/>
                <a:gd name="T86" fmla="*/ 321 w 1069"/>
                <a:gd name="T87" fmla="*/ 56 h 77"/>
                <a:gd name="T88" fmla="*/ 283 w 1069"/>
                <a:gd name="T89" fmla="*/ 59 h 77"/>
                <a:gd name="T90" fmla="*/ 246 w 1069"/>
                <a:gd name="T91" fmla="*/ 62 h 77"/>
                <a:gd name="T92" fmla="*/ 203 w 1069"/>
                <a:gd name="T93" fmla="*/ 58 h 77"/>
                <a:gd name="T94" fmla="*/ 174 w 1069"/>
                <a:gd name="T95" fmla="*/ 63 h 77"/>
                <a:gd name="T96" fmla="*/ 153 w 1069"/>
                <a:gd name="T97" fmla="*/ 58 h 77"/>
                <a:gd name="T98" fmla="*/ 115 w 1069"/>
                <a:gd name="T99" fmla="*/ 57 h 77"/>
                <a:gd name="T100" fmla="*/ 364 w 1069"/>
                <a:gd name="T101" fmla="*/ 18 h 77"/>
                <a:gd name="T102" fmla="*/ 13 w 1069"/>
                <a:gd name="T103" fmla="*/ 43 h 77"/>
                <a:gd name="T104" fmla="*/ 179 w 1069"/>
                <a:gd name="T105" fmla="*/ 29 h 77"/>
                <a:gd name="T106" fmla="*/ 233 w 1069"/>
                <a:gd name="T107" fmla="*/ 45 h 77"/>
                <a:gd name="T108" fmla="*/ 276 w 1069"/>
                <a:gd name="T109" fmla="*/ 32 h 77"/>
                <a:gd name="T110" fmla="*/ 404 w 1069"/>
                <a:gd name="T111" fmla="*/ 35 h 77"/>
                <a:gd name="T112" fmla="*/ 479 w 1069"/>
                <a:gd name="T113" fmla="*/ 39 h 77"/>
                <a:gd name="T114" fmla="*/ 612 w 1069"/>
                <a:gd name="T115" fmla="*/ 27 h 77"/>
                <a:gd name="T116" fmla="*/ 736 w 1069"/>
                <a:gd name="T117" fmla="*/ 44 h 77"/>
                <a:gd name="T118" fmla="*/ 789 w 1069"/>
                <a:gd name="T119" fmla="*/ 31 h 77"/>
                <a:gd name="T120" fmla="*/ 800 w 1069"/>
                <a:gd name="T121" fmla="*/ 29 h 77"/>
                <a:gd name="T122" fmla="*/ 894 w 1069"/>
                <a:gd name="T123" fmla="*/ 41 h 77"/>
                <a:gd name="T124" fmla="*/ 955 w 1069"/>
                <a:gd name="T125" fmla="*/ 3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69" h="77">
                  <a:moveTo>
                    <a:pt x="63" y="56"/>
                  </a:moveTo>
                  <a:cubicBezTo>
                    <a:pt x="62" y="56"/>
                    <a:pt x="60" y="55"/>
                    <a:pt x="60" y="55"/>
                  </a:cubicBezTo>
                  <a:cubicBezTo>
                    <a:pt x="60" y="55"/>
                    <a:pt x="62" y="52"/>
                    <a:pt x="62" y="52"/>
                  </a:cubicBezTo>
                  <a:cubicBezTo>
                    <a:pt x="62" y="52"/>
                    <a:pt x="64" y="54"/>
                    <a:pt x="64" y="54"/>
                  </a:cubicBezTo>
                  <a:cubicBezTo>
                    <a:pt x="65" y="54"/>
                    <a:pt x="66" y="52"/>
                    <a:pt x="66" y="52"/>
                  </a:cubicBezTo>
                  <a:cubicBezTo>
                    <a:pt x="66" y="52"/>
                    <a:pt x="67" y="50"/>
                    <a:pt x="68" y="50"/>
                  </a:cubicBezTo>
                  <a:cubicBezTo>
                    <a:pt x="68" y="50"/>
                    <a:pt x="70" y="51"/>
                    <a:pt x="70" y="51"/>
                  </a:cubicBezTo>
                  <a:cubicBezTo>
                    <a:pt x="70" y="51"/>
                    <a:pt x="72" y="53"/>
                    <a:pt x="72" y="53"/>
                  </a:cubicBezTo>
                  <a:cubicBezTo>
                    <a:pt x="72" y="53"/>
                    <a:pt x="74" y="51"/>
                    <a:pt x="74" y="51"/>
                  </a:cubicBezTo>
                  <a:cubicBezTo>
                    <a:pt x="74" y="50"/>
                    <a:pt x="72" y="50"/>
                    <a:pt x="72" y="49"/>
                  </a:cubicBezTo>
                  <a:cubicBezTo>
                    <a:pt x="72" y="49"/>
                    <a:pt x="73" y="47"/>
                    <a:pt x="73" y="47"/>
                  </a:cubicBezTo>
                  <a:cubicBezTo>
                    <a:pt x="73" y="47"/>
                    <a:pt x="71" y="45"/>
                    <a:pt x="71" y="45"/>
                  </a:cubicBezTo>
                  <a:cubicBezTo>
                    <a:pt x="71" y="46"/>
                    <a:pt x="70" y="47"/>
                    <a:pt x="69" y="47"/>
                  </a:cubicBezTo>
                  <a:cubicBezTo>
                    <a:pt x="69" y="48"/>
                    <a:pt x="68" y="50"/>
                    <a:pt x="68" y="50"/>
                  </a:cubicBezTo>
                  <a:cubicBezTo>
                    <a:pt x="67" y="50"/>
                    <a:pt x="66" y="48"/>
                    <a:pt x="66" y="48"/>
                  </a:cubicBezTo>
                  <a:cubicBezTo>
                    <a:pt x="65" y="48"/>
                    <a:pt x="64" y="50"/>
                    <a:pt x="64" y="50"/>
                  </a:cubicBezTo>
                  <a:cubicBezTo>
                    <a:pt x="63" y="51"/>
                    <a:pt x="63" y="52"/>
                    <a:pt x="62" y="52"/>
                  </a:cubicBezTo>
                  <a:cubicBezTo>
                    <a:pt x="62" y="53"/>
                    <a:pt x="60" y="51"/>
                    <a:pt x="60" y="51"/>
                  </a:cubicBezTo>
                  <a:cubicBezTo>
                    <a:pt x="60" y="51"/>
                    <a:pt x="58" y="53"/>
                    <a:pt x="58" y="53"/>
                  </a:cubicBezTo>
                  <a:cubicBezTo>
                    <a:pt x="58" y="53"/>
                    <a:pt x="57" y="55"/>
                    <a:pt x="56" y="55"/>
                  </a:cubicBezTo>
                  <a:cubicBezTo>
                    <a:pt x="56" y="55"/>
                    <a:pt x="55" y="54"/>
                    <a:pt x="54" y="53"/>
                  </a:cubicBezTo>
                  <a:cubicBezTo>
                    <a:pt x="54" y="53"/>
                    <a:pt x="52" y="52"/>
                    <a:pt x="52" y="52"/>
                  </a:cubicBezTo>
                  <a:cubicBezTo>
                    <a:pt x="52" y="52"/>
                    <a:pt x="51" y="54"/>
                    <a:pt x="50" y="54"/>
                  </a:cubicBezTo>
                  <a:cubicBezTo>
                    <a:pt x="50" y="54"/>
                    <a:pt x="49" y="56"/>
                    <a:pt x="49" y="56"/>
                  </a:cubicBezTo>
                  <a:cubicBezTo>
                    <a:pt x="48" y="56"/>
                    <a:pt x="47" y="54"/>
                    <a:pt x="46" y="55"/>
                  </a:cubicBezTo>
                  <a:cubicBezTo>
                    <a:pt x="46" y="55"/>
                    <a:pt x="45" y="56"/>
                    <a:pt x="45" y="57"/>
                  </a:cubicBezTo>
                  <a:cubicBezTo>
                    <a:pt x="44" y="57"/>
                    <a:pt x="43" y="59"/>
                    <a:pt x="43" y="59"/>
                  </a:cubicBezTo>
                  <a:cubicBezTo>
                    <a:pt x="42" y="59"/>
                    <a:pt x="41" y="57"/>
                    <a:pt x="41" y="57"/>
                  </a:cubicBezTo>
                  <a:cubicBezTo>
                    <a:pt x="40" y="57"/>
                    <a:pt x="39" y="60"/>
                    <a:pt x="39" y="60"/>
                  </a:cubicBezTo>
                  <a:cubicBezTo>
                    <a:pt x="38" y="59"/>
                    <a:pt x="37" y="58"/>
                    <a:pt x="37" y="58"/>
                  </a:cubicBezTo>
                  <a:cubicBezTo>
                    <a:pt x="37" y="58"/>
                    <a:pt x="35" y="56"/>
                    <a:pt x="35" y="56"/>
                  </a:cubicBezTo>
                  <a:cubicBezTo>
                    <a:pt x="34" y="56"/>
                    <a:pt x="33" y="58"/>
                    <a:pt x="33" y="58"/>
                  </a:cubicBezTo>
                  <a:cubicBezTo>
                    <a:pt x="32" y="59"/>
                    <a:pt x="32" y="60"/>
                    <a:pt x="31" y="61"/>
                  </a:cubicBezTo>
                  <a:cubicBezTo>
                    <a:pt x="31" y="61"/>
                    <a:pt x="30" y="63"/>
                    <a:pt x="29" y="63"/>
                  </a:cubicBezTo>
                  <a:cubicBezTo>
                    <a:pt x="29" y="63"/>
                    <a:pt x="27" y="61"/>
                    <a:pt x="27" y="61"/>
                  </a:cubicBezTo>
                  <a:cubicBezTo>
                    <a:pt x="27" y="61"/>
                    <a:pt x="25" y="59"/>
                    <a:pt x="25" y="59"/>
                  </a:cubicBezTo>
                  <a:cubicBezTo>
                    <a:pt x="25" y="59"/>
                    <a:pt x="24" y="61"/>
                    <a:pt x="23" y="62"/>
                  </a:cubicBezTo>
                  <a:cubicBezTo>
                    <a:pt x="23" y="62"/>
                    <a:pt x="22" y="63"/>
                    <a:pt x="22" y="64"/>
                  </a:cubicBezTo>
                  <a:cubicBezTo>
                    <a:pt x="20" y="63"/>
                    <a:pt x="19" y="62"/>
                    <a:pt x="17" y="60"/>
                  </a:cubicBezTo>
                  <a:cubicBezTo>
                    <a:pt x="18" y="60"/>
                    <a:pt x="18" y="58"/>
                    <a:pt x="19" y="58"/>
                  </a:cubicBezTo>
                  <a:cubicBezTo>
                    <a:pt x="19" y="58"/>
                    <a:pt x="21" y="60"/>
                    <a:pt x="21" y="60"/>
                  </a:cubicBezTo>
                  <a:cubicBezTo>
                    <a:pt x="22" y="60"/>
                    <a:pt x="22" y="58"/>
                    <a:pt x="23" y="58"/>
                  </a:cubicBezTo>
                  <a:cubicBezTo>
                    <a:pt x="23" y="57"/>
                    <a:pt x="24" y="56"/>
                    <a:pt x="24" y="55"/>
                  </a:cubicBezTo>
                  <a:cubicBezTo>
                    <a:pt x="25" y="55"/>
                    <a:pt x="26" y="57"/>
                    <a:pt x="27" y="57"/>
                  </a:cubicBezTo>
                  <a:cubicBezTo>
                    <a:pt x="27" y="57"/>
                    <a:pt x="28" y="55"/>
                    <a:pt x="28" y="55"/>
                  </a:cubicBezTo>
                  <a:cubicBezTo>
                    <a:pt x="29" y="54"/>
                    <a:pt x="30" y="53"/>
                    <a:pt x="30" y="53"/>
                  </a:cubicBezTo>
                  <a:cubicBezTo>
                    <a:pt x="31" y="52"/>
                    <a:pt x="31" y="51"/>
                    <a:pt x="32" y="50"/>
                  </a:cubicBezTo>
                  <a:cubicBezTo>
                    <a:pt x="31" y="50"/>
                    <a:pt x="30" y="49"/>
                    <a:pt x="30" y="49"/>
                  </a:cubicBezTo>
                  <a:cubicBezTo>
                    <a:pt x="29" y="49"/>
                    <a:pt x="28" y="51"/>
                    <a:pt x="28" y="51"/>
                  </a:cubicBezTo>
                  <a:cubicBezTo>
                    <a:pt x="28" y="51"/>
                    <a:pt x="26" y="53"/>
                    <a:pt x="26" y="53"/>
                  </a:cubicBezTo>
                  <a:cubicBezTo>
                    <a:pt x="26" y="53"/>
                    <a:pt x="24" y="52"/>
                    <a:pt x="24" y="52"/>
                  </a:cubicBezTo>
                  <a:cubicBezTo>
                    <a:pt x="24" y="51"/>
                    <a:pt x="26" y="50"/>
                    <a:pt x="26" y="49"/>
                  </a:cubicBezTo>
                  <a:cubicBezTo>
                    <a:pt x="26" y="49"/>
                    <a:pt x="23" y="48"/>
                    <a:pt x="23" y="48"/>
                  </a:cubicBezTo>
                  <a:cubicBezTo>
                    <a:pt x="23" y="47"/>
                    <a:pt x="25" y="46"/>
                    <a:pt x="25" y="45"/>
                  </a:cubicBezTo>
                  <a:cubicBezTo>
                    <a:pt x="25" y="45"/>
                    <a:pt x="23" y="44"/>
                    <a:pt x="23" y="44"/>
                  </a:cubicBezTo>
                  <a:cubicBezTo>
                    <a:pt x="22" y="44"/>
                    <a:pt x="22" y="45"/>
                    <a:pt x="21" y="46"/>
                  </a:cubicBezTo>
                  <a:cubicBezTo>
                    <a:pt x="21" y="46"/>
                    <a:pt x="20" y="48"/>
                    <a:pt x="19" y="48"/>
                  </a:cubicBezTo>
                  <a:cubicBezTo>
                    <a:pt x="19" y="48"/>
                    <a:pt x="18" y="46"/>
                    <a:pt x="17" y="46"/>
                  </a:cubicBezTo>
                  <a:cubicBezTo>
                    <a:pt x="17" y="47"/>
                    <a:pt x="16" y="48"/>
                    <a:pt x="16" y="49"/>
                  </a:cubicBezTo>
                  <a:cubicBezTo>
                    <a:pt x="15" y="49"/>
                    <a:pt x="14" y="51"/>
                    <a:pt x="14" y="51"/>
                  </a:cubicBezTo>
                  <a:cubicBezTo>
                    <a:pt x="14" y="51"/>
                    <a:pt x="12" y="49"/>
                    <a:pt x="12" y="49"/>
                  </a:cubicBezTo>
                  <a:cubicBezTo>
                    <a:pt x="11" y="50"/>
                    <a:pt x="10" y="51"/>
                    <a:pt x="10" y="51"/>
                  </a:cubicBezTo>
                  <a:cubicBezTo>
                    <a:pt x="9" y="52"/>
                    <a:pt x="9" y="53"/>
                    <a:pt x="8" y="54"/>
                  </a:cubicBezTo>
                  <a:cubicBezTo>
                    <a:pt x="7" y="55"/>
                    <a:pt x="6" y="57"/>
                    <a:pt x="5" y="58"/>
                  </a:cubicBezTo>
                  <a:cubicBezTo>
                    <a:pt x="3" y="57"/>
                    <a:pt x="2" y="56"/>
                    <a:pt x="0" y="55"/>
                  </a:cubicBezTo>
                  <a:cubicBezTo>
                    <a:pt x="0" y="54"/>
                    <a:pt x="2" y="53"/>
                    <a:pt x="2" y="52"/>
                  </a:cubicBezTo>
                  <a:cubicBezTo>
                    <a:pt x="2" y="52"/>
                    <a:pt x="0" y="51"/>
                    <a:pt x="0" y="51"/>
                  </a:cubicBezTo>
                  <a:cubicBezTo>
                    <a:pt x="0" y="50"/>
                    <a:pt x="1" y="49"/>
                    <a:pt x="1" y="49"/>
                  </a:cubicBezTo>
                  <a:cubicBezTo>
                    <a:pt x="2" y="48"/>
                    <a:pt x="3" y="47"/>
                    <a:pt x="3" y="46"/>
                  </a:cubicBezTo>
                  <a:cubicBezTo>
                    <a:pt x="3" y="46"/>
                    <a:pt x="1" y="45"/>
                    <a:pt x="1" y="45"/>
                  </a:cubicBezTo>
                  <a:cubicBezTo>
                    <a:pt x="1" y="44"/>
                    <a:pt x="3" y="43"/>
                    <a:pt x="3" y="42"/>
                  </a:cubicBezTo>
                  <a:cubicBezTo>
                    <a:pt x="3" y="42"/>
                    <a:pt x="4" y="41"/>
                    <a:pt x="4" y="40"/>
                  </a:cubicBezTo>
                  <a:cubicBezTo>
                    <a:pt x="4" y="40"/>
                    <a:pt x="2" y="39"/>
                    <a:pt x="2" y="38"/>
                  </a:cubicBezTo>
                  <a:cubicBezTo>
                    <a:pt x="2" y="38"/>
                    <a:pt x="4" y="36"/>
                    <a:pt x="4" y="36"/>
                  </a:cubicBezTo>
                  <a:cubicBezTo>
                    <a:pt x="4" y="36"/>
                    <a:pt x="6" y="38"/>
                    <a:pt x="6" y="38"/>
                  </a:cubicBezTo>
                  <a:cubicBezTo>
                    <a:pt x="6" y="38"/>
                    <a:pt x="8" y="40"/>
                    <a:pt x="8" y="40"/>
                  </a:cubicBezTo>
                  <a:cubicBezTo>
                    <a:pt x="9" y="39"/>
                    <a:pt x="10" y="38"/>
                    <a:pt x="10" y="37"/>
                  </a:cubicBezTo>
                  <a:cubicBezTo>
                    <a:pt x="10" y="37"/>
                    <a:pt x="8" y="36"/>
                    <a:pt x="8" y="36"/>
                  </a:cubicBezTo>
                  <a:cubicBezTo>
                    <a:pt x="8" y="35"/>
                    <a:pt x="10" y="34"/>
                    <a:pt x="9" y="33"/>
                  </a:cubicBezTo>
                  <a:cubicBezTo>
                    <a:pt x="9" y="33"/>
                    <a:pt x="7" y="32"/>
                    <a:pt x="7" y="32"/>
                  </a:cubicBezTo>
                  <a:cubicBezTo>
                    <a:pt x="7" y="31"/>
                    <a:pt x="9" y="30"/>
                    <a:pt x="9" y="29"/>
                  </a:cubicBezTo>
                  <a:cubicBezTo>
                    <a:pt x="9" y="29"/>
                    <a:pt x="7" y="28"/>
                    <a:pt x="7" y="28"/>
                  </a:cubicBezTo>
                  <a:cubicBezTo>
                    <a:pt x="7" y="27"/>
                    <a:pt x="8" y="26"/>
                    <a:pt x="8" y="26"/>
                  </a:cubicBezTo>
                  <a:cubicBezTo>
                    <a:pt x="9" y="25"/>
                    <a:pt x="9" y="24"/>
                    <a:pt x="10" y="23"/>
                  </a:cubicBezTo>
                  <a:cubicBezTo>
                    <a:pt x="10" y="23"/>
                    <a:pt x="12" y="25"/>
                    <a:pt x="12" y="25"/>
                  </a:cubicBezTo>
                  <a:cubicBezTo>
                    <a:pt x="13" y="26"/>
                    <a:pt x="14" y="26"/>
                    <a:pt x="15" y="27"/>
                  </a:cubicBezTo>
                  <a:cubicBezTo>
                    <a:pt x="15" y="27"/>
                    <a:pt x="16" y="28"/>
                    <a:pt x="17" y="28"/>
                  </a:cubicBezTo>
                  <a:cubicBezTo>
                    <a:pt x="17" y="28"/>
                    <a:pt x="18" y="26"/>
                    <a:pt x="19" y="26"/>
                  </a:cubicBezTo>
                  <a:cubicBezTo>
                    <a:pt x="19" y="26"/>
                    <a:pt x="20" y="24"/>
                    <a:pt x="20" y="24"/>
                  </a:cubicBezTo>
                  <a:cubicBezTo>
                    <a:pt x="21" y="24"/>
                    <a:pt x="21" y="22"/>
                    <a:pt x="22" y="22"/>
                  </a:cubicBezTo>
                  <a:cubicBezTo>
                    <a:pt x="22" y="22"/>
                    <a:pt x="24" y="24"/>
                    <a:pt x="24" y="23"/>
                  </a:cubicBezTo>
                  <a:cubicBezTo>
                    <a:pt x="25" y="23"/>
                    <a:pt x="25" y="22"/>
                    <a:pt x="26" y="21"/>
                  </a:cubicBezTo>
                  <a:cubicBezTo>
                    <a:pt x="26" y="20"/>
                    <a:pt x="27" y="20"/>
                    <a:pt x="28" y="19"/>
                  </a:cubicBezTo>
                  <a:cubicBezTo>
                    <a:pt x="28" y="18"/>
                    <a:pt x="29" y="17"/>
                    <a:pt x="29" y="17"/>
                  </a:cubicBezTo>
                  <a:cubicBezTo>
                    <a:pt x="30" y="16"/>
                    <a:pt x="30" y="15"/>
                    <a:pt x="31" y="14"/>
                  </a:cubicBezTo>
                  <a:cubicBezTo>
                    <a:pt x="32" y="14"/>
                    <a:pt x="32" y="13"/>
                    <a:pt x="33" y="12"/>
                  </a:cubicBezTo>
                  <a:cubicBezTo>
                    <a:pt x="33" y="12"/>
                    <a:pt x="35" y="14"/>
                    <a:pt x="35" y="14"/>
                  </a:cubicBezTo>
                  <a:cubicBezTo>
                    <a:pt x="35" y="15"/>
                    <a:pt x="33" y="16"/>
                    <a:pt x="33" y="16"/>
                  </a:cubicBezTo>
                  <a:cubicBezTo>
                    <a:pt x="34" y="16"/>
                    <a:pt x="35" y="18"/>
                    <a:pt x="35" y="18"/>
                  </a:cubicBezTo>
                  <a:cubicBezTo>
                    <a:pt x="36" y="18"/>
                    <a:pt x="37" y="16"/>
                    <a:pt x="37" y="16"/>
                  </a:cubicBezTo>
                  <a:cubicBezTo>
                    <a:pt x="37" y="16"/>
                    <a:pt x="39" y="13"/>
                    <a:pt x="39" y="13"/>
                  </a:cubicBezTo>
                  <a:cubicBezTo>
                    <a:pt x="39" y="14"/>
                    <a:pt x="41" y="15"/>
                    <a:pt x="41" y="15"/>
                  </a:cubicBezTo>
                  <a:cubicBezTo>
                    <a:pt x="41" y="16"/>
                    <a:pt x="40" y="17"/>
                    <a:pt x="39" y="17"/>
                  </a:cubicBezTo>
                  <a:cubicBezTo>
                    <a:pt x="39" y="18"/>
                    <a:pt x="38" y="19"/>
                    <a:pt x="38" y="20"/>
                  </a:cubicBezTo>
                  <a:cubicBezTo>
                    <a:pt x="38" y="20"/>
                    <a:pt x="40" y="21"/>
                    <a:pt x="40" y="21"/>
                  </a:cubicBezTo>
                  <a:cubicBezTo>
                    <a:pt x="40" y="22"/>
                    <a:pt x="42" y="23"/>
                    <a:pt x="42" y="23"/>
                  </a:cubicBezTo>
                  <a:cubicBezTo>
                    <a:pt x="42" y="23"/>
                    <a:pt x="40" y="25"/>
                    <a:pt x="40" y="25"/>
                  </a:cubicBezTo>
                  <a:cubicBezTo>
                    <a:pt x="41" y="26"/>
                    <a:pt x="42" y="26"/>
                    <a:pt x="43" y="27"/>
                  </a:cubicBezTo>
                  <a:cubicBezTo>
                    <a:pt x="43" y="26"/>
                    <a:pt x="44" y="25"/>
                    <a:pt x="44" y="25"/>
                  </a:cubicBezTo>
                  <a:cubicBezTo>
                    <a:pt x="45" y="24"/>
                    <a:pt x="46" y="23"/>
                    <a:pt x="46" y="22"/>
                  </a:cubicBezTo>
                  <a:cubicBezTo>
                    <a:pt x="46" y="22"/>
                    <a:pt x="48" y="21"/>
                    <a:pt x="48" y="20"/>
                  </a:cubicBezTo>
                  <a:cubicBezTo>
                    <a:pt x="48" y="20"/>
                    <a:pt x="46" y="19"/>
                    <a:pt x="46" y="19"/>
                  </a:cubicBezTo>
                  <a:cubicBezTo>
                    <a:pt x="46" y="18"/>
                    <a:pt x="47" y="16"/>
                    <a:pt x="47" y="16"/>
                  </a:cubicBezTo>
                  <a:cubicBezTo>
                    <a:pt x="48" y="16"/>
                    <a:pt x="49" y="18"/>
                    <a:pt x="49" y="18"/>
                  </a:cubicBezTo>
                  <a:cubicBezTo>
                    <a:pt x="50" y="18"/>
                    <a:pt x="51" y="20"/>
                    <a:pt x="52" y="20"/>
                  </a:cubicBezTo>
                  <a:cubicBezTo>
                    <a:pt x="52" y="20"/>
                    <a:pt x="53" y="18"/>
                    <a:pt x="53" y="17"/>
                  </a:cubicBezTo>
                  <a:cubicBezTo>
                    <a:pt x="54" y="17"/>
                    <a:pt x="55" y="19"/>
                    <a:pt x="56" y="19"/>
                  </a:cubicBezTo>
                  <a:cubicBezTo>
                    <a:pt x="56" y="19"/>
                    <a:pt x="57" y="17"/>
                    <a:pt x="57" y="17"/>
                  </a:cubicBezTo>
                  <a:cubicBezTo>
                    <a:pt x="58" y="17"/>
                    <a:pt x="59" y="15"/>
                    <a:pt x="59" y="15"/>
                  </a:cubicBezTo>
                  <a:cubicBezTo>
                    <a:pt x="60" y="15"/>
                    <a:pt x="61" y="16"/>
                    <a:pt x="61" y="16"/>
                  </a:cubicBezTo>
                  <a:cubicBezTo>
                    <a:pt x="62" y="17"/>
                    <a:pt x="63" y="18"/>
                    <a:pt x="64" y="18"/>
                  </a:cubicBezTo>
                  <a:cubicBezTo>
                    <a:pt x="64" y="19"/>
                    <a:pt x="65" y="19"/>
                    <a:pt x="66" y="20"/>
                  </a:cubicBezTo>
                  <a:cubicBezTo>
                    <a:pt x="66" y="20"/>
                    <a:pt x="64" y="22"/>
                    <a:pt x="64" y="22"/>
                  </a:cubicBezTo>
                  <a:cubicBezTo>
                    <a:pt x="64" y="23"/>
                    <a:pt x="66" y="23"/>
                    <a:pt x="66" y="24"/>
                  </a:cubicBezTo>
                  <a:cubicBezTo>
                    <a:pt x="66" y="23"/>
                    <a:pt x="68" y="22"/>
                    <a:pt x="68" y="22"/>
                  </a:cubicBezTo>
                  <a:cubicBezTo>
                    <a:pt x="68" y="21"/>
                    <a:pt x="66" y="21"/>
                    <a:pt x="66" y="20"/>
                  </a:cubicBezTo>
                  <a:cubicBezTo>
                    <a:pt x="66" y="19"/>
                    <a:pt x="68" y="18"/>
                    <a:pt x="67" y="18"/>
                  </a:cubicBezTo>
                  <a:cubicBezTo>
                    <a:pt x="67" y="17"/>
                    <a:pt x="65" y="16"/>
                    <a:pt x="65" y="16"/>
                  </a:cubicBezTo>
                  <a:cubicBezTo>
                    <a:pt x="65" y="16"/>
                    <a:pt x="67" y="14"/>
                    <a:pt x="67" y="14"/>
                  </a:cubicBezTo>
                  <a:cubicBezTo>
                    <a:pt x="67" y="14"/>
                    <a:pt x="69" y="15"/>
                    <a:pt x="69" y="15"/>
                  </a:cubicBezTo>
                  <a:cubicBezTo>
                    <a:pt x="70" y="16"/>
                    <a:pt x="71" y="17"/>
                    <a:pt x="71" y="17"/>
                  </a:cubicBezTo>
                  <a:cubicBezTo>
                    <a:pt x="72" y="17"/>
                    <a:pt x="73" y="19"/>
                    <a:pt x="74" y="19"/>
                  </a:cubicBezTo>
                  <a:cubicBezTo>
                    <a:pt x="74" y="19"/>
                    <a:pt x="75" y="17"/>
                    <a:pt x="75" y="17"/>
                  </a:cubicBezTo>
                  <a:cubicBezTo>
                    <a:pt x="75" y="16"/>
                    <a:pt x="73" y="15"/>
                    <a:pt x="73" y="15"/>
                  </a:cubicBezTo>
                  <a:cubicBezTo>
                    <a:pt x="73" y="15"/>
                    <a:pt x="74" y="13"/>
                    <a:pt x="75" y="13"/>
                  </a:cubicBezTo>
                  <a:cubicBezTo>
                    <a:pt x="75" y="13"/>
                    <a:pt x="77" y="15"/>
                    <a:pt x="77" y="14"/>
                  </a:cubicBezTo>
                  <a:cubicBezTo>
                    <a:pt x="78" y="14"/>
                    <a:pt x="78" y="12"/>
                    <a:pt x="79" y="12"/>
                  </a:cubicBezTo>
                  <a:cubicBezTo>
                    <a:pt x="79" y="12"/>
                    <a:pt x="80" y="14"/>
                    <a:pt x="81" y="14"/>
                  </a:cubicBezTo>
                  <a:cubicBezTo>
                    <a:pt x="82" y="14"/>
                    <a:pt x="82" y="12"/>
                    <a:pt x="83" y="12"/>
                  </a:cubicBezTo>
                  <a:cubicBezTo>
                    <a:pt x="83" y="12"/>
                    <a:pt x="84" y="13"/>
                    <a:pt x="85" y="13"/>
                  </a:cubicBezTo>
                  <a:cubicBezTo>
                    <a:pt x="85" y="13"/>
                    <a:pt x="87" y="15"/>
                    <a:pt x="87" y="15"/>
                  </a:cubicBezTo>
                  <a:cubicBezTo>
                    <a:pt x="87" y="15"/>
                    <a:pt x="86" y="17"/>
                    <a:pt x="85" y="17"/>
                  </a:cubicBezTo>
                  <a:cubicBezTo>
                    <a:pt x="85" y="17"/>
                    <a:pt x="84" y="16"/>
                    <a:pt x="83" y="16"/>
                  </a:cubicBezTo>
                  <a:cubicBezTo>
                    <a:pt x="83" y="16"/>
                    <a:pt x="81" y="14"/>
                    <a:pt x="81" y="14"/>
                  </a:cubicBezTo>
                  <a:cubicBezTo>
                    <a:pt x="80" y="14"/>
                    <a:pt x="80" y="16"/>
                    <a:pt x="79" y="16"/>
                  </a:cubicBezTo>
                  <a:cubicBezTo>
                    <a:pt x="79" y="17"/>
                    <a:pt x="78" y="18"/>
                    <a:pt x="78" y="18"/>
                  </a:cubicBezTo>
                  <a:cubicBezTo>
                    <a:pt x="77" y="19"/>
                    <a:pt x="80" y="20"/>
                    <a:pt x="80" y="20"/>
                  </a:cubicBezTo>
                  <a:cubicBezTo>
                    <a:pt x="80" y="21"/>
                    <a:pt x="78" y="22"/>
                    <a:pt x="78" y="22"/>
                  </a:cubicBezTo>
                  <a:cubicBezTo>
                    <a:pt x="78" y="23"/>
                    <a:pt x="80" y="23"/>
                    <a:pt x="80" y="24"/>
                  </a:cubicBezTo>
                  <a:cubicBezTo>
                    <a:pt x="81" y="24"/>
                    <a:pt x="82" y="26"/>
                    <a:pt x="83" y="26"/>
                  </a:cubicBezTo>
                  <a:cubicBezTo>
                    <a:pt x="83" y="26"/>
                    <a:pt x="84" y="24"/>
                    <a:pt x="84" y="23"/>
                  </a:cubicBezTo>
                  <a:cubicBezTo>
                    <a:pt x="85" y="23"/>
                    <a:pt x="85" y="22"/>
                    <a:pt x="86" y="21"/>
                  </a:cubicBezTo>
                  <a:cubicBezTo>
                    <a:pt x="86" y="21"/>
                    <a:pt x="87" y="19"/>
                    <a:pt x="88" y="19"/>
                  </a:cubicBezTo>
                  <a:cubicBezTo>
                    <a:pt x="88" y="19"/>
                    <a:pt x="89" y="21"/>
                    <a:pt x="90" y="21"/>
                  </a:cubicBezTo>
                  <a:cubicBezTo>
                    <a:pt x="91" y="20"/>
                    <a:pt x="91" y="19"/>
                    <a:pt x="92" y="18"/>
                  </a:cubicBezTo>
                  <a:cubicBezTo>
                    <a:pt x="92" y="18"/>
                    <a:pt x="93" y="17"/>
                    <a:pt x="93" y="16"/>
                  </a:cubicBezTo>
                  <a:cubicBezTo>
                    <a:pt x="94" y="16"/>
                    <a:pt x="95" y="14"/>
                    <a:pt x="95" y="14"/>
                  </a:cubicBezTo>
                  <a:cubicBezTo>
                    <a:pt x="96" y="14"/>
                    <a:pt x="97" y="16"/>
                    <a:pt x="97" y="16"/>
                  </a:cubicBezTo>
                  <a:cubicBezTo>
                    <a:pt x="98" y="16"/>
                    <a:pt x="98" y="13"/>
                    <a:pt x="99" y="13"/>
                  </a:cubicBezTo>
                  <a:cubicBezTo>
                    <a:pt x="99" y="13"/>
                    <a:pt x="101" y="15"/>
                    <a:pt x="101" y="15"/>
                  </a:cubicBezTo>
                  <a:cubicBezTo>
                    <a:pt x="102" y="16"/>
                    <a:pt x="103" y="16"/>
                    <a:pt x="103" y="17"/>
                  </a:cubicBezTo>
                  <a:cubicBezTo>
                    <a:pt x="102" y="18"/>
                    <a:pt x="101" y="20"/>
                    <a:pt x="100" y="21"/>
                  </a:cubicBezTo>
                  <a:cubicBezTo>
                    <a:pt x="100" y="22"/>
                    <a:pt x="98" y="23"/>
                    <a:pt x="98" y="23"/>
                  </a:cubicBezTo>
                  <a:cubicBezTo>
                    <a:pt x="98" y="24"/>
                    <a:pt x="101" y="25"/>
                    <a:pt x="101" y="25"/>
                  </a:cubicBezTo>
                  <a:cubicBezTo>
                    <a:pt x="100" y="25"/>
                    <a:pt x="99" y="27"/>
                    <a:pt x="99" y="27"/>
                  </a:cubicBezTo>
                  <a:cubicBezTo>
                    <a:pt x="98" y="27"/>
                    <a:pt x="97" y="26"/>
                    <a:pt x="97" y="26"/>
                  </a:cubicBezTo>
                  <a:cubicBezTo>
                    <a:pt x="96" y="26"/>
                    <a:pt x="94" y="24"/>
                    <a:pt x="94" y="24"/>
                  </a:cubicBezTo>
                  <a:cubicBezTo>
                    <a:pt x="94" y="24"/>
                    <a:pt x="93" y="26"/>
                    <a:pt x="93" y="26"/>
                  </a:cubicBezTo>
                  <a:cubicBezTo>
                    <a:pt x="93" y="27"/>
                    <a:pt x="95" y="27"/>
                    <a:pt x="95" y="28"/>
                  </a:cubicBezTo>
                  <a:cubicBezTo>
                    <a:pt x="95" y="29"/>
                    <a:pt x="93" y="30"/>
                    <a:pt x="93" y="30"/>
                  </a:cubicBezTo>
                  <a:cubicBezTo>
                    <a:pt x="93" y="31"/>
                    <a:pt x="96" y="32"/>
                    <a:pt x="95" y="32"/>
                  </a:cubicBezTo>
                  <a:cubicBezTo>
                    <a:pt x="95" y="33"/>
                    <a:pt x="94" y="34"/>
                    <a:pt x="94" y="34"/>
                  </a:cubicBezTo>
                  <a:cubicBezTo>
                    <a:pt x="93" y="35"/>
                    <a:pt x="93" y="36"/>
                    <a:pt x="92" y="36"/>
                  </a:cubicBezTo>
                  <a:cubicBezTo>
                    <a:pt x="91" y="37"/>
                    <a:pt x="91" y="38"/>
                    <a:pt x="90" y="39"/>
                  </a:cubicBezTo>
                  <a:cubicBezTo>
                    <a:pt x="91" y="39"/>
                    <a:pt x="92" y="40"/>
                    <a:pt x="93" y="40"/>
                  </a:cubicBezTo>
                  <a:cubicBezTo>
                    <a:pt x="93" y="40"/>
                    <a:pt x="94" y="38"/>
                    <a:pt x="94" y="38"/>
                  </a:cubicBezTo>
                  <a:cubicBezTo>
                    <a:pt x="95" y="38"/>
                    <a:pt x="95" y="36"/>
                    <a:pt x="96" y="36"/>
                  </a:cubicBezTo>
                  <a:cubicBezTo>
                    <a:pt x="96" y="35"/>
                    <a:pt x="97" y="34"/>
                    <a:pt x="98" y="34"/>
                  </a:cubicBezTo>
                  <a:cubicBezTo>
                    <a:pt x="98" y="33"/>
                    <a:pt x="99" y="32"/>
                    <a:pt x="99" y="31"/>
                  </a:cubicBezTo>
                  <a:cubicBezTo>
                    <a:pt x="100" y="31"/>
                    <a:pt x="101" y="29"/>
                    <a:pt x="101" y="29"/>
                  </a:cubicBezTo>
                  <a:cubicBezTo>
                    <a:pt x="101" y="29"/>
                    <a:pt x="103" y="31"/>
                    <a:pt x="103" y="31"/>
                  </a:cubicBezTo>
                  <a:cubicBezTo>
                    <a:pt x="103" y="30"/>
                    <a:pt x="105" y="29"/>
                    <a:pt x="105" y="29"/>
                  </a:cubicBezTo>
                  <a:cubicBezTo>
                    <a:pt x="105" y="28"/>
                    <a:pt x="103" y="27"/>
                    <a:pt x="103" y="27"/>
                  </a:cubicBezTo>
                  <a:cubicBezTo>
                    <a:pt x="103" y="27"/>
                    <a:pt x="101" y="25"/>
                    <a:pt x="101" y="25"/>
                  </a:cubicBezTo>
                  <a:cubicBezTo>
                    <a:pt x="101" y="24"/>
                    <a:pt x="102" y="24"/>
                    <a:pt x="102" y="23"/>
                  </a:cubicBezTo>
                  <a:cubicBezTo>
                    <a:pt x="103" y="22"/>
                    <a:pt x="103" y="21"/>
                    <a:pt x="104" y="21"/>
                  </a:cubicBezTo>
                  <a:cubicBezTo>
                    <a:pt x="104" y="20"/>
                    <a:pt x="105" y="19"/>
                    <a:pt x="106" y="19"/>
                  </a:cubicBezTo>
                  <a:cubicBezTo>
                    <a:pt x="106" y="18"/>
                    <a:pt x="107" y="20"/>
                    <a:pt x="108" y="20"/>
                  </a:cubicBezTo>
                  <a:cubicBezTo>
                    <a:pt x="108" y="20"/>
                    <a:pt x="110" y="18"/>
                    <a:pt x="110" y="18"/>
                  </a:cubicBezTo>
                  <a:cubicBezTo>
                    <a:pt x="110" y="17"/>
                    <a:pt x="111" y="16"/>
                    <a:pt x="111" y="16"/>
                  </a:cubicBezTo>
                  <a:cubicBezTo>
                    <a:pt x="111" y="16"/>
                    <a:pt x="109" y="14"/>
                    <a:pt x="109" y="14"/>
                  </a:cubicBezTo>
                  <a:cubicBezTo>
                    <a:pt x="109" y="14"/>
                    <a:pt x="107" y="16"/>
                    <a:pt x="107" y="16"/>
                  </a:cubicBezTo>
                  <a:cubicBezTo>
                    <a:pt x="107" y="16"/>
                    <a:pt x="105" y="15"/>
                    <a:pt x="105" y="15"/>
                  </a:cubicBezTo>
                  <a:cubicBezTo>
                    <a:pt x="105" y="14"/>
                    <a:pt x="107" y="13"/>
                    <a:pt x="107" y="12"/>
                  </a:cubicBezTo>
                  <a:cubicBezTo>
                    <a:pt x="107" y="12"/>
                    <a:pt x="108" y="11"/>
                    <a:pt x="109" y="10"/>
                  </a:cubicBezTo>
                  <a:cubicBezTo>
                    <a:pt x="109" y="10"/>
                    <a:pt x="106" y="9"/>
                    <a:pt x="106" y="8"/>
                  </a:cubicBezTo>
                  <a:cubicBezTo>
                    <a:pt x="106" y="8"/>
                    <a:pt x="108" y="7"/>
                    <a:pt x="108" y="6"/>
                  </a:cubicBezTo>
                  <a:cubicBezTo>
                    <a:pt x="108" y="5"/>
                    <a:pt x="109" y="5"/>
                    <a:pt x="110" y="4"/>
                  </a:cubicBezTo>
                  <a:cubicBezTo>
                    <a:pt x="110" y="4"/>
                    <a:pt x="107" y="2"/>
                    <a:pt x="107" y="2"/>
                  </a:cubicBezTo>
                  <a:cubicBezTo>
                    <a:pt x="108" y="2"/>
                    <a:pt x="109" y="0"/>
                    <a:pt x="109" y="0"/>
                  </a:cubicBezTo>
                  <a:cubicBezTo>
                    <a:pt x="109" y="0"/>
                    <a:pt x="111" y="2"/>
                    <a:pt x="111" y="2"/>
                  </a:cubicBezTo>
                  <a:cubicBezTo>
                    <a:pt x="111" y="2"/>
                    <a:pt x="110" y="4"/>
                    <a:pt x="110" y="4"/>
                  </a:cubicBezTo>
                  <a:cubicBezTo>
                    <a:pt x="110" y="5"/>
                    <a:pt x="111" y="5"/>
                    <a:pt x="112" y="6"/>
                  </a:cubicBezTo>
                  <a:cubicBezTo>
                    <a:pt x="112" y="6"/>
                    <a:pt x="114" y="7"/>
                    <a:pt x="114" y="7"/>
                  </a:cubicBezTo>
                  <a:cubicBezTo>
                    <a:pt x="114" y="8"/>
                    <a:pt x="113" y="9"/>
                    <a:pt x="112" y="10"/>
                  </a:cubicBezTo>
                  <a:cubicBezTo>
                    <a:pt x="113" y="10"/>
                    <a:pt x="114" y="11"/>
                    <a:pt x="115" y="11"/>
                  </a:cubicBezTo>
                  <a:cubicBezTo>
                    <a:pt x="115" y="11"/>
                    <a:pt x="116" y="9"/>
                    <a:pt x="116" y="9"/>
                  </a:cubicBezTo>
                  <a:cubicBezTo>
                    <a:pt x="116" y="9"/>
                    <a:pt x="114" y="8"/>
                    <a:pt x="114" y="7"/>
                  </a:cubicBezTo>
                  <a:cubicBezTo>
                    <a:pt x="114" y="7"/>
                    <a:pt x="115" y="6"/>
                    <a:pt x="116" y="5"/>
                  </a:cubicBezTo>
                  <a:cubicBezTo>
                    <a:pt x="116" y="5"/>
                    <a:pt x="117" y="3"/>
                    <a:pt x="118" y="3"/>
                  </a:cubicBezTo>
                  <a:cubicBezTo>
                    <a:pt x="118" y="3"/>
                    <a:pt x="120" y="4"/>
                    <a:pt x="120" y="5"/>
                  </a:cubicBezTo>
                  <a:cubicBezTo>
                    <a:pt x="120" y="5"/>
                    <a:pt x="118" y="6"/>
                    <a:pt x="118" y="7"/>
                  </a:cubicBezTo>
                  <a:cubicBezTo>
                    <a:pt x="118" y="8"/>
                    <a:pt x="120" y="8"/>
                    <a:pt x="120" y="9"/>
                  </a:cubicBezTo>
                  <a:cubicBezTo>
                    <a:pt x="119" y="10"/>
                    <a:pt x="118" y="11"/>
                    <a:pt x="117" y="13"/>
                  </a:cubicBezTo>
                  <a:cubicBezTo>
                    <a:pt x="116" y="14"/>
                    <a:pt x="115" y="16"/>
                    <a:pt x="114" y="17"/>
                  </a:cubicBezTo>
                  <a:cubicBezTo>
                    <a:pt x="115" y="19"/>
                    <a:pt x="116" y="20"/>
                    <a:pt x="118" y="21"/>
                  </a:cubicBezTo>
                  <a:cubicBezTo>
                    <a:pt x="119" y="21"/>
                    <a:pt x="119" y="22"/>
                    <a:pt x="120" y="23"/>
                  </a:cubicBezTo>
                  <a:cubicBezTo>
                    <a:pt x="121" y="22"/>
                    <a:pt x="121" y="20"/>
                    <a:pt x="122" y="20"/>
                  </a:cubicBezTo>
                  <a:cubicBezTo>
                    <a:pt x="122" y="20"/>
                    <a:pt x="124" y="22"/>
                    <a:pt x="124" y="22"/>
                  </a:cubicBezTo>
                  <a:cubicBezTo>
                    <a:pt x="124" y="22"/>
                    <a:pt x="126" y="24"/>
                    <a:pt x="126" y="24"/>
                  </a:cubicBezTo>
                  <a:cubicBezTo>
                    <a:pt x="127" y="24"/>
                    <a:pt x="128" y="22"/>
                    <a:pt x="128" y="22"/>
                  </a:cubicBezTo>
                  <a:cubicBezTo>
                    <a:pt x="129" y="21"/>
                    <a:pt x="130" y="20"/>
                    <a:pt x="130" y="19"/>
                  </a:cubicBezTo>
                  <a:cubicBezTo>
                    <a:pt x="130" y="19"/>
                    <a:pt x="128" y="18"/>
                    <a:pt x="128" y="18"/>
                  </a:cubicBezTo>
                  <a:cubicBezTo>
                    <a:pt x="128" y="17"/>
                    <a:pt x="129" y="16"/>
                    <a:pt x="129" y="15"/>
                  </a:cubicBezTo>
                  <a:cubicBezTo>
                    <a:pt x="129" y="15"/>
                    <a:pt x="131" y="17"/>
                    <a:pt x="131" y="17"/>
                  </a:cubicBezTo>
                  <a:cubicBezTo>
                    <a:pt x="132" y="17"/>
                    <a:pt x="133" y="15"/>
                    <a:pt x="133" y="15"/>
                  </a:cubicBezTo>
                  <a:cubicBezTo>
                    <a:pt x="134" y="14"/>
                    <a:pt x="134" y="13"/>
                    <a:pt x="135" y="13"/>
                  </a:cubicBezTo>
                  <a:cubicBezTo>
                    <a:pt x="135" y="13"/>
                    <a:pt x="137" y="14"/>
                    <a:pt x="137" y="14"/>
                  </a:cubicBezTo>
                  <a:cubicBezTo>
                    <a:pt x="137" y="15"/>
                    <a:pt x="135" y="16"/>
                    <a:pt x="135" y="17"/>
                  </a:cubicBezTo>
                  <a:cubicBezTo>
                    <a:pt x="136" y="17"/>
                    <a:pt x="137" y="18"/>
                    <a:pt x="138" y="18"/>
                  </a:cubicBezTo>
                  <a:cubicBezTo>
                    <a:pt x="138" y="19"/>
                    <a:pt x="139" y="20"/>
                    <a:pt x="140" y="20"/>
                  </a:cubicBezTo>
                  <a:cubicBezTo>
                    <a:pt x="140" y="20"/>
                    <a:pt x="142" y="22"/>
                    <a:pt x="142" y="22"/>
                  </a:cubicBezTo>
                  <a:cubicBezTo>
                    <a:pt x="142" y="22"/>
                    <a:pt x="144" y="20"/>
                    <a:pt x="144" y="19"/>
                  </a:cubicBezTo>
                  <a:cubicBezTo>
                    <a:pt x="144" y="19"/>
                    <a:pt x="146" y="17"/>
                    <a:pt x="146" y="17"/>
                  </a:cubicBezTo>
                  <a:cubicBezTo>
                    <a:pt x="146" y="17"/>
                    <a:pt x="148" y="18"/>
                    <a:pt x="148" y="19"/>
                  </a:cubicBezTo>
                  <a:cubicBezTo>
                    <a:pt x="148" y="19"/>
                    <a:pt x="146" y="21"/>
                    <a:pt x="146" y="21"/>
                  </a:cubicBezTo>
                  <a:cubicBezTo>
                    <a:pt x="146" y="22"/>
                    <a:pt x="145" y="23"/>
                    <a:pt x="144" y="23"/>
                  </a:cubicBezTo>
                  <a:cubicBezTo>
                    <a:pt x="144" y="24"/>
                    <a:pt x="143" y="25"/>
                    <a:pt x="143" y="26"/>
                  </a:cubicBezTo>
                  <a:cubicBezTo>
                    <a:pt x="143" y="26"/>
                    <a:pt x="145" y="27"/>
                    <a:pt x="145" y="27"/>
                  </a:cubicBezTo>
                  <a:cubicBezTo>
                    <a:pt x="145" y="28"/>
                    <a:pt x="143" y="29"/>
                    <a:pt x="143" y="29"/>
                  </a:cubicBezTo>
                  <a:cubicBezTo>
                    <a:pt x="143" y="30"/>
                    <a:pt x="145" y="31"/>
                    <a:pt x="145" y="31"/>
                  </a:cubicBezTo>
                  <a:cubicBezTo>
                    <a:pt x="146" y="31"/>
                    <a:pt x="147" y="29"/>
                    <a:pt x="147" y="29"/>
                  </a:cubicBezTo>
                  <a:cubicBezTo>
                    <a:pt x="148" y="29"/>
                    <a:pt x="149" y="31"/>
                    <a:pt x="149" y="31"/>
                  </a:cubicBezTo>
                  <a:cubicBezTo>
                    <a:pt x="150" y="30"/>
                    <a:pt x="150" y="29"/>
                    <a:pt x="151" y="28"/>
                  </a:cubicBezTo>
                  <a:cubicBezTo>
                    <a:pt x="151" y="28"/>
                    <a:pt x="153" y="27"/>
                    <a:pt x="153" y="26"/>
                  </a:cubicBezTo>
                  <a:cubicBezTo>
                    <a:pt x="153" y="26"/>
                    <a:pt x="151" y="25"/>
                    <a:pt x="151" y="24"/>
                  </a:cubicBezTo>
                  <a:cubicBezTo>
                    <a:pt x="150" y="24"/>
                    <a:pt x="152" y="23"/>
                    <a:pt x="152" y="22"/>
                  </a:cubicBezTo>
                  <a:cubicBezTo>
                    <a:pt x="152" y="22"/>
                    <a:pt x="153" y="21"/>
                    <a:pt x="154" y="20"/>
                  </a:cubicBezTo>
                  <a:cubicBezTo>
                    <a:pt x="154" y="20"/>
                    <a:pt x="156" y="18"/>
                    <a:pt x="156" y="18"/>
                  </a:cubicBezTo>
                  <a:cubicBezTo>
                    <a:pt x="156" y="18"/>
                    <a:pt x="153" y="16"/>
                    <a:pt x="153" y="16"/>
                  </a:cubicBezTo>
                  <a:cubicBezTo>
                    <a:pt x="154" y="15"/>
                    <a:pt x="155" y="15"/>
                    <a:pt x="155" y="14"/>
                  </a:cubicBezTo>
                  <a:cubicBezTo>
                    <a:pt x="156" y="13"/>
                    <a:pt x="156" y="12"/>
                    <a:pt x="157" y="12"/>
                  </a:cubicBezTo>
                  <a:cubicBezTo>
                    <a:pt x="157" y="11"/>
                    <a:pt x="159" y="13"/>
                    <a:pt x="159" y="13"/>
                  </a:cubicBezTo>
                  <a:cubicBezTo>
                    <a:pt x="160" y="13"/>
                    <a:pt x="160" y="11"/>
                    <a:pt x="161" y="11"/>
                  </a:cubicBezTo>
                  <a:cubicBezTo>
                    <a:pt x="161" y="11"/>
                    <a:pt x="162" y="13"/>
                    <a:pt x="163" y="13"/>
                  </a:cubicBezTo>
                  <a:cubicBezTo>
                    <a:pt x="164" y="13"/>
                    <a:pt x="164" y="11"/>
                    <a:pt x="165" y="11"/>
                  </a:cubicBezTo>
                  <a:cubicBezTo>
                    <a:pt x="165" y="11"/>
                    <a:pt x="166" y="12"/>
                    <a:pt x="167" y="12"/>
                  </a:cubicBezTo>
                  <a:cubicBezTo>
                    <a:pt x="168" y="11"/>
                    <a:pt x="169" y="9"/>
                    <a:pt x="170" y="8"/>
                  </a:cubicBezTo>
                  <a:cubicBezTo>
                    <a:pt x="171" y="8"/>
                    <a:pt x="172" y="9"/>
                    <a:pt x="173" y="10"/>
                  </a:cubicBezTo>
                  <a:cubicBezTo>
                    <a:pt x="173" y="10"/>
                    <a:pt x="171" y="11"/>
                    <a:pt x="171" y="12"/>
                  </a:cubicBezTo>
                  <a:cubicBezTo>
                    <a:pt x="170" y="12"/>
                    <a:pt x="169" y="13"/>
                    <a:pt x="169" y="14"/>
                  </a:cubicBezTo>
                  <a:cubicBezTo>
                    <a:pt x="169" y="15"/>
                    <a:pt x="167" y="16"/>
                    <a:pt x="167" y="16"/>
                  </a:cubicBezTo>
                  <a:cubicBezTo>
                    <a:pt x="168" y="17"/>
                    <a:pt x="170" y="17"/>
                    <a:pt x="170" y="18"/>
                  </a:cubicBezTo>
                  <a:cubicBezTo>
                    <a:pt x="170" y="18"/>
                    <a:pt x="168" y="20"/>
                    <a:pt x="168" y="20"/>
                  </a:cubicBezTo>
                  <a:cubicBezTo>
                    <a:pt x="168" y="20"/>
                    <a:pt x="170" y="22"/>
                    <a:pt x="170" y="22"/>
                  </a:cubicBezTo>
                  <a:cubicBezTo>
                    <a:pt x="171" y="22"/>
                    <a:pt x="171" y="20"/>
                    <a:pt x="172" y="20"/>
                  </a:cubicBezTo>
                  <a:cubicBezTo>
                    <a:pt x="173" y="20"/>
                    <a:pt x="173" y="21"/>
                    <a:pt x="174" y="21"/>
                  </a:cubicBezTo>
                  <a:cubicBezTo>
                    <a:pt x="174" y="21"/>
                    <a:pt x="176" y="20"/>
                    <a:pt x="176" y="19"/>
                  </a:cubicBezTo>
                  <a:cubicBezTo>
                    <a:pt x="176" y="19"/>
                    <a:pt x="174" y="18"/>
                    <a:pt x="174" y="17"/>
                  </a:cubicBezTo>
                  <a:cubicBezTo>
                    <a:pt x="174" y="17"/>
                    <a:pt x="175" y="16"/>
                    <a:pt x="175" y="15"/>
                  </a:cubicBezTo>
                  <a:cubicBezTo>
                    <a:pt x="176" y="14"/>
                    <a:pt x="176" y="14"/>
                    <a:pt x="177" y="13"/>
                  </a:cubicBezTo>
                  <a:cubicBezTo>
                    <a:pt x="178" y="12"/>
                    <a:pt x="178" y="11"/>
                    <a:pt x="179" y="11"/>
                  </a:cubicBezTo>
                  <a:cubicBezTo>
                    <a:pt x="179" y="10"/>
                    <a:pt x="180" y="9"/>
                    <a:pt x="180" y="8"/>
                  </a:cubicBezTo>
                  <a:cubicBezTo>
                    <a:pt x="181" y="8"/>
                    <a:pt x="182" y="6"/>
                    <a:pt x="182" y="6"/>
                  </a:cubicBezTo>
                  <a:cubicBezTo>
                    <a:pt x="182" y="6"/>
                    <a:pt x="184" y="8"/>
                    <a:pt x="184" y="8"/>
                  </a:cubicBezTo>
                  <a:cubicBezTo>
                    <a:pt x="184" y="8"/>
                    <a:pt x="183" y="10"/>
                    <a:pt x="183" y="10"/>
                  </a:cubicBezTo>
                  <a:cubicBezTo>
                    <a:pt x="183" y="10"/>
                    <a:pt x="181" y="12"/>
                    <a:pt x="181" y="12"/>
                  </a:cubicBezTo>
                  <a:cubicBezTo>
                    <a:pt x="182" y="13"/>
                    <a:pt x="183" y="14"/>
                    <a:pt x="183" y="14"/>
                  </a:cubicBezTo>
                  <a:cubicBezTo>
                    <a:pt x="184" y="14"/>
                    <a:pt x="185" y="12"/>
                    <a:pt x="185" y="12"/>
                  </a:cubicBezTo>
                  <a:cubicBezTo>
                    <a:pt x="186" y="12"/>
                    <a:pt x="187" y="13"/>
                    <a:pt x="187" y="14"/>
                  </a:cubicBezTo>
                  <a:cubicBezTo>
                    <a:pt x="188" y="14"/>
                    <a:pt x="189" y="15"/>
                    <a:pt x="189" y="15"/>
                  </a:cubicBezTo>
                  <a:cubicBezTo>
                    <a:pt x="190" y="15"/>
                    <a:pt x="190" y="13"/>
                    <a:pt x="191" y="13"/>
                  </a:cubicBezTo>
                  <a:cubicBezTo>
                    <a:pt x="192" y="13"/>
                    <a:pt x="193" y="15"/>
                    <a:pt x="193" y="15"/>
                  </a:cubicBezTo>
                  <a:cubicBezTo>
                    <a:pt x="194" y="15"/>
                    <a:pt x="195" y="12"/>
                    <a:pt x="195" y="13"/>
                  </a:cubicBezTo>
                  <a:cubicBezTo>
                    <a:pt x="196" y="13"/>
                    <a:pt x="197" y="14"/>
                    <a:pt x="197" y="14"/>
                  </a:cubicBezTo>
                  <a:cubicBezTo>
                    <a:pt x="198" y="15"/>
                    <a:pt x="199" y="15"/>
                    <a:pt x="199" y="16"/>
                  </a:cubicBezTo>
                  <a:cubicBezTo>
                    <a:pt x="200" y="16"/>
                    <a:pt x="201" y="18"/>
                    <a:pt x="202" y="18"/>
                  </a:cubicBezTo>
                  <a:cubicBezTo>
                    <a:pt x="202" y="18"/>
                    <a:pt x="203" y="15"/>
                    <a:pt x="203" y="15"/>
                  </a:cubicBezTo>
                  <a:cubicBezTo>
                    <a:pt x="204" y="16"/>
                    <a:pt x="206" y="17"/>
                    <a:pt x="206" y="17"/>
                  </a:cubicBezTo>
                  <a:cubicBezTo>
                    <a:pt x="206" y="18"/>
                    <a:pt x="204" y="19"/>
                    <a:pt x="204" y="19"/>
                  </a:cubicBezTo>
                  <a:cubicBezTo>
                    <a:pt x="204" y="20"/>
                    <a:pt x="206" y="21"/>
                    <a:pt x="206" y="21"/>
                  </a:cubicBezTo>
                  <a:cubicBezTo>
                    <a:pt x="206" y="22"/>
                    <a:pt x="205" y="23"/>
                    <a:pt x="204" y="23"/>
                  </a:cubicBezTo>
                  <a:cubicBezTo>
                    <a:pt x="204" y="24"/>
                    <a:pt x="203" y="25"/>
                    <a:pt x="203" y="26"/>
                  </a:cubicBezTo>
                  <a:cubicBezTo>
                    <a:pt x="203" y="26"/>
                    <a:pt x="205" y="27"/>
                    <a:pt x="205" y="27"/>
                  </a:cubicBezTo>
                  <a:cubicBezTo>
                    <a:pt x="206" y="26"/>
                    <a:pt x="207" y="24"/>
                    <a:pt x="208" y="23"/>
                  </a:cubicBezTo>
                  <a:cubicBezTo>
                    <a:pt x="209" y="22"/>
                    <a:pt x="210" y="21"/>
                    <a:pt x="210" y="21"/>
                  </a:cubicBezTo>
                  <a:cubicBezTo>
                    <a:pt x="210" y="20"/>
                    <a:pt x="208" y="19"/>
                    <a:pt x="208" y="19"/>
                  </a:cubicBezTo>
                  <a:cubicBezTo>
                    <a:pt x="208" y="18"/>
                    <a:pt x="209" y="17"/>
                    <a:pt x="210" y="17"/>
                  </a:cubicBezTo>
                  <a:cubicBezTo>
                    <a:pt x="210" y="16"/>
                    <a:pt x="211" y="14"/>
                    <a:pt x="211" y="14"/>
                  </a:cubicBezTo>
                  <a:cubicBezTo>
                    <a:pt x="212" y="14"/>
                    <a:pt x="213" y="16"/>
                    <a:pt x="214" y="16"/>
                  </a:cubicBezTo>
                  <a:cubicBezTo>
                    <a:pt x="212" y="18"/>
                    <a:pt x="211" y="19"/>
                    <a:pt x="210" y="21"/>
                  </a:cubicBezTo>
                  <a:cubicBezTo>
                    <a:pt x="210" y="21"/>
                    <a:pt x="212" y="22"/>
                    <a:pt x="212" y="22"/>
                  </a:cubicBezTo>
                  <a:cubicBezTo>
                    <a:pt x="212" y="23"/>
                    <a:pt x="211" y="24"/>
                    <a:pt x="211" y="24"/>
                  </a:cubicBezTo>
                  <a:cubicBezTo>
                    <a:pt x="210" y="25"/>
                    <a:pt x="209" y="26"/>
                    <a:pt x="209" y="27"/>
                  </a:cubicBezTo>
                  <a:cubicBezTo>
                    <a:pt x="208" y="27"/>
                    <a:pt x="207" y="28"/>
                    <a:pt x="207" y="29"/>
                  </a:cubicBezTo>
                  <a:cubicBezTo>
                    <a:pt x="207" y="29"/>
                    <a:pt x="209" y="30"/>
                    <a:pt x="209" y="31"/>
                  </a:cubicBezTo>
                  <a:cubicBezTo>
                    <a:pt x="210" y="30"/>
                    <a:pt x="211" y="29"/>
                    <a:pt x="211" y="28"/>
                  </a:cubicBezTo>
                  <a:cubicBezTo>
                    <a:pt x="212" y="28"/>
                    <a:pt x="213" y="27"/>
                    <a:pt x="213" y="26"/>
                  </a:cubicBezTo>
                  <a:cubicBezTo>
                    <a:pt x="213" y="26"/>
                    <a:pt x="215" y="24"/>
                    <a:pt x="215" y="24"/>
                  </a:cubicBezTo>
                  <a:cubicBezTo>
                    <a:pt x="215" y="24"/>
                    <a:pt x="212" y="22"/>
                    <a:pt x="212" y="22"/>
                  </a:cubicBezTo>
                  <a:cubicBezTo>
                    <a:pt x="213" y="22"/>
                    <a:pt x="214" y="20"/>
                    <a:pt x="214" y="20"/>
                  </a:cubicBezTo>
                  <a:cubicBezTo>
                    <a:pt x="214" y="20"/>
                    <a:pt x="216" y="21"/>
                    <a:pt x="216" y="22"/>
                  </a:cubicBezTo>
                  <a:cubicBezTo>
                    <a:pt x="217" y="22"/>
                    <a:pt x="218" y="23"/>
                    <a:pt x="218" y="23"/>
                  </a:cubicBezTo>
                  <a:cubicBezTo>
                    <a:pt x="219" y="23"/>
                    <a:pt x="220" y="21"/>
                    <a:pt x="220" y="21"/>
                  </a:cubicBezTo>
                  <a:cubicBezTo>
                    <a:pt x="220" y="21"/>
                    <a:pt x="222" y="19"/>
                    <a:pt x="222" y="19"/>
                  </a:cubicBezTo>
                  <a:cubicBezTo>
                    <a:pt x="222" y="19"/>
                    <a:pt x="224" y="21"/>
                    <a:pt x="224" y="21"/>
                  </a:cubicBezTo>
                  <a:cubicBezTo>
                    <a:pt x="224" y="20"/>
                    <a:pt x="226" y="19"/>
                    <a:pt x="226" y="18"/>
                  </a:cubicBezTo>
                  <a:cubicBezTo>
                    <a:pt x="226" y="18"/>
                    <a:pt x="224" y="17"/>
                    <a:pt x="224" y="17"/>
                  </a:cubicBezTo>
                  <a:cubicBezTo>
                    <a:pt x="224" y="16"/>
                    <a:pt x="225" y="15"/>
                    <a:pt x="225" y="14"/>
                  </a:cubicBezTo>
                  <a:cubicBezTo>
                    <a:pt x="226" y="14"/>
                    <a:pt x="227" y="12"/>
                    <a:pt x="227" y="12"/>
                  </a:cubicBezTo>
                  <a:cubicBezTo>
                    <a:pt x="227" y="12"/>
                    <a:pt x="229" y="14"/>
                    <a:pt x="229" y="14"/>
                  </a:cubicBezTo>
                  <a:cubicBezTo>
                    <a:pt x="230" y="14"/>
                    <a:pt x="231" y="15"/>
                    <a:pt x="231" y="16"/>
                  </a:cubicBezTo>
                  <a:cubicBezTo>
                    <a:pt x="232" y="16"/>
                    <a:pt x="233" y="17"/>
                    <a:pt x="234" y="17"/>
                  </a:cubicBezTo>
                  <a:cubicBezTo>
                    <a:pt x="234" y="17"/>
                    <a:pt x="235" y="15"/>
                    <a:pt x="235" y="15"/>
                  </a:cubicBezTo>
                  <a:cubicBezTo>
                    <a:pt x="236" y="15"/>
                    <a:pt x="237" y="16"/>
                    <a:pt x="238" y="17"/>
                  </a:cubicBezTo>
                  <a:cubicBezTo>
                    <a:pt x="238" y="17"/>
                    <a:pt x="240" y="19"/>
                    <a:pt x="240" y="19"/>
                  </a:cubicBezTo>
                  <a:cubicBezTo>
                    <a:pt x="240" y="18"/>
                    <a:pt x="241" y="17"/>
                    <a:pt x="242" y="16"/>
                  </a:cubicBezTo>
                  <a:cubicBezTo>
                    <a:pt x="242" y="16"/>
                    <a:pt x="243" y="14"/>
                    <a:pt x="243" y="14"/>
                  </a:cubicBezTo>
                  <a:cubicBezTo>
                    <a:pt x="243" y="14"/>
                    <a:pt x="241" y="12"/>
                    <a:pt x="241" y="12"/>
                  </a:cubicBezTo>
                  <a:cubicBezTo>
                    <a:pt x="241" y="12"/>
                    <a:pt x="242" y="10"/>
                    <a:pt x="243" y="10"/>
                  </a:cubicBezTo>
                  <a:cubicBezTo>
                    <a:pt x="243" y="10"/>
                    <a:pt x="245" y="12"/>
                    <a:pt x="245" y="12"/>
                  </a:cubicBezTo>
                  <a:cubicBezTo>
                    <a:pt x="245" y="12"/>
                    <a:pt x="247" y="13"/>
                    <a:pt x="247" y="14"/>
                  </a:cubicBezTo>
                  <a:cubicBezTo>
                    <a:pt x="247" y="14"/>
                    <a:pt x="246" y="15"/>
                    <a:pt x="246" y="16"/>
                  </a:cubicBezTo>
                  <a:cubicBezTo>
                    <a:pt x="245" y="16"/>
                    <a:pt x="244" y="17"/>
                    <a:pt x="244" y="18"/>
                  </a:cubicBezTo>
                  <a:cubicBezTo>
                    <a:pt x="244" y="18"/>
                    <a:pt x="246" y="19"/>
                    <a:pt x="246" y="20"/>
                  </a:cubicBezTo>
                  <a:cubicBezTo>
                    <a:pt x="247" y="19"/>
                    <a:pt x="247" y="18"/>
                    <a:pt x="248" y="17"/>
                  </a:cubicBezTo>
                  <a:cubicBezTo>
                    <a:pt x="248" y="17"/>
                    <a:pt x="249" y="15"/>
                    <a:pt x="249" y="15"/>
                  </a:cubicBezTo>
                  <a:cubicBezTo>
                    <a:pt x="250" y="15"/>
                    <a:pt x="252" y="17"/>
                    <a:pt x="252" y="17"/>
                  </a:cubicBezTo>
                  <a:cubicBezTo>
                    <a:pt x="252" y="17"/>
                    <a:pt x="253" y="15"/>
                    <a:pt x="253" y="15"/>
                  </a:cubicBezTo>
                  <a:cubicBezTo>
                    <a:pt x="253" y="14"/>
                    <a:pt x="251" y="14"/>
                    <a:pt x="251" y="13"/>
                  </a:cubicBezTo>
                  <a:cubicBezTo>
                    <a:pt x="251" y="12"/>
                    <a:pt x="253" y="11"/>
                    <a:pt x="253" y="11"/>
                  </a:cubicBezTo>
                  <a:cubicBezTo>
                    <a:pt x="253" y="10"/>
                    <a:pt x="254" y="9"/>
                    <a:pt x="255" y="9"/>
                  </a:cubicBezTo>
                  <a:cubicBezTo>
                    <a:pt x="255" y="8"/>
                    <a:pt x="256" y="10"/>
                    <a:pt x="257" y="10"/>
                  </a:cubicBezTo>
                  <a:cubicBezTo>
                    <a:pt x="258" y="10"/>
                    <a:pt x="258" y="8"/>
                    <a:pt x="258" y="8"/>
                  </a:cubicBezTo>
                  <a:cubicBezTo>
                    <a:pt x="259" y="8"/>
                    <a:pt x="260" y="10"/>
                    <a:pt x="261" y="10"/>
                  </a:cubicBezTo>
                  <a:cubicBezTo>
                    <a:pt x="261" y="10"/>
                    <a:pt x="259" y="11"/>
                    <a:pt x="259" y="12"/>
                  </a:cubicBezTo>
                  <a:cubicBezTo>
                    <a:pt x="259" y="12"/>
                    <a:pt x="261" y="13"/>
                    <a:pt x="261" y="14"/>
                  </a:cubicBezTo>
                  <a:cubicBezTo>
                    <a:pt x="261" y="14"/>
                    <a:pt x="260" y="15"/>
                    <a:pt x="260" y="16"/>
                  </a:cubicBezTo>
                  <a:cubicBezTo>
                    <a:pt x="259" y="17"/>
                    <a:pt x="258" y="18"/>
                    <a:pt x="258" y="18"/>
                  </a:cubicBezTo>
                  <a:cubicBezTo>
                    <a:pt x="258" y="18"/>
                    <a:pt x="256" y="16"/>
                    <a:pt x="256" y="16"/>
                  </a:cubicBezTo>
                  <a:cubicBezTo>
                    <a:pt x="255" y="16"/>
                    <a:pt x="255" y="19"/>
                    <a:pt x="254" y="19"/>
                  </a:cubicBezTo>
                  <a:cubicBezTo>
                    <a:pt x="253" y="19"/>
                    <a:pt x="252" y="17"/>
                    <a:pt x="252" y="17"/>
                  </a:cubicBezTo>
                  <a:cubicBezTo>
                    <a:pt x="251" y="17"/>
                    <a:pt x="251" y="19"/>
                    <a:pt x="250" y="19"/>
                  </a:cubicBezTo>
                  <a:cubicBezTo>
                    <a:pt x="251" y="20"/>
                    <a:pt x="253" y="21"/>
                    <a:pt x="254" y="23"/>
                  </a:cubicBezTo>
                  <a:cubicBezTo>
                    <a:pt x="255" y="23"/>
                    <a:pt x="256" y="24"/>
                    <a:pt x="257" y="24"/>
                  </a:cubicBezTo>
                  <a:cubicBezTo>
                    <a:pt x="257" y="24"/>
                    <a:pt x="258" y="22"/>
                    <a:pt x="258" y="22"/>
                  </a:cubicBezTo>
                  <a:cubicBezTo>
                    <a:pt x="259" y="22"/>
                    <a:pt x="260" y="24"/>
                    <a:pt x="261" y="24"/>
                  </a:cubicBezTo>
                  <a:cubicBezTo>
                    <a:pt x="261" y="24"/>
                    <a:pt x="263" y="26"/>
                    <a:pt x="263" y="25"/>
                  </a:cubicBezTo>
                  <a:cubicBezTo>
                    <a:pt x="263" y="25"/>
                    <a:pt x="265" y="23"/>
                    <a:pt x="265" y="23"/>
                  </a:cubicBezTo>
                  <a:cubicBezTo>
                    <a:pt x="264" y="23"/>
                    <a:pt x="262" y="22"/>
                    <a:pt x="262" y="22"/>
                  </a:cubicBezTo>
                  <a:cubicBezTo>
                    <a:pt x="262" y="21"/>
                    <a:pt x="264" y="20"/>
                    <a:pt x="264" y="19"/>
                  </a:cubicBezTo>
                  <a:cubicBezTo>
                    <a:pt x="264" y="19"/>
                    <a:pt x="265" y="18"/>
                    <a:pt x="266" y="17"/>
                  </a:cubicBezTo>
                  <a:cubicBezTo>
                    <a:pt x="266" y="16"/>
                    <a:pt x="267" y="15"/>
                    <a:pt x="267" y="15"/>
                  </a:cubicBezTo>
                  <a:cubicBezTo>
                    <a:pt x="268" y="15"/>
                    <a:pt x="269" y="17"/>
                    <a:pt x="270" y="17"/>
                  </a:cubicBezTo>
                  <a:cubicBezTo>
                    <a:pt x="270" y="16"/>
                    <a:pt x="271" y="14"/>
                    <a:pt x="271" y="14"/>
                  </a:cubicBezTo>
                  <a:cubicBezTo>
                    <a:pt x="272" y="14"/>
                    <a:pt x="273" y="16"/>
                    <a:pt x="274" y="16"/>
                  </a:cubicBezTo>
                  <a:cubicBezTo>
                    <a:pt x="274" y="16"/>
                    <a:pt x="275" y="14"/>
                    <a:pt x="275" y="14"/>
                  </a:cubicBezTo>
                  <a:cubicBezTo>
                    <a:pt x="275" y="14"/>
                    <a:pt x="273" y="12"/>
                    <a:pt x="273" y="12"/>
                  </a:cubicBezTo>
                  <a:cubicBezTo>
                    <a:pt x="273" y="12"/>
                    <a:pt x="274" y="10"/>
                    <a:pt x="275" y="10"/>
                  </a:cubicBezTo>
                  <a:cubicBezTo>
                    <a:pt x="275" y="10"/>
                    <a:pt x="276" y="12"/>
                    <a:pt x="277" y="12"/>
                  </a:cubicBezTo>
                  <a:cubicBezTo>
                    <a:pt x="278" y="11"/>
                    <a:pt x="278" y="10"/>
                    <a:pt x="279" y="9"/>
                  </a:cubicBezTo>
                  <a:cubicBezTo>
                    <a:pt x="279" y="9"/>
                    <a:pt x="280" y="11"/>
                    <a:pt x="281" y="11"/>
                  </a:cubicBezTo>
                  <a:cubicBezTo>
                    <a:pt x="281" y="11"/>
                    <a:pt x="282" y="9"/>
                    <a:pt x="283" y="9"/>
                  </a:cubicBezTo>
                  <a:cubicBezTo>
                    <a:pt x="283" y="8"/>
                    <a:pt x="284" y="7"/>
                    <a:pt x="284" y="7"/>
                  </a:cubicBezTo>
                  <a:cubicBezTo>
                    <a:pt x="285" y="7"/>
                    <a:pt x="286" y="8"/>
                    <a:pt x="287" y="8"/>
                  </a:cubicBezTo>
                  <a:cubicBezTo>
                    <a:pt x="287" y="9"/>
                    <a:pt x="285" y="10"/>
                    <a:pt x="285" y="10"/>
                  </a:cubicBezTo>
                  <a:cubicBezTo>
                    <a:pt x="284" y="11"/>
                    <a:pt x="284" y="12"/>
                    <a:pt x="283" y="13"/>
                  </a:cubicBezTo>
                  <a:cubicBezTo>
                    <a:pt x="283" y="13"/>
                    <a:pt x="281" y="11"/>
                    <a:pt x="281" y="11"/>
                  </a:cubicBezTo>
                  <a:cubicBezTo>
                    <a:pt x="281" y="11"/>
                    <a:pt x="280" y="13"/>
                    <a:pt x="279" y="13"/>
                  </a:cubicBezTo>
                  <a:cubicBezTo>
                    <a:pt x="279" y="14"/>
                    <a:pt x="278" y="15"/>
                    <a:pt x="278" y="15"/>
                  </a:cubicBezTo>
                  <a:cubicBezTo>
                    <a:pt x="278" y="16"/>
                    <a:pt x="280" y="17"/>
                    <a:pt x="280" y="17"/>
                  </a:cubicBezTo>
                  <a:cubicBezTo>
                    <a:pt x="280" y="17"/>
                    <a:pt x="278" y="19"/>
                    <a:pt x="278" y="19"/>
                  </a:cubicBezTo>
                  <a:cubicBezTo>
                    <a:pt x="279" y="20"/>
                    <a:pt x="280" y="21"/>
                    <a:pt x="280" y="21"/>
                  </a:cubicBezTo>
                  <a:cubicBezTo>
                    <a:pt x="281" y="21"/>
                    <a:pt x="281" y="19"/>
                    <a:pt x="282" y="19"/>
                  </a:cubicBezTo>
                  <a:cubicBezTo>
                    <a:pt x="283" y="19"/>
                    <a:pt x="284" y="21"/>
                    <a:pt x="284" y="21"/>
                  </a:cubicBezTo>
                  <a:cubicBezTo>
                    <a:pt x="285" y="20"/>
                    <a:pt x="285" y="19"/>
                    <a:pt x="286" y="18"/>
                  </a:cubicBezTo>
                  <a:cubicBezTo>
                    <a:pt x="287" y="18"/>
                    <a:pt x="287" y="16"/>
                    <a:pt x="288" y="16"/>
                  </a:cubicBezTo>
                  <a:cubicBezTo>
                    <a:pt x="288" y="16"/>
                    <a:pt x="289" y="18"/>
                    <a:pt x="290" y="18"/>
                  </a:cubicBezTo>
                  <a:cubicBezTo>
                    <a:pt x="291" y="18"/>
                    <a:pt x="291" y="16"/>
                    <a:pt x="292" y="16"/>
                  </a:cubicBezTo>
                  <a:cubicBezTo>
                    <a:pt x="292" y="16"/>
                    <a:pt x="294" y="17"/>
                    <a:pt x="294" y="17"/>
                  </a:cubicBezTo>
                  <a:cubicBezTo>
                    <a:pt x="294" y="18"/>
                    <a:pt x="292" y="19"/>
                    <a:pt x="292" y="20"/>
                  </a:cubicBezTo>
                  <a:cubicBezTo>
                    <a:pt x="292" y="20"/>
                    <a:pt x="294" y="21"/>
                    <a:pt x="294" y="21"/>
                  </a:cubicBezTo>
                  <a:cubicBezTo>
                    <a:pt x="295" y="21"/>
                    <a:pt x="295" y="19"/>
                    <a:pt x="296" y="19"/>
                  </a:cubicBezTo>
                  <a:cubicBezTo>
                    <a:pt x="296" y="19"/>
                    <a:pt x="298" y="21"/>
                    <a:pt x="298" y="21"/>
                  </a:cubicBezTo>
                  <a:cubicBezTo>
                    <a:pt x="299" y="20"/>
                    <a:pt x="300" y="19"/>
                    <a:pt x="300" y="18"/>
                  </a:cubicBezTo>
                  <a:cubicBezTo>
                    <a:pt x="301" y="18"/>
                    <a:pt x="301" y="17"/>
                    <a:pt x="302" y="16"/>
                  </a:cubicBezTo>
                  <a:cubicBezTo>
                    <a:pt x="302" y="15"/>
                    <a:pt x="303" y="15"/>
                    <a:pt x="303" y="14"/>
                  </a:cubicBezTo>
                  <a:cubicBezTo>
                    <a:pt x="304" y="14"/>
                    <a:pt x="305" y="12"/>
                    <a:pt x="305" y="12"/>
                  </a:cubicBezTo>
                  <a:cubicBezTo>
                    <a:pt x="305" y="12"/>
                    <a:pt x="307" y="13"/>
                    <a:pt x="307" y="13"/>
                  </a:cubicBezTo>
                  <a:cubicBezTo>
                    <a:pt x="307" y="14"/>
                    <a:pt x="306" y="15"/>
                    <a:pt x="306" y="16"/>
                  </a:cubicBezTo>
                  <a:cubicBezTo>
                    <a:pt x="306" y="16"/>
                    <a:pt x="308" y="17"/>
                    <a:pt x="308" y="17"/>
                  </a:cubicBezTo>
                  <a:cubicBezTo>
                    <a:pt x="308" y="18"/>
                    <a:pt x="306" y="20"/>
                    <a:pt x="306" y="20"/>
                  </a:cubicBezTo>
                  <a:cubicBezTo>
                    <a:pt x="307" y="20"/>
                    <a:pt x="308" y="21"/>
                    <a:pt x="308" y="21"/>
                  </a:cubicBezTo>
                  <a:cubicBezTo>
                    <a:pt x="309" y="21"/>
                    <a:pt x="310" y="19"/>
                    <a:pt x="310" y="19"/>
                  </a:cubicBezTo>
                  <a:cubicBezTo>
                    <a:pt x="311" y="19"/>
                    <a:pt x="311" y="18"/>
                    <a:pt x="312" y="17"/>
                  </a:cubicBezTo>
                  <a:cubicBezTo>
                    <a:pt x="312" y="17"/>
                    <a:pt x="313" y="15"/>
                    <a:pt x="313" y="15"/>
                  </a:cubicBezTo>
                  <a:cubicBezTo>
                    <a:pt x="314" y="15"/>
                    <a:pt x="315" y="16"/>
                    <a:pt x="316" y="16"/>
                  </a:cubicBezTo>
                  <a:cubicBezTo>
                    <a:pt x="316" y="17"/>
                    <a:pt x="318" y="18"/>
                    <a:pt x="318" y="18"/>
                  </a:cubicBezTo>
                  <a:cubicBezTo>
                    <a:pt x="318" y="18"/>
                    <a:pt x="316" y="20"/>
                    <a:pt x="316" y="20"/>
                  </a:cubicBezTo>
                  <a:cubicBezTo>
                    <a:pt x="316" y="20"/>
                    <a:pt x="314" y="22"/>
                    <a:pt x="315" y="23"/>
                  </a:cubicBezTo>
                  <a:cubicBezTo>
                    <a:pt x="315" y="23"/>
                    <a:pt x="316" y="24"/>
                    <a:pt x="317" y="24"/>
                  </a:cubicBezTo>
                  <a:cubicBezTo>
                    <a:pt x="317" y="23"/>
                    <a:pt x="318" y="23"/>
                    <a:pt x="318" y="22"/>
                  </a:cubicBezTo>
                  <a:cubicBezTo>
                    <a:pt x="319" y="21"/>
                    <a:pt x="320" y="20"/>
                    <a:pt x="320" y="20"/>
                  </a:cubicBezTo>
                  <a:cubicBezTo>
                    <a:pt x="320" y="19"/>
                    <a:pt x="318" y="18"/>
                    <a:pt x="318" y="18"/>
                  </a:cubicBezTo>
                  <a:cubicBezTo>
                    <a:pt x="318" y="17"/>
                    <a:pt x="320" y="16"/>
                    <a:pt x="320" y="16"/>
                  </a:cubicBezTo>
                  <a:cubicBezTo>
                    <a:pt x="320" y="15"/>
                    <a:pt x="321" y="14"/>
                    <a:pt x="321" y="14"/>
                  </a:cubicBezTo>
                  <a:cubicBezTo>
                    <a:pt x="321" y="14"/>
                    <a:pt x="324" y="15"/>
                    <a:pt x="324" y="15"/>
                  </a:cubicBezTo>
                  <a:cubicBezTo>
                    <a:pt x="324" y="16"/>
                    <a:pt x="322" y="17"/>
                    <a:pt x="322" y="18"/>
                  </a:cubicBezTo>
                  <a:cubicBezTo>
                    <a:pt x="322" y="18"/>
                    <a:pt x="324" y="19"/>
                    <a:pt x="324" y="19"/>
                  </a:cubicBezTo>
                  <a:cubicBezTo>
                    <a:pt x="324" y="20"/>
                    <a:pt x="323" y="21"/>
                    <a:pt x="322" y="21"/>
                  </a:cubicBezTo>
                  <a:cubicBezTo>
                    <a:pt x="322" y="22"/>
                    <a:pt x="321" y="24"/>
                    <a:pt x="321" y="24"/>
                  </a:cubicBezTo>
                  <a:cubicBezTo>
                    <a:pt x="321" y="24"/>
                    <a:pt x="323" y="25"/>
                    <a:pt x="323" y="25"/>
                  </a:cubicBezTo>
                  <a:cubicBezTo>
                    <a:pt x="324" y="25"/>
                    <a:pt x="324" y="23"/>
                    <a:pt x="325" y="23"/>
                  </a:cubicBezTo>
                  <a:cubicBezTo>
                    <a:pt x="325" y="23"/>
                    <a:pt x="327" y="25"/>
                    <a:pt x="327" y="25"/>
                  </a:cubicBezTo>
                  <a:cubicBezTo>
                    <a:pt x="328" y="25"/>
                    <a:pt x="328" y="26"/>
                    <a:pt x="329" y="27"/>
                  </a:cubicBezTo>
                  <a:cubicBezTo>
                    <a:pt x="329" y="26"/>
                    <a:pt x="331" y="25"/>
                    <a:pt x="331" y="24"/>
                  </a:cubicBezTo>
                  <a:cubicBezTo>
                    <a:pt x="331" y="24"/>
                    <a:pt x="329" y="23"/>
                    <a:pt x="329" y="23"/>
                  </a:cubicBezTo>
                  <a:cubicBezTo>
                    <a:pt x="329" y="22"/>
                    <a:pt x="330" y="21"/>
                    <a:pt x="330" y="20"/>
                  </a:cubicBezTo>
                  <a:cubicBezTo>
                    <a:pt x="330" y="20"/>
                    <a:pt x="328" y="19"/>
                    <a:pt x="328" y="19"/>
                  </a:cubicBezTo>
                  <a:cubicBezTo>
                    <a:pt x="328" y="18"/>
                    <a:pt x="330" y="17"/>
                    <a:pt x="330" y="16"/>
                  </a:cubicBezTo>
                  <a:cubicBezTo>
                    <a:pt x="330" y="16"/>
                    <a:pt x="331" y="15"/>
                    <a:pt x="331" y="14"/>
                  </a:cubicBezTo>
                  <a:cubicBezTo>
                    <a:pt x="331" y="14"/>
                    <a:pt x="330" y="13"/>
                    <a:pt x="329" y="13"/>
                  </a:cubicBezTo>
                  <a:cubicBezTo>
                    <a:pt x="329" y="13"/>
                    <a:pt x="331" y="10"/>
                    <a:pt x="331" y="10"/>
                  </a:cubicBezTo>
                  <a:cubicBezTo>
                    <a:pt x="331" y="10"/>
                    <a:pt x="333" y="12"/>
                    <a:pt x="333" y="12"/>
                  </a:cubicBezTo>
                  <a:cubicBezTo>
                    <a:pt x="333" y="12"/>
                    <a:pt x="335" y="10"/>
                    <a:pt x="335" y="10"/>
                  </a:cubicBezTo>
                  <a:cubicBezTo>
                    <a:pt x="335" y="10"/>
                    <a:pt x="337" y="11"/>
                    <a:pt x="337" y="11"/>
                  </a:cubicBezTo>
                  <a:cubicBezTo>
                    <a:pt x="337" y="12"/>
                    <a:pt x="335" y="14"/>
                    <a:pt x="335" y="14"/>
                  </a:cubicBezTo>
                  <a:cubicBezTo>
                    <a:pt x="336" y="14"/>
                    <a:pt x="337" y="15"/>
                    <a:pt x="338" y="15"/>
                  </a:cubicBezTo>
                  <a:cubicBezTo>
                    <a:pt x="338" y="15"/>
                    <a:pt x="339" y="13"/>
                    <a:pt x="339" y="13"/>
                  </a:cubicBezTo>
                  <a:cubicBezTo>
                    <a:pt x="340" y="13"/>
                    <a:pt x="341" y="14"/>
                    <a:pt x="342" y="15"/>
                  </a:cubicBezTo>
                  <a:cubicBezTo>
                    <a:pt x="342" y="15"/>
                    <a:pt x="343" y="17"/>
                    <a:pt x="344" y="17"/>
                  </a:cubicBezTo>
                  <a:cubicBezTo>
                    <a:pt x="344" y="17"/>
                    <a:pt x="345" y="18"/>
                    <a:pt x="346" y="18"/>
                  </a:cubicBezTo>
                  <a:cubicBezTo>
                    <a:pt x="346" y="18"/>
                    <a:pt x="347" y="16"/>
                    <a:pt x="348" y="16"/>
                  </a:cubicBezTo>
                  <a:cubicBezTo>
                    <a:pt x="348" y="15"/>
                    <a:pt x="349" y="14"/>
                    <a:pt x="349" y="14"/>
                  </a:cubicBezTo>
                  <a:cubicBezTo>
                    <a:pt x="350" y="14"/>
                    <a:pt x="351" y="12"/>
                    <a:pt x="351" y="12"/>
                  </a:cubicBezTo>
                  <a:cubicBezTo>
                    <a:pt x="352" y="12"/>
                    <a:pt x="353" y="13"/>
                    <a:pt x="353" y="13"/>
                  </a:cubicBezTo>
                  <a:cubicBezTo>
                    <a:pt x="354" y="13"/>
                    <a:pt x="354" y="11"/>
                    <a:pt x="355" y="11"/>
                  </a:cubicBezTo>
                  <a:cubicBezTo>
                    <a:pt x="355" y="12"/>
                    <a:pt x="357" y="12"/>
                    <a:pt x="357" y="13"/>
                  </a:cubicBezTo>
                  <a:cubicBezTo>
                    <a:pt x="357" y="13"/>
                    <a:pt x="355" y="14"/>
                    <a:pt x="356" y="15"/>
                  </a:cubicBezTo>
                  <a:cubicBezTo>
                    <a:pt x="356" y="16"/>
                    <a:pt x="358" y="16"/>
                    <a:pt x="358" y="17"/>
                  </a:cubicBezTo>
                  <a:cubicBezTo>
                    <a:pt x="358" y="17"/>
                    <a:pt x="356" y="18"/>
                    <a:pt x="356" y="19"/>
                  </a:cubicBezTo>
                  <a:cubicBezTo>
                    <a:pt x="356" y="20"/>
                    <a:pt x="358" y="20"/>
                    <a:pt x="358" y="21"/>
                  </a:cubicBezTo>
                  <a:cubicBezTo>
                    <a:pt x="359" y="20"/>
                    <a:pt x="360" y="19"/>
                    <a:pt x="360" y="18"/>
                  </a:cubicBezTo>
                  <a:cubicBezTo>
                    <a:pt x="360" y="18"/>
                    <a:pt x="362" y="16"/>
                    <a:pt x="362" y="16"/>
                  </a:cubicBezTo>
                  <a:cubicBezTo>
                    <a:pt x="362" y="16"/>
                    <a:pt x="360" y="14"/>
                    <a:pt x="360" y="14"/>
                  </a:cubicBezTo>
                  <a:cubicBezTo>
                    <a:pt x="360" y="14"/>
                    <a:pt x="361" y="12"/>
                    <a:pt x="361" y="12"/>
                  </a:cubicBezTo>
                  <a:cubicBezTo>
                    <a:pt x="361" y="12"/>
                    <a:pt x="363" y="14"/>
                    <a:pt x="363" y="14"/>
                  </a:cubicBezTo>
                  <a:cubicBezTo>
                    <a:pt x="363" y="14"/>
                    <a:pt x="362" y="16"/>
                    <a:pt x="362" y="16"/>
                  </a:cubicBezTo>
                  <a:cubicBezTo>
                    <a:pt x="362" y="16"/>
                    <a:pt x="364" y="18"/>
                    <a:pt x="364" y="18"/>
                  </a:cubicBezTo>
                  <a:cubicBezTo>
                    <a:pt x="365" y="18"/>
                    <a:pt x="365" y="16"/>
                    <a:pt x="366" y="16"/>
                  </a:cubicBezTo>
                  <a:cubicBezTo>
                    <a:pt x="366" y="16"/>
                    <a:pt x="367" y="17"/>
                    <a:pt x="368" y="17"/>
                  </a:cubicBezTo>
                  <a:cubicBezTo>
                    <a:pt x="369" y="17"/>
                    <a:pt x="369" y="15"/>
                    <a:pt x="370" y="15"/>
                  </a:cubicBezTo>
                  <a:cubicBezTo>
                    <a:pt x="370" y="15"/>
                    <a:pt x="371" y="17"/>
                    <a:pt x="372" y="17"/>
                  </a:cubicBezTo>
                  <a:cubicBezTo>
                    <a:pt x="372" y="17"/>
                    <a:pt x="373" y="15"/>
                    <a:pt x="374" y="15"/>
                  </a:cubicBezTo>
                  <a:cubicBezTo>
                    <a:pt x="374" y="15"/>
                    <a:pt x="375" y="16"/>
                    <a:pt x="376" y="16"/>
                  </a:cubicBezTo>
                  <a:cubicBezTo>
                    <a:pt x="376" y="16"/>
                    <a:pt x="377" y="14"/>
                    <a:pt x="378" y="14"/>
                  </a:cubicBezTo>
                  <a:cubicBezTo>
                    <a:pt x="378" y="14"/>
                    <a:pt x="379" y="12"/>
                    <a:pt x="379" y="12"/>
                  </a:cubicBezTo>
                  <a:cubicBezTo>
                    <a:pt x="380" y="12"/>
                    <a:pt x="381" y="14"/>
                    <a:pt x="381" y="14"/>
                  </a:cubicBezTo>
                  <a:cubicBezTo>
                    <a:pt x="382" y="13"/>
                    <a:pt x="383" y="12"/>
                    <a:pt x="383" y="11"/>
                  </a:cubicBezTo>
                  <a:cubicBezTo>
                    <a:pt x="384" y="11"/>
                    <a:pt x="384" y="9"/>
                    <a:pt x="385" y="9"/>
                  </a:cubicBezTo>
                  <a:cubicBezTo>
                    <a:pt x="385" y="9"/>
                    <a:pt x="387" y="11"/>
                    <a:pt x="387" y="11"/>
                  </a:cubicBezTo>
                  <a:cubicBezTo>
                    <a:pt x="387" y="12"/>
                    <a:pt x="386" y="12"/>
                    <a:pt x="385" y="13"/>
                  </a:cubicBezTo>
                  <a:cubicBezTo>
                    <a:pt x="385" y="13"/>
                    <a:pt x="384" y="15"/>
                    <a:pt x="384" y="15"/>
                  </a:cubicBezTo>
                  <a:cubicBezTo>
                    <a:pt x="384" y="15"/>
                    <a:pt x="386" y="17"/>
                    <a:pt x="386" y="17"/>
                  </a:cubicBezTo>
                  <a:cubicBezTo>
                    <a:pt x="385" y="18"/>
                    <a:pt x="385" y="18"/>
                    <a:pt x="384" y="19"/>
                  </a:cubicBezTo>
                  <a:cubicBezTo>
                    <a:pt x="384" y="20"/>
                    <a:pt x="383" y="21"/>
                    <a:pt x="383" y="21"/>
                  </a:cubicBezTo>
                  <a:cubicBezTo>
                    <a:pt x="382" y="22"/>
                    <a:pt x="381" y="20"/>
                    <a:pt x="380" y="20"/>
                  </a:cubicBezTo>
                  <a:cubicBezTo>
                    <a:pt x="380" y="20"/>
                    <a:pt x="379" y="22"/>
                    <a:pt x="379" y="22"/>
                  </a:cubicBezTo>
                  <a:cubicBezTo>
                    <a:pt x="378" y="22"/>
                    <a:pt x="377" y="20"/>
                    <a:pt x="376" y="20"/>
                  </a:cubicBezTo>
                  <a:cubicBezTo>
                    <a:pt x="376" y="20"/>
                    <a:pt x="375" y="22"/>
                    <a:pt x="375" y="22"/>
                  </a:cubicBezTo>
                  <a:cubicBezTo>
                    <a:pt x="375" y="23"/>
                    <a:pt x="377" y="24"/>
                    <a:pt x="377" y="24"/>
                  </a:cubicBezTo>
                  <a:cubicBezTo>
                    <a:pt x="377" y="25"/>
                    <a:pt x="375" y="26"/>
                    <a:pt x="375" y="26"/>
                  </a:cubicBezTo>
                  <a:cubicBezTo>
                    <a:pt x="376" y="26"/>
                    <a:pt x="377" y="28"/>
                    <a:pt x="377" y="28"/>
                  </a:cubicBezTo>
                  <a:cubicBezTo>
                    <a:pt x="378" y="28"/>
                    <a:pt x="379" y="26"/>
                    <a:pt x="379" y="26"/>
                  </a:cubicBezTo>
                  <a:cubicBezTo>
                    <a:pt x="380" y="26"/>
                    <a:pt x="381" y="28"/>
                    <a:pt x="381" y="28"/>
                  </a:cubicBezTo>
                  <a:cubicBezTo>
                    <a:pt x="382" y="28"/>
                    <a:pt x="382" y="25"/>
                    <a:pt x="383" y="25"/>
                  </a:cubicBezTo>
                  <a:cubicBezTo>
                    <a:pt x="384" y="25"/>
                    <a:pt x="385" y="27"/>
                    <a:pt x="385" y="27"/>
                  </a:cubicBezTo>
                  <a:cubicBezTo>
                    <a:pt x="385" y="26"/>
                    <a:pt x="387" y="25"/>
                    <a:pt x="387" y="25"/>
                  </a:cubicBezTo>
                  <a:cubicBezTo>
                    <a:pt x="387" y="24"/>
                    <a:pt x="385" y="24"/>
                    <a:pt x="385" y="23"/>
                  </a:cubicBezTo>
                  <a:cubicBezTo>
                    <a:pt x="385" y="22"/>
                    <a:pt x="386" y="22"/>
                    <a:pt x="386" y="21"/>
                  </a:cubicBezTo>
                  <a:cubicBezTo>
                    <a:pt x="387" y="20"/>
                    <a:pt x="388" y="19"/>
                    <a:pt x="388" y="19"/>
                  </a:cubicBezTo>
                  <a:cubicBezTo>
                    <a:pt x="388" y="18"/>
                    <a:pt x="386" y="17"/>
                    <a:pt x="386" y="17"/>
                  </a:cubicBezTo>
                  <a:cubicBezTo>
                    <a:pt x="386" y="17"/>
                    <a:pt x="387" y="15"/>
                    <a:pt x="388" y="15"/>
                  </a:cubicBezTo>
                  <a:cubicBezTo>
                    <a:pt x="388" y="15"/>
                    <a:pt x="390" y="17"/>
                    <a:pt x="390" y="16"/>
                  </a:cubicBezTo>
                  <a:cubicBezTo>
                    <a:pt x="390" y="16"/>
                    <a:pt x="392" y="14"/>
                    <a:pt x="392" y="14"/>
                  </a:cubicBezTo>
                  <a:cubicBezTo>
                    <a:pt x="392" y="14"/>
                    <a:pt x="389" y="12"/>
                    <a:pt x="389" y="12"/>
                  </a:cubicBezTo>
                  <a:cubicBezTo>
                    <a:pt x="390" y="12"/>
                    <a:pt x="391" y="10"/>
                    <a:pt x="391" y="10"/>
                  </a:cubicBezTo>
                  <a:cubicBezTo>
                    <a:pt x="392" y="10"/>
                    <a:pt x="393" y="12"/>
                    <a:pt x="393" y="12"/>
                  </a:cubicBezTo>
                  <a:cubicBezTo>
                    <a:pt x="393" y="13"/>
                    <a:pt x="391" y="14"/>
                    <a:pt x="392" y="14"/>
                  </a:cubicBezTo>
                  <a:cubicBezTo>
                    <a:pt x="392" y="15"/>
                    <a:pt x="394" y="15"/>
                    <a:pt x="394" y="16"/>
                  </a:cubicBezTo>
                  <a:cubicBezTo>
                    <a:pt x="394" y="17"/>
                    <a:pt x="396" y="17"/>
                    <a:pt x="396" y="18"/>
                  </a:cubicBezTo>
                  <a:cubicBezTo>
                    <a:pt x="396" y="18"/>
                    <a:pt x="395" y="19"/>
                    <a:pt x="394" y="20"/>
                  </a:cubicBezTo>
                  <a:cubicBezTo>
                    <a:pt x="394" y="20"/>
                    <a:pt x="392" y="18"/>
                    <a:pt x="392" y="18"/>
                  </a:cubicBezTo>
                  <a:cubicBezTo>
                    <a:pt x="392" y="18"/>
                    <a:pt x="391" y="20"/>
                    <a:pt x="390" y="20"/>
                  </a:cubicBezTo>
                  <a:cubicBezTo>
                    <a:pt x="390" y="21"/>
                    <a:pt x="389" y="22"/>
                    <a:pt x="389" y="23"/>
                  </a:cubicBezTo>
                  <a:cubicBezTo>
                    <a:pt x="389" y="23"/>
                    <a:pt x="390" y="24"/>
                    <a:pt x="391" y="24"/>
                  </a:cubicBezTo>
                  <a:cubicBezTo>
                    <a:pt x="391" y="24"/>
                    <a:pt x="392" y="22"/>
                    <a:pt x="393" y="22"/>
                  </a:cubicBezTo>
                  <a:cubicBezTo>
                    <a:pt x="393" y="22"/>
                    <a:pt x="394" y="24"/>
                    <a:pt x="395" y="24"/>
                  </a:cubicBezTo>
                  <a:cubicBezTo>
                    <a:pt x="395" y="24"/>
                    <a:pt x="396" y="22"/>
                    <a:pt x="397" y="22"/>
                  </a:cubicBezTo>
                  <a:cubicBezTo>
                    <a:pt x="397" y="21"/>
                    <a:pt x="398" y="23"/>
                    <a:pt x="399" y="23"/>
                  </a:cubicBezTo>
                  <a:cubicBezTo>
                    <a:pt x="399" y="23"/>
                    <a:pt x="400" y="22"/>
                    <a:pt x="400" y="21"/>
                  </a:cubicBezTo>
                  <a:cubicBezTo>
                    <a:pt x="401" y="20"/>
                    <a:pt x="402" y="20"/>
                    <a:pt x="402" y="19"/>
                  </a:cubicBezTo>
                  <a:cubicBezTo>
                    <a:pt x="402" y="19"/>
                    <a:pt x="404" y="17"/>
                    <a:pt x="404" y="17"/>
                  </a:cubicBezTo>
                  <a:cubicBezTo>
                    <a:pt x="404" y="17"/>
                    <a:pt x="406" y="18"/>
                    <a:pt x="406" y="18"/>
                  </a:cubicBezTo>
                  <a:cubicBezTo>
                    <a:pt x="406" y="19"/>
                    <a:pt x="404" y="20"/>
                    <a:pt x="404" y="20"/>
                  </a:cubicBezTo>
                  <a:cubicBezTo>
                    <a:pt x="405" y="21"/>
                    <a:pt x="407" y="22"/>
                    <a:pt x="407" y="22"/>
                  </a:cubicBezTo>
                  <a:cubicBezTo>
                    <a:pt x="407" y="23"/>
                    <a:pt x="405" y="24"/>
                    <a:pt x="405" y="24"/>
                  </a:cubicBezTo>
                  <a:cubicBezTo>
                    <a:pt x="405" y="25"/>
                    <a:pt x="407" y="26"/>
                    <a:pt x="407" y="26"/>
                  </a:cubicBezTo>
                  <a:cubicBezTo>
                    <a:pt x="408" y="26"/>
                    <a:pt x="408" y="24"/>
                    <a:pt x="409" y="24"/>
                  </a:cubicBezTo>
                  <a:cubicBezTo>
                    <a:pt x="409" y="23"/>
                    <a:pt x="407" y="23"/>
                    <a:pt x="407" y="22"/>
                  </a:cubicBezTo>
                  <a:cubicBezTo>
                    <a:pt x="407" y="22"/>
                    <a:pt x="408" y="20"/>
                    <a:pt x="408" y="20"/>
                  </a:cubicBezTo>
                  <a:cubicBezTo>
                    <a:pt x="409" y="19"/>
                    <a:pt x="410" y="18"/>
                    <a:pt x="410" y="18"/>
                  </a:cubicBezTo>
                  <a:cubicBezTo>
                    <a:pt x="410" y="17"/>
                    <a:pt x="408" y="17"/>
                    <a:pt x="408" y="16"/>
                  </a:cubicBezTo>
                  <a:cubicBezTo>
                    <a:pt x="408" y="16"/>
                    <a:pt x="409" y="14"/>
                    <a:pt x="410" y="14"/>
                  </a:cubicBezTo>
                  <a:cubicBezTo>
                    <a:pt x="410" y="14"/>
                    <a:pt x="412" y="15"/>
                    <a:pt x="412" y="15"/>
                  </a:cubicBezTo>
                  <a:cubicBezTo>
                    <a:pt x="412" y="16"/>
                    <a:pt x="410" y="17"/>
                    <a:pt x="410" y="18"/>
                  </a:cubicBezTo>
                  <a:cubicBezTo>
                    <a:pt x="410" y="18"/>
                    <a:pt x="412" y="19"/>
                    <a:pt x="412" y="19"/>
                  </a:cubicBezTo>
                  <a:cubicBezTo>
                    <a:pt x="412" y="20"/>
                    <a:pt x="410" y="21"/>
                    <a:pt x="411" y="22"/>
                  </a:cubicBezTo>
                  <a:cubicBezTo>
                    <a:pt x="411" y="22"/>
                    <a:pt x="413" y="23"/>
                    <a:pt x="413" y="23"/>
                  </a:cubicBezTo>
                  <a:cubicBezTo>
                    <a:pt x="413" y="24"/>
                    <a:pt x="415" y="25"/>
                    <a:pt x="415" y="25"/>
                  </a:cubicBezTo>
                  <a:cubicBezTo>
                    <a:pt x="415" y="25"/>
                    <a:pt x="416" y="23"/>
                    <a:pt x="417" y="23"/>
                  </a:cubicBezTo>
                  <a:cubicBezTo>
                    <a:pt x="417" y="22"/>
                    <a:pt x="418" y="21"/>
                    <a:pt x="418" y="21"/>
                  </a:cubicBezTo>
                  <a:cubicBezTo>
                    <a:pt x="419" y="20"/>
                    <a:pt x="420" y="19"/>
                    <a:pt x="420" y="18"/>
                  </a:cubicBezTo>
                  <a:cubicBezTo>
                    <a:pt x="420" y="18"/>
                    <a:pt x="421" y="16"/>
                    <a:pt x="422" y="16"/>
                  </a:cubicBezTo>
                  <a:cubicBezTo>
                    <a:pt x="422" y="16"/>
                    <a:pt x="424" y="18"/>
                    <a:pt x="424" y="18"/>
                  </a:cubicBezTo>
                  <a:cubicBezTo>
                    <a:pt x="425" y="18"/>
                    <a:pt x="425" y="16"/>
                    <a:pt x="426" y="16"/>
                  </a:cubicBezTo>
                  <a:cubicBezTo>
                    <a:pt x="426" y="16"/>
                    <a:pt x="428" y="17"/>
                    <a:pt x="428" y="17"/>
                  </a:cubicBezTo>
                  <a:cubicBezTo>
                    <a:pt x="428" y="18"/>
                    <a:pt x="426" y="19"/>
                    <a:pt x="426" y="20"/>
                  </a:cubicBezTo>
                  <a:cubicBezTo>
                    <a:pt x="426" y="20"/>
                    <a:pt x="428" y="21"/>
                    <a:pt x="429" y="21"/>
                  </a:cubicBezTo>
                  <a:cubicBezTo>
                    <a:pt x="429" y="21"/>
                    <a:pt x="430" y="23"/>
                    <a:pt x="431" y="23"/>
                  </a:cubicBezTo>
                  <a:cubicBezTo>
                    <a:pt x="431" y="22"/>
                    <a:pt x="433" y="21"/>
                    <a:pt x="433" y="21"/>
                  </a:cubicBezTo>
                  <a:cubicBezTo>
                    <a:pt x="432" y="20"/>
                    <a:pt x="430" y="20"/>
                    <a:pt x="430" y="19"/>
                  </a:cubicBezTo>
                  <a:cubicBezTo>
                    <a:pt x="430" y="18"/>
                    <a:pt x="432" y="18"/>
                    <a:pt x="432" y="17"/>
                  </a:cubicBezTo>
                  <a:cubicBezTo>
                    <a:pt x="432" y="16"/>
                    <a:pt x="430" y="16"/>
                    <a:pt x="430" y="15"/>
                  </a:cubicBezTo>
                  <a:cubicBezTo>
                    <a:pt x="430" y="15"/>
                    <a:pt x="431" y="13"/>
                    <a:pt x="431" y="13"/>
                  </a:cubicBezTo>
                  <a:cubicBezTo>
                    <a:pt x="432" y="12"/>
                    <a:pt x="433" y="11"/>
                    <a:pt x="433" y="11"/>
                  </a:cubicBezTo>
                  <a:cubicBezTo>
                    <a:pt x="435" y="12"/>
                    <a:pt x="436" y="13"/>
                    <a:pt x="438" y="14"/>
                  </a:cubicBezTo>
                  <a:cubicBezTo>
                    <a:pt x="438" y="15"/>
                    <a:pt x="436" y="16"/>
                    <a:pt x="436" y="16"/>
                  </a:cubicBezTo>
                  <a:cubicBezTo>
                    <a:pt x="436" y="17"/>
                    <a:pt x="438" y="17"/>
                    <a:pt x="438" y="18"/>
                  </a:cubicBezTo>
                  <a:cubicBezTo>
                    <a:pt x="438" y="18"/>
                    <a:pt x="436" y="20"/>
                    <a:pt x="436" y="20"/>
                  </a:cubicBezTo>
                  <a:cubicBezTo>
                    <a:pt x="437" y="21"/>
                    <a:pt x="438" y="21"/>
                    <a:pt x="439" y="22"/>
                  </a:cubicBezTo>
                  <a:cubicBezTo>
                    <a:pt x="439" y="22"/>
                    <a:pt x="440" y="23"/>
                    <a:pt x="441" y="24"/>
                  </a:cubicBezTo>
                  <a:cubicBezTo>
                    <a:pt x="442" y="22"/>
                    <a:pt x="443" y="21"/>
                    <a:pt x="444" y="19"/>
                  </a:cubicBezTo>
                  <a:cubicBezTo>
                    <a:pt x="444" y="18"/>
                    <a:pt x="442" y="18"/>
                    <a:pt x="442" y="17"/>
                  </a:cubicBezTo>
                  <a:cubicBezTo>
                    <a:pt x="442" y="17"/>
                    <a:pt x="444" y="16"/>
                    <a:pt x="444" y="15"/>
                  </a:cubicBezTo>
                  <a:cubicBezTo>
                    <a:pt x="444" y="14"/>
                    <a:pt x="442" y="14"/>
                    <a:pt x="442" y="13"/>
                  </a:cubicBezTo>
                  <a:cubicBezTo>
                    <a:pt x="441" y="13"/>
                    <a:pt x="443" y="12"/>
                    <a:pt x="443" y="11"/>
                  </a:cubicBezTo>
                  <a:cubicBezTo>
                    <a:pt x="443" y="11"/>
                    <a:pt x="441" y="10"/>
                    <a:pt x="441" y="10"/>
                  </a:cubicBezTo>
                  <a:cubicBezTo>
                    <a:pt x="442" y="9"/>
                    <a:pt x="442" y="8"/>
                    <a:pt x="443" y="7"/>
                  </a:cubicBezTo>
                  <a:cubicBezTo>
                    <a:pt x="443" y="7"/>
                    <a:pt x="444" y="5"/>
                    <a:pt x="444" y="5"/>
                  </a:cubicBezTo>
                  <a:cubicBezTo>
                    <a:pt x="445" y="5"/>
                    <a:pt x="447" y="7"/>
                    <a:pt x="447" y="7"/>
                  </a:cubicBezTo>
                  <a:cubicBezTo>
                    <a:pt x="447" y="7"/>
                    <a:pt x="445" y="8"/>
                    <a:pt x="445" y="9"/>
                  </a:cubicBezTo>
                  <a:cubicBezTo>
                    <a:pt x="446" y="10"/>
                    <a:pt x="446" y="10"/>
                    <a:pt x="447" y="11"/>
                  </a:cubicBezTo>
                  <a:cubicBezTo>
                    <a:pt x="448" y="11"/>
                    <a:pt x="449" y="12"/>
                    <a:pt x="449" y="12"/>
                  </a:cubicBezTo>
                  <a:cubicBezTo>
                    <a:pt x="450" y="13"/>
                    <a:pt x="448" y="14"/>
                    <a:pt x="448" y="15"/>
                  </a:cubicBezTo>
                  <a:cubicBezTo>
                    <a:pt x="447" y="15"/>
                    <a:pt x="446" y="17"/>
                    <a:pt x="446" y="17"/>
                  </a:cubicBezTo>
                  <a:cubicBezTo>
                    <a:pt x="446" y="17"/>
                    <a:pt x="448" y="18"/>
                    <a:pt x="448" y="19"/>
                  </a:cubicBezTo>
                  <a:cubicBezTo>
                    <a:pt x="449" y="19"/>
                    <a:pt x="450" y="20"/>
                    <a:pt x="450" y="20"/>
                  </a:cubicBezTo>
                  <a:cubicBezTo>
                    <a:pt x="451" y="21"/>
                    <a:pt x="449" y="22"/>
                    <a:pt x="449" y="23"/>
                  </a:cubicBezTo>
                  <a:cubicBezTo>
                    <a:pt x="449" y="23"/>
                    <a:pt x="447" y="24"/>
                    <a:pt x="447" y="25"/>
                  </a:cubicBezTo>
                  <a:cubicBezTo>
                    <a:pt x="447" y="25"/>
                    <a:pt x="449" y="26"/>
                    <a:pt x="449" y="26"/>
                  </a:cubicBezTo>
                  <a:cubicBezTo>
                    <a:pt x="449" y="27"/>
                    <a:pt x="451" y="28"/>
                    <a:pt x="452" y="28"/>
                  </a:cubicBezTo>
                  <a:cubicBezTo>
                    <a:pt x="452" y="27"/>
                    <a:pt x="453" y="27"/>
                    <a:pt x="453" y="26"/>
                  </a:cubicBezTo>
                  <a:cubicBezTo>
                    <a:pt x="453" y="26"/>
                    <a:pt x="451" y="25"/>
                    <a:pt x="451" y="24"/>
                  </a:cubicBezTo>
                  <a:cubicBezTo>
                    <a:pt x="451" y="24"/>
                    <a:pt x="452" y="23"/>
                    <a:pt x="453" y="22"/>
                  </a:cubicBezTo>
                  <a:cubicBezTo>
                    <a:pt x="453" y="21"/>
                    <a:pt x="454" y="20"/>
                    <a:pt x="454" y="20"/>
                  </a:cubicBezTo>
                  <a:cubicBezTo>
                    <a:pt x="455" y="20"/>
                    <a:pt x="456" y="22"/>
                    <a:pt x="457" y="21"/>
                  </a:cubicBezTo>
                  <a:cubicBezTo>
                    <a:pt x="457" y="21"/>
                    <a:pt x="458" y="20"/>
                    <a:pt x="458" y="19"/>
                  </a:cubicBezTo>
                  <a:cubicBezTo>
                    <a:pt x="459" y="19"/>
                    <a:pt x="460" y="18"/>
                    <a:pt x="460" y="17"/>
                  </a:cubicBezTo>
                  <a:cubicBezTo>
                    <a:pt x="461" y="16"/>
                    <a:pt x="461" y="16"/>
                    <a:pt x="462" y="15"/>
                  </a:cubicBezTo>
                  <a:cubicBezTo>
                    <a:pt x="462" y="14"/>
                    <a:pt x="464" y="13"/>
                    <a:pt x="463" y="13"/>
                  </a:cubicBezTo>
                  <a:cubicBezTo>
                    <a:pt x="463" y="12"/>
                    <a:pt x="462" y="11"/>
                    <a:pt x="461" y="11"/>
                  </a:cubicBezTo>
                  <a:cubicBezTo>
                    <a:pt x="461" y="11"/>
                    <a:pt x="459" y="9"/>
                    <a:pt x="459" y="9"/>
                  </a:cubicBezTo>
                  <a:cubicBezTo>
                    <a:pt x="459" y="9"/>
                    <a:pt x="460" y="7"/>
                    <a:pt x="461" y="7"/>
                  </a:cubicBezTo>
                  <a:cubicBezTo>
                    <a:pt x="461" y="7"/>
                    <a:pt x="462" y="9"/>
                    <a:pt x="463" y="9"/>
                  </a:cubicBezTo>
                  <a:cubicBezTo>
                    <a:pt x="463" y="8"/>
                    <a:pt x="464" y="6"/>
                    <a:pt x="465" y="6"/>
                  </a:cubicBezTo>
                  <a:cubicBezTo>
                    <a:pt x="465" y="7"/>
                    <a:pt x="466" y="8"/>
                    <a:pt x="467" y="8"/>
                  </a:cubicBezTo>
                  <a:cubicBezTo>
                    <a:pt x="467" y="8"/>
                    <a:pt x="469" y="10"/>
                    <a:pt x="469" y="10"/>
                  </a:cubicBezTo>
                  <a:cubicBezTo>
                    <a:pt x="470" y="10"/>
                    <a:pt x="471" y="12"/>
                    <a:pt x="471" y="11"/>
                  </a:cubicBezTo>
                  <a:cubicBezTo>
                    <a:pt x="472" y="11"/>
                    <a:pt x="473" y="10"/>
                    <a:pt x="473" y="9"/>
                  </a:cubicBezTo>
                  <a:cubicBezTo>
                    <a:pt x="474" y="9"/>
                    <a:pt x="474" y="8"/>
                    <a:pt x="475" y="7"/>
                  </a:cubicBezTo>
                  <a:cubicBezTo>
                    <a:pt x="475" y="6"/>
                    <a:pt x="476" y="6"/>
                    <a:pt x="476" y="5"/>
                  </a:cubicBezTo>
                  <a:cubicBezTo>
                    <a:pt x="477" y="5"/>
                    <a:pt x="479" y="6"/>
                    <a:pt x="479" y="6"/>
                  </a:cubicBezTo>
                  <a:cubicBezTo>
                    <a:pt x="479" y="7"/>
                    <a:pt x="477" y="8"/>
                    <a:pt x="477" y="9"/>
                  </a:cubicBezTo>
                  <a:cubicBezTo>
                    <a:pt x="477" y="9"/>
                    <a:pt x="479" y="10"/>
                    <a:pt x="479" y="10"/>
                  </a:cubicBezTo>
                  <a:cubicBezTo>
                    <a:pt x="479" y="11"/>
                    <a:pt x="478" y="12"/>
                    <a:pt x="478" y="13"/>
                  </a:cubicBezTo>
                  <a:cubicBezTo>
                    <a:pt x="477" y="13"/>
                    <a:pt x="476" y="14"/>
                    <a:pt x="476" y="15"/>
                  </a:cubicBezTo>
                  <a:cubicBezTo>
                    <a:pt x="476" y="15"/>
                    <a:pt x="474" y="17"/>
                    <a:pt x="474" y="17"/>
                  </a:cubicBezTo>
                  <a:cubicBezTo>
                    <a:pt x="474" y="17"/>
                    <a:pt x="476" y="19"/>
                    <a:pt x="476" y="19"/>
                  </a:cubicBezTo>
                  <a:cubicBezTo>
                    <a:pt x="477" y="19"/>
                    <a:pt x="478" y="20"/>
                    <a:pt x="479" y="21"/>
                  </a:cubicBezTo>
                  <a:cubicBezTo>
                    <a:pt x="479" y="21"/>
                    <a:pt x="481" y="22"/>
                    <a:pt x="481" y="22"/>
                  </a:cubicBezTo>
                  <a:cubicBezTo>
                    <a:pt x="481" y="22"/>
                    <a:pt x="479" y="24"/>
                    <a:pt x="479" y="24"/>
                  </a:cubicBezTo>
                  <a:cubicBezTo>
                    <a:pt x="479" y="25"/>
                    <a:pt x="477" y="26"/>
                    <a:pt x="477" y="27"/>
                  </a:cubicBezTo>
                  <a:cubicBezTo>
                    <a:pt x="478" y="27"/>
                    <a:pt x="479" y="28"/>
                    <a:pt x="480" y="28"/>
                  </a:cubicBezTo>
                  <a:cubicBezTo>
                    <a:pt x="480" y="29"/>
                    <a:pt x="481" y="29"/>
                    <a:pt x="482" y="30"/>
                  </a:cubicBezTo>
                  <a:cubicBezTo>
                    <a:pt x="482" y="29"/>
                    <a:pt x="483" y="29"/>
                    <a:pt x="484" y="28"/>
                  </a:cubicBezTo>
                  <a:cubicBezTo>
                    <a:pt x="484" y="27"/>
                    <a:pt x="485" y="26"/>
                    <a:pt x="485" y="26"/>
                  </a:cubicBezTo>
                  <a:cubicBezTo>
                    <a:pt x="485" y="25"/>
                    <a:pt x="487" y="24"/>
                    <a:pt x="487" y="23"/>
                  </a:cubicBezTo>
                  <a:cubicBezTo>
                    <a:pt x="487" y="23"/>
                    <a:pt x="485" y="22"/>
                    <a:pt x="485" y="22"/>
                  </a:cubicBezTo>
                  <a:cubicBezTo>
                    <a:pt x="485" y="21"/>
                    <a:pt x="486" y="20"/>
                    <a:pt x="486" y="19"/>
                  </a:cubicBezTo>
                  <a:cubicBezTo>
                    <a:pt x="487" y="19"/>
                    <a:pt x="488" y="18"/>
                    <a:pt x="488" y="17"/>
                  </a:cubicBezTo>
                  <a:cubicBezTo>
                    <a:pt x="488" y="17"/>
                    <a:pt x="486" y="16"/>
                    <a:pt x="486" y="16"/>
                  </a:cubicBezTo>
                  <a:cubicBezTo>
                    <a:pt x="486" y="15"/>
                    <a:pt x="487" y="13"/>
                    <a:pt x="488" y="13"/>
                  </a:cubicBezTo>
                  <a:cubicBezTo>
                    <a:pt x="488" y="13"/>
                    <a:pt x="489" y="15"/>
                    <a:pt x="490" y="15"/>
                  </a:cubicBezTo>
                  <a:cubicBezTo>
                    <a:pt x="490" y="15"/>
                    <a:pt x="491" y="13"/>
                    <a:pt x="492" y="13"/>
                  </a:cubicBezTo>
                  <a:cubicBezTo>
                    <a:pt x="492" y="12"/>
                    <a:pt x="493" y="11"/>
                    <a:pt x="493" y="11"/>
                  </a:cubicBezTo>
                  <a:cubicBezTo>
                    <a:pt x="493" y="10"/>
                    <a:pt x="491" y="9"/>
                    <a:pt x="491" y="9"/>
                  </a:cubicBezTo>
                  <a:cubicBezTo>
                    <a:pt x="492" y="7"/>
                    <a:pt x="493" y="6"/>
                    <a:pt x="494" y="4"/>
                  </a:cubicBezTo>
                  <a:cubicBezTo>
                    <a:pt x="496" y="6"/>
                    <a:pt x="497" y="7"/>
                    <a:pt x="499" y="8"/>
                  </a:cubicBezTo>
                  <a:cubicBezTo>
                    <a:pt x="499" y="8"/>
                    <a:pt x="501" y="9"/>
                    <a:pt x="501" y="9"/>
                  </a:cubicBezTo>
                  <a:cubicBezTo>
                    <a:pt x="501" y="10"/>
                    <a:pt x="499" y="11"/>
                    <a:pt x="499" y="12"/>
                  </a:cubicBezTo>
                  <a:cubicBezTo>
                    <a:pt x="500" y="12"/>
                    <a:pt x="501" y="13"/>
                    <a:pt x="502" y="13"/>
                  </a:cubicBezTo>
                  <a:cubicBezTo>
                    <a:pt x="502" y="14"/>
                    <a:pt x="500" y="15"/>
                    <a:pt x="500" y="16"/>
                  </a:cubicBezTo>
                  <a:cubicBezTo>
                    <a:pt x="500" y="16"/>
                    <a:pt x="502" y="17"/>
                    <a:pt x="502" y="17"/>
                  </a:cubicBezTo>
                  <a:cubicBezTo>
                    <a:pt x="502" y="18"/>
                    <a:pt x="500" y="19"/>
                    <a:pt x="500" y="20"/>
                  </a:cubicBezTo>
                  <a:cubicBezTo>
                    <a:pt x="501" y="20"/>
                    <a:pt x="503" y="21"/>
                    <a:pt x="503" y="21"/>
                  </a:cubicBezTo>
                  <a:cubicBezTo>
                    <a:pt x="503" y="22"/>
                    <a:pt x="501" y="23"/>
                    <a:pt x="501" y="24"/>
                  </a:cubicBezTo>
                  <a:cubicBezTo>
                    <a:pt x="501" y="24"/>
                    <a:pt x="503" y="25"/>
                    <a:pt x="503" y="25"/>
                  </a:cubicBezTo>
                  <a:cubicBezTo>
                    <a:pt x="504" y="26"/>
                    <a:pt x="505" y="26"/>
                    <a:pt x="505" y="27"/>
                  </a:cubicBezTo>
                  <a:cubicBezTo>
                    <a:pt x="506" y="26"/>
                    <a:pt x="507" y="25"/>
                    <a:pt x="507" y="25"/>
                  </a:cubicBezTo>
                  <a:cubicBezTo>
                    <a:pt x="508" y="24"/>
                    <a:pt x="509" y="23"/>
                    <a:pt x="509" y="22"/>
                  </a:cubicBezTo>
                  <a:cubicBezTo>
                    <a:pt x="509" y="22"/>
                    <a:pt x="507" y="21"/>
                    <a:pt x="507" y="21"/>
                  </a:cubicBezTo>
                  <a:cubicBezTo>
                    <a:pt x="507" y="20"/>
                    <a:pt x="508" y="19"/>
                    <a:pt x="508" y="19"/>
                  </a:cubicBezTo>
                  <a:cubicBezTo>
                    <a:pt x="509" y="18"/>
                    <a:pt x="510" y="17"/>
                    <a:pt x="510" y="16"/>
                  </a:cubicBezTo>
                  <a:cubicBezTo>
                    <a:pt x="511" y="16"/>
                    <a:pt x="511" y="15"/>
                    <a:pt x="512" y="14"/>
                  </a:cubicBezTo>
                  <a:cubicBezTo>
                    <a:pt x="513" y="13"/>
                    <a:pt x="514" y="11"/>
                    <a:pt x="515" y="10"/>
                  </a:cubicBezTo>
                  <a:cubicBezTo>
                    <a:pt x="516" y="10"/>
                    <a:pt x="517" y="11"/>
                    <a:pt x="517" y="11"/>
                  </a:cubicBezTo>
                  <a:cubicBezTo>
                    <a:pt x="518" y="12"/>
                    <a:pt x="519" y="12"/>
                    <a:pt x="520" y="13"/>
                  </a:cubicBezTo>
                  <a:cubicBezTo>
                    <a:pt x="520" y="14"/>
                    <a:pt x="521" y="14"/>
                    <a:pt x="522" y="15"/>
                  </a:cubicBezTo>
                  <a:cubicBezTo>
                    <a:pt x="522" y="14"/>
                    <a:pt x="523" y="13"/>
                    <a:pt x="524" y="12"/>
                  </a:cubicBezTo>
                  <a:cubicBezTo>
                    <a:pt x="523" y="13"/>
                    <a:pt x="526" y="14"/>
                    <a:pt x="526" y="14"/>
                  </a:cubicBezTo>
                  <a:cubicBezTo>
                    <a:pt x="526" y="14"/>
                    <a:pt x="524" y="16"/>
                    <a:pt x="524" y="16"/>
                  </a:cubicBezTo>
                  <a:cubicBezTo>
                    <a:pt x="524" y="16"/>
                    <a:pt x="522" y="15"/>
                    <a:pt x="522" y="15"/>
                  </a:cubicBezTo>
                  <a:cubicBezTo>
                    <a:pt x="522" y="15"/>
                    <a:pt x="520" y="17"/>
                    <a:pt x="520" y="17"/>
                  </a:cubicBezTo>
                  <a:cubicBezTo>
                    <a:pt x="520" y="17"/>
                    <a:pt x="522" y="19"/>
                    <a:pt x="522" y="19"/>
                  </a:cubicBezTo>
                  <a:cubicBezTo>
                    <a:pt x="522" y="19"/>
                    <a:pt x="521" y="20"/>
                    <a:pt x="521" y="21"/>
                  </a:cubicBezTo>
                  <a:cubicBezTo>
                    <a:pt x="520" y="22"/>
                    <a:pt x="520" y="22"/>
                    <a:pt x="519" y="23"/>
                  </a:cubicBezTo>
                  <a:cubicBezTo>
                    <a:pt x="518" y="24"/>
                    <a:pt x="518" y="25"/>
                    <a:pt x="517" y="25"/>
                  </a:cubicBezTo>
                  <a:cubicBezTo>
                    <a:pt x="517" y="26"/>
                    <a:pt x="516" y="27"/>
                    <a:pt x="516" y="28"/>
                  </a:cubicBezTo>
                  <a:cubicBezTo>
                    <a:pt x="515" y="28"/>
                    <a:pt x="518" y="29"/>
                    <a:pt x="518" y="29"/>
                  </a:cubicBezTo>
                  <a:cubicBezTo>
                    <a:pt x="519" y="28"/>
                    <a:pt x="520" y="26"/>
                    <a:pt x="521" y="25"/>
                  </a:cubicBezTo>
                  <a:cubicBezTo>
                    <a:pt x="522" y="24"/>
                    <a:pt x="522" y="23"/>
                    <a:pt x="523" y="23"/>
                  </a:cubicBezTo>
                  <a:cubicBezTo>
                    <a:pt x="523" y="22"/>
                    <a:pt x="525" y="24"/>
                    <a:pt x="525" y="24"/>
                  </a:cubicBezTo>
                  <a:cubicBezTo>
                    <a:pt x="526" y="24"/>
                    <a:pt x="527" y="22"/>
                    <a:pt x="527" y="22"/>
                  </a:cubicBezTo>
                  <a:cubicBezTo>
                    <a:pt x="527" y="21"/>
                    <a:pt x="528" y="21"/>
                    <a:pt x="529" y="20"/>
                  </a:cubicBezTo>
                  <a:cubicBezTo>
                    <a:pt x="529" y="19"/>
                    <a:pt x="530" y="18"/>
                    <a:pt x="530" y="18"/>
                  </a:cubicBezTo>
                  <a:cubicBezTo>
                    <a:pt x="530" y="17"/>
                    <a:pt x="528" y="16"/>
                    <a:pt x="528" y="16"/>
                  </a:cubicBezTo>
                  <a:cubicBezTo>
                    <a:pt x="528" y="15"/>
                    <a:pt x="530" y="14"/>
                    <a:pt x="530" y="14"/>
                  </a:cubicBezTo>
                  <a:cubicBezTo>
                    <a:pt x="529" y="14"/>
                    <a:pt x="528" y="12"/>
                    <a:pt x="528" y="12"/>
                  </a:cubicBezTo>
                  <a:cubicBezTo>
                    <a:pt x="528" y="12"/>
                    <a:pt x="529" y="10"/>
                    <a:pt x="529" y="10"/>
                  </a:cubicBezTo>
                  <a:cubicBezTo>
                    <a:pt x="530" y="10"/>
                    <a:pt x="531" y="11"/>
                    <a:pt x="531" y="11"/>
                  </a:cubicBezTo>
                  <a:cubicBezTo>
                    <a:pt x="532" y="12"/>
                    <a:pt x="534" y="13"/>
                    <a:pt x="534" y="13"/>
                  </a:cubicBezTo>
                  <a:cubicBezTo>
                    <a:pt x="534" y="14"/>
                    <a:pt x="532" y="15"/>
                    <a:pt x="532" y="15"/>
                  </a:cubicBezTo>
                  <a:cubicBezTo>
                    <a:pt x="532" y="16"/>
                    <a:pt x="534" y="16"/>
                    <a:pt x="534" y="17"/>
                  </a:cubicBezTo>
                  <a:cubicBezTo>
                    <a:pt x="534" y="18"/>
                    <a:pt x="532" y="19"/>
                    <a:pt x="532" y="19"/>
                  </a:cubicBezTo>
                  <a:cubicBezTo>
                    <a:pt x="533" y="20"/>
                    <a:pt x="535" y="20"/>
                    <a:pt x="535" y="21"/>
                  </a:cubicBezTo>
                  <a:cubicBezTo>
                    <a:pt x="535" y="22"/>
                    <a:pt x="537" y="22"/>
                    <a:pt x="537" y="23"/>
                  </a:cubicBezTo>
                  <a:cubicBezTo>
                    <a:pt x="537" y="22"/>
                    <a:pt x="539" y="21"/>
                    <a:pt x="539" y="20"/>
                  </a:cubicBezTo>
                  <a:cubicBezTo>
                    <a:pt x="539" y="20"/>
                    <a:pt x="536" y="19"/>
                    <a:pt x="536" y="19"/>
                  </a:cubicBezTo>
                  <a:cubicBezTo>
                    <a:pt x="536" y="18"/>
                    <a:pt x="538" y="17"/>
                    <a:pt x="538" y="17"/>
                  </a:cubicBezTo>
                  <a:cubicBezTo>
                    <a:pt x="538" y="16"/>
                    <a:pt x="539" y="14"/>
                    <a:pt x="540" y="14"/>
                  </a:cubicBezTo>
                  <a:cubicBezTo>
                    <a:pt x="540" y="14"/>
                    <a:pt x="542" y="16"/>
                    <a:pt x="542" y="16"/>
                  </a:cubicBezTo>
                  <a:cubicBezTo>
                    <a:pt x="543" y="16"/>
                    <a:pt x="543" y="14"/>
                    <a:pt x="544" y="14"/>
                  </a:cubicBezTo>
                  <a:cubicBezTo>
                    <a:pt x="545" y="14"/>
                    <a:pt x="545" y="15"/>
                    <a:pt x="546" y="15"/>
                  </a:cubicBezTo>
                  <a:cubicBezTo>
                    <a:pt x="547" y="16"/>
                    <a:pt x="548" y="17"/>
                    <a:pt x="548" y="17"/>
                  </a:cubicBezTo>
                  <a:cubicBezTo>
                    <a:pt x="548" y="18"/>
                    <a:pt x="546" y="19"/>
                    <a:pt x="547" y="19"/>
                  </a:cubicBezTo>
                  <a:cubicBezTo>
                    <a:pt x="547" y="20"/>
                    <a:pt x="549" y="21"/>
                    <a:pt x="549" y="21"/>
                  </a:cubicBezTo>
                  <a:cubicBezTo>
                    <a:pt x="549" y="21"/>
                    <a:pt x="550" y="23"/>
                    <a:pt x="551" y="23"/>
                  </a:cubicBezTo>
                  <a:cubicBezTo>
                    <a:pt x="551" y="23"/>
                    <a:pt x="552" y="21"/>
                    <a:pt x="553" y="21"/>
                  </a:cubicBezTo>
                  <a:cubicBezTo>
                    <a:pt x="553" y="20"/>
                    <a:pt x="554" y="19"/>
                    <a:pt x="554" y="18"/>
                  </a:cubicBezTo>
                  <a:cubicBezTo>
                    <a:pt x="554" y="18"/>
                    <a:pt x="552" y="17"/>
                    <a:pt x="552" y="17"/>
                  </a:cubicBezTo>
                  <a:cubicBezTo>
                    <a:pt x="553" y="16"/>
                    <a:pt x="553" y="15"/>
                    <a:pt x="554" y="14"/>
                  </a:cubicBezTo>
                  <a:cubicBezTo>
                    <a:pt x="554" y="14"/>
                    <a:pt x="556" y="16"/>
                    <a:pt x="556" y="16"/>
                  </a:cubicBezTo>
                  <a:cubicBezTo>
                    <a:pt x="557" y="17"/>
                    <a:pt x="558" y="18"/>
                    <a:pt x="558" y="18"/>
                  </a:cubicBezTo>
                  <a:cubicBezTo>
                    <a:pt x="559" y="18"/>
                    <a:pt x="560" y="20"/>
                    <a:pt x="561" y="20"/>
                  </a:cubicBezTo>
                  <a:cubicBezTo>
                    <a:pt x="561" y="20"/>
                    <a:pt x="562" y="17"/>
                    <a:pt x="562" y="17"/>
                  </a:cubicBezTo>
                  <a:cubicBezTo>
                    <a:pt x="563" y="18"/>
                    <a:pt x="564" y="19"/>
                    <a:pt x="565" y="19"/>
                  </a:cubicBezTo>
                  <a:cubicBezTo>
                    <a:pt x="565" y="20"/>
                    <a:pt x="563" y="21"/>
                    <a:pt x="563" y="21"/>
                  </a:cubicBezTo>
                  <a:cubicBezTo>
                    <a:pt x="563" y="22"/>
                    <a:pt x="561" y="23"/>
                    <a:pt x="561" y="23"/>
                  </a:cubicBezTo>
                  <a:cubicBezTo>
                    <a:pt x="561" y="24"/>
                    <a:pt x="563" y="25"/>
                    <a:pt x="563" y="25"/>
                  </a:cubicBezTo>
                  <a:cubicBezTo>
                    <a:pt x="564" y="26"/>
                    <a:pt x="565" y="26"/>
                    <a:pt x="566" y="27"/>
                  </a:cubicBezTo>
                  <a:cubicBezTo>
                    <a:pt x="567" y="25"/>
                    <a:pt x="568" y="24"/>
                    <a:pt x="569" y="22"/>
                  </a:cubicBezTo>
                  <a:cubicBezTo>
                    <a:pt x="570" y="22"/>
                    <a:pt x="570" y="21"/>
                    <a:pt x="571" y="20"/>
                  </a:cubicBezTo>
                  <a:cubicBezTo>
                    <a:pt x="572" y="19"/>
                    <a:pt x="573" y="17"/>
                    <a:pt x="574" y="16"/>
                  </a:cubicBezTo>
                  <a:cubicBezTo>
                    <a:pt x="575" y="15"/>
                    <a:pt x="575" y="14"/>
                    <a:pt x="576" y="14"/>
                  </a:cubicBezTo>
                  <a:cubicBezTo>
                    <a:pt x="577" y="14"/>
                    <a:pt x="577" y="15"/>
                    <a:pt x="578" y="15"/>
                  </a:cubicBezTo>
                  <a:cubicBezTo>
                    <a:pt x="579" y="16"/>
                    <a:pt x="580" y="16"/>
                    <a:pt x="580" y="17"/>
                  </a:cubicBezTo>
                  <a:cubicBezTo>
                    <a:pt x="580" y="17"/>
                    <a:pt x="578" y="19"/>
                    <a:pt x="579" y="19"/>
                  </a:cubicBezTo>
                  <a:cubicBezTo>
                    <a:pt x="579" y="19"/>
                    <a:pt x="581" y="21"/>
                    <a:pt x="581" y="21"/>
                  </a:cubicBezTo>
                  <a:cubicBezTo>
                    <a:pt x="581" y="21"/>
                    <a:pt x="582" y="19"/>
                    <a:pt x="582" y="19"/>
                  </a:cubicBezTo>
                  <a:cubicBezTo>
                    <a:pt x="583" y="18"/>
                    <a:pt x="584" y="17"/>
                    <a:pt x="584" y="16"/>
                  </a:cubicBezTo>
                  <a:cubicBezTo>
                    <a:pt x="584" y="16"/>
                    <a:pt x="582" y="15"/>
                    <a:pt x="582" y="15"/>
                  </a:cubicBezTo>
                  <a:cubicBezTo>
                    <a:pt x="582" y="14"/>
                    <a:pt x="583" y="13"/>
                    <a:pt x="584" y="12"/>
                  </a:cubicBezTo>
                  <a:cubicBezTo>
                    <a:pt x="584" y="12"/>
                    <a:pt x="585" y="11"/>
                    <a:pt x="585" y="10"/>
                  </a:cubicBezTo>
                  <a:cubicBezTo>
                    <a:pt x="586" y="9"/>
                    <a:pt x="587" y="9"/>
                    <a:pt x="587" y="8"/>
                  </a:cubicBezTo>
                  <a:cubicBezTo>
                    <a:pt x="587" y="8"/>
                    <a:pt x="588" y="6"/>
                    <a:pt x="589" y="6"/>
                  </a:cubicBezTo>
                  <a:cubicBezTo>
                    <a:pt x="589" y="6"/>
                    <a:pt x="591" y="7"/>
                    <a:pt x="591" y="7"/>
                  </a:cubicBezTo>
                  <a:cubicBezTo>
                    <a:pt x="591" y="8"/>
                    <a:pt x="590" y="9"/>
                    <a:pt x="589" y="10"/>
                  </a:cubicBezTo>
                  <a:cubicBezTo>
                    <a:pt x="589" y="10"/>
                    <a:pt x="588" y="12"/>
                    <a:pt x="588" y="12"/>
                  </a:cubicBezTo>
                  <a:cubicBezTo>
                    <a:pt x="588" y="12"/>
                    <a:pt x="590" y="14"/>
                    <a:pt x="590" y="14"/>
                  </a:cubicBezTo>
                  <a:cubicBezTo>
                    <a:pt x="590" y="14"/>
                    <a:pt x="591" y="11"/>
                    <a:pt x="592" y="11"/>
                  </a:cubicBezTo>
                  <a:cubicBezTo>
                    <a:pt x="592" y="11"/>
                    <a:pt x="593" y="13"/>
                    <a:pt x="594" y="13"/>
                  </a:cubicBezTo>
                  <a:cubicBezTo>
                    <a:pt x="594" y="13"/>
                    <a:pt x="595" y="11"/>
                    <a:pt x="595" y="11"/>
                  </a:cubicBezTo>
                  <a:cubicBezTo>
                    <a:pt x="596" y="11"/>
                    <a:pt x="597" y="13"/>
                    <a:pt x="598" y="13"/>
                  </a:cubicBezTo>
                  <a:cubicBezTo>
                    <a:pt x="598" y="12"/>
                    <a:pt x="599" y="11"/>
                    <a:pt x="599" y="10"/>
                  </a:cubicBezTo>
                  <a:cubicBezTo>
                    <a:pt x="600" y="10"/>
                    <a:pt x="601" y="9"/>
                    <a:pt x="601" y="8"/>
                  </a:cubicBezTo>
                  <a:cubicBezTo>
                    <a:pt x="601" y="8"/>
                    <a:pt x="603" y="6"/>
                    <a:pt x="603" y="6"/>
                  </a:cubicBezTo>
                  <a:cubicBezTo>
                    <a:pt x="603" y="6"/>
                    <a:pt x="601" y="4"/>
                    <a:pt x="601" y="4"/>
                  </a:cubicBezTo>
                  <a:cubicBezTo>
                    <a:pt x="601" y="4"/>
                    <a:pt x="602" y="2"/>
                    <a:pt x="602" y="2"/>
                  </a:cubicBezTo>
                  <a:cubicBezTo>
                    <a:pt x="603" y="2"/>
                    <a:pt x="604" y="4"/>
                    <a:pt x="605" y="4"/>
                  </a:cubicBezTo>
                  <a:cubicBezTo>
                    <a:pt x="605" y="4"/>
                    <a:pt x="607" y="5"/>
                    <a:pt x="607" y="5"/>
                  </a:cubicBezTo>
                  <a:cubicBezTo>
                    <a:pt x="607" y="6"/>
                    <a:pt x="605" y="7"/>
                    <a:pt x="605" y="8"/>
                  </a:cubicBezTo>
                  <a:cubicBezTo>
                    <a:pt x="605" y="8"/>
                    <a:pt x="603" y="9"/>
                    <a:pt x="603" y="10"/>
                  </a:cubicBezTo>
                  <a:cubicBezTo>
                    <a:pt x="603" y="10"/>
                    <a:pt x="606" y="11"/>
                    <a:pt x="606" y="12"/>
                  </a:cubicBezTo>
                  <a:cubicBezTo>
                    <a:pt x="605" y="12"/>
                    <a:pt x="604" y="14"/>
                    <a:pt x="604" y="14"/>
                  </a:cubicBezTo>
                  <a:cubicBezTo>
                    <a:pt x="603" y="14"/>
                    <a:pt x="602" y="12"/>
                    <a:pt x="602" y="12"/>
                  </a:cubicBezTo>
                  <a:cubicBezTo>
                    <a:pt x="601" y="12"/>
                    <a:pt x="600" y="14"/>
                    <a:pt x="600" y="14"/>
                  </a:cubicBezTo>
                  <a:cubicBezTo>
                    <a:pt x="600" y="15"/>
                    <a:pt x="598" y="16"/>
                    <a:pt x="598" y="16"/>
                  </a:cubicBezTo>
                  <a:cubicBezTo>
                    <a:pt x="598" y="17"/>
                    <a:pt x="601" y="18"/>
                    <a:pt x="600" y="18"/>
                  </a:cubicBezTo>
                  <a:cubicBezTo>
                    <a:pt x="600" y="19"/>
                    <a:pt x="599" y="20"/>
                    <a:pt x="599" y="20"/>
                  </a:cubicBezTo>
                  <a:cubicBezTo>
                    <a:pt x="598" y="21"/>
                    <a:pt x="597" y="22"/>
                    <a:pt x="597" y="23"/>
                  </a:cubicBezTo>
                  <a:cubicBezTo>
                    <a:pt x="597" y="23"/>
                    <a:pt x="599" y="24"/>
                    <a:pt x="599" y="24"/>
                  </a:cubicBezTo>
                  <a:cubicBezTo>
                    <a:pt x="599" y="25"/>
                    <a:pt x="598" y="26"/>
                    <a:pt x="598" y="27"/>
                  </a:cubicBezTo>
                  <a:cubicBezTo>
                    <a:pt x="597" y="27"/>
                    <a:pt x="596" y="28"/>
                    <a:pt x="596" y="29"/>
                  </a:cubicBezTo>
                  <a:cubicBezTo>
                    <a:pt x="597" y="29"/>
                    <a:pt x="597" y="31"/>
                    <a:pt x="598" y="31"/>
                  </a:cubicBezTo>
                  <a:cubicBezTo>
                    <a:pt x="598" y="30"/>
                    <a:pt x="600" y="29"/>
                    <a:pt x="600" y="28"/>
                  </a:cubicBezTo>
                  <a:cubicBezTo>
                    <a:pt x="600" y="28"/>
                    <a:pt x="601" y="27"/>
                    <a:pt x="602" y="26"/>
                  </a:cubicBezTo>
                  <a:cubicBezTo>
                    <a:pt x="602" y="25"/>
                    <a:pt x="603" y="25"/>
                    <a:pt x="603" y="24"/>
                  </a:cubicBezTo>
                  <a:cubicBezTo>
                    <a:pt x="604" y="23"/>
                    <a:pt x="604" y="22"/>
                    <a:pt x="605" y="22"/>
                  </a:cubicBezTo>
                  <a:cubicBezTo>
                    <a:pt x="605" y="21"/>
                    <a:pt x="607" y="20"/>
                    <a:pt x="607" y="19"/>
                  </a:cubicBezTo>
                  <a:cubicBezTo>
                    <a:pt x="607" y="19"/>
                    <a:pt x="604" y="18"/>
                    <a:pt x="604" y="18"/>
                  </a:cubicBezTo>
                  <a:cubicBezTo>
                    <a:pt x="605" y="17"/>
                    <a:pt x="606" y="16"/>
                    <a:pt x="606" y="15"/>
                  </a:cubicBezTo>
                  <a:cubicBezTo>
                    <a:pt x="607" y="15"/>
                    <a:pt x="607" y="14"/>
                    <a:pt x="608" y="13"/>
                  </a:cubicBezTo>
                  <a:cubicBezTo>
                    <a:pt x="608" y="13"/>
                    <a:pt x="610" y="15"/>
                    <a:pt x="610" y="15"/>
                  </a:cubicBezTo>
                  <a:cubicBezTo>
                    <a:pt x="611" y="13"/>
                    <a:pt x="612" y="12"/>
                    <a:pt x="613" y="10"/>
                  </a:cubicBezTo>
                  <a:cubicBezTo>
                    <a:pt x="614" y="11"/>
                    <a:pt x="616" y="12"/>
                    <a:pt x="616" y="12"/>
                  </a:cubicBezTo>
                  <a:cubicBezTo>
                    <a:pt x="616" y="13"/>
                    <a:pt x="614" y="14"/>
                    <a:pt x="614" y="14"/>
                  </a:cubicBezTo>
                  <a:cubicBezTo>
                    <a:pt x="614" y="15"/>
                    <a:pt x="616" y="16"/>
                    <a:pt x="616" y="16"/>
                  </a:cubicBezTo>
                  <a:cubicBezTo>
                    <a:pt x="616" y="16"/>
                    <a:pt x="618" y="14"/>
                    <a:pt x="618" y="14"/>
                  </a:cubicBezTo>
                  <a:cubicBezTo>
                    <a:pt x="618" y="14"/>
                    <a:pt x="620" y="15"/>
                    <a:pt x="620" y="16"/>
                  </a:cubicBezTo>
                  <a:cubicBezTo>
                    <a:pt x="620" y="16"/>
                    <a:pt x="618" y="18"/>
                    <a:pt x="618" y="18"/>
                  </a:cubicBezTo>
                  <a:cubicBezTo>
                    <a:pt x="619" y="18"/>
                    <a:pt x="620" y="19"/>
                    <a:pt x="621" y="19"/>
                  </a:cubicBezTo>
                  <a:cubicBezTo>
                    <a:pt x="621" y="20"/>
                    <a:pt x="622" y="17"/>
                    <a:pt x="622" y="17"/>
                  </a:cubicBezTo>
                  <a:cubicBezTo>
                    <a:pt x="623" y="17"/>
                    <a:pt x="624" y="19"/>
                    <a:pt x="625" y="19"/>
                  </a:cubicBezTo>
                  <a:cubicBezTo>
                    <a:pt x="626" y="17"/>
                    <a:pt x="627" y="16"/>
                    <a:pt x="628" y="15"/>
                  </a:cubicBezTo>
                  <a:cubicBezTo>
                    <a:pt x="629" y="14"/>
                    <a:pt x="629" y="13"/>
                    <a:pt x="630" y="12"/>
                  </a:cubicBezTo>
                  <a:cubicBezTo>
                    <a:pt x="630" y="12"/>
                    <a:pt x="631" y="11"/>
                    <a:pt x="631" y="10"/>
                  </a:cubicBezTo>
                  <a:cubicBezTo>
                    <a:pt x="632" y="10"/>
                    <a:pt x="633" y="8"/>
                    <a:pt x="633" y="8"/>
                  </a:cubicBezTo>
                  <a:cubicBezTo>
                    <a:pt x="633" y="7"/>
                    <a:pt x="631" y="6"/>
                    <a:pt x="631" y="6"/>
                  </a:cubicBezTo>
                  <a:cubicBezTo>
                    <a:pt x="631" y="5"/>
                    <a:pt x="632" y="4"/>
                    <a:pt x="633" y="4"/>
                  </a:cubicBezTo>
                  <a:cubicBezTo>
                    <a:pt x="633" y="3"/>
                    <a:pt x="634" y="2"/>
                    <a:pt x="634" y="2"/>
                  </a:cubicBezTo>
                  <a:cubicBezTo>
                    <a:pt x="636" y="3"/>
                    <a:pt x="637" y="4"/>
                    <a:pt x="639" y="5"/>
                  </a:cubicBezTo>
                  <a:cubicBezTo>
                    <a:pt x="639" y="6"/>
                    <a:pt x="637" y="7"/>
                    <a:pt x="637" y="7"/>
                  </a:cubicBezTo>
                  <a:cubicBezTo>
                    <a:pt x="637" y="8"/>
                    <a:pt x="639" y="9"/>
                    <a:pt x="639" y="9"/>
                  </a:cubicBezTo>
                  <a:cubicBezTo>
                    <a:pt x="640" y="10"/>
                    <a:pt x="641" y="10"/>
                    <a:pt x="642" y="11"/>
                  </a:cubicBezTo>
                  <a:cubicBezTo>
                    <a:pt x="642" y="11"/>
                    <a:pt x="643" y="12"/>
                    <a:pt x="644" y="12"/>
                  </a:cubicBezTo>
                  <a:cubicBezTo>
                    <a:pt x="645" y="13"/>
                    <a:pt x="645" y="14"/>
                    <a:pt x="646" y="14"/>
                  </a:cubicBezTo>
                  <a:cubicBezTo>
                    <a:pt x="646" y="14"/>
                    <a:pt x="648" y="16"/>
                    <a:pt x="648" y="16"/>
                  </a:cubicBezTo>
                  <a:cubicBezTo>
                    <a:pt x="648" y="16"/>
                    <a:pt x="647" y="18"/>
                    <a:pt x="647" y="18"/>
                  </a:cubicBezTo>
                  <a:cubicBezTo>
                    <a:pt x="646" y="19"/>
                    <a:pt x="645" y="20"/>
                    <a:pt x="645" y="20"/>
                  </a:cubicBezTo>
                  <a:cubicBezTo>
                    <a:pt x="644" y="20"/>
                    <a:pt x="643" y="19"/>
                    <a:pt x="643" y="19"/>
                  </a:cubicBezTo>
                  <a:cubicBezTo>
                    <a:pt x="642" y="19"/>
                    <a:pt x="642" y="21"/>
                    <a:pt x="641" y="21"/>
                  </a:cubicBezTo>
                  <a:cubicBezTo>
                    <a:pt x="642" y="22"/>
                    <a:pt x="644" y="23"/>
                    <a:pt x="645" y="24"/>
                  </a:cubicBezTo>
                  <a:cubicBezTo>
                    <a:pt x="646" y="24"/>
                    <a:pt x="646" y="22"/>
                    <a:pt x="647" y="22"/>
                  </a:cubicBezTo>
                  <a:cubicBezTo>
                    <a:pt x="647" y="22"/>
                    <a:pt x="649" y="24"/>
                    <a:pt x="649" y="24"/>
                  </a:cubicBezTo>
                  <a:cubicBezTo>
                    <a:pt x="650" y="23"/>
                    <a:pt x="651" y="22"/>
                    <a:pt x="651" y="21"/>
                  </a:cubicBezTo>
                  <a:cubicBezTo>
                    <a:pt x="652" y="21"/>
                    <a:pt x="652" y="20"/>
                    <a:pt x="653" y="19"/>
                  </a:cubicBezTo>
                  <a:cubicBezTo>
                    <a:pt x="653" y="18"/>
                    <a:pt x="654" y="18"/>
                    <a:pt x="654" y="17"/>
                  </a:cubicBezTo>
                  <a:cubicBezTo>
                    <a:pt x="655" y="16"/>
                    <a:pt x="656" y="15"/>
                    <a:pt x="656" y="15"/>
                  </a:cubicBezTo>
                  <a:cubicBezTo>
                    <a:pt x="656" y="14"/>
                    <a:pt x="658" y="13"/>
                    <a:pt x="658" y="13"/>
                  </a:cubicBezTo>
                  <a:cubicBezTo>
                    <a:pt x="658" y="12"/>
                    <a:pt x="656" y="11"/>
                    <a:pt x="656" y="11"/>
                  </a:cubicBezTo>
                  <a:cubicBezTo>
                    <a:pt x="655" y="11"/>
                    <a:pt x="653" y="9"/>
                    <a:pt x="653" y="9"/>
                  </a:cubicBezTo>
                  <a:cubicBezTo>
                    <a:pt x="654" y="9"/>
                    <a:pt x="655" y="7"/>
                    <a:pt x="655" y="7"/>
                  </a:cubicBezTo>
                  <a:cubicBezTo>
                    <a:pt x="656" y="7"/>
                    <a:pt x="657" y="8"/>
                    <a:pt x="657" y="9"/>
                  </a:cubicBezTo>
                  <a:cubicBezTo>
                    <a:pt x="658" y="9"/>
                    <a:pt x="659" y="10"/>
                    <a:pt x="660" y="10"/>
                  </a:cubicBezTo>
                  <a:cubicBezTo>
                    <a:pt x="660" y="11"/>
                    <a:pt x="661" y="12"/>
                    <a:pt x="662" y="12"/>
                  </a:cubicBezTo>
                  <a:cubicBezTo>
                    <a:pt x="662" y="12"/>
                    <a:pt x="663" y="14"/>
                    <a:pt x="664" y="14"/>
                  </a:cubicBezTo>
                  <a:cubicBezTo>
                    <a:pt x="664" y="14"/>
                    <a:pt x="665" y="12"/>
                    <a:pt x="666" y="11"/>
                  </a:cubicBezTo>
                  <a:cubicBezTo>
                    <a:pt x="666" y="11"/>
                    <a:pt x="667" y="9"/>
                    <a:pt x="667" y="9"/>
                  </a:cubicBezTo>
                  <a:cubicBezTo>
                    <a:pt x="668" y="9"/>
                    <a:pt x="669" y="11"/>
                    <a:pt x="670" y="11"/>
                  </a:cubicBezTo>
                  <a:cubicBezTo>
                    <a:pt x="670" y="11"/>
                    <a:pt x="671" y="13"/>
                    <a:pt x="672" y="13"/>
                  </a:cubicBezTo>
                  <a:cubicBezTo>
                    <a:pt x="672" y="13"/>
                    <a:pt x="673" y="11"/>
                    <a:pt x="674" y="10"/>
                  </a:cubicBezTo>
                  <a:cubicBezTo>
                    <a:pt x="674" y="10"/>
                    <a:pt x="675" y="8"/>
                    <a:pt x="675" y="8"/>
                  </a:cubicBezTo>
                  <a:cubicBezTo>
                    <a:pt x="676" y="8"/>
                    <a:pt x="677" y="9"/>
                    <a:pt x="677" y="10"/>
                  </a:cubicBezTo>
                  <a:cubicBezTo>
                    <a:pt x="678" y="10"/>
                    <a:pt x="676" y="12"/>
                    <a:pt x="676" y="12"/>
                  </a:cubicBezTo>
                  <a:cubicBezTo>
                    <a:pt x="675" y="13"/>
                    <a:pt x="674" y="14"/>
                    <a:pt x="674" y="14"/>
                  </a:cubicBezTo>
                  <a:cubicBezTo>
                    <a:pt x="674" y="15"/>
                    <a:pt x="676" y="16"/>
                    <a:pt x="676" y="16"/>
                  </a:cubicBezTo>
                  <a:cubicBezTo>
                    <a:pt x="676" y="17"/>
                    <a:pt x="675" y="18"/>
                    <a:pt x="675" y="18"/>
                  </a:cubicBezTo>
                  <a:cubicBezTo>
                    <a:pt x="675" y="19"/>
                    <a:pt x="677" y="19"/>
                    <a:pt x="677" y="20"/>
                  </a:cubicBezTo>
                  <a:cubicBezTo>
                    <a:pt x="677" y="21"/>
                    <a:pt x="675" y="22"/>
                    <a:pt x="675" y="22"/>
                  </a:cubicBezTo>
                  <a:cubicBezTo>
                    <a:pt x="675" y="23"/>
                    <a:pt x="677" y="23"/>
                    <a:pt x="677" y="24"/>
                  </a:cubicBezTo>
                  <a:cubicBezTo>
                    <a:pt x="677" y="25"/>
                    <a:pt x="676" y="26"/>
                    <a:pt x="676" y="26"/>
                  </a:cubicBezTo>
                  <a:cubicBezTo>
                    <a:pt x="676" y="27"/>
                    <a:pt x="678" y="27"/>
                    <a:pt x="678" y="28"/>
                  </a:cubicBezTo>
                  <a:cubicBezTo>
                    <a:pt x="678" y="27"/>
                    <a:pt x="679" y="26"/>
                    <a:pt x="680" y="26"/>
                  </a:cubicBezTo>
                  <a:cubicBezTo>
                    <a:pt x="680" y="25"/>
                    <a:pt x="681" y="24"/>
                    <a:pt x="681" y="23"/>
                  </a:cubicBezTo>
                  <a:cubicBezTo>
                    <a:pt x="682" y="23"/>
                    <a:pt x="683" y="22"/>
                    <a:pt x="683" y="21"/>
                  </a:cubicBezTo>
                  <a:cubicBezTo>
                    <a:pt x="683" y="21"/>
                    <a:pt x="681" y="20"/>
                    <a:pt x="681" y="19"/>
                  </a:cubicBezTo>
                  <a:cubicBezTo>
                    <a:pt x="681" y="19"/>
                    <a:pt x="683" y="18"/>
                    <a:pt x="682" y="17"/>
                  </a:cubicBezTo>
                  <a:cubicBezTo>
                    <a:pt x="682" y="17"/>
                    <a:pt x="680" y="16"/>
                    <a:pt x="680" y="16"/>
                  </a:cubicBezTo>
                  <a:cubicBezTo>
                    <a:pt x="680" y="15"/>
                    <a:pt x="682" y="14"/>
                    <a:pt x="682" y="13"/>
                  </a:cubicBezTo>
                  <a:cubicBezTo>
                    <a:pt x="682" y="13"/>
                    <a:pt x="680" y="12"/>
                    <a:pt x="680" y="12"/>
                  </a:cubicBezTo>
                  <a:cubicBezTo>
                    <a:pt x="680" y="11"/>
                    <a:pt x="681" y="9"/>
                    <a:pt x="681" y="9"/>
                  </a:cubicBezTo>
                  <a:cubicBezTo>
                    <a:pt x="682" y="9"/>
                    <a:pt x="683" y="11"/>
                    <a:pt x="684" y="11"/>
                  </a:cubicBezTo>
                  <a:cubicBezTo>
                    <a:pt x="684" y="11"/>
                    <a:pt x="685" y="13"/>
                    <a:pt x="686" y="13"/>
                  </a:cubicBezTo>
                  <a:cubicBezTo>
                    <a:pt x="686" y="13"/>
                    <a:pt x="687" y="10"/>
                    <a:pt x="688" y="11"/>
                  </a:cubicBezTo>
                  <a:cubicBezTo>
                    <a:pt x="688" y="11"/>
                    <a:pt x="689" y="12"/>
                    <a:pt x="690" y="12"/>
                  </a:cubicBezTo>
                  <a:cubicBezTo>
                    <a:pt x="691" y="13"/>
                    <a:pt x="691" y="13"/>
                    <a:pt x="692" y="14"/>
                  </a:cubicBezTo>
                  <a:cubicBezTo>
                    <a:pt x="693" y="14"/>
                    <a:pt x="694" y="15"/>
                    <a:pt x="694" y="16"/>
                  </a:cubicBezTo>
                  <a:cubicBezTo>
                    <a:pt x="695" y="16"/>
                    <a:pt x="696" y="17"/>
                    <a:pt x="697" y="17"/>
                  </a:cubicBezTo>
                  <a:cubicBezTo>
                    <a:pt x="697" y="17"/>
                    <a:pt x="698" y="15"/>
                    <a:pt x="698" y="15"/>
                  </a:cubicBezTo>
                  <a:cubicBezTo>
                    <a:pt x="699" y="15"/>
                    <a:pt x="700" y="17"/>
                    <a:pt x="700" y="17"/>
                  </a:cubicBezTo>
                  <a:cubicBezTo>
                    <a:pt x="701" y="17"/>
                    <a:pt x="702" y="15"/>
                    <a:pt x="702" y="15"/>
                  </a:cubicBezTo>
                  <a:cubicBezTo>
                    <a:pt x="702" y="14"/>
                    <a:pt x="700" y="13"/>
                    <a:pt x="700" y="13"/>
                  </a:cubicBezTo>
                  <a:cubicBezTo>
                    <a:pt x="700" y="12"/>
                    <a:pt x="701" y="11"/>
                    <a:pt x="702" y="11"/>
                  </a:cubicBezTo>
                  <a:cubicBezTo>
                    <a:pt x="702" y="10"/>
                    <a:pt x="703" y="9"/>
                    <a:pt x="703" y="8"/>
                  </a:cubicBezTo>
                  <a:cubicBezTo>
                    <a:pt x="705" y="10"/>
                    <a:pt x="706" y="11"/>
                    <a:pt x="708" y="12"/>
                  </a:cubicBezTo>
                  <a:cubicBezTo>
                    <a:pt x="707" y="13"/>
                    <a:pt x="707" y="13"/>
                    <a:pt x="706" y="14"/>
                  </a:cubicBezTo>
                  <a:cubicBezTo>
                    <a:pt x="706" y="14"/>
                    <a:pt x="704" y="16"/>
                    <a:pt x="704" y="16"/>
                  </a:cubicBezTo>
                  <a:cubicBezTo>
                    <a:pt x="704" y="17"/>
                    <a:pt x="706" y="18"/>
                    <a:pt x="707" y="18"/>
                  </a:cubicBezTo>
                  <a:cubicBezTo>
                    <a:pt x="707" y="18"/>
                    <a:pt x="709" y="19"/>
                    <a:pt x="709" y="20"/>
                  </a:cubicBezTo>
                  <a:cubicBezTo>
                    <a:pt x="709" y="20"/>
                    <a:pt x="707" y="21"/>
                    <a:pt x="707" y="22"/>
                  </a:cubicBezTo>
                  <a:cubicBezTo>
                    <a:pt x="707" y="22"/>
                    <a:pt x="709" y="23"/>
                    <a:pt x="709" y="24"/>
                  </a:cubicBezTo>
                  <a:cubicBezTo>
                    <a:pt x="709" y="24"/>
                    <a:pt x="708" y="25"/>
                    <a:pt x="708" y="26"/>
                  </a:cubicBezTo>
                  <a:cubicBezTo>
                    <a:pt x="707" y="26"/>
                    <a:pt x="706" y="28"/>
                    <a:pt x="706" y="28"/>
                  </a:cubicBezTo>
                  <a:cubicBezTo>
                    <a:pt x="706" y="29"/>
                    <a:pt x="708" y="29"/>
                    <a:pt x="708" y="30"/>
                  </a:cubicBezTo>
                  <a:cubicBezTo>
                    <a:pt x="709" y="28"/>
                    <a:pt x="710" y="27"/>
                    <a:pt x="712" y="25"/>
                  </a:cubicBezTo>
                  <a:cubicBezTo>
                    <a:pt x="712" y="25"/>
                    <a:pt x="713" y="23"/>
                    <a:pt x="713" y="23"/>
                  </a:cubicBezTo>
                  <a:cubicBezTo>
                    <a:pt x="713" y="23"/>
                    <a:pt x="711" y="22"/>
                    <a:pt x="711" y="21"/>
                  </a:cubicBezTo>
                  <a:cubicBezTo>
                    <a:pt x="711" y="21"/>
                    <a:pt x="709" y="20"/>
                    <a:pt x="709" y="20"/>
                  </a:cubicBezTo>
                  <a:cubicBezTo>
                    <a:pt x="709" y="19"/>
                    <a:pt x="710" y="18"/>
                    <a:pt x="711" y="17"/>
                  </a:cubicBezTo>
                  <a:cubicBezTo>
                    <a:pt x="711" y="17"/>
                    <a:pt x="712" y="16"/>
                    <a:pt x="712" y="15"/>
                  </a:cubicBezTo>
                  <a:cubicBezTo>
                    <a:pt x="712" y="15"/>
                    <a:pt x="710" y="14"/>
                    <a:pt x="710" y="14"/>
                  </a:cubicBezTo>
                  <a:cubicBezTo>
                    <a:pt x="711" y="12"/>
                    <a:pt x="712" y="11"/>
                    <a:pt x="713" y="9"/>
                  </a:cubicBezTo>
                  <a:cubicBezTo>
                    <a:pt x="714" y="10"/>
                    <a:pt x="715" y="10"/>
                    <a:pt x="716" y="11"/>
                  </a:cubicBezTo>
                  <a:cubicBezTo>
                    <a:pt x="716" y="11"/>
                    <a:pt x="718" y="12"/>
                    <a:pt x="718" y="12"/>
                  </a:cubicBezTo>
                  <a:cubicBezTo>
                    <a:pt x="718" y="13"/>
                    <a:pt x="716" y="14"/>
                    <a:pt x="716" y="15"/>
                  </a:cubicBezTo>
                  <a:cubicBezTo>
                    <a:pt x="716" y="15"/>
                    <a:pt x="714" y="13"/>
                    <a:pt x="714" y="13"/>
                  </a:cubicBezTo>
                  <a:cubicBezTo>
                    <a:pt x="713" y="13"/>
                    <a:pt x="713" y="15"/>
                    <a:pt x="712" y="15"/>
                  </a:cubicBezTo>
                  <a:cubicBezTo>
                    <a:pt x="714" y="16"/>
                    <a:pt x="715" y="17"/>
                    <a:pt x="717" y="19"/>
                  </a:cubicBezTo>
                  <a:cubicBezTo>
                    <a:pt x="717" y="18"/>
                    <a:pt x="718" y="17"/>
                    <a:pt x="718" y="16"/>
                  </a:cubicBezTo>
                  <a:cubicBezTo>
                    <a:pt x="719" y="16"/>
                    <a:pt x="719" y="15"/>
                    <a:pt x="720" y="14"/>
                  </a:cubicBezTo>
                  <a:cubicBezTo>
                    <a:pt x="721" y="14"/>
                    <a:pt x="721" y="12"/>
                    <a:pt x="722" y="12"/>
                  </a:cubicBezTo>
                  <a:cubicBezTo>
                    <a:pt x="722" y="12"/>
                    <a:pt x="724" y="14"/>
                    <a:pt x="724" y="14"/>
                  </a:cubicBezTo>
                  <a:cubicBezTo>
                    <a:pt x="724" y="13"/>
                    <a:pt x="726" y="12"/>
                    <a:pt x="726" y="11"/>
                  </a:cubicBezTo>
                  <a:cubicBezTo>
                    <a:pt x="726" y="11"/>
                    <a:pt x="723" y="10"/>
                    <a:pt x="724" y="10"/>
                  </a:cubicBezTo>
                  <a:cubicBezTo>
                    <a:pt x="724" y="9"/>
                    <a:pt x="725" y="8"/>
                    <a:pt x="725" y="7"/>
                  </a:cubicBezTo>
                  <a:cubicBezTo>
                    <a:pt x="726" y="7"/>
                    <a:pt x="727" y="9"/>
                    <a:pt x="727" y="9"/>
                  </a:cubicBezTo>
                  <a:cubicBezTo>
                    <a:pt x="728" y="10"/>
                    <a:pt x="730" y="10"/>
                    <a:pt x="730" y="11"/>
                  </a:cubicBezTo>
                  <a:cubicBezTo>
                    <a:pt x="730" y="11"/>
                    <a:pt x="728" y="13"/>
                    <a:pt x="728" y="13"/>
                  </a:cubicBezTo>
                  <a:cubicBezTo>
                    <a:pt x="727" y="14"/>
                    <a:pt x="727" y="15"/>
                    <a:pt x="726" y="15"/>
                  </a:cubicBezTo>
                  <a:cubicBezTo>
                    <a:pt x="726" y="15"/>
                    <a:pt x="725" y="14"/>
                    <a:pt x="724" y="14"/>
                  </a:cubicBezTo>
                  <a:cubicBezTo>
                    <a:pt x="724" y="14"/>
                    <a:pt x="722" y="16"/>
                    <a:pt x="722" y="16"/>
                  </a:cubicBezTo>
                  <a:cubicBezTo>
                    <a:pt x="722" y="16"/>
                    <a:pt x="725" y="17"/>
                    <a:pt x="725" y="18"/>
                  </a:cubicBezTo>
                  <a:cubicBezTo>
                    <a:pt x="725" y="18"/>
                    <a:pt x="723" y="19"/>
                    <a:pt x="723" y="20"/>
                  </a:cubicBezTo>
                  <a:cubicBezTo>
                    <a:pt x="724" y="20"/>
                    <a:pt x="724" y="21"/>
                    <a:pt x="725" y="22"/>
                  </a:cubicBezTo>
                  <a:cubicBezTo>
                    <a:pt x="726" y="22"/>
                    <a:pt x="727" y="23"/>
                    <a:pt x="727" y="23"/>
                  </a:cubicBezTo>
                  <a:cubicBezTo>
                    <a:pt x="728" y="23"/>
                    <a:pt x="729" y="21"/>
                    <a:pt x="729" y="21"/>
                  </a:cubicBezTo>
                  <a:cubicBezTo>
                    <a:pt x="730" y="20"/>
                    <a:pt x="730" y="19"/>
                    <a:pt x="731" y="19"/>
                  </a:cubicBezTo>
                  <a:cubicBezTo>
                    <a:pt x="731" y="18"/>
                    <a:pt x="732" y="17"/>
                    <a:pt x="732" y="17"/>
                  </a:cubicBezTo>
                  <a:cubicBezTo>
                    <a:pt x="733" y="16"/>
                    <a:pt x="734" y="14"/>
                    <a:pt x="734" y="14"/>
                  </a:cubicBezTo>
                  <a:cubicBezTo>
                    <a:pt x="735" y="14"/>
                    <a:pt x="736" y="16"/>
                    <a:pt x="736" y="16"/>
                  </a:cubicBezTo>
                  <a:cubicBezTo>
                    <a:pt x="737" y="16"/>
                    <a:pt x="738" y="17"/>
                    <a:pt x="739" y="18"/>
                  </a:cubicBezTo>
                  <a:cubicBezTo>
                    <a:pt x="739" y="18"/>
                    <a:pt x="737" y="20"/>
                    <a:pt x="737" y="20"/>
                  </a:cubicBezTo>
                  <a:cubicBezTo>
                    <a:pt x="737" y="20"/>
                    <a:pt x="739" y="22"/>
                    <a:pt x="739" y="22"/>
                  </a:cubicBezTo>
                  <a:cubicBezTo>
                    <a:pt x="739" y="21"/>
                    <a:pt x="741" y="20"/>
                    <a:pt x="741" y="19"/>
                  </a:cubicBezTo>
                  <a:cubicBezTo>
                    <a:pt x="741" y="19"/>
                    <a:pt x="739" y="18"/>
                    <a:pt x="739" y="18"/>
                  </a:cubicBezTo>
                  <a:cubicBezTo>
                    <a:pt x="739" y="17"/>
                    <a:pt x="740" y="16"/>
                    <a:pt x="740" y="15"/>
                  </a:cubicBezTo>
                  <a:cubicBezTo>
                    <a:pt x="741" y="15"/>
                    <a:pt x="742" y="14"/>
                    <a:pt x="742" y="13"/>
                  </a:cubicBezTo>
                  <a:cubicBezTo>
                    <a:pt x="742" y="13"/>
                    <a:pt x="744" y="12"/>
                    <a:pt x="744" y="11"/>
                  </a:cubicBezTo>
                  <a:cubicBezTo>
                    <a:pt x="744" y="11"/>
                    <a:pt x="741" y="10"/>
                    <a:pt x="742" y="9"/>
                  </a:cubicBezTo>
                  <a:cubicBezTo>
                    <a:pt x="742" y="9"/>
                    <a:pt x="743" y="8"/>
                    <a:pt x="743" y="7"/>
                  </a:cubicBezTo>
                  <a:cubicBezTo>
                    <a:pt x="744" y="6"/>
                    <a:pt x="744" y="5"/>
                    <a:pt x="745" y="5"/>
                  </a:cubicBezTo>
                  <a:cubicBezTo>
                    <a:pt x="745" y="5"/>
                    <a:pt x="747" y="7"/>
                    <a:pt x="747" y="7"/>
                  </a:cubicBezTo>
                  <a:cubicBezTo>
                    <a:pt x="748" y="6"/>
                    <a:pt x="748" y="5"/>
                    <a:pt x="749" y="4"/>
                  </a:cubicBezTo>
                  <a:cubicBezTo>
                    <a:pt x="750" y="5"/>
                    <a:pt x="750" y="5"/>
                    <a:pt x="751" y="6"/>
                  </a:cubicBezTo>
                  <a:cubicBezTo>
                    <a:pt x="752" y="7"/>
                    <a:pt x="753" y="7"/>
                    <a:pt x="753" y="8"/>
                  </a:cubicBezTo>
                  <a:cubicBezTo>
                    <a:pt x="754" y="8"/>
                    <a:pt x="755" y="9"/>
                    <a:pt x="756" y="9"/>
                  </a:cubicBezTo>
                  <a:cubicBezTo>
                    <a:pt x="756" y="10"/>
                    <a:pt x="754" y="11"/>
                    <a:pt x="754" y="12"/>
                  </a:cubicBezTo>
                  <a:cubicBezTo>
                    <a:pt x="754" y="12"/>
                    <a:pt x="756" y="13"/>
                    <a:pt x="756" y="13"/>
                  </a:cubicBezTo>
                  <a:cubicBezTo>
                    <a:pt x="756" y="14"/>
                    <a:pt x="758" y="15"/>
                    <a:pt x="758" y="15"/>
                  </a:cubicBezTo>
                  <a:cubicBezTo>
                    <a:pt x="758" y="15"/>
                    <a:pt x="756" y="17"/>
                    <a:pt x="757" y="17"/>
                  </a:cubicBezTo>
                  <a:cubicBezTo>
                    <a:pt x="757" y="18"/>
                    <a:pt x="758" y="19"/>
                    <a:pt x="759" y="19"/>
                  </a:cubicBezTo>
                  <a:cubicBezTo>
                    <a:pt x="759" y="19"/>
                    <a:pt x="760" y="17"/>
                    <a:pt x="761" y="17"/>
                  </a:cubicBezTo>
                  <a:cubicBezTo>
                    <a:pt x="761" y="17"/>
                    <a:pt x="762" y="18"/>
                    <a:pt x="763" y="18"/>
                  </a:cubicBezTo>
                  <a:cubicBezTo>
                    <a:pt x="763" y="18"/>
                    <a:pt x="765" y="20"/>
                    <a:pt x="765" y="20"/>
                  </a:cubicBezTo>
                  <a:cubicBezTo>
                    <a:pt x="766" y="20"/>
                    <a:pt x="766" y="19"/>
                    <a:pt x="767" y="18"/>
                  </a:cubicBezTo>
                  <a:cubicBezTo>
                    <a:pt x="767" y="17"/>
                    <a:pt x="768" y="16"/>
                    <a:pt x="768" y="16"/>
                  </a:cubicBezTo>
                  <a:cubicBezTo>
                    <a:pt x="769" y="15"/>
                    <a:pt x="770" y="14"/>
                    <a:pt x="770" y="13"/>
                  </a:cubicBezTo>
                  <a:cubicBezTo>
                    <a:pt x="771" y="13"/>
                    <a:pt x="771" y="12"/>
                    <a:pt x="772" y="11"/>
                  </a:cubicBezTo>
                  <a:cubicBezTo>
                    <a:pt x="772" y="11"/>
                    <a:pt x="774" y="13"/>
                    <a:pt x="774" y="13"/>
                  </a:cubicBezTo>
                  <a:cubicBezTo>
                    <a:pt x="775" y="13"/>
                    <a:pt x="775" y="11"/>
                    <a:pt x="776" y="11"/>
                  </a:cubicBezTo>
                  <a:cubicBezTo>
                    <a:pt x="776" y="11"/>
                    <a:pt x="778" y="13"/>
                    <a:pt x="778" y="12"/>
                  </a:cubicBezTo>
                  <a:cubicBezTo>
                    <a:pt x="779" y="12"/>
                    <a:pt x="779" y="11"/>
                    <a:pt x="780" y="10"/>
                  </a:cubicBezTo>
                  <a:cubicBezTo>
                    <a:pt x="780" y="10"/>
                    <a:pt x="781" y="8"/>
                    <a:pt x="781" y="8"/>
                  </a:cubicBezTo>
                  <a:cubicBezTo>
                    <a:pt x="782" y="8"/>
                    <a:pt x="783" y="9"/>
                    <a:pt x="784" y="10"/>
                  </a:cubicBezTo>
                  <a:cubicBezTo>
                    <a:pt x="784" y="10"/>
                    <a:pt x="785" y="11"/>
                    <a:pt x="786" y="11"/>
                  </a:cubicBezTo>
                  <a:cubicBezTo>
                    <a:pt x="786" y="11"/>
                    <a:pt x="787" y="9"/>
                    <a:pt x="788" y="9"/>
                  </a:cubicBezTo>
                  <a:cubicBezTo>
                    <a:pt x="788" y="9"/>
                    <a:pt x="790" y="11"/>
                    <a:pt x="790" y="11"/>
                  </a:cubicBezTo>
                  <a:cubicBezTo>
                    <a:pt x="790" y="11"/>
                    <a:pt x="788" y="13"/>
                    <a:pt x="788" y="13"/>
                  </a:cubicBezTo>
                  <a:cubicBezTo>
                    <a:pt x="788" y="13"/>
                    <a:pt x="786" y="11"/>
                    <a:pt x="786" y="11"/>
                  </a:cubicBezTo>
                  <a:cubicBezTo>
                    <a:pt x="785" y="11"/>
                    <a:pt x="784" y="13"/>
                    <a:pt x="784" y="14"/>
                  </a:cubicBezTo>
                  <a:cubicBezTo>
                    <a:pt x="784" y="14"/>
                    <a:pt x="783" y="15"/>
                    <a:pt x="782" y="16"/>
                  </a:cubicBezTo>
                  <a:cubicBezTo>
                    <a:pt x="782" y="17"/>
                    <a:pt x="781" y="17"/>
                    <a:pt x="781" y="18"/>
                  </a:cubicBezTo>
                  <a:cubicBezTo>
                    <a:pt x="780" y="19"/>
                    <a:pt x="780" y="20"/>
                    <a:pt x="779" y="20"/>
                  </a:cubicBezTo>
                  <a:cubicBezTo>
                    <a:pt x="781" y="21"/>
                    <a:pt x="782" y="23"/>
                    <a:pt x="784" y="24"/>
                  </a:cubicBezTo>
                  <a:cubicBezTo>
                    <a:pt x="784" y="23"/>
                    <a:pt x="785" y="22"/>
                    <a:pt x="785" y="21"/>
                  </a:cubicBezTo>
                  <a:cubicBezTo>
                    <a:pt x="785" y="21"/>
                    <a:pt x="787" y="19"/>
                    <a:pt x="787" y="19"/>
                  </a:cubicBezTo>
                  <a:cubicBezTo>
                    <a:pt x="788" y="19"/>
                    <a:pt x="789" y="21"/>
                    <a:pt x="789" y="21"/>
                  </a:cubicBezTo>
                  <a:cubicBezTo>
                    <a:pt x="790" y="21"/>
                    <a:pt x="790" y="19"/>
                    <a:pt x="791" y="19"/>
                  </a:cubicBezTo>
                  <a:cubicBezTo>
                    <a:pt x="791" y="19"/>
                    <a:pt x="793" y="21"/>
                    <a:pt x="793" y="20"/>
                  </a:cubicBezTo>
                  <a:cubicBezTo>
                    <a:pt x="794" y="20"/>
                    <a:pt x="794" y="19"/>
                    <a:pt x="795" y="18"/>
                  </a:cubicBezTo>
                  <a:cubicBezTo>
                    <a:pt x="795" y="17"/>
                    <a:pt x="796" y="17"/>
                    <a:pt x="797" y="16"/>
                  </a:cubicBezTo>
                  <a:cubicBezTo>
                    <a:pt x="797" y="15"/>
                    <a:pt x="798" y="14"/>
                    <a:pt x="798" y="14"/>
                  </a:cubicBezTo>
                  <a:cubicBezTo>
                    <a:pt x="799" y="13"/>
                    <a:pt x="799" y="12"/>
                    <a:pt x="800" y="11"/>
                  </a:cubicBezTo>
                  <a:cubicBezTo>
                    <a:pt x="800" y="11"/>
                    <a:pt x="802" y="13"/>
                    <a:pt x="802" y="13"/>
                  </a:cubicBezTo>
                  <a:cubicBezTo>
                    <a:pt x="803" y="13"/>
                    <a:pt x="803" y="11"/>
                    <a:pt x="804" y="11"/>
                  </a:cubicBezTo>
                  <a:cubicBezTo>
                    <a:pt x="805" y="12"/>
                    <a:pt x="805" y="12"/>
                    <a:pt x="806" y="13"/>
                  </a:cubicBezTo>
                  <a:cubicBezTo>
                    <a:pt x="806" y="13"/>
                    <a:pt x="808" y="14"/>
                    <a:pt x="808" y="14"/>
                  </a:cubicBezTo>
                  <a:cubicBezTo>
                    <a:pt x="808" y="15"/>
                    <a:pt x="806" y="16"/>
                    <a:pt x="807" y="17"/>
                  </a:cubicBezTo>
                  <a:cubicBezTo>
                    <a:pt x="807" y="17"/>
                    <a:pt x="808" y="18"/>
                    <a:pt x="809" y="18"/>
                  </a:cubicBezTo>
                  <a:cubicBezTo>
                    <a:pt x="810" y="19"/>
                    <a:pt x="810" y="19"/>
                    <a:pt x="811" y="20"/>
                  </a:cubicBezTo>
                  <a:cubicBezTo>
                    <a:pt x="812" y="20"/>
                    <a:pt x="812" y="18"/>
                    <a:pt x="813" y="18"/>
                  </a:cubicBezTo>
                  <a:cubicBezTo>
                    <a:pt x="813" y="18"/>
                    <a:pt x="815" y="20"/>
                    <a:pt x="815" y="19"/>
                  </a:cubicBezTo>
                  <a:cubicBezTo>
                    <a:pt x="815" y="19"/>
                    <a:pt x="817" y="17"/>
                    <a:pt x="817" y="17"/>
                  </a:cubicBezTo>
                  <a:cubicBezTo>
                    <a:pt x="817" y="17"/>
                    <a:pt x="815" y="15"/>
                    <a:pt x="814" y="16"/>
                  </a:cubicBezTo>
                  <a:cubicBezTo>
                    <a:pt x="814" y="16"/>
                    <a:pt x="813" y="18"/>
                    <a:pt x="813" y="18"/>
                  </a:cubicBezTo>
                  <a:cubicBezTo>
                    <a:pt x="812" y="17"/>
                    <a:pt x="811" y="16"/>
                    <a:pt x="811" y="16"/>
                  </a:cubicBezTo>
                  <a:cubicBezTo>
                    <a:pt x="811" y="16"/>
                    <a:pt x="812" y="14"/>
                    <a:pt x="812" y="14"/>
                  </a:cubicBezTo>
                  <a:cubicBezTo>
                    <a:pt x="813" y="13"/>
                    <a:pt x="813" y="12"/>
                    <a:pt x="814" y="12"/>
                  </a:cubicBezTo>
                  <a:cubicBezTo>
                    <a:pt x="814" y="11"/>
                    <a:pt x="815" y="9"/>
                    <a:pt x="816" y="9"/>
                  </a:cubicBezTo>
                  <a:cubicBezTo>
                    <a:pt x="816" y="9"/>
                    <a:pt x="817" y="11"/>
                    <a:pt x="818" y="11"/>
                  </a:cubicBezTo>
                  <a:cubicBezTo>
                    <a:pt x="818" y="11"/>
                    <a:pt x="816" y="13"/>
                    <a:pt x="816" y="13"/>
                  </a:cubicBezTo>
                  <a:cubicBezTo>
                    <a:pt x="816" y="14"/>
                    <a:pt x="818" y="15"/>
                    <a:pt x="818" y="15"/>
                  </a:cubicBezTo>
                  <a:cubicBezTo>
                    <a:pt x="819" y="16"/>
                    <a:pt x="820" y="16"/>
                    <a:pt x="821" y="17"/>
                  </a:cubicBezTo>
                  <a:cubicBezTo>
                    <a:pt x="821" y="16"/>
                    <a:pt x="822" y="15"/>
                    <a:pt x="822" y="14"/>
                  </a:cubicBezTo>
                  <a:cubicBezTo>
                    <a:pt x="823" y="14"/>
                    <a:pt x="824" y="13"/>
                    <a:pt x="824" y="12"/>
                  </a:cubicBezTo>
                  <a:cubicBezTo>
                    <a:pt x="824" y="12"/>
                    <a:pt x="822" y="11"/>
                    <a:pt x="822" y="11"/>
                  </a:cubicBezTo>
                  <a:cubicBezTo>
                    <a:pt x="822" y="10"/>
                    <a:pt x="823" y="9"/>
                    <a:pt x="824" y="8"/>
                  </a:cubicBezTo>
                  <a:cubicBezTo>
                    <a:pt x="824" y="8"/>
                    <a:pt x="825" y="7"/>
                    <a:pt x="825" y="6"/>
                  </a:cubicBezTo>
                  <a:cubicBezTo>
                    <a:pt x="825" y="5"/>
                    <a:pt x="827" y="4"/>
                    <a:pt x="827" y="4"/>
                  </a:cubicBezTo>
                  <a:cubicBezTo>
                    <a:pt x="827" y="5"/>
                    <a:pt x="829" y="5"/>
                    <a:pt x="829" y="6"/>
                  </a:cubicBezTo>
                  <a:cubicBezTo>
                    <a:pt x="829" y="6"/>
                    <a:pt x="827" y="7"/>
                    <a:pt x="827" y="8"/>
                  </a:cubicBezTo>
                  <a:cubicBezTo>
                    <a:pt x="828" y="8"/>
                    <a:pt x="830" y="9"/>
                    <a:pt x="830" y="9"/>
                  </a:cubicBezTo>
                  <a:cubicBezTo>
                    <a:pt x="830" y="10"/>
                    <a:pt x="828" y="11"/>
                    <a:pt x="828" y="12"/>
                  </a:cubicBezTo>
                  <a:cubicBezTo>
                    <a:pt x="827" y="12"/>
                    <a:pt x="827" y="13"/>
                    <a:pt x="826" y="14"/>
                  </a:cubicBezTo>
                  <a:cubicBezTo>
                    <a:pt x="826" y="14"/>
                    <a:pt x="825" y="16"/>
                    <a:pt x="825" y="16"/>
                  </a:cubicBezTo>
                  <a:cubicBezTo>
                    <a:pt x="825" y="16"/>
                    <a:pt x="827" y="18"/>
                    <a:pt x="827" y="18"/>
                  </a:cubicBezTo>
                  <a:cubicBezTo>
                    <a:pt x="827" y="18"/>
                    <a:pt x="828" y="16"/>
                    <a:pt x="829" y="16"/>
                  </a:cubicBezTo>
                  <a:cubicBezTo>
                    <a:pt x="829" y="16"/>
                    <a:pt x="830" y="17"/>
                    <a:pt x="831" y="17"/>
                  </a:cubicBezTo>
                  <a:cubicBezTo>
                    <a:pt x="831" y="18"/>
                    <a:pt x="832" y="18"/>
                    <a:pt x="833" y="19"/>
                  </a:cubicBezTo>
                  <a:cubicBezTo>
                    <a:pt x="833" y="19"/>
                    <a:pt x="831" y="21"/>
                    <a:pt x="831" y="21"/>
                  </a:cubicBezTo>
                  <a:cubicBezTo>
                    <a:pt x="831" y="22"/>
                    <a:pt x="834" y="22"/>
                    <a:pt x="834" y="23"/>
                  </a:cubicBezTo>
                  <a:cubicBezTo>
                    <a:pt x="833" y="24"/>
                    <a:pt x="832" y="24"/>
                    <a:pt x="832" y="25"/>
                  </a:cubicBezTo>
                  <a:cubicBezTo>
                    <a:pt x="832" y="26"/>
                    <a:pt x="834" y="26"/>
                    <a:pt x="834" y="27"/>
                  </a:cubicBezTo>
                  <a:cubicBezTo>
                    <a:pt x="834" y="27"/>
                    <a:pt x="833" y="29"/>
                    <a:pt x="832" y="29"/>
                  </a:cubicBezTo>
                  <a:cubicBezTo>
                    <a:pt x="832" y="29"/>
                    <a:pt x="831" y="31"/>
                    <a:pt x="831" y="31"/>
                  </a:cubicBezTo>
                  <a:cubicBezTo>
                    <a:pt x="831" y="32"/>
                    <a:pt x="833" y="32"/>
                    <a:pt x="833" y="33"/>
                  </a:cubicBezTo>
                  <a:cubicBezTo>
                    <a:pt x="833" y="32"/>
                    <a:pt x="834" y="32"/>
                    <a:pt x="835" y="31"/>
                  </a:cubicBezTo>
                  <a:cubicBezTo>
                    <a:pt x="835" y="30"/>
                    <a:pt x="836" y="29"/>
                    <a:pt x="836" y="29"/>
                  </a:cubicBezTo>
                  <a:cubicBezTo>
                    <a:pt x="836" y="28"/>
                    <a:pt x="838" y="27"/>
                    <a:pt x="838" y="26"/>
                  </a:cubicBezTo>
                  <a:cubicBezTo>
                    <a:pt x="838" y="26"/>
                    <a:pt x="836" y="25"/>
                    <a:pt x="836" y="25"/>
                  </a:cubicBezTo>
                  <a:cubicBezTo>
                    <a:pt x="836" y="24"/>
                    <a:pt x="837" y="23"/>
                    <a:pt x="837" y="22"/>
                  </a:cubicBezTo>
                  <a:cubicBezTo>
                    <a:pt x="838" y="22"/>
                    <a:pt x="839" y="20"/>
                    <a:pt x="839" y="20"/>
                  </a:cubicBezTo>
                  <a:cubicBezTo>
                    <a:pt x="839" y="20"/>
                    <a:pt x="841" y="22"/>
                    <a:pt x="841" y="22"/>
                  </a:cubicBezTo>
                  <a:cubicBezTo>
                    <a:pt x="842" y="21"/>
                    <a:pt x="843" y="20"/>
                    <a:pt x="843" y="20"/>
                  </a:cubicBezTo>
                  <a:cubicBezTo>
                    <a:pt x="843" y="19"/>
                    <a:pt x="841" y="19"/>
                    <a:pt x="841" y="18"/>
                  </a:cubicBezTo>
                  <a:cubicBezTo>
                    <a:pt x="841" y="17"/>
                    <a:pt x="843" y="16"/>
                    <a:pt x="843" y="16"/>
                  </a:cubicBezTo>
                  <a:cubicBezTo>
                    <a:pt x="842" y="15"/>
                    <a:pt x="840" y="15"/>
                    <a:pt x="840" y="14"/>
                  </a:cubicBezTo>
                  <a:cubicBezTo>
                    <a:pt x="840" y="14"/>
                    <a:pt x="842" y="12"/>
                    <a:pt x="842" y="12"/>
                  </a:cubicBezTo>
                  <a:cubicBezTo>
                    <a:pt x="842" y="12"/>
                    <a:pt x="844" y="10"/>
                    <a:pt x="844" y="10"/>
                  </a:cubicBezTo>
                  <a:cubicBezTo>
                    <a:pt x="844" y="9"/>
                    <a:pt x="842" y="9"/>
                    <a:pt x="842" y="8"/>
                  </a:cubicBezTo>
                  <a:cubicBezTo>
                    <a:pt x="843" y="6"/>
                    <a:pt x="844" y="5"/>
                    <a:pt x="845" y="3"/>
                  </a:cubicBezTo>
                  <a:cubicBezTo>
                    <a:pt x="846" y="5"/>
                    <a:pt x="848" y="6"/>
                    <a:pt x="849" y="7"/>
                  </a:cubicBezTo>
                  <a:cubicBezTo>
                    <a:pt x="849" y="8"/>
                    <a:pt x="848" y="8"/>
                    <a:pt x="848" y="9"/>
                  </a:cubicBezTo>
                  <a:cubicBezTo>
                    <a:pt x="848" y="10"/>
                    <a:pt x="850" y="10"/>
                    <a:pt x="850" y="11"/>
                  </a:cubicBezTo>
                  <a:cubicBezTo>
                    <a:pt x="850" y="11"/>
                    <a:pt x="848" y="13"/>
                    <a:pt x="848" y="13"/>
                  </a:cubicBezTo>
                  <a:cubicBezTo>
                    <a:pt x="848" y="14"/>
                    <a:pt x="850" y="14"/>
                    <a:pt x="850" y="15"/>
                  </a:cubicBezTo>
                  <a:cubicBezTo>
                    <a:pt x="851" y="15"/>
                    <a:pt x="852" y="16"/>
                    <a:pt x="853" y="16"/>
                  </a:cubicBezTo>
                  <a:cubicBezTo>
                    <a:pt x="853" y="17"/>
                    <a:pt x="855" y="18"/>
                    <a:pt x="855" y="18"/>
                  </a:cubicBezTo>
                  <a:cubicBezTo>
                    <a:pt x="855" y="18"/>
                    <a:pt x="853" y="20"/>
                    <a:pt x="853" y="20"/>
                  </a:cubicBezTo>
                  <a:cubicBezTo>
                    <a:pt x="853" y="21"/>
                    <a:pt x="851" y="22"/>
                    <a:pt x="851" y="23"/>
                  </a:cubicBezTo>
                  <a:cubicBezTo>
                    <a:pt x="852" y="23"/>
                    <a:pt x="853" y="24"/>
                    <a:pt x="854" y="24"/>
                  </a:cubicBezTo>
                  <a:cubicBezTo>
                    <a:pt x="854" y="24"/>
                    <a:pt x="855" y="23"/>
                    <a:pt x="855" y="22"/>
                  </a:cubicBezTo>
                  <a:cubicBezTo>
                    <a:pt x="856" y="22"/>
                    <a:pt x="857" y="20"/>
                    <a:pt x="857" y="20"/>
                  </a:cubicBezTo>
                  <a:cubicBezTo>
                    <a:pt x="857" y="19"/>
                    <a:pt x="855" y="19"/>
                    <a:pt x="855" y="18"/>
                  </a:cubicBezTo>
                  <a:cubicBezTo>
                    <a:pt x="855" y="17"/>
                    <a:pt x="857" y="17"/>
                    <a:pt x="857" y="16"/>
                  </a:cubicBezTo>
                  <a:cubicBezTo>
                    <a:pt x="857" y="15"/>
                    <a:pt x="854" y="15"/>
                    <a:pt x="854" y="14"/>
                  </a:cubicBezTo>
                  <a:cubicBezTo>
                    <a:pt x="854" y="14"/>
                    <a:pt x="856" y="13"/>
                    <a:pt x="856" y="12"/>
                  </a:cubicBezTo>
                  <a:cubicBezTo>
                    <a:pt x="856" y="11"/>
                    <a:pt x="854" y="11"/>
                    <a:pt x="854" y="10"/>
                  </a:cubicBezTo>
                  <a:cubicBezTo>
                    <a:pt x="854" y="10"/>
                    <a:pt x="856" y="9"/>
                    <a:pt x="856" y="8"/>
                  </a:cubicBezTo>
                  <a:cubicBezTo>
                    <a:pt x="855" y="7"/>
                    <a:pt x="853" y="7"/>
                    <a:pt x="853" y="6"/>
                  </a:cubicBezTo>
                  <a:cubicBezTo>
                    <a:pt x="853" y="6"/>
                    <a:pt x="855" y="4"/>
                    <a:pt x="855" y="4"/>
                  </a:cubicBezTo>
                  <a:cubicBezTo>
                    <a:pt x="856" y="4"/>
                    <a:pt x="857" y="6"/>
                    <a:pt x="857" y="6"/>
                  </a:cubicBezTo>
                  <a:cubicBezTo>
                    <a:pt x="857" y="6"/>
                    <a:pt x="859" y="7"/>
                    <a:pt x="859" y="7"/>
                  </a:cubicBezTo>
                  <a:cubicBezTo>
                    <a:pt x="860" y="8"/>
                    <a:pt x="858" y="9"/>
                    <a:pt x="858" y="10"/>
                  </a:cubicBezTo>
                  <a:cubicBezTo>
                    <a:pt x="858" y="10"/>
                    <a:pt x="860" y="11"/>
                    <a:pt x="860" y="11"/>
                  </a:cubicBezTo>
                  <a:cubicBezTo>
                    <a:pt x="860" y="12"/>
                    <a:pt x="859" y="13"/>
                    <a:pt x="858" y="14"/>
                  </a:cubicBezTo>
                  <a:cubicBezTo>
                    <a:pt x="858" y="14"/>
                    <a:pt x="857" y="16"/>
                    <a:pt x="857" y="16"/>
                  </a:cubicBezTo>
                  <a:cubicBezTo>
                    <a:pt x="857" y="16"/>
                    <a:pt x="859" y="18"/>
                    <a:pt x="859" y="18"/>
                  </a:cubicBezTo>
                  <a:cubicBezTo>
                    <a:pt x="859" y="18"/>
                    <a:pt x="860" y="16"/>
                    <a:pt x="861" y="15"/>
                  </a:cubicBezTo>
                  <a:cubicBezTo>
                    <a:pt x="861" y="15"/>
                    <a:pt x="862" y="13"/>
                    <a:pt x="862" y="13"/>
                  </a:cubicBezTo>
                  <a:cubicBezTo>
                    <a:pt x="862" y="13"/>
                    <a:pt x="864" y="15"/>
                    <a:pt x="864" y="15"/>
                  </a:cubicBezTo>
                  <a:cubicBezTo>
                    <a:pt x="865" y="15"/>
                    <a:pt x="863" y="17"/>
                    <a:pt x="863" y="17"/>
                  </a:cubicBezTo>
                  <a:cubicBezTo>
                    <a:pt x="863" y="18"/>
                    <a:pt x="865" y="18"/>
                    <a:pt x="865" y="19"/>
                  </a:cubicBezTo>
                  <a:cubicBezTo>
                    <a:pt x="865" y="19"/>
                    <a:pt x="863" y="20"/>
                    <a:pt x="863" y="21"/>
                  </a:cubicBezTo>
                  <a:cubicBezTo>
                    <a:pt x="863" y="21"/>
                    <a:pt x="865" y="22"/>
                    <a:pt x="866" y="23"/>
                  </a:cubicBezTo>
                  <a:cubicBezTo>
                    <a:pt x="866" y="23"/>
                    <a:pt x="867" y="24"/>
                    <a:pt x="868" y="24"/>
                  </a:cubicBezTo>
                  <a:cubicBezTo>
                    <a:pt x="869" y="23"/>
                    <a:pt x="870" y="21"/>
                    <a:pt x="871" y="20"/>
                  </a:cubicBezTo>
                  <a:cubicBezTo>
                    <a:pt x="872" y="19"/>
                    <a:pt x="872" y="18"/>
                    <a:pt x="873" y="18"/>
                  </a:cubicBezTo>
                  <a:cubicBezTo>
                    <a:pt x="874" y="16"/>
                    <a:pt x="875" y="15"/>
                    <a:pt x="876" y="13"/>
                  </a:cubicBezTo>
                  <a:cubicBezTo>
                    <a:pt x="877" y="12"/>
                    <a:pt x="877" y="12"/>
                    <a:pt x="878" y="11"/>
                  </a:cubicBezTo>
                  <a:cubicBezTo>
                    <a:pt x="879" y="12"/>
                    <a:pt x="881" y="13"/>
                    <a:pt x="882" y="14"/>
                  </a:cubicBezTo>
                  <a:cubicBezTo>
                    <a:pt x="882" y="15"/>
                    <a:pt x="881" y="16"/>
                    <a:pt x="881" y="17"/>
                  </a:cubicBezTo>
                  <a:cubicBezTo>
                    <a:pt x="881" y="17"/>
                    <a:pt x="879" y="19"/>
                    <a:pt x="879" y="19"/>
                  </a:cubicBezTo>
                  <a:cubicBezTo>
                    <a:pt x="879" y="19"/>
                    <a:pt x="881" y="20"/>
                    <a:pt x="881" y="21"/>
                  </a:cubicBezTo>
                  <a:cubicBezTo>
                    <a:pt x="882" y="21"/>
                    <a:pt x="883" y="22"/>
                    <a:pt x="884" y="22"/>
                  </a:cubicBezTo>
                  <a:cubicBezTo>
                    <a:pt x="884" y="22"/>
                    <a:pt x="885" y="20"/>
                    <a:pt x="885" y="20"/>
                  </a:cubicBezTo>
                  <a:cubicBezTo>
                    <a:pt x="885" y="20"/>
                    <a:pt x="887" y="22"/>
                    <a:pt x="887" y="22"/>
                  </a:cubicBezTo>
                  <a:cubicBezTo>
                    <a:pt x="888" y="21"/>
                    <a:pt x="889" y="20"/>
                    <a:pt x="889" y="20"/>
                  </a:cubicBezTo>
                  <a:cubicBezTo>
                    <a:pt x="889" y="19"/>
                    <a:pt x="887" y="18"/>
                    <a:pt x="887" y="18"/>
                  </a:cubicBezTo>
                  <a:cubicBezTo>
                    <a:pt x="887" y="17"/>
                    <a:pt x="889" y="16"/>
                    <a:pt x="889" y="16"/>
                  </a:cubicBezTo>
                  <a:cubicBezTo>
                    <a:pt x="889" y="15"/>
                    <a:pt x="886" y="14"/>
                    <a:pt x="886" y="14"/>
                  </a:cubicBezTo>
                  <a:cubicBezTo>
                    <a:pt x="886" y="14"/>
                    <a:pt x="888" y="12"/>
                    <a:pt x="888" y="12"/>
                  </a:cubicBezTo>
                  <a:cubicBezTo>
                    <a:pt x="889" y="11"/>
                    <a:pt x="889" y="10"/>
                    <a:pt x="890" y="9"/>
                  </a:cubicBezTo>
                  <a:cubicBezTo>
                    <a:pt x="890" y="10"/>
                    <a:pt x="892" y="11"/>
                    <a:pt x="892" y="11"/>
                  </a:cubicBezTo>
                  <a:cubicBezTo>
                    <a:pt x="892" y="12"/>
                    <a:pt x="890" y="13"/>
                    <a:pt x="890" y="13"/>
                  </a:cubicBezTo>
                  <a:cubicBezTo>
                    <a:pt x="891" y="14"/>
                    <a:pt x="892" y="14"/>
                    <a:pt x="893" y="15"/>
                  </a:cubicBezTo>
                  <a:cubicBezTo>
                    <a:pt x="893" y="15"/>
                    <a:pt x="891" y="17"/>
                    <a:pt x="891" y="17"/>
                  </a:cubicBezTo>
                  <a:cubicBezTo>
                    <a:pt x="891" y="17"/>
                    <a:pt x="893" y="19"/>
                    <a:pt x="893" y="19"/>
                  </a:cubicBezTo>
                  <a:cubicBezTo>
                    <a:pt x="893" y="19"/>
                    <a:pt x="895" y="17"/>
                    <a:pt x="895" y="17"/>
                  </a:cubicBezTo>
                  <a:cubicBezTo>
                    <a:pt x="895" y="17"/>
                    <a:pt x="896" y="15"/>
                    <a:pt x="896" y="15"/>
                  </a:cubicBezTo>
                  <a:cubicBezTo>
                    <a:pt x="897" y="15"/>
                    <a:pt x="898" y="16"/>
                    <a:pt x="899" y="16"/>
                  </a:cubicBezTo>
                  <a:cubicBezTo>
                    <a:pt x="899" y="17"/>
                    <a:pt x="901" y="17"/>
                    <a:pt x="901" y="18"/>
                  </a:cubicBezTo>
                  <a:cubicBezTo>
                    <a:pt x="901" y="18"/>
                    <a:pt x="899" y="20"/>
                    <a:pt x="899" y="20"/>
                  </a:cubicBezTo>
                  <a:cubicBezTo>
                    <a:pt x="899" y="20"/>
                    <a:pt x="901" y="22"/>
                    <a:pt x="901" y="22"/>
                  </a:cubicBezTo>
                  <a:cubicBezTo>
                    <a:pt x="902" y="22"/>
                    <a:pt x="903" y="20"/>
                    <a:pt x="903" y="20"/>
                  </a:cubicBezTo>
                  <a:cubicBezTo>
                    <a:pt x="903" y="19"/>
                    <a:pt x="905" y="18"/>
                    <a:pt x="905" y="17"/>
                  </a:cubicBezTo>
                  <a:cubicBezTo>
                    <a:pt x="905" y="17"/>
                    <a:pt x="903" y="16"/>
                    <a:pt x="903" y="16"/>
                  </a:cubicBezTo>
                  <a:cubicBezTo>
                    <a:pt x="903" y="15"/>
                    <a:pt x="904" y="14"/>
                    <a:pt x="904" y="13"/>
                  </a:cubicBezTo>
                  <a:cubicBezTo>
                    <a:pt x="905" y="14"/>
                    <a:pt x="906" y="15"/>
                    <a:pt x="907" y="15"/>
                  </a:cubicBezTo>
                  <a:cubicBezTo>
                    <a:pt x="907" y="15"/>
                    <a:pt x="909" y="17"/>
                    <a:pt x="909" y="17"/>
                  </a:cubicBezTo>
                  <a:cubicBezTo>
                    <a:pt x="909" y="18"/>
                    <a:pt x="907" y="18"/>
                    <a:pt x="907" y="19"/>
                  </a:cubicBezTo>
                  <a:cubicBezTo>
                    <a:pt x="907" y="20"/>
                    <a:pt x="909" y="20"/>
                    <a:pt x="909" y="21"/>
                  </a:cubicBezTo>
                  <a:cubicBezTo>
                    <a:pt x="909" y="21"/>
                    <a:pt x="908" y="22"/>
                    <a:pt x="908" y="23"/>
                  </a:cubicBezTo>
                  <a:cubicBezTo>
                    <a:pt x="908" y="24"/>
                    <a:pt x="910" y="24"/>
                    <a:pt x="910" y="25"/>
                  </a:cubicBezTo>
                  <a:cubicBezTo>
                    <a:pt x="911" y="23"/>
                    <a:pt x="912" y="22"/>
                    <a:pt x="913" y="20"/>
                  </a:cubicBezTo>
                  <a:cubicBezTo>
                    <a:pt x="914" y="20"/>
                    <a:pt x="914" y="19"/>
                    <a:pt x="915" y="18"/>
                  </a:cubicBezTo>
                  <a:cubicBezTo>
                    <a:pt x="916" y="17"/>
                    <a:pt x="916" y="17"/>
                    <a:pt x="917" y="16"/>
                  </a:cubicBezTo>
                  <a:cubicBezTo>
                    <a:pt x="917" y="16"/>
                    <a:pt x="914" y="14"/>
                    <a:pt x="914" y="14"/>
                  </a:cubicBezTo>
                  <a:cubicBezTo>
                    <a:pt x="914" y="14"/>
                    <a:pt x="916" y="12"/>
                    <a:pt x="916" y="12"/>
                  </a:cubicBezTo>
                  <a:cubicBezTo>
                    <a:pt x="917" y="12"/>
                    <a:pt x="918" y="13"/>
                    <a:pt x="918" y="14"/>
                  </a:cubicBezTo>
                  <a:cubicBezTo>
                    <a:pt x="918" y="13"/>
                    <a:pt x="920" y="12"/>
                    <a:pt x="920" y="11"/>
                  </a:cubicBezTo>
                  <a:cubicBezTo>
                    <a:pt x="920" y="12"/>
                    <a:pt x="922" y="12"/>
                    <a:pt x="922" y="13"/>
                  </a:cubicBezTo>
                  <a:cubicBezTo>
                    <a:pt x="922" y="13"/>
                    <a:pt x="921" y="15"/>
                    <a:pt x="921" y="15"/>
                  </a:cubicBezTo>
                  <a:cubicBezTo>
                    <a:pt x="920" y="16"/>
                    <a:pt x="919" y="17"/>
                    <a:pt x="919" y="18"/>
                  </a:cubicBezTo>
                  <a:cubicBezTo>
                    <a:pt x="919" y="18"/>
                    <a:pt x="921" y="19"/>
                    <a:pt x="921" y="19"/>
                  </a:cubicBezTo>
                  <a:cubicBezTo>
                    <a:pt x="921" y="20"/>
                    <a:pt x="920" y="21"/>
                    <a:pt x="919" y="21"/>
                  </a:cubicBezTo>
                  <a:cubicBezTo>
                    <a:pt x="919" y="22"/>
                    <a:pt x="918" y="23"/>
                    <a:pt x="918" y="24"/>
                  </a:cubicBezTo>
                  <a:cubicBezTo>
                    <a:pt x="918" y="24"/>
                    <a:pt x="920" y="25"/>
                    <a:pt x="920" y="25"/>
                  </a:cubicBezTo>
                  <a:cubicBezTo>
                    <a:pt x="921" y="25"/>
                    <a:pt x="921" y="24"/>
                    <a:pt x="922" y="23"/>
                  </a:cubicBezTo>
                  <a:cubicBezTo>
                    <a:pt x="922" y="23"/>
                    <a:pt x="923" y="21"/>
                    <a:pt x="923" y="21"/>
                  </a:cubicBezTo>
                  <a:cubicBezTo>
                    <a:pt x="924" y="21"/>
                    <a:pt x="925" y="22"/>
                    <a:pt x="926" y="23"/>
                  </a:cubicBezTo>
                  <a:cubicBezTo>
                    <a:pt x="926" y="23"/>
                    <a:pt x="927" y="24"/>
                    <a:pt x="928" y="24"/>
                  </a:cubicBezTo>
                  <a:cubicBezTo>
                    <a:pt x="928" y="24"/>
                    <a:pt x="929" y="22"/>
                    <a:pt x="930" y="22"/>
                  </a:cubicBezTo>
                  <a:cubicBezTo>
                    <a:pt x="930" y="22"/>
                    <a:pt x="931" y="24"/>
                    <a:pt x="932" y="24"/>
                  </a:cubicBezTo>
                  <a:cubicBezTo>
                    <a:pt x="932" y="24"/>
                    <a:pt x="934" y="22"/>
                    <a:pt x="933" y="22"/>
                  </a:cubicBezTo>
                  <a:cubicBezTo>
                    <a:pt x="933" y="21"/>
                    <a:pt x="931" y="20"/>
                    <a:pt x="931" y="20"/>
                  </a:cubicBezTo>
                  <a:cubicBezTo>
                    <a:pt x="931" y="19"/>
                    <a:pt x="933" y="18"/>
                    <a:pt x="933" y="18"/>
                  </a:cubicBezTo>
                  <a:cubicBezTo>
                    <a:pt x="933" y="17"/>
                    <a:pt x="934" y="16"/>
                    <a:pt x="935" y="15"/>
                  </a:cubicBezTo>
                  <a:cubicBezTo>
                    <a:pt x="935" y="15"/>
                    <a:pt x="936" y="17"/>
                    <a:pt x="937" y="17"/>
                  </a:cubicBezTo>
                  <a:cubicBezTo>
                    <a:pt x="937" y="17"/>
                    <a:pt x="938" y="15"/>
                    <a:pt x="939" y="15"/>
                  </a:cubicBezTo>
                  <a:cubicBezTo>
                    <a:pt x="939" y="15"/>
                    <a:pt x="940" y="16"/>
                    <a:pt x="941" y="17"/>
                  </a:cubicBezTo>
                  <a:cubicBezTo>
                    <a:pt x="941" y="16"/>
                    <a:pt x="943" y="14"/>
                    <a:pt x="943" y="14"/>
                  </a:cubicBezTo>
                  <a:cubicBezTo>
                    <a:pt x="943" y="15"/>
                    <a:pt x="945" y="16"/>
                    <a:pt x="945" y="16"/>
                  </a:cubicBezTo>
                  <a:cubicBezTo>
                    <a:pt x="945" y="16"/>
                    <a:pt x="943" y="18"/>
                    <a:pt x="943" y="18"/>
                  </a:cubicBezTo>
                  <a:cubicBezTo>
                    <a:pt x="943" y="19"/>
                    <a:pt x="942" y="20"/>
                    <a:pt x="941" y="21"/>
                  </a:cubicBezTo>
                  <a:cubicBezTo>
                    <a:pt x="941" y="21"/>
                    <a:pt x="939" y="19"/>
                    <a:pt x="939" y="19"/>
                  </a:cubicBezTo>
                  <a:cubicBezTo>
                    <a:pt x="939" y="19"/>
                    <a:pt x="938" y="21"/>
                    <a:pt x="937" y="21"/>
                  </a:cubicBezTo>
                  <a:cubicBezTo>
                    <a:pt x="937" y="22"/>
                    <a:pt x="936" y="23"/>
                    <a:pt x="936" y="23"/>
                  </a:cubicBezTo>
                  <a:cubicBezTo>
                    <a:pt x="936" y="23"/>
                    <a:pt x="937" y="25"/>
                    <a:pt x="938" y="25"/>
                  </a:cubicBezTo>
                  <a:cubicBezTo>
                    <a:pt x="938" y="25"/>
                    <a:pt x="939" y="23"/>
                    <a:pt x="940" y="23"/>
                  </a:cubicBezTo>
                  <a:cubicBezTo>
                    <a:pt x="940" y="22"/>
                    <a:pt x="941" y="21"/>
                    <a:pt x="941" y="21"/>
                  </a:cubicBezTo>
                  <a:cubicBezTo>
                    <a:pt x="942" y="20"/>
                    <a:pt x="943" y="22"/>
                    <a:pt x="944" y="22"/>
                  </a:cubicBezTo>
                  <a:cubicBezTo>
                    <a:pt x="944" y="22"/>
                    <a:pt x="945" y="20"/>
                    <a:pt x="945" y="20"/>
                  </a:cubicBezTo>
                  <a:cubicBezTo>
                    <a:pt x="946" y="20"/>
                    <a:pt x="947" y="22"/>
                    <a:pt x="948" y="22"/>
                  </a:cubicBezTo>
                  <a:cubicBezTo>
                    <a:pt x="948" y="22"/>
                    <a:pt x="949" y="20"/>
                    <a:pt x="949" y="19"/>
                  </a:cubicBezTo>
                  <a:cubicBezTo>
                    <a:pt x="950" y="19"/>
                    <a:pt x="951" y="21"/>
                    <a:pt x="951" y="21"/>
                  </a:cubicBezTo>
                  <a:cubicBezTo>
                    <a:pt x="952" y="21"/>
                    <a:pt x="953" y="19"/>
                    <a:pt x="953" y="19"/>
                  </a:cubicBezTo>
                  <a:cubicBezTo>
                    <a:pt x="954" y="19"/>
                    <a:pt x="955" y="21"/>
                    <a:pt x="955" y="21"/>
                  </a:cubicBezTo>
                  <a:cubicBezTo>
                    <a:pt x="956" y="21"/>
                    <a:pt x="957" y="18"/>
                    <a:pt x="957" y="18"/>
                  </a:cubicBezTo>
                  <a:cubicBezTo>
                    <a:pt x="957" y="18"/>
                    <a:pt x="959" y="20"/>
                    <a:pt x="959" y="20"/>
                  </a:cubicBezTo>
                  <a:cubicBezTo>
                    <a:pt x="960" y="20"/>
                    <a:pt x="961" y="18"/>
                    <a:pt x="961" y="18"/>
                  </a:cubicBezTo>
                  <a:cubicBezTo>
                    <a:pt x="962" y="17"/>
                    <a:pt x="962" y="16"/>
                    <a:pt x="963" y="16"/>
                  </a:cubicBezTo>
                  <a:cubicBezTo>
                    <a:pt x="963" y="15"/>
                    <a:pt x="965" y="14"/>
                    <a:pt x="964" y="13"/>
                  </a:cubicBezTo>
                  <a:cubicBezTo>
                    <a:pt x="964" y="13"/>
                    <a:pt x="962" y="12"/>
                    <a:pt x="962" y="12"/>
                  </a:cubicBezTo>
                  <a:cubicBezTo>
                    <a:pt x="963" y="11"/>
                    <a:pt x="964" y="10"/>
                    <a:pt x="964" y="9"/>
                  </a:cubicBezTo>
                  <a:cubicBezTo>
                    <a:pt x="965" y="9"/>
                    <a:pt x="965" y="11"/>
                    <a:pt x="966" y="11"/>
                  </a:cubicBezTo>
                  <a:cubicBezTo>
                    <a:pt x="966" y="12"/>
                    <a:pt x="968" y="12"/>
                    <a:pt x="968" y="13"/>
                  </a:cubicBezTo>
                  <a:cubicBezTo>
                    <a:pt x="968" y="13"/>
                    <a:pt x="967" y="15"/>
                    <a:pt x="967" y="15"/>
                  </a:cubicBezTo>
                  <a:cubicBezTo>
                    <a:pt x="966" y="16"/>
                    <a:pt x="965" y="17"/>
                    <a:pt x="965" y="17"/>
                  </a:cubicBezTo>
                  <a:cubicBezTo>
                    <a:pt x="965" y="18"/>
                    <a:pt x="964" y="19"/>
                    <a:pt x="963" y="20"/>
                  </a:cubicBezTo>
                  <a:cubicBezTo>
                    <a:pt x="963" y="20"/>
                    <a:pt x="962" y="21"/>
                    <a:pt x="962" y="22"/>
                  </a:cubicBezTo>
                  <a:cubicBezTo>
                    <a:pt x="962" y="22"/>
                    <a:pt x="964" y="23"/>
                    <a:pt x="964" y="24"/>
                  </a:cubicBezTo>
                  <a:cubicBezTo>
                    <a:pt x="964" y="24"/>
                    <a:pt x="962" y="25"/>
                    <a:pt x="962" y="26"/>
                  </a:cubicBezTo>
                  <a:cubicBezTo>
                    <a:pt x="962" y="26"/>
                    <a:pt x="964" y="27"/>
                    <a:pt x="964" y="27"/>
                  </a:cubicBezTo>
                  <a:cubicBezTo>
                    <a:pt x="965" y="26"/>
                    <a:pt x="967" y="24"/>
                    <a:pt x="968" y="23"/>
                  </a:cubicBezTo>
                  <a:cubicBezTo>
                    <a:pt x="968" y="22"/>
                    <a:pt x="969" y="22"/>
                    <a:pt x="969" y="21"/>
                  </a:cubicBezTo>
                  <a:cubicBezTo>
                    <a:pt x="971" y="19"/>
                    <a:pt x="972" y="18"/>
                    <a:pt x="973" y="16"/>
                  </a:cubicBezTo>
                  <a:cubicBezTo>
                    <a:pt x="974" y="17"/>
                    <a:pt x="976" y="19"/>
                    <a:pt x="977" y="20"/>
                  </a:cubicBezTo>
                  <a:cubicBezTo>
                    <a:pt x="977" y="20"/>
                    <a:pt x="976" y="21"/>
                    <a:pt x="976" y="22"/>
                  </a:cubicBezTo>
                  <a:cubicBezTo>
                    <a:pt x="976" y="22"/>
                    <a:pt x="978" y="23"/>
                    <a:pt x="978" y="24"/>
                  </a:cubicBezTo>
                  <a:cubicBezTo>
                    <a:pt x="978" y="24"/>
                    <a:pt x="976" y="26"/>
                    <a:pt x="976" y="26"/>
                  </a:cubicBezTo>
                  <a:cubicBezTo>
                    <a:pt x="976" y="26"/>
                    <a:pt x="974" y="24"/>
                    <a:pt x="974" y="24"/>
                  </a:cubicBezTo>
                  <a:cubicBezTo>
                    <a:pt x="974" y="24"/>
                    <a:pt x="972" y="26"/>
                    <a:pt x="972" y="26"/>
                  </a:cubicBezTo>
                  <a:cubicBezTo>
                    <a:pt x="972" y="27"/>
                    <a:pt x="971" y="28"/>
                    <a:pt x="971" y="29"/>
                  </a:cubicBezTo>
                  <a:cubicBezTo>
                    <a:pt x="972" y="30"/>
                    <a:pt x="973" y="31"/>
                    <a:pt x="975" y="32"/>
                  </a:cubicBezTo>
                  <a:cubicBezTo>
                    <a:pt x="976" y="33"/>
                    <a:pt x="976" y="33"/>
                    <a:pt x="977" y="34"/>
                  </a:cubicBezTo>
                  <a:cubicBezTo>
                    <a:pt x="978" y="32"/>
                    <a:pt x="979" y="31"/>
                    <a:pt x="981" y="29"/>
                  </a:cubicBezTo>
                  <a:cubicBezTo>
                    <a:pt x="981" y="29"/>
                    <a:pt x="982" y="28"/>
                    <a:pt x="982" y="27"/>
                  </a:cubicBezTo>
                  <a:cubicBezTo>
                    <a:pt x="983" y="27"/>
                    <a:pt x="984" y="25"/>
                    <a:pt x="984" y="25"/>
                  </a:cubicBezTo>
                  <a:cubicBezTo>
                    <a:pt x="984" y="25"/>
                    <a:pt x="982" y="23"/>
                    <a:pt x="982" y="23"/>
                  </a:cubicBezTo>
                  <a:cubicBezTo>
                    <a:pt x="982" y="23"/>
                    <a:pt x="983" y="21"/>
                    <a:pt x="983" y="21"/>
                  </a:cubicBezTo>
                  <a:cubicBezTo>
                    <a:pt x="984" y="21"/>
                    <a:pt x="985" y="23"/>
                    <a:pt x="986" y="23"/>
                  </a:cubicBezTo>
                  <a:cubicBezTo>
                    <a:pt x="986" y="22"/>
                    <a:pt x="987" y="21"/>
                    <a:pt x="987" y="20"/>
                  </a:cubicBezTo>
                  <a:cubicBezTo>
                    <a:pt x="989" y="19"/>
                    <a:pt x="990" y="17"/>
                    <a:pt x="991" y="16"/>
                  </a:cubicBezTo>
                  <a:cubicBezTo>
                    <a:pt x="991" y="15"/>
                    <a:pt x="992" y="14"/>
                    <a:pt x="993" y="14"/>
                  </a:cubicBezTo>
                  <a:cubicBezTo>
                    <a:pt x="993" y="13"/>
                    <a:pt x="994" y="12"/>
                    <a:pt x="994" y="11"/>
                  </a:cubicBezTo>
                  <a:cubicBezTo>
                    <a:pt x="994" y="12"/>
                    <a:pt x="996" y="12"/>
                    <a:pt x="996" y="13"/>
                  </a:cubicBezTo>
                  <a:cubicBezTo>
                    <a:pt x="997" y="14"/>
                    <a:pt x="995" y="15"/>
                    <a:pt x="995" y="15"/>
                  </a:cubicBezTo>
                  <a:cubicBezTo>
                    <a:pt x="994" y="16"/>
                    <a:pt x="994" y="17"/>
                    <a:pt x="993" y="18"/>
                  </a:cubicBezTo>
                  <a:cubicBezTo>
                    <a:pt x="993" y="18"/>
                    <a:pt x="992" y="19"/>
                    <a:pt x="991" y="20"/>
                  </a:cubicBezTo>
                  <a:cubicBezTo>
                    <a:pt x="991" y="21"/>
                    <a:pt x="990" y="21"/>
                    <a:pt x="990" y="22"/>
                  </a:cubicBezTo>
                  <a:cubicBezTo>
                    <a:pt x="989" y="23"/>
                    <a:pt x="988" y="24"/>
                    <a:pt x="988" y="24"/>
                  </a:cubicBezTo>
                  <a:cubicBezTo>
                    <a:pt x="988" y="25"/>
                    <a:pt x="990" y="26"/>
                    <a:pt x="990" y="26"/>
                  </a:cubicBezTo>
                  <a:cubicBezTo>
                    <a:pt x="990" y="26"/>
                    <a:pt x="988" y="28"/>
                    <a:pt x="988" y="28"/>
                  </a:cubicBezTo>
                  <a:cubicBezTo>
                    <a:pt x="989" y="28"/>
                    <a:pt x="990" y="30"/>
                    <a:pt x="991" y="30"/>
                  </a:cubicBezTo>
                  <a:cubicBezTo>
                    <a:pt x="991" y="30"/>
                    <a:pt x="992" y="28"/>
                    <a:pt x="992" y="28"/>
                  </a:cubicBezTo>
                  <a:cubicBezTo>
                    <a:pt x="993" y="28"/>
                    <a:pt x="994" y="29"/>
                    <a:pt x="995" y="29"/>
                  </a:cubicBezTo>
                  <a:cubicBezTo>
                    <a:pt x="995" y="30"/>
                    <a:pt x="996" y="31"/>
                    <a:pt x="997" y="31"/>
                  </a:cubicBezTo>
                  <a:cubicBezTo>
                    <a:pt x="997" y="30"/>
                    <a:pt x="998" y="30"/>
                    <a:pt x="999" y="29"/>
                  </a:cubicBezTo>
                  <a:cubicBezTo>
                    <a:pt x="999" y="29"/>
                    <a:pt x="1000" y="27"/>
                    <a:pt x="1000" y="27"/>
                  </a:cubicBezTo>
                  <a:cubicBezTo>
                    <a:pt x="1000" y="26"/>
                    <a:pt x="998" y="25"/>
                    <a:pt x="998" y="25"/>
                  </a:cubicBezTo>
                  <a:cubicBezTo>
                    <a:pt x="997" y="24"/>
                    <a:pt x="997" y="24"/>
                    <a:pt x="996" y="23"/>
                  </a:cubicBezTo>
                  <a:cubicBezTo>
                    <a:pt x="997" y="22"/>
                    <a:pt x="998" y="20"/>
                    <a:pt x="999" y="19"/>
                  </a:cubicBezTo>
                  <a:cubicBezTo>
                    <a:pt x="1000" y="18"/>
                    <a:pt x="1000" y="17"/>
                    <a:pt x="1001" y="17"/>
                  </a:cubicBezTo>
                  <a:cubicBezTo>
                    <a:pt x="1001" y="16"/>
                    <a:pt x="1002" y="14"/>
                    <a:pt x="1003" y="14"/>
                  </a:cubicBezTo>
                  <a:cubicBezTo>
                    <a:pt x="1003" y="14"/>
                    <a:pt x="1005" y="16"/>
                    <a:pt x="1005" y="16"/>
                  </a:cubicBezTo>
                  <a:cubicBezTo>
                    <a:pt x="1005" y="16"/>
                    <a:pt x="1003" y="18"/>
                    <a:pt x="1003" y="18"/>
                  </a:cubicBezTo>
                  <a:cubicBezTo>
                    <a:pt x="1003" y="19"/>
                    <a:pt x="1002" y="20"/>
                    <a:pt x="1001" y="20"/>
                  </a:cubicBezTo>
                  <a:cubicBezTo>
                    <a:pt x="1001" y="21"/>
                    <a:pt x="1000" y="22"/>
                    <a:pt x="1000" y="23"/>
                  </a:cubicBezTo>
                  <a:cubicBezTo>
                    <a:pt x="1000" y="23"/>
                    <a:pt x="1002" y="24"/>
                    <a:pt x="1002" y="24"/>
                  </a:cubicBezTo>
                  <a:cubicBezTo>
                    <a:pt x="1002" y="25"/>
                    <a:pt x="1000" y="26"/>
                    <a:pt x="1000" y="27"/>
                  </a:cubicBezTo>
                  <a:cubicBezTo>
                    <a:pt x="1001" y="27"/>
                    <a:pt x="1002" y="28"/>
                    <a:pt x="1003" y="28"/>
                  </a:cubicBezTo>
                  <a:cubicBezTo>
                    <a:pt x="1003" y="29"/>
                    <a:pt x="1005" y="30"/>
                    <a:pt x="1005" y="30"/>
                  </a:cubicBezTo>
                  <a:cubicBezTo>
                    <a:pt x="1005" y="31"/>
                    <a:pt x="1003" y="32"/>
                    <a:pt x="1003" y="32"/>
                  </a:cubicBezTo>
                  <a:cubicBezTo>
                    <a:pt x="1003" y="33"/>
                    <a:pt x="1005" y="33"/>
                    <a:pt x="1005" y="34"/>
                  </a:cubicBezTo>
                  <a:cubicBezTo>
                    <a:pt x="1005" y="35"/>
                    <a:pt x="1003" y="36"/>
                    <a:pt x="1004" y="36"/>
                  </a:cubicBezTo>
                  <a:cubicBezTo>
                    <a:pt x="1004" y="37"/>
                    <a:pt x="1006" y="37"/>
                    <a:pt x="1006" y="38"/>
                  </a:cubicBezTo>
                  <a:cubicBezTo>
                    <a:pt x="1006" y="37"/>
                    <a:pt x="1007" y="36"/>
                    <a:pt x="1008" y="36"/>
                  </a:cubicBezTo>
                  <a:cubicBezTo>
                    <a:pt x="1008" y="35"/>
                    <a:pt x="1009" y="34"/>
                    <a:pt x="1009" y="33"/>
                  </a:cubicBezTo>
                  <a:cubicBezTo>
                    <a:pt x="1009" y="33"/>
                    <a:pt x="1007" y="32"/>
                    <a:pt x="1007" y="32"/>
                  </a:cubicBezTo>
                  <a:cubicBezTo>
                    <a:pt x="1007" y="31"/>
                    <a:pt x="1005" y="31"/>
                    <a:pt x="1005" y="30"/>
                  </a:cubicBezTo>
                  <a:cubicBezTo>
                    <a:pt x="1005" y="30"/>
                    <a:pt x="1006" y="28"/>
                    <a:pt x="1006" y="28"/>
                  </a:cubicBezTo>
                  <a:cubicBezTo>
                    <a:pt x="1007" y="27"/>
                    <a:pt x="1008" y="26"/>
                    <a:pt x="1008" y="26"/>
                  </a:cubicBezTo>
                  <a:cubicBezTo>
                    <a:pt x="1009" y="26"/>
                    <a:pt x="1010" y="27"/>
                    <a:pt x="1010" y="27"/>
                  </a:cubicBezTo>
                  <a:cubicBezTo>
                    <a:pt x="1011" y="28"/>
                    <a:pt x="1012" y="29"/>
                    <a:pt x="1013" y="29"/>
                  </a:cubicBezTo>
                  <a:cubicBezTo>
                    <a:pt x="1013" y="29"/>
                    <a:pt x="1014" y="31"/>
                    <a:pt x="1015" y="31"/>
                  </a:cubicBezTo>
                  <a:cubicBezTo>
                    <a:pt x="1015" y="31"/>
                    <a:pt x="1016" y="29"/>
                    <a:pt x="1017" y="28"/>
                  </a:cubicBezTo>
                  <a:cubicBezTo>
                    <a:pt x="1017" y="28"/>
                    <a:pt x="1018" y="27"/>
                    <a:pt x="1018" y="26"/>
                  </a:cubicBezTo>
                  <a:cubicBezTo>
                    <a:pt x="1019" y="26"/>
                    <a:pt x="1020" y="28"/>
                    <a:pt x="1021" y="28"/>
                  </a:cubicBezTo>
                  <a:cubicBezTo>
                    <a:pt x="1021" y="28"/>
                    <a:pt x="1022" y="26"/>
                    <a:pt x="1022" y="26"/>
                  </a:cubicBezTo>
                  <a:cubicBezTo>
                    <a:pt x="1022" y="26"/>
                    <a:pt x="1024" y="23"/>
                    <a:pt x="1024" y="23"/>
                  </a:cubicBezTo>
                  <a:cubicBezTo>
                    <a:pt x="1024" y="24"/>
                    <a:pt x="1026" y="25"/>
                    <a:pt x="1026" y="25"/>
                  </a:cubicBezTo>
                  <a:cubicBezTo>
                    <a:pt x="1026" y="26"/>
                    <a:pt x="1024" y="27"/>
                    <a:pt x="1024" y="27"/>
                  </a:cubicBezTo>
                  <a:cubicBezTo>
                    <a:pt x="1025" y="28"/>
                    <a:pt x="1027" y="28"/>
                    <a:pt x="1027" y="29"/>
                  </a:cubicBezTo>
                  <a:cubicBezTo>
                    <a:pt x="1027" y="30"/>
                    <a:pt x="1025" y="31"/>
                    <a:pt x="1025" y="31"/>
                  </a:cubicBezTo>
                  <a:cubicBezTo>
                    <a:pt x="1025" y="32"/>
                    <a:pt x="1027" y="32"/>
                    <a:pt x="1027" y="33"/>
                  </a:cubicBezTo>
                  <a:cubicBezTo>
                    <a:pt x="1028" y="32"/>
                    <a:pt x="1028" y="32"/>
                    <a:pt x="1029" y="31"/>
                  </a:cubicBezTo>
                  <a:cubicBezTo>
                    <a:pt x="1029" y="31"/>
                    <a:pt x="1030" y="29"/>
                    <a:pt x="1031" y="29"/>
                  </a:cubicBezTo>
                  <a:cubicBezTo>
                    <a:pt x="1031" y="29"/>
                    <a:pt x="1033" y="30"/>
                    <a:pt x="1033" y="30"/>
                  </a:cubicBezTo>
                  <a:cubicBezTo>
                    <a:pt x="1033" y="30"/>
                    <a:pt x="1034" y="29"/>
                    <a:pt x="1035" y="28"/>
                  </a:cubicBezTo>
                  <a:cubicBezTo>
                    <a:pt x="1035" y="27"/>
                    <a:pt x="1036" y="27"/>
                    <a:pt x="1036" y="26"/>
                  </a:cubicBezTo>
                  <a:cubicBezTo>
                    <a:pt x="1037" y="25"/>
                    <a:pt x="1037" y="24"/>
                    <a:pt x="1038" y="24"/>
                  </a:cubicBezTo>
                  <a:cubicBezTo>
                    <a:pt x="1038" y="23"/>
                    <a:pt x="1039" y="21"/>
                    <a:pt x="1040" y="21"/>
                  </a:cubicBezTo>
                  <a:cubicBezTo>
                    <a:pt x="1040" y="21"/>
                    <a:pt x="1041" y="23"/>
                    <a:pt x="1042" y="23"/>
                  </a:cubicBezTo>
                  <a:cubicBezTo>
                    <a:pt x="1042" y="24"/>
                    <a:pt x="1044" y="24"/>
                    <a:pt x="1044" y="25"/>
                  </a:cubicBezTo>
                  <a:cubicBezTo>
                    <a:pt x="1044" y="25"/>
                    <a:pt x="1043" y="27"/>
                    <a:pt x="1042" y="27"/>
                  </a:cubicBezTo>
                  <a:cubicBezTo>
                    <a:pt x="1042" y="28"/>
                    <a:pt x="1041" y="28"/>
                    <a:pt x="1041" y="29"/>
                  </a:cubicBezTo>
                  <a:cubicBezTo>
                    <a:pt x="1040" y="29"/>
                    <a:pt x="1039" y="27"/>
                    <a:pt x="1038" y="28"/>
                  </a:cubicBezTo>
                  <a:cubicBezTo>
                    <a:pt x="1038" y="28"/>
                    <a:pt x="1037" y="29"/>
                    <a:pt x="1037" y="30"/>
                  </a:cubicBezTo>
                  <a:cubicBezTo>
                    <a:pt x="1036" y="30"/>
                    <a:pt x="1035" y="32"/>
                    <a:pt x="1035" y="32"/>
                  </a:cubicBezTo>
                  <a:cubicBezTo>
                    <a:pt x="1035" y="33"/>
                    <a:pt x="1037" y="33"/>
                    <a:pt x="1037" y="34"/>
                  </a:cubicBezTo>
                  <a:cubicBezTo>
                    <a:pt x="1037" y="34"/>
                    <a:pt x="1036" y="36"/>
                    <a:pt x="1036" y="36"/>
                  </a:cubicBezTo>
                  <a:cubicBezTo>
                    <a:pt x="1035" y="37"/>
                    <a:pt x="1034" y="37"/>
                    <a:pt x="1034" y="38"/>
                  </a:cubicBezTo>
                  <a:cubicBezTo>
                    <a:pt x="1035" y="38"/>
                    <a:pt x="1035" y="40"/>
                    <a:pt x="1036" y="40"/>
                  </a:cubicBezTo>
                  <a:cubicBezTo>
                    <a:pt x="1036" y="40"/>
                    <a:pt x="1038" y="38"/>
                    <a:pt x="1038" y="38"/>
                  </a:cubicBezTo>
                  <a:cubicBezTo>
                    <a:pt x="1038" y="37"/>
                    <a:pt x="1039" y="35"/>
                    <a:pt x="1040" y="35"/>
                  </a:cubicBezTo>
                  <a:cubicBezTo>
                    <a:pt x="1040" y="35"/>
                    <a:pt x="1041" y="37"/>
                    <a:pt x="1042" y="37"/>
                  </a:cubicBezTo>
                  <a:cubicBezTo>
                    <a:pt x="1042" y="38"/>
                    <a:pt x="1043" y="39"/>
                    <a:pt x="1044" y="39"/>
                  </a:cubicBezTo>
                  <a:cubicBezTo>
                    <a:pt x="1044" y="39"/>
                    <a:pt x="1046" y="41"/>
                    <a:pt x="1046" y="41"/>
                  </a:cubicBezTo>
                  <a:cubicBezTo>
                    <a:pt x="1047" y="40"/>
                    <a:pt x="1048" y="39"/>
                    <a:pt x="1048" y="38"/>
                  </a:cubicBezTo>
                  <a:cubicBezTo>
                    <a:pt x="1049" y="38"/>
                    <a:pt x="1049" y="37"/>
                    <a:pt x="1050" y="36"/>
                  </a:cubicBezTo>
                  <a:cubicBezTo>
                    <a:pt x="1051" y="37"/>
                    <a:pt x="1053" y="38"/>
                    <a:pt x="1054" y="39"/>
                  </a:cubicBezTo>
                  <a:cubicBezTo>
                    <a:pt x="1053" y="41"/>
                    <a:pt x="1052" y="42"/>
                    <a:pt x="1051" y="44"/>
                  </a:cubicBezTo>
                  <a:cubicBezTo>
                    <a:pt x="1050" y="44"/>
                    <a:pt x="1050" y="46"/>
                    <a:pt x="1049" y="46"/>
                  </a:cubicBezTo>
                  <a:cubicBezTo>
                    <a:pt x="1048" y="46"/>
                    <a:pt x="1047" y="44"/>
                    <a:pt x="1047" y="44"/>
                  </a:cubicBezTo>
                  <a:cubicBezTo>
                    <a:pt x="1046" y="45"/>
                    <a:pt x="1046" y="47"/>
                    <a:pt x="1045" y="47"/>
                  </a:cubicBezTo>
                  <a:cubicBezTo>
                    <a:pt x="1044" y="47"/>
                    <a:pt x="1043" y="45"/>
                    <a:pt x="1043" y="45"/>
                  </a:cubicBezTo>
                  <a:cubicBezTo>
                    <a:pt x="1042" y="45"/>
                    <a:pt x="1042" y="47"/>
                    <a:pt x="1041" y="47"/>
                  </a:cubicBezTo>
                  <a:cubicBezTo>
                    <a:pt x="1041" y="48"/>
                    <a:pt x="1043" y="48"/>
                    <a:pt x="1043" y="49"/>
                  </a:cubicBezTo>
                  <a:cubicBezTo>
                    <a:pt x="1043" y="49"/>
                    <a:pt x="1041" y="51"/>
                    <a:pt x="1042" y="51"/>
                  </a:cubicBezTo>
                  <a:cubicBezTo>
                    <a:pt x="1042" y="51"/>
                    <a:pt x="1044" y="53"/>
                    <a:pt x="1044" y="53"/>
                  </a:cubicBezTo>
                  <a:cubicBezTo>
                    <a:pt x="1044" y="53"/>
                    <a:pt x="1045" y="51"/>
                    <a:pt x="1046" y="51"/>
                  </a:cubicBezTo>
                  <a:cubicBezTo>
                    <a:pt x="1046" y="51"/>
                    <a:pt x="1047" y="52"/>
                    <a:pt x="1048" y="52"/>
                  </a:cubicBezTo>
                  <a:cubicBezTo>
                    <a:pt x="1048" y="52"/>
                    <a:pt x="1049" y="50"/>
                    <a:pt x="1050" y="50"/>
                  </a:cubicBezTo>
                  <a:cubicBezTo>
                    <a:pt x="1050" y="50"/>
                    <a:pt x="1051" y="52"/>
                    <a:pt x="1052" y="52"/>
                  </a:cubicBezTo>
                  <a:cubicBezTo>
                    <a:pt x="1052" y="52"/>
                    <a:pt x="1053" y="50"/>
                    <a:pt x="1053" y="50"/>
                  </a:cubicBezTo>
                  <a:cubicBezTo>
                    <a:pt x="1054" y="49"/>
                    <a:pt x="1055" y="48"/>
                    <a:pt x="1055" y="47"/>
                  </a:cubicBezTo>
                  <a:cubicBezTo>
                    <a:pt x="1056" y="47"/>
                    <a:pt x="1057" y="46"/>
                    <a:pt x="1057" y="45"/>
                  </a:cubicBezTo>
                  <a:cubicBezTo>
                    <a:pt x="1057" y="45"/>
                    <a:pt x="1055" y="44"/>
                    <a:pt x="1055" y="43"/>
                  </a:cubicBezTo>
                  <a:cubicBezTo>
                    <a:pt x="1055" y="43"/>
                    <a:pt x="1056" y="42"/>
                    <a:pt x="1056" y="41"/>
                  </a:cubicBezTo>
                  <a:cubicBezTo>
                    <a:pt x="1056" y="41"/>
                    <a:pt x="1054" y="40"/>
                    <a:pt x="1054" y="39"/>
                  </a:cubicBezTo>
                  <a:cubicBezTo>
                    <a:pt x="1054" y="39"/>
                    <a:pt x="1056" y="38"/>
                    <a:pt x="1056" y="37"/>
                  </a:cubicBezTo>
                  <a:cubicBezTo>
                    <a:pt x="1056" y="36"/>
                    <a:pt x="1057" y="36"/>
                    <a:pt x="1058" y="35"/>
                  </a:cubicBezTo>
                  <a:cubicBezTo>
                    <a:pt x="1058" y="35"/>
                    <a:pt x="1060" y="37"/>
                    <a:pt x="1060" y="37"/>
                  </a:cubicBezTo>
                  <a:cubicBezTo>
                    <a:pt x="1060" y="37"/>
                    <a:pt x="1062" y="38"/>
                    <a:pt x="1062" y="38"/>
                  </a:cubicBezTo>
                  <a:cubicBezTo>
                    <a:pt x="1062" y="38"/>
                    <a:pt x="1064" y="36"/>
                    <a:pt x="1064" y="36"/>
                  </a:cubicBezTo>
                  <a:cubicBezTo>
                    <a:pt x="1064" y="36"/>
                    <a:pt x="1061" y="35"/>
                    <a:pt x="1061" y="34"/>
                  </a:cubicBezTo>
                  <a:cubicBezTo>
                    <a:pt x="1061" y="34"/>
                    <a:pt x="1063" y="33"/>
                    <a:pt x="1063" y="32"/>
                  </a:cubicBezTo>
                  <a:cubicBezTo>
                    <a:pt x="1064" y="31"/>
                    <a:pt x="1065" y="29"/>
                    <a:pt x="1067" y="28"/>
                  </a:cubicBezTo>
                  <a:cubicBezTo>
                    <a:pt x="1067" y="28"/>
                    <a:pt x="1069" y="29"/>
                    <a:pt x="1069" y="29"/>
                  </a:cubicBezTo>
                  <a:cubicBezTo>
                    <a:pt x="1069" y="30"/>
                    <a:pt x="1067" y="31"/>
                    <a:pt x="1067" y="32"/>
                  </a:cubicBezTo>
                  <a:cubicBezTo>
                    <a:pt x="1067" y="32"/>
                    <a:pt x="1069" y="33"/>
                    <a:pt x="1069" y="33"/>
                  </a:cubicBezTo>
                  <a:cubicBezTo>
                    <a:pt x="1069" y="34"/>
                    <a:pt x="1068" y="35"/>
                    <a:pt x="1068" y="36"/>
                  </a:cubicBezTo>
                  <a:cubicBezTo>
                    <a:pt x="1067" y="36"/>
                    <a:pt x="1066" y="37"/>
                    <a:pt x="1066" y="38"/>
                  </a:cubicBezTo>
                  <a:cubicBezTo>
                    <a:pt x="1065" y="39"/>
                    <a:pt x="1065" y="40"/>
                    <a:pt x="1064" y="40"/>
                  </a:cubicBezTo>
                  <a:cubicBezTo>
                    <a:pt x="1064" y="40"/>
                    <a:pt x="1063" y="42"/>
                    <a:pt x="1063" y="42"/>
                  </a:cubicBezTo>
                  <a:cubicBezTo>
                    <a:pt x="1062" y="42"/>
                    <a:pt x="1060" y="41"/>
                    <a:pt x="1060" y="41"/>
                  </a:cubicBezTo>
                  <a:cubicBezTo>
                    <a:pt x="1060" y="41"/>
                    <a:pt x="1058" y="42"/>
                    <a:pt x="1059" y="43"/>
                  </a:cubicBezTo>
                  <a:cubicBezTo>
                    <a:pt x="1059" y="43"/>
                    <a:pt x="1060" y="44"/>
                    <a:pt x="1061" y="45"/>
                  </a:cubicBezTo>
                  <a:cubicBezTo>
                    <a:pt x="1061" y="45"/>
                    <a:pt x="1063" y="46"/>
                    <a:pt x="1063" y="46"/>
                  </a:cubicBezTo>
                  <a:cubicBezTo>
                    <a:pt x="1063" y="47"/>
                    <a:pt x="1062" y="48"/>
                    <a:pt x="1061" y="49"/>
                  </a:cubicBezTo>
                  <a:cubicBezTo>
                    <a:pt x="1061" y="49"/>
                    <a:pt x="1060" y="50"/>
                    <a:pt x="1060" y="51"/>
                  </a:cubicBezTo>
                  <a:cubicBezTo>
                    <a:pt x="1059" y="51"/>
                    <a:pt x="1058" y="53"/>
                    <a:pt x="1058" y="53"/>
                  </a:cubicBezTo>
                  <a:cubicBezTo>
                    <a:pt x="1058" y="54"/>
                    <a:pt x="1056" y="55"/>
                    <a:pt x="1056" y="55"/>
                  </a:cubicBezTo>
                  <a:cubicBezTo>
                    <a:pt x="1056" y="55"/>
                    <a:pt x="1058" y="57"/>
                    <a:pt x="1058" y="57"/>
                  </a:cubicBezTo>
                  <a:cubicBezTo>
                    <a:pt x="1059" y="57"/>
                    <a:pt x="1060" y="55"/>
                    <a:pt x="1060" y="55"/>
                  </a:cubicBezTo>
                  <a:cubicBezTo>
                    <a:pt x="1061" y="55"/>
                    <a:pt x="1062" y="56"/>
                    <a:pt x="1062" y="56"/>
                  </a:cubicBezTo>
                  <a:cubicBezTo>
                    <a:pt x="1063" y="57"/>
                    <a:pt x="1065" y="58"/>
                    <a:pt x="1065" y="58"/>
                  </a:cubicBezTo>
                  <a:cubicBezTo>
                    <a:pt x="1065" y="59"/>
                    <a:pt x="1063" y="60"/>
                    <a:pt x="1063" y="60"/>
                  </a:cubicBezTo>
                  <a:cubicBezTo>
                    <a:pt x="1062" y="62"/>
                    <a:pt x="1061" y="63"/>
                    <a:pt x="1060" y="65"/>
                  </a:cubicBezTo>
                  <a:cubicBezTo>
                    <a:pt x="1058" y="64"/>
                    <a:pt x="1057" y="63"/>
                    <a:pt x="1055" y="61"/>
                  </a:cubicBezTo>
                  <a:cubicBezTo>
                    <a:pt x="1055" y="61"/>
                    <a:pt x="1057" y="60"/>
                    <a:pt x="1057" y="59"/>
                  </a:cubicBezTo>
                  <a:cubicBezTo>
                    <a:pt x="1057" y="59"/>
                    <a:pt x="1054" y="58"/>
                    <a:pt x="1055" y="57"/>
                  </a:cubicBezTo>
                  <a:cubicBezTo>
                    <a:pt x="1055" y="57"/>
                    <a:pt x="1056" y="56"/>
                    <a:pt x="1056" y="55"/>
                  </a:cubicBezTo>
                  <a:cubicBezTo>
                    <a:pt x="1056" y="55"/>
                    <a:pt x="1055" y="54"/>
                    <a:pt x="1054" y="53"/>
                  </a:cubicBezTo>
                  <a:cubicBezTo>
                    <a:pt x="1053" y="53"/>
                    <a:pt x="1052" y="52"/>
                    <a:pt x="1052" y="52"/>
                  </a:cubicBezTo>
                  <a:cubicBezTo>
                    <a:pt x="1051" y="53"/>
                    <a:pt x="1049" y="55"/>
                    <a:pt x="1048" y="56"/>
                  </a:cubicBezTo>
                  <a:cubicBezTo>
                    <a:pt x="1049" y="57"/>
                    <a:pt x="1050" y="57"/>
                    <a:pt x="1051" y="58"/>
                  </a:cubicBezTo>
                  <a:cubicBezTo>
                    <a:pt x="1051" y="58"/>
                    <a:pt x="1053" y="59"/>
                    <a:pt x="1053" y="60"/>
                  </a:cubicBezTo>
                  <a:cubicBezTo>
                    <a:pt x="1053" y="60"/>
                    <a:pt x="1051" y="62"/>
                    <a:pt x="1051" y="62"/>
                  </a:cubicBezTo>
                  <a:cubicBezTo>
                    <a:pt x="1051" y="62"/>
                    <a:pt x="1049" y="64"/>
                    <a:pt x="1049" y="64"/>
                  </a:cubicBezTo>
                  <a:cubicBezTo>
                    <a:pt x="1049" y="64"/>
                    <a:pt x="1051" y="66"/>
                    <a:pt x="1052" y="66"/>
                  </a:cubicBezTo>
                  <a:cubicBezTo>
                    <a:pt x="1052" y="66"/>
                    <a:pt x="1054" y="67"/>
                    <a:pt x="1054" y="68"/>
                  </a:cubicBezTo>
                  <a:cubicBezTo>
                    <a:pt x="1054" y="68"/>
                    <a:pt x="1052" y="70"/>
                    <a:pt x="1052" y="70"/>
                  </a:cubicBezTo>
                  <a:cubicBezTo>
                    <a:pt x="1052" y="70"/>
                    <a:pt x="1050" y="68"/>
                    <a:pt x="1050" y="68"/>
                  </a:cubicBezTo>
                  <a:cubicBezTo>
                    <a:pt x="1049" y="68"/>
                    <a:pt x="1049" y="70"/>
                    <a:pt x="1048" y="70"/>
                  </a:cubicBezTo>
                  <a:cubicBezTo>
                    <a:pt x="1048" y="71"/>
                    <a:pt x="1047" y="72"/>
                    <a:pt x="1047" y="73"/>
                  </a:cubicBezTo>
                  <a:cubicBezTo>
                    <a:pt x="1047" y="73"/>
                    <a:pt x="1048" y="74"/>
                    <a:pt x="1049" y="74"/>
                  </a:cubicBezTo>
                  <a:cubicBezTo>
                    <a:pt x="1049" y="74"/>
                    <a:pt x="1047" y="76"/>
                    <a:pt x="1047" y="76"/>
                  </a:cubicBezTo>
                  <a:cubicBezTo>
                    <a:pt x="1047" y="76"/>
                    <a:pt x="1045" y="75"/>
                    <a:pt x="1045" y="75"/>
                  </a:cubicBezTo>
                  <a:cubicBezTo>
                    <a:pt x="1045" y="74"/>
                    <a:pt x="1047" y="73"/>
                    <a:pt x="1047" y="73"/>
                  </a:cubicBezTo>
                  <a:cubicBezTo>
                    <a:pt x="1046" y="72"/>
                    <a:pt x="1044" y="71"/>
                    <a:pt x="1044" y="71"/>
                  </a:cubicBezTo>
                  <a:cubicBezTo>
                    <a:pt x="1044" y="70"/>
                    <a:pt x="1046" y="69"/>
                    <a:pt x="1046" y="69"/>
                  </a:cubicBezTo>
                  <a:cubicBezTo>
                    <a:pt x="1046" y="68"/>
                    <a:pt x="1044" y="68"/>
                    <a:pt x="1044" y="67"/>
                  </a:cubicBezTo>
                  <a:cubicBezTo>
                    <a:pt x="1044" y="66"/>
                    <a:pt x="1046" y="65"/>
                    <a:pt x="1045" y="65"/>
                  </a:cubicBezTo>
                  <a:cubicBezTo>
                    <a:pt x="1045" y="64"/>
                    <a:pt x="1043" y="64"/>
                    <a:pt x="1043" y="63"/>
                  </a:cubicBezTo>
                  <a:cubicBezTo>
                    <a:pt x="1043" y="62"/>
                    <a:pt x="1045" y="61"/>
                    <a:pt x="1045" y="61"/>
                  </a:cubicBezTo>
                  <a:cubicBezTo>
                    <a:pt x="1045" y="60"/>
                    <a:pt x="1043" y="60"/>
                    <a:pt x="1043" y="59"/>
                  </a:cubicBezTo>
                  <a:cubicBezTo>
                    <a:pt x="1042" y="61"/>
                    <a:pt x="1040" y="62"/>
                    <a:pt x="1039" y="63"/>
                  </a:cubicBezTo>
                  <a:cubicBezTo>
                    <a:pt x="1039" y="64"/>
                    <a:pt x="1038" y="65"/>
                    <a:pt x="1038" y="66"/>
                  </a:cubicBezTo>
                  <a:cubicBezTo>
                    <a:pt x="1037" y="66"/>
                    <a:pt x="1036" y="68"/>
                    <a:pt x="1036" y="68"/>
                  </a:cubicBezTo>
                  <a:cubicBezTo>
                    <a:pt x="1036" y="68"/>
                    <a:pt x="1034" y="66"/>
                    <a:pt x="1034" y="66"/>
                  </a:cubicBezTo>
                  <a:cubicBezTo>
                    <a:pt x="1033" y="67"/>
                    <a:pt x="1032" y="68"/>
                    <a:pt x="1032" y="68"/>
                  </a:cubicBezTo>
                  <a:cubicBezTo>
                    <a:pt x="1032" y="69"/>
                    <a:pt x="1034" y="70"/>
                    <a:pt x="1034" y="70"/>
                  </a:cubicBezTo>
                  <a:cubicBezTo>
                    <a:pt x="1034" y="71"/>
                    <a:pt x="1033" y="72"/>
                    <a:pt x="1032" y="72"/>
                  </a:cubicBezTo>
                  <a:cubicBezTo>
                    <a:pt x="1032" y="73"/>
                    <a:pt x="1031" y="74"/>
                    <a:pt x="1031" y="75"/>
                  </a:cubicBezTo>
                  <a:cubicBezTo>
                    <a:pt x="1030" y="75"/>
                    <a:pt x="1030" y="76"/>
                    <a:pt x="1029" y="77"/>
                  </a:cubicBezTo>
                  <a:cubicBezTo>
                    <a:pt x="1028" y="76"/>
                    <a:pt x="1026" y="75"/>
                    <a:pt x="1025" y="73"/>
                  </a:cubicBezTo>
                  <a:cubicBezTo>
                    <a:pt x="1025" y="73"/>
                    <a:pt x="1026" y="72"/>
                    <a:pt x="1026" y="71"/>
                  </a:cubicBezTo>
                  <a:cubicBezTo>
                    <a:pt x="1027" y="71"/>
                    <a:pt x="1028" y="69"/>
                    <a:pt x="1028" y="69"/>
                  </a:cubicBezTo>
                  <a:cubicBezTo>
                    <a:pt x="1028" y="69"/>
                    <a:pt x="1026" y="68"/>
                    <a:pt x="1026" y="67"/>
                  </a:cubicBezTo>
                  <a:cubicBezTo>
                    <a:pt x="1025" y="67"/>
                    <a:pt x="1024" y="66"/>
                    <a:pt x="1024" y="66"/>
                  </a:cubicBezTo>
                  <a:cubicBezTo>
                    <a:pt x="1023" y="66"/>
                    <a:pt x="1022" y="68"/>
                    <a:pt x="1022" y="68"/>
                  </a:cubicBezTo>
                  <a:cubicBezTo>
                    <a:pt x="1022" y="68"/>
                    <a:pt x="1020" y="70"/>
                    <a:pt x="1020" y="70"/>
                  </a:cubicBezTo>
                  <a:cubicBezTo>
                    <a:pt x="1020" y="70"/>
                    <a:pt x="1018" y="69"/>
                    <a:pt x="1018" y="68"/>
                  </a:cubicBezTo>
                  <a:cubicBezTo>
                    <a:pt x="1018" y="68"/>
                    <a:pt x="1016" y="67"/>
                    <a:pt x="1016" y="67"/>
                  </a:cubicBezTo>
                  <a:cubicBezTo>
                    <a:pt x="1016" y="66"/>
                    <a:pt x="1018" y="65"/>
                    <a:pt x="1017" y="64"/>
                  </a:cubicBezTo>
                  <a:cubicBezTo>
                    <a:pt x="1017" y="64"/>
                    <a:pt x="1016" y="63"/>
                    <a:pt x="1015" y="63"/>
                  </a:cubicBezTo>
                  <a:cubicBezTo>
                    <a:pt x="1014" y="62"/>
                    <a:pt x="1014" y="62"/>
                    <a:pt x="1013" y="61"/>
                  </a:cubicBezTo>
                  <a:cubicBezTo>
                    <a:pt x="1013" y="62"/>
                    <a:pt x="1011" y="63"/>
                    <a:pt x="1011" y="63"/>
                  </a:cubicBezTo>
                  <a:cubicBezTo>
                    <a:pt x="1011" y="64"/>
                    <a:pt x="1013" y="65"/>
                    <a:pt x="1013" y="65"/>
                  </a:cubicBezTo>
                  <a:cubicBezTo>
                    <a:pt x="1014" y="65"/>
                    <a:pt x="1016" y="66"/>
                    <a:pt x="1016" y="67"/>
                  </a:cubicBezTo>
                  <a:cubicBezTo>
                    <a:pt x="1016" y="67"/>
                    <a:pt x="1014" y="68"/>
                    <a:pt x="1014" y="69"/>
                  </a:cubicBezTo>
                  <a:cubicBezTo>
                    <a:pt x="1014" y="69"/>
                    <a:pt x="1013" y="71"/>
                    <a:pt x="1012" y="71"/>
                  </a:cubicBezTo>
                  <a:cubicBezTo>
                    <a:pt x="1012" y="71"/>
                    <a:pt x="1010" y="69"/>
                    <a:pt x="1010" y="69"/>
                  </a:cubicBezTo>
                  <a:cubicBezTo>
                    <a:pt x="1009" y="70"/>
                    <a:pt x="1009" y="71"/>
                    <a:pt x="1008" y="72"/>
                  </a:cubicBezTo>
                  <a:cubicBezTo>
                    <a:pt x="1009" y="72"/>
                    <a:pt x="1010" y="73"/>
                    <a:pt x="1011" y="73"/>
                  </a:cubicBezTo>
                  <a:cubicBezTo>
                    <a:pt x="1010" y="73"/>
                    <a:pt x="1009" y="76"/>
                    <a:pt x="1009" y="76"/>
                  </a:cubicBezTo>
                  <a:cubicBezTo>
                    <a:pt x="1008" y="76"/>
                    <a:pt x="1007" y="74"/>
                    <a:pt x="1007" y="74"/>
                  </a:cubicBezTo>
                  <a:cubicBezTo>
                    <a:pt x="1006" y="74"/>
                    <a:pt x="1004" y="72"/>
                    <a:pt x="1004" y="72"/>
                  </a:cubicBezTo>
                  <a:cubicBezTo>
                    <a:pt x="1004" y="72"/>
                    <a:pt x="1006" y="70"/>
                    <a:pt x="1006" y="70"/>
                  </a:cubicBezTo>
                  <a:cubicBezTo>
                    <a:pt x="1006" y="70"/>
                    <a:pt x="1008" y="68"/>
                    <a:pt x="1008" y="68"/>
                  </a:cubicBezTo>
                  <a:cubicBezTo>
                    <a:pt x="1008" y="67"/>
                    <a:pt x="1006" y="67"/>
                    <a:pt x="1006" y="66"/>
                  </a:cubicBezTo>
                  <a:cubicBezTo>
                    <a:pt x="1005" y="65"/>
                    <a:pt x="1007" y="64"/>
                    <a:pt x="1007" y="64"/>
                  </a:cubicBezTo>
                  <a:cubicBezTo>
                    <a:pt x="1007" y="63"/>
                    <a:pt x="1009" y="62"/>
                    <a:pt x="1009" y="62"/>
                  </a:cubicBezTo>
                  <a:cubicBezTo>
                    <a:pt x="1009" y="61"/>
                    <a:pt x="1007" y="60"/>
                    <a:pt x="1007" y="60"/>
                  </a:cubicBezTo>
                  <a:cubicBezTo>
                    <a:pt x="1007" y="59"/>
                    <a:pt x="1005" y="59"/>
                    <a:pt x="1005" y="58"/>
                  </a:cubicBezTo>
                  <a:cubicBezTo>
                    <a:pt x="1003" y="60"/>
                    <a:pt x="1002" y="61"/>
                    <a:pt x="1001" y="63"/>
                  </a:cubicBezTo>
                  <a:cubicBezTo>
                    <a:pt x="1001" y="63"/>
                    <a:pt x="1000" y="64"/>
                    <a:pt x="999" y="65"/>
                  </a:cubicBezTo>
                  <a:cubicBezTo>
                    <a:pt x="999" y="65"/>
                    <a:pt x="998" y="67"/>
                    <a:pt x="998" y="67"/>
                  </a:cubicBezTo>
                  <a:cubicBezTo>
                    <a:pt x="998" y="68"/>
                    <a:pt x="1000" y="68"/>
                    <a:pt x="1000" y="69"/>
                  </a:cubicBezTo>
                  <a:cubicBezTo>
                    <a:pt x="1000" y="70"/>
                    <a:pt x="998" y="70"/>
                    <a:pt x="998" y="71"/>
                  </a:cubicBezTo>
                  <a:cubicBezTo>
                    <a:pt x="997" y="70"/>
                    <a:pt x="997" y="70"/>
                    <a:pt x="996" y="69"/>
                  </a:cubicBezTo>
                  <a:cubicBezTo>
                    <a:pt x="996" y="69"/>
                    <a:pt x="994" y="68"/>
                    <a:pt x="994" y="68"/>
                  </a:cubicBezTo>
                  <a:cubicBezTo>
                    <a:pt x="994" y="67"/>
                    <a:pt x="996" y="66"/>
                    <a:pt x="995" y="65"/>
                  </a:cubicBezTo>
                  <a:cubicBezTo>
                    <a:pt x="995" y="65"/>
                    <a:pt x="994" y="64"/>
                    <a:pt x="993" y="64"/>
                  </a:cubicBezTo>
                  <a:cubicBezTo>
                    <a:pt x="993" y="63"/>
                    <a:pt x="991" y="62"/>
                    <a:pt x="991" y="62"/>
                  </a:cubicBezTo>
                  <a:cubicBezTo>
                    <a:pt x="991" y="61"/>
                    <a:pt x="993" y="60"/>
                    <a:pt x="993" y="60"/>
                  </a:cubicBezTo>
                  <a:cubicBezTo>
                    <a:pt x="993" y="59"/>
                    <a:pt x="991" y="59"/>
                    <a:pt x="990" y="58"/>
                  </a:cubicBezTo>
                  <a:cubicBezTo>
                    <a:pt x="990" y="57"/>
                    <a:pt x="992" y="56"/>
                    <a:pt x="992" y="56"/>
                  </a:cubicBezTo>
                  <a:cubicBezTo>
                    <a:pt x="992" y="55"/>
                    <a:pt x="990" y="55"/>
                    <a:pt x="990" y="54"/>
                  </a:cubicBezTo>
                  <a:cubicBezTo>
                    <a:pt x="990" y="55"/>
                    <a:pt x="988" y="56"/>
                    <a:pt x="988" y="56"/>
                  </a:cubicBezTo>
                  <a:cubicBezTo>
                    <a:pt x="988" y="57"/>
                    <a:pt x="991" y="58"/>
                    <a:pt x="990" y="58"/>
                  </a:cubicBezTo>
                  <a:cubicBezTo>
                    <a:pt x="990" y="59"/>
                    <a:pt x="989" y="60"/>
                    <a:pt x="989" y="60"/>
                  </a:cubicBezTo>
                  <a:cubicBezTo>
                    <a:pt x="988" y="61"/>
                    <a:pt x="987" y="62"/>
                    <a:pt x="987" y="62"/>
                  </a:cubicBezTo>
                  <a:cubicBezTo>
                    <a:pt x="987" y="63"/>
                    <a:pt x="985" y="64"/>
                    <a:pt x="985" y="65"/>
                  </a:cubicBezTo>
                  <a:cubicBezTo>
                    <a:pt x="985" y="65"/>
                    <a:pt x="988" y="66"/>
                    <a:pt x="988" y="66"/>
                  </a:cubicBezTo>
                  <a:cubicBezTo>
                    <a:pt x="987" y="67"/>
                    <a:pt x="986" y="68"/>
                    <a:pt x="986" y="69"/>
                  </a:cubicBezTo>
                  <a:cubicBezTo>
                    <a:pt x="985" y="69"/>
                    <a:pt x="985" y="70"/>
                    <a:pt x="984" y="71"/>
                  </a:cubicBezTo>
                  <a:cubicBezTo>
                    <a:pt x="984" y="71"/>
                    <a:pt x="982" y="69"/>
                    <a:pt x="982" y="69"/>
                  </a:cubicBezTo>
                  <a:cubicBezTo>
                    <a:pt x="981" y="69"/>
                    <a:pt x="981" y="71"/>
                    <a:pt x="980" y="71"/>
                  </a:cubicBezTo>
                  <a:cubicBezTo>
                    <a:pt x="979" y="71"/>
                    <a:pt x="979" y="70"/>
                    <a:pt x="978" y="70"/>
                  </a:cubicBezTo>
                  <a:cubicBezTo>
                    <a:pt x="977" y="70"/>
                    <a:pt x="977" y="71"/>
                    <a:pt x="976" y="72"/>
                  </a:cubicBezTo>
                  <a:cubicBezTo>
                    <a:pt x="976" y="72"/>
                    <a:pt x="974" y="70"/>
                    <a:pt x="974" y="70"/>
                  </a:cubicBezTo>
                  <a:cubicBezTo>
                    <a:pt x="974" y="70"/>
                    <a:pt x="976" y="68"/>
                    <a:pt x="976" y="68"/>
                  </a:cubicBezTo>
                  <a:cubicBezTo>
                    <a:pt x="976" y="68"/>
                    <a:pt x="977" y="66"/>
                    <a:pt x="977" y="66"/>
                  </a:cubicBezTo>
                  <a:cubicBezTo>
                    <a:pt x="978" y="66"/>
                    <a:pt x="980" y="68"/>
                    <a:pt x="980" y="67"/>
                  </a:cubicBezTo>
                  <a:cubicBezTo>
                    <a:pt x="980" y="67"/>
                    <a:pt x="981" y="66"/>
                    <a:pt x="981" y="65"/>
                  </a:cubicBezTo>
                  <a:cubicBezTo>
                    <a:pt x="982" y="64"/>
                    <a:pt x="983" y="64"/>
                    <a:pt x="983" y="63"/>
                  </a:cubicBezTo>
                  <a:cubicBezTo>
                    <a:pt x="983" y="63"/>
                    <a:pt x="985" y="61"/>
                    <a:pt x="985" y="61"/>
                  </a:cubicBezTo>
                  <a:cubicBezTo>
                    <a:pt x="985" y="61"/>
                    <a:pt x="983" y="59"/>
                    <a:pt x="983" y="59"/>
                  </a:cubicBezTo>
                  <a:cubicBezTo>
                    <a:pt x="982" y="59"/>
                    <a:pt x="981" y="61"/>
                    <a:pt x="981" y="61"/>
                  </a:cubicBezTo>
                  <a:cubicBezTo>
                    <a:pt x="980" y="61"/>
                    <a:pt x="979" y="60"/>
                    <a:pt x="979" y="60"/>
                  </a:cubicBezTo>
                  <a:cubicBezTo>
                    <a:pt x="978" y="59"/>
                    <a:pt x="977" y="58"/>
                    <a:pt x="976" y="58"/>
                  </a:cubicBezTo>
                  <a:cubicBezTo>
                    <a:pt x="976" y="58"/>
                    <a:pt x="975" y="56"/>
                    <a:pt x="974" y="56"/>
                  </a:cubicBezTo>
                  <a:cubicBezTo>
                    <a:pt x="974" y="56"/>
                    <a:pt x="973" y="58"/>
                    <a:pt x="972" y="58"/>
                  </a:cubicBezTo>
                  <a:cubicBezTo>
                    <a:pt x="972" y="58"/>
                    <a:pt x="971" y="57"/>
                    <a:pt x="970" y="57"/>
                  </a:cubicBezTo>
                  <a:cubicBezTo>
                    <a:pt x="970" y="57"/>
                    <a:pt x="969" y="58"/>
                    <a:pt x="969" y="59"/>
                  </a:cubicBezTo>
                  <a:cubicBezTo>
                    <a:pt x="968" y="60"/>
                    <a:pt x="967" y="60"/>
                    <a:pt x="967" y="61"/>
                  </a:cubicBezTo>
                  <a:cubicBezTo>
                    <a:pt x="966" y="62"/>
                    <a:pt x="966" y="63"/>
                    <a:pt x="965" y="63"/>
                  </a:cubicBezTo>
                  <a:cubicBezTo>
                    <a:pt x="965" y="64"/>
                    <a:pt x="964" y="65"/>
                    <a:pt x="963" y="66"/>
                  </a:cubicBezTo>
                  <a:cubicBezTo>
                    <a:pt x="963" y="66"/>
                    <a:pt x="962" y="68"/>
                    <a:pt x="962" y="68"/>
                  </a:cubicBezTo>
                  <a:cubicBezTo>
                    <a:pt x="961" y="68"/>
                    <a:pt x="961" y="70"/>
                    <a:pt x="960" y="70"/>
                  </a:cubicBezTo>
                  <a:cubicBezTo>
                    <a:pt x="960" y="70"/>
                    <a:pt x="958" y="69"/>
                    <a:pt x="958" y="68"/>
                  </a:cubicBezTo>
                  <a:cubicBezTo>
                    <a:pt x="958" y="68"/>
                    <a:pt x="959" y="67"/>
                    <a:pt x="960" y="66"/>
                  </a:cubicBezTo>
                  <a:cubicBezTo>
                    <a:pt x="960" y="65"/>
                    <a:pt x="961" y="65"/>
                    <a:pt x="961" y="64"/>
                  </a:cubicBezTo>
                  <a:cubicBezTo>
                    <a:pt x="962" y="63"/>
                    <a:pt x="962" y="62"/>
                    <a:pt x="963" y="62"/>
                  </a:cubicBezTo>
                  <a:cubicBezTo>
                    <a:pt x="962" y="61"/>
                    <a:pt x="961" y="61"/>
                    <a:pt x="961" y="60"/>
                  </a:cubicBezTo>
                  <a:cubicBezTo>
                    <a:pt x="960" y="60"/>
                    <a:pt x="959" y="58"/>
                    <a:pt x="958" y="58"/>
                  </a:cubicBezTo>
                  <a:cubicBezTo>
                    <a:pt x="958" y="58"/>
                    <a:pt x="957" y="60"/>
                    <a:pt x="957" y="61"/>
                  </a:cubicBezTo>
                  <a:cubicBezTo>
                    <a:pt x="956" y="61"/>
                    <a:pt x="955" y="59"/>
                    <a:pt x="955" y="59"/>
                  </a:cubicBezTo>
                  <a:cubicBezTo>
                    <a:pt x="954" y="59"/>
                    <a:pt x="953" y="61"/>
                    <a:pt x="953" y="61"/>
                  </a:cubicBezTo>
                  <a:cubicBezTo>
                    <a:pt x="952" y="61"/>
                    <a:pt x="951" y="60"/>
                    <a:pt x="951" y="59"/>
                  </a:cubicBezTo>
                  <a:cubicBezTo>
                    <a:pt x="950" y="59"/>
                    <a:pt x="949" y="58"/>
                    <a:pt x="948" y="58"/>
                  </a:cubicBezTo>
                  <a:cubicBezTo>
                    <a:pt x="948" y="58"/>
                    <a:pt x="947" y="56"/>
                    <a:pt x="946" y="56"/>
                  </a:cubicBezTo>
                  <a:cubicBezTo>
                    <a:pt x="946" y="56"/>
                    <a:pt x="945" y="58"/>
                    <a:pt x="944" y="58"/>
                  </a:cubicBezTo>
                  <a:cubicBezTo>
                    <a:pt x="944" y="58"/>
                    <a:pt x="943" y="56"/>
                    <a:pt x="942" y="56"/>
                  </a:cubicBezTo>
                  <a:cubicBezTo>
                    <a:pt x="942" y="57"/>
                    <a:pt x="941" y="59"/>
                    <a:pt x="940" y="59"/>
                  </a:cubicBezTo>
                  <a:cubicBezTo>
                    <a:pt x="940" y="59"/>
                    <a:pt x="939" y="57"/>
                    <a:pt x="938" y="57"/>
                  </a:cubicBezTo>
                  <a:cubicBezTo>
                    <a:pt x="938" y="57"/>
                    <a:pt x="937" y="59"/>
                    <a:pt x="937" y="59"/>
                  </a:cubicBezTo>
                  <a:cubicBezTo>
                    <a:pt x="936" y="59"/>
                    <a:pt x="935" y="57"/>
                    <a:pt x="934" y="58"/>
                  </a:cubicBezTo>
                  <a:cubicBezTo>
                    <a:pt x="934" y="58"/>
                    <a:pt x="933" y="60"/>
                    <a:pt x="933" y="60"/>
                  </a:cubicBezTo>
                  <a:cubicBezTo>
                    <a:pt x="932" y="60"/>
                    <a:pt x="931" y="58"/>
                    <a:pt x="930" y="58"/>
                  </a:cubicBezTo>
                  <a:cubicBezTo>
                    <a:pt x="930" y="58"/>
                    <a:pt x="929" y="60"/>
                    <a:pt x="929" y="60"/>
                  </a:cubicBezTo>
                  <a:cubicBezTo>
                    <a:pt x="929" y="61"/>
                    <a:pt x="931" y="61"/>
                    <a:pt x="931" y="62"/>
                  </a:cubicBezTo>
                  <a:cubicBezTo>
                    <a:pt x="931" y="62"/>
                    <a:pt x="929" y="64"/>
                    <a:pt x="929" y="64"/>
                  </a:cubicBezTo>
                  <a:cubicBezTo>
                    <a:pt x="929" y="64"/>
                    <a:pt x="927" y="62"/>
                    <a:pt x="927" y="63"/>
                  </a:cubicBezTo>
                  <a:cubicBezTo>
                    <a:pt x="926" y="63"/>
                    <a:pt x="926" y="65"/>
                    <a:pt x="925" y="65"/>
                  </a:cubicBezTo>
                  <a:cubicBezTo>
                    <a:pt x="925" y="64"/>
                    <a:pt x="923" y="64"/>
                    <a:pt x="923" y="63"/>
                  </a:cubicBezTo>
                  <a:cubicBezTo>
                    <a:pt x="923" y="63"/>
                    <a:pt x="925" y="61"/>
                    <a:pt x="925" y="61"/>
                  </a:cubicBezTo>
                  <a:cubicBezTo>
                    <a:pt x="925" y="60"/>
                    <a:pt x="926" y="59"/>
                    <a:pt x="926" y="59"/>
                  </a:cubicBezTo>
                  <a:cubicBezTo>
                    <a:pt x="927" y="58"/>
                    <a:pt x="928" y="57"/>
                    <a:pt x="928" y="56"/>
                  </a:cubicBezTo>
                  <a:cubicBezTo>
                    <a:pt x="928" y="56"/>
                    <a:pt x="926" y="55"/>
                    <a:pt x="926" y="55"/>
                  </a:cubicBezTo>
                  <a:cubicBezTo>
                    <a:pt x="926" y="54"/>
                    <a:pt x="928" y="53"/>
                    <a:pt x="928" y="52"/>
                  </a:cubicBezTo>
                  <a:cubicBezTo>
                    <a:pt x="928" y="52"/>
                    <a:pt x="925" y="51"/>
                    <a:pt x="925" y="51"/>
                  </a:cubicBezTo>
                  <a:cubicBezTo>
                    <a:pt x="926" y="50"/>
                    <a:pt x="927" y="49"/>
                    <a:pt x="927" y="48"/>
                  </a:cubicBezTo>
                  <a:cubicBezTo>
                    <a:pt x="928" y="48"/>
                    <a:pt x="928" y="47"/>
                    <a:pt x="929" y="46"/>
                  </a:cubicBezTo>
                  <a:cubicBezTo>
                    <a:pt x="929" y="46"/>
                    <a:pt x="930" y="44"/>
                    <a:pt x="930" y="44"/>
                  </a:cubicBezTo>
                  <a:cubicBezTo>
                    <a:pt x="930" y="44"/>
                    <a:pt x="929" y="42"/>
                    <a:pt x="928" y="42"/>
                  </a:cubicBezTo>
                  <a:cubicBezTo>
                    <a:pt x="928" y="42"/>
                    <a:pt x="927" y="44"/>
                    <a:pt x="927" y="45"/>
                  </a:cubicBezTo>
                  <a:cubicBezTo>
                    <a:pt x="926" y="45"/>
                    <a:pt x="924" y="43"/>
                    <a:pt x="924" y="43"/>
                  </a:cubicBezTo>
                  <a:cubicBezTo>
                    <a:pt x="924" y="43"/>
                    <a:pt x="923" y="45"/>
                    <a:pt x="923" y="45"/>
                  </a:cubicBezTo>
                  <a:cubicBezTo>
                    <a:pt x="923" y="46"/>
                    <a:pt x="925" y="46"/>
                    <a:pt x="925" y="47"/>
                  </a:cubicBezTo>
                  <a:cubicBezTo>
                    <a:pt x="925" y="47"/>
                    <a:pt x="923" y="48"/>
                    <a:pt x="923" y="49"/>
                  </a:cubicBezTo>
                  <a:cubicBezTo>
                    <a:pt x="923" y="50"/>
                    <a:pt x="925" y="50"/>
                    <a:pt x="925" y="51"/>
                  </a:cubicBezTo>
                  <a:cubicBezTo>
                    <a:pt x="925" y="51"/>
                    <a:pt x="924" y="52"/>
                    <a:pt x="924" y="53"/>
                  </a:cubicBezTo>
                  <a:cubicBezTo>
                    <a:pt x="924" y="53"/>
                    <a:pt x="926" y="54"/>
                    <a:pt x="926" y="55"/>
                  </a:cubicBezTo>
                  <a:cubicBezTo>
                    <a:pt x="926" y="55"/>
                    <a:pt x="925" y="56"/>
                    <a:pt x="924" y="57"/>
                  </a:cubicBezTo>
                  <a:cubicBezTo>
                    <a:pt x="924" y="57"/>
                    <a:pt x="923" y="59"/>
                    <a:pt x="923" y="59"/>
                  </a:cubicBezTo>
                  <a:cubicBezTo>
                    <a:pt x="922" y="59"/>
                    <a:pt x="920" y="58"/>
                    <a:pt x="920" y="57"/>
                  </a:cubicBezTo>
                  <a:cubicBezTo>
                    <a:pt x="920" y="57"/>
                    <a:pt x="919" y="56"/>
                    <a:pt x="918" y="56"/>
                  </a:cubicBezTo>
                  <a:cubicBezTo>
                    <a:pt x="918" y="56"/>
                    <a:pt x="916" y="54"/>
                    <a:pt x="916" y="54"/>
                  </a:cubicBezTo>
                  <a:cubicBezTo>
                    <a:pt x="915" y="54"/>
                    <a:pt x="914" y="56"/>
                    <a:pt x="914" y="56"/>
                  </a:cubicBezTo>
                  <a:cubicBezTo>
                    <a:pt x="914" y="57"/>
                    <a:pt x="913" y="58"/>
                    <a:pt x="912" y="58"/>
                  </a:cubicBezTo>
                  <a:cubicBezTo>
                    <a:pt x="912" y="59"/>
                    <a:pt x="910" y="57"/>
                    <a:pt x="910" y="57"/>
                  </a:cubicBezTo>
                  <a:cubicBezTo>
                    <a:pt x="910" y="57"/>
                    <a:pt x="908" y="55"/>
                    <a:pt x="908" y="55"/>
                  </a:cubicBezTo>
                  <a:cubicBezTo>
                    <a:pt x="908" y="55"/>
                    <a:pt x="906" y="57"/>
                    <a:pt x="906" y="57"/>
                  </a:cubicBezTo>
                  <a:cubicBezTo>
                    <a:pt x="906" y="57"/>
                    <a:pt x="905" y="60"/>
                    <a:pt x="905" y="60"/>
                  </a:cubicBezTo>
                  <a:cubicBezTo>
                    <a:pt x="904" y="59"/>
                    <a:pt x="903" y="58"/>
                    <a:pt x="902" y="58"/>
                  </a:cubicBezTo>
                  <a:cubicBezTo>
                    <a:pt x="902" y="57"/>
                    <a:pt x="901" y="57"/>
                    <a:pt x="900" y="56"/>
                  </a:cubicBezTo>
                  <a:cubicBezTo>
                    <a:pt x="900" y="56"/>
                    <a:pt x="898" y="55"/>
                    <a:pt x="898" y="54"/>
                  </a:cubicBezTo>
                  <a:cubicBezTo>
                    <a:pt x="898" y="54"/>
                    <a:pt x="899" y="52"/>
                    <a:pt x="900" y="52"/>
                  </a:cubicBezTo>
                  <a:cubicBezTo>
                    <a:pt x="899" y="52"/>
                    <a:pt x="898" y="50"/>
                    <a:pt x="897" y="50"/>
                  </a:cubicBezTo>
                  <a:cubicBezTo>
                    <a:pt x="897" y="51"/>
                    <a:pt x="896" y="52"/>
                    <a:pt x="896" y="53"/>
                  </a:cubicBezTo>
                  <a:cubicBezTo>
                    <a:pt x="895" y="53"/>
                    <a:pt x="895" y="54"/>
                    <a:pt x="894" y="55"/>
                  </a:cubicBezTo>
                  <a:cubicBezTo>
                    <a:pt x="893" y="56"/>
                    <a:pt x="893" y="56"/>
                    <a:pt x="892" y="57"/>
                  </a:cubicBezTo>
                  <a:cubicBezTo>
                    <a:pt x="892" y="58"/>
                    <a:pt x="891" y="59"/>
                    <a:pt x="890" y="59"/>
                  </a:cubicBezTo>
                  <a:cubicBezTo>
                    <a:pt x="890" y="59"/>
                    <a:pt x="889" y="58"/>
                    <a:pt x="888" y="58"/>
                  </a:cubicBezTo>
                  <a:cubicBezTo>
                    <a:pt x="888" y="58"/>
                    <a:pt x="886" y="56"/>
                    <a:pt x="886" y="56"/>
                  </a:cubicBezTo>
                  <a:cubicBezTo>
                    <a:pt x="886" y="56"/>
                    <a:pt x="888" y="54"/>
                    <a:pt x="888" y="54"/>
                  </a:cubicBezTo>
                  <a:cubicBezTo>
                    <a:pt x="887" y="54"/>
                    <a:pt x="886" y="52"/>
                    <a:pt x="885" y="52"/>
                  </a:cubicBezTo>
                  <a:cubicBezTo>
                    <a:pt x="885" y="52"/>
                    <a:pt x="884" y="54"/>
                    <a:pt x="884" y="54"/>
                  </a:cubicBezTo>
                  <a:cubicBezTo>
                    <a:pt x="883" y="55"/>
                    <a:pt x="883" y="56"/>
                    <a:pt x="882" y="57"/>
                  </a:cubicBezTo>
                  <a:cubicBezTo>
                    <a:pt x="882" y="57"/>
                    <a:pt x="881" y="59"/>
                    <a:pt x="880" y="59"/>
                  </a:cubicBezTo>
                  <a:cubicBezTo>
                    <a:pt x="880" y="59"/>
                    <a:pt x="878" y="57"/>
                    <a:pt x="878" y="57"/>
                  </a:cubicBezTo>
                  <a:cubicBezTo>
                    <a:pt x="878" y="57"/>
                    <a:pt x="876" y="59"/>
                    <a:pt x="876" y="59"/>
                  </a:cubicBezTo>
                  <a:cubicBezTo>
                    <a:pt x="877" y="60"/>
                    <a:pt x="879" y="61"/>
                    <a:pt x="879" y="61"/>
                  </a:cubicBezTo>
                  <a:cubicBezTo>
                    <a:pt x="879" y="62"/>
                    <a:pt x="877" y="63"/>
                    <a:pt x="877" y="63"/>
                  </a:cubicBezTo>
                  <a:cubicBezTo>
                    <a:pt x="876" y="64"/>
                    <a:pt x="876" y="65"/>
                    <a:pt x="875" y="65"/>
                  </a:cubicBezTo>
                  <a:cubicBezTo>
                    <a:pt x="875" y="66"/>
                    <a:pt x="874" y="68"/>
                    <a:pt x="874" y="68"/>
                  </a:cubicBezTo>
                  <a:cubicBezTo>
                    <a:pt x="873" y="68"/>
                    <a:pt x="872" y="66"/>
                    <a:pt x="871" y="66"/>
                  </a:cubicBezTo>
                  <a:cubicBezTo>
                    <a:pt x="871" y="66"/>
                    <a:pt x="870" y="68"/>
                    <a:pt x="870" y="68"/>
                  </a:cubicBezTo>
                  <a:cubicBezTo>
                    <a:pt x="868" y="67"/>
                    <a:pt x="867" y="66"/>
                    <a:pt x="865" y="65"/>
                  </a:cubicBezTo>
                  <a:cubicBezTo>
                    <a:pt x="866" y="64"/>
                    <a:pt x="866" y="63"/>
                    <a:pt x="867" y="63"/>
                  </a:cubicBezTo>
                  <a:cubicBezTo>
                    <a:pt x="867" y="62"/>
                    <a:pt x="869" y="61"/>
                    <a:pt x="869" y="60"/>
                  </a:cubicBezTo>
                  <a:cubicBezTo>
                    <a:pt x="869" y="60"/>
                    <a:pt x="866" y="59"/>
                    <a:pt x="866" y="59"/>
                  </a:cubicBezTo>
                  <a:cubicBezTo>
                    <a:pt x="867" y="58"/>
                    <a:pt x="868" y="56"/>
                    <a:pt x="868" y="56"/>
                  </a:cubicBezTo>
                  <a:cubicBezTo>
                    <a:pt x="869" y="56"/>
                    <a:pt x="870" y="58"/>
                    <a:pt x="870" y="58"/>
                  </a:cubicBezTo>
                  <a:cubicBezTo>
                    <a:pt x="871" y="58"/>
                    <a:pt x="872" y="59"/>
                    <a:pt x="873" y="60"/>
                  </a:cubicBezTo>
                  <a:cubicBezTo>
                    <a:pt x="873" y="60"/>
                    <a:pt x="874" y="61"/>
                    <a:pt x="875" y="62"/>
                  </a:cubicBezTo>
                  <a:cubicBezTo>
                    <a:pt x="875" y="61"/>
                    <a:pt x="877" y="60"/>
                    <a:pt x="876" y="59"/>
                  </a:cubicBezTo>
                  <a:cubicBezTo>
                    <a:pt x="876" y="59"/>
                    <a:pt x="874" y="58"/>
                    <a:pt x="874" y="58"/>
                  </a:cubicBezTo>
                  <a:cubicBezTo>
                    <a:pt x="874" y="57"/>
                    <a:pt x="876" y="56"/>
                    <a:pt x="876" y="55"/>
                  </a:cubicBezTo>
                  <a:cubicBezTo>
                    <a:pt x="876" y="55"/>
                    <a:pt x="874" y="54"/>
                    <a:pt x="874" y="54"/>
                  </a:cubicBezTo>
                  <a:cubicBezTo>
                    <a:pt x="874" y="53"/>
                    <a:pt x="876" y="52"/>
                    <a:pt x="875" y="51"/>
                  </a:cubicBezTo>
                  <a:cubicBezTo>
                    <a:pt x="875" y="51"/>
                    <a:pt x="874" y="50"/>
                    <a:pt x="873" y="50"/>
                  </a:cubicBezTo>
                  <a:cubicBezTo>
                    <a:pt x="873" y="50"/>
                    <a:pt x="872" y="52"/>
                    <a:pt x="871" y="52"/>
                  </a:cubicBezTo>
                  <a:cubicBezTo>
                    <a:pt x="871" y="52"/>
                    <a:pt x="870" y="50"/>
                    <a:pt x="869" y="50"/>
                  </a:cubicBezTo>
                  <a:cubicBezTo>
                    <a:pt x="869" y="51"/>
                    <a:pt x="868" y="52"/>
                    <a:pt x="868" y="52"/>
                  </a:cubicBezTo>
                  <a:cubicBezTo>
                    <a:pt x="867" y="53"/>
                    <a:pt x="866" y="55"/>
                    <a:pt x="866" y="55"/>
                  </a:cubicBezTo>
                  <a:cubicBezTo>
                    <a:pt x="865" y="55"/>
                    <a:pt x="864" y="53"/>
                    <a:pt x="864" y="53"/>
                  </a:cubicBezTo>
                  <a:cubicBezTo>
                    <a:pt x="863" y="52"/>
                    <a:pt x="862" y="52"/>
                    <a:pt x="861" y="51"/>
                  </a:cubicBezTo>
                  <a:cubicBezTo>
                    <a:pt x="861" y="51"/>
                    <a:pt x="859" y="50"/>
                    <a:pt x="859" y="50"/>
                  </a:cubicBezTo>
                  <a:cubicBezTo>
                    <a:pt x="859" y="50"/>
                    <a:pt x="858" y="51"/>
                    <a:pt x="857" y="52"/>
                  </a:cubicBezTo>
                  <a:cubicBezTo>
                    <a:pt x="857" y="53"/>
                    <a:pt x="856" y="53"/>
                    <a:pt x="856" y="54"/>
                  </a:cubicBezTo>
                  <a:cubicBezTo>
                    <a:pt x="855" y="55"/>
                    <a:pt x="855" y="56"/>
                    <a:pt x="854" y="56"/>
                  </a:cubicBezTo>
                  <a:cubicBezTo>
                    <a:pt x="853" y="57"/>
                    <a:pt x="853" y="58"/>
                    <a:pt x="852" y="59"/>
                  </a:cubicBezTo>
                  <a:cubicBezTo>
                    <a:pt x="852" y="59"/>
                    <a:pt x="851" y="61"/>
                    <a:pt x="851" y="61"/>
                  </a:cubicBezTo>
                  <a:cubicBezTo>
                    <a:pt x="850" y="61"/>
                    <a:pt x="849" y="59"/>
                    <a:pt x="848" y="59"/>
                  </a:cubicBezTo>
                  <a:cubicBezTo>
                    <a:pt x="848" y="58"/>
                    <a:pt x="847" y="58"/>
                    <a:pt x="846" y="57"/>
                  </a:cubicBezTo>
                  <a:cubicBezTo>
                    <a:pt x="846" y="57"/>
                    <a:pt x="844" y="56"/>
                    <a:pt x="844" y="56"/>
                  </a:cubicBezTo>
                  <a:cubicBezTo>
                    <a:pt x="843" y="56"/>
                    <a:pt x="842" y="54"/>
                    <a:pt x="842" y="54"/>
                  </a:cubicBezTo>
                  <a:cubicBezTo>
                    <a:pt x="841" y="54"/>
                    <a:pt x="840" y="56"/>
                    <a:pt x="840" y="56"/>
                  </a:cubicBezTo>
                  <a:cubicBezTo>
                    <a:pt x="840" y="57"/>
                    <a:pt x="839" y="58"/>
                    <a:pt x="838" y="58"/>
                  </a:cubicBezTo>
                  <a:cubicBezTo>
                    <a:pt x="838" y="59"/>
                    <a:pt x="837" y="57"/>
                    <a:pt x="836" y="57"/>
                  </a:cubicBezTo>
                  <a:cubicBezTo>
                    <a:pt x="835" y="57"/>
                    <a:pt x="835" y="59"/>
                    <a:pt x="834" y="59"/>
                  </a:cubicBezTo>
                  <a:cubicBezTo>
                    <a:pt x="834" y="59"/>
                    <a:pt x="833" y="57"/>
                    <a:pt x="832" y="57"/>
                  </a:cubicBezTo>
                  <a:cubicBezTo>
                    <a:pt x="832" y="57"/>
                    <a:pt x="831" y="59"/>
                    <a:pt x="830" y="59"/>
                  </a:cubicBezTo>
                  <a:cubicBezTo>
                    <a:pt x="830" y="60"/>
                    <a:pt x="829" y="62"/>
                    <a:pt x="829" y="62"/>
                  </a:cubicBezTo>
                  <a:cubicBezTo>
                    <a:pt x="828" y="62"/>
                    <a:pt x="827" y="60"/>
                    <a:pt x="826" y="60"/>
                  </a:cubicBezTo>
                  <a:cubicBezTo>
                    <a:pt x="826" y="60"/>
                    <a:pt x="825" y="62"/>
                    <a:pt x="825" y="62"/>
                  </a:cubicBezTo>
                  <a:cubicBezTo>
                    <a:pt x="824" y="62"/>
                    <a:pt x="823" y="60"/>
                    <a:pt x="823" y="61"/>
                  </a:cubicBezTo>
                  <a:cubicBezTo>
                    <a:pt x="822" y="61"/>
                    <a:pt x="822" y="62"/>
                    <a:pt x="821" y="63"/>
                  </a:cubicBezTo>
                  <a:cubicBezTo>
                    <a:pt x="820" y="63"/>
                    <a:pt x="820" y="64"/>
                    <a:pt x="819" y="65"/>
                  </a:cubicBezTo>
                  <a:cubicBezTo>
                    <a:pt x="819" y="65"/>
                    <a:pt x="817" y="63"/>
                    <a:pt x="817" y="63"/>
                  </a:cubicBezTo>
                  <a:cubicBezTo>
                    <a:pt x="817" y="63"/>
                    <a:pt x="818" y="61"/>
                    <a:pt x="819" y="61"/>
                  </a:cubicBezTo>
                  <a:cubicBezTo>
                    <a:pt x="819" y="61"/>
                    <a:pt x="820" y="59"/>
                    <a:pt x="820" y="59"/>
                  </a:cubicBezTo>
                  <a:cubicBezTo>
                    <a:pt x="821" y="59"/>
                    <a:pt x="822" y="61"/>
                    <a:pt x="823" y="61"/>
                  </a:cubicBezTo>
                  <a:cubicBezTo>
                    <a:pt x="823" y="60"/>
                    <a:pt x="824" y="59"/>
                    <a:pt x="824" y="58"/>
                  </a:cubicBezTo>
                  <a:cubicBezTo>
                    <a:pt x="825" y="58"/>
                    <a:pt x="825" y="57"/>
                    <a:pt x="826" y="56"/>
                  </a:cubicBezTo>
                  <a:cubicBezTo>
                    <a:pt x="826" y="55"/>
                    <a:pt x="827" y="55"/>
                    <a:pt x="828" y="54"/>
                  </a:cubicBezTo>
                  <a:cubicBezTo>
                    <a:pt x="828" y="53"/>
                    <a:pt x="829" y="52"/>
                    <a:pt x="829" y="52"/>
                  </a:cubicBezTo>
                  <a:cubicBezTo>
                    <a:pt x="830" y="52"/>
                    <a:pt x="831" y="53"/>
                    <a:pt x="832" y="53"/>
                  </a:cubicBezTo>
                  <a:cubicBezTo>
                    <a:pt x="832" y="53"/>
                    <a:pt x="834" y="55"/>
                    <a:pt x="834" y="55"/>
                  </a:cubicBezTo>
                  <a:cubicBezTo>
                    <a:pt x="834" y="54"/>
                    <a:pt x="835" y="53"/>
                    <a:pt x="836" y="53"/>
                  </a:cubicBezTo>
                  <a:cubicBezTo>
                    <a:pt x="836" y="53"/>
                    <a:pt x="837" y="51"/>
                    <a:pt x="837" y="51"/>
                  </a:cubicBezTo>
                  <a:cubicBezTo>
                    <a:pt x="837" y="50"/>
                    <a:pt x="835" y="49"/>
                    <a:pt x="835" y="49"/>
                  </a:cubicBezTo>
                  <a:cubicBezTo>
                    <a:pt x="835" y="48"/>
                    <a:pt x="836" y="47"/>
                    <a:pt x="837" y="47"/>
                  </a:cubicBezTo>
                  <a:cubicBezTo>
                    <a:pt x="837" y="46"/>
                    <a:pt x="838" y="45"/>
                    <a:pt x="838" y="44"/>
                  </a:cubicBezTo>
                  <a:cubicBezTo>
                    <a:pt x="839" y="44"/>
                    <a:pt x="840" y="43"/>
                    <a:pt x="840" y="42"/>
                  </a:cubicBezTo>
                  <a:cubicBezTo>
                    <a:pt x="839" y="41"/>
                    <a:pt x="837" y="40"/>
                    <a:pt x="836" y="39"/>
                  </a:cubicBezTo>
                  <a:cubicBezTo>
                    <a:pt x="835" y="38"/>
                    <a:pt x="834" y="38"/>
                    <a:pt x="833" y="37"/>
                  </a:cubicBezTo>
                  <a:cubicBezTo>
                    <a:pt x="833" y="38"/>
                    <a:pt x="832" y="39"/>
                    <a:pt x="832" y="39"/>
                  </a:cubicBezTo>
                  <a:cubicBezTo>
                    <a:pt x="832" y="40"/>
                    <a:pt x="834" y="40"/>
                    <a:pt x="834" y="41"/>
                  </a:cubicBezTo>
                  <a:cubicBezTo>
                    <a:pt x="834" y="42"/>
                    <a:pt x="832" y="43"/>
                    <a:pt x="832" y="43"/>
                  </a:cubicBezTo>
                  <a:cubicBezTo>
                    <a:pt x="832" y="43"/>
                    <a:pt x="834" y="45"/>
                    <a:pt x="834" y="45"/>
                  </a:cubicBezTo>
                  <a:cubicBezTo>
                    <a:pt x="834" y="45"/>
                    <a:pt x="833" y="47"/>
                    <a:pt x="833" y="47"/>
                  </a:cubicBezTo>
                  <a:cubicBezTo>
                    <a:pt x="832" y="47"/>
                    <a:pt x="831" y="46"/>
                    <a:pt x="831" y="45"/>
                  </a:cubicBezTo>
                  <a:cubicBezTo>
                    <a:pt x="830" y="45"/>
                    <a:pt x="829" y="44"/>
                    <a:pt x="828" y="44"/>
                  </a:cubicBezTo>
                  <a:cubicBezTo>
                    <a:pt x="828" y="44"/>
                    <a:pt x="827" y="46"/>
                    <a:pt x="827" y="46"/>
                  </a:cubicBezTo>
                  <a:cubicBezTo>
                    <a:pt x="826" y="46"/>
                    <a:pt x="825" y="44"/>
                    <a:pt x="824" y="44"/>
                  </a:cubicBezTo>
                  <a:cubicBezTo>
                    <a:pt x="824" y="44"/>
                    <a:pt x="823" y="46"/>
                    <a:pt x="823" y="46"/>
                  </a:cubicBezTo>
                  <a:cubicBezTo>
                    <a:pt x="822" y="47"/>
                    <a:pt x="821" y="49"/>
                    <a:pt x="821" y="49"/>
                  </a:cubicBezTo>
                  <a:cubicBezTo>
                    <a:pt x="821" y="49"/>
                    <a:pt x="819" y="47"/>
                    <a:pt x="819" y="47"/>
                  </a:cubicBezTo>
                  <a:cubicBezTo>
                    <a:pt x="818" y="47"/>
                    <a:pt x="817" y="49"/>
                    <a:pt x="817" y="49"/>
                  </a:cubicBezTo>
                  <a:cubicBezTo>
                    <a:pt x="816" y="50"/>
                    <a:pt x="816" y="51"/>
                    <a:pt x="815" y="51"/>
                  </a:cubicBezTo>
                  <a:cubicBezTo>
                    <a:pt x="815" y="52"/>
                    <a:pt x="814" y="53"/>
                    <a:pt x="814" y="54"/>
                  </a:cubicBezTo>
                  <a:cubicBezTo>
                    <a:pt x="813" y="54"/>
                    <a:pt x="812" y="56"/>
                    <a:pt x="812" y="56"/>
                  </a:cubicBezTo>
                  <a:cubicBezTo>
                    <a:pt x="811" y="56"/>
                    <a:pt x="810" y="54"/>
                    <a:pt x="810" y="54"/>
                  </a:cubicBezTo>
                  <a:cubicBezTo>
                    <a:pt x="809" y="54"/>
                    <a:pt x="809" y="56"/>
                    <a:pt x="808" y="56"/>
                  </a:cubicBezTo>
                  <a:cubicBezTo>
                    <a:pt x="808" y="57"/>
                    <a:pt x="806" y="55"/>
                    <a:pt x="806" y="55"/>
                  </a:cubicBezTo>
                  <a:cubicBezTo>
                    <a:pt x="805" y="55"/>
                    <a:pt x="804" y="53"/>
                    <a:pt x="803" y="53"/>
                  </a:cubicBezTo>
                  <a:cubicBezTo>
                    <a:pt x="803" y="53"/>
                    <a:pt x="805" y="51"/>
                    <a:pt x="805" y="51"/>
                  </a:cubicBezTo>
                  <a:cubicBezTo>
                    <a:pt x="806" y="50"/>
                    <a:pt x="806" y="49"/>
                    <a:pt x="807" y="49"/>
                  </a:cubicBezTo>
                  <a:cubicBezTo>
                    <a:pt x="807" y="48"/>
                    <a:pt x="808" y="47"/>
                    <a:pt x="809" y="46"/>
                  </a:cubicBezTo>
                  <a:cubicBezTo>
                    <a:pt x="808" y="46"/>
                    <a:pt x="807" y="45"/>
                    <a:pt x="806" y="45"/>
                  </a:cubicBezTo>
                  <a:cubicBezTo>
                    <a:pt x="806" y="45"/>
                    <a:pt x="805" y="47"/>
                    <a:pt x="805" y="47"/>
                  </a:cubicBezTo>
                  <a:cubicBezTo>
                    <a:pt x="804" y="47"/>
                    <a:pt x="803" y="45"/>
                    <a:pt x="802" y="45"/>
                  </a:cubicBezTo>
                  <a:cubicBezTo>
                    <a:pt x="802" y="45"/>
                    <a:pt x="801" y="47"/>
                    <a:pt x="801" y="47"/>
                  </a:cubicBezTo>
                  <a:cubicBezTo>
                    <a:pt x="800" y="48"/>
                    <a:pt x="800" y="49"/>
                    <a:pt x="799" y="50"/>
                  </a:cubicBezTo>
                  <a:cubicBezTo>
                    <a:pt x="798" y="50"/>
                    <a:pt x="798" y="51"/>
                    <a:pt x="797" y="52"/>
                  </a:cubicBezTo>
                  <a:cubicBezTo>
                    <a:pt x="797" y="51"/>
                    <a:pt x="796" y="51"/>
                    <a:pt x="795" y="50"/>
                  </a:cubicBezTo>
                  <a:cubicBezTo>
                    <a:pt x="795" y="50"/>
                    <a:pt x="793" y="48"/>
                    <a:pt x="793" y="48"/>
                  </a:cubicBezTo>
                  <a:cubicBezTo>
                    <a:pt x="792" y="49"/>
                    <a:pt x="792" y="50"/>
                    <a:pt x="791" y="51"/>
                  </a:cubicBezTo>
                  <a:cubicBezTo>
                    <a:pt x="793" y="52"/>
                    <a:pt x="794" y="53"/>
                    <a:pt x="796" y="54"/>
                  </a:cubicBezTo>
                  <a:cubicBezTo>
                    <a:pt x="796" y="55"/>
                    <a:pt x="797" y="55"/>
                    <a:pt x="798" y="56"/>
                  </a:cubicBezTo>
                  <a:cubicBezTo>
                    <a:pt x="799" y="56"/>
                    <a:pt x="799" y="57"/>
                    <a:pt x="800" y="58"/>
                  </a:cubicBezTo>
                  <a:cubicBezTo>
                    <a:pt x="800" y="58"/>
                    <a:pt x="802" y="59"/>
                    <a:pt x="802" y="59"/>
                  </a:cubicBezTo>
                  <a:cubicBezTo>
                    <a:pt x="802" y="59"/>
                    <a:pt x="804" y="57"/>
                    <a:pt x="804" y="57"/>
                  </a:cubicBezTo>
                  <a:cubicBezTo>
                    <a:pt x="804" y="57"/>
                    <a:pt x="806" y="58"/>
                    <a:pt x="806" y="59"/>
                  </a:cubicBezTo>
                  <a:cubicBezTo>
                    <a:pt x="806" y="59"/>
                    <a:pt x="805" y="61"/>
                    <a:pt x="805" y="61"/>
                  </a:cubicBezTo>
                  <a:cubicBezTo>
                    <a:pt x="804" y="61"/>
                    <a:pt x="803" y="63"/>
                    <a:pt x="803" y="63"/>
                  </a:cubicBezTo>
                  <a:cubicBezTo>
                    <a:pt x="802" y="63"/>
                    <a:pt x="801" y="62"/>
                    <a:pt x="801" y="61"/>
                  </a:cubicBezTo>
                  <a:cubicBezTo>
                    <a:pt x="800" y="62"/>
                    <a:pt x="799" y="63"/>
                    <a:pt x="799" y="64"/>
                  </a:cubicBezTo>
                  <a:cubicBezTo>
                    <a:pt x="799" y="64"/>
                    <a:pt x="797" y="66"/>
                    <a:pt x="797" y="66"/>
                  </a:cubicBezTo>
                  <a:cubicBezTo>
                    <a:pt x="796" y="66"/>
                    <a:pt x="796" y="64"/>
                    <a:pt x="795" y="64"/>
                  </a:cubicBezTo>
                  <a:cubicBezTo>
                    <a:pt x="795" y="64"/>
                    <a:pt x="793" y="67"/>
                    <a:pt x="793" y="66"/>
                  </a:cubicBezTo>
                  <a:cubicBezTo>
                    <a:pt x="793" y="66"/>
                    <a:pt x="791" y="65"/>
                    <a:pt x="791" y="65"/>
                  </a:cubicBezTo>
                  <a:cubicBezTo>
                    <a:pt x="791" y="64"/>
                    <a:pt x="793" y="63"/>
                    <a:pt x="793" y="63"/>
                  </a:cubicBezTo>
                  <a:cubicBezTo>
                    <a:pt x="793" y="62"/>
                    <a:pt x="795" y="60"/>
                    <a:pt x="794" y="60"/>
                  </a:cubicBezTo>
                  <a:cubicBezTo>
                    <a:pt x="794" y="60"/>
                    <a:pt x="792" y="59"/>
                    <a:pt x="792" y="59"/>
                  </a:cubicBezTo>
                  <a:cubicBezTo>
                    <a:pt x="792" y="59"/>
                    <a:pt x="791" y="61"/>
                    <a:pt x="791" y="61"/>
                  </a:cubicBezTo>
                  <a:cubicBezTo>
                    <a:pt x="790" y="61"/>
                    <a:pt x="789" y="60"/>
                    <a:pt x="788" y="59"/>
                  </a:cubicBezTo>
                  <a:cubicBezTo>
                    <a:pt x="788" y="59"/>
                    <a:pt x="786" y="58"/>
                    <a:pt x="786" y="57"/>
                  </a:cubicBezTo>
                  <a:cubicBezTo>
                    <a:pt x="786" y="57"/>
                    <a:pt x="788" y="55"/>
                    <a:pt x="788" y="55"/>
                  </a:cubicBezTo>
                  <a:cubicBezTo>
                    <a:pt x="788" y="54"/>
                    <a:pt x="789" y="54"/>
                    <a:pt x="789" y="53"/>
                  </a:cubicBezTo>
                  <a:cubicBezTo>
                    <a:pt x="790" y="52"/>
                    <a:pt x="791" y="51"/>
                    <a:pt x="791" y="51"/>
                  </a:cubicBezTo>
                  <a:cubicBezTo>
                    <a:pt x="791" y="50"/>
                    <a:pt x="789" y="49"/>
                    <a:pt x="789" y="49"/>
                  </a:cubicBezTo>
                  <a:cubicBezTo>
                    <a:pt x="789" y="48"/>
                    <a:pt x="791" y="47"/>
                    <a:pt x="791" y="47"/>
                  </a:cubicBezTo>
                  <a:cubicBezTo>
                    <a:pt x="791" y="46"/>
                    <a:pt x="788" y="46"/>
                    <a:pt x="788" y="45"/>
                  </a:cubicBezTo>
                  <a:cubicBezTo>
                    <a:pt x="788" y="46"/>
                    <a:pt x="787" y="47"/>
                    <a:pt x="787" y="47"/>
                  </a:cubicBezTo>
                  <a:cubicBezTo>
                    <a:pt x="786" y="48"/>
                    <a:pt x="785" y="49"/>
                    <a:pt x="785" y="50"/>
                  </a:cubicBezTo>
                  <a:cubicBezTo>
                    <a:pt x="785" y="50"/>
                    <a:pt x="787" y="51"/>
                    <a:pt x="787" y="51"/>
                  </a:cubicBezTo>
                  <a:cubicBezTo>
                    <a:pt x="787" y="52"/>
                    <a:pt x="786" y="53"/>
                    <a:pt x="786" y="53"/>
                  </a:cubicBezTo>
                  <a:cubicBezTo>
                    <a:pt x="785" y="54"/>
                    <a:pt x="784" y="52"/>
                    <a:pt x="783" y="52"/>
                  </a:cubicBezTo>
                  <a:cubicBezTo>
                    <a:pt x="782" y="53"/>
                    <a:pt x="781" y="55"/>
                    <a:pt x="780" y="56"/>
                  </a:cubicBezTo>
                  <a:cubicBezTo>
                    <a:pt x="778" y="55"/>
                    <a:pt x="777" y="54"/>
                    <a:pt x="775" y="53"/>
                  </a:cubicBezTo>
                  <a:cubicBezTo>
                    <a:pt x="777" y="51"/>
                    <a:pt x="778" y="50"/>
                    <a:pt x="779" y="48"/>
                  </a:cubicBezTo>
                  <a:cubicBezTo>
                    <a:pt x="779" y="48"/>
                    <a:pt x="780" y="50"/>
                    <a:pt x="781" y="50"/>
                  </a:cubicBezTo>
                  <a:cubicBezTo>
                    <a:pt x="781" y="50"/>
                    <a:pt x="783" y="48"/>
                    <a:pt x="783" y="48"/>
                  </a:cubicBezTo>
                  <a:cubicBezTo>
                    <a:pt x="783" y="48"/>
                    <a:pt x="781" y="46"/>
                    <a:pt x="781" y="46"/>
                  </a:cubicBezTo>
                  <a:cubicBezTo>
                    <a:pt x="780" y="46"/>
                    <a:pt x="782" y="44"/>
                    <a:pt x="782" y="44"/>
                  </a:cubicBezTo>
                  <a:cubicBezTo>
                    <a:pt x="782" y="43"/>
                    <a:pt x="780" y="43"/>
                    <a:pt x="780" y="42"/>
                  </a:cubicBezTo>
                  <a:cubicBezTo>
                    <a:pt x="779" y="44"/>
                    <a:pt x="778" y="45"/>
                    <a:pt x="777" y="47"/>
                  </a:cubicBezTo>
                  <a:cubicBezTo>
                    <a:pt x="776" y="47"/>
                    <a:pt x="776" y="48"/>
                    <a:pt x="775" y="49"/>
                  </a:cubicBezTo>
                  <a:cubicBezTo>
                    <a:pt x="775" y="49"/>
                    <a:pt x="773" y="47"/>
                    <a:pt x="773" y="47"/>
                  </a:cubicBezTo>
                  <a:cubicBezTo>
                    <a:pt x="772" y="47"/>
                    <a:pt x="771" y="49"/>
                    <a:pt x="771" y="49"/>
                  </a:cubicBezTo>
                  <a:cubicBezTo>
                    <a:pt x="771" y="50"/>
                    <a:pt x="770" y="52"/>
                    <a:pt x="769" y="52"/>
                  </a:cubicBezTo>
                  <a:cubicBezTo>
                    <a:pt x="769" y="52"/>
                    <a:pt x="767" y="50"/>
                    <a:pt x="767" y="50"/>
                  </a:cubicBezTo>
                  <a:cubicBezTo>
                    <a:pt x="767" y="50"/>
                    <a:pt x="765" y="48"/>
                    <a:pt x="765" y="48"/>
                  </a:cubicBezTo>
                  <a:cubicBezTo>
                    <a:pt x="765" y="48"/>
                    <a:pt x="763" y="50"/>
                    <a:pt x="763" y="50"/>
                  </a:cubicBezTo>
                  <a:cubicBezTo>
                    <a:pt x="763" y="51"/>
                    <a:pt x="765" y="52"/>
                    <a:pt x="765" y="52"/>
                  </a:cubicBezTo>
                  <a:cubicBezTo>
                    <a:pt x="765" y="53"/>
                    <a:pt x="764" y="54"/>
                    <a:pt x="764" y="54"/>
                  </a:cubicBezTo>
                  <a:cubicBezTo>
                    <a:pt x="763" y="55"/>
                    <a:pt x="763" y="56"/>
                    <a:pt x="762" y="57"/>
                  </a:cubicBezTo>
                  <a:cubicBezTo>
                    <a:pt x="762" y="57"/>
                    <a:pt x="760" y="55"/>
                    <a:pt x="760" y="55"/>
                  </a:cubicBezTo>
                  <a:cubicBezTo>
                    <a:pt x="759" y="55"/>
                    <a:pt x="758" y="57"/>
                    <a:pt x="758" y="57"/>
                  </a:cubicBezTo>
                  <a:cubicBezTo>
                    <a:pt x="758" y="58"/>
                    <a:pt x="756" y="59"/>
                    <a:pt x="756" y="59"/>
                  </a:cubicBezTo>
                  <a:cubicBezTo>
                    <a:pt x="756" y="60"/>
                    <a:pt x="759" y="61"/>
                    <a:pt x="758" y="61"/>
                  </a:cubicBezTo>
                  <a:cubicBezTo>
                    <a:pt x="758" y="62"/>
                    <a:pt x="757" y="63"/>
                    <a:pt x="757" y="63"/>
                  </a:cubicBezTo>
                  <a:cubicBezTo>
                    <a:pt x="756" y="64"/>
                    <a:pt x="756" y="65"/>
                    <a:pt x="755" y="66"/>
                  </a:cubicBezTo>
                  <a:cubicBezTo>
                    <a:pt x="755" y="66"/>
                    <a:pt x="753" y="64"/>
                    <a:pt x="753" y="64"/>
                  </a:cubicBezTo>
                  <a:cubicBezTo>
                    <a:pt x="753" y="64"/>
                    <a:pt x="754" y="62"/>
                    <a:pt x="755" y="62"/>
                  </a:cubicBezTo>
                  <a:cubicBezTo>
                    <a:pt x="755" y="61"/>
                    <a:pt x="756" y="60"/>
                    <a:pt x="756" y="59"/>
                  </a:cubicBezTo>
                  <a:cubicBezTo>
                    <a:pt x="756" y="59"/>
                    <a:pt x="754" y="58"/>
                    <a:pt x="754" y="58"/>
                  </a:cubicBezTo>
                  <a:cubicBezTo>
                    <a:pt x="754" y="57"/>
                    <a:pt x="756" y="56"/>
                    <a:pt x="756" y="55"/>
                  </a:cubicBezTo>
                  <a:cubicBezTo>
                    <a:pt x="756" y="55"/>
                    <a:pt x="754" y="54"/>
                    <a:pt x="753" y="54"/>
                  </a:cubicBezTo>
                  <a:cubicBezTo>
                    <a:pt x="753" y="53"/>
                    <a:pt x="752" y="53"/>
                    <a:pt x="751" y="52"/>
                  </a:cubicBezTo>
                  <a:cubicBezTo>
                    <a:pt x="751" y="53"/>
                    <a:pt x="749" y="54"/>
                    <a:pt x="750" y="54"/>
                  </a:cubicBezTo>
                  <a:cubicBezTo>
                    <a:pt x="750" y="55"/>
                    <a:pt x="752" y="55"/>
                    <a:pt x="752" y="56"/>
                  </a:cubicBezTo>
                  <a:cubicBezTo>
                    <a:pt x="752" y="56"/>
                    <a:pt x="750" y="58"/>
                    <a:pt x="750" y="58"/>
                  </a:cubicBezTo>
                  <a:cubicBezTo>
                    <a:pt x="750" y="58"/>
                    <a:pt x="748" y="56"/>
                    <a:pt x="748" y="57"/>
                  </a:cubicBezTo>
                  <a:cubicBezTo>
                    <a:pt x="747" y="57"/>
                    <a:pt x="747" y="59"/>
                    <a:pt x="746" y="59"/>
                  </a:cubicBezTo>
                  <a:cubicBezTo>
                    <a:pt x="747" y="59"/>
                    <a:pt x="748" y="61"/>
                    <a:pt x="748" y="60"/>
                  </a:cubicBezTo>
                  <a:cubicBezTo>
                    <a:pt x="748" y="61"/>
                    <a:pt x="747" y="63"/>
                    <a:pt x="747" y="63"/>
                  </a:cubicBezTo>
                  <a:cubicBezTo>
                    <a:pt x="746" y="63"/>
                    <a:pt x="745" y="61"/>
                    <a:pt x="744" y="61"/>
                  </a:cubicBezTo>
                  <a:cubicBezTo>
                    <a:pt x="744" y="61"/>
                    <a:pt x="742" y="60"/>
                    <a:pt x="742" y="59"/>
                  </a:cubicBezTo>
                  <a:cubicBezTo>
                    <a:pt x="742" y="59"/>
                    <a:pt x="744" y="58"/>
                    <a:pt x="744" y="57"/>
                  </a:cubicBezTo>
                  <a:cubicBezTo>
                    <a:pt x="744" y="56"/>
                    <a:pt x="742" y="56"/>
                    <a:pt x="742" y="55"/>
                  </a:cubicBezTo>
                  <a:cubicBezTo>
                    <a:pt x="742" y="55"/>
                    <a:pt x="744" y="54"/>
                    <a:pt x="743" y="53"/>
                  </a:cubicBezTo>
                  <a:cubicBezTo>
                    <a:pt x="743" y="52"/>
                    <a:pt x="742" y="52"/>
                    <a:pt x="741" y="51"/>
                  </a:cubicBezTo>
                  <a:cubicBezTo>
                    <a:pt x="740" y="53"/>
                    <a:pt x="739" y="54"/>
                    <a:pt x="738" y="56"/>
                  </a:cubicBezTo>
                  <a:cubicBezTo>
                    <a:pt x="737" y="57"/>
                    <a:pt x="736" y="57"/>
                    <a:pt x="736" y="58"/>
                  </a:cubicBezTo>
                  <a:cubicBezTo>
                    <a:pt x="736" y="58"/>
                    <a:pt x="738" y="59"/>
                    <a:pt x="738" y="60"/>
                  </a:cubicBezTo>
                  <a:cubicBezTo>
                    <a:pt x="738" y="60"/>
                    <a:pt x="737" y="62"/>
                    <a:pt x="737" y="62"/>
                  </a:cubicBezTo>
                  <a:cubicBezTo>
                    <a:pt x="736" y="63"/>
                    <a:pt x="735" y="64"/>
                    <a:pt x="735" y="64"/>
                  </a:cubicBezTo>
                  <a:cubicBezTo>
                    <a:pt x="732" y="62"/>
                    <a:pt x="729" y="60"/>
                    <a:pt x="726" y="57"/>
                  </a:cubicBezTo>
                  <a:cubicBezTo>
                    <a:pt x="727" y="57"/>
                    <a:pt x="727" y="55"/>
                    <a:pt x="728" y="55"/>
                  </a:cubicBezTo>
                  <a:cubicBezTo>
                    <a:pt x="728" y="55"/>
                    <a:pt x="729" y="57"/>
                    <a:pt x="730" y="57"/>
                  </a:cubicBezTo>
                  <a:cubicBezTo>
                    <a:pt x="730" y="57"/>
                    <a:pt x="731" y="55"/>
                    <a:pt x="732" y="55"/>
                  </a:cubicBezTo>
                  <a:cubicBezTo>
                    <a:pt x="732" y="54"/>
                    <a:pt x="733" y="53"/>
                    <a:pt x="733" y="52"/>
                  </a:cubicBezTo>
                  <a:cubicBezTo>
                    <a:pt x="734" y="52"/>
                    <a:pt x="734" y="51"/>
                    <a:pt x="735" y="50"/>
                  </a:cubicBezTo>
                  <a:cubicBezTo>
                    <a:pt x="735" y="50"/>
                    <a:pt x="737" y="49"/>
                    <a:pt x="737" y="48"/>
                  </a:cubicBezTo>
                  <a:cubicBezTo>
                    <a:pt x="737" y="48"/>
                    <a:pt x="735" y="47"/>
                    <a:pt x="734" y="46"/>
                  </a:cubicBezTo>
                  <a:cubicBezTo>
                    <a:pt x="734" y="47"/>
                    <a:pt x="733" y="48"/>
                    <a:pt x="733" y="49"/>
                  </a:cubicBezTo>
                  <a:cubicBezTo>
                    <a:pt x="733" y="49"/>
                    <a:pt x="731" y="51"/>
                    <a:pt x="731" y="51"/>
                  </a:cubicBezTo>
                  <a:cubicBezTo>
                    <a:pt x="731" y="51"/>
                    <a:pt x="729" y="49"/>
                    <a:pt x="729" y="49"/>
                  </a:cubicBezTo>
                  <a:cubicBezTo>
                    <a:pt x="729" y="49"/>
                    <a:pt x="731" y="47"/>
                    <a:pt x="731" y="47"/>
                  </a:cubicBezTo>
                  <a:cubicBezTo>
                    <a:pt x="730" y="47"/>
                    <a:pt x="729" y="45"/>
                    <a:pt x="728" y="45"/>
                  </a:cubicBezTo>
                  <a:cubicBezTo>
                    <a:pt x="728" y="45"/>
                    <a:pt x="727" y="47"/>
                    <a:pt x="727" y="47"/>
                  </a:cubicBezTo>
                  <a:cubicBezTo>
                    <a:pt x="726" y="47"/>
                    <a:pt x="725" y="46"/>
                    <a:pt x="724" y="46"/>
                  </a:cubicBezTo>
                  <a:cubicBezTo>
                    <a:pt x="724" y="46"/>
                    <a:pt x="723" y="44"/>
                    <a:pt x="722" y="44"/>
                  </a:cubicBezTo>
                  <a:cubicBezTo>
                    <a:pt x="722" y="44"/>
                    <a:pt x="721" y="46"/>
                    <a:pt x="720" y="46"/>
                  </a:cubicBezTo>
                  <a:cubicBezTo>
                    <a:pt x="720" y="46"/>
                    <a:pt x="719" y="44"/>
                    <a:pt x="718" y="44"/>
                  </a:cubicBezTo>
                  <a:cubicBezTo>
                    <a:pt x="718" y="45"/>
                    <a:pt x="717" y="47"/>
                    <a:pt x="716" y="47"/>
                  </a:cubicBezTo>
                  <a:cubicBezTo>
                    <a:pt x="716" y="47"/>
                    <a:pt x="715" y="45"/>
                    <a:pt x="714" y="45"/>
                  </a:cubicBezTo>
                  <a:cubicBezTo>
                    <a:pt x="714" y="45"/>
                    <a:pt x="713" y="47"/>
                    <a:pt x="713" y="47"/>
                  </a:cubicBezTo>
                  <a:cubicBezTo>
                    <a:pt x="713" y="48"/>
                    <a:pt x="715" y="48"/>
                    <a:pt x="715" y="49"/>
                  </a:cubicBezTo>
                  <a:cubicBezTo>
                    <a:pt x="715" y="50"/>
                    <a:pt x="713" y="50"/>
                    <a:pt x="713" y="51"/>
                  </a:cubicBezTo>
                  <a:cubicBezTo>
                    <a:pt x="715" y="52"/>
                    <a:pt x="716" y="53"/>
                    <a:pt x="718" y="55"/>
                  </a:cubicBezTo>
                  <a:cubicBezTo>
                    <a:pt x="718" y="55"/>
                    <a:pt x="719" y="56"/>
                    <a:pt x="720" y="56"/>
                  </a:cubicBezTo>
                  <a:cubicBezTo>
                    <a:pt x="719" y="58"/>
                    <a:pt x="717" y="59"/>
                    <a:pt x="716" y="61"/>
                  </a:cubicBezTo>
                  <a:cubicBezTo>
                    <a:pt x="715" y="60"/>
                    <a:pt x="713" y="58"/>
                    <a:pt x="712" y="57"/>
                  </a:cubicBezTo>
                  <a:cubicBezTo>
                    <a:pt x="712" y="57"/>
                    <a:pt x="714" y="56"/>
                    <a:pt x="714" y="55"/>
                  </a:cubicBezTo>
                  <a:cubicBezTo>
                    <a:pt x="714" y="55"/>
                    <a:pt x="712" y="54"/>
                    <a:pt x="711" y="53"/>
                  </a:cubicBezTo>
                  <a:cubicBezTo>
                    <a:pt x="711" y="53"/>
                    <a:pt x="710" y="52"/>
                    <a:pt x="709" y="52"/>
                  </a:cubicBezTo>
                  <a:cubicBezTo>
                    <a:pt x="708" y="53"/>
                    <a:pt x="707" y="55"/>
                    <a:pt x="706" y="56"/>
                  </a:cubicBezTo>
                  <a:cubicBezTo>
                    <a:pt x="705" y="57"/>
                    <a:pt x="705" y="58"/>
                    <a:pt x="704" y="58"/>
                  </a:cubicBezTo>
                  <a:cubicBezTo>
                    <a:pt x="704" y="58"/>
                    <a:pt x="702" y="57"/>
                    <a:pt x="702" y="57"/>
                  </a:cubicBezTo>
                  <a:cubicBezTo>
                    <a:pt x="702" y="56"/>
                    <a:pt x="700" y="55"/>
                    <a:pt x="700" y="55"/>
                  </a:cubicBezTo>
                  <a:cubicBezTo>
                    <a:pt x="699" y="55"/>
                    <a:pt x="698" y="57"/>
                    <a:pt x="698" y="57"/>
                  </a:cubicBezTo>
                  <a:cubicBezTo>
                    <a:pt x="698" y="57"/>
                    <a:pt x="696" y="56"/>
                    <a:pt x="696" y="56"/>
                  </a:cubicBezTo>
                  <a:cubicBezTo>
                    <a:pt x="696" y="55"/>
                    <a:pt x="697" y="53"/>
                    <a:pt x="697" y="53"/>
                  </a:cubicBezTo>
                  <a:cubicBezTo>
                    <a:pt x="698" y="53"/>
                    <a:pt x="699" y="55"/>
                    <a:pt x="700" y="55"/>
                  </a:cubicBezTo>
                  <a:cubicBezTo>
                    <a:pt x="700" y="54"/>
                    <a:pt x="701" y="53"/>
                    <a:pt x="701" y="53"/>
                  </a:cubicBezTo>
                  <a:cubicBezTo>
                    <a:pt x="701" y="52"/>
                    <a:pt x="699" y="51"/>
                    <a:pt x="699" y="51"/>
                  </a:cubicBezTo>
                  <a:cubicBezTo>
                    <a:pt x="699" y="50"/>
                    <a:pt x="697" y="50"/>
                    <a:pt x="697" y="49"/>
                  </a:cubicBezTo>
                  <a:cubicBezTo>
                    <a:pt x="696" y="49"/>
                    <a:pt x="695" y="48"/>
                    <a:pt x="695" y="48"/>
                  </a:cubicBezTo>
                  <a:cubicBezTo>
                    <a:pt x="694" y="47"/>
                    <a:pt x="693" y="47"/>
                    <a:pt x="692" y="46"/>
                  </a:cubicBezTo>
                  <a:cubicBezTo>
                    <a:pt x="692" y="47"/>
                    <a:pt x="691" y="47"/>
                    <a:pt x="691" y="48"/>
                  </a:cubicBezTo>
                  <a:cubicBezTo>
                    <a:pt x="690" y="48"/>
                    <a:pt x="689" y="50"/>
                    <a:pt x="689" y="50"/>
                  </a:cubicBezTo>
                  <a:cubicBezTo>
                    <a:pt x="689" y="51"/>
                    <a:pt x="691" y="52"/>
                    <a:pt x="691" y="52"/>
                  </a:cubicBezTo>
                  <a:cubicBezTo>
                    <a:pt x="691" y="52"/>
                    <a:pt x="690" y="54"/>
                    <a:pt x="689" y="54"/>
                  </a:cubicBezTo>
                  <a:cubicBezTo>
                    <a:pt x="689" y="54"/>
                    <a:pt x="688" y="53"/>
                    <a:pt x="687" y="53"/>
                  </a:cubicBezTo>
                  <a:cubicBezTo>
                    <a:pt x="686" y="52"/>
                    <a:pt x="686" y="51"/>
                    <a:pt x="685" y="51"/>
                  </a:cubicBezTo>
                  <a:cubicBezTo>
                    <a:pt x="685" y="51"/>
                    <a:pt x="683" y="49"/>
                    <a:pt x="683" y="49"/>
                  </a:cubicBezTo>
                  <a:cubicBezTo>
                    <a:pt x="682" y="49"/>
                    <a:pt x="681" y="51"/>
                    <a:pt x="681" y="51"/>
                  </a:cubicBezTo>
                  <a:cubicBezTo>
                    <a:pt x="680" y="52"/>
                    <a:pt x="680" y="53"/>
                    <a:pt x="679" y="54"/>
                  </a:cubicBezTo>
                  <a:cubicBezTo>
                    <a:pt x="679" y="54"/>
                    <a:pt x="678" y="56"/>
                    <a:pt x="678" y="56"/>
                  </a:cubicBezTo>
                  <a:cubicBezTo>
                    <a:pt x="677" y="56"/>
                    <a:pt x="676" y="54"/>
                    <a:pt x="675" y="54"/>
                  </a:cubicBezTo>
                  <a:cubicBezTo>
                    <a:pt x="675" y="54"/>
                    <a:pt x="674" y="53"/>
                    <a:pt x="673" y="53"/>
                  </a:cubicBezTo>
                  <a:cubicBezTo>
                    <a:pt x="673" y="52"/>
                    <a:pt x="672" y="55"/>
                    <a:pt x="671" y="55"/>
                  </a:cubicBezTo>
                  <a:cubicBezTo>
                    <a:pt x="671" y="55"/>
                    <a:pt x="670" y="53"/>
                    <a:pt x="669" y="53"/>
                  </a:cubicBezTo>
                  <a:cubicBezTo>
                    <a:pt x="669" y="54"/>
                    <a:pt x="668" y="55"/>
                    <a:pt x="668" y="55"/>
                  </a:cubicBezTo>
                  <a:cubicBezTo>
                    <a:pt x="668" y="55"/>
                    <a:pt x="665" y="54"/>
                    <a:pt x="665" y="54"/>
                  </a:cubicBezTo>
                  <a:cubicBezTo>
                    <a:pt x="665" y="53"/>
                    <a:pt x="667" y="52"/>
                    <a:pt x="667" y="51"/>
                  </a:cubicBezTo>
                  <a:cubicBezTo>
                    <a:pt x="667" y="51"/>
                    <a:pt x="668" y="50"/>
                    <a:pt x="669" y="49"/>
                  </a:cubicBezTo>
                  <a:cubicBezTo>
                    <a:pt x="669" y="49"/>
                    <a:pt x="670" y="47"/>
                    <a:pt x="670" y="47"/>
                  </a:cubicBezTo>
                  <a:cubicBezTo>
                    <a:pt x="670" y="46"/>
                    <a:pt x="668" y="46"/>
                    <a:pt x="668" y="45"/>
                  </a:cubicBezTo>
                  <a:cubicBezTo>
                    <a:pt x="668" y="45"/>
                    <a:pt x="670" y="43"/>
                    <a:pt x="670" y="43"/>
                  </a:cubicBezTo>
                  <a:cubicBezTo>
                    <a:pt x="670" y="42"/>
                    <a:pt x="668" y="42"/>
                    <a:pt x="668" y="41"/>
                  </a:cubicBezTo>
                  <a:cubicBezTo>
                    <a:pt x="668" y="41"/>
                    <a:pt x="666" y="40"/>
                    <a:pt x="665" y="40"/>
                  </a:cubicBezTo>
                  <a:cubicBezTo>
                    <a:pt x="665" y="40"/>
                    <a:pt x="664" y="41"/>
                    <a:pt x="664" y="42"/>
                  </a:cubicBezTo>
                  <a:cubicBezTo>
                    <a:pt x="664" y="42"/>
                    <a:pt x="666" y="43"/>
                    <a:pt x="666" y="43"/>
                  </a:cubicBezTo>
                  <a:cubicBezTo>
                    <a:pt x="666" y="44"/>
                    <a:pt x="665" y="45"/>
                    <a:pt x="664" y="46"/>
                  </a:cubicBezTo>
                  <a:cubicBezTo>
                    <a:pt x="664" y="46"/>
                    <a:pt x="663" y="47"/>
                    <a:pt x="663" y="48"/>
                  </a:cubicBezTo>
                  <a:cubicBezTo>
                    <a:pt x="662" y="48"/>
                    <a:pt x="665" y="49"/>
                    <a:pt x="665" y="50"/>
                  </a:cubicBezTo>
                  <a:cubicBezTo>
                    <a:pt x="665" y="50"/>
                    <a:pt x="663" y="51"/>
                    <a:pt x="663" y="52"/>
                  </a:cubicBezTo>
                  <a:cubicBezTo>
                    <a:pt x="663" y="53"/>
                    <a:pt x="661" y="53"/>
                    <a:pt x="661" y="54"/>
                  </a:cubicBezTo>
                  <a:cubicBezTo>
                    <a:pt x="661" y="55"/>
                    <a:pt x="663" y="55"/>
                    <a:pt x="664" y="56"/>
                  </a:cubicBezTo>
                  <a:cubicBezTo>
                    <a:pt x="662" y="57"/>
                    <a:pt x="661" y="59"/>
                    <a:pt x="660" y="60"/>
                  </a:cubicBezTo>
                  <a:cubicBezTo>
                    <a:pt x="660" y="61"/>
                    <a:pt x="659" y="62"/>
                    <a:pt x="659" y="63"/>
                  </a:cubicBezTo>
                  <a:cubicBezTo>
                    <a:pt x="657" y="61"/>
                    <a:pt x="656" y="60"/>
                    <a:pt x="654" y="59"/>
                  </a:cubicBezTo>
                  <a:cubicBezTo>
                    <a:pt x="655" y="58"/>
                    <a:pt x="655" y="58"/>
                    <a:pt x="656" y="57"/>
                  </a:cubicBezTo>
                  <a:cubicBezTo>
                    <a:pt x="656" y="56"/>
                    <a:pt x="657" y="55"/>
                    <a:pt x="657" y="55"/>
                  </a:cubicBezTo>
                  <a:cubicBezTo>
                    <a:pt x="657" y="54"/>
                    <a:pt x="655" y="53"/>
                    <a:pt x="655" y="53"/>
                  </a:cubicBezTo>
                  <a:cubicBezTo>
                    <a:pt x="655" y="53"/>
                    <a:pt x="653" y="52"/>
                    <a:pt x="653" y="51"/>
                  </a:cubicBezTo>
                  <a:cubicBezTo>
                    <a:pt x="653" y="51"/>
                    <a:pt x="655" y="50"/>
                    <a:pt x="655" y="49"/>
                  </a:cubicBezTo>
                  <a:cubicBezTo>
                    <a:pt x="654" y="48"/>
                    <a:pt x="653" y="48"/>
                    <a:pt x="652" y="47"/>
                  </a:cubicBezTo>
                  <a:cubicBezTo>
                    <a:pt x="652" y="47"/>
                    <a:pt x="651" y="46"/>
                    <a:pt x="650" y="46"/>
                  </a:cubicBezTo>
                  <a:cubicBezTo>
                    <a:pt x="650" y="46"/>
                    <a:pt x="649" y="47"/>
                    <a:pt x="649" y="48"/>
                  </a:cubicBezTo>
                  <a:cubicBezTo>
                    <a:pt x="648" y="48"/>
                    <a:pt x="647" y="50"/>
                    <a:pt x="647" y="50"/>
                  </a:cubicBezTo>
                  <a:cubicBezTo>
                    <a:pt x="647" y="50"/>
                    <a:pt x="649" y="51"/>
                    <a:pt x="649" y="52"/>
                  </a:cubicBezTo>
                  <a:cubicBezTo>
                    <a:pt x="649" y="52"/>
                    <a:pt x="648" y="53"/>
                    <a:pt x="647" y="54"/>
                  </a:cubicBezTo>
                  <a:cubicBezTo>
                    <a:pt x="647" y="54"/>
                    <a:pt x="646" y="56"/>
                    <a:pt x="646" y="56"/>
                  </a:cubicBezTo>
                  <a:cubicBezTo>
                    <a:pt x="646" y="57"/>
                    <a:pt x="648" y="57"/>
                    <a:pt x="648" y="58"/>
                  </a:cubicBezTo>
                  <a:cubicBezTo>
                    <a:pt x="648" y="59"/>
                    <a:pt x="646" y="59"/>
                    <a:pt x="646" y="60"/>
                  </a:cubicBezTo>
                  <a:cubicBezTo>
                    <a:pt x="646" y="60"/>
                    <a:pt x="644" y="59"/>
                    <a:pt x="644" y="58"/>
                  </a:cubicBezTo>
                  <a:cubicBezTo>
                    <a:pt x="644" y="58"/>
                    <a:pt x="646" y="57"/>
                    <a:pt x="646" y="56"/>
                  </a:cubicBezTo>
                  <a:cubicBezTo>
                    <a:pt x="645" y="56"/>
                    <a:pt x="644" y="55"/>
                    <a:pt x="643" y="55"/>
                  </a:cubicBezTo>
                  <a:cubicBezTo>
                    <a:pt x="643" y="54"/>
                    <a:pt x="642" y="53"/>
                    <a:pt x="641" y="53"/>
                  </a:cubicBezTo>
                  <a:cubicBezTo>
                    <a:pt x="641" y="53"/>
                    <a:pt x="639" y="51"/>
                    <a:pt x="639" y="51"/>
                  </a:cubicBezTo>
                  <a:cubicBezTo>
                    <a:pt x="638" y="51"/>
                    <a:pt x="638" y="53"/>
                    <a:pt x="637" y="53"/>
                  </a:cubicBezTo>
                  <a:cubicBezTo>
                    <a:pt x="637" y="53"/>
                    <a:pt x="636" y="51"/>
                    <a:pt x="635" y="52"/>
                  </a:cubicBezTo>
                  <a:cubicBezTo>
                    <a:pt x="634" y="52"/>
                    <a:pt x="634" y="54"/>
                    <a:pt x="633" y="54"/>
                  </a:cubicBezTo>
                  <a:cubicBezTo>
                    <a:pt x="634" y="55"/>
                    <a:pt x="635" y="55"/>
                    <a:pt x="636" y="56"/>
                  </a:cubicBezTo>
                  <a:cubicBezTo>
                    <a:pt x="636" y="56"/>
                    <a:pt x="634" y="57"/>
                    <a:pt x="634" y="58"/>
                  </a:cubicBezTo>
                  <a:cubicBezTo>
                    <a:pt x="633" y="58"/>
                    <a:pt x="632" y="59"/>
                    <a:pt x="632" y="60"/>
                  </a:cubicBezTo>
                  <a:cubicBezTo>
                    <a:pt x="632" y="60"/>
                    <a:pt x="634" y="61"/>
                    <a:pt x="634" y="62"/>
                  </a:cubicBezTo>
                  <a:cubicBezTo>
                    <a:pt x="634" y="62"/>
                    <a:pt x="633" y="64"/>
                    <a:pt x="633" y="64"/>
                  </a:cubicBezTo>
                  <a:cubicBezTo>
                    <a:pt x="632" y="65"/>
                    <a:pt x="631" y="65"/>
                    <a:pt x="631" y="66"/>
                  </a:cubicBezTo>
                  <a:cubicBezTo>
                    <a:pt x="631" y="66"/>
                    <a:pt x="629" y="65"/>
                    <a:pt x="629" y="64"/>
                  </a:cubicBezTo>
                  <a:cubicBezTo>
                    <a:pt x="629" y="64"/>
                    <a:pt x="631" y="63"/>
                    <a:pt x="630" y="62"/>
                  </a:cubicBezTo>
                  <a:cubicBezTo>
                    <a:pt x="630" y="62"/>
                    <a:pt x="628" y="61"/>
                    <a:pt x="628" y="61"/>
                  </a:cubicBezTo>
                  <a:cubicBezTo>
                    <a:pt x="628" y="60"/>
                    <a:pt x="626" y="60"/>
                    <a:pt x="626" y="59"/>
                  </a:cubicBezTo>
                  <a:cubicBezTo>
                    <a:pt x="626" y="58"/>
                    <a:pt x="628" y="57"/>
                    <a:pt x="628" y="57"/>
                  </a:cubicBezTo>
                  <a:cubicBezTo>
                    <a:pt x="628" y="56"/>
                    <a:pt x="629" y="55"/>
                    <a:pt x="629" y="54"/>
                  </a:cubicBezTo>
                  <a:cubicBezTo>
                    <a:pt x="629" y="54"/>
                    <a:pt x="627" y="53"/>
                    <a:pt x="627" y="53"/>
                  </a:cubicBezTo>
                  <a:cubicBezTo>
                    <a:pt x="627" y="52"/>
                    <a:pt x="629" y="51"/>
                    <a:pt x="629" y="50"/>
                  </a:cubicBezTo>
                  <a:cubicBezTo>
                    <a:pt x="629" y="50"/>
                    <a:pt x="627" y="49"/>
                    <a:pt x="627" y="49"/>
                  </a:cubicBezTo>
                  <a:cubicBezTo>
                    <a:pt x="626" y="48"/>
                    <a:pt x="625" y="48"/>
                    <a:pt x="624" y="47"/>
                  </a:cubicBezTo>
                  <a:cubicBezTo>
                    <a:pt x="624" y="48"/>
                    <a:pt x="623" y="49"/>
                    <a:pt x="623" y="49"/>
                  </a:cubicBezTo>
                  <a:cubicBezTo>
                    <a:pt x="623" y="50"/>
                    <a:pt x="625" y="51"/>
                    <a:pt x="625" y="51"/>
                  </a:cubicBezTo>
                  <a:cubicBezTo>
                    <a:pt x="625" y="52"/>
                    <a:pt x="624" y="53"/>
                    <a:pt x="623" y="53"/>
                  </a:cubicBezTo>
                  <a:cubicBezTo>
                    <a:pt x="623" y="54"/>
                    <a:pt x="622" y="55"/>
                    <a:pt x="621" y="55"/>
                  </a:cubicBezTo>
                  <a:cubicBezTo>
                    <a:pt x="621" y="56"/>
                    <a:pt x="624" y="57"/>
                    <a:pt x="624" y="57"/>
                  </a:cubicBezTo>
                  <a:cubicBezTo>
                    <a:pt x="624" y="58"/>
                    <a:pt x="622" y="59"/>
                    <a:pt x="622" y="59"/>
                  </a:cubicBezTo>
                  <a:cubicBezTo>
                    <a:pt x="622" y="60"/>
                    <a:pt x="621" y="61"/>
                    <a:pt x="620" y="62"/>
                  </a:cubicBezTo>
                  <a:cubicBezTo>
                    <a:pt x="620" y="62"/>
                    <a:pt x="618" y="60"/>
                    <a:pt x="618" y="60"/>
                  </a:cubicBezTo>
                  <a:cubicBezTo>
                    <a:pt x="618" y="60"/>
                    <a:pt x="620" y="58"/>
                    <a:pt x="620" y="58"/>
                  </a:cubicBezTo>
                  <a:cubicBezTo>
                    <a:pt x="619" y="57"/>
                    <a:pt x="618" y="56"/>
                    <a:pt x="618" y="56"/>
                  </a:cubicBezTo>
                  <a:cubicBezTo>
                    <a:pt x="617" y="56"/>
                    <a:pt x="616" y="54"/>
                    <a:pt x="615" y="54"/>
                  </a:cubicBezTo>
                  <a:cubicBezTo>
                    <a:pt x="615" y="54"/>
                    <a:pt x="614" y="56"/>
                    <a:pt x="614" y="57"/>
                  </a:cubicBezTo>
                  <a:cubicBezTo>
                    <a:pt x="613" y="57"/>
                    <a:pt x="612" y="58"/>
                    <a:pt x="612" y="59"/>
                  </a:cubicBezTo>
                  <a:cubicBezTo>
                    <a:pt x="612" y="59"/>
                    <a:pt x="614" y="60"/>
                    <a:pt x="614" y="60"/>
                  </a:cubicBezTo>
                  <a:cubicBezTo>
                    <a:pt x="614" y="61"/>
                    <a:pt x="616" y="62"/>
                    <a:pt x="616" y="62"/>
                  </a:cubicBezTo>
                  <a:cubicBezTo>
                    <a:pt x="616" y="62"/>
                    <a:pt x="615" y="64"/>
                    <a:pt x="615" y="64"/>
                  </a:cubicBezTo>
                  <a:cubicBezTo>
                    <a:pt x="614" y="64"/>
                    <a:pt x="613" y="62"/>
                    <a:pt x="612" y="63"/>
                  </a:cubicBezTo>
                  <a:cubicBezTo>
                    <a:pt x="612" y="63"/>
                    <a:pt x="611" y="65"/>
                    <a:pt x="611" y="65"/>
                  </a:cubicBezTo>
                  <a:cubicBezTo>
                    <a:pt x="610" y="64"/>
                    <a:pt x="609" y="64"/>
                    <a:pt x="609" y="63"/>
                  </a:cubicBezTo>
                  <a:cubicBezTo>
                    <a:pt x="608" y="63"/>
                    <a:pt x="606" y="62"/>
                    <a:pt x="606" y="62"/>
                  </a:cubicBezTo>
                  <a:cubicBezTo>
                    <a:pt x="606" y="61"/>
                    <a:pt x="608" y="60"/>
                    <a:pt x="608" y="59"/>
                  </a:cubicBezTo>
                  <a:cubicBezTo>
                    <a:pt x="608" y="59"/>
                    <a:pt x="606" y="58"/>
                    <a:pt x="606" y="58"/>
                  </a:cubicBezTo>
                  <a:cubicBezTo>
                    <a:pt x="606" y="57"/>
                    <a:pt x="608" y="56"/>
                    <a:pt x="607" y="55"/>
                  </a:cubicBezTo>
                  <a:cubicBezTo>
                    <a:pt x="607" y="55"/>
                    <a:pt x="605" y="54"/>
                    <a:pt x="605" y="54"/>
                  </a:cubicBezTo>
                  <a:cubicBezTo>
                    <a:pt x="605" y="53"/>
                    <a:pt x="607" y="52"/>
                    <a:pt x="607" y="51"/>
                  </a:cubicBezTo>
                  <a:cubicBezTo>
                    <a:pt x="607" y="51"/>
                    <a:pt x="609" y="49"/>
                    <a:pt x="609" y="49"/>
                  </a:cubicBezTo>
                  <a:cubicBezTo>
                    <a:pt x="609" y="49"/>
                    <a:pt x="606" y="48"/>
                    <a:pt x="606" y="47"/>
                  </a:cubicBezTo>
                  <a:cubicBezTo>
                    <a:pt x="607" y="47"/>
                    <a:pt x="608" y="46"/>
                    <a:pt x="608" y="45"/>
                  </a:cubicBezTo>
                  <a:cubicBezTo>
                    <a:pt x="609" y="44"/>
                    <a:pt x="609" y="44"/>
                    <a:pt x="610" y="43"/>
                  </a:cubicBezTo>
                  <a:cubicBezTo>
                    <a:pt x="609" y="43"/>
                    <a:pt x="608" y="41"/>
                    <a:pt x="608" y="41"/>
                  </a:cubicBezTo>
                  <a:cubicBezTo>
                    <a:pt x="607" y="41"/>
                    <a:pt x="607" y="43"/>
                    <a:pt x="606" y="44"/>
                  </a:cubicBezTo>
                  <a:cubicBezTo>
                    <a:pt x="605" y="44"/>
                    <a:pt x="604" y="42"/>
                    <a:pt x="604" y="42"/>
                  </a:cubicBezTo>
                  <a:cubicBezTo>
                    <a:pt x="603" y="42"/>
                    <a:pt x="602" y="44"/>
                    <a:pt x="602" y="44"/>
                  </a:cubicBezTo>
                  <a:cubicBezTo>
                    <a:pt x="602" y="44"/>
                    <a:pt x="604" y="46"/>
                    <a:pt x="604" y="46"/>
                  </a:cubicBezTo>
                  <a:cubicBezTo>
                    <a:pt x="604" y="46"/>
                    <a:pt x="603" y="48"/>
                    <a:pt x="602" y="48"/>
                  </a:cubicBezTo>
                  <a:cubicBezTo>
                    <a:pt x="602" y="49"/>
                    <a:pt x="601" y="50"/>
                    <a:pt x="601" y="50"/>
                  </a:cubicBezTo>
                  <a:cubicBezTo>
                    <a:pt x="600" y="51"/>
                    <a:pt x="600" y="52"/>
                    <a:pt x="599" y="52"/>
                  </a:cubicBezTo>
                  <a:cubicBezTo>
                    <a:pt x="599" y="53"/>
                    <a:pt x="597" y="51"/>
                    <a:pt x="597" y="51"/>
                  </a:cubicBezTo>
                  <a:cubicBezTo>
                    <a:pt x="596" y="51"/>
                    <a:pt x="596" y="53"/>
                    <a:pt x="595" y="53"/>
                  </a:cubicBezTo>
                  <a:cubicBezTo>
                    <a:pt x="594" y="53"/>
                    <a:pt x="594" y="55"/>
                    <a:pt x="593" y="55"/>
                  </a:cubicBezTo>
                  <a:cubicBezTo>
                    <a:pt x="593" y="55"/>
                    <a:pt x="591" y="53"/>
                    <a:pt x="591" y="54"/>
                  </a:cubicBezTo>
                  <a:cubicBezTo>
                    <a:pt x="591" y="54"/>
                    <a:pt x="590" y="55"/>
                    <a:pt x="589" y="56"/>
                  </a:cubicBezTo>
                  <a:cubicBezTo>
                    <a:pt x="589" y="56"/>
                    <a:pt x="588" y="57"/>
                    <a:pt x="588" y="58"/>
                  </a:cubicBezTo>
                  <a:cubicBezTo>
                    <a:pt x="587" y="59"/>
                    <a:pt x="587" y="59"/>
                    <a:pt x="586" y="60"/>
                  </a:cubicBezTo>
                  <a:cubicBezTo>
                    <a:pt x="586" y="61"/>
                    <a:pt x="585" y="62"/>
                    <a:pt x="584" y="62"/>
                  </a:cubicBezTo>
                  <a:cubicBezTo>
                    <a:pt x="584" y="62"/>
                    <a:pt x="586" y="64"/>
                    <a:pt x="587" y="64"/>
                  </a:cubicBezTo>
                  <a:cubicBezTo>
                    <a:pt x="587" y="64"/>
                    <a:pt x="588" y="62"/>
                    <a:pt x="588" y="62"/>
                  </a:cubicBezTo>
                  <a:cubicBezTo>
                    <a:pt x="588" y="62"/>
                    <a:pt x="590" y="63"/>
                    <a:pt x="591" y="64"/>
                  </a:cubicBezTo>
                  <a:cubicBezTo>
                    <a:pt x="591" y="64"/>
                    <a:pt x="589" y="66"/>
                    <a:pt x="589" y="66"/>
                  </a:cubicBezTo>
                  <a:cubicBezTo>
                    <a:pt x="589" y="66"/>
                    <a:pt x="587" y="64"/>
                    <a:pt x="587" y="64"/>
                  </a:cubicBezTo>
                  <a:cubicBezTo>
                    <a:pt x="586" y="64"/>
                    <a:pt x="586" y="66"/>
                    <a:pt x="585" y="66"/>
                  </a:cubicBezTo>
                  <a:cubicBezTo>
                    <a:pt x="584" y="66"/>
                    <a:pt x="583" y="65"/>
                    <a:pt x="583" y="65"/>
                  </a:cubicBezTo>
                  <a:cubicBezTo>
                    <a:pt x="582" y="64"/>
                    <a:pt x="580" y="63"/>
                    <a:pt x="580" y="63"/>
                  </a:cubicBezTo>
                  <a:cubicBezTo>
                    <a:pt x="580" y="63"/>
                    <a:pt x="582" y="61"/>
                    <a:pt x="582" y="61"/>
                  </a:cubicBezTo>
                  <a:cubicBezTo>
                    <a:pt x="582" y="61"/>
                    <a:pt x="584" y="59"/>
                    <a:pt x="584" y="59"/>
                  </a:cubicBezTo>
                  <a:cubicBezTo>
                    <a:pt x="584" y="58"/>
                    <a:pt x="582" y="57"/>
                    <a:pt x="582" y="57"/>
                  </a:cubicBezTo>
                  <a:cubicBezTo>
                    <a:pt x="581" y="57"/>
                    <a:pt x="580" y="59"/>
                    <a:pt x="580" y="59"/>
                  </a:cubicBezTo>
                  <a:cubicBezTo>
                    <a:pt x="579" y="59"/>
                    <a:pt x="578" y="58"/>
                    <a:pt x="578" y="57"/>
                  </a:cubicBezTo>
                  <a:cubicBezTo>
                    <a:pt x="577" y="57"/>
                    <a:pt x="576" y="56"/>
                    <a:pt x="575" y="56"/>
                  </a:cubicBezTo>
                  <a:cubicBezTo>
                    <a:pt x="575" y="55"/>
                    <a:pt x="577" y="54"/>
                    <a:pt x="577" y="53"/>
                  </a:cubicBezTo>
                  <a:cubicBezTo>
                    <a:pt x="577" y="53"/>
                    <a:pt x="579" y="51"/>
                    <a:pt x="579" y="51"/>
                  </a:cubicBezTo>
                  <a:cubicBezTo>
                    <a:pt x="579" y="50"/>
                    <a:pt x="577" y="50"/>
                    <a:pt x="577" y="49"/>
                  </a:cubicBezTo>
                  <a:cubicBezTo>
                    <a:pt x="576" y="49"/>
                    <a:pt x="575" y="48"/>
                    <a:pt x="574" y="48"/>
                  </a:cubicBezTo>
                  <a:cubicBezTo>
                    <a:pt x="573" y="49"/>
                    <a:pt x="572" y="51"/>
                    <a:pt x="571" y="52"/>
                  </a:cubicBezTo>
                  <a:cubicBezTo>
                    <a:pt x="570" y="54"/>
                    <a:pt x="569" y="55"/>
                    <a:pt x="568" y="57"/>
                  </a:cubicBezTo>
                  <a:cubicBezTo>
                    <a:pt x="566" y="58"/>
                    <a:pt x="565" y="60"/>
                    <a:pt x="564" y="61"/>
                  </a:cubicBezTo>
                  <a:cubicBezTo>
                    <a:pt x="564" y="62"/>
                    <a:pt x="563" y="63"/>
                    <a:pt x="562" y="63"/>
                  </a:cubicBezTo>
                  <a:cubicBezTo>
                    <a:pt x="562" y="64"/>
                    <a:pt x="561" y="65"/>
                    <a:pt x="561" y="66"/>
                  </a:cubicBezTo>
                  <a:cubicBezTo>
                    <a:pt x="561" y="66"/>
                    <a:pt x="559" y="64"/>
                    <a:pt x="559" y="64"/>
                  </a:cubicBezTo>
                  <a:cubicBezTo>
                    <a:pt x="558" y="63"/>
                    <a:pt x="560" y="62"/>
                    <a:pt x="560" y="62"/>
                  </a:cubicBezTo>
                  <a:cubicBezTo>
                    <a:pt x="559" y="61"/>
                    <a:pt x="559" y="60"/>
                    <a:pt x="558" y="60"/>
                  </a:cubicBezTo>
                  <a:cubicBezTo>
                    <a:pt x="557" y="60"/>
                    <a:pt x="556" y="58"/>
                    <a:pt x="556" y="58"/>
                  </a:cubicBezTo>
                  <a:cubicBezTo>
                    <a:pt x="555" y="58"/>
                    <a:pt x="555" y="61"/>
                    <a:pt x="554" y="60"/>
                  </a:cubicBezTo>
                  <a:cubicBezTo>
                    <a:pt x="553" y="60"/>
                    <a:pt x="553" y="59"/>
                    <a:pt x="552" y="59"/>
                  </a:cubicBezTo>
                  <a:cubicBezTo>
                    <a:pt x="551" y="59"/>
                    <a:pt x="551" y="61"/>
                    <a:pt x="550" y="61"/>
                  </a:cubicBezTo>
                  <a:cubicBezTo>
                    <a:pt x="550" y="61"/>
                    <a:pt x="548" y="60"/>
                    <a:pt x="548" y="59"/>
                  </a:cubicBezTo>
                  <a:cubicBezTo>
                    <a:pt x="547" y="59"/>
                    <a:pt x="546" y="58"/>
                    <a:pt x="546" y="58"/>
                  </a:cubicBezTo>
                  <a:cubicBezTo>
                    <a:pt x="546" y="58"/>
                    <a:pt x="547" y="56"/>
                    <a:pt x="547" y="55"/>
                  </a:cubicBezTo>
                  <a:cubicBezTo>
                    <a:pt x="548" y="55"/>
                    <a:pt x="549" y="54"/>
                    <a:pt x="549" y="53"/>
                  </a:cubicBezTo>
                  <a:cubicBezTo>
                    <a:pt x="549" y="53"/>
                    <a:pt x="547" y="51"/>
                    <a:pt x="547" y="51"/>
                  </a:cubicBezTo>
                  <a:cubicBezTo>
                    <a:pt x="546" y="51"/>
                    <a:pt x="546" y="54"/>
                    <a:pt x="545" y="54"/>
                  </a:cubicBezTo>
                  <a:cubicBezTo>
                    <a:pt x="544" y="54"/>
                    <a:pt x="544" y="52"/>
                    <a:pt x="543" y="52"/>
                  </a:cubicBezTo>
                  <a:cubicBezTo>
                    <a:pt x="541" y="51"/>
                    <a:pt x="540" y="50"/>
                    <a:pt x="538" y="49"/>
                  </a:cubicBezTo>
                  <a:cubicBezTo>
                    <a:pt x="538" y="49"/>
                    <a:pt x="537" y="50"/>
                    <a:pt x="537" y="51"/>
                  </a:cubicBezTo>
                  <a:cubicBezTo>
                    <a:pt x="537" y="51"/>
                    <a:pt x="539" y="52"/>
                    <a:pt x="539" y="53"/>
                  </a:cubicBezTo>
                  <a:cubicBezTo>
                    <a:pt x="539" y="53"/>
                    <a:pt x="541" y="54"/>
                    <a:pt x="541" y="54"/>
                  </a:cubicBezTo>
                  <a:cubicBezTo>
                    <a:pt x="541" y="55"/>
                    <a:pt x="540" y="56"/>
                    <a:pt x="539" y="56"/>
                  </a:cubicBezTo>
                  <a:cubicBezTo>
                    <a:pt x="540" y="57"/>
                    <a:pt x="541" y="58"/>
                    <a:pt x="542" y="58"/>
                  </a:cubicBezTo>
                  <a:cubicBezTo>
                    <a:pt x="542" y="58"/>
                    <a:pt x="540" y="60"/>
                    <a:pt x="540" y="60"/>
                  </a:cubicBezTo>
                  <a:cubicBezTo>
                    <a:pt x="540" y="60"/>
                    <a:pt x="538" y="59"/>
                    <a:pt x="538" y="59"/>
                  </a:cubicBezTo>
                  <a:cubicBezTo>
                    <a:pt x="537" y="58"/>
                    <a:pt x="536" y="57"/>
                    <a:pt x="536" y="57"/>
                  </a:cubicBezTo>
                  <a:cubicBezTo>
                    <a:pt x="535" y="56"/>
                    <a:pt x="534" y="56"/>
                    <a:pt x="533" y="55"/>
                  </a:cubicBezTo>
                  <a:cubicBezTo>
                    <a:pt x="533" y="55"/>
                    <a:pt x="531" y="53"/>
                    <a:pt x="531" y="54"/>
                  </a:cubicBezTo>
                  <a:cubicBezTo>
                    <a:pt x="531" y="54"/>
                    <a:pt x="529" y="56"/>
                    <a:pt x="529" y="56"/>
                  </a:cubicBezTo>
                  <a:cubicBezTo>
                    <a:pt x="529" y="56"/>
                    <a:pt x="532" y="57"/>
                    <a:pt x="532" y="57"/>
                  </a:cubicBezTo>
                  <a:cubicBezTo>
                    <a:pt x="532" y="58"/>
                    <a:pt x="530" y="59"/>
                    <a:pt x="530" y="60"/>
                  </a:cubicBezTo>
                  <a:cubicBezTo>
                    <a:pt x="530" y="60"/>
                    <a:pt x="529" y="61"/>
                    <a:pt x="528" y="62"/>
                  </a:cubicBezTo>
                  <a:cubicBezTo>
                    <a:pt x="528" y="63"/>
                    <a:pt x="527" y="63"/>
                    <a:pt x="526" y="64"/>
                  </a:cubicBezTo>
                  <a:cubicBezTo>
                    <a:pt x="526" y="64"/>
                    <a:pt x="525" y="66"/>
                    <a:pt x="525" y="66"/>
                  </a:cubicBezTo>
                  <a:cubicBezTo>
                    <a:pt x="525" y="66"/>
                    <a:pt x="523" y="65"/>
                    <a:pt x="523" y="65"/>
                  </a:cubicBezTo>
                  <a:cubicBezTo>
                    <a:pt x="522" y="64"/>
                    <a:pt x="524" y="63"/>
                    <a:pt x="524" y="62"/>
                  </a:cubicBezTo>
                  <a:cubicBezTo>
                    <a:pt x="524" y="62"/>
                    <a:pt x="526" y="61"/>
                    <a:pt x="526" y="60"/>
                  </a:cubicBezTo>
                  <a:cubicBezTo>
                    <a:pt x="526" y="60"/>
                    <a:pt x="524" y="59"/>
                    <a:pt x="524" y="59"/>
                  </a:cubicBezTo>
                  <a:cubicBezTo>
                    <a:pt x="523" y="58"/>
                    <a:pt x="522" y="57"/>
                    <a:pt x="522" y="57"/>
                  </a:cubicBezTo>
                  <a:cubicBezTo>
                    <a:pt x="521" y="57"/>
                    <a:pt x="520" y="59"/>
                    <a:pt x="520" y="59"/>
                  </a:cubicBezTo>
                  <a:cubicBezTo>
                    <a:pt x="519" y="60"/>
                    <a:pt x="519" y="61"/>
                    <a:pt x="518" y="61"/>
                  </a:cubicBezTo>
                  <a:cubicBezTo>
                    <a:pt x="517" y="63"/>
                    <a:pt x="516" y="64"/>
                    <a:pt x="515" y="66"/>
                  </a:cubicBezTo>
                  <a:cubicBezTo>
                    <a:pt x="513" y="65"/>
                    <a:pt x="512" y="64"/>
                    <a:pt x="510" y="62"/>
                  </a:cubicBezTo>
                  <a:cubicBezTo>
                    <a:pt x="511" y="61"/>
                    <a:pt x="512" y="59"/>
                    <a:pt x="514" y="58"/>
                  </a:cubicBezTo>
                  <a:cubicBezTo>
                    <a:pt x="515" y="56"/>
                    <a:pt x="516" y="55"/>
                    <a:pt x="517" y="53"/>
                  </a:cubicBezTo>
                  <a:cubicBezTo>
                    <a:pt x="516" y="53"/>
                    <a:pt x="515" y="52"/>
                    <a:pt x="515" y="52"/>
                  </a:cubicBezTo>
                  <a:cubicBezTo>
                    <a:pt x="514" y="52"/>
                    <a:pt x="514" y="54"/>
                    <a:pt x="513" y="54"/>
                  </a:cubicBezTo>
                  <a:cubicBezTo>
                    <a:pt x="512" y="54"/>
                    <a:pt x="512" y="52"/>
                    <a:pt x="511" y="52"/>
                  </a:cubicBezTo>
                  <a:cubicBezTo>
                    <a:pt x="510" y="52"/>
                    <a:pt x="510" y="54"/>
                    <a:pt x="509" y="54"/>
                  </a:cubicBezTo>
                  <a:cubicBezTo>
                    <a:pt x="509" y="55"/>
                    <a:pt x="508" y="53"/>
                    <a:pt x="507" y="53"/>
                  </a:cubicBezTo>
                  <a:cubicBezTo>
                    <a:pt x="506" y="53"/>
                    <a:pt x="506" y="55"/>
                    <a:pt x="505" y="55"/>
                  </a:cubicBezTo>
                  <a:cubicBezTo>
                    <a:pt x="505" y="55"/>
                    <a:pt x="503" y="53"/>
                    <a:pt x="503" y="53"/>
                  </a:cubicBezTo>
                  <a:cubicBezTo>
                    <a:pt x="502" y="54"/>
                    <a:pt x="502" y="55"/>
                    <a:pt x="501" y="56"/>
                  </a:cubicBezTo>
                  <a:cubicBezTo>
                    <a:pt x="501" y="56"/>
                    <a:pt x="500" y="57"/>
                    <a:pt x="500" y="58"/>
                  </a:cubicBezTo>
                  <a:cubicBezTo>
                    <a:pt x="499" y="57"/>
                    <a:pt x="498" y="57"/>
                    <a:pt x="497" y="56"/>
                  </a:cubicBezTo>
                  <a:cubicBezTo>
                    <a:pt x="497" y="56"/>
                    <a:pt x="495" y="55"/>
                    <a:pt x="495" y="54"/>
                  </a:cubicBezTo>
                  <a:cubicBezTo>
                    <a:pt x="495" y="54"/>
                    <a:pt x="497" y="53"/>
                    <a:pt x="497" y="52"/>
                  </a:cubicBezTo>
                  <a:cubicBezTo>
                    <a:pt x="497" y="52"/>
                    <a:pt x="495" y="51"/>
                    <a:pt x="495" y="50"/>
                  </a:cubicBezTo>
                  <a:cubicBezTo>
                    <a:pt x="495" y="50"/>
                    <a:pt x="496" y="49"/>
                    <a:pt x="496" y="48"/>
                  </a:cubicBezTo>
                  <a:cubicBezTo>
                    <a:pt x="496" y="47"/>
                    <a:pt x="494" y="47"/>
                    <a:pt x="494" y="47"/>
                  </a:cubicBezTo>
                  <a:cubicBezTo>
                    <a:pt x="493" y="48"/>
                    <a:pt x="492" y="49"/>
                    <a:pt x="491" y="51"/>
                  </a:cubicBezTo>
                  <a:cubicBezTo>
                    <a:pt x="491" y="52"/>
                    <a:pt x="492" y="52"/>
                    <a:pt x="493" y="53"/>
                  </a:cubicBezTo>
                  <a:cubicBezTo>
                    <a:pt x="493" y="53"/>
                    <a:pt x="495" y="54"/>
                    <a:pt x="495" y="54"/>
                  </a:cubicBezTo>
                  <a:cubicBezTo>
                    <a:pt x="495" y="55"/>
                    <a:pt x="493" y="56"/>
                    <a:pt x="493" y="57"/>
                  </a:cubicBezTo>
                  <a:cubicBezTo>
                    <a:pt x="493" y="57"/>
                    <a:pt x="496" y="58"/>
                    <a:pt x="496" y="58"/>
                  </a:cubicBezTo>
                  <a:cubicBezTo>
                    <a:pt x="496" y="59"/>
                    <a:pt x="494" y="61"/>
                    <a:pt x="494" y="61"/>
                  </a:cubicBezTo>
                  <a:cubicBezTo>
                    <a:pt x="493" y="61"/>
                    <a:pt x="492" y="59"/>
                    <a:pt x="492" y="59"/>
                  </a:cubicBezTo>
                  <a:cubicBezTo>
                    <a:pt x="492" y="58"/>
                    <a:pt x="490" y="58"/>
                    <a:pt x="489" y="57"/>
                  </a:cubicBezTo>
                  <a:cubicBezTo>
                    <a:pt x="489" y="57"/>
                    <a:pt x="491" y="55"/>
                    <a:pt x="491" y="55"/>
                  </a:cubicBezTo>
                  <a:cubicBezTo>
                    <a:pt x="491" y="54"/>
                    <a:pt x="490" y="54"/>
                    <a:pt x="489" y="53"/>
                  </a:cubicBezTo>
                  <a:cubicBezTo>
                    <a:pt x="489" y="53"/>
                    <a:pt x="487" y="51"/>
                    <a:pt x="487" y="52"/>
                  </a:cubicBezTo>
                  <a:cubicBezTo>
                    <a:pt x="486" y="52"/>
                    <a:pt x="485" y="54"/>
                    <a:pt x="485" y="54"/>
                  </a:cubicBezTo>
                  <a:cubicBezTo>
                    <a:pt x="484" y="54"/>
                    <a:pt x="483" y="52"/>
                    <a:pt x="483" y="52"/>
                  </a:cubicBezTo>
                  <a:cubicBezTo>
                    <a:pt x="482" y="52"/>
                    <a:pt x="481" y="51"/>
                    <a:pt x="481" y="50"/>
                  </a:cubicBezTo>
                  <a:cubicBezTo>
                    <a:pt x="481" y="50"/>
                    <a:pt x="482" y="48"/>
                    <a:pt x="482" y="48"/>
                  </a:cubicBezTo>
                  <a:cubicBezTo>
                    <a:pt x="483" y="47"/>
                    <a:pt x="483" y="47"/>
                    <a:pt x="484" y="46"/>
                  </a:cubicBezTo>
                  <a:cubicBezTo>
                    <a:pt x="484" y="45"/>
                    <a:pt x="486" y="44"/>
                    <a:pt x="486" y="44"/>
                  </a:cubicBezTo>
                  <a:cubicBezTo>
                    <a:pt x="486" y="43"/>
                    <a:pt x="484" y="42"/>
                    <a:pt x="483" y="42"/>
                  </a:cubicBezTo>
                  <a:cubicBezTo>
                    <a:pt x="483" y="43"/>
                    <a:pt x="482" y="43"/>
                    <a:pt x="482" y="44"/>
                  </a:cubicBezTo>
                  <a:cubicBezTo>
                    <a:pt x="481" y="44"/>
                    <a:pt x="480" y="46"/>
                    <a:pt x="480" y="46"/>
                  </a:cubicBezTo>
                  <a:cubicBezTo>
                    <a:pt x="480" y="46"/>
                    <a:pt x="478" y="45"/>
                    <a:pt x="478" y="45"/>
                  </a:cubicBezTo>
                  <a:cubicBezTo>
                    <a:pt x="478" y="45"/>
                    <a:pt x="476" y="43"/>
                    <a:pt x="476" y="43"/>
                  </a:cubicBezTo>
                  <a:cubicBezTo>
                    <a:pt x="475" y="43"/>
                    <a:pt x="474" y="45"/>
                    <a:pt x="474" y="45"/>
                  </a:cubicBezTo>
                  <a:cubicBezTo>
                    <a:pt x="473" y="46"/>
                    <a:pt x="473" y="47"/>
                    <a:pt x="472" y="47"/>
                  </a:cubicBezTo>
                  <a:cubicBezTo>
                    <a:pt x="472" y="48"/>
                    <a:pt x="471" y="49"/>
                    <a:pt x="470" y="50"/>
                  </a:cubicBezTo>
                  <a:cubicBezTo>
                    <a:pt x="470" y="50"/>
                    <a:pt x="473" y="51"/>
                    <a:pt x="473" y="51"/>
                  </a:cubicBezTo>
                  <a:cubicBezTo>
                    <a:pt x="473" y="52"/>
                    <a:pt x="471" y="53"/>
                    <a:pt x="471" y="54"/>
                  </a:cubicBezTo>
                  <a:cubicBezTo>
                    <a:pt x="470" y="54"/>
                    <a:pt x="470" y="55"/>
                    <a:pt x="469" y="56"/>
                  </a:cubicBezTo>
                  <a:cubicBezTo>
                    <a:pt x="469" y="57"/>
                    <a:pt x="468" y="57"/>
                    <a:pt x="468" y="58"/>
                  </a:cubicBezTo>
                  <a:cubicBezTo>
                    <a:pt x="467" y="58"/>
                    <a:pt x="466" y="60"/>
                    <a:pt x="466" y="60"/>
                  </a:cubicBezTo>
                  <a:cubicBezTo>
                    <a:pt x="466" y="60"/>
                    <a:pt x="464" y="59"/>
                    <a:pt x="464" y="59"/>
                  </a:cubicBezTo>
                  <a:cubicBezTo>
                    <a:pt x="464" y="58"/>
                    <a:pt x="466" y="57"/>
                    <a:pt x="465" y="56"/>
                  </a:cubicBezTo>
                  <a:cubicBezTo>
                    <a:pt x="465" y="56"/>
                    <a:pt x="463" y="55"/>
                    <a:pt x="463" y="55"/>
                  </a:cubicBezTo>
                  <a:cubicBezTo>
                    <a:pt x="464" y="54"/>
                    <a:pt x="464" y="53"/>
                    <a:pt x="465" y="52"/>
                  </a:cubicBezTo>
                  <a:cubicBezTo>
                    <a:pt x="465" y="52"/>
                    <a:pt x="466" y="51"/>
                    <a:pt x="467" y="50"/>
                  </a:cubicBezTo>
                  <a:cubicBezTo>
                    <a:pt x="467" y="50"/>
                    <a:pt x="468" y="48"/>
                    <a:pt x="468" y="48"/>
                  </a:cubicBezTo>
                  <a:cubicBezTo>
                    <a:pt x="468" y="48"/>
                    <a:pt x="466" y="47"/>
                    <a:pt x="466" y="46"/>
                  </a:cubicBezTo>
                  <a:cubicBezTo>
                    <a:pt x="465" y="46"/>
                    <a:pt x="464" y="45"/>
                    <a:pt x="464" y="45"/>
                  </a:cubicBezTo>
                  <a:cubicBezTo>
                    <a:pt x="464" y="45"/>
                    <a:pt x="462" y="46"/>
                    <a:pt x="462" y="47"/>
                  </a:cubicBezTo>
                  <a:cubicBezTo>
                    <a:pt x="462" y="47"/>
                    <a:pt x="464" y="48"/>
                    <a:pt x="464" y="49"/>
                  </a:cubicBezTo>
                  <a:cubicBezTo>
                    <a:pt x="464" y="49"/>
                    <a:pt x="463" y="51"/>
                    <a:pt x="463" y="51"/>
                  </a:cubicBezTo>
                  <a:cubicBezTo>
                    <a:pt x="462" y="51"/>
                    <a:pt x="460" y="49"/>
                    <a:pt x="460" y="49"/>
                  </a:cubicBezTo>
                  <a:cubicBezTo>
                    <a:pt x="460" y="49"/>
                    <a:pt x="459" y="51"/>
                    <a:pt x="459" y="51"/>
                  </a:cubicBezTo>
                  <a:cubicBezTo>
                    <a:pt x="459" y="52"/>
                    <a:pt x="461" y="52"/>
                    <a:pt x="461" y="53"/>
                  </a:cubicBezTo>
                  <a:cubicBezTo>
                    <a:pt x="461" y="54"/>
                    <a:pt x="459" y="54"/>
                    <a:pt x="459" y="55"/>
                  </a:cubicBezTo>
                  <a:cubicBezTo>
                    <a:pt x="458" y="57"/>
                    <a:pt x="457" y="58"/>
                    <a:pt x="456" y="60"/>
                  </a:cubicBezTo>
                  <a:cubicBezTo>
                    <a:pt x="455" y="60"/>
                    <a:pt x="454" y="62"/>
                    <a:pt x="454" y="62"/>
                  </a:cubicBezTo>
                  <a:cubicBezTo>
                    <a:pt x="454" y="62"/>
                    <a:pt x="452" y="60"/>
                    <a:pt x="452" y="60"/>
                  </a:cubicBezTo>
                  <a:cubicBezTo>
                    <a:pt x="452" y="60"/>
                    <a:pt x="453" y="58"/>
                    <a:pt x="454" y="58"/>
                  </a:cubicBezTo>
                  <a:cubicBezTo>
                    <a:pt x="454" y="57"/>
                    <a:pt x="455" y="56"/>
                    <a:pt x="455" y="56"/>
                  </a:cubicBezTo>
                  <a:cubicBezTo>
                    <a:pt x="456" y="55"/>
                    <a:pt x="456" y="54"/>
                    <a:pt x="457" y="53"/>
                  </a:cubicBezTo>
                  <a:cubicBezTo>
                    <a:pt x="456" y="53"/>
                    <a:pt x="455" y="52"/>
                    <a:pt x="455" y="52"/>
                  </a:cubicBezTo>
                  <a:cubicBezTo>
                    <a:pt x="454" y="52"/>
                    <a:pt x="453" y="50"/>
                    <a:pt x="452" y="50"/>
                  </a:cubicBezTo>
                  <a:cubicBezTo>
                    <a:pt x="452" y="50"/>
                    <a:pt x="454" y="48"/>
                    <a:pt x="454" y="48"/>
                  </a:cubicBezTo>
                  <a:cubicBezTo>
                    <a:pt x="455" y="47"/>
                    <a:pt x="455" y="46"/>
                    <a:pt x="456" y="46"/>
                  </a:cubicBezTo>
                  <a:cubicBezTo>
                    <a:pt x="456" y="45"/>
                    <a:pt x="457" y="44"/>
                    <a:pt x="458" y="43"/>
                  </a:cubicBezTo>
                  <a:cubicBezTo>
                    <a:pt x="458" y="43"/>
                    <a:pt x="455" y="42"/>
                    <a:pt x="455" y="42"/>
                  </a:cubicBezTo>
                  <a:cubicBezTo>
                    <a:pt x="455" y="41"/>
                    <a:pt x="457" y="40"/>
                    <a:pt x="457" y="39"/>
                  </a:cubicBezTo>
                  <a:cubicBezTo>
                    <a:pt x="457" y="39"/>
                    <a:pt x="455" y="38"/>
                    <a:pt x="455" y="38"/>
                  </a:cubicBezTo>
                  <a:cubicBezTo>
                    <a:pt x="455" y="38"/>
                    <a:pt x="453" y="39"/>
                    <a:pt x="453" y="40"/>
                  </a:cubicBezTo>
                  <a:cubicBezTo>
                    <a:pt x="453" y="41"/>
                    <a:pt x="455" y="41"/>
                    <a:pt x="455" y="42"/>
                  </a:cubicBezTo>
                  <a:cubicBezTo>
                    <a:pt x="455" y="42"/>
                    <a:pt x="454" y="43"/>
                    <a:pt x="454" y="44"/>
                  </a:cubicBezTo>
                  <a:cubicBezTo>
                    <a:pt x="453" y="45"/>
                    <a:pt x="453" y="45"/>
                    <a:pt x="452" y="46"/>
                  </a:cubicBezTo>
                  <a:cubicBezTo>
                    <a:pt x="452" y="46"/>
                    <a:pt x="451" y="48"/>
                    <a:pt x="450" y="48"/>
                  </a:cubicBezTo>
                  <a:cubicBezTo>
                    <a:pt x="450" y="48"/>
                    <a:pt x="448" y="47"/>
                    <a:pt x="448" y="47"/>
                  </a:cubicBezTo>
                  <a:cubicBezTo>
                    <a:pt x="448" y="47"/>
                    <a:pt x="446" y="49"/>
                    <a:pt x="446" y="49"/>
                  </a:cubicBezTo>
                  <a:cubicBezTo>
                    <a:pt x="446" y="49"/>
                    <a:pt x="449" y="50"/>
                    <a:pt x="449" y="51"/>
                  </a:cubicBezTo>
                  <a:cubicBezTo>
                    <a:pt x="448" y="51"/>
                    <a:pt x="447" y="52"/>
                    <a:pt x="447" y="53"/>
                  </a:cubicBezTo>
                  <a:cubicBezTo>
                    <a:pt x="447" y="53"/>
                    <a:pt x="445" y="55"/>
                    <a:pt x="445" y="55"/>
                  </a:cubicBezTo>
                  <a:cubicBezTo>
                    <a:pt x="445" y="55"/>
                    <a:pt x="443" y="53"/>
                    <a:pt x="443" y="53"/>
                  </a:cubicBezTo>
                  <a:cubicBezTo>
                    <a:pt x="443" y="54"/>
                    <a:pt x="441" y="55"/>
                    <a:pt x="441" y="56"/>
                  </a:cubicBezTo>
                  <a:cubicBezTo>
                    <a:pt x="441" y="56"/>
                    <a:pt x="443" y="57"/>
                    <a:pt x="443" y="57"/>
                  </a:cubicBezTo>
                  <a:cubicBezTo>
                    <a:pt x="444" y="58"/>
                    <a:pt x="442" y="59"/>
                    <a:pt x="442" y="60"/>
                  </a:cubicBezTo>
                  <a:cubicBezTo>
                    <a:pt x="442" y="60"/>
                    <a:pt x="444" y="61"/>
                    <a:pt x="444" y="61"/>
                  </a:cubicBezTo>
                  <a:cubicBezTo>
                    <a:pt x="444" y="62"/>
                    <a:pt x="443" y="63"/>
                    <a:pt x="442" y="63"/>
                  </a:cubicBezTo>
                  <a:cubicBezTo>
                    <a:pt x="442" y="64"/>
                    <a:pt x="441" y="62"/>
                    <a:pt x="440" y="62"/>
                  </a:cubicBezTo>
                  <a:cubicBezTo>
                    <a:pt x="439" y="62"/>
                    <a:pt x="439" y="64"/>
                    <a:pt x="438" y="64"/>
                  </a:cubicBezTo>
                  <a:cubicBezTo>
                    <a:pt x="438" y="64"/>
                    <a:pt x="437" y="62"/>
                    <a:pt x="436" y="62"/>
                  </a:cubicBezTo>
                  <a:cubicBezTo>
                    <a:pt x="436" y="62"/>
                    <a:pt x="435" y="64"/>
                    <a:pt x="434" y="65"/>
                  </a:cubicBezTo>
                  <a:cubicBezTo>
                    <a:pt x="434" y="65"/>
                    <a:pt x="432" y="63"/>
                    <a:pt x="432" y="63"/>
                  </a:cubicBezTo>
                  <a:cubicBezTo>
                    <a:pt x="432" y="63"/>
                    <a:pt x="434" y="61"/>
                    <a:pt x="434" y="61"/>
                  </a:cubicBezTo>
                  <a:cubicBezTo>
                    <a:pt x="434" y="60"/>
                    <a:pt x="432" y="59"/>
                    <a:pt x="432" y="59"/>
                  </a:cubicBezTo>
                  <a:cubicBezTo>
                    <a:pt x="432" y="59"/>
                    <a:pt x="430" y="61"/>
                    <a:pt x="430" y="61"/>
                  </a:cubicBezTo>
                  <a:cubicBezTo>
                    <a:pt x="430" y="62"/>
                    <a:pt x="432" y="62"/>
                    <a:pt x="432" y="63"/>
                  </a:cubicBezTo>
                  <a:cubicBezTo>
                    <a:pt x="432" y="63"/>
                    <a:pt x="430" y="64"/>
                    <a:pt x="430" y="65"/>
                  </a:cubicBezTo>
                  <a:cubicBezTo>
                    <a:pt x="430" y="65"/>
                    <a:pt x="433" y="67"/>
                    <a:pt x="433" y="67"/>
                  </a:cubicBezTo>
                  <a:cubicBezTo>
                    <a:pt x="432" y="67"/>
                    <a:pt x="432" y="69"/>
                    <a:pt x="431" y="69"/>
                  </a:cubicBezTo>
                  <a:cubicBezTo>
                    <a:pt x="430" y="69"/>
                    <a:pt x="429" y="67"/>
                    <a:pt x="429" y="67"/>
                  </a:cubicBezTo>
                  <a:cubicBezTo>
                    <a:pt x="429" y="67"/>
                    <a:pt x="427" y="66"/>
                    <a:pt x="427" y="66"/>
                  </a:cubicBezTo>
                  <a:cubicBezTo>
                    <a:pt x="426" y="65"/>
                    <a:pt x="428" y="64"/>
                    <a:pt x="428" y="63"/>
                  </a:cubicBezTo>
                  <a:cubicBezTo>
                    <a:pt x="428" y="63"/>
                    <a:pt x="426" y="62"/>
                    <a:pt x="426" y="62"/>
                  </a:cubicBezTo>
                  <a:cubicBezTo>
                    <a:pt x="426" y="61"/>
                    <a:pt x="428" y="60"/>
                    <a:pt x="428" y="59"/>
                  </a:cubicBezTo>
                  <a:cubicBezTo>
                    <a:pt x="428" y="59"/>
                    <a:pt x="426" y="58"/>
                    <a:pt x="425" y="58"/>
                  </a:cubicBezTo>
                  <a:cubicBezTo>
                    <a:pt x="425" y="58"/>
                    <a:pt x="423" y="56"/>
                    <a:pt x="423" y="56"/>
                  </a:cubicBezTo>
                  <a:cubicBezTo>
                    <a:pt x="423" y="56"/>
                    <a:pt x="425" y="54"/>
                    <a:pt x="425" y="54"/>
                  </a:cubicBezTo>
                  <a:cubicBezTo>
                    <a:pt x="425" y="53"/>
                    <a:pt x="423" y="52"/>
                    <a:pt x="423" y="52"/>
                  </a:cubicBezTo>
                  <a:cubicBezTo>
                    <a:pt x="422" y="52"/>
                    <a:pt x="421" y="51"/>
                    <a:pt x="420" y="50"/>
                  </a:cubicBezTo>
                  <a:cubicBezTo>
                    <a:pt x="420" y="50"/>
                    <a:pt x="418" y="49"/>
                    <a:pt x="418" y="49"/>
                  </a:cubicBezTo>
                  <a:cubicBezTo>
                    <a:pt x="418" y="48"/>
                    <a:pt x="420" y="47"/>
                    <a:pt x="420" y="46"/>
                  </a:cubicBezTo>
                  <a:cubicBezTo>
                    <a:pt x="420" y="46"/>
                    <a:pt x="418" y="45"/>
                    <a:pt x="418" y="45"/>
                  </a:cubicBezTo>
                  <a:cubicBezTo>
                    <a:pt x="417" y="45"/>
                    <a:pt x="416" y="47"/>
                    <a:pt x="416" y="47"/>
                  </a:cubicBezTo>
                  <a:cubicBezTo>
                    <a:pt x="416" y="47"/>
                    <a:pt x="418" y="48"/>
                    <a:pt x="418" y="49"/>
                  </a:cubicBezTo>
                  <a:cubicBezTo>
                    <a:pt x="418" y="49"/>
                    <a:pt x="417" y="50"/>
                    <a:pt x="417" y="51"/>
                  </a:cubicBezTo>
                  <a:cubicBezTo>
                    <a:pt x="416" y="51"/>
                    <a:pt x="415" y="52"/>
                    <a:pt x="415" y="53"/>
                  </a:cubicBezTo>
                  <a:cubicBezTo>
                    <a:pt x="415" y="54"/>
                    <a:pt x="413" y="55"/>
                    <a:pt x="413" y="55"/>
                  </a:cubicBezTo>
                  <a:cubicBezTo>
                    <a:pt x="413" y="56"/>
                    <a:pt x="415" y="57"/>
                    <a:pt x="415" y="57"/>
                  </a:cubicBezTo>
                  <a:cubicBezTo>
                    <a:pt x="415" y="58"/>
                    <a:pt x="414" y="59"/>
                    <a:pt x="414" y="59"/>
                  </a:cubicBezTo>
                  <a:cubicBezTo>
                    <a:pt x="413" y="60"/>
                    <a:pt x="413" y="61"/>
                    <a:pt x="412" y="62"/>
                  </a:cubicBezTo>
                  <a:cubicBezTo>
                    <a:pt x="411" y="63"/>
                    <a:pt x="410" y="65"/>
                    <a:pt x="409" y="66"/>
                  </a:cubicBezTo>
                  <a:cubicBezTo>
                    <a:pt x="407" y="65"/>
                    <a:pt x="406" y="64"/>
                    <a:pt x="404" y="63"/>
                  </a:cubicBezTo>
                  <a:cubicBezTo>
                    <a:pt x="404" y="62"/>
                    <a:pt x="402" y="62"/>
                    <a:pt x="402" y="61"/>
                  </a:cubicBezTo>
                  <a:cubicBezTo>
                    <a:pt x="402" y="60"/>
                    <a:pt x="404" y="59"/>
                    <a:pt x="404" y="59"/>
                  </a:cubicBezTo>
                  <a:cubicBezTo>
                    <a:pt x="403" y="58"/>
                    <a:pt x="401" y="58"/>
                    <a:pt x="401" y="57"/>
                  </a:cubicBezTo>
                  <a:cubicBezTo>
                    <a:pt x="401" y="57"/>
                    <a:pt x="403" y="55"/>
                    <a:pt x="403" y="55"/>
                  </a:cubicBezTo>
                  <a:cubicBezTo>
                    <a:pt x="403" y="54"/>
                    <a:pt x="401" y="53"/>
                    <a:pt x="401" y="53"/>
                  </a:cubicBezTo>
                  <a:cubicBezTo>
                    <a:pt x="400" y="53"/>
                    <a:pt x="399" y="55"/>
                    <a:pt x="399" y="55"/>
                  </a:cubicBezTo>
                  <a:cubicBezTo>
                    <a:pt x="399" y="55"/>
                    <a:pt x="398" y="58"/>
                    <a:pt x="397" y="57"/>
                  </a:cubicBezTo>
                  <a:cubicBezTo>
                    <a:pt x="397" y="57"/>
                    <a:pt x="395" y="56"/>
                    <a:pt x="395" y="56"/>
                  </a:cubicBezTo>
                  <a:cubicBezTo>
                    <a:pt x="395" y="55"/>
                    <a:pt x="397" y="54"/>
                    <a:pt x="397" y="54"/>
                  </a:cubicBezTo>
                  <a:cubicBezTo>
                    <a:pt x="397" y="53"/>
                    <a:pt x="395" y="53"/>
                    <a:pt x="395" y="52"/>
                  </a:cubicBezTo>
                  <a:cubicBezTo>
                    <a:pt x="393" y="53"/>
                    <a:pt x="392" y="55"/>
                    <a:pt x="391" y="56"/>
                  </a:cubicBezTo>
                  <a:cubicBezTo>
                    <a:pt x="391" y="57"/>
                    <a:pt x="390" y="58"/>
                    <a:pt x="390" y="59"/>
                  </a:cubicBezTo>
                  <a:cubicBezTo>
                    <a:pt x="389" y="59"/>
                    <a:pt x="392" y="60"/>
                    <a:pt x="392" y="60"/>
                  </a:cubicBezTo>
                  <a:cubicBezTo>
                    <a:pt x="392" y="61"/>
                    <a:pt x="390" y="62"/>
                    <a:pt x="390" y="62"/>
                  </a:cubicBezTo>
                  <a:cubicBezTo>
                    <a:pt x="390" y="63"/>
                    <a:pt x="389" y="65"/>
                    <a:pt x="388" y="65"/>
                  </a:cubicBezTo>
                  <a:cubicBezTo>
                    <a:pt x="388" y="65"/>
                    <a:pt x="386" y="63"/>
                    <a:pt x="386" y="63"/>
                  </a:cubicBezTo>
                  <a:cubicBezTo>
                    <a:pt x="386" y="62"/>
                    <a:pt x="388" y="61"/>
                    <a:pt x="388" y="61"/>
                  </a:cubicBezTo>
                  <a:cubicBezTo>
                    <a:pt x="387" y="60"/>
                    <a:pt x="386" y="60"/>
                    <a:pt x="386" y="59"/>
                  </a:cubicBezTo>
                  <a:cubicBezTo>
                    <a:pt x="385" y="59"/>
                    <a:pt x="383" y="58"/>
                    <a:pt x="383" y="57"/>
                  </a:cubicBezTo>
                  <a:cubicBezTo>
                    <a:pt x="383" y="57"/>
                    <a:pt x="385" y="55"/>
                    <a:pt x="385" y="55"/>
                  </a:cubicBezTo>
                  <a:cubicBezTo>
                    <a:pt x="385" y="55"/>
                    <a:pt x="383" y="54"/>
                    <a:pt x="383" y="53"/>
                  </a:cubicBezTo>
                  <a:cubicBezTo>
                    <a:pt x="382" y="53"/>
                    <a:pt x="381" y="52"/>
                    <a:pt x="381" y="52"/>
                  </a:cubicBezTo>
                  <a:cubicBezTo>
                    <a:pt x="381" y="51"/>
                    <a:pt x="382" y="50"/>
                    <a:pt x="382" y="49"/>
                  </a:cubicBezTo>
                  <a:cubicBezTo>
                    <a:pt x="383" y="49"/>
                    <a:pt x="384" y="48"/>
                    <a:pt x="384" y="47"/>
                  </a:cubicBezTo>
                  <a:cubicBezTo>
                    <a:pt x="384" y="47"/>
                    <a:pt x="382" y="46"/>
                    <a:pt x="382" y="46"/>
                  </a:cubicBezTo>
                  <a:cubicBezTo>
                    <a:pt x="382" y="45"/>
                    <a:pt x="383" y="44"/>
                    <a:pt x="383" y="43"/>
                  </a:cubicBezTo>
                  <a:cubicBezTo>
                    <a:pt x="384" y="43"/>
                    <a:pt x="381" y="42"/>
                    <a:pt x="381" y="42"/>
                  </a:cubicBezTo>
                  <a:cubicBezTo>
                    <a:pt x="381" y="42"/>
                    <a:pt x="379" y="43"/>
                    <a:pt x="380" y="44"/>
                  </a:cubicBezTo>
                  <a:cubicBezTo>
                    <a:pt x="380" y="44"/>
                    <a:pt x="382" y="45"/>
                    <a:pt x="382" y="46"/>
                  </a:cubicBezTo>
                  <a:cubicBezTo>
                    <a:pt x="382" y="46"/>
                    <a:pt x="380" y="47"/>
                    <a:pt x="380" y="48"/>
                  </a:cubicBezTo>
                  <a:cubicBezTo>
                    <a:pt x="380" y="49"/>
                    <a:pt x="379" y="49"/>
                    <a:pt x="378" y="50"/>
                  </a:cubicBezTo>
                  <a:cubicBezTo>
                    <a:pt x="378" y="51"/>
                    <a:pt x="377" y="52"/>
                    <a:pt x="377" y="52"/>
                  </a:cubicBezTo>
                  <a:cubicBezTo>
                    <a:pt x="376" y="54"/>
                    <a:pt x="374" y="55"/>
                    <a:pt x="373" y="57"/>
                  </a:cubicBezTo>
                  <a:cubicBezTo>
                    <a:pt x="372" y="58"/>
                    <a:pt x="371" y="60"/>
                    <a:pt x="370" y="61"/>
                  </a:cubicBezTo>
                  <a:cubicBezTo>
                    <a:pt x="369" y="62"/>
                    <a:pt x="369" y="63"/>
                    <a:pt x="368" y="63"/>
                  </a:cubicBezTo>
                  <a:cubicBezTo>
                    <a:pt x="368" y="64"/>
                    <a:pt x="367" y="65"/>
                    <a:pt x="366" y="66"/>
                  </a:cubicBezTo>
                  <a:cubicBezTo>
                    <a:pt x="366" y="66"/>
                    <a:pt x="364" y="64"/>
                    <a:pt x="364" y="64"/>
                  </a:cubicBezTo>
                  <a:cubicBezTo>
                    <a:pt x="364" y="64"/>
                    <a:pt x="362" y="62"/>
                    <a:pt x="362" y="62"/>
                  </a:cubicBezTo>
                  <a:cubicBezTo>
                    <a:pt x="361" y="62"/>
                    <a:pt x="361" y="64"/>
                    <a:pt x="360" y="64"/>
                  </a:cubicBezTo>
                  <a:cubicBezTo>
                    <a:pt x="360" y="64"/>
                    <a:pt x="359" y="63"/>
                    <a:pt x="358" y="63"/>
                  </a:cubicBezTo>
                  <a:cubicBezTo>
                    <a:pt x="358" y="63"/>
                    <a:pt x="356" y="65"/>
                    <a:pt x="356" y="65"/>
                  </a:cubicBezTo>
                  <a:cubicBezTo>
                    <a:pt x="356" y="65"/>
                    <a:pt x="354" y="64"/>
                    <a:pt x="354" y="63"/>
                  </a:cubicBezTo>
                  <a:cubicBezTo>
                    <a:pt x="354" y="63"/>
                    <a:pt x="356" y="62"/>
                    <a:pt x="356" y="61"/>
                  </a:cubicBezTo>
                  <a:cubicBezTo>
                    <a:pt x="356" y="60"/>
                    <a:pt x="357" y="59"/>
                    <a:pt x="357" y="59"/>
                  </a:cubicBezTo>
                  <a:cubicBezTo>
                    <a:pt x="358" y="58"/>
                    <a:pt x="359" y="57"/>
                    <a:pt x="359" y="57"/>
                  </a:cubicBezTo>
                  <a:cubicBezTo>
                    <a:pt x="360" y="56"/>
                    <a:pt x="360" y="55"/>
                    <a:pt x="361" y="54"/>
                  </a:cubicBezTo>
                  <a:cubicBezTo>
                    <a:pt x="361" y="54"/>
                    <a:pt x="362" y="52"/>
                    <a:pt x="363" y="52"/>
                  </a:cubicBezTo>
                  <a:cubicBezTo>
                    <a:pt x="363" y="52"/>
                    <a:pt x="365" y="54"/>
                    <a:pt x="365" y="54"/>
                  </a:cubicBezTo>
                  <a:cubicBezTo>
                    <a:pt x="365" y="53"/>
                    <a:pt x="367" y="52"/>
                    <a:pt x="367" y="52"/>
                  </a:cubicBezTo>
                  <a:cubicBezTo>
                    <a:pt x="366" y="51"/>
                    <a:pt x="365" y="51"/>
                    <a:pt x="364" y="50"/>
                  </a:cubicBezTo>
                  <a:cubicBezTo>
                    <a:pt x="364" y="49"/>
                    <a:pt x="362" y="49"/>
                    <a:pt x="362" y="48"/>
                  </a:cubicBezTo>
                  <a:cubicBezTo>
                    <a:pt x="362" y="48"/>
                    <a:pt x="364" y="47"/>
                    <a:pt x="364" y="46"/>
                  </a:cubicBezTo>
                  <a:cubicBezTo>
                    <a:pt x="363" y="46"/>
                    <a:pt x="362" y="44"/>
                    <a:pt x="362" y="44"/>
                  </a:cubicBezTo>
                  <a:cubicBezTo>
                    <a:pt x="361" y="44"/>
                    <a:pt x="360" y="46"/>
                    <a:pt x="360" y="46"/>
                  </a:cubicBezTo>
                  <a:cubicBezTo>
                    <a:pt x="360" y="47"/>
                    <a:pt x="358" y="48"/>
                    <a:pt x="358" y="49"/>
                  </a:cubicBezTo>
                  <a:cubicBezTo>
                    <a:pt x="358" y="49"/>
                    <a:pt x="360" y="50"/>
                    <a:pt x="360" y="50"/>
                  </a:cubicBezTo>
                  <a:cubicBezTo>
                    <a:pt x="360" y="51"/>
                    <a:pt x="359" y="53"/>
                    <a:pt x="359" y="53"/>
                  </a:cubicBezTo>
                  <a:cubicBezTo>
                    <a:pt x="358" y="53"/>
                    <a:pt x="357" y="51"/>
                    <a:pt x="356" y="51"/>
                  </a:cubicBezTo>
                  <a:cubicBezTo>
                    <a:pt x="356" y="51"/>
                    <a:pt x="355" y="53"/>
                    <a:pt x="355" y="53"/>
                  </a:cubicBezTo>
                  <a:cubicBezTo>
                    <a:pt x="354" y="54"/>
                    <a:pt x="354" y="55"/>
                    <a:pt x="353" y="55"/>
                  </a:cubicBezTo>
                  <a:cubicBezTo>
                    <a:pt x="353" y="56"/>
                    <a:pt x="352" y="58"/>
                    <a:pt x="351" y="58"/>
                  </a:cubicBezTo>
                  <a:cubicBezTo>
                    <a:pt x="351" y="58"/>
                    <a:pt x="349" y="56"/>
                    <a:pt x="349" y="56"/>
                  </a:cubicBezTo>
                  <a:cubicBezTo>
                    <a:pt x="348" y="56"/>
                    <a:pt x="348" y="58"/>
                    <a:pt x="347" y="58"/>
                  </a:cubicBezTo>
                  <a:cubicBezTo>
                    <a:pt x="347" y="59"/>
                    <a:pt x="346" y="60"/>
                    <a:pt x="346" y="60"/>
                  </a:cubicBezTo>
                  <a:cubicBezTo>
                    <a:pt x="346" y="60"/>
                    <a:pt x="343" y="59"/>
                    <a:pt x="343" y="59"/>
                  </a:cubicBezTo>
                  <a:cubicBezTo>
                    <a:pt x="343" y="58"/>
                    <a:pt x="345" y="57"/>
                    <a:pt x="345" y="56"/>
                  </a:cubicBezTo>
                  <a:cubicBezTo>
                    <a:pt x="345" y="56"/>
                    <a:pt x="343" y="55"/>
                    <a:pt x="343" y="55"/>
                  </a:cubicBezTo>
                  <a:cubicBezTo>
                    <a:pt x="342" y="55"/>
                    <a:pt x="342" y="57"/>
                    <a:pt x="341" y="57"/>
                  </a:cubicBezTo>
                  <a:cubicBezTo>
                    <a:pt x="341" y="57"/>
                    <a:pt x="340" y="55"/>
                    <a:pt x="339" y="55"/>
                  </a:cubicBezTo>
                  <a:cubicBezTo>
                    <a:pt x="338" y="55"/>
                    <a:pt x="338" y="57"/>
                    <a:pt x="337" y="58"/>
                  </a:cubicBezTo>
                  <a:cubicBezTo>
                    <a:pt x="337" y="58"/>
                    <a:pt x="336" y="56"/>
                    <a:pt x="335" y="56"/>
                  </a:cubicBezTo>
                  <a:cubicBezTo>
                    <a:pt x="334" y="56"/>
                    <a:pt x="334" y="58"/>
                    <a:pt x="333" y="58"/>
                  </a:cubicBezTo>
                  <a:cubicBezTo>
                    <a:pt x="332" y="57"/>
                    <a:pt x="330" y="56"/>
                    <a:pt x="329" y="55"/>
                  </a:cubicBezTo>
                  <a:cubicBezTo>
                    <a:pt x="330" y="53"/>
                    <a:pt x="331" y="52"/>
                    <a:pt x="332" y="50"/>
                  </a:cubicBezTo>
                  <a:cubicBezTo>
                    <a:pt x="333" y="49"/>
                    <a:pt x="333" y="49"/>
                    <a:pt x="334" y="48"/>
                  </a:cubicBezTo>
                  <a:cubicBezTo>
                    <a:pt x="334" y="48"/>
                    <a:pt x="336" y="46"/>
                    <a:pt x="336" y="46"/>
                  </a:cubicBezTo>
                  <a:cubicBezTo>
                    <a:pt x="336" y="46"/>
                    <a:pt x="334" y="44"/>
                    <a:pt x="333" y="44"/>
                  </a:cubicBezTo>
                  <a:cubicBezTo>
                    <a:pt x="333" y="44"/>
                    <a:pt x="332" y="46"/>
                    <a:pt x="332" y="46"/>
                  </a:cubicBezTo>
                  <a:cubicBezTo>
                    <a:pt x="331" y="47"/>
                    <a:pt x="331" y="48"/>
                    <a:pt x="330" y="48"/>
                  </a:cubicBezTo>
                  <a:cubicBezTo>
                    <a:pt x="329" y="49"/>
                    <a:pt x="329" y="50"/>
                    <a:pt x="328" y="51"/>
                  </a:cubicBezTo>
                  <a:cubicBezTo>
                    <a:pt x="328" y="51"/>
                    <a:pt x="327" y="52"/>
                    <a:pt x="327" y="53"/>
                  </a:cubicBezTo>
                  <a:cubicBezTo>
                    <a:pt x="326" y="54"/>
                    <a:pt x="325" y="55"/>
                    <a:pt x="325" y="55"/>
                  </a:cubicBezTo>
                  <a:cubicBezTo>
                    <a:pt x="325" y="56"/>
                    <a:pt x="327" y="57"/>
                    <a:pt x="327" y="57"/>
                  </a:cubicBezTo>
                  <a:cubicBezTo>
                    <a:pt x="328" y="57"/>
                    <a:pt x="329" y="58"/>
                    <a:pt x="329" y="59"/>
                  </a:cubicBezTo>
                  <a:cubicBezTo>
                    <a:pt x="330" y="59"/>
                    <a:pt x="328" y="60"/>
                    <a:pt x="328" y="61"/>
                  </a:cubicBezTo>
                  <a:cubicBezTo>
                    <a:pt x="327" y="60"/>
                    <a:pt x="326" y="60"/>
                    <a:pt x="325" y="59"/>
                  </a:cubicBezTo>
                  <a:cubicBezTo>
                    <a:pt x="325" y="59"/>
                    <a:pt x="324" y="57"/>
                    <a:pt x="323" y="57"/>
                  </a:cubicBezTo>
                  <a:cubicBezTo>
                    <a:pt x="323" y="57"/>
                    <a:pt x="322" y="59"/>
                    <a:pt x="322" y="60"/>
                  </a:cubicBezTo>
                  <a:cubicBezTo>
                    <a:pt x="321" y="60"/>
                    <a:pt x="320" y="61"/>
                    <a:pt x="320" y="62"/>
                  </a:cubicBezTo>
                  <a:cubicBezTo>
                    <a:pt x="320" y="61"/>
                    <a:pt x="318" y="61"/>
                    <a:pt x="318" y="60"/>
                  </a:cubicBezTo>
                  <a:cubicBezTo>
                    <a:pt x="318" y="60"/>
                    <a:pt x="319" y="58"/>
                    <a:pt x="319" y="58"/>
                  </a:cubicBezTo>
                  <a:cubicBezTo>
                    <a:pt x="320" y="57"/>
                    <a:pt x="320" y="56"/>
                    <a:pt x="321" y="56"/>
                  </a:cubicBezTo>
                  <a:cubicBezTo>
                    <a:pt x="322" y="55"/>
                    <a:pt x="322" y="54"/>
                    <a:pt x="323" y="53"/>
                  </a:cubicBezTo>
                  <a:cubicBezTo>
                    <a:pt x="323" y="53"/>
                    <a:pt x="324" y="52"/>
                    <a:pt x="324" y="51"/>
                  </a:cubicBezTo>
                  <a:cubicBezTo>
                    <a:pt x="324" y="51"/>
                    <a:pt x="323" y="49"/>
                    <a:pt x="322" y="50"/>
                  </a:cubicBezTo>
                  <a:cubicBezTo>
                    <a:pt x="322" y="50"/>
                    <a:pt x="321" y="52"/>
                    <a:pt x="320" y="52"/>
                  </a:cubicBezTo>
                  <a:cubicBezTo>
                    <a:pt x="320" y="52"/>
                    <a:pt x="319" y="50"/>
                    <a:pt x="318" y="50"/>
                  </a:cubicBezTo>
                  <a:cubicBezTo>
                    <a:pt x="318" y="50"/>
                    <a:pt x="317" y="52"/>
                    <a:pt x="317" y="52"/>
                  </a:cubicBezTo>
                  <a:cubicBezTo>
                    <a:pt x="316" y="53"/>
                    <a:pt x="315" y="54"/>
                    <a:pt x="315" y="55"/>
                  </a:cubicBezTo>
                  <a:cubicBezTo>
                    <a:pt x="315" y="55"/>
                    <a:pt x="314" y="57"/>
                    <a:pt x="313" y="57"/>
                  </a:cubicBezTo>
                  <a:cubicBezTo>
                    <a:pt x="313" y="57"/>
                    <a:pt x="311" y="55"/>
                    <a:pt x="311" y="55"/>
                  </a:cubicBezTo>
                  <a:cubicBezTo>
                    <a:pt x="310" y="55"/>
                    <a:pt x="310" y="57"/>
                    <a:pt x="309" y="57"/>
                  </a:cubicBezTo>
                  <a:cubicBezTo>
                    <a:pt x="309" y="57"/>
                    <a:pt x="308" y="56"/>
                    <a:pt x="307" y="56"/>
                  </a:cubicBezTo>
                  <a:cubicBezTo>
                    <a:pt x="306" y="56"/>
                    <a:pt x="306" y="58"/>
                    <a:pt x="305" y="58"/>
                  </a:cubicBezTo>
                  <a:cubicBezTo>
                    <a:pt x="305" y="58"/>
                    <a:pt x="304" y="56"/>
                    <a:pt x="303" y="56"/>
                  </a:cubicBezTo>
                  <a:cubicBezTo>
                    <a:pt x="302" y="56"/>
                    <a:pt x="302" y="58"/>
                    <a:pt x="301" y="58"/>
                  </a:cubicBezTo>
                  <a:cubicBezTo>
                    <a:pt x="301" y="58"/>
                    <a:pt x="300" y="57"/>
                    <a:pt x="299" y="57"/>
                  </a:cubicBezTo>
                  <a:cubicBezTo>
                    <a:pt x="299" y="57"/>
                    <a:pt x="298" y="59"/>
                    <a:pt x="297" y="59"/>
                  </a:cubicBezTo>
                  <a:cubicBezTo>
                    <a:pt x="297" y="59"/>
                    <a:pt x="295" y="57"/>
                    <a:pt x="295" y="57"/>
                  </a:cubicBezTo>
                  <a:cubicBezTo>
                    <a:pt x="295" y="57"/>
                    <a:pt x="294" y="59"/>
                    <a:pt x="293" y="59"/>
                  </a:cubicBezTo>
                  <a:cubicBezTo>
                    <a:pt x="293" y="60"/>
                    <a:pt x="292" y="61"/>
                    <a:pt x="292" y="62"/>
                  </a:cubicBezTo>
                  <a:cubicBezTo>
                    <a:pt x="291" y="61"/>
                    <a:pt x="290" y="61"/>
                    <a:pt x="290" y="60"/>
                  </a:cubicBezTo>
                  <a:cubicBezTo>
                    <a:pt x="289" y="60"/>
                    <a:pt x="287" y="59"/>
                    <a:pt x="287" y="58"/>
                  </a:cubicBezTo>
                  <a:cubicBezTo>
                    <a:pt x="287" y="58"/>
                    <a:pt x="289" y="56"/>
                    <a:pt x="289" y="56"/>
                  </a:cubicBezTo>
                  <a:cubicBezTo>
                    <a:pt x="290" y="55"/>
                    <a:pt x="290" y="55"/>
                    <a:pt x="291" y="54"/>
                  </a:cubicBezTo>
                  <a:cubicBezTo>
                    <a:pt x="291" y="54"/>
                    <a:pt x="292" y="55"/>
                    <a:pt x="293" y="55"/>
                  </a:cubicBezTo>
                  <a:cubicBezTo>
                    <a:pt x="293" y="56"/>
                    <a:pt x="295" y="57"/>
                    <a:pt x="295" y="57"/>
                  </a:cubicBezTo>
                  <a:cubicBezTo>
                    <a:pt x="296" y="57"/>
                    <a:pt x="296" y="55"/>
                    <a:pt x="297" y="55"/>
                  </a:cubicBezTo>
                  <a:cubicBezTo>
                    <a:pt x="298" y="55"/>
                    <a:pt x="298" y="57"/>
                    <a:pt x="299" y="57"/>
                  </a:cubicBezTo>
                  <a:cubicBezTo>
                    <a:pt x="300" y="57"/>
                    <a:pt x="300" y="54"/>
                    <a:pt x="301" y="54"/>
                  </a:cubicBezTo>
                  <a:cubicBezTo>
                    <a:pt x="301" y="54"/>
                    <a:pt x="303" y="56"/>
                    <a:pt x="303" y="56"/>
                  </a:cubicBezTo>
                  <a:cubicBezTo>
                    <a:pt x="304" y="56"/>
                    <a:pt x="304" y="54"/>
                    <a:pt x="305" y="54"/>
                  </a:cubicBezTo>
                  <a:cubicBezTo>
                    <a:pt x="304" y="53"/>
                    <a:pt x="303" y="53"/>
                    <a:pt x="303" y="52"/>
                  </a:cubicBezTo>
                  <a:cubicBezTo>
                    <a:pt x="302" y="52"/>
                    <a:pt x="300" y="51"/>
                    <a:pt x="300" y="50"/>
                  </a:cubicBezTo>
                  <a:cubicBezTo>
                    <a:pt x="300" y="50"/>
                    <a:pt x="302" y="49"/>
                    <a:pt x="302" y="48"/>
                  </a:cubicBezTo>
                  <a:cubicBezTo>
                    <a:pt x="303" y="48"/>
                    <a:pt x="303" y="47"/>
                    <a:pt x="304" y="46"/>
                  </a:cubicBezTo>
                  <a:cubicBezTo>
                    <a:pt x="304" y="45"/>
                    <a:pt x="305" y="45"/>
                    <a:pt x="305" y="44"/>
                  </a:cubicBezTo>
                  <a:cubicBezTo>
                    <a:pt x="305" y="44"/>
                    <a:pt x="304" y="42"/>
                    <a:pt x="303" y="42"/>
                  </a:cubicBezTo>
                  <a:cubicBezTo>
                    <a:pt x="303" y="42"/>
                    <a:pt x="302" y="44"/>
                    <a:pt x="301" y="44"/>
                  </a:cubicBezTo>
                  <a:cubicBezTo>
                    <a:pt x="301" y="45"/>
                    <a:pt x="300" y="46"/>
                    <a:pt x="300" y="47"/>
                  </a:cubicBezTo>
                  <a:cubicBezTo>
                    <a:pt x="299" y="47"/>
                    <a:pt x="299" y="48"/>
                    <a:pt x="298" y="49"/>
                  </a:cubicBezTo>
                  <a:cubicBezTo>
                    <a:pt x="298" y="49"/>
                    <a:pt x="297" y="51"/>
                    <a:pt x="296" y="51"/>
                  </a:cubicBezTo>
                  <a:cubicBezTo>
                    <a:pt x="296" y="51"/>
                    <a:pt x="295" y="49"/>
                    <a:pt x="294" y="49"/>
                  </a:cubicBezTo>
                  <a:cubicBezTo>
                    <a:pt x="294" y="49"/>
                    <a:pt x="293" y="52"/>
                    <a:pt x="292" y="52"/>
                  </a:cubicBezTo>
                  <a:cubicBezTo>
                    <a:pt x="292" y="52"/>
                    <a:pt x="290" y="50"/>
                    <a:pt x="290" y="50"/>
                  </a:cubicBezTo>
                  <a:cubicBezTo>
                    <a:pt x="290" y="50"/>
                    <a:pt x="289" y="51"/>
                    <a:pt x="288" y="52"/>
                  </a:cubicBezTo>
                  <a:cubicBezTo>
                    <a:pt x="288" y="53"/>
                    <a:pt x="287" y="54"/>
                    <a:pt x="287" y="54"/>
                  </a:cubicBezTo>
                  <a:cubicBezTo>
                    <a:pt x="286" y="55"/>
                    <a:pt x="286" y="56"/>
                    <a:pt x="285" y="57"/>
                  </a:cubicBezTo>
                  <a:cubicBezTo>
                    <a:pt x="284" y="57"/>
                    <a:pt x="284" y="58"/>
                    <a:pt x="283" y="59"/>
                  </a:cubicBezTo>
                  <a:cubicBezTo>
                    <a:pt x="283" y="60"/>
                    <a:pt x="282" y="60"/>
                    <a:pt x="282" y="61"/>
                  </a:cubicBezTo>
                  <a:cubicBezTo>
                    <a:pt x="281" y="62"/>
                    <a:pt x="280" y="63"/>
                    <a:pt x="280" y="63"/>
                  </a:cubicBezTo>
                  <a:cubicBezTo>
                    <a:pt x="280" y="64"/>
                    <a:pt x="282" y="65"/>
                    <a:pt x="282" y="65"/>
                  </a:cubicBezTo>
                  <a:cubicBezTo>
                    <a:pt x="282" y="65"/>
                    <a:pt x="281" y="67"/>
                    <a:pt x="280" y="67"/>
                  </a:cubicBezTo>
                  <a:cubicBezTo>
                    <a:pt x="280" y="67"/>
                    <a:pt x="279" y="69"/>
                    <a:pt x="279" y="69"/>
                  </a:cubicBezTo>
                  <a:cubicBezTo>
                    <a:pt x="278" y="69"/>
                    <a:pt x="277" y="68"/>
                    <a:pt x="277" y="68"/>
                  </a:cubicBezTo>
                  <a:cubicBezTo>
                    <a:pt x="276" y="68"/>
                    <a:pt x="275" y="70"/>
                    <a:pt x="275" y="70"/>
                  </a:cubicBezTo>
                  <a:cubicBezTo>
                    <a:pt x="275" y="70"/>
                    <a:pt x="273" y="68"/>
                    <a:pt x="273" y="68"/>
                  </a:cubicBezTo>
                  <a:cubicBezTo>
                    <a:pt x="273" y="67"/>
                    <a:pt x="274" y="67"/>
                    <a:pt x="274" y="66"/>
                  </a:cubicBezTo>
                  <a:cubicBezTo>
                    <a:pt x="275" y="65"/>
                    <a:pt x="276" y="64"/>
                    <a:pt x="276" y="64"/>
                  </a:cubicBezTo>
                  <a:cubicBezTo>
                    <a:pt x="276" y="63"/>
                    <a:pt x="274" y="62"/>
                    <a:pt x="274" y="62"/>
                  </a:cubicBezTo>
                  <a:cubicBezTo>
                    <a:pt x="274" y="62"/>
                    <a:pt x="275" y="60"/>
                    <a:pt x="275" y="60"/>
                  </a:cubicBezTo>
                  <a:cubicBezTo>
                    <a:pt x="276" y="59"/>
                    <a:pt x="277" y="58"/>
                    <a:pt x="277" y="58"/>
                  </a:cubicBezTo>
                  <a:cubicBezTo>
                    <a:pt x="278" y="57"/>
                    <a:pt x="278" y="56"/>
                    <a:pt x="279" y="55"/>
                  </a:cubicBezTo>
                  <a:cubicBezTo>
                    <a:pt x="279" y="55"/>
                    <a:pt x="280" y="54"/>
                    <a:pt x="281" y="53"/>
                  </a:cubicBezTo>
                  <a:cubicBezTo>
                    <a:pt x="281" y="54"/>
                    <a:pt x="282" y="54"/>
                    <a:pt x="283" y="55"/>
                  </a:cubicBezTo>
                  <a:cubicBezTo>
                    <a:pt x="283" y="55"/>
                    <a:pt x="285" y="53"/>
                    <a:pt x="285" y="53"/>
                  </a:cubicBezTo>
                  <a:cubicBezTo>
                    <a:pt x="285" y="52"/>
                    <a:pt x="282" y="51"/>
                    <a:pt x="282" y="51"/>
                  </a:cubicBezTo>
                  <a:cubicBezTo>
                    <a:pt x="282" y="51"/>
                    <a:pt x="281" y="53"/>
                    <a:pt x="281" y="53"/>
                  </a:cubicBezTo>
                  <a:cubicBezTo>
                    <a:pt x="280" y="53"/>
                    <a:pt x="279" y="51"/>
                    <a:pt x="278" y="51"/>
                  </a:cubicBezTo>
                  <a:cubicBezTo>
                    <a:pt x="278" y="51"/>
                    <a:pt x="277" y="54"/>
                    <a:pt x="277" y="54"/>
                  </a:cubicBezTo>
                  <a:cubicBezTo>
                    <a:pt x="276" y="54"/>
                    <a:pt x="274" y="52"/>
                    <a:pt x="274" y="52"/>
                  </a:cubicBezTo>
                  <a:cubicBezTo>
                    <a:pt x="274" y="51"/>
                    <a:pt x="276" y="50"/>
                    <a:pt x="276" y="50"/>
                  </a:cubicBezTo>
                  <a:cubicBezTo>
                    <a:pt x="276" y="50"/>
                    <a:pt x="274" y="48"/>
                    <a:pt x="274" y="48"/>
                  </a:cubicBezTo>
                  <a:cubicBezTo>
                    <a:pt x="274" y="48"/>
                    <a:pt x="272" y="50"/>
                    <a:pt x="272" y="50"/>
                  </a:cubicBezTo>
                  <a:cubicBezTo>
                    <a:pt x="272" y="51"/>
                    <a:pt x="275" y="52"/>
                    <a:pt x="274" y="52"/>
                  </a:cubicBezTo>
                  <a:cubicBezTo>
                    <a:pt x="274" y="52"/>
                    <a:pt x="273" y="54"/>
                    <a:pt x="273" y="54"/>
                  </a:cubicBezTo>
                  <a:cubicBezTo>
                    <a:pt x="272" y="54"/>
                    <a:pt x="271" y="52"/>
                    <a:pt x="270" y="52"/>
                  </a:cubicBezTo>
                  <a:cubicBezTo>
                    <a:pt x="270" y="53"/>
                    <a:pt x="269" y="55"/>
                    <a:pt x="269" y="55"/>
                  </a:cubicBezTo>
                  <a:cubicBezTo>
                    <a:pt x="268" y="55"/>
                    <a:pt x="267" y="53"/>
                    <a:pt x="267" y="53"/>
                  </a:cubicBezTo>
                  <a:cubicBezTo>
                    <a:pt x="266" y="54"/>
                    <a:pt x="265" y="54"/>
                    <a:pt x="265" y="55"/>
                  </a:cubicBezTo>
                  <a:cubicBezTo>
                    <a:pt x="265" y="56"/>
                    <a:pt x="263" y="57"/>
                    <a:pt x="263" y="57"/>
                  </a:cubicBezTo>
                  <a:cubicBezTo>
                    <a:pt x="263" y="58"/>
                    <a:pt x="265" y="59"/>
                    <a:pt x="265" y="59"/>
                  </a:cubicBezTo>
                  <a:cubicBezTo>
                    <a:pt x="265" y="60"/>
                    <a:pt x="264" y="61"/>
                    <a:pt x="264" y="61"/>
                  </a:cubicBezTo>
                  <a:cubicBezTo>
                    <a:pt x="264" y="62"/>
                    <a:pt x="266" y="63"/>
                    <a:pt x="266" y="63"/>
                  </a:cubicBezTo>
                  <a:cubicBezTo>
                    <a:pt x="266" y="64"/>
                    <a:pt x="264" y="65"/>
                    <a:pt x="264" y="65"/>
                  </a:cubicBezTo>
                  <a:cubicBezTo>
                    <a:pt x="264" y="66"/>
                    <a:pt x="262" y="67"/>
                    <a:pt x="262" y="68"/>
                  </a:cubicBezTo>
                  <a:cubicBezTo>
                    <a:pt x="262" y="67"/>
                    <a:pt x="260" y="67"/>
                    <a:pt x="260" y="66"/>
                  </a:cubicBezTo>
                  <a:cubicBezTo>
                    <a:pt x="260" y="65"/>
                    <a:pt x="262" y="64"/>
                    <a:pt x="262" y="64"/>
                  </a:cubicBezTo>
                  <a:cubicBezTo>
                    <a:pt x="262" y="63"/>
                    <a:pt x="260" y="63"/>
                    <a:pt x="260" y="62"/>
                  </a:cubicBezTo>
                  <a:cubicBezTo>
                    <a:pt x="260" y="62"/>
                    <a:pt x="262" y="60"/>
                    <a:pt x="261" y="60"/>
                  </a:cubicBezTo>
                  <a:cubicBezTo>
                    <a:pt x="261" y="59"/>
                    <a:pt x="259" y="58"/>
                    <a:pt x="259" y="58"/>
                  </a:cubicBezTo>
                  <a:cubicBezTo>
                    <a:pt x="259" y="58"/>
                    <a:pt x="258" y="60"/>
                    <a:pt x="257" y="60"/>
                  </a:cubicBezTo>
                  <a:cubicBezTo>
                    <a:pt x="257" y="60"/>
                    <a:pt x="256" y="59"/>
                    <a:pt x="255" y="59"/>
                  </a:cubicBezTo>
                  <a:cubicBezTo>
                    <a:pt x="254" y="60"/>
                    <a:pt x="253" y="62"/>
                    <a:pt x="252" y="63"/>
                  </a:cubicBezTo>
                  <a:cubicBezTo>
                    <a:pt x="251" y="64"/>
                    <a:pt x="251" y="64"/>
                    <a:pt x="250" y="65"/>
                  </a:cubicBezTo>
                  <a:cubicBezTo>
                    <a:pt x="249" y="64"/>
                    <a:pt x="247" y="63"/>
                    <a:pt x="246" y="62"/>
                  </a:cubicBezTo>
                  <a:cubicBezTo>
                    <a:pt x="246" y="61"/>
                    <a:pt x="247" y="60"/>
                    <a:pt x="247" y="60"/>
                  </a:cubicBezTo>
                  <a:cubicBezTo>
                    <a:pt x="247" y="59"/>
                    <a:pt x="245" y="58"/>
                    <a:pt x="245" y="58"/>
                  </a:cubicBezTo>
                  <a:cubicBezTo>
                    <a:pt x="245" y="57"/>
                    <a:pt x="247" y="56"/>
                    <a:pt x="247" y="56"/>
                  </a:cubicBezTo>
                  <a:cubicBezTo>
                    <a:pt x="247" y="55"/>
                    <a:pt x="248" y="53"/>
                    <a:pt x="249" y="53"/>
                  </a:cubicBezTo>
                  <a:cubicBezTo>
                    <a:pt x="249" y="53"/>
                    <a:pt x="250" y="55"/>
                    <a:pt x="251" y="55"/>
                  </a:cubicBezTo>
                  <a:cubicBezTo>
                    <a:pt x="251" y="55"/>
                    <a:pt x="253" y="57"/>
                    <a:pt x="253" y="57"/>
                  </a:cubicBezTo>
                  <a:cubicBezTo>
                    <a:pt x="253" y="56"/>
                    <a:pt x="255" y="55"/>
                    <a:pt x="255" y="55"/>
                  </a:cubicBezTo>
                  <a:cubicBezTo>
                    <a:pt x="255" y="54"/>
                    <a:pt x="253" y="54"/>
                    <a:pt x="253" y="53"/>
                  </a:cubicBezTo>
                  <a:cubicBezTo>
                    <a:pt x="252" y="52"/>
                    <a:pt x="254" y="51"/>
                    <a:pt x="254" y="51"/>
                  </a:cubicBezTo>
                  <a:cubicBezTo>
                    <a:pt x="254" y="50"/>
                    <a:pt x="252" y="49"/>
                    <a:pt x="252" y="49"/>
                  </a:cubicBezTo>
                  <a:cubicBezTo>
                    <a:pt x="252" y="49"/>
                    <a:pt x="251" y="51"/>
                    <a:pt x="250" y="51"/>
                  </a:cubicBezTo>
                  <a:cubicBezTo>
                    <a:pt x="250" y="51"/>
                    <a:pt x="249" y="50"/>
                    <a:pt x="248" y="49"/>
                  </a:cubicBezTo>
                  <a:cubicBezTo>
                    <a:pt x="248" y="49"/>
                    <a:pt x="250" y="48"/>
                    <a:pt x="250" y="47"/>
                  </a:cubicBezTo>
                  <a:cubicBezTo>
                    <a:pt x="250" y="47"/>
                    <a:pt x="247" y="46"/>
                    <a:pt x="248" y="46"/>
                  </a:cubicBezTo>
                  <a:cubicBezTo>
                    <a:pt x="247" y="46"/>
                    <a:pt x="246" y="47"/>
                    <a:pt x="246" y="48"/>
                  </a:cubicBezTo>
                  <a:cubicBezTo>
                    <a:pt x="246" y="48"/>
                    <a:pt x="248" y="49"/>
                    <a:pt x="248" y="49"/>
                  </a:cubicBezTo>
                  <a:cubicBezTo>
                    <a:pt x="248" y="50"/>
                    <a:pt x="247" y="51"/>
                    <a:pt x="246" y="52"/>
                  </a:cubicBezTo>
                  <a:cubicBezTo>
                    <a:pt x="246" y="52"/>
                    <a:pt x="245" y="53"/>
                    <a:pt x="245" y="54"/>
                  </a:cubicBezTo>
                  <a:cubicBezTo>
                    <a:pt x="244" y="55"/>
                    <a:pt x="244" y="56"/>
                    <a:pt x="243" y="56"/>
                  </a:cubicBezTo>
                  <a:cubicBezTo>
                    <a:pt x="243" y="56"/>
                    <a:pt x="241" y="54"/>
                    <a:pt x="241" y="54"/>
                  </a:cubicBezTo>
                  <a:cubicBezTo>
                    <a:pt x="240" y="55"/>
                    <a:pt x="240" y="56"/>
                    <a:pt x="239" y="57"/>
                  </a:cubicBezTo>
                  <a:cubicBezTo>
                    <a:pt x="239" y="57"/>
                    <a:pt x="241" y="58"/>
                    <a:pt x="241" y="58"/>
                  </a:cubicBezTo>
                  <a:cubicBezTo>
                    <a:pt x="241" y="59"/>
                    <a:pt x="240" y="61"/>
                    <a:pt x="240" y="61"/>
                  </a:cubicBezTo>
                  <a:cubicBezTo>
                    <a:pt x="239" y="61"/>
                    <a:pt x="237" y="59"/>
                    <a:pt x="237" y="59"/>
                  </a:cubicBezTo>
                  <a:cubicBezTo>
                    <a:pt x="237" y="59"/>
                    <a:pt x="239" y="57"/>
                    <a:pt x="239" y="57"/>
                  </a:cubicBezTo>
                  <a:cubicBezTo>
                    <a:pt x="239" y="56"/>
                    <a:pt x="237" y="55"/>
                    <a:pt x="237" y="55"/>
                  </a:cubicBezTo>
                  <a:cubicBezTo>
                    <a:pt x="236" y="54"/>
                    <a:pt x="235" y="54"/>
                    <a:pt x="235" y="53"/>
                  </a:cubicBezTo>
                  <a:cubicBezTo>
                    <a:pt x="234" y="53"/>
                    <a:pt x="233" y="52"/>
                    <a:pt x="232" y="52"/>
                  </a:cubicBezTo>
                  <a:cubicBezTo>
                    <a:pt x="231" y="53"/>
                    <a:pt x="230" y="55"/>
                    <a:pt x="229" y="56"/>
                  </a:cubicBezTo>
                  <a:cubicBezTo>
                    <a:pt x="228" y="57"/>
                    <a:pt x="228" y="58"/>
                    <a:pt x="227" y="58"/>
                  </a:cubicBezTo>
                  <a:cubicBezTo>
                    <a:pt x="227" y="58"/>
                    <a:pt x="225" y="57"/>
                    <a:pt x="225" y="57"/>
                  </a:cubicBezTo>
                  <a:cubicBezTo>
                    <a:pt x="224" y="57"/>
                    <a:pt x="224" y="59"/>
                    <a:pt x="223" y="59"/>
                  </a:cubicBezTo>
                  <a:cubicBezTo>
                    <a:pt x="222" y="59"/>
                    <a:pt x="222" y="57"/>
                    <a:pt x="221" y="57"/>
                  </a:cubicBezTo>
                  <a:cubicBezTo>
                    <a:pt x="220" y="57"/>
                    <a:pt x="219" y="55"/>
                    <a:pt x="219" y="55"/>
                  </a:cubicBezTo>
                  <a:cubicBezTo>
                    <a:pt x="218" y="55"/>
                    <a:pt x="218" y="57"/>
                    <a:pt x="217" y="58"/>
                  </a:cubicBezTo>
                  <a:cubicBezTo>
                    <a:pt x="216" y="57"/>
                    <a:pt x="216" y="57"/>
                    <a:pt x="215" y="56"/>
                  </a:cubicBezTo>
                  <a:cubicBezTo>
                    <a:pt x="214" y="56"/>
                    <a:pt x="213" y="55"/>
                    <a:pt x="213" y="54"/>
                  </a:cubicBezTo>
                  <a:cubicBezTo>
                    <a:pt x="213" y="54"/>
                    <a:pt x="214" y="52"/>
                    <a:pt x="214" y="52"/>
                  </a:cubicBezTo>
                  <a:cubicBezTo>
                    <a:pt x="215" y="52"/>
                    <a:pt x="216" y="54"/>
                    <a:pt x="217" y="54"/>
                  </a:cubicBezTo>
                  <a:cubicBezTo>
                    <a:pt x="217" y="53"/>
                    <a:pt x="218" y="52"/>
                    <a:pt x="218" y="51"/>
                  </a:cubicBezTo>
                  <a:cubicBezTo>
                    <a:pt x="217" y="50"/>
                    <a:pt x="215" y="49"/>
                    <a:pt x="214" y="48"/>
                  </a:cubicBezTo>
                  <a:cubicBezTo>
                    <a:pt x="213" y="49"/>
                    <a:pt x="213" y="50"/>
                    <a:pt x="212" y="50"/>
                  </a:cubicBezTo>
                  <a:cubicBezTo>
                    <a:pt x="212" y="51"/>
                    <a:pt x="211" y="53"/>
                    <a:pt x="210" y="53"/>
                  </a:cubicBezTo>
                  <a:cubicBezTo>
                    <a:pt x="210" y="53"/>
                    <a:pt x="208" y="51"/>
                    <a:pt x="208" y="51"/>
                  </a:cubicBezTo>
                  <a:cubicBezTo>
                    <a:pt x="208" y="51"/>
                    <a:pt x="207" y="52"/>
                    <a:pt x="206" y="53"/>
                  </a:cubicBezTo>
                  <a:cubicBezTo>
                    <a:pt x="206" y="54"/>
                    <a:pt x="205" y="55"/>
                    <a:pt x="205" y="55"/>
                  </a:cubicBezTo>
                  <a:cubicBezTo>
                    <a:pt x="205" y="56"/>
                    <a:pt x="203" y="57"/>
                    <a:pt x="203" y="58"/>
                  </a:cubicBezTo>
                  <a:cubicBezTo>
                    <a:pt x="203" y="58"/>
                    <a:pt x="205" y="59"/>
                    <a:pt x="205" y="59"/>
                  </a:cubicBezTo>
                  <a:cubicBezTo>
                    <a:pt x="205" y="59"/>
                    <a:pt x="204" y="61"/>
                    <a:pt x="204" y="61"/>
                  </a:cubicBezTo>
                  <a:cubicBezTo>
                    <a:pt x="203" y="62"/>
                    <a:pt x="202" y="60"/>
                    <a:pt x="201" y="60"/>
                  </a:cubicBezTo>
                  <a:cubicBezTo>
                    <a:pt x="201" y="60"/>
                    <a:pt x="199" y="58"/>
                    <a:pt x="199" y="58"/>
                  </a:cubicBezTo>
                  <a:cubicBezTo>
                    <a:pt x="199" y="57"/>
                    <a:pt x="201" y="56"/>
                    <a:pt x="201" y="56"/>
                  </a:cubicBezTo>
                  <a:cubicBezTo>
                    <a:pt x="201" y="55"/>
                    <a:pt x="203" y="54"/>
                    <a:pt x="203" y="54"/>
                  </a:cubicBezTo>
                  <a:cubicBezTo>
                    <a:pt x="202" y="53"/>
                    <a:pt x="200" y="53"/>
                    <a:pt x="200" y="52"/>
                  </a:cubicBezTo>
                  <a:cubicBezTo>
                    <a:pt x="200" y="51"/>
                    <a:pt x="202" y="50"/>
                    <a:pt x="202" y="50"/>
                  </a:cubicBezTo>
                  <a:cubicBezTo>
                    <a:pt x="202" y="49"/>
                    <a:pt x="200" y="49"/>
                    <a:pt x="200" y="48"/>
                  </a:cubicBezTo>
                  <a:cubicBezTo>
                    <a:pt x="199" y="49"/>
                    <a:pt x="197" y="51"/>
                    <a:pt x="196" y="52"/>
                  </a:cubicBezTo>
                  <a:cubicBezTo>
                    <a:pt x="197" y="53"/>
                    <a:pt x="198" y="53"/>
                    <a:pt x="199" y="54"/>
                  </a:cubicBezTo>
                  <a:cubicBezTo>
                    <a:pt x="199" y="54"/>
                    <a:pt x="197" y="56"/>
                    <a:pt x="197" y="56"/>
                  </a:cubicBezTo>
                  <a:cubicBezTo>
                    <a:pt x="196" y="57"/>
                    <a:pt x="196" y="58"/>
                    <a:pt x="195" y="59"/>
                  </a:cubicBezTo>
                  <a:cubicBezTo>
                    <a:pt x="195" y="59"/>
                    <a:pt x="194" y="60"/>
                    <a:pt x="193" y="61"/>
                  </a:cubicBezTo>
                  <a:cubicBezTo>
                    <a:pt x="193" y="61"/>
                    <a:pt x="192" y="63"/>
                    <a:pt x="192" y="63"/>
                  </a:cubicBezTo>
                  <a:cubicBezTo>
                    <a:pt x="192" y="63"/>
                    <a:pt x="190" y="61"/>
                    <a:pt x="190" y="61"/>
                  </a:cubicBezTo>
                  <a:cubicBezTo>
                    <a:pt x="189" y="61"/>
                    <a:pt x="188" y="60"/>
                    <a:pt x="187" y="60"/>
                  </a:cubicBezTo>
                  <a:cubicBezTo>
                    <a:pt x="187" y="60"/>
                    <a:pt x="186" y="62"/>
                    <a:pt x="186" y="62"/>
                  </a:cubicBezTo>
                  <a:cubicBezTo>
                    <a:pt x="185" y="63"/>
                    <a:pt x="184" y="63"/>
                    <a:pt x="184" y="64"/>
                  </a:cubicBezTo>
                  <a:cubicBezTo>
                    <a:pt x="183" y="65"/>
                    <a:pt x="183" y="66"/>
                    <a:pt x="182" y="66"/>
                  </a:cubicBezTo>
                  <a:cubicBezTo>
                    <a:pt x="182" y="67"/>
                    <a:pt x="181" y="68"/>
                    <a:pt x="180" y="69"/>
                  </a:cubicBezTo>
                  <a:cubicBezTo>
                    <a:pt x="180" y="69"/>
                    <a:pt x="179" y="67"/>
                    <a:pt x="178" y="67"/>
                  </a:cubicBezTo>
                  <a:cubicBezTo>
                    <a:pt x="178" y="67"/>
                    <a:pt x="177" y="69"/>
                    <a:pt x="177" y="69"/>
                  </a:cubicBezTo>
                  <a:cubicBezTo>
                    <a:pt x="176" y="69"/>
                    <a:pt x="174" y="68"/>
                    <a:pt x="174" y="67"/>
                  </a:cubicBezTo>
                  <a:cubicBezTo>
                    <a:pt x="174" y="67"/>
                    <a:pt x="176" y="65"/>
                    <a:pt x="176" y="65"/>
                  </a:cubicBezTo>
                  <a:cubicBezTo>
                    <a:pt x="176" y="65"/>
                    <a:pt x="178" y="67"/>
                    <a:pt x="178" y="67"/>
                  </a:cubicBezTo>
                  <a:cubicBezTo>
                    <a:pt x="179" y="66"/>
                    <a:pt x="179" y="65"/>
                    <a:pt x="180" y="65"/>
                  </a:cubicBezTo>
                  <a:cubicBezTo>
                    <a:pt x="181" y="64"/>
                    <a:pt x="181" y="63"/>
                    <a:pt x="182" y="62"/>
                  </a:cubicBezTo>
                  <a:cubicBezTo>
                    <a:pt x="182" y="62"/>
                    <a:pt x="183" y="61"/>
                    <a:pt x="183" y="60"/>
                  </a:cubicBezTo>
                  <a:cubicBezTo>
                    <a:pt x="184" y="59"/>
                    <a:pt x="184" y="59"/>
                    <a:pt x="185" y="58"/>
                  </a:cubicBezTo>
                  <a:cubicBezTo>
                    <a:pt x="185" y="58"/>
                    <a:pt x="187" y="60"/>
                    <a:pt x="187" y="60"/>
                  </a:cubicBezTo>
                  <a:cubicBezTo>
                    <a:pt x="188" y="60"/>
                    <a:pt x="189" y="58"/>
                    <a:pt x="189" y="57"/>
                  </a:cubicBezTo>
                  <a:cubicBezTo>
                    <a:pt x="190" y="57"/>
                    <a:pt x="190" y="56"/>
                    <a:pt x="191" y="55"/>
                  </a:cubicBezTo>
                  <a:cubicBezTo>
                    <a:pt x="191" y="55"/>
                    <a:pt x="192" y="53"/>
                    <a:pt x="192" y="53"/>
                  </a:cubicBezTo>
                  <a:cubicBezTo>
                    <a:pt x="192" y="52"/>
                    <a:pt x="190" y="52"/>
                    <a:pt x="190" y="51"/>
                  </a:cubicBezTo>
                  <a:cubicBezTo>
                    <a:pt x="190" y="51"/>
                    <a:pt x="192" y="50"/>
                    <a:pt x="192" y="49"/>
                  </a:cubicBezTo>
                  <a:cubicBezTo>
                    <a:pt x="192" y="49"/>
                    <a:pt x="190" y="48"/>
                    <a:pt x="190" y="47"/>
                  </a:cubicBezTo>
                  <a:cubicBezTo>
                    <a:pt x="189" y="49"/>
                    <a:pt x="187" y="50"/>
                    <a:pt x="186" y="52"/>
                  </a:cubicBezTo>
                  <a:cubicBezTo>
                    <a:pt x="186" y="52"/>
                    <a:pt x="185" y="54"/>
                    <a:pt x="185" y="54"/>
                  </a:cubicBezTo>
                  <a:cubicBezTo>
                    <a:pt x="184" y="54"/>
                    <a:pt x="183" y="52"/>
                    <a:pt x="182" y="52"/>
                  </a:cubicBezTo>
                  <a:cubicBezTo>
                    <a:pt x="182" y="52"/>
                    <a:pt x="181" y="55"/>
                    <a:pt x="181" y="55"/>
                  </a:cubicBezTo>
                  <a:cubicBezTo>
                    <a:pt x="180" y="55"/>
                    <a:pt x="178" y="53"/>
                    <a:pt x="178" y="53"/>
                  </a:cubicBezTo>
                  <a:cubicBezTo>
                    <a:pt x="178" y="53"/>
                    <a:pt x="177" y="55"/>
                    <a:pt x="177" y="55"/>
                  </a:cubicBezTo>
                  <a:cubicBezTo>
                    <a:pt x="177" y="56"/>
                    <a:pt x="179" y="56"/>
                    <a:pt x="179" y="57"/>
                  </a:cubicBezTo>
                  <a:cubicBezTo>
                    <a:pt x="179" y="57"/>
                    <a:pt x="177" y="58"/>
                    <a:pt x="177" y="59"/>
                  </a:cubicBezTo>
                  <a:cubicBezTo>
                    <a:pt x="177" y="60"/>
                    <a:pt x="176" y="61"/>
                    <a:pt x="175" y="61"/>
                  </a:cubicBezTo>
                  <a:cubicBezTo>
                    <a:pt x="175" y="62"/>
                    <a:pt x="174" y="63"/>
                    <a:pt x="174" y="63"/>
                  </a:cubicBezTo>
                  <a:cubicBezTo>
                    <a:pt x="174" y="64"/>
                    <a:pt x="172" y="62"/>
                    <a:pt x="172" y="62"/>
                  </a:cubicBezTo>
                  <a:cubicBezTo>
                    <a:pt x="171" y="62"/>
                    <a:pt x="171" y="64"/>
                    <a:pt x="170" y="64"/>
                  </a:cubicBezTo>
                  <a:cubicBezTo>
                    <a:pt x="169" y="64"/>
                    <a:pt x="168" y="62"/>
                    <a:pt x="168" y="62"/>
                  </a:cubicBezTo>
                  <a:cubicBezTo>
                    <a:pt x="167" y="62"/>
                    <a:pt x="167" y="64"/>
                    <a:pt x="166" y="65"/>
                  </a:cubicBezTo>
                  <a:cubicBezTo>
                    <a:pt x="164" y="63"/>
                    <a:pt x="163" y="62"/>
                    <a:pt x="161" y="61"/>
                  </a:cubicBezTo>
                  <a:cubicBezTo>
                    <a:pt x="162" y="60"/>
                    <a:pt x="163" y="60"/>
                    <a:pt x="163" y="59"/>
                  </a:cubicBezTo>
                  <a:cubicBezTo>
                    <a:pt x="163" y="59"/>
                    <a:pt x="165" y="57"/>
                    <a:pt x="165" y="57"/>
                  </a:cubicBezTo>
                  <a:cubicBezTo>
                    <a:pt x="165" y="57"/>
                    <a:pt x="167" y="58"/>
                    <a:pt x="167" y="58"/>
                  </a:cubicBezTo>
                  <a:cubicBezTo>
                    <a:pt x="167" y="58"/>
                    <a:pt x="169" y="56"/>
                    <a:pt x="169" y="56"/>
                  </a:cubicBezTo>
                  <a:cubicBezTo>
                    <a:pt x="169" y="56"/>
                    <a:pt x="167" y="55"/>
                    <a:pt x="167" y="54"/>
                  </a:cubicBezTo>
                  <a:cubicBezTo>
                    <a:pt x="167" y="54"/>
                    <a:pt x="168" y="53"/>
                    <a:pt x="168" y="52"/>
                  </a:cubicBezTo>
                  <a:cubicBezTo>
                    <a:pt x="168" y="52"/>
                    <a:pt x="170" y="51"/>
                    <a:pt x="170" y="50"/>
                  </a:cubicBezTo>
                  <a:cubicBezTo>
                    <a:pt x="170" y="49"/>
                    <a:pt x="168" y="49"/>
                    <a:pt x="168" y="48"/>
                  </a:cubicBezTo>
                  <a:cubicBezTo>
                    <a:pt x="168" y="47"/>
                    <a:pt x="169" y="47"/>
                    <a:pt x="169" y="46"/>
                  </a:cubicBezTo>
                  <a:cubicBezTo>
                    <a:pt x="169" y="45"/>
                    <a:pt x="171" y="44"/>
                    <a:pt x="171" y="44"/>
                  </a:cubicBezTo>
                  <a:cubicBezTo>
                    <a:pt x="171" y="43"/>
                    <a:pt x="169" y="43"/>
                    <a:pt x="169" y="42"/>
                  </a:cubicBezTo>
                  <a:cubicBezTo>
                    <a:pt x="169" y="41"/>
                    <a:pt x="167" y="41"/>
                    <a:pt x="167" y="40"/>
                  </a:cubicBezTo>
                  <a:cubicBezTo>
                    <a:pt x="167" y="40"/>
                    <a:pt x="169" y="39"/>
                    <a:pt x="168" y="38"/>
                  </a:cubicBezTo>
                  <a:cubicBezTo>
                    <a:pt x="168" y="38"/>
                    <a:pt x="166" y="37"/>
                    <a:pt x="166" y="36"/>
                  </a:cubicBezTo>
                  <a:cubicBezTo>
                    <a:pt x="166" y="36"/>
                    <a:pt x="168" y="35"/>
                    <a:pt x="168" y="34"/>
                  </a:cubicBezTo>
                  <a:cubicBezTo>
                    <a:pt x="168" y="34"/>
                    <a:pt x="166" y="33"/>
                    <a:pt x="166" y="32"/>
                  </a:cubicBezTo>
                  <a:cubicBezTo>
                    <a:pt x="165" y="32"/>
                    <a:pt x="164" y="31"/>
                    <a:pt x="163" y="31"/>
                  </a:cubicBezTo>
                  <a:cubicBezTo>
                    <a:pt x="163" y="31"/>
                    <a:pt x="162" y="32"/>
                    <a:pt x="162" y="33"/>
                  </a:cubicBezTo>
                  <a:cubicBezTo>
                    <a:pt x="162" y="34"/>
                    <a:pt x="164" y="34"/>
                    <a:pt x="164" y="35"/>
                  </a:cubicBezTo>
                  <a:cubicBezTo>
                    <a:pt x="164" y="35"/>
                    <a:pt x="162" y="36"/>
                    <a:pt x="162" y="37"/>
                  </a:cubicBezTo>
                  <a:cubicBezTo>
                    <a:pt x="162" y="38"/>
                    <a:pt x="164" y="38"/>
                    <a:pt x="164" y="39"/>
                  </a:cubicBezTo>
                  <a:cubicBezTo>
                    <a:pt x="165" y="39"/>
                    <a:pt x="167" y="40"/>
                    <a:pt x="167" y="40"/>
                  </a:cubicBezTo>
                  <a:cubicBezTo>
                    <a:pt x="167" y="41"/>
                    <a:pt x="165" y="42"/>
                    <a:pt x="165" y="43"/>
                  </a:cubicBezTo>
                  <a:cubicBezTo>
                    <a:pt x="165" y="43"/>
                    <a:pt x="167" y="44"/>
                    <a:pt x="167" y="44"/>
                  </a:cubicBezTo>
                  <a:cubicBezTo>
                    <a:pt x="167" y="45"/>
                    <a:pt x="166" y="46"/>
                    <a:pt x="166" y="47"/>
                  </a:cubicBezTo>
                  <a:cubicBezTo>
                    <a:pt x="165" y="47"/>
                    <a:pt x="164" y="48"/>
                    <a:pt x="164" y="49"/>
                  </a:cubicBezTo>
                  <a:cubicBezTo>
                    <a:pt x="164" y="49"/>
                    <a:pt x="166" y="50"/>
                    <a:pt x="166" y="50"/>
                  </a:cubicBezTo>
                  <a:cubicBezTo>
                    <a:pt x="166" y="51"/>
                    <a:pt x="165" y="53"/>
                    <a:pt x="164" y="53"/>
                  </a:cubicBezTo>
                  <a:cubicBezTo>
                    <a:pt x="164" y="53"/>
                    <a:pt x="163" y="51"/>
                    <a:pt x="162" y="51"/>
                  </a:cubicBezTo>
                  <a:cubicBezTo>
                    <a:pt x="162" y="51"/>
                    <a:pt x="161" y="53"/>
                    <a:pt x="160" y="53"/>
                  </a:cubicBezTo>
                  <a:cubicBezTo>
                    <a:pt x="160" y="54"/>
                    <a:pt x="159" y="55"/>
                    <a:pt x="159" y="55"/>
                  </a:cubicBezTo>
                  <a:cubicBezTo>
                    <a:pt x="158" y="56"/>
                    <a:pt x="157" y="57"/>
                    <a:pt x="157" y="58"/>
                  </a:cubicBezTo>
                  <a:cubicBezTo>
                    <a:pt x="157" y="58"/>
                    <a:pt x="159" y="59"/>
                    <a:pt x="159" y="59"/>
                  </a:cubicBezTo>
                  <a:cubicBezTo>
                    <a:pt x="159" y="60"/>
                    <a:pt x="158" y="61"/>
                    <a:pt x="158" y="62"/>
                  </a:cubicBezTo>
                  <a:cubicBezTo>
                    <a:pt x="157" y="62"/>
                    <a:pt x="160" y="63"/>
                    <a:pt x="160" y="63"/>
                  </a:cubicBezTo>
                  <a:cubicBezTo>
                    <a:pt x="160" y="64"/>
                    <a:pt x="158" y="65"/>
                    <a:pt x="158" y="66"/>
                  </a:cubicBezTo>
                  <a:cubicBezTo>
                    <a:pt x="158" y="66"/>
                    <a:pt x="157" y="67"/>
                    <a:pt x="156" y="68"/>
                  </a:cubicBezTo>
                  <a:cubicBezTo>
                    <a:pt x="156" y="68"/>
                    <a:pt x="154" y="66"/>
                    <a:pt x="154" y="66"/>
                  </a:cubicBezTo>
                  <a:cubicBezTo>
                    <a:pt x="154" y="65"/>
                    <a:pt x="156" y="65"/>
                    <a:pt x="156" y="64"/>
                  </a:cubicBezTo>
                  <a:cubicBezTo>
                    <a:pt x="156" y="63"/>
                    <a:pt x="154" y="63"/>
                    <a:pt x="154" y="62"/>
                  </a:cubicBezTo>
                  <a:cubicBezTo>
                    <a:pt x="154" y="62"/>
                    <a:pt x="155" y="60"/>
                    <a:pt x="155" y="60"/>
                  </a:cubicBezTo>
                  <a:cubicBezTo>
                    <a:pt x="155" y="59"/>
                    <a:pt x="154" y="59"/>
                    <a:pt x="153" y="58"/>
                  </a:cubicBezTo>
                  <a:cubicBezTo>
                    <a:pt x="153" y="58"/>
                    <a:pt x="151" y="57"/>
                    <a:pt x="151" y="57"/>
                  </a:cubicBezTo>
                  <a:cubicBezTo>
                    <a:pt x="151" y="56"/>
                    <a:pt x="152" y="55"/>
                    <a:pt x="153" y="54"/>
                  </a:cubicBezTo>
                  <a:cubicBezTo>
                    <a:pt x="153" y="54"/>
                    <a:pt x="154" y="53"/>
                    <a:pt x="154" y="52"/>
                  </a:cubicBezTo>
                  <a:cubicBezTo>
                    <a:pt x="154" y="52"/>
                    <a:pt x="156" y="50"/>
                    <a:pt x="156" y="50"/>
                  </a:cubicBezTo>
                  <a:cubicBezTo>
                    <a:pt x="156" y="49"/>
                    <a:pt x="154" y="49"/>
                    <a:pt x="154" y="48"/>
                  </a:cubicBezTo>
                  <a:cubicBezTo>
                    <a:pt x="154" y="48"/>
                    <a:pt x="152" y="47"/>
                    <a:pt x="151" y="46"/>
                  </a:cubicBezTo>
                  <a:cubicBezTo>
                    <a:pt x="151" y="47"/>
                    <a:pt x="150" y="48"/>
                    <a:pt x="150" y="49"/>
                  </a:cubicBezTo>
                  <a:cubicBezTo>
                    <a:pt x="150" y="49"/>
                    <a:pt x="148" y="51"/>
                    <a:pt x="148" y="51"/>
                  </a:cubicBezTo>
                  <a:cubicBezTo>
                    <a:pt x="148" y="51"/>
                    <a:pt x="150" y="52"/>
                    <a:pt x="150" y="53"/>
                  </a:cubicBezTo>
                  <a:cubicBezTo>
                    <a:pt x="150" y="53"/>
                    <a:pt x="149" y="54"/>
                    <a:pt x="149" y="55"/>
                  </a:cubicBezTo>
                  <a:cubicBezTo>
                    <a:pt x="148" y="56"/>
                    <a:pt x="147" y="56"/>
                    <a:pt x="147" y="57"/>
                  </a:cubicBezTo>
                  <a:cubicBezTo>
                    <a:pt x="146" y="58"/>
                    <a:pt x="146" y="59"/>
                    <a:pt x="145" y="59"/>
                  </a:cubicBezTo>
                  <a:cubicBezTo>
                    <a:pt x="145" y="59"/>
                    <a:pt x="143" y="58"/>
                    <a:pt x="143" y="58"/>
                  </a:cubicBezTo>
                  <a:cubicBezTo>
                    <a:pt x="143" y="57"/>
                    <a:pt x="145" y="56"/>
                    <a:pt x="145" y="55"/>
                  </a:cubicBezTo>
                  <a:cubicBezTo>
                    <a:pt x="144" y="55"/>
                    <a:pt x="143" y="54"/>
                    <a:pt x="142" y="54"/>
                  </a:cubicBezTo>
                  <a:cubicBezTo>
                    <a:pt x="142" y="54"/>
                    <a:pt x="141" y="56"/>
                    <a:pt x="141" y="56"/>
                  </a:cubicBezTo>
                  <a:cubicBezTo>
                    <a:pt x="140" y="56"/>
                    <a:pt x="139" y="54"/>
                    <a:pt x="138" y="54"/>
                  </a:cubicBezTo>
                  <a:cubicBezTo>
                    <a:pt x="138" y="54"/>
                    <a:pt x="137" y="56"/>
                    <a:pt x="137" y="56"/>
                  </a:cubicBezTo>
                  <a:cubicBezTo>
                    <a:pt x="136" y="57"/>
                    <a:pt x="136" y="58"/>
                    <a:pt x="135" y="59"/>
                  </a:cubicBezTo>
                  <a:cubicBezTo>
                    <a:pt x="134" y="60"/>
                    <a:pt x="133" y="62"/>
                    <a:pt x="132" y="63"/>
                  </a:cubicBezTo>
                  <a:cubicBezTo>
                    <a:pt x="130" y="62"/>
                    <a:pt x="129" y="61"/>
                    <a:pt x="127" y="60"/>
                  </a:cubicBezTo>
                  <a:cubicBezTo>
                    <a:pt x="128" y="59"/>
                    <a:pt x="128" y="58"/>
                    <a:pt x="129" y="57"/>
                  </a:cubicBezTo>
                  <a:cubicBezTo>
                    <a:pt x="129" y="57"/>
                    <a:pt x="131" y="56"/>
                    <a:pt x="131" y="55"/>
                  </a:cubicBezTo>
                  <a:cubicBezTo>
                    <a:pt x="131" y="55"/>
                    <a:pt x="128" y="54"/>
                    <a:pt x="128" y="54"/>
                  </a:cubicBezTo>
                  <a:cubicBezTo>
                    <a:pt x="129" y="53"/>
                    <a:pt x="130" y="51"/>
                    <a:pt x="130" y="51"/>
                  </a:cubicBezTo>
                  <a:cubicBezTo>
                    <a:pt x="130" y="51"/>
                    <a:pt x="132" y="53"/>
                    <a:pt x="132" y="53"/>
                  </a:cubicBezTo>
                  <a:cubicBezTo>
                    <a:pt x="133" y="53"/>
                    <a:pt x="134" y="51"/>
                    <a:pt x="134" y="51"/>
                  </a:cubicBezTo>
                  <a:cubicBezTo>
                    <a:pt x="135" y="50"/>
                    <a:pt x="135" y="49"/>
                    <a:pt x="136" y="49"/>
                  </a:cubicBezTo>
                  <a:cubicBezTo>
                    <a:pt x="136" y="48"/>
                    <a:pt x="137" y="47"/>
                    <a:pt x="137" y="46"/>
                  </a:cubicBezTo>
                  <a:cubicBezTo>
                    <a:pt x="138" y="46"/>
                    <a:pt x="139" y="45"/>
                    <a:pt x="139" y="44"/>
                  </a:cubicBezTo>
                  <a:cubicBezTo>
                    <a:pt x="140" y="43"/>
                    <a:pt x="140" y="43"/>
                    <a:pt x="141" y="42"/>
                  </a:cubicBezTo>
                  <a:cubicBezTo>
                    <a:pt x="141" y="42"/>
                    <a:pt x="139" y="40"/>
                    <a:pt x="139" y="40"/>
                  </a:cubicBezTo>
                  <a:cubicBezTo>
                    <a:pt x="138" y="40"/>
                    <a:pt x="138" y="42"/>
                    <a:pt x="137" y="42"/>
                  </a:cubicBezTo>
                  <a:cubicBezTo>
                    <a:pt x="136" y="42"/>
                    <a:pt x="135" y="40"/>
                    <a:pt x="135" y="41"/>
                  </a:cubicBezTo>
                  <a:cubicBezTo>
                    <a:pt x="134" y="41"/>
                    <a:pt x="133" y="42"/>
                    <a:pt x="133" y="43"/>
                  </a:cubicBezTo>
                  <a:cubicBezTo>
                    <a:pt x="133" y="43"/>
                    <a:pt x="135" y="44"/>
                    <a:pt x="135" y="45"/>
                  </a:cubicBezTo>
                  <a:cubicBezTo>
                    <a:pt x="135" y="45"/>
                    <a:pt x="134" y="47"/>
                    <a:pt x="133" y="47"/>
                  </a:cubicBezTo>
                  <a:cubicBezTo>
                    <a:pt x="133" y="47"/>
                    <a:pt x="131" y="45"/>
                    <a:pt x="131" y="45"/>
                  </a:cubicBezTo>
                  <a:cubicBezTo>
                    <a:pt x="131" y="46"/>
                    <a:pt x="130" y="47"/>
                    <a:pt x="130" y="47"/>
                  </a:cubicBezTo>
                  <a:cubicBezTo>
                    <a:pt x="129" y="48"/>
                    <a:pt x="128" y="49"/>
                    <a:pt x="128" y="50"/>
                  </a:cubicBezTo>
                  <a:cubicBezTo>
                    <a:pt x="127" y="50"/>
                    <a:pt x="127" y="51"/>
                    <a:pt x="126" y="52"/>
                  </a:cubicBezTo>
                  <a:cubicBezTo>
                    <a:pt x="126" y="52"/>
                    <a:pt x="125" y="54"/>
                    <a:pt x="124" y="54"/>
                  </a:cubicBezTo>
                  <a:cubicBezTo>
                    <a:pt x="124" y="54"/>
                    <a:pt x="122" y="52"/>
                    <a:pt x="122" y="52"/>
                  </a:cubicBezTo>
                  <a:cubicBezTo>
                    <a:pt x="122" y="52"/>
                    <a:pt x="121" y="54"/>
                    <a:pt x="121" y="55"/>
                  </a:cubicBezTo>
                  <a:cubicBezTo>
                    <a:pt x="120" y="55"/>
                    <a:pt x="119" y="56"/>
                    <a:pt x="119" y="57"/>
                  </a:cubicBezTo>
                  <a:cubicBezTo>
                    <a:pt x="118" y="57"/>
                    <a:pt x="118" y="59"/>
                    <a:pt x="117" y="59"/>
                  </a:cubicBezTo>
                  <a:cubicBezTo>
                    <a:pt x="117" y="59"/>
                    <a:pt x="115" y="57"/>
                    <a:pt x="115" y="57"/>
                  </a:cubicBezTo>
                  <a:cubicBezTo>
                    <a:pt x="114" y="57"/>
                    <a:pt x="114" y="59"/>
                    <a:pt x="113" y="60"/>
                  </a:cubicBezTo>
                  <a:cubicBezTo>
                    <a:pt x="113" y="60"/>
                    <a:pt x="112" y="58"/>
                    <a:pt x="111" y="58"/>
                  </a:cubicBezTo>
                  <a:cubicBezTo>
                    <a:pt x="111" y="58"/>
                    <a:pt x="110" y="60"/>
                    <a:pt x="109" y="60"/>
                  </a:cubicBezTo>
                  <a:cubicBezTo>
                    <a:pt x="109" y="60"/>
                    <a:pt x="108" y="59"/>
                    <a:pt x="107" y="58"/>
                  </a:cubicBezTo>
                  <a:cubicBezTo>
                    <a:pt x="106" y="58"/>
                    <a:pt x="106" y="57"/>
                    <a:pt x="105" y="57"/>
                  </a:cubicBezTo>
                  <a:cubicBezTo>
                    <a:pt x="104" y="56"/>
                    <a:pt x="103" y="55"/>
                    <a:pt x="103" y="55"/>
                  </a:cubicBezTo>
                  <a:cubicBezTo>
                    <a:pt x="102" y="55"/>
                    <a:pt x="101" y="57"/>
                    <a:pt x="101" y="57"/>
                  </a:cubicBezTo>
                  <a:cubicBezTo>
                    <a:pt x="101" y="57"/>
                    <a:pt x="103" y="59"/>
                    <a:pt x="103" y="59"/>
                  </a:cubicBezTo>
                  <a:cubicBezTo>
                    <a:pt x="103" y="59"/>
                    <a:pt x="102" y="61"/>
                    <a:pt x="101" y="61"/>
                  </a:cubicBezTo>
                  <a:cubicBezTo>
                    <a:pt x="101" y="61"/>
                    <a:pt x="99" y="60"/>
                    <a:pt x="99" y="59"/>
                  </a:cubicBezTo>
                  <a:cubicBezTo>
                    <a:pt x="99" y="59"/>
                    <a:pt x="101" y="57"/>
                    <a:pt x="101" y="57"/>
                  </a:cubicBezTo>
                  <a:cubicBezTo>
                    <a:pt x="101" y="57"/>
                    <a:pt x="99" y="56"/>
                    <a:pt x="99" y="56"/>
                  </a:cubicBezTo>
                  <a:cubicBezTo>
                    <a:pt x="98" y="55"/>
                    <a:pt x="97" y="54"/>
                    <a:pt x="96" y="54"/>
                  </a:cubicBezTo>
                  <a:cubicBezTo>
                    <a:pt x="96" y="53"/>
                    <a:pt x="95" y="53"/>
                    <a:pt x="94" y="52"/>
                  </a:cubicBezTo>
                  <a:cubicBezTo>
                    <a:pt x="93" y="52"/>
                    <a:pt x="93" y="51"/>
                    <a:pt x="92" y="50"/>
                  </a:cubicBezTo>
                  <a:cubicBezTo>
                    <a:pt x="91" y="50"/>
                    <a:pt x="90" y="49"/>
                    <a:pt x="90" y="49"/>
                  </a:cubicBezTo>
                  <a:cubicBezTo>
                    <a:pt x="89" y="49"/>
                    <a:pt x="89" y="50"/>
                    <a:pt x="88" y="51"/>
                  </a:cubicBezTo>
                  <a:cubicBezTo>
                    <a:pt x="88" y="51"/>
                    <a:pt x="87" y="53"/>
                    <a:pt x="86" y="53"/>
                  </a:cubicBezTo>
                  <a:cubicBezTo>
                    <a:pt x="86" y="53"/>
                    <a:pt x="84" y="51"/>
                    <a:pt x="84" y="51"/>
                  </a:cubicBezTo>
                  <a:cubicBezTo>
                    <a:pt x="83" y="52"/>
                    <a:pt x="83" y="53"/>
                    <a:pt x="82" y="54"/>
                  </a:cubicBezTo>
                  <a:cubicBezTo>
                    <a:pt x="82" y="54"/>
                    <a:pt x="81" y="55"/>
                    <a:pt x="81" y="56"/>
                  </a:cubicBezTo>
                  <a:cubicBezTo>
                    <a:pt x="80" y="57"/>
                    <a:pt x="79" y="57"/>
                    <a:pt x="79" y="58"/>
                  </a:cubicBezTo>
                  <a:cubicBezTo>
                    <a:pt x="78" y="59"/>
                    <a:pt x="78" y="60"/>
                    <a:pt x="77" y="60"/>
                  </a:cubicBezTo>
                  <a:cubicBezTo>
                    <a:pt x="77" y="61"/>
                    <a:pt x="76" y="63"/>
                    <a:pt x="76" y="63"/>
                  </a:cubicBezTo>
                  <a:cubicBezTo>
                    <a:pt x="75" y="63"/>
                    <a:pt x="73" y="61"/>
                    <a:pt x="73" y="61"/>
                  </a:cubicBezTo>
                  <a:cubicBezTo>
                    <a:pt x="73" y="61"/>
                    <a:pt x="75" y="59"/>
                    <a:pt x="75" y="59"/>
                  </a:cubicBezTo>
                  <a:cubicBezTo>
                    <a:pt x="75" y="58"/>
                    <a:pt x="73" y="57"/>
                    <a:pt x="73" y="57"/>
                  </a:cubicBezTo>
                  <a:cubicBezTo>
                    <a:pt x="72" y="57"/>
                    <a:pt x="71" y="59"/>
                    <a:pt x="71" y="59"/>
                  </a:cubicBezTo>
                  <a:cubicBezTo>
                    <a:pt x="70" y="59"/>
                    <a:pt x="69" y="58"/>
                    <a:pt x="69" y="58"/>
                  </a:cubicBezTo>
                  <a:cubicBezTo>
                    <a:pt x="68" y="57"/>
                    <a:pt x="67" y="56"/>
                    <a:pt x="67" y="56"/>
                  </a:cubicBezTo>
                  <a:cubicBezTo>
                    <a:pt x="66" y="55"/>
                    <a:pt x="65" y="55"/>
                    <a:pt x="64" y="54"/>
                  </a:cubicBezTo>
                  <a:cubicBezTo>
                    <a:pt x="64" y="55"/>
                    <a:pt x="63" y="56"/>
                    <a:pt x="63" y="56"/>
                  </a:cubicBezTo>
                  <a:close/>
                  <a:moveTo>
                    <a:pt x="163" y="13"/>
                  </a:moveTo>
                  <a:cubicBezTo>
                    <a:pt x="163" y="13"/>
                    <a:pt x="162" y="15"/>
                    <a:pt x="161" y="15"/>
                  </a:cubicBezTo>
                  <a:cubicBezTo>
                    <a:pt x="161" y="16"/>
                    <a:pt x="160" y="17"/>
                    <a:pt x="160" y="17"/>
                  </a:cubicBezTo>
                  <a:cubicBezTo>
                    <a:pt x="159" y="18"/>
                    <a:pt x="162" y="19"/>
                    <a:pt x="162" y="19"/>
                  </a:cubicBezTo>
                  <a:cubicBezTo>
                    <a:pt x="162" y="19"/>
                    <a:pt x="160" y="21"/>
                    <a:pt x="160" y="21"/>
                  </a:cubicBezTo>
                  <a:cubicBezTo>
                    <a:pt x="160" y="21"/>
                    <a:pt x="162" y="23"/>
                    <a:pt x="162" y="23"/>
                  </a:cubicBezTo>
                  <a:cubicBezTo>
                    <a:pt x="163" y="23"/>
                    <a:pt x="164" y="21"/>
                    <a:pt x="164" y="21"/>
                  </a:cubicBezTo>
                  <a:cubicBezTo>
                    <a:pt x="165" y="20"/>
                    <a:pt x="165" y="19"/>
                    <a:pt x="166" y="18"/>
                  </a:cubicBezTo>
                  <a:cubicBezTo>
                    <a:pt x="166" y="18"/>
                    <a:pt x="164" y="17"/>
                    <a:pt x="164" y="17"/>
                  </a:cubicBezTo>
                  <a:cubicBezTo>
                    <a:pt x="163" y="16"/>
                    <a:pt x="165" y="15"/>
                    <a:pt x="165" y="15"/>
                  </a:cubicBezTo>
                  <a:cubicBezTo>
                    <a:pt x="165" y="15"/>
                    <a:pt x="163" y="13"/>
                    <a:pt x="163" y="13"/>
                  </a:cubicBezTo>
                  <a:close/>
                  <a:moveTo>
                    <a:pt x="367" y="24"/>
                  </a:moveTo>
                  <a:cubicBezTo>
                    <a:pt x="367" y="24"/>
                    <a:pt x="368" y="21"/>
                    <a:pt x="368" y="21"/>
                  </a:cubicBezTo>
                  <a:cubicBezTo>
                    <a:pt x="368" y="21"/>
                    <a:pt x="367" y="20"/>
                    <a:pt x="366" y="20"/>
                  </a:cubicBezTo>
                  <a:cubicBezTo>
                    <a:pt x="366" y="19"/>
                    <a:pt x="364" y="18"/>
                    <a:pt x="364" y="18"/>
                  </a:cubicBezTo>
                  <a:cubicBezTo>
                    <a:pt x="364" y="18"/>
                    <a:pt x="363" y="20"/>
                    <a:pt x="362" y="20"/>
                  </a:cubicBezTo>
                  <a:cubicBezTo>
                    <a:pt x="362" y="21"/>
                    <a:pt x="361" y="22"/>
                    <a:pt x="361" y="22"/>
                  </a:cubicBezTo>
                  <a:cubicBezTo>
                    <a:pt x="360" y="23"/>
                    <a:pt x="359" y="24"/>
                    <a:pt x="359" y="25"/>
                  </a:cubicBezTo>
                  <a:cubicBezTo>
                    <a:pt x="359" y="25"/>
                    <a:pt x="357" y="26"/>
                    <a:pt x="357" y="27"/>
                  </a:cubicBezTo>
                  <a:cubicBezTo>
                    <a:pt x="357" y="27"/>
                    <a:pt x="359" y="29"/>
                    <a:pt x="359" y="29"/>
                  </a:cubicBezTo>
                  <a:cubicBezTo>
                    <a:pt x="360" y="28"/>
                    <a:pt x="361" y="27"/>
                    <a:pt x="361" y="26"/>
                  </a:cubicBezTo>
                  <a:cubicBezTo>
                    <a:pt x="362" y="25"/>
                    <a:pt x="363" y="23"/>
                    <a:pt x="365" y="22"/>
                  </a:cubicBezTo>
                  <a:cubicBezTo>
                    <a:pt x="365" y="22"/>
                    <a:pt x="366" y="24"/>
                    <a:pt x="367" y="24"/>
                  </a:cubicBezTo>
                  <a:close/>
                  <a:moveTo>
                    <a:pt x="592" y="15"/>
                  </a:moveTo>
                  <a:cubicBezTo>
                    <a:pt x="592" y="16"/>
                    <a:pt x="591" y="17"/>
                    <a:pt x="590" y="18"/>
                  </a:cubicBezTo>
                  <a:cubicBezTo>
                    <a:pt x="590" y="18"/>
                    <a:pt x="593" y="19"/>
                    <a:pt x="593" y="19"/>
                  </a:cubicBezTo>
                  <a:cubicBezTo>
                    <a:pt x="593" y="20"/>
                    <a:pt x="591" y="21"/>
                    <a:pt x="591" y="21"/>
                  </a:cubicBezTo>
                  <a:cubicBezTo>
                    <a:pt x="591" y="22"/>
                    <a:pt x="590" y="23"/>
                    <a:pt x="589" y="24"/>
                  </a:cubicBezTo>
                  <a:cubicBezTo>
                    <a:pt x="589" y="24"/>
                    <a:pt x="588" y="25"/>
                    <a:pt x="587" y="26"/>
                  </a:cubicBezTo>
                  <a:cubicBezTo>
                    <a:pt x="588" y="26"/>
                    <a:pt x="589" y="28"/>
                    <a:pt x="590" y="28"/>
                  </a:cubicBezTo>
                  <a:cubicBezTo>
                    <a:pt x="590" y="27"/>
                    <a:pt x="591" y="26"/>
                    <a:pt x="591" y="25"/>
                  </a:cubicBezTo>
                  <a:cubicBezTo>
                    <a:pt x="592" y="25"/>
                    <a:pt x="593" y="24"/>
                    <a:pt x="593" y="23"/>
                  </a:cubicBezTo>
                  <a:cubicBezTo>
                    <a:pt x="594" y="22"/>
                    <a:pt x="594" y="22"/>
                    <a:pt x="595" y="21"/>
                  </a:cubicBezTo>
                  <a:cubicBezTo>
                    <a:pt x="596" y="19"/>
                    <a:pt x="597" y="18"/>
                    <a:pt x="598" y="16"/>
                  </a:cubicBezTo>
                  <a:cubicBezTo>
                    <a:pt x="597" y="15"/>
                    <a:pt x="595" y="14"/>
                    <a:pt x="594" y="13"/>
                  </a:cubicBezTo>
                  <a:cubicBezTo>
                    <a:pt x="593" y="14"/>
                    <a:pt x="593" y="15"/>
                    <a:pt x="592" y="15"/>
                  </a:cubicBezTo>
                  <a:close/>
                  <a:moveTo>
                    <a:pt x="554" y="57"/>
                  </a:moveTo>
                  <a:cubicBezTo>
                    <a:pt x="554" y="56"/>
                    <a:pt x="555" y="55"/>
                    <a:pt x="555" y="54"/>
                  </a:cubicBezTo>
                  <a:cubicBezTo>
                    <a:pt x="555" y="54"/>
                    <a:pt x="553" y="53"/>
                    <a:pt x="553" y="53"/>
                  </a:cubicBezTo>
                  <a:cubicBezTo>
                    <a:pt x="553" y="52"/>
                    <a:pt x="555" y="51"/>
                    <a:pt x="555" y="50"/>
                  </a:cubicBezTo>
                  <a:cubicBezTo>
                    <a:pt x="555" y="50"/>
                    <a:pt x="553" y="49"/>
                    <a:pt x="552" y="49"/>
                  </a:cubicBezTo>
                  <a:cubicBezTo>
                    <a:pt x="552" y="48"/>
                    <a:pt x="554" y="47"/>
                    <a:pt x="554" y="46"/>
                  </a:cubicBezTo>
                  <a:cubicBezTo>
                    <a:pt x="554" y="46"/>
                    <a:pt x="556" y="45"/>
                    <a:pt x="556" y="44"/>
                  </a:cubicBezTo>
                  <a:cubicBezTo>
                    <a:pt x="556" y="44"/>
                    <a:pt x="554" y="43"/>
                    <a:pt x="554" y="43"/>
                  </a:cubicBezTo>
                  <a:cubicBezTo>
                    <a:pt x="553" y="43"/>
                    <a:pt x="553" y="44"/>
                    <a:pt x="552" y="45"/>
                  </a:cubicBezTo>
                  <a:cubicBezTo>
                    <a:pt x="551" y="45"/>
                    <a:pt x="551" y="46"/>
                    <a:pt x="550" y="47"/>
                  </a:cubicBezTo>
                  <a:cubicBezTo>
                    <a:pt x="550" y="48"/>
                    <a:pt x="549" y="49"/>
                    <a:pt x="549" y="49"/>
                  </a:cubicBezTo>
                  <a:cubicBezTo>
                    <a:pt x="548" y="50"/>
                    <a:pt x="551" y="50"/>
                    <a:pt x="551" y="51"/>
                  </a:cubicBezTo>
                  <a:cubicBezTo>
                    <a:pt x="551" y="52"/>
                    <a:pt x="549" y="52"/>
                    <a:pt x="549" y="53"/>
                  </a:cubicBezTo>
                  <a:cubicBezTo>
                    <a:pt x="549" y="54"/>
                    <a:pt x="551" y="54"/>
                    <a:pt x="551" y="55"/>
                  </a:cubicBezTo>
                  <a:cubicBezTo>
                    <a:pt x="551" y="55"/>
                    <a:pt x="550" y="57"/>
                    <a:pt x="550" y="57"/>
                  </a:cubicBezTo>
                  <a:cubicBezTo>
                    <a:pt x="550" y="58"/>
                    <a:pt x="552" y="58"/>
                    <a:pt x="552" y="59"/>
                  </a:cubicBezTo>
                  <a:cubicBezTo>
                    <a:pt x="552" y="58"/>
                    <a:pt x="553" y="57"/>
                    <a:pt x="554" y="57"/>
                  </a:cubicBezTo>
                  <a:close/>
                  <a:moveTo>
                    <a:pt x="352" y="51"/>
                  </a:moveTo>
                  <a:cubicBezTo>
                    <a:pt x="351" y="50"/>
                    <a:pt x="350" y="49"/>
                    <a:pt x="348" y="48"/>
                  </a:cubicBezTo>
                  <a:cubicBezTo>
                    <a:pt x="347" y="50"/>
                    <a:pt x="346" y="51"/>
                    <a:pt x="345" y="53"/>
                  </a:cubicBezTo>
                  <a:cubicBezTo>
                    <a:pt x="346" y="54"/>
                    <a:pt x="348" y="55"/>
                    <a:pt x="349" y="56"/>
                  </a:cubicBezTo>
                  <a:cubicBezTo>
                    <a:pt x="350" y="54"/>
                    <a:pt x="351" y="53"/>
                    <a:pt x="352" y="51"/>
                  </a:cubicBezTo>
                  <a:close/>
                  <a:moveTo>
                    <a:pt x="11" y="45"/>
                  </a:moveTo>
                  <a:cubicBezTo>
                    <a:pt x="11" y="45"/>
                    <a:pt x="13" y="47"/>
                    <a:pt x="13" y="47"/>
                  </a:cubicBezTo>
                  <a:cubicBezTo>
                    <a:pt x="14" y="47"/>
                    <a:pt x="15" y="45"/>
                    <a:pt x="15" y="45"/>
                  </a:cubicBezTo>
                  <a:cubicBezTo>
                    <a:pt x="15" y="44"/>
                    <a:pt x="13" y="43"/>
                    <a:pt x="13" y="43"/>
                  </a:cubicBezTo>
                  <a:cubicBezTo>
                    <a:pt x="12" y="43"/>
                    <a:pt x="11" y="41"/>
                    <a:pt x="11" y="41"/>
                  </a:cubicBezTo>
                  <a:cubicBezTo>
                    <a:pt x="10" y="41"/>
                    <a:pt x="9" y="43"/>
                    <a:pt x="9" y="44"/>
                  </a:cubicBezTo>
                  <a:cubicBezTo>
                    <a:pt x="9" y="44"/>
                    <a:pt x="7" y="45"/>
                    <a:pt x="7" y="46"/>
                  </a:cubicBezTo>
                  <a:cubicBezTo>
                    <a:pt x="7" y="46"/>
                    <a:pt x="9" y="47"/>
                    <a:pt x="9" y="47"/>
                  </a:cubicBezTo>
                  <a:cubicBezTo>
                    <a:pt x="10" y="47"/>
                    <a:pt x="10" y="45"/>
                    <a:pt x="11" y="45"/>
                  </a:cubicBezTo>
                  <a:close/>
                  <a:moveTo>
                    <a:pt x="51" y="44"/>
                  </a:moveTo>
                  <a:cubicBezTo>
                    <a:pt x="51" y="44"/>
                    <a:pt x="52" y="42"/>
                    <a:pt x="53" y="42"/>
                  </a:cubicBezTo>
                  <a:cubicBezTo>
                    <a:pt x="53" y="42"/>
                    <a:pt x="55" y="44"/>
                    <a:pt x="55" y="43"/>
                  </a:cubicBezTo>
                  <a:cubicBezTo>
                    <a:pt x="55" y="43"/>
                    <a:pt x="56" y="42"/>
                    <a:pt x="57" y="41"/>
                  </a:cubicBezTo>
                  <a:cubicBezTo>
                    <a:pt x="57" y="40"/>
                    <a:pt x="58" y="40"/>
                    <a:pt x="58" y="39"/>
                  </a:cubicBezTo>
                  <a:cubicBezTo>
                    <a:pt x="57" y="39"/>
                    <a:pt x="57" y="37"/>
                    <a:pt x="56" y="37"/>
                  </a:cubicBezTo>
                  <a:cubicBezTo>
                    <a:pt x="56" y="37"/>
                    <a:pt x="55" y="39"/>
                    <a:pt x="54" y="39"/>
                  </a:cubicBezTo>
                  <a:cubicBezTo>
                    <a:pt x="54" y="39"/>
                    <a:pt x="52" y="38"/>
                    <a:pt x="52" y="38"/>
                  </a:cubicBezTo>
                  <a:cubicBezTo>
                    <a:pt x="52" y="38"/>
                    <a:pt x="51" y="39"/>
                    <a:pt x="50" y="40"/>
                  </a:cubicBezTo>
                  <a:cubicBezTo>
                    <a:pt x="50" y="41"/>
                    <a:pt x="49" y="41"/>
                    <a:pt x="49" y="42"/>
                  </a:cubicBezTo>
                  <a:cubicBezTo>
                    <a:pt x="50" y="42"/>
                    <a:pt x="50" y="44"/>
                    <a:pt x="51" y="44"/>
                  </a:cubicBezTo>
                  <a:close/>
                  <a:moveTo>
                    <a:pt x="63" y="28"/>
                  </a:moveTo>
                  <a:cubicBezTo>
                    <a:pt x="63" y="28"/>
                    <a:pt x="61" y="27"/>
                    <a:pt x="61" y="27"/>
                  </a:cubicBezTo>
                  <a:cubicBezTo>
                    <a:pt x="60" y="26"/>
                    <a:pt x="59" y="25"/>
                    <a:pt x="58" y="25"/>
                  </a:cubicBezTo>
                  <a:cubicBezTo>
                    <a:pt x="58" y="25"/>
                    <a:pt x="57" y="27"/>
                    <a:pt x="57" y="27"/>
                  </a:cubicBezTo>
                  <a:cubicBezTo>
                    <a:pt x="56" y="27"/>
                    <a:pt x="55" y="29"/>
                    <a:pt x="55" y="29"/>
                  </a:cubicBezTo>
                  <a:cubicBezTo>
                    <a:pt x="55" y="30"/>
                    <a:pt x="57" y="31"/>
                    <a:pt x="57" y="31"/>
                  </a:cubicBezTo>
                  <a:cubicBezTo>
                    <a:pt x="58" y="31"/>
                    <a:pt x="59" y="33"/>
                    <a:pt x="59" y="33"/>
                  </a:cubicBezTo>
                  <a:cubicBezTo>
                    <a:pt x="60" y="33"/>
                    <a:pt x="61" y="31"/>
                    <a:pt x="61" y="30"/>
                  </a:cubicBezTo>
                  <a:cubicBezTo>
                    <a:pt x="61" y="30"/>
                    <a:pt x="63" y="29"/>
                    <a:pt x="63" y="28"/>
                  </a:cubicBezTo>
                  <a:close/>
                  <a:moveTo>
                    <a:pt x="108" y="48"/>
                  </a:moveTo>
                  <a:cubicBezTo>
                    <a:pt x="108" y="48"/>
                    <a:pt x="106" y="47"/>
                    <a:pt x="105" y="47"/>
                  </a:cubicBezTo>
                  <a:cubicBezTo>
                    <a:pt x="105" y="46"/>
                    <a:pt x="103" y="45"/>
                    <a:pt x="103" y="45"/>
                  </a:cubicBezTo>
                  <a:cubicBezTo>
                    <a:pt x="103" y="45"/>
                    <a:pt x="102" y="47"/>
                    <a:pt x="101" y="47"/>
                  </a:cubicBezTo>
                  <a:cubicBezTo>
                    <a:pt x="101" y="47"/>
                    <a:pt x="100" y="49"/>
                    <a:pt x="100" y="49"/>
                  </a:cubicBezTo>
                  <a:cubicBezTo>
                    <a:pt x="100" y="50"/>
                    <a:pt x="102" y="51"/>
                    <a:pt x="102" y="51"/>
                  </a:cubicBezTo>
                  <a:cubicBezTo>
                    <a:pt x="102" y="51"/>
                    <a:pt x="104" y="53"/>
                    <a:pt x="104" y="53"/>
                  </a:cubicBezTo>
                  <a:cubicBezTo>
                    <a:pt x="105" y="53"/>
                    <a:pt x="106" y="51"/>
                    <a:pt x="106" y="51"/>
                  </a:cubicBezTo>
                  <a:cubicBezTo>
                    <a:pt x="106" y="50"/>
                    <a:pt x="108" y="49"/>
                    <a:pt x="108" y="48"/>
                  </a:cubicBezTo>
                  <a:close/>
                  <a:moveTo>
                    <a:pt x="116" y="51"/>
                  </a:moveTo>
                  <a:cubicBezTo>
                    <a:pt x="116" y="51"/>
                    <a:pt x="117" y="49"/>
                    <a:pt x="118" y="49"/>
                  </a:cubicBezTo>
                  <a:cubicBezTo>
                    <a:pt x="118" y="48"/>
                    <a:pt x="119" y="47"/>
                    <a:pt x="119" y="47"/>
                  </a:cubicBezTo>
                  <a:cubicBezTo>
                    <a:pt x="120" y="46"/>
                    <a:pt x="121" y="45"/>
                    <a:pt x="121" y="44"/>
                  </a:cubicBezTo>
                  <a:cubicBezTo>
                    <a:pt x="121" y="44"/>
                    <a:pt x="119" y="43"/>
                    <a:pt x="119" y="43"/>
                  </a:cubicBezTo>
                  <a:cubicBezTo>
                    <a:pt x="119" y="43"/>
                    <a:pt x="117" y="41"/>
                    <a:pt x="117" y="41"/>
                  </a:cubicBezTo>
                  <a:cubicBezTo>
                    <a:pt x="116" y="41"/>
                    <a:pt x="115" y="43"/>
                    <a:pt x="115" y="43"/>
                  </a:cubicBezTo>
                  <a:cubicBezTo>
                    <a:pt x="114" y="44"/>
                    <a:pt x="114" y="45"/>
                    <a:pt x="113" y="46"/>
                  </a:cubicBezTo>
                  <a:cubicBezTo>
                    <a:pt x="113" y="46"/>
                    <a:pt x="115" y="47"/>
                    <a:pt x="116" y="47"/>
                  </a:cubicBezTo>
                  <a:cubicBezTo>
                    <a:pt x="116" y="48"/>
                    <a:pt x="114" y="49"/>
                    <a:pt x="114" y="49"/>
                  </a:cubicBezTo>
                  <a:cubicBezTo>
                    <a:pt x="114" y="49"/>
                    <a:pt x="116" y="51"/>
                    <a:pt x="116" y="51"/>
                  </a:cubicBezTo>
                  <a:close/>
                  <a:moveTo>
                    <a:pt x="177" y="27"/>
                  </a:moveTo>
                  <a:cubicBezTo>
                    <a:pt x="178" y="27"/>
                    <a:pt x="178" y="29"/>
                    <a:pt x="179" y="29"/>
                  </a:cubicBezTo>
                  <a:cubicBezTo>
                    <a:pt x="180" y="29"/>
                    <a:pt x="180" y="27"/>
                    <a:pt x="181" y="26"/>
                  </a:cubicBezTo>
                  <a:cubicBezTo>
                    <a:pt x="181" y="26"/>
                    <a:pt x="182" y="24"/>
                    <a:pt x="183" y="24"/>
                  </a:cubicBezTo>
                  <a:cubicBezTo>
                    <a:pt x="183" y="24"/>
                    <a:pt x="185" y="26"/>
                    <a:pt x="185" y="26"/>
                  </a:cubicBezTo>
                  <a:cubicBezTo>
                    <a:pt x="185" y="25"/>
                    <a:pt x="186" y="24"/>
                    <a:pt x="186" y="24"/>
                  </a:cubicBezTo>
                  <a:cubicBezTo>
                    <a:pt x="188" y="22"/>
                    <a:pt x="189" y="21"/>
                    <a:pt x="190" y="19"/>
                  </a:cubicBezTo>
                  <a:cubicBezTo>
                    <a:pt x="191" y="19"/>
                    <a:pt x="191" y="21"/>
                    <a:pt x="192" y="21"/>
                  </a:cubicBezTo>
                  <a:cubicBezTo>
                    <a:pt x="192" y="21"/>
                    <a:pt x="194" y="19"/>
                    <a:pt x="194" y="19"/>
                  </a:cubicBezTo>
                  <a:cubicBezTo>
                    <a:pt x="194" y="19"/>
                    <a:pt x="192" y="17"/>
                    <a:pt x="192" y="17"/>
                  </a:cubicBezTo>
                  <a:cubicBezTo>
                    <a:pt x="191" y="17"/>
                    <a:pt x="190" y="19"/>
                    <a:pt x="190" y="19"/>
                  </a:cubicBezTo>
                  <a:cubicBezTo>
                    <a:pt x="189" y="19"/>
                    <a:pt x="188" y="17"/>
                    <a:pt x="188" y="18"/>
                  </a:cubicBezTo>
                  <a:cubicBezTo>
                    <a:pt x="187" y="18"/>
                    <a:pt x="186" y="20"/>
                    <a:pt x="186" y="20"/>
                  </a:cubicBezTo>
                  <a:cubicBezTo>
                    <a:pt x="185" y="20"/>
                    <a:pt x="184" y="18"/>
                    <a:pt x="184" y="18"/>
                  </a:cubicBezTo>
                  <a:cubicBezTo>
                    <a:pt x="183" y="18"/>
                    <a:pt x="182" y="16"/>
                    <a:pt x="181" y="16"/>
                  </a:cubicBezTo>
                  <a:cubicBezTo>
                    <a:pt x="181" y="17"/>
                    <a:pt x="180" y="18"/>
                    <a:pt x="180" y="19"/>
                  </a:cubicBezTo>
                  <a:cubicBezTo>
                    <a:pt x="179" y="19"/>
                    <a:pt x="179" y="20"/>
                    <a:pt x="178" y="21"/>
                  </a:cubicBezTo>
                  <a:cubicBezTo>
                    <a:pt x="178" y="22"/>
                    <a:pt x="177" y="22"/>
                    <a:pt x="176" y="23"/>
                  </a:cubicBezTo>
                  <a:cubicBezTo>
                    <a:pt x="176" y="24"/>
                    <a:pt x="175" y="25"/>
                    <a:pt x="175" y="25"/>
                  </a:cubicBezTo>
                  <a:cubicBezTo>
                    <a:pt x="174" y="26"/>
                    <a:pt x="173" y="27"/>
                    <a:pt x="173" y="27"/>
                  </a:cubicBezTo>
                  <a:cubicBezTo>
                    <a:pt x="173" y="28"/>
                    <a:pt x="175" y="29"/>
                    <a:pt x="175" y="29"/>
                  </a:cubicBezTo>
                  <a:cubicBezTo>
                    <a:pt x="176" y="28"/>
                    <a:pt x="176" y="28"/>
                    <a:pt x="177" y="27"/>
                  </a:cubicBezTo>
                  <a:close/>
                  <a:moveTo>
                    <a:pt x="206" y="49"/>
                  </a:moveTo>
                  <a:cubicBezTo>
                    <a:pt x="206" y="49"/>
                    <a:pt x="207" y="47"/>
                    <a:pt x="208" y="47"/>
                  </a:cubicBezTo>
                  <a:cubicBezTo>
                    <a:pt x="208" y="47"/>
                    <a:pt x="205" y="45"/>
                    <a:pt x="205" y="45"/>
                  </a:cubicBezTo>
                  <a:cubicBezTo>
                    <a:pt x="205" y="45"/>
                    <a:pt x="207" y="44"/>
                    <a:pt x="207" y="43"/>
                  </a:cubicBezTo>
                  <a:cubicBezTo>
                    <a:pt x="207" y="42"/>
                    <a:pt x="208" y="41"/>
                    <a:pt x="209" y="41"/>
                  </a:cubicBezTo>
                  <a:cubicBezTo>
                    <a:pt x="209" y="40"/>
                    <a:pt x="210" y="39"/>
                    <a:pt x="211" y="38"/>
                  </a:cubicBezTo>
                  <a:cubicBezTo>
                    <a:pt x="211" y="38"/>
                    <a:pt x="208" y="37"/>
                    <a:pt x="208" y="37"/>
                  </a:cubicBezTo>
                  <a:cubicBezTo>
                    <a:pt x="208" y="36"/>
                    <a:pt x="210" y="35"/>
                    <a:pt x="210" y="35"/>
                  </a:cubicBezTo>
                  <a:cubicBezTo>
                    <a:pt x="210" y="35"/>
                    <a:pt x="208" y="33"/>
                    <a:pt x="208" y="33"/>
                  </a:cubicBezTo>
                  <a:cubicBezTo>
                    <a:pt x="207" y="33"/>
                    <a:pt x="207" y="34"/>
                    <a:pt x="206" y="35"/>
                  </a:cubicBezTo>
                  <a:cubicBezTo>
                    <a:pt x="206" y="35"/>
                    <a:pt x="204" y="37"/>
                    <a:pt x="204" y="37"/>
                  </a:cubicBezTo>
                  <a:cubicBezTo>
                    <a:pt x="204" y="38"/>
                    <a:pt x="207" y="39"/>
                    <a:pt x="207" y="39"/>
                  </a:cubicBezTo>
                  <a:cubicBezTo>
                    <a:pt x="206" y="40"/>
                    <a:pt x="205" y="41"/>
                    <a:pt x="205" y="41"/>
                  </a:cubicBezTo>
                  <a:cubicBezTo>
                    <a:pt x="204" y="42"/>
                    <a:pt x="203" y="43"/>
                    <a:pt x="203" y="43"/>
                  </a:cubicBezTo>
                  <a:cubicBezTo>
                    <a:pt x="203" y="44"/>
                    <a:pt x="201" y="45"/>
                    <a:pt x="201" y="46"/>
                  </a:cubicBezTo>
                  <a:cubicBezTo>
                    <a:pt x="202" y="46"/>
                    <a:pt x="203" y="47"/>
                    <a:pt x="204" y="47"/>
                  </a:cubicBezTo>
                  <a:cubicBezTo>
                    <a:pt x="204" y="47"/>
                    <a:pt x="205" y="49"/>
                    <a:pt x="206" y="49"/>
                  </a:cubicBezTo>
                  <a:close/>
                  <a:moveTo>
                    <a:pt x="240" y="51"/>
                  </a:moveTo>
                  <a:cubicBezTo>
                    <a:pt x="240" y="50"/>
                    <a:pt x="242" y="52"/>
                    <a:pt x="242" y="52"/>
                  </a:cubicBezTo>
                  <a:cubicBezTo>
                    <a:pt x="243" y="52"/>
                    <a:pt x="244" y="50"/>
                    <a:pt x="244" y="50"/>
                  </a:cubicBezTo>
                  <a:cubicBezTo>
                    <a:pt x="244" y="50"/>
                    <a:pt x="242" y="48"/>
                    <a:pt x="242" y="48"/>
                  </a:cubicBezTo>
                  <a:cubicBezTo>
                    <a:pt x="241" y="48"/>
                    <a:pt x="240" y="47"/>
                    <a:pt x="240" y="47"/>
                  </a:cubicBezTo>
                  <a:cubicBezTo>
                    <a:pt x="239" y="47"/>
                    <a:pt x="238" y="49"/>
                    <a:pt x="238" y="49"/>
                  </a:cubicBezTo>
                  <a:cubicBezTo>
                    <a:pt x="238" y="49"/>
                    <a:pt x="236" y="51"/>
                    <a:pt x="236" y="51"/>
                  </a:cubicBezTo>
                  <a:cubicBezTo>
                    <a:pt x="236" y="52"/>
                    <a:pt x="238" y="52"/>
                    <a:pt x="238" y="53"/>
                  </a:cubicBezTo>
                  <a:cubicBezTo>
                    <a:pt x="239" y="53"/>
                    <a:pt x="240" y="51"/>
                    <a:pt x="240" y="51"/>
                  </a:cubicBezTo>
                  <a:close/>
                  <a:moveTo>
                    <a:pt x="233" y="45"/>
                  </a:moveTo>
                  <a:cubicBezTo>
                    <a:pt x="234" y="46"/>
                    <a:pt x="235" y="43"/>
                    <a:pt x="235" y="43"/>
                  </a:cubicBezTo>
                  <a:cubicBezTo>
                    <a:pt x="236" y="43"/>
                    <a:pt x="237" y="45"/>
                    <a:pt x="237" y="45"/>
                  </a:cubicBezTo>
                  <a:cubicBezTo>
                    <a:pt x="238" y="45"/>
                    <a:pt x="239" y="43"/>
                    <a:pt x="239" y="43"/>
                  </a:cubicBezTo>
                  <a:cubicBezTo>
                    <a:pt x="240" y="42"/>
                    <a:pt x="240" y="41"/>
                    <a:pt x="241" y="40"/>
                  </a:cubicBezTo>
                  <a:cubicBezTo>
                    <a:pt x="240" y="40"/>
                    <a:pt x="239" y="39"/>
                    <a:pt x="239" y="39"/>
                  </a:cubicBezTo>
                  <a:cubicBezTo>
                    <a:pt x="238" y="39"/>
                    <a:pt x="237" y="41"/>
                    <a:pt x="237" y="41"/>
                  </a:cubicBezTo>
                  <a:cubicBezTo>
                    <a:pt x="236" y="41"/>
                    <a:pt x="235" y="39"/>
                    <a:pt x="235" y="39"/>
                  </a:cubicBezTo>
                  <a:cubicBezTo>
                    <a:pt x="234" y="40"/>
                    <a:pt x="233" y="41"/>
                    <a:pt x="233" y="41"/>
                  </a:cubicBezTo>
                  <a:cubicBezTo>
                    <a:pt x="232" y="42"/>
                    <a:pt x="232" y="43"/>
                    <a:pt x="231" y="44"/>
                  </a:cubicBezTo>
                  <a:cubicBezTo>
                    <a:pt x="232" y="44"/>
                    <a:pt x="233" y="45"/>
                    <a:pt x="233" y="45"/>
                  </a:cubicBezTo>
                  <a:close/>
                  <a:moveTo>
                    <a:pt x="241" y="30"/>
                  </a:moveTo>
                  <a:cubicBezTo>
                    <a:pt x="242" y="30"/>
                    <a:pt x="243" y="32"/>
                    <a:pt x="244" y="32"/>
                  </a:cubicBezTo>
                  <a:cubicBezTo>
                    <a:pt x="244" y="32"/>
                    <a:pt x="245" y="30"/>
                    <a:pt x="245" y="30"/>
                  </a:cubicBezTo>
                  <a:cubicBezTo>
                    <a:pt x="246" y="30"/>
                    <a:pt x="247" y="32"/>
                    <a:pt x="248" y="32"/>
                  </a:cubicBezTo>
                  <a:cubicBezTo>
                    <a:pt x="248" y="31"/>
                    <a:pt x="249" y="29"/>
                    <a:pt x="249" y="29"/>
                  </a:cubicBezTo>
                  <a:cubicBezTo>
                    <a:pt x="248" y="28"/>
                    <a:pt x="246" y="27"/>
                    <a:pt x="245" y="26"/>
                  </a:cubicBezTo>
                  <a:cubicBezTo>
                    <a:pt x="244" y="25"/>
                    <a:pt x="243" y="25"/>
                    <a:pt x="243" y="24"/>
                  </a:cubicBezTo>
                  <a:cubicBezTo>
                    <a:pt x="242" y="25"/>
                    <a:pt x="242" y="26"/>
                    <a:pt x="241" y="26"/>
                  </a:cubicBezTo>
                  <a:cubicBezTo>
                    <a:pt x="240" y="27"/>
                    <a:pt x="240" y="28"/>
                    <a:pt x="239" y="29"/>
                  </a:cubicBezTo>
                  <a:cubicBezTo>
                    <a:pt x="239" y="29"/>
                    <a:pt x="237" y="30"/>
                    <a:pt x="238" y="31"/>
                  </a:cubicBezTo>
                  <a:cubicBezTo>
                    <a:pt x="238" y="32"/>
                    <a:pt x="240" y="32"/>
                    <a:pt x="240" y="33"/>
                  </a:cubicBezTo>
                  <a:cubicBezTo>
                    <a:pt x="240" y="32"/>
                    <a:pt x="241" y="30"/>
                    <a:pt x="241" y="30"/>
                  </a:cubicBezTo>
                  <a:close/>
                  <a:moveTo>
                    <a:pt x="283" y="41"/>
                  </a:moveTo>
                  <a:cubicBezTo>
                    <a:pt x="284" y="40"/>
                    <a:pt x="284" y="39"/>
                    <a:pt x="285" y="39"/>
                  </a:cubicBezTo>
                  <a:cubicBezTo>
                    <a:pt x="285" y="38"/>
                    <a:pt x="286" y="37"/>
                    <a:pt x="286" y="36"/>
                  </a:cubicBezTo>
                  <a:cubicBezTo>
                    <a:pt x="286" y="36"/>
                    <a:pt x="284" y="35"/>
                    <a:pt x="284" y="35"/>
                  </a:cubicBezTo>
                  <a:cubicBezTo>
                    <a:pt x="284" y="34"/>
                    <a:pt x="286" y="33"/>
                    <a:pt x="286" y="32"/>
                  </a:cubicBezTo>
                  <a:cubicBezTo>
                    <a:pt x="286" y="32"/>
                    <a:pt x="287" y="31"/>
                    <a:pt x="288" y="30"/>
                  </a:cubicBezTo>
                  <a:cubicBezTo>
                    <a:pt x="288" y="30"/>
                    <a:pt x="285" y="29"/>
                    <a:pt x="285" y="28"/>
                  </a:cubicBezTo>
                  <a:cubicBezTo>
                    <a:pt x="285" y="28"/>
                    <a:pt x="287" y="27"/>
                    <a:pt x="287" y="26"/>
                  </a:cubicBezTo>
                  <a:cubicBezTo>
                    <a:pt x="287" y="26"/>
                    <a:pt x="289" y="25"/>
                    <a:pt x="289" y="24"/>
                  </a:cubicBezTo>
                  <a:cubicBezTo>
                    <a:pt x="289" y="23"/>
                    <a:pt x="287" y="23"/>
                    <a:pt x="286" y="22"/>
                  </a:cubicBezTo>
                  <a:cubicBezTo>
                    <a:pt x="286" y="23"/>
                    <a:pt x="285" y="24"/>
                    <a:pt x="285" y="25"/>
                  </a:cubicBezTo>
                  <a:cubicBezTo>
                    <a:pt x="285" y="25"/>
                    <a:pt x="283" y="26"/>
                    <a:pt x="283" y="27"/>
                  </a:cubicBezTo>
                  <a:cubicBezTo>
                    <a:pt x="283" y="27"/>
                    <a:pt x="285" y="28"/>
                    <a:pt x="285" y="28"/>
                  </a:cubicBezTo>
                  <a:cubicBezTo>
                    <a:pt x="285" y="29"/>
                    <a:pt x="284" y="30"/>
                    <a:pt x="284" y="31"/>
                  </a:cubicBezTo>
                  <a:cubicBezTo>
                    <a:pt x="283" y="31"/>
                    <a:pt x="282" y="32"/>
                    <a:pt x="282" y="33"/>
                  </a:cubicBezTo>
                  <a:cubicBezTo>
                    <a:pt x="282" y="33"/>
                    <a:pt x="284" y="34"/>
                    <a:pt x="284" y="35"/>
                  </a:cubicBezTo>
                  <a:cubicBezTo>
                    <a:pt x="284" y="35"/>
                    <a:pt x="283" y="37"/>
                    <a:pt x="282" y="37"/>
                  </a:cubicBezTo>
                  <a:cubicBezTo>
                    <a:pt x="282" y="37"/>
                    <a:pt x="281" y="38"/>
                    <a:pt x="281" y="39"/>
                  </a:cubicBezTo>
                  <a:cubicBezTo>
                    <a:pt x="281" y="40"/>
                    <a:pt x="279" y="41"/>
                    <a:pt x="279" y="41"/>
                  </a:cubicBezTo>
                  <a:cubicBezTo>
                    <a:pt x="279" y="42"/>
                    <a:pt x="281" y="42"/>
                    <a:pt x="281" y="43"/>
                  </a:cubicBezTo>
                  <a:cubicBezTo>
                    <a:pt x="282" y="42"/>
                    <a:pt x="282" y="42"/>
                    <a:pt x="283" y="41"/>
                  </a:cubicBezTo>
                  <a:close/>
                  <a:moveTo>
                    <a:pt x="270" y="34"/>
                  </a:moveTo>
                  <a:cubicBezTo>
                    <a:pt x="270" y="35"/>
                    <a:pt x="271" y="32"/>
                    <a:pt x="272" y="32"/>
                  </a:cubicBezTo>
                  <a:cubicBezTo>
                    <a:pt x="272" y="32"/>
                    <a:pt x="274" y="34"/>
                    <a:pt x="274" y="34"/>
                  </a:cubicBezTo>
                  <a:cubicBezTo>
                    <a:pt x="275" y="34"/>
                    <a:pt x="275" y="32"/>
                    <a:pt x="276" y="32"/>
                  </a:cubicBezTo>
                  <a:cubicBezTo>
                    <a:pt x="276" y="31"/>
                    <a:pt x="277" y="30"/>
                    <a:pt x="277" y="30"/>
                  </a:cubicBezTo>
                  <a:cubicBezTo>
                    <a:pt x="277" y="29"/>
                    <a:pt x="276" y="28"/>
                    <a:pt x="275" y="28"/>
                  </a:cubicBezTo>
                  <a:cubicBezTo>
                    <a:pt x="275" y="28"/>
                    <a:pt x="273" y="26"/>
                    <a:pt x="273" y="26"/>
                  </a:cubicBezTo>
                  <a:cubicBezTo>
                    <a:pt x="273" y="26"/>
                    <a:pt x="271" y="28"/>
                    <a:pt x="271" y="28"/>
                  </a:cubicBezTo>
                  <a:cubicBezTo>
                    <a:pt x="271" y="29"/>
                    <a:pt x="270" y="30"/>
                    <a:pt x="270" y="31"/>
                  </a:cubicBezTo>
                  <a:cubicBezTo>
                    <a:pt x="269" y="31"/>
                    <a:pt x="268" y="32"/>
                    <a:pt x="268" y="33"/>
                  </a:cubicBezTo>
                  <a:cubicBezTo>
                    <a:pt x="269" y="33"/>
                    <a:pt x="269" y="34"/>
                    <a:pt x="270" y="34"/>
                  </a:cubicBezTo>
                  <a:close/>
                  <a:moveTo>
                    <a:pt x="295" y="25"/>
                  </a:moveTo>
                  <a:cubicBezTo>
                    <a:pt x="295" y="25"/>
                    <a:pt x="293" y="27"/>
                    <a:pt x="293" y="27"/>
                  </a:cubicBezTo>
                  <a:cubicBezTo>
                    <a:pt x="293" y="28"/>
                    <a:pt x="295" y="29"/>
                    <a:pt x="295" y="29"/>
                  </a:cubicBezTo>
                  <a:cubicBezTo>
                    <a:pt x="296" y="29"/>
                    <a:pt x="297" y="31"/>
                    <a:pt x="298" y="31"/>
                  </a:cubicBezTo>
                  <a:cubicBezTo>
                    <a:pt x="298" y="31"/>
                    <a:pt x="299" y="29"/>
                    <a:pt x="299" y="29"/>
                  </a:cubicBezTo>
                  <a:cubicBezTo>
                    <a:pt x="300" y="28"/>
                    <a:pt x="301" y="27"/>
                    <a:pt x="301" y="26"/>
                  </a:cubicBezTo>
                  <a:cubicBezTo>
                    <a:pt x="301" y="26"/>
                    <a:pt x="303" y="25"/>
                    <a:pt x="303" y="24"/>
                  </a:cubicBezTo>
                  <a:cubicBezTo>
                    <a:pt x="303" y="23"/>
                    <a:pt x="301" y="23"/>
                    <a:pt x="301" y="22"/>
                  </a:cubicBezTo>
                  <a:cubicBezTo>
                    <a:pt x="299" y="24"/>
                    <a:pt x="298" y="25"/>
                    <a:pt x="297" y="27"/>
                  </a:cubicBezTo>
                  <a:cubicBezTo>
                    <a:pt x="296" y="27"/>
                    <a:pt x="296" y="25"/>
                    <a:pt x="295" y="25"/>
                  </a:cubicBezTo>
                  <a:close/>
                  <a:moveTo>
                    <a:pt x="373" y="39"/>
                  </a:moveTo>
                  <a:cubicBezTo>
                    <a:pt x="373" y="38"/>
                    <a:pt x="374" y="37"/>
                    <a:pt x="375" y="37"/>
                  </a:cubicBezTo>
                  <a:cubicBezTo>
                    <a:pt x="375" y="36"/>
                    <a:pt x="376" y="38"/>
                    <a:pt x="377" y="38"/>
                  </a:cubicBezTo>
                  <a:cubicBezTo>
                    <a:pt x="377" y="38"/>
                    <a:pt x="378" y="36"/>
                    <a:pt x="378" y="36"/>
                  </a:cubicBezTo>
                  <a:cubicBezTo>
                    <a:pt x="379" y="36"/>
                    <a:pt x="380" y="37"/>
                    <a:pt x="381" y="38"/>
                  </a:cubicBezTo>
                  <a:cubicBezTo>
                    <a:pt x="381" y="38"/>
                    <a:pt x="383" y="39"/>
                    <a:pt x="383" y="39"/>
                  </a:cubicBezTo>
                  <a:cubicBezTo>
                    <a:pt x="384" y="39"/>
                    <a:pt x="384" y="37"/>
                    <a:pt x="385" y="37"/>
                  </a:cubicBezTo>
                  <a:cubicBezTo>
                    <a:pt x="384" y="37"/>
                    <a:pt x="383" y="36"/>
                    <a:pt x="382" y="35"/>
                  </a:cubicBezTo>
                  <a:cubicBezTo>
                    <a:pt x="382" y="35"/>
                    <a:pt x="381" y="34"/>
                    <a:pt x="380" y="34"/>
                  </a:cubicBezTo>
                  <a:cubicBezTo>
                    <a:pt x="380" y="33"/>
                    <a:pt x="379" y="32"/>
                    <a:pt x="378" y="32"/>
                  </a:cubicBezTo>
                  <a:cubicBezTo>
                    <a:pt x="378" y="32"/>
                    <a:pt x="377" y="34"/>
                    <a:pt x="376" y="34"/>
                  </a:cubicBezTo>
                  <a:cubicBezTo>
                    <a:pt x="376" y="34"/>
                    <a:pt x="374" y="32"/>
                    <a:pt x="374" y="33"/>
                  </a:cubicBezTo>
                  <a:cubicBezTo>
                    <a:pt x="373" y="33"/>
                    <a:pt x="373" y="34"/>
                    <a:pt x="372" y="35"/>
                  </a:cubicBezTo>
                  <a:cubicBezTo>
                    <a:pt x="372" y="35"/>
                    <a:pt x="371" y="36"/>
                    <a:pt x="371" y="37"/>
                  </a:cubicBezTo>
                  <a:cubicBezTo>
                    <a:pt x="370" y="38"/>
                    <a:pt x="369" y="39"/>
                    <a:pt x="369" y="39"/>
                  </a:cubicBezTo>
                  <a:cubicBezTo>
                    <a:pt x="369" y="40"/>
                    <a:pt x="371" y="40"/>
                    <a:pt x="371" y="41"/>
                  </a:cubicBezTo>
                  <a:cubicBezTo>
                    <a:pt x="372" y="40"/>
                    <a:pt x="372" y="39"/>
                    <a:pt x="373" y="39"/>
                  </a:cubicBezTo>
                  <a:close/>
                  <a:moveTo>
                    <a:pt x="410" y="50"/>
                  </a:moveTo>
                  <a:cubicBezTo>
                    <a:pt x="411" y="49"/>
                    <a:pt x="412" y="48"/>
                    <a:pt x="412" y="47"/>
                  </a:cubicBezTo>
                  <a:cubicBezTo>
                    <a:pt x="412" y="47"/>
                    <a:pt x="410" y="46"/>
                    <a:pt x="410" y="46"/>
                  </a:cubicBezTo>
                  <a:cubicBezTo>
                    <a:pt x="410" y="46"/>
                    <a:pt x="408" y="44"/>
                    <a:pt x="408" y="44"/>
                  </a:cubicBezTo>
                  <a:cubicBezTo>
                    <a:pt x="407" y="44"/>
                    <a:pt x="406" y="46"/>
                    <a:pt x="406" y="46"/>
                  </a:cubicBezTo>
                  <a:cubicBezTo>
                    <a:pt x="405" y="47"/>
                    <a:pt x="405" y="48"/>
                    <a:pt x="404" y="49"/>
                  </a:cubicBezTo>
                  <a:cubicBezTo>
                    <a:pt x="404" y="49"/>
                    <a:pt x="402" y="50"/>
                    <a:pt x="402" y="51"/>
                  </a:cubicBezTo>
                  <a:cubicBezTo>
                    <a:pt x="402" y="51"/>
                    <a:pt x="404" y="52"/>
                    <a:pt x="405" y="52"/>
                  </a:cubicBezTo>
                  <a:cubicBezTo>
                    <a:pt x="405" y="53"/>
                    <a:pt x="406" y="54"/>
                    <a:pt x="407" y="54"/>
                  </a:cubicBezTo>
                  <a:cubicBezTo>
                    <a:pt x="408" y="53"/>
                    <a:pt x="409" y="51"/>
                    <a:pt x="410" y="50"/>
                  </a:cubicBezTo>
                  <a:close/>
                  <a:moveTo>
                    <a:pt x="399" y="41"/>
                  </a:moveTo>
                  <a:cubicBezTo>
                    <a:pt x="400" y="40"/>
                    <a:pt x="400" y="40"/>
                    <a:pt x="401" y="39"/>
                  </a:cubicBezTo>
                  <a:cubicBezTo>
                    <a:pt x="402" y="37"/>
                    <a:pt x="403" y="36"/>
                    <a:pt x="404" y="35"/>
                  </a:cubicBezTo>
                  <a:cubicBezTo>
                    <a:pt x="403" y="33"/>
                    <a:pt x="401" y="32"/>
                    <a:pt x="400" y="31"/>
                  </a:cubicBezTo>
                  <a:cubicBezTo>
                    <a:pt x="399" y="32"/>
                    <a:pt x="399" y="33"/>
                    <a:pt x="398" y="33"/>
                  </a:cubicBezTo>
                  <a:cubicBezTo>
                    <a:pt x="397" y="35"/>
                    <a:pt x="396" y="36"/>
                    <a:pt x="395" y="38"/>
                  </a:cubicBezTo>
                  <a:cubicBezTo>
                    <a:pt x="394" y="39"/>
                    <a:pt x="392" y="41"/>
                    <a:pt x="391" y="42"/>
                  </a:cubicBezTo>
                  <a:cubicBezTo>
                    <a:pt x="393" y="43"/>
                    <a:pt x="394" y="45"/>
                    <a:pt x="396" y="46"/>
                  </a:cubicBezTo>
                  <a:cubicBezTo>
                    <a:pt x="397" y="44"/>
                    <a:pt x="398" y="43"/>
                    <a:pt x="399" y="41"/>
                  </a:cubicBezTo>
                  <a:close/>
                  <a:moveTo>
                    <a:pt x="433" y="53"/>
                  </a:moveTo>
                  <a:cubicBezTo>
                    <a:pt x="434" y="53"/>
                    <a:pt x="434" y="54"/>
                    <a:pt x="435" y="54"/>
                  </a:cubicBezTo>
                  <a:cubicBezTo>
                    <a:pt x="436" y="55"/>
                    <a:pt x="437" y="56"/>
                    <a:pt x="437" y="56"/>
                  </a:cubicBezTo>
                  <a:cubicBezTo>
                    <a:pt x="438" y="56"/>
                    <a:pt x="439" y="54"/>
                    <a:pt x="439" y="54"/>
                  </a:cubicBezTo>
                  <a:cubicBezTo>
                    <a:pt x="440" y="53"/>
                    <a:pt x="440" y="52"/>
                    <a:pt x="441" y="52"/>
                  </a:cubicBezTo>
                  <a:cubicBezTo>
                    <a:pt x="441" y="51"/>
                    <a:pt x="442" y="50"/>
                    <a:pt x="442" y="49"/>
                  </a:cubicBezTo>
                  <a:cubicBezTo>
                    <a:pt x="442" y="49"/>
                    <a:pt x="440" y="48"/>
                    <a:pt x="440" y="48"/>
                  </a:cubicBezTo>
                  <a:cubicBezTo>
                    <a:pt x="440" y="48"/>
                    <a:pt x="439" y="50"/>
                    <a:pt x="438" y="50"/>
                  </a:cubicBezTo>
                  <a:cubicBezTo>
                    <a:pt x="438" y="50"/>
                    <a:pt x="437" y="48"/>
                    <a:pt x="436" y="48"/>
                  </a:cubicBezTo>
                  <a:cubicBezTo>
                    <a:pt x="436" y="48"/>
                    <a:pt x="435" y="46"/>
                    <a:pt x="434" y="47"/>
                  </a:cubicBezTo>
                  <a:cubicBezTo>
                    <a:pt x="433" y="47"/>
                    <a:pt x="433" y="48"/>
                    <a:pt x="432" y="49"/>
                  </a:cubicBezTo>
                  <a:cubicBezTo>
                    <a:pt x="432" y="49"/>
                    <a:pt x="431" y="50"/>
                    <a:pt x="431" y="51"/>
                  </a:cubicBezTo>
                  <a:cubicBezTo>
                    <a:pt x="430" y="51"/>
                    <a:pt x="429" y="53"/>
                    <a:pt x="429" y="53"/>
                  </a:cubicBezTo>
                  <a:cubicBezTo>
                    <a:pt x="429" y="54"/>
                    <a:pt x="431" y="54"/>
                    <a:pt x="431" y="55"/>
                  </a:cubicBezTo>
                  <a:cubicBezTo>
                    <a:pt x="432" y="54"/>
                    <a:pt x="432" y="53"/>
                    <a:pt x="433" y="53"/>
                  </a:cubicBezTo>
                  <a:close/>
                  <a:moveTo>
                    <a:pt x="464" y="31"/>
                  </a:moveTo>
                  <a:cubicBezTo>
                    <a:pt x="464" y="30"/>
                    <a:pt x="466" y="32"/>
                    <a:pt x="466" y="32"/>
                  </a:cubicBezTo>
                  <a:cubicBezTo>
                    <a:pt x="466" y="32"/>
                    <a:pt x="468" y="30"/>
                    <a:pt x="468" y="30"/>
                  </a:cubicBezTo>
                  <a:cubicBezTo>
                    <a:pt x="468" y="30"/>
                    <a:pt x="466" y="28"/>
                    <a:pt x="466" y="28"/>
                  </a:cubicBezTo>
                  <a:cubicBezTo>
                    <a:pt x="465" y="28"/>
                    <a:pt x="463" y="27"/>
                    <a:pt x="463" y="27"/>
                  </a:cubicBezTo>
                  <a:cubicBezTo>
                    <a:pt x="463" y="26"/>
                    <a:pt x="465" y="25"/>
                    <a:pt x="465" y="24"/>
                  </a:cubicBezTo>
                  <a:cubicBezTo>
                    <a:pt x="465" y="24"/>
                    <a:pt x="466" y="23"/>
                    <a:pt x="467" y="22"/>
                  </a:cubicBezTo>
                  <a:cubicBezTo>
                    <a:pt x="467" y="22"/>
                    <a:pt x="469" y="20"/>
                    <a:pt x="468" y="20"/>
                  </a:cubicBezTo>
                  <a:cubicBezTo>
                    <a:pt x="468" y="19"/>
                    <a:pt x="467" y="19"/>
                    <a:pt x="466" y="18"/>
                  </a:cubicBezTo>
                  <a:cubicBezTo>
                    <a:pt x="466" y="18"/>
                    <a:pt x="465" y="20"/>
                    <a:pt x="465" y="20"/>
                  </a:cubicBezTo>
                  <a:cubicBezTo>
                    <a:pt x="464" y="21"/>
                    <a:pt x="463" y="19"/>
                    <a:pt x="462" y="19"/>
                  </a:cubicBezTo>
                  <a:cubicBezTo>
                    <a:pt x="462" y="19"/>
                    <a:pt x="461" y="20"/>
                    <a:pt x="461" y="21"/>
                  </a:cubicBezTo>
                  <a:cubicBezTo>
                    <a:pt x="461" y="21"/>
                    <a:pt x="463" y="22"/>
                    <a:pt x="463" y="23"/>
                  </a:cubicBezTo>
                  <a:cubicBezTo>
                    <a:pt x="463" y="23"/>
                    <a:pt x="461" y="24"/>
                    <a:pt x="461" y="25"/>
                  </a:cubicBezTo>
                  <a:cubicBezTo>
                    <a:pt x="461" y="25"/>
                    <a:pt x="463" y="26"/>
                    <a:pt x="463" y="27"/>
                  </a:cubicBezTo>
                  <a:cubicBezTo>
                    <a:pt x="463" y="27"/>
                    <a:pt x="462" y="28"/>
                    <a:pt x="462" y="29"/>
                  </a:cubicBezTo>
                  <a:cubicBezTo>
                    <a:pt x="462" y="29"/>
                    <a:pt x="460" y="30"/>
                    <a:pt x="460" y="31"/>
                  </a:cubicBezTo>
                  <a:cubicBezTo>
                    <a:pt x="460" y="32"/>
                    <a:pt x="462" y="32"/>
                    <a:pt x="462" y="33"/>
                  </a:cubicBezTo>
                  <a:cubicBezTo>
                    <a:pt x="463" y="32"/>
                    <a:pt x="463" y="31"/>
                    <a:pt x="464" y="31"/>
                  </a:cubicBezTo>
                  <a:close/>
                  <a:moveTo>
                    <a:pt x="483" y="38"/>
                  </a:moveTo>
                  <a:cubicBezTo>
                    <a:pt x="483" y="38"/>
                    <a:pt x="485" y="40"/>
                    <a:pt x="485" y="40"/>
                  </a:cubicBezTo>
                  <a:cubicBezTo>
                    <a:pt x="485" y="39"/>
                    <a:pt x="487" y="38"/>
                    <a:pt x="487" y="37"/>
                  </a:cubicBezTo>
                  <a:cubicBezTo>
                    <a:pt x="487" y="37"/>
                    <a:pt x="485" y="36"/>
                    <a:pt x="485" y="36"/>
                  </a:cubicBezTo>
                  <a:cubicBezTo>
                    <a:pt x="484" y="36"/>
                    <a:pt x="483" y="34"/>
                    <a:pt x="482" y="34"/>
                  </a:cubicBezTo>
                  <a:cubicBezTo>
                    <a:pt x="482" y="34"/>
                    <a:pt x="481" y="36"/>
                    <a:pt x="481" y="36"/>
                  </a:cubicBezTo>
                  <a:cubicBezTo>
                    <a:pt x="480" y="37"/>
                    <a:pt x="479" y="38"/>
                    <a:pt x="479" y="39"/>
                  </a:cubicBezTo>
                  <a:cubicBezTo>
                    <a:pt x="479" y="39"/>
                    <a:pt x="481" y="40"/>
                    <a:pt x="481" y="40"/>
                  </a:cubicBezTo>
                  <a:cubicBezTo>
                    <a:pt x="482" y="40"/>
                    <a:pt x="482" y="38"/>
                    <a:pt x="483" y="38"/>
                  </a:cubicBezTo>
                  <a:close/>
                  <a:moveTo>
                    <a:pt x="498" y="32"/>
                  </a:moveTo>
                  <a:cubicBezTo>
                    <a:pt x="499" y="32"/>
                    <a:pt x="500" y="34"/>
                    <a:pt x="500" y="34"/>
                  </a:cubicBezTo>
                  <a:cubicBezTo>
                    <a:pt x="501" y="34"/>
                    <a:pt x="502" y="32"/>
                    <a:pt x="502" y="31"/>
                  </a:cubicBezTo>
                  <a:cubicBezTo>
                    <a:pt x="502" y="31"/>
                    <a:pt x="500" y="30"/>
                    <a:pt x="500" y="30"/>
                  </a:cubicBezTo>
                  <a:cubicBezTo>
                    <a:pt x="500" y="29"/>
                    <a:pt x="501" y="28"/>
                    <a:pt x="502" y="27"/>
                  </a:cubicBezTo>
                  <a:cubicBezTo>
                    <a:pt x="501" y="27"/>
                    <a:pt x="500" y="26"/>
                    <a:pt x="499" y="26"/>
                  </a:cubicBezTo>
                  <a:cubicBezTo>
                    <a:pt x="499" y="26"/>
                    <a:pt x="498" y="28"/>
                    <a:pt x="498" y="28"/>
                  </a:cubicBezTo>
                  <a:cubicBezTo>
                    <a:pt x="497" y="29"/>
                    <a:pt x="496" y="29"/>
                    <a:pt x="496" y="30"/>
                  </a:cubicBezTo>
                  <a:cubicBezTo>
                    <a:pt x="496" y="31"/>
                    <a:pt x="494" y="32"/>
                    <a:pt x="494" y="32"/>
                  </a:cubicBezTo>
                  <a:cubicBezTo>
                    <a:pt x="494" y="33"/>
                    <a:pt x="496" y="34"/>
                    <a:pt x="496" y="34"/>
                  </a:cubicBezTo>
                  <a:cubicBezTo>
                    <a:pt x="497" y="34"/>
                    <a:pt x="497" y="32"/>
                    <a:pt x="498" y="32"/>
                  </a:cubicBezTo>
                  <a:close/>
                  <a:moveTo>
                    <a:pt x="527" y="36"/>
                  </a:moveTo>
                  <a:cubicBezTo>
                    <a:pt x="526" y="36"/>
                    <a:pt x="525" y="34"/>
                    <a:pt x="525" y="34"/>
                  </a:cubicBezTo>
                  <a:cubicBezTo>
                    <a:pt x="524" y="34"/>
                    <a:pt x="523" y="36"/>
                    <a:pt x="523" y="37"/>
                  </a:cubicBezTo>
                  <a:cubicBezTo>
                    <a:pt x="523" y="37"/>
                    <a:pt x="525" y="38"/>
                    <a:pt x="525" y="38"/>
                  </a:cubicBezTo>
                  <a:cubicBezTo>
                    <a:pt x="525" y="39"/>
                    <a:pt x="527" y="40"/>
                    <a:pt x="527" y="40"/>
                  </a:cubicBezTo>
                  <a:cubicBezTo>
                    <a:pt x="528" y="40"/>
                    <a:pt x="529" y="38"/>
                    <a:pt x="529" y="38"/>
                  </a:cubicBezTo>
                  <a:cubicBezTo>
                    <a:pt x="530" y="37"/>
                    <a:pt x="530" y="36"/>
                    <a:pt x="531" y="36"/>
                  </a:cubicBezTo>
                  <a:cubicBezTo>
                    <a:pt x="530" y="35"/>
                    <a:pt x="529" y="35"/>
                    <a:pt x="528" y="34"/>
                  </a:cubicBezTo>
                  <a:cubicBezTo>
                    <a:pt x="528" y="34"/>
                    <a:pt x="530" y="32"/>
                    <a:pt x="530" y="32"/>
                  </a:cubicBezTo>
                  <a:cubicBezTo>
                    <a:pt x="530" y="31"/>
                    <a:pt x="528" y="30"/>
                    <a:pt x="528" y="30"/>
                  </a:cubicBezTo>
                  <a:cubicBezTo>
                    <a:pt x="528" y="30"/>
                    <a:pt x="526" y="32"/>
                    <a:pt x="526" y="32"/>
                  </a:cubicBezTo>
                  <a:cubicBezTo>
                    <a:pt x="526" y="33"/>
                    <a:pt x="528" y="33"/>
                    <a:pt x="528" y="34"/>
                  </a:cubicBezTo>
                  <a:cubicBezTo>
                    <a:pt x="528" y="34"/>
                    <a:pt x="527" y="36"/>
                    <a:pt x="527" y="36"/>
                  </a:cubicBezTo>
                  <a:close/>
                  <a:moveTo>
                    <a:pt x="567" y="49"/>
                  </a:moveTo>
                  <a:cubicBezTo>
                    <a:pt x="567" y="49"/>
                    <a:pt x="568" y="47"/>
                    <a:pt x="568" y="47"/>
                  </a:cubicBezTo>
                  <a:cubicBezTo>
                    <a:pt x="569" y="46"/>
                    <a:pt x="569" y="45"/>
                    <a:pt x="570" y="44"/>
                  </a:cubicBezTo>
                  <a:cubicBezTo>
                    <a:pt x="571" y="43"/>
                    <a:pt x="572" y="41"/>
                    <a:pt x="573" y="40"/>
                  </a:cubicBezTo>
                  <a:cubicBezTo>
                    <a:pt x="573" y="40"/>
                    <a:pt x="572" y="38"/>
                    <a:pt x="571" y="38"/>
                  </a:cubicBezTo>
                  <a:cubicBezTo>
                    <a:pt x="571" y="38"/>
                    <a:pt x="570" y="40"/>
                    <a:pt x="569" y="40"/>
                  </a:cubicBezTo>
                  <a:cubicBezTo>
                    <a:pt x="569" y="41"/>
                    <a:pt x="568" y="42"/>
                    <a:pt x="568" y="43"/>
                  </a:cubicBezTo>
                  <a:cubicBezTo>
                    <a:pt x="567" y="44"/>
                    <a:pt x="565" y="46"/>
                    <a:pt x="564" y="47"/>
                  </a:cubicBezTo>
                  <a:cubicBezTo>
                    <a:pt x="565" y="47"/>
                    <a:pt x="566" y="49"/>
                    <a:pt x="567" y="49"/>
                  </a:cubicBezTo>
                  <a:close/>
                  <a:moveTo>
                    <a:pt x="614" y="28"/>
                  </a:moveTo>
                  <a:cubicBezTo>
                    <a:pt x="614" y="28"/>
                    <a:pt x="615" y="26"/>
                    <a:pt x="616" y="26"/>
                  </a:cubicBezTo>
                  <a:cubicBezTo>
                    <a:pt x="616" y="26"/>
                    <a:pt x="618" y="28"/>
                    <a:pt x="618" y="28"/>
                  </a:cubicBezTo>
                  <a:cubicBezTo>
                    <a:pt x="618" y="28"/>
                    <a:pt x="620" y="30"/>
                    <a:pt x="620" y="30"/>
                  </a:cubicBezTo>
                  <a:cubicBezTo>
                    <a:pt x="620" y="30"/>
                    <a:pt x="622" y="28"/>
                    <a:pt x="622" y="27"/>
                  </a:cubicBezTo>
                  <a:cubicBezTo>
                    <a:pt x="622" y="27"/>
                    <a:pt x="620" y="26"/>
                    <a:pt x="619" y="26"/>
                  </a:cubicBezTo>
                  <a:cubicBezTo>
                    <a:pt x="619" y="25"/>
                    <a:pt x="621" y="24"/>
                    <a:pt x="621" y="23"/>
                  </a:cubicBezTo>
                  <a:cubicBezTo>
                    <a:pt x="621" y="23"/>
                    <a:pt x="620" y="22"/>
                    <a:pt x="619" y="22"/>
                  </a:cubicBezTo>
                  <a:cubicBezTo>
                    <a:pt x="618" y="22"/>
                    <a:pt x="618" y="24"/>
                    <a:pt x="617" y="24"/>
                  </a:cubicBezTo>
                  <a:cubicBezTo>
                    <a:pt x="617" y="24"/>
                    <a:pt x="616" y="22"/>
                    <a:pt x="615" y="22"/>
                  </a:cubicBezTo>
                  <a:cubicBezTo>
                    <a:pt x="615" y="22"/>
                    <a:pt x="614" y="24"/>
                    <a:pt x="613" y="24"/>
                  </a:cubicBezTo>
                  <a:cubicBezTo>
                    <a:pt x="613" y="25"/>
                    <a:pt x="612" y="26"/>
                    <a:pt x="612" y="27"/>
                  </a:cubicBezTo>
                  <a:cubicBezTo>
                    <a:pt x="611" y="27"/>
                    <a:pt x="610" y="28"/>
                    <a:pt x="610" y="29"/>
                  </a:cubicBezTo>
                  <a:cubicBezTo>
                    <a:pt x="610" y="30"/>
                    <a:pt x="612" y="30"/>
                    <a:pt x="612" y="31"/>
                  </a:cubicBezTo>
                  <a:cubicBezTo>
                    <a:pt x="613" y="30"/>
                    <a:pt x="613" y="29"/>
                    <a:pt x="614" y="28"/>
                  </a:cubicBezTo>
                  <a:close/>
                  <a:moveTo>
                    <a:pt x="628" y="29"/>
                  </a:moveTo>
                  <a:cubicBezTo>
                    <a:pt x="629" y="27"/>
                    <a:pt x="630" y="26"/>
                    <a:pt x="631" y="24"/>
                  </a:cubicBezTo>
                  <a:cubicBezTo>
                    <a:pt x="631" y="24"/>
                    <a:pt x="630" y="22"/>
                    <a:pt x="629" y="22"/>
                  </a:cubicBezTo>
                  <a:cubicBezTo>
                    <a:pt x="629" y="22"/>
                    <a:pt x="628" y="24"/>
                    <a:pt x="627" y="25"/>
                  </a:cubicBezTo>
                  <a:cubicBezTo>
                    <a:pt x="627" y="25"/>
                    <a:pt x="626" y="26"/>
                    <a:pt x="626" y="27"/>
                  </a:cubicBezTo>
                  <a:cubicBezTo>
                    <a:pt x="625" y="27"/>
                    <a:pt x="624" y="29"/>
                    <a:pt x="624" y="29"/>
                  </a:cubicBezTo>
                  <a:cubicBezTo>
                    <a:pt x="624" y="30"/>
                    <a:pt x="626" y="30"/>
                    <a:pt x="626" y="31"/>
                  </a:cubicBezTo>
                  <a:cubicBezTo>
                    <a:pt x="627" y="30"/>
                    <a:pt x="627" y="29"/>
                    <a:pt x="628" y="29"/>
                  </a:cubicBezTo>
                  <a:close/>
                  <a:moveTo>
                    <a:pt x="650" y="32"/>
                  </a:moveTo>
                  <a:cubicBezTo>
                    <a:pt x="651" y="32"/>
                    <a:pt x="652" y="33"/>
                    <a:pt x="653" y="33"/>
                  </a:cubicBezTo>
                  <a:cubicBezTo>
                    <a:pt x="653" y="33"/>
                    <a:pt x="654" y="31"/>
                    <a:pt x="654" y="31"/>
                  </a:cubicBezTo>
                  <a:cubicBezTo>
                    <a:pt x="655" y="31"/>
                    <a:pt x="655" y="29"/>
                    <a:pt x="656" y="29"/>
                  </a:cubicBezTo>
                  <a:cubicBezTo>
                    <a:pt x="656" y="29"/>
                    <a:pt x="658" y="31"/>
                    <a:pt x="658" y="30"/>
                  </a:cubicBezTo>
                  <a:cubicBezTo>
                    <a:pt x="659" y="30"/>
                    <a:pt x="660" y="29"/>
                    <a:pt x="660" y="28"/>
                  </a:cubicBezTo>
                  <a:cubicBezTo>
                    <a:pt x="660" y="28"/>
                    <a:pt x="662" y="26"/>
                    <a:pt x="662" y="26"/>
                  </a:cubicBezTo>
                  <a:cubicBezTo>
                    <a:pt x="662" y="25"/>
                    <a:pt x="660" y="25"/>
                    <a:pt x="659" y="24"/>
                  </a:cubicBezTo>
                  <a:cubicBezTo>
                    <a:pt x="659" y="25"/>
                    <a:pt x="658" y="26"/>
                    <a:pt x="658" y="27"/>
                  </a:cubicBezTo>
                  <a:cubicBezTo>
                    <a:pt x="657" y="27"/>
                    <a:pt x="656" y="25"/>
                    <a:pt x="655" y="25"/>
                  </a:cubicBezTo>
                  <a:cubicBezTo>
                    <a:pt x="655" y="25"/>
                    <a:pt x="653" y="23"/>
                    <a:pt x="653" y="23"/>
                  </a:cubicBezTo>
                  <a:cubicBezTo>
                    <a:pt x="653" y="23"/>
                    <a:pt x="652" y="25"/>
                    <a:pt x="652" y="25"/>
                  </a:cubicBezTo>
                  <a:cubicBezTo>
                    <a:pt x="651" y="26"/>
                    <a:pt x="650" y="27"/>
                    <a:pt x="650" y="28"/>
                  </a:cubicBezTo>
                  <a:cubicBezTo>
                    <a:pt x="649" y="28"/>
                    <a:pt x="649" y="29"/>
                    <a:pt x="648" y="30"/>
                  </a:cubicBezTo>
                  <a:cubicBezTo>
                    <a:pt x="649" y="30"/>
                    <a:pt x="650" y="31"/>
                    <a:pt x="650" y="32"/>
                  </a:cubicBezTo>
                  <a:close/>
                  <a:moveTo>
                    <a:pt x="695" y="38"/>
                  </a:moveTo>
                  <a:cubicBezTo>
                    <a:pt x="696" y="37"/>
                    <a:pt x="696" y="36"/>
                    <a:pt x="697" y="35"/>
                  </a:cubicBezTo>
                  <a:cubicBezTo>
                    <a:pt x="697" y="35"/>
                    <a:pt x="699" y="34"/>
                    <a:pt x="699" y="33"/>
                  </a:cubicBezTo>
                  <a:cubicBezTo>
                    <a:pt x="699" y="33"/>
                    <a:pt x="697" y="32"/>
                    <a:pt x="696" y="31"/>
                  </a:cubicBezTo>
                  <a:cubicBezTo>
                    <a:pt x="696" y="31"/>
                    <a:pt x="698" y="30"/>
                    <a:pt x="698" y="29"/>
                  </a:cubicBezTo>
                  <a:cubicBezTo>
                    <a:pt x="698" y="29"/>
                    <a:pt x="696" y="27"/>
                    <a:pt x="696" y="27"/>
                  </a:cubicBezTo>
                  <a:cubicBezTo>
                    <a:pt x="695" y="28"/>
                    <a:pt x="694" y="29"/>
                    <a:pt x="694" y="30"/>
                  </a:cubicBezTo>
                  <a:cubicBezTo>
                    <a:pt x="694" y="30"/>
                    <a:pt x="693" y="31"/>
                    <a:pt x="692" y="32"/>
                  </a:cubicBezTo>
                  <a:cubicBezTo>
                    <a:pt x="693" y="33"/>
                    <a:pt x="695" y="33"/>
                    <a:pt x="695" y="34"/>
                  </a:cubicBezTo>
                  <a:cubicBezTo>
                    <a:pt x="695" y="34"/>
                    <a:pt x="693" y="35"/>
                    <a:pt x="693" y="36"/>
                  </a:cubicBezTo>
                  <a:cubicBezTo>
                    <a:pt x="694" y="36"/>
                    <a:pt x="695" y="38"/>
                    <a:pt x="695" y="38"/>
                  </a:cubicBezTo>
                  <a:close/>
                  <a:moveTo>
                    <a:pt x="720" y="28"/>
                  </a:moveTo>
                  <a:cubicBezTo>
                    <a:pt x="721" y="27"/>
                    <a:pt x="721" y="27"/>
                    <a:pt x="722" y="26"/>
                  </a:cubicBezTo>
                  <a:cubicBezTo>
                    <a:pt x="720" y="25"/>
                    <a:pt x="719" y="24"/>
                    <a:pt x="717" y="23"/>
                  </a:cubicBezTo>
                  <a:cubicBezTo>
                    <a:pt x="717" y="23"/>
                    <a:pt x="716" y="24"/>
                    <a:pt x="716" y="25"/>
                  </a:cubicBezTo>
                  <a:cubicBezTo>
                    <a:pt x="715" y="25"/>
                    <a:pt x="718" y="26"/>
                    <a:pt x="718" y="26"/>
                  </a:cubicBezTo>
                  <a:cubicBezTo>
                    <a:pt x="718" y="27"/>
                    <a:pt x="716" y="28"/>
                    <a:pt x="716" y="29"/>
                  </a:cubicBezTo>
                  <a:cubicBezTo>
                    <a:pt x="716" y="29"/>
                    <a:pt x="714" y="30"/>
                    <a:pt x="714" y="31"/>
                  </a:cubicBezTo>
                  <a:cubicBezTo>
                    <a:pt x="714" y="32"/>
                    <a:pt x="716" y="32"/>
                    <a:pt x="717" y="33"/>
                  </a:cubicBezTo>
                  <a:cubicBezTo>
                    <a:pt x="718" y="31"/>
                    <a:pt x="719" y="30"/>
                    <a:pt x="720" y="28"/>
                  </a:cubicBezTo>
                  <a:close/>
                  <a:moveTo>
                    <a:pt x="736" y="44"/>
                  </a:moveTo>
                  <a:cubicBezTo>
                    <a:pt x="737" y="44"/>
                    <a:pt x="738" y="46"/>
                    <a:pt x="738" y="46"/>
                  </a:cubicBezTo>
                  <a:cubicBezTo>
                    <a:pt x="739" y="46"/>
                    <a:pt x="739" y="44"/>
                    <a:pt x="740" y="44"/>
                  </a:cubicBezTo>
                  <a:cubicBezTo>
                    <a:pt x="741" y="43"/>
                    <a:pt x="741" y="42"/>
                    <a:pt x="742" y="41"/>
                  </a:cubicBezTo>
                  <a:cubicBezTo>
                    <a:pt x="742" y="41"/>
                    <a:pt x="743" y="43"/>
                    <a:pt x="744" y="43"/>
                  </a:cubicBezTo>
                  <a:cubicBezTo>
                    <a:pt x="745" y="43"/>
                    <a:pt x="745" y="41"/>
                    <a:pt x="746" y="41"/>
                  </a:cubicBezTo>
                  <a:cubicBezTo>
                    <a:pt x="746" y="40"/>
                    <a:pt x="748" y="39"/>
                    <a:pt x="747" y="39"/>
                  </a:cubicBezTo>
                  <a:cubicBezTo>
                    <a:pt x="747" y="38"/>
                    <a:pt x="745" y="37"/>
                    <a:pt x="745" y="37"/>
                  </a:cubicBezTo>
                  <a:cubicBezTo>
                    <a:pt x="745" y="37"/>
                    <a:pt x="744" y="39"/>
                    <a:pt x="744" y="39"/>
                  </a:cubicBezTo>
                  <a:cubicBezTo>
                    <a:pt x="743" y="39"/>
                    <a:pt x="742" y="37"/>
                    <a:pt x="741" y="37"/>
                  </a:cubicBezTo>
                  <a:cubicBezTo>
                    <a:pt x="741" y="37"/>
                    <a:pt x="740" y="39"/>
                    <a:pt x="740" y="40"/>
                  </a:cubicBezTo>
                  <a:cubicBezTo>
                    <a:pt x="739" y="40"/>
                    <a:pt x="739" y="42"/>
                    <a:pt x="738" y="42"/>
                  </a:cubicBezTo>
                  <a:cubicBezTo>
                    <a:pt x="737" y="42"/>
                    <a:pt x="736" y="40"/>
                    <a:pt x="736" y="40"/>
                  </a:cubicBezTo>
                  <a:cubicBezTo>
                    <a:pt x="735" y="40"/>
                    <a:pt x="735" y="42"/>
                    <a:pt x="734" y="42"/>
                  </a:cubicBezTo>
                  <a:cubicBezTo>
                    <a:pt x="735" y="43"/>
                    <a:pt x="735" y="44"/>
                    <a:pt x="736" y="44"/>
                  </a:cubicBezTo>
                  <a:close/>
                  <a:moveTo>
                    <a:pt x="758" y="43"/>
                  </a:moveTo>
                  <a:cubicBezTo>
                    <a:pt x="758" y="43"/>
                    <a:pt x="760" y="41"/>
                    <a:pt x="760" y="41"/>
                  </a:cubicBezTo>
                  <a:cubicBezTo>
                    <a:pt x="760" y="40"/>
                    <a:pt x="761" y="39"/>
                    <a:pt x="761" y="39"/>
                  </a:cubicBezTo>
                  <a:cubicBezTo>
                    <a:pt x="762" y="38"/>
                    <a:pt x="763" y="37"/>
                    <a:pt x="763" y="36"/>
                  </a:cubicBezTo>
                  <a:cubicBezTo>
                    <a:pt x="763" y="36"/>
                    <a:pt x="761" y="35"/>
                    <a:pt x="761" y="35"/>
                  </a:cubicBezTo>
                  <a:cubicBezTo>
                    <a:pt x="761" y="34"/>
                    <a:pt x="762" y="33"/>
                    <a:pt x="763" y="32"/>
                  </a:cubicBezTo>
                  <a:cubicBezTo>
                    <a:pt x="763" y="32"/>
                    <a:pt x="765" y="34"/>
                    <a:pt x="765" y="34"/>
                  </a:cubicBezTo>
                  <a:cubicBezTo>
                    <a:pt x="765" y="34"/>
                    <a:pt x="766" y="32"/>
                    <a:pt x="767" y="32"/>
                  </a:cubicBezTo>
                  <a:cubicBezTo>
                    <a:pt x="767" y="31"/>
                    <a:pt x="768" y="30"/>
                    <a:pt x="768" y="30"/>
                  </a:cubicBezTo>
                  <a:cubicBezTo>
                    <a:pt x="767" y="29"/>
                    <a:pt x="765" y="27"/>
                    <a:pt x="764" y="26"/>
                  </a:cubicBezTo>
                  <a:cubicBezTo>
                    <a:pt x="763" y="27"/>
                    <a:pt x="763" y="28"/>
                    <a:pt x="762" y="29"/>
                  </a:cubicBezTo>
                  <a:cubicBezTo>
                    <a:pt x="762" y="29"/>
                    <a:pt x="760" y="27"/>
                    <a:pt x="760" y="27"/>
                  </a:cubicBezTo>
                  <a:cubicBezTo>
                    <a:pt x="760" y="27"/>
                    <a:pt x="758" y="29"/>
                    <a:pt x="758" y="29"/>
                  </a:cubicBezTo>
                  <a:cubicBezTo>
                    <a:pt x="758" y="29"/>
                    <a:pt x="761" y="30"/>
                    <a:pt x="760" y="31"/>
                  </a:cubicBezTo>
                  <a:cubicBezTo>
                    <a:pt x="760" y="31"/>
                    <a:pt x="759" y="32"/>
                    <a:pt x="759" y="33"/>
                  </a:cubicBezTo>
                  <a:cubicBezTo>
                    <a:pt x="759" y="33"/>
                    <a:pt x="761" y="34"/>
                    <a:pt x="761" y="35"/>
                  </a:cubicBezTo>
                  <a:cubicBezTo>
                    <a:pt x="761" y="35"/>
                    <a:pt x="760" y="36"/>
                    <a:pt x="759" y="37"/>
                  </a:cubicBezTo>
                  <a:cubicBezTo>
                    <a:pt x="759" y="37"/>
                    <a:pt x="758" y="39"/>
                    <a:pt x="758" y="39"/>
                  </a:cubicBezTo>
                  <a:cubicBezTo>
                    <a:pt x="757" y="40"/>
                    <a:pt x="756" y="41"/>
                    <a:pt x="756" y="41"/>
                  </a:cubicBezTo>
                  <a:cubicBezTo>
                    <a:pt x="757" y="42"/>
                    <a:pt x="757" y="43"/>
                    <a:pt x="758" y="43"/>
                  </a:cubicBezTo>
                  <a:close/>
                  <a:moveTo>
                    <a:pt x="750" y="30"/>
                  </a:moveTo>
                  <a:cubicBezTo>
                    <a:pt x="750" y="30"/>
                    <a:pt x="752" y="28"/>
                    <a:pt x="752" y="28"/>
                  </a:cubicBezTo>
                  <a:cubicBezTo>
                    <a:pt x="752" y="28"/>
                    <a:pt x="750" y="26"/>
                    <a:pt x="750" y="26"/>
                  </a:cubicBezTo>
                  <a:cubicBezTo>
                    <a:pt x="749" y="26"/>
                    <a:pt x="749" y="28"/>
                    <a:pt x="748" y="28"/>
                  </a:cubicBezTo>
                  <a:cubicBezTo>
                    <a:pt x="748" y="29"/>
                    <a:pt x="746" y="30"/>
                    <a:pt x="746" y="31"/>
                  </a:cubicBezTo>
                  <a:cubicBezTo>
                    <a:pt x="746" y="31"/>
                    <a:pt x="748" y="32"/>
                    <a:pt x="749" y="32"/>
                  </a:cubicBezTo>
                  <a:cubicBezTo>
                    <a:pt x="749" y="33"/>
                    <a:pt x="751" y="34"/>
                    <a:pt x="751" y="34"/>
                  </a:cubicBezTo>
                  <a:cubicBezTo>
                    <a:pt x="752" y="34"/>
                    <a:pt x="752" y="32"/>
                    <a:pt x="753" y="32"/>
                  </a:cubicBezTo>
                  <a:cubicBezTo>
                    <a:pt x="752" y="31"/>
                    <a:pt x="750" y="31"/>
                    <a:pt x="750" y="30"/>
                  </a:cubicBezTo>
                  <a:close/>
                  <a:moveTo>
                    <a:pt x="787" y="37"/>
                  </a:moveTo>
                  <a:cubicBezTo>
                    <a:pt x="787" y="37"/>
                    <a:pt x="789" y="36"/>
                    <a:pt x="789" y="35"/>
                  </a:cubicBezTo>
                  <a:cubicBezTo>
                    <a:pt x="789" y="35"/>
                    <a:pt x="787" y="34"/>
                    <a:pt x="787" y="33"/>
                  </a:cubicBezTo>
                  <a:cubicBezTo>
                    <a:pt x="787" y="33"/>
                    <a:pt x="788" y="32"/>
                    <a:pt x="789" y="31"/>
                  </a:cubicBezTo>
                  <a:cubicBezTo>
                    <a:pt x="789" y="31"/>
                    <a:pt x="790" y="29"/>
                    <a:pt x="790" y="29"/>
                  </a:cubicBezTo>
                  <a:cubicBezTo>
                    <a:pt x="790" y="28"/>
                    <a:pt x="788" y="27"/>
                    <a:pt x="788" y="27"/>
                  </a:cubicBezTo>
                  <a:cubicBezTo>
                    <a:pt x="787" y="27"/>
                    <a:pt x="786" y="26"/>
                    <a:pt x="786" y="25"/>
                  </a:cubicBezTo>
                  <a:cubicBezTo>
                    <a:pt x="785" y="25"/>
                    <a:pt x="784" y="27"/>
                    <a:pt x="784" y="28"/>
                  </a:cubicBezTo>
                  <a:cubicBezTo>
                    <a:pt x="784" y="28"/>
                    <a:pt x="782" y="26"/>
                    <a:pt x="782" y="26"/>
                  </a:cubicBezTo>
                  <a:cubicBezTo>
                    <a:pt x="781" y="26"/>
                    <a:pt x="781" y="28"/>
                    <a:pt x="780" y="28"/>
                  </a:cubicBezTo>
                  <a:cubicBezTo>
                    <a:pt x="780" y="29"/>
                    <a:pt x="778" y="30"/>
                    <a:pt x="778" y="30"/>
                  </a:cubicBezTo>
                  <a:cubicBezTo>
                    <a:pt x="778" y="31"/>
                    <a:pt x="780" y="32"/>
                    <a:pt x="781" y="32"/>
                  </a:cubicBezTo>
                  <a:cubicBezTo>
                    <a:pt x="781" y="32"/>
                    <a:pt x="782" y="30"/>
                    <a:pt x="782" y="30"/>
                  </a:cubicBezTo>
                  <a:cubicBezTo>
                    <a:pt x="783" y="30"/>
                    <a:pt x="784" y="31"/>
                    <a:pt x="785" y="32"/>
                  </a:cubicBezTo>
                  <a:cubicBezTo>
                    <a:pt x="785" y="32"/>
                    <a:pt x="786" y="33"/>
                    <a:pt x="787" y="33"/>
                  </a:cubicBezTo>
                  <a:cubicBezTo>
                    <a:pt x="786" y="34"/>
                    <a:pt x="786" y="35"/>
                    <a:pt x="785" y="35"/>
                  </a:cubicBezTo>
                  <a:cubicBezTo>
                    <a:pt x="785" y="36"/>
                    <a:pt x="783" y="37"/>
                    <a:pt x="783" y="38"/>
                  </a:cubicBezTo>
                  <a:cubicBezTo>
                    <a:pt x="783" y="38"/>
                    <a:pt x="785" y="39"/>
                    <a:pt x="786" y="39"/>
                  </a:cubicBezTo>
                  <a:cubicBezTo>
                    <a:pt x="786" y="39"/>
                    <a:pt x="787" y="38"/>
                    <a:pt x="787" y="37"/>
                  </a:cubicBezTo>
                  <a:close/>
                  <a:moveTo>
                    <a:pt x="772" y="25"/>
                  </a:moveTo>
                  <a:cubicBezTo>
                    <a:pt x="772" y="25"/>
                    <a:pt x="773" y="23"/>
                    <a:pt x="773" y="23"/>
                  </a:cubicBezTo>
                  <a:cubicBezTo>
                    <a:pt x="774" y="23"/>
                    <a:pt x="775" y="21"/>
                    <a:pt x="775" y="21"/>
                  </a:cubicBezTo>
                  <a:cubicBezTo>
                    <a:pt x="776" y="19"/>
                    <a:pt x="777" y="18"/>
                    <a:pt x="779" y="16"/>
                  </a:cubicBezTo>
                  <a:cubicBezTo>
                    <a:pt x="778" y="16"/>
                    <a:pt x="777" y="15"/>
                    <a:pt x="776" y="15"/>
                  </a:cubicBezTo>
                  <a:cubicBezTo>
                    <a:pt x="776" y="15"/>
                    <a:pt x="775" y="17"/>
                    <a:pt x="775" y="17"/>
                  </a:cubicBezTo>
                  <a:cubicBezTo>
                    <a:pt x="774" y="17"/>
                    <a:pt x="773" y="18"/>
                    <a:pt x="773" y="19"/>
                  </a:cubicBezTo>
                  <a:cubicBezTo>
                    <a:pt x="772" y="21"/>
                    <a:pt x="771" y="22"/>
                    <a:pt x="769" y="24"/>
                  </a:cubicBezTo>
                  <a:cubicBezTo>
                    <a:pt x="770" y="24"/>
                    <a:pt x="771" y="25"/>
                    <a:pt x="772" y="25"/>
                  </a:cubicBezTo>
                  <a:close/>
                  <a:moveTo>
                    <a:pt x="801" y="37"/>
                  </a:moveTo>
                  <a:cubicBezTo>
                    <a:pt x="801" y="37"/>
                    <a:pt x="804" y="39"/>
                    <a:pt x="804" y="39"/>
                  </a:cubicBezTo>
                  <a:cubicBezTo>
                    <a:pt x="804" y="39"/>
                    <a:pt x="805" y="37"/>
                    <a:pt x="805" y="37"/>
                  </a:cubicBezTo>
                  <a:cubicBezTo>
                    <a:pt x="805" y="36"/>
                    <a:pt x="807" y="35"/>
                    <a:pt x="807" y="35"/>
                  </a:cubicBezTo>
                  <a:cubicBezTo>
                    <a:pt x="807" y="34"/>
                    <a:pt x="805" y="33"/>
                    <a:pt x="805" y="33"/>
                  </a:cubicBezTo>
                  <a:cubicBezTo>
                    <a:pt x="805" y="32"/>
                    <a:pt x="806" y="31"/>
                    <a:pt x="806" y="31"/>
                  </a:cubicBezTo>
                  <a:cubicBezTo>
                    <a:pt x="807" y="30"/>
                    <a:pt x="808" y="29"/>
                    <a:pt x="808" y="28"/>
                  </a:cubicBezTo>
                  <a:cubicBezTo>
                    <a:pt x="809" y="28"/>
                    <a:pt x="809" y="26"/>
                    <a:pt x="810" y="26"/>
                  </a:cubicBezTo>
                  <a:cubicBezTo>
                    <a:pt x="810" y="26"/>
                    <a:pt x="812" y="28"/>
                    <a:pt x="812" y="28"/>
                  </a:cubicBezTo>
                  <a:cubicBezTo>
                    <a:pt x="813" y="28"/>
                    <a:pt x="813" y="26"/>
                    <a:pt x="814" y="26"/>
                  </a:cubicBezTo>
                  <a:cubicBezTo>
                    <a:pt x="814" y="25"/>
                    <a:pt x="816" y="27"/>
                    <a:pt x="816" y="27"/>
                  </a:cubicBezTo>
                  <a:cubicBezTo>
                    <a:pt x="816" y="27"/>
                    <a:pt x="818" y="25"/>
                    <a:pt x="818" y="25"/>
                  </a:cubicBezTo>
                  <a:cubicBezTo>
                    <a:pt x="818" y="25"/>
                    <a:pt x="820" y="23"/>
                    <a:pt x="819" y="23"/>
                  </a:cubicBezTo>
                  <a:cubicBezTo>
                    <a:pt x="819" y="22"/>
                    <a:pt x="817" y="22"/>
                    <a:pt x="817" y="21"/>
                  </a:cubicBezTo>
                  <a:cubicBezTo>
                    <a:pt x="817" y="21"/>
                    <a:pt x="816" y="23"/>
                    <a:pt x="816" y="23"/>
                  </a:cubicBezTo>
                  <a:cubicBezTo>
                    <a:pt x="815" y="23"/>
                    <a:pt x="814" y="22"/>
                    <a:pt x="813" y="22"/>
                  </a:cubicBezTo>
                  <a:cubicBezTo>
                    <a:pt x="813" y="22"/>
                    <a:pt x="812" y="24"/>
                    <a:pt x="812" y="24"/>
                  </a:cubicBezTo>
                  <a:cubicBezTo>
                    <a:pt x="811" y="24"/>
                    <a:pt x="810" y="22"/>
                    <a:pt x="809" y="22"/>
                  </a:cubicBezTo>
                  <a:cubicBezTo>
                    <a:pt x="809" y="22"/>
                    <a:pt x="808" y="24"/>
                    <a:pt x="808" y="24"/>
                  </a:cubicBezTo>
                  <a:cubicBezTo>
                    <a:pt x="807" y="25"/>
                    <a:pt x="806" y="26"/>
                    <a:pt x="806" y="27"/>
                  </a:cubicBezTo>
                  <a:cubicBezTo>
                    <a:pt x="805" y="27"/>
                    <a:pt x="805" y="28"/>
                    <a:pt x="804" y="29"/>
                  </a:cubicBezTo>
                  <a:cubicBezTo>
                    <a:pt x="804" y="29"/>
                    <a:pt x="803" y="31"/>
                    <a:pt x="803" y="31"/>
                  </a:cubicBezTo>
                  <a:cubicBezTo>
                    <a:pt x="802" y="31"/>
                    <a:pt x="801" y="29"/>
                    <a:pt x="800" y="29"/>
                  </a:cubicBezTo>
                  <a:cubicBezTo>
                    <a:pt x="800" y="29"/>
                    <a:pt x="799" y="31"/>
                    <a:pt x="799" y="32"/>
                  </a:cubicBezTo>
                  <a:cubicBezTo>
                    <a:pt x="799" y="32"/>
                    <a:pt x="801" y="33"/>
                    <a:pt x="801" y="33"/>
                  </a:cubicBezTo>
                  <a:cubicBezTo>
                    <a:pt x="802" y="34"/>
                    <a:pt x="802" y="35"/>
                    <a:pt x="803" y="35"/>
                  </a:cubicBezTo>
                  <a:cubicBezTo>
                    <a:pt x="803" y="36"/>
                    <a:pt x="801" y="37"/>
                    <a:pt x="801" y="37"/>
                  </a:cubicBezTo>
                  <a:close/>
                  <a:moveTo>
                    <a:pt x="853" y="52"/>
                  </a:moveTo>
                  <a:cubicBezTo>
                    <a:pt x="853" y="52"/>
                    <a:pt x="852" y="51"/>
                    <a:pt x="851" y="51"/>
                  </a:cubicBezTo>
                  <a:cubicBezTo>
                    <a:pt x="851" y="50"/>
                    <a:pt x="849" y="49"/>
                    <a:pt x="849" y="49"/>
                  </a:cubicBezTo>
                  <a:cubicBezTo>
                    <a:pt x="849" y="49"/>
                    <a:pt x="848" y="51"/>
                    <a:pt x="847" y="51"/>
                  </a:cubicBezTo>
                  <a:cubicBezTo>
                    <a:pt x="847" y="51"/>
                    <a:pt x="846" y="53"/>
                    <a:pt x="846" y="53"/>
                  </a:cubicBezTo>
                  <a:cubicBezTo>
                    <a:pt x="846" y="54"/>
                    <a:pt x="847" y="55"/>
                    <a:pt x="848" y="55"/>
                  </a:cubicBezTo>
                  <a:cubicBezTo>
                    <a:pt x="848" y="55"/>
                    <a:pt x="850" y="57"/>
                    <a:pt x="850" y="57"/>
                  </a:cubicBezTo>
                  <a:cubicBezTo>
                    <a:pt x="850" y="57"/>
                    <a:pt x="852" y="55"/>
                    <a:pt x="852" y="55"/>
                  </a:cubicBezTo>
                  <a:cubicBezTo>
                    <a:pt x="852" y="54"/>
                    <a:pt x="853" y="53"/>
                    <a:pt x="853" y="52"/>
                  </a:cubicBezTo>
                  <a:close/>
                  <a:moveTo>
                    <a:pt x="883" y="46"/>
                  </a:moveTo>
                  <a:cubicBezTo>
                    <a:pt x="883" y="46"/>
                    <a:pt x="884" y="45"/>
                    <a:pt x="884" y="44"/>
                  </a:cubicBezTo>
                  <a:cubicBezTo>
                    <a:pt x="884" y="44"/>
                    <a:pt x="886" y="43"/>
                    <a:pt x="886" y="42"/>
                  </a:cubicBezTo>
                  <a:cubicBezTo>
                    <a:pt x="886" y="41"/>
                    <a:pt x="884" y="41"/>
                    <a:pt x="884" y="40"/>
                  </a:cubicBezTo>
                  <a:cubicBezTo>
                    <a:pt x="883" y="40"/>
                    <a:pt x="883" y="42"/>
                    <a:pt x="882" y="42"/>
                  </a:cubicBezTo>
                  <a:cubicBezTo>
                    <a:pt x="882" y="43"/>
                    <a:pt x="880" y="41"/>
                    <a:pt x="880" y="41"/>
                  </a:cubicBezTo>
                  <a:cubicBezTo>
                    <a:pt x="880" y="41"/>
                    <a:pt x="878" y="43"/>
                    <a:pt x="878" y="43"/>
                  </a:cubicBezTo>
                  <a:cubicBezTo>
                    <a:pt x="878" y="44"/>
                    <a:pt x="880" y="44"/>
                    <a:pt x="881" y="45"/>
                  </a:cubicBezTo>
                  <a:cubicBezTo>
                    <a:pt x="880" y="45"/>
                    <a:pt x="879" y="46"/>
                    <a:pt x="879" y="47"/>
                  </a:cubicBezTo>
                  <a:cubicBezTo>
                    <a:pt x="879" y="47"/>
                    <a:pt x="881" y="48"/>
                    <a:pt x="881" y="49"/>
                  </a:cubicBezTo>
                  <a:cubicBezTo>
                    <a:pt x="881" y="49"/>
                    <a:pt x="883" y="50"/>
                    <a:pt x="883" y="50"/>
                  </a:cubicBezTo>
                  <a:cubicBezTo>
                    <a:pt x="884" y="50"/>
                    <a:pt x="884" y="48"/>
                    <a:pt x="885" y="48"/>
                  </a:cubicBezTo>
                  <a:cubicBezTo>
                    <a:pt x="885" y="47"/>
                    <a:pt x="883" y="47"/>
                    <a:pt x="883" y="46"/>
                  </a:cubicBezTo>
                  <a:close/>
                  <a:moveTo>
                    <a:pt x="883" y="32"/>
                  </a:moveTo>
                  <a:cubicBezTo>
                    <a:pt x="883" y="32"/>
                    <a:pt x="884" y="31"/>
                    <a:pt x="885" y="30"/>
                  </a:cubicBezTo>
                  <a:cubicBezTo>
                    <a:pt x="884" y="30"/>
                    <a:pt x="883" y="29"/>
                    <a:pt x="882" y="28"/>
                  </a:cubicBezTo>
                  <a:cubicBezTo>
                    <a:pt x="882" y="28"/>
                    <a:pt x="880" y="27"/>
                    <a:pt x="880" y="27"/>
                  </a:cubicBezTo>
                  <a:cubicBezTo>
                    <a:pt x="880" y="26"/>
                    <a:pt x="882" y="25"/>
                    <a:pt x="882" y="25"/>
                  </a:cubicBezTo>
                  <a:cubicBezTo>
                    <a:pt x="881" y="24"/>
                    <a:pt x="880" y="23"/>
                    <a:pt x="880" y="23"/>
                  </a:cubicBezTo>
                  <a:cubicBezTo>
                    <a:pt x="879" y="23"/>
                    <a:pt x="878" y="25"/>
                    <a:pt x="878" y="25"/>
                  </a:cubicBezTo>
                  <a:cubicBezTo>
                    <a:pt x="878" y="25"/>
                    <a:pt x="876" y="27"/>
                    <a:pt x="876" y="27"/>
                  </a:cubicBezTo>
                  <a:cubicBezTo>
                    <a:pt x="876" y="28"/>
                    <a:pt x="878" y="28"/>
                    <a:pt x="878" y="29"/>
                  </a:cubicBezTo>
                  <a:cubicBezTo>
                    <a:pt x="878" y="30"/>
                    <a:pt x="877" y="30"/>
                    <a:pt x="877" y="31"/>
                  </a:cubicBezTo>
                  <a:cubicBezTo>
                    <a:pt x="877" y="32"/>
                    <a:pt x="879" y="33"/>
                    <a:pt x="879" y="33"/>
                  </a:cubicBezTo>
                  <a:cubicBezTo>
                    <a:pt x="880" y="33"/>
                    <a:pt x="880" y="34"/>
                    <a:pt x="881" y="35"/>
                  </a:cubicBezTo>
                  <a:cubicBezTo>
                    <a:pt x="882" y="34"/>
                    <a:pt x="882" y="33"/>
                    <a:pt x="883" y="32"/>
                  </a:cubicBezTo>
                  <a:close/>
                  <a:moveTo>
                    <a:pt x="900" y="42"/>
                  </a:moveTo>
                  <a:cubicBezTo>
                    <a:pt x="901" y="42"/>
                    <a:pt x="901" y="40"/>
                    <a:pt x="902" y="40"/>
                  </a:cubicBezTo>
                  <a:cubicBezTo>
                    <a:pt x="902" y="39"/>
                    <a:pt x="904" y="38"/>
                    <a:pt x="904" y="38"/>
                  </a:cubicBezTo>
                  <a:cubicBezTo>
                    <a:pt x="904" y="38"/>
                    <a:pt x="902" y="36"/>
                    <a:pt x="901" y="36"/>
                  </a:cubicBezTo>
                  <a:cubicBezTo>
                    <a:pt x="901" y="36"/>
                    <a:pt x="900" y="38"/>
                    <a:pt x="900" y="38"/>
                  </a:cubicBezTo>
                  <a:cubicBezTo>
                    <a:pt x="899" y="39"/>
                    <a:pt x="899" y="40"/>
                    <a:pt x="898" y="40"/>
                  </a:cubicBezTo>
                  <a:cubicBezTo>
                    <a:pt x="898" y="41"/>
                    <a:pt x="896" y="39"/>
                    <a:pt x="896" y="39"/>
                  </a:cubicBezTo>
                  <a:cubicBezTo>
                    <a:pt x="896" y="39"/>
                    <a:pt x="894" y="41"/>
                    <a:pt x="894" y="41"/>
                  </a:cubicBezTo>
                  <a:cubicBezTo>
                    <a:pt x="894" y="41"/>
                    <a:pt x="896" y="43"/>
                    <a:pt x="896" y="43"/>
                  </a:cubicBezTo>
                  <a:cubicBezTo>
                    <a:pt x="897" y="43"/>
                    <a:pt x="897" y="41"/>
                    <a:pt x="898" y="40"/>
                  </a:cubicBezTo>
                  <a:cubicBezTo>
                    <a:pt x="898" y="40"/>
                    <a:pt x="900" y="42"/>
                    <a:pt x="900" y="42"/>
                  </a:cubicBezTo>
                  <a:close/>
                  <a:moveTo>
                    <a:pt x="899" y="30"/>
                  </a:moveTo>
                  <a:cubicBezTo>
                    <a:pt x="900" y="31"/>
                    <a:pt x="902" y="33"/>
                    <a:pt x="903" y="34"/>
                  </a:cubicBezTo>
                  <a:cubicBezTo>
                    <a:pt x="904" y="33"/>
                    <a:pt x="904" y="32"/>
                    <a:pt x="905" y="31"/>
                  </a:cubicBezTo>
                  <a:cubicBezTo>
                    <a:pt x="905" y="31"/>
                    <a:pt x="906" y="33"/>
                    <a:pt x="907" y="33"/>
                  </a:cubicBezTo>
                  <a:cubicBezTo>
                    <a:pt x="907" y="32"/>
                    <a:pt x="909" y="32"/>
                    <a:pt x="909" y="31"/>
                  </a:cubicBezTo>
                  <a:cubicBezTo>
                    <a:pt x="909" y="30"/>
                    <a:pt x="907" y="30"/>
                    <a:pt x="906" y="29"/>
                  </a:cubicBezTo>
                  <a:cubicBezTo>
                    <a:pt x="906" y="29"/>
                    <a:pt x="908" y="28"/>
                    <a:pt x="908" y="27"/>
                  </a:cubicBezTo>
                  <a:cubicBezTo>
                    <a:pt x="907" y="26"/>
                    <a:pt x="905" y="25"/>
                    <a:pt x="904" y="24"/>
                  </a:cubicBezTo>
                  <a:cubicBezTo>
                    <a:pt x="903" y="25"/>
                    <a:pt x="901" y="27"/>
                    <a:pt x="900" y="28"/>
                  </a:cubicBezTo>
                  <a:cubicBezTo>
                    <a:pt x="900" y="29"/>
                    <a:pt x="899" y="30"/>
                    <a:pt x="899" y="30"/>
                  </a:cubicBezTo>
                  <a:close/>
                  <a:moveTo>
                    <a:pt x="961" y="50"/>
                  </a:moveTo>
                  <a:cubicBezTo>
                    <a:pt x="962" y="48"/>
                    <a:pt x="964" y="47"/>
                    <a:pt x="965" y="45"/>
                  </a:cubicBezTo>
                  <a:cubicBezTo>
                    <a:pt x="964" y="45"/>
                    <a:pt x="963" y="44"/>
                    <a:pt x="963" y="44"/>
                  </a:cubicBezTo>
                  <a:cubicBezTo>
                    <a:pt x="962" y="44"/>
                    <a:pt x="961" y="46"/>
                    <a:pt x="961" y="46"/>
                  </a:cubicBezTo>
                  <a:cubicBezTo>
                    <a:pt x="960" y="46"/>
                    <a:pt x="960" y="48"/>
                    <a:pt x="959" y="48"/>
                  </a:cubicBezTo>
                  <a:cubicBezTo>
                    <a:pt x="959" y="49"/>
                    <a:pt x="957" y="50"/>
                    <a:pt x="957" y="50"/>
                  </a:cubicBezTo>
                  <a:cubicBezTo>
                    <a:pt x="957" y="51"/>
                    <a:pt x="959" y="52"/>
                    <a:pt x="960" y="52"/>
                  </a:cubicBezTo>
                  <a:cubicBezTo>
                    <a:pt x="960" y="51"/>
                    <a:pt x="961" y="51"/>
                    <a:pt x="961" y="50"/>
                  </a:cubicBezTo>
                  <a:close/>
                  <a:moveTo>
                    <a:pt x="971" y="51"/>
                  </a:moveTo>
                  <a:cubicBezTo>
                    <a:pt x="972" y="51"/>
                    <a:pt x="973" y="52"/>
                    <a:pt x="974" y="52"/>
                  </a:cubicBezTo>
                  <a:cubicBezTo>
                    <a:pt x="974" y="52"/>
                    <a:pt x="975" y="51"/>
                    <a:pt x="975" y="50"/>
                  </a:cubicBezTo>
                  <a:cubicBezTo>
                    <a:pt x="976" y="49"/>
                    <a:pt x="976" y="48"/>
                    <a:pt x="977" y="48"/>
                  </a:cubicBezTo>
                  <a:cubicBezTo>
                    <a:pt x="977" y="48"/>
                    <a:pt x="979" y="50"/>
                    <a:pt x="979" y="49"/>
                  </a:cubicBezTo>
                  <a:cubicBezTo>
                    <a:pt x="980" y="49"/>
                    <a:pt x="981" y="48"/>
                    <a:pt x="981" y="47"/>
                  </a:cubicBezTo>
                  <a:cubicBezTo>
                    <a:pt x="981" y="47"/>
                    <a:pt x="979" y="46"/>
                    <a:pt x="979" y="46"/>
                  </a:cubicBezTo>
                  <a:cubicBezTo>
                    <a:pt x="979" y="45"/>
                    <a:pt x="980" y="44"/>
                    <a:pt x="980" y="43"/>
                  </a:cubicBezTo>
                  <a:cubicBezTo>
                    <a:pt x="981" y="43"/>
                    <a:pt x="982" y="42"/>
                    <a:pt x="982" y="41"/>
                  </a:cubicBezTo>
                  <a:cubicBezTo>
                    <a:pt x="982" y="40"/>
                    <a:pt x="980" y="40"/>
                    <a:pt x="980" y="39"/>
                  </a:cubicBezTo>
                  <a:cubicBezTo>
                    <a:pt x="980" y="39"/>
                    <a:pt x="982" y="38"/>
                    <a:pt x="982" y="37"/>
                  </a:cubicBezTo>
                  <a:cubicBezTo>
                    <a:pt x="982" y="37"/>
                    <a:pt x="979" y="35"/>
                    <a:pt x="979" y="35"/>
                  </a:cubicBezTo>
                  <a:cubicBezTo>
                    <a:pt x="979" y="36"/>
                    <a:pt x="978" y="37"/>
                    <a:pt x="978" y="38"/>
                  </a:cubicBezTo>
                  <a:cubicBezTo>
                    <a:pt x="977" y="38"/>
                    <a:pt x="976" y="39"/>
                    <a:pt x="976" y="40"/>
                  </a:cubicBezTo>
                  <a:cubicBezTo>
                    <a:pt x="976" y="40"/>
                    <a:pt x="978" y="41"/>
                    <a:pt x="978" y="42"/>
                  </a:cubicBezTo>
                  <a:cubicBezTo>
                    <a:pt x="978" y="42"/>
                    <a:pt x="977" y="44"/>
                    <a:pt x="977" y="44"/>
                  </a:cubicBezTo>
                  <a:cubicBezTo>
                    <a:pt x="976" y="44"/>
                    <a:pt x="975" y="46"/>
                    <a:pt x="975" y="46"/>
                  </a:cubicBezTo>
                  <a:cubicBezTo>
                    <a:pt x="974" y="46"/>
                    <a:pt x="973" y="44"/>
                    <a:pt x="973" y="44"/>
                  </a:cubicBezTo>
                  <a:cubicBezTo>
                    <a:pt x="972" y="44"/>
                    <a:pt x="971" y="46"/>
                    <a:pt x="971" y="47"/>
                  </a:cubicBezTo>
                  <a:cubicBezTo>
                    <a:pt x="970" y="47"/>
                    <a:pt x="970" y="48"/>
                    <a:pt x="969" y="49"/>
                  </a:cubicBezTo>
                  <a:cubicBezTo>
                    <a:pt x="969" y="49"/>
                    <a:pt x="967" y="51"/>
                    <a:pt x="968" y="51"/>
                  </a:cubicBezTo>
                  <a:cubicBezTo>
                    <a:pt x="968" y="52"/>
                    <a:pt x="970" y="52"/>
                    <a:pt x="970" y="53"/>
                  </a:cubicBezTo>
                  <a:cubicBezTo>
                    <a:pt x="970" y="52"/>
                    <a:pt x="971" y="51"/>
                    <a:pt x="971" y="51"/>
                  </a:cubicBezTo>
                  <a:close/>
                  <a:moveTo>
                    <a:pt x="951" y="31"/>
                  </a:moveTo>
                  <a:cubicBezTo>
                    <a:pt x="952" y="32"/>
                    <a:pt x="952" y="32"/>
                    <a:pt x="953" y="33"/>
                  </a:cubicBezTo>
                  <a:cubicBezTo>
                    <a:pt x="953" y="33"/>
                    <a:pt x="955" y="35"/>
                    <a:pt x="955" y="35"/>
                  </a:cubicBezTo>
                  <a:cubicBezTo>
                    <a:pt x="956" y="35"/>
                    <a:pt x="957" y="33"/>
                    <a:pt x="957" y="32"/>
                  </a:cubicBezTo>
                  <a:cubicBezTo>
                    <a:pt x="957" y="32"/>
                    <a:pt x="955" y="31"/>
                    <a:pt x="955" y="31"/>
                  </a:cubicBezTo>
                  <a:cubicBezTo>
                    <a:pt x="955" y="30"/>
                    <a:pt x="956" y="29"/>
                    <a:pt x="956" y="29"/>
                  </a:cubicBezTo>
                  <a:cubicBezTo>
                    <a:pt x="957" y="28"/>
                    <a:pt x="958" y="27"/>
                    <a:pt x="958" y="26"/>
                  </a:cubicBezTo>
                  <a:cubicBezTo>
                    <a:pt x="958" y="26"/>
                    <a:pt x="960" y="24"/>
                    <a:pt x="960" y="24"/>
                  </a:cubicBezTo>
                  <a:cubicBezTo>
                    <a:pt x="960" y="23"/>
                    <a:pt x="958" y="23"/>
                    <a:pt x="958" y="22"/>
                  </a:cubicBezTo>
                  <a:cubicBezTo>
                    <a:pt x="957" y="23"/>
                    <a:pt x="957" y="24"/>
                    <a:pt x="956" y="25"/>
                  </a:cubicBezTo>
                  <a:cubicBezTo>
                    <a:pt x="955" y="25"/>
                    <a:pt x="955" y="26"/>
                    <a:pt x="954" y="27"/>
                  </a:cubicBezTo>
                  <a:cubicBezTo>
                    <a:pt x="954" y="28"/>
                    <a:pt x="953" y="28"/>
                    <a:pt x="953" y="29"/>
                  </a:cubicBezTo>
                  <a:cubicBezTo>
                    <a:pt x="952" y="29"/>
                    <a:pt x="951" y="27"/>
                    <a:pt x="950" y="27"/>
                  </a:cubicBezTo>
                  <a:cubicBezTo>
                    <a:pt x="950" y="27"/>
                    <a:pt x="949" y="29"/>
                    <a:pt x="949" y="30"/>
                  </a:cubicBezTo>
                  <a:cubicBezTo>
                    <a:pt x="948" y="30"/>
                    <a:pt x="947" y="31"/>
                    <a:pt x="947" y="32"/>
                  </a:cubicBezTo>
                  <a:cubicBezTo>
                    <a:pt x="947" y="32"/>
                    <a:pt x="949" y="33"/>
                    <a:pt x="949" y="34"/>
                  </a:cubicBezTo>
                  <a:cubicBezTo>
                    <a:pt x="950" y="33"/>
                    <a:pt x="950" y="32"/>
                    <a:pt x="951" y="31"/>
                  </a:cubicBezTo>
                  <a:close/>
                  <a:moveTo>
                    <a:pt x="994" y="54"/>
                  </a:moveTo>
                  <a:cubicBezTo>
                    <a:pt x="994" y="54"/>
                    <a:pt x="996" y="55"/>
                    <a:pt x="996" y="55"/>
                  </a:cubicBezTo>
                  <a:cubicBezTo>
                    <a:pt x="997" y="55"/>
                    <a:pt x="997" y="53"/>
                    <a:pt x="998" y="53"/>
                  </a:cubicBezTo>
                  <a:cubicBezTo>
                    <a:pt x="998" y="53"/>
                    <a:pt x="999" y="55"/>
                    <a:pt x="1000" y="55"/>
                  </a:cubicBezTo>
                  <a:cubicBezTo>
                    <a:pt x="1001" y="55"/>
                    <a:pt x="1001" y="53"/>
                    <a:pt x="1002" y="52"/>
                  </a:cubicBezTo>
                  <a:cubicBezTo>
                    <a:pt x="1002" y="52"/>
                    <a:pt x="1003" y="51"/>
                    <a:pt x="1003" y="50"/>
                  </a:cubicBezTo>
                  <a:cubicBezTo>
                    <a:pt x="1004" y="50"/>
                    <a:pt x="1005" y="49"/>
                    <a:pt x="1005" y="48"/>
                  </a:cubicBezTo>
                  <a:cubicBezTo>
                    <a:pt x="1006" y="49"/>
                    <a:pt x="1007" y="49"/>
                    <a:pt x="1007" y="50"/>
                  </a:cubicBezTo>
                  <a:cubicBezTo>
                    <a:pt x="1007" y="49"/>
                    <a:pt x="1009" y="48"/>
                    <a:pt x="1009" y="48"/>
                  </a:cubicBezTo>
                  <a:cubicBezTo>
                    <a:pt x="1009" y="47"/>
                    <a:pt x="1007" y="46"/>
                    <a:pt x="1007" y="46"/>
                  </a:cubicBezTo>
                  <a:cubicBezTo>
                    <a:pt x="1007" y="46"/>
                    <a:pt x="1006" y="48"/>
                    <a:pt x="1005" y="48"/>
                  </a:cubicBezTo>
                  <a:cubicBezTo>
                    <a:pt x="1005" y="48"/>
                    <a:pt x="1003" y="46"/>
                    <a:pt x="1003" y="46"/>
                  </a:cubicBezTo>
                  <a:cubicBezTo>
                    <a:pt x="1002" y="46"/>
                    <a:pt x="1002" y="48"/>
                    <a:pt x="1001" y="49"/>
                  </a:cubicBezTo>
                  <a:cubicBezTo>
                    <a:pt x="1001" y="49"/>
                    <a:pt x="1000" y="51"/>
                    <a:pt x="1000" y="51"/>
                  </a:cubicBezTo>
                  <a:cubicBezTo>
                    <a:pt x="999" y="51"/>
                    <a:pt x="998" y="49"/>
                    <a:pt x="997" y="49"/>
                  </a:cubicBezTo>
                  <a:cubicBezTo>
                    <a:pt x="997" y="49"/>
                    <a:pt x="996" y="51"/>
                    <a:pt x="996" y="51"/>
                  </a:cubicBezTo>
                  <a:cubicBezTo>
                    <a:pt x="996" y="52"/>
                    <a:pt x="994" y="53"/>
                    <a:pt x="994" y="54"/>
                  </a:cubicBezTo>
                  <a:close/>
                  <a:moveTo>
                    <a:pt x="1013" y="43"/>
                  </a:moveTo>
                  <a:cubicBezTo>
                    <a:pt x="1013" y="43"/>
                    <a:pt x="1014" y="41"/>
                    <a:pt x="1014" y="41"/>
                  </a:cubicBezTo>
                  <a:cubicBezTo>
                    <a:pt x="1015" y="41"/>
                    <a:pt x="1016" y="43"/>
                    <a:pt x="1016" y="43"/>
                  </a:cubicBezTo>
                  <a:cubicBezTo>
                    <a:pt x="1017" y="42"/>
                    <a:pt x="1018" y="44"/>
                    <a:pt x="1019" y="44"/>
                  </a:cubicBezTo>
                  <a:cubicBezTo>
                    <a:pt x="1019" y="44"/>
                    <a:pt x="1020" y="42"/>
                    <a:pt x="1020" y="42"/>
                  </a:cubicBezTo>
                  <a:cubicBezTo>
                    <a:pt x="1021" y="41"/>
                    <a:pt x="1022" y="40"/>
                    <a:pt x="1022" y="40"/>
                  </a:cubicBezTo>
                  <a:cubicBezTo>
                    <a:pt x="1021" y="40"/>
                    <a:pt x="1021" y="38"/>
                    <a:pt x="1020" y="38"/>
                  </a:cubicBezTo>
                  <a:cubicBezTo>
                    <a:pt x="1019" y="38"/>
                    <a:pt x="1019" y="40"/>
                    <a:pt x="1018" y="40"/>
                  </a:cubicBezTo>
                  <a:cubicBezTo>
                    <a:pt x="1018" y="40"/>
                    <a:pt x="1017" y="38"/>
                    <a:pt x="1016" y="39"/>
                  </a:cubicBezTo>
                  <a:cubicBezTo>
                    <a:pt x="1015" y="39"/>
                    <a:pt x="1015" y="41"/>
                    <a:pt x="1014" y="41"/>
                  </a:cubicBezTo>
                  <a:cubicBezTo>
                    <a:pt x="1014" y="41"/>
                    <a:pt x="1013" y="39"/>
                    <a:pt x="1012" y="39"/>
                  </a:cubicBezTo>
                  <a:cubicBezTo>
                    <a:pt x="1011" y="39"/>
                    <a:pt x="1011" y="41"/>
                    <a:pt x="1010" y="41"/>
                  </a:cubicBezTo>
                  <a:cubicBezTo>
                    <a:pt x="1011" y="42"/>
                    <a:pt x="1012" y="43"/>
                    <a:pt x="1013" y="43"/>
                  </a:cubicBezTo>
                  <a:close/>
                </a:path>
              </a:pathLst>
            </a:custGeom>
            <a:grpFill/>
            <a:ln>
              <a:noFill/>
            </a:ln>
          </p:spPr>
          <p:txBody>
            <a:bodyPr vert="horz" wrap="square" lIns="68580" tIns="34290" rIns="68580" bIns="34290" numCol="1" anchor="t" anchorCtr="0" compatLnSpc="1"/>
            <a:lstStyle/>
            <a:p>
              <a:endParaRPr lang="zh-CN" altLang="en-US" sz="1350"/>
            </a:p>
          </p:txBody>
        </p:sp>
      </p:grpSp>
      <p:pic>
        <p:nvPicPr>
          <p:cNvPr id="118" name="图片 117"/>
          <p:cNvPicPr>
            <a:picLocks noChangeAspect="1"/>
          </p:cNvPicPr>
          <p:nvPr/>
        </p:nvPicPr>
        <p:blipFill>
          <a:blip r:embed="rId2" cstate="screen"/>
          <a:stretch>
            <a:fillRect/>
          </a:stretch>
        </p:blipFill>
        <p:spPr>
          <a:xfrm>
            <a:off x="-344129" y="1795090"/>
            <a:ext cx="5948516" cy="5446368"/>
          </a:xfrm>
          <a:prstGeom prst="rect">
            <a:avLst/>
          </a:prstGeom>
        </p:spPr>
      </p:pic>
      <p:pic>
        <p:nvPicPr>
          <p:cNvPr id="2" name="图片 1" descr="FMBS-B风门闭锁装置 (1)"/>
          <p:cNvPicPr>
            <a:picLocks noChangeAspect="1"/>
          </p:cNvPicPr>
          <p:nvPr/>
        </p:nvPicPr>
        <p:blipFill>
          <a:blip r:embed="rId3"/>
          <a:stretch>
            <a:fillRect/>
          </a:stretch>
        </p:blipFill>
        <p:spPr>
          <a:xfrm>
            <a:off x="5604510" y="3114675"/>
            <a:ext cx="4222750" cy="306070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4000">
        <p15:prstTrans prst="fracture"/>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8"/>
                                        </p:tgtEl>
                                        <p:attrNameLst>
                                          <p:attrName>style.visibility</p:attrName>
                                        </p:attrNameLst>
                                      </p:cBhvr>
                                      <p:to>
                                        <p:strVal val="visible"/>
                                      </p:to>
                                    </p:set>
                                    <p:animEffect transition="in" filter="wipe(left)">
                                      <p:cBhvr>
                                        <p:cTn id="7" dur="500"/>
                                        <p:tgtEl>
                                          <p:spTgt spid="118"/>
                                        </p:tgtEl>
                                      </p:cBhvr>
                                    </p:animEffect>
                                  </p:childTnLst>
                                </p:cTn>
                              </p:par>
                              <p:par>
                                <p:cTn id="8" presetID="42"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1000"/>
                                        <p:tgtEl>
                                          <p:spTgt spid="10"/>
                                        </p:tgtEl>
                                      </p:cBhvr>
                                    </p:animEffect>
                                    <p:anim calcmode="lin" valueType="num">
                                      <p:cBhvr>
                                        <p:cTn id="11" dur="1000" fill="hold"/>
                                        <p:tgtEl>
                                          <p:spTgt spid="10"/>
                                        </p:tgtEl>
                                        <p:attrNameLst>
                                          <p:attrName>ppt_x</p:attrName>
                                        </p:attrNameLst>
                                      </p:cBhvr>
                                      <p:tavLst>
                                        <p:tav tm="0">
                                          <p:val>
                                            <p:strVal val="#ppt_x"/>
                                          </p:val>
                                        </p:tav>
                                        <p:tav tm="100000">
                                          <p:val>
                                            <p:strVal val="#ppt_x"/>
                                          </p:val>
                                        </p:tav>
                                      </p:tavLst>
                                    </p:anim>
                                    <p:anim calcmode="lin" valueType="num">
                                      <p:cBhvr>
                                        <p:cTn id="12" dur="1000" fill="hold"/>
                                        <p:tgtEl>
                                          <p:spTgt spid="10"/>
                                        </p:tgtEl>
                                        <p:attrNameLst>
                                          <p:attrName>ppt_y</p:attrName>
                                        </p:attrNameLst>
                                      </p:cBhvr>
                                      <p:tavLst>
                                        <p:tav tm="0">
                                          <p:val>
                                            <p:strVal val="#ppt_y+.1"/>
                                          </p:val>
                                        </p:tav>
                                        <p:tav tm="100000">
                                          <p:val>
                                            <p:strVal val="#ppt_y"/>
                                          </p:val>
                                        </p:tav>
                                      </p:tavLst>
                                    </p:anim>
                                  </p:childTnLst>
                                </p:cTn>
                              </p:par>
                              <p:par>
                                <p:cTn id="13" presetID="41" presetClass="entr" presetSubtype="0" fill="hold" grpId="0" nodeType="withEffect">
                                  <p:stCondLst>
                                    <p:cond delay="0"/>
                                  </p:stCondLst>
                                  <p:iterate type="lt">
                                    <p:tmPct val="10000"/>
                                  </p:iterate>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9"/>
                                        </p:tgtEl>
                                        <p:attrNameLst>
                                          <p:attrName>ppt_y</p:attrName>
                                        </p:attrNameLst>
                                      </p:cBhvr>
                                      <p:tavLst>
                                        <p:tav tm="0">
                                          <p:val>
                                            <p:strVal val="#ppt_y"/>
                                          </p:val>
                                        </p:tav>
                                        <p:tav tm="100000">
                                          <p:val>
                                            <p:strVal val="#ppt_y"/>
                                          </p:val>
                                        </p:tav>
                                      </p:tavLst>
                                    </p:anim>
                                    <p:anim calcmode="lin" valueType="num">
                                      <p:cBhvr>
                                        <p:cTn id="17"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9"/>
                                        </p:tgtEl>
                                      </p:cBhvr>
                                    </p:animEffect>
                                  </p:childTnLst>
                                </p:cTn>
                              </p:par>
                            </p:childTnLst>
                          </p:cTn>
                        </p:par>
                        <p:par>
                          <p:cTn id="20" fill="hold">
                            <p:stCondLst>
                              <p:cond delay="1000"/>
                            </p:stCondLst>
                            <p:childTnLst>
                              <p:par>
                                <p:cTn id="21" presetID="22" presetClass="entr" presetSubtype="8"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left)">
                                      <p:cBhvr>
                                        <p:cTn id="2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1306285" y="595993"/>
            <a:ext cx="2926080" cy="645160"/>
          </a:xfrm>
          <a:prstGeom prst="rect">
            <a:avLst/>
          </a:prstGeom>
          <a:noFill/>
        </p:spPr>
        <p:txBody>
          <a:bodyPr wrap="none" rtlCol="0">
            <a:spAutoFit/>
          </a:bodyPr>
          <a:lstStyle/>
          <a:p>
            <a:pPr algn="l"/>
            <a:r>
              <a:rPr lang="zh-CN" altLang="en-US" sz="3600" b="1" dirty="0">
                <a:blipFill>
                  <a:blip r:embed="rId1"/>
                  <a:stretch>
                    <a:fillRect/>
                  </a:stretch>
                </a:blipFill>
                <a:latin typeface="微软雅黑" panose="020B0503020204020204" pitchFamily="34" charset="-122"/>
                <a:ea typeface="微软雅黑" panose="020B0503020204020204" pitchFamily="34" charset="-122"/>
              </a:rPr>
              <a:t>风门闭锁介绍</a:t>
            </a:r>
            <a:endParaRPr lang="zh-CN" altLang="en-US" sz="3600" b="1" dirty="0">
              <a:blipFill>
                <a:blip r:embed="rId1"/>
                <a:stretch>
                  <a:fillRect/>
                </a:stretch>
              </a:blipFill>
              <a:latin typeface="微软雅黑" panose="020B0503020204020204" pitchFamily="34" charset="-122"/>
              <a:ea typeface="微软雅黑" panose="020B0503020204020204" pitchFamily="34" charset="-122"/>
            </a:endParaRPr>
          </a:p>
        </p:txBody>
      </p:sp>
      <p:sp>
        <p:nvSpPr>
          <p:cNvPr id="9" name="矩形 8"/>
          <p:cNvSpPr/>
          <p:nvPr/>
        </p:nvSpPr>
        <p:spPr>
          <a:xfrm flipH="1">
            <a:off x="1214111" y="697591"/>
            <a:ext cx="108000" cy="432000"/>
          </a:xfrm>
          <a:prstGeom prst="rect">
            <a:avLst/>
          </a:prstGeom>
          <a:blipFill>
            <a:blip r:embed="rId2" cstate="screen"/>
            <a:stretch>
              <a:fillRect/>
            </a:stretch>
          </a:bli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blipFill>
                <a:blip r:embed="rId1"/>
                <a:stretch>
                  <a:fillRect/>
                </a:stretch>
              </a:blipFill>
            </a:endParaRPr>
          </a:p>
        </p:txBody>
      </p:sp>
      <p:sp>
        <p:nvSpPr>
          <p:cNvPr id="10" name="矩形 9"/>
          <p:cNvSpPr/>
          <p:nvPr>
            <p:custDataLst>
              <p:tags r:id="rId3"/>
            </p:custDataLst>
          </p:nvPr>
        </p:nvSpPr>
        <p:spPr>
          <a:xfrm>
            <a:off x="2918155" y="2158928"/>
            <a:ext cx="2424010" cy="434078"/>
          </a:xfrm>
          <a:prstGeom prst="rect">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custDataLst>
              <p:tags r:id="rId4"/>
            </p:custDataLst>
          </p:nvPr>
        </p:nvSpPr>
        <p:spPr>
          <a:xfrm>
            <a:off x="7794953" y="2158928"/>
            <a:ext cx="2424010" cy="434078"/>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custDataLst>
              <p:tags r:id="rId6"/>
            </p:custDataLst>
          </p:nvPr>
        </p:nvSpPr>
        <p:spPr>
          <a:xfrm>
            <a:off x="2918155" y="3987728"/>
            <a:ext cx="2424010" cy="434078"/>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custDataLst>
              <p:tags r:id="rId8"/>
            </p:custDataLst>
          </p:nvPr>
        </p:nvSpPr>
        <p:spPr>
          <a:xfrm>
            <a:off x="7794953" y="3987728"/>
            <a:ext cx="2424010" cy="434078"/>
          </a:xfrm>
          <a:prstGeom prst="rect">
            <a:avLst/>
          </a:prstGeom>
          <a:blipFill>
            <a:blip r:embed="rId9"/>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custDataLst>
              <p:tags r:id="rId10"/>
            </p:custDataLst>
          </p:nvPr>
        </p:nvSpPr>
        <p:spPr>
          <a:xfrm>
            <a:off x="2888615" y="2780665"/>
            <a:ext cx="7329805" cy="922020"/>
          </a:xfrm>
          <a:prstGeom prst="rect">
            <a:avLst/>
          </a:prstGeom>
        </p:spPr>
        <p:txBody>
          <a:bodyPr wrap="square">
            <a:spAutoFit/>
          </a:bodyPr>
          <a:lstStyle/>
          <a:p>
            <a:pPr algn="just">
              <a:lnSpc>
                <a:spcPct val="150000"/>
              </a:lnSpc>
            </a:pPr>
            <a:r>
              <a:rPr lang="zh-CN" altLang="en-US" dirty="0">
                <a:solidFill>
                  <a:schemeClr val="bg1">
                    <a:lumMod val="95000"/>
                  </a:schemeClr>
                </a:solidFill>
                <a:latin typeface="微软雅黑" panose="020B0503020204020204" pitchFamily="34" charset="-122"/>
                <a:ea typeface="微软雅黑" panose="020B0503020204020204" pitchFamily="34" charset="-122"/>
              </a:rPr>
              <a:t>风门闭锁用电控装置适用于煤矿井下双扇无压风门、单扇风门、行人、行车或人车共用风门等设施处全自动控制，可控制两道或三道风门。</a:t>
            </a:r>
            <a:endParaRPr lang="zh-CN" altLang="en-US"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20" name="矩形 19"/>
          <p:cNvSpPr/>
          <p:nvPr>
            <p:custDataLst>
              <p:tags r:id="rId11"/>
            </p:custDataLst>
          </p:nvPr>
        </p:nvSpPr>
        <p:spPr>
          <a:xfrm>
            <a:off x="2888615" y="4516755"/>
            <a:ext cx="7330440" cy="922020"/>
          </a:xfrm>
          <a:prstGeom prst="rect">
            <a:avLst/>
          </a:prstGeom>
        </p:spPr>
        <p:txBody>
          <a:bodyPr wrap="square">
            <a:spAutoFit/>
          </a:bodyPr>
          <a:lstStyle/>
          <a:p>
            <a:pPr algn="just">
              <a:lnSpc>
                <a:spcPct val="150000"/>
              </a:lnSpc>
            </a:pPr>
            <a:r>
              <a:rPr lang="zh-CN" altLang="en-US" dirty="0">
                <a:solidFill>
                  <a:schemeClr val="bg1">
                    <a:lumMod val="95000"/>
                  </a:schemeClr>
                </a:solidFill>
                <a:latin typeface="微软雅黑" panose="020B0503020204020204" pitchFamily="34" charset="-122"/>
                <a:ea typeface="微软雅黑" panose="020B0503020204020204" pitchFamily="34" charset="-122"/>
              </a:rPr>
              <a:t>当行人和矿车通过时由该装置实现风门的自动启闭。在矿井停电时，可靠人力启闭风门。</a:t>
            </a:r>
            <a:endParaRPr lang="zh-CN" altLang="en-US" dirty="0">
              <a:solidFill>
                <a:schemeClr val="bg1">
                  <a:lumMod val="9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0-#ppt_w/2"/>
                                          </p:val>
                                        </p:tav>
                                        <p:tav tm="100000">
                                          <p:val>
                                            <p:strVal val="#ppt_x"/>
                                          </p:val>
                                        </p:tav>
                                      </p:tavLst>
                                    </p:anim>
                                    <p:anim calcmode="lin" valueType="num">
                                      <p:cBhvr additive="base">
                                        <p:cTn id="18" dur="500" fill="hold"/>
                                        <p:tgtEl>
                                          <p:spTgt spid="10"/>
                                        </p:tgtEl>
                                        <p:attrNameLst>
                                          <p:attrName>ppt_y</p:attrName>
                                        </p:attrNameLst>
                                      </p:cBhvr>
                                      <p:tavLst>
                                        <p:tav tm="0">
                                          <p:val>
                                            <p:strVal val="#ppt_y"/>
                                          </p:val>
                                        </p:tav>
                                        <p:tav tm="100000">
                                          <p:val>
                                            <p:strVal val="#ppt_y"/>
                                          </p:val>
                                        </p:tav>
                                      </p:tavLst>
                                    </p:anim>
                                  </p:childTnLst>
                                </p:cTn>
                              </p:par>
                              <p:par>
                                <p:cTn id="19" presetID="41" presetClass="entr" presetSubtype="0" fill="hold" grpId="0" nodeType="withEffect">
                                  <p:stCondLst>
                                    <p:cond delay="0"/>
                                  </p:stCondLst>
                                  <p:iterate type="lt">
                                    <p:tmPct val="10000"/>
                                  </p:iterate>
                                  <p:childTnLst>
                                    <p:set>
                                      <p:cBhvr>
                                        <p:cTn id="20" dur="1" fill="hold">
                                          <p:stCondLst>
                                            <p:cond delay="0"/>
                                          </p:stCondLst>
                                        </p:cTn>
                                        <p:tgtEl>
                                          <p:spTgt spid="18"/>
                                        </p:tgtEl>
                                        <p:attrNameLst>
                                          <p:attrName>style.visibility</p:attrName>
                                        </p:attrNameLst>
                                      </p:cBhvr>
                                      <p:to>
                                        <p:strVal val="visible"/>
                                      </p:to>
                                    </p:set>
                                    <p:anim calcmode="lin" valueType="num">
                                      <p:cBhvr>
                                        <p:cTn id="21"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18"/>
                                        </p:tgtEl>
                                        <p:attrNameLst>
                                          <p:attrName>ppt_y</p:attrName>
                                        </p:attrNameLst>
                                      </p:cBhvr>
                                      <p:tavLst>
                                        <p:tav tm="0">
                                          <p:val>
                                            <p:strVal val="#ppt_y"/>
                                          </p:val>
                                        </p:tav>
                                        <p:tav tm="100000">
                                          <p:val>
                                            <p:strVal val="#ppt_y"/>
                                          </p:val>
                                        </p:tav>
                                      </p:tavLst>
                                    </p:anim>
                                    <p:anim calcmode="lin" valueType="num">
                                      <p:cBhvr>
                                        <p:cTn id="23"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18"/>
                                        </p:tgtEl>
                                      </p:cBhvr>
                                    </p:animEffect>
                                  </p:childTnLst>
                                </p:cTn>
                              </p:par>
                              <p:par>
                                <p:cTn id="26" presetID="2" presetClass="entr" presetSubtype="8"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fill="hold"/>
                                        <p:tgtEl>
                                          <p:spTgt spid="12"/>
                                        </p:tgtEl>
                                        <p:attrNameLst>
                                          <p:attrName>ppt_x</p:attrName>
                                        </p:attrNameLst>
                                      </p:cBhvr>
                                      <p:tavLst>
                                        <p:tav tm="0">
                                          <p:val>
                                            <p:strVal val="0-#ppt_w/2"/>
                                          </p:val>
                                        </p:tav>
                                        <p:tav tm="100000">
                                          <p:val>
                                            <p:strVal val="#ppt_x"/>
                                          </p:val>
                                        </p:tav>
                                      </p:tavLst>
                                    </p:anim>
                                    <p:anim calcmode="lin" valueType="num">
                                      <p:cBhvr additive="base">
                                        <p:cTn id="29" dur="500" fill="hold"/>
                                        <p:tgtEl>
                                          <p:spTgt spid="12"/>
                                        </p:tgtEl>
                                        <p:attrNameLst>
                                          <p:attrName>ppt_y</p:attrName>
                                        </p:attrNameLst>
                                      </p:cBhvr>
                                      <p:tavLst>
                                        <p:tav tm="0">
                                          <p:val>
                                            <p:strVal val="#ppt_y"/>
                                          </p:val>
                                        </p:tav>
                                        <p:tav tm="100000">
                                          <p:val>
                                            <p:strVal val="#ppt_y"/>
                                          </p:val>
                                        </p:tav>
                                      </p:tavLst>
                                    </p:anim>
                                  </p:childTnLst>
                                </p:cTn>
                              </p:par>
                              <p:par>
                                <p:cTn id="30" presetID="41" presetClass="entr" presetSubtype="0" fill="hold" grpId="0" nodeType="withEffect">
                                  <p:stCondLst>
                                    <p:cond delay="0"/>
                                  </p:stCondLst>
                                  <p:iterate type="lt">
                                    <p:tmPct val="10000"/>
                                  </p:iterate>
                                  <p:childTnLst>
                                    <p:set>
                                      <p:cBhvr>
                                        <p:cTn id="31" dur="1" fill="hold">
                                          <p:stCondLst>
                                            <p:cond delay="0"/>
                                          </p:stCondLst>
                                        </p:cTn>
                                        <p:tgtEl>
                                          <p:spTgt spid="20"/>
                                        </p:tgtEl>
                                        <p:attrNameLst>
                                          <p:attrName>style.visibility</p:attrName>
                                        </p:attrNameLst>
                                      </p:cBhvr>
                                      <p:to>
                                        <p:strVal val="visible"/>
                                      </p:to>
                                    </p:set>
                                    <p:anim calcmode="lin" valueType="num">
                                      <p:cBhvr>
                                        <p:cTn id="32"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20"/>
                                        </p:tgtEl>
                                        <p:attrNameLst>
                                          <p:attrName>ppt_y</p:attrName>
                                        </p:attrNameLst>
                                      </p:cBhvr>
                                      <p:tavLst>
                                        <p:tav tm="0">
                                          <p:val>
                                            <p:strVal val="#ppt_y"/>
                                          </p:val>
                                        </p:tav>
                                        <p:tav tm="100000">
                                          <p:val>
                                            <p:strVal val="#ppt_y"/>
                                          </p:val>
                                        </p:tav>
                                      </p:tavLst>
                                    </p:anim>
                                    <p:anim calcmode="lin" valueType="num">
                                      <p:cBhvr>
                                        <p:cTn id="34"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20"/>
                                        </p:tgtEl>
                                      </p:cBhvr>
                                    </p:animEffect>
                                  </p:childTnLst>
                                </p:cTn>
                              </p:par>
                              <p:par>
                                <p:cTn id="37" presetID="2" presetClass="entr" presetSubtype="8"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0-#ppt_w/2"/>
                                          </p:val>
                                        </p:tav>
                                        <p:tav tm="100000">
                                          <p:val>
                                            <p:strVal val="#ppt_x"/>
                                          </p:val>
                                        </p:tav>
                                      </p:tavLst>
                                    </p:anim>
                                    <p:anim calcmode="lin" valueType="num">
                                      <p:cBhvr additive="base">
                                        <p:cTn id="40" dur="500" fill="hold"/>
                                        <p:tgtEl>
                                          <p:spTgt spid="11"/>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fill="hold"/>
                                        <p:tgtEl>
                                          <p:spTgt spid="13"/>
                                        </p:tgtEl>
                                        <p:attrNameLst>
                                          <p:attrName>ppt_x</p:attrName>
                                        </p:attrNameLst>
                                      </p:cBhvr>
                                      <p:tavLst>
                                        <p:tav tm="0">
                                          <p:val>
                                            <p:strVal val="0-#ppt_w/2"/>
                                          </p:val>
                                        </p:tav>
                                        <p:tav tm="100000">
                                          <p:val>
                                            <p:strVal val="#ppt_x"/>
                                          </p:val>
                                        </p:tav>
                                      </p:tavLst>
                                    </p:anim>
                                    <p:anim calcmode="lin" valueType="num">
                                      <p:cBhvr additive="base">
                                        <p:cTn id="44"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animBg="1"/>
      <p:bldP spid="10" grpId="0" animBg="1"/>
      <p:bldP spid="11" grpId="0" animBg="1"/>
      <p:bldP spid="12" grpId="0" animBg="1"/>
      <p:bldP spid="13" grpId="0" animBg="1"/>
      <p:bldP spid="18" grpId="0"/>
      <p:bldP spid="2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1306285" y="595993"/>
            <a:ext cx="2011680" cy="645160"/>
          </a:xfrm>
          <a:prstGeom prst="rect">
            <a:avLst/>
          </a:prstGeom>
          <a:noFill/>
        </p:spPr>
        <p:txBody>
          <a:bodyPr wrap="none" rtlCol="0">
            <a:spAutoFit/>
          </a:bodyPr>
          <a:lstStyle/>
          <a:p>
            <a:pPr algn="l"/>
            <a:r>
              <a:rPr lang="zh-CN" altLang="en-US" sz="3600" b="1" dirty="0">
                <a:blipFill>
                  <a:blip r:embed="rId1"/>
                  <a:stretch>
                    <a:fillRect/>
                  </a:stretch>
                </a:blipFill>
                <a:latin typeface="微软雅黑" panose="020B0503020204020204" pitchFamily="34" charset="-122"/>
                <a:ea typeface="微软雅黑" panose="020B0503020204020204" pitchFamily="34" charset="-122"/>
              </a:rPr>
              <a:t>风门闭锁</a:t>
            </a:r>
            <a:endParaRPr lang="zh-CN" altLang="en-US" sz="3600" b="1" dirty="0">
              <a:blipFill>
                <a:blip r:embed="rId1"/>
                <a:stretch>
                  <a:fillRect/>
                </a:stretch>
              </a:blipFill>
              <a:latin typeface="微软雅黑" panose="020B0503020204020204" pitchFamily="34" charset="-122"/>
              <a:ea typeface="微软雅黑" panose="020B0503020204020204" pitchFamily="34" charset="-122"/>
            </a:endParaRPr>
          </a:p>
        </p:txBody>
      </p:sp>
      <p:sp>
        <p:nvSpPr>
          <p:cNvPr id="9" name="矩形 8"/>
          <p:cNvSpPr/>
          <p:nvPr/>
        </p:nvSpPr>
        <p:spPr>
          <a:xfrm flipH="1">
            <a:off x="1214111" y="697591"/>
            <a:ext cx="108000" cy="432000"/>
          </a:xfrm>
          <a:prstGeom prst="rect">
            <a:avLst/>
          </a:prstGeom>
          <a:blipFill>
            <a:blip r:embed="rId2" cstate="screen"/>
            <a:stretch>
              <a:fillRect/>
            </a:stretch>
          </a:bli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blipFill>
                <a:blip r:embed="rId1"/>
                <a:stretch>
                  <a:fillRect/>
                </a:stretch>
              </a:blipFill>
            </a:endParaRPr>
          </a:p>
        </p:txBody>
      </p:sp>
      <p:grpSp>
        <p:nvGrpSpPr>
          <p:cNvPr id="38" name="组合 37"/>
          <p:cNvGrpSpPr/>
          <p:nvPr>
            <p:custDataLst>
              <p:tags r:id="rId3"/>
            </p:custDataLst>
          </p:nvPr>
        </p:nvGrpSpPr>
        <p:grpSpPr>
          <a:xfrm>
            <a:off x="3524250" y="1524635"/>
            <a:ext cx="5253355" cy="4740910"/>
            <a:chOff x="5302241" y="1984362"/>
            <a:chExt cx="2786082" cy="2786082"/>
          </a:xfrm>
        </p:grpSpPr>
        <p:sp>
          <p:nvSpPr>
            <p:cNvPr id="39" name="椭圆 38"/>
            <p:cNvSpPr/>
            <p:nvPr>
              <p:custDataLst>
                <p:tags r:id="rId4"/>
              </p:custDataLst>
            </p:nvPr>
          </p:nvSpPr>
          <p:spPr>
            <a:xfrm>
              <a:off x="5634631" y="2296332"/>
              <a:ext cx="2103790" cy="2156919"/>
            </a:xfrm>
            <a:prstGeom prst="ellipse">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custDataLst>
                <p:tags r:id="rId5"/>
              </p:custDataLst>
            </p:nvPr>
          </p:nvSpPr>
          <p:spPr>
            <a:xfrm>
              <a:off x="5302241" y="1984362"/>
              <a:ext cx="2786082" cy="2786082"/>
            </a:xfrm>
            <a:prstGeom prst="ellipse">
              <a:avLst/>
            </a:prstGeom>
            <a:no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1" name="椭圆 40"/>
          <p:cNvSpPr/>
          <p:nvPr>
            <p:custDataLst>
              <p:tags r:id="rId6"/>
            </p:custDataLst>
          </p:nvPr>
        </p:nvSpPr>
        <p:spPr>
          <a:xfrm>
            <a:off x="8117692" y="2387426"/>
            <a:ext cx="720000" cy="720000"/>
          </a:xfrm>
          <a:prstGeom prst="ellipse">
            <a:avLst/>
          </a:prstGeom>
          <a:blipFill>
            <a:blip r:embed="rId7" cstate="screen"/>
            <a:stretch>
              <a:fillRect/>
            </a:stretch>
          </a:bli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custDataLst>
              <p:tags r:id="rId8"/>
            </p:custDataLst>
          </p:nvPr>
        </p:nvSpPr>
        <p:spPr>
          <a:xfrm>
            <a:off x="3385018" y="2456641"/>
            <a:ext cx="720000" cy="720000"/>
          </a:xfrm>
          <a:prstGeom prst="ellipse">
            <a:avLst/>
          </a:prstGeom>
          <a:blipFill>
            <a:blip r:embed="rId9" cstate="screen"/>
            <a:stretch>
              <a:fillRect/>
            </a:stretch>
          </a:bli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custDataLst>
              <p:tags r:id="rId10"/>
            </p:custDataLst>
          </p:nvPr>
        </p:nvSpPr>
        <p:spPr>
          <a:xfrm>
            <a:off x="7397916" y="5479046"/>
            <a:ext cx="720000" cy="720000"/>
          </a:xfrm>
          <a:prstGeom prst="ellipse">
            <a:avLst/>
          </a:prstGeom>
          <a:blipFill>
            <a:blip r:embed="rId11" cstate="screen"/>
            <a:stretch>
              <a:fillRect/>
            </a:stretch>
          </a:bli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custDataLst>
              <p:tags r:id="rId12"/>
            </p:custDataLst>
          </p:nvPr>
        </p:nvSpPr>
        <p:spPr>
          <a:xfrm>
            <a:off x="3756178" y="5094553"/>
            <a:ext cx="720000" cy="720000"/>
          </a:xfrm>
          <a:prstGeom prst="ellipse">
            <a:avLst/>
          </a:prstGeom>
          <a:blipFill>
            <a:blip r:embed="rId13" cstate="screen"/>
            <a:stretch>
              <a:fillRect/>
            </a:stretch>
          </a:bli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custDataLst>
              <p:tags r:id="rId14"/>
            </p:custDataLst>
          </p:nvPr>
        </p:nvSpPr>
        <p:spPr>
          <a:xfrm>
            <a:off x="5833270" y="1155130"/>
            <a:ext cx="720000" cy="720000"/>
          </a:xfrm>
          <a:prstGeom prst="ellipse">
            <a:avLst/>
          </a:prstGeom>
          <a:blipFill>
            <a:blip r:embed="rId15" cstate="screen"/>
            <a:stretch>
              <a:fillRect/>
            </a:stretch>
          </a:bli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descr="FMBS-B风门闭锁装置 (2)"/>
          <p:cNvPicPr>
            <a:picLocks noChangeAspect="1"/>
          </p:cNvPicPr>
          <p:nvPr/>
        </p:nvPicPr>
        <p:blipFill>
          <a:blip r:embed="rId16"/>
          <a:stretch>
            <a:fillRect/>
          </a:stretch>
        </p:blipFill>
        <p:spPr>
          <a:xfrm>
            <a:off x="4257675" y="2125345"/>
            <a:ext cx="3758565" cy="3524250"/>
          </a:xfrm>
          <a:prstGeom prst="ellipse">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4000">
        <p15:prstTrans prst="pageCurlDouble"/>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8" presetClass="emph" presetSubtype="0" fill="hold" grpId="0" nodeType="afterEffect">
                                  <p:stCondLst>
                                    <p:cond delay="0"/>
                                  </p:stCondLst>
                                  <p:childTnLst>
                                    <p:animRot by="21600000">
                                      <p:cBhvr>
                                        <p:cTn id="17" dur="2000" fill="hold"/>
                                        <p:tgtEl>
                                          <p:spTgt spid="42"/>
                                        </p:tgtEl>
                                        <p:attrNameLst>
                                          <p:attrName>r</p:attrName>
                                        </p:attrNameLst>
                                      </p:cBhvr>
                                    </p:animRot>
                                  </p:childTnLst>
                                </p:cTn>
                              </p:par>
                            </p:childTnLst>
                          </p:cTn>
                        </p:par>
                      </p:childTnLst>
                    </p:cTn>
                  </p:par>
                  <p:par>
                    <p:cTn id="18" fill="hold">
                      <p:stCondLst>
                        <p:cond delay="indefinite"/>
                      </p:stCondLst>
                      <p:childTnLst>
                        <p:par>
                          <p:cTn id="19" fill="hold">
                            <p:stCondLst>
                              <p:cond delay="0"/>
                            </p:stCondLst>
                            <p:childTnLst>
                              <p:par>
                                <p:cTn id="20" presetID="8" presetClass="emph" presetSubtype="0" fill="hold" grpId="0" nodeType="clickEffect">
                                  <p:stCondLst>
                                    <p:cond delay="0"/>
                                  </p:stCondLst>
                                  <p:childTnLst>
                                    <p:animRot by="21600000">
                                      <p:cBhvr>
                                        <p:cTn id="21" dur="2000" fill="hold"/>
                                        <p:tgtEl>
                                          <p:spTgt spid="44"/>
                                        </p:tgtEl>
                                        <p:attrNameLst>
                                          <p:attrName>r</p:attrName>
                                        </p:attrNameLst>
                                      </p:cBhvr>
                                    </p:animRot>
                                  </p:childTnLst>
                                </p:cTn>
                              </p:par>
                            </p:childTnLst>
                          </p:cTn>
                        </p:par>
                      </p:childTnLst>
                    </p:cTn>
                  </p:par>
                  <p:par>
                    <p:cTn id="22" fill="hold">
                      <p:stCondLst>
                        <p:cond delay="indefinite"/>
                      </p:stCondLst>
                      <p:childTnLst>
                        <p:par>
                          <p:cTn id="23" fill="hold">
                            <p:stCondLst>
                              <p:cond delay="0"/>
                            </p:stCondLst>
                            <p:childTnLst>
                              <p:par>
                                <p:cTn id="24" presetID="8" presetClass="emph" presetSubtype="0" fill="hold" grpId="0" nodeType="clickEffect">
                                  <p:stCondLst>
                                    <p:cond delay="0"/>
                                  </p:stCondLst>
                                  <p:childTnLst>
                                    <p:animRot by="21600000">
                                      <p:cBhvr>
                                        <p:cTn id="25" dur="2000" fill="hold"/>
                                        <p:tgtEl>
                                          <p:spTgt spid="45"/>
                                        </p:tgtEl>
                                        <p:attrNameLst>
                                          <p:attrName>r</p:attrName>
                                        </p:attrNameLst>
                                      </p:cBhvr>
                                    </p:animRot>
                                  </p:childTnLst>
                                </p:cTn>
                              </p:par>
                            </p:childTnLst>
                          </p:cTn>
                        </p:par>
                      </p:childTnLst>
                    </p:cTn>
                  </p:par>
                  <p:par>
                    <p:cTn id="26" fill="hold">
                      <p:stCondLst>
                        <p:cond delay="indefinite"/>
                      </p:stCondLst>
                      <p:childTnLst>
                        <p:par>
                          <p:cTn id="27" fill="hold">
                            <p:stCondLst>
                              <p:cond delay="0"/>
                            </p:stCondLst>
                            <p:childTnLst>
                              <p:par>
                                <p:cTn id="28" presetID="8" presetClass="emph" presetSubtype="0" fill="hold" grpId="0" nodeType="clickEffect">
                                  <p:stCondLst>
                                    <p:cond delay="0"/>
                                  </p:stCondLst>
                                  <p:childTnLst>
                                    <p:animRot by="21600000">
                                      <p:cBhvr>
                                        <p:cTn id="29" dur="2000" fill="hold"/>
                                        <p:tgtEl>
                                          <p:spTgt spid="41"/>
                                        </p:tgtEl>
                                        <p:attrNameLst>
                                          <p:attrName>r</p:attrName>
                                        </p:attrNameLst>
                                      </p:cBhvr>
                                    </p:animRot>
                                  </p:childTnLst>
                                </p:cTn>
                              </p:par>
                            </p:childTnLst>
                          </p:cTn>
                        </p:par>
                      </p:childTnLst>
                    </p:cTn>
                  </p:par>
                  <p:par>
                    <p:cTn id="30" fill="hold">
                      <p:stCondLst>
                        <p:cond delay="indefinite"/>
                      </p:stCondLst>
                      <p:childTnLst>
                        <p:par>
                          <p:cTn id="31" fill="hold">
                            <p:stCondLst>
                              <p:cond delay="0"/>
                            </p:stCondLst>
                            <p:childTnLst>
                              <p:par>
                                <p:cTn id="32" presetID="8" presetClass="emph" presetSubtype="0" fill="hold" grpId="0" nodeType="clickEffect">
                                  <p:stCondLst>
                                    <p:cond delay="0"/>
                                  </p:stCondLst>
                                  <p:childTnLst>
                                    <p:animRot by="21600000">
                                      <p:cBhvr>
                                        <p:cTn id="33" dur="2000" fill="hold"/>
                                        <p:tgtEl>
                                          <p:spTgt spid="4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animBg="1"/>
      <p:bldP spid="41" grpId="0" bldLvl="0" animBg="1"/>
      <p:bldP spid="42" grpId="0" bldLvl="0" animBg="1"/>
      <p:bldP spid="43" grpId="0" bldLvl="0" animBg="1"/>
      <p:bldP spid="44" grpId="0" bldLvl="0" animBg="1"/>
      <p:bldP spid="45"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1306285" y="595993"/>
            <a:ext cx="3840480" cy="645160"/>
          </a:xfrm>
          <a:prstGeom prst="rect">
            <a:avLst/>
          </a:prstGeom>
          <a:noFill/>
        </p:spPr>
        <p:txBody>
          <a:bodyPr wrap="none" rtlCol="0">
            <a:spAutoFit/>
          </a:bodyPr>
          <a:lstStyle/>
          <a:p>
            <a:pPr algn="l"/>
            <a:r>
              <a:rPr lang="zh-CN" altLang="en-US" sz="3600" b="1" dirty="0">
                <a:blipFill>
                  <a:blip r:embed="rId1"/>
                  <a:stretch>
                    <a:fillRect/>
                  </a:stretch>
                </a:blipFill>
                <a:latin typeface="微软雅黑" panose="020B0503020204020204" pitchFamily="34" charset="-122"/>
                <a:ea typeface="微软雅黑" panose="020B0503020204020204" pitchFamily="34" charset="-122"/>
              </a:rPr>
              <a:t>风门闭锁组成结构</a:t>
            </a:r>
            <a:endParaRPr lang="zh-CN" altLang="en-US" sz="3600" b="1" dirty="0">
              <a:blipFill>
                <a:blip r:embed="rId1"/>
                <a:stretch>
                  <a:fillRect/>
                </a:stretch>
              </a:blipFill>
              <a:latin typeface="微软雅黑" panose="020B0503020204020204" pitchFamily="34" charset="-122"/>
              <a:ea typeface="微软雅黑" panose="020B0503020204020204" pitchFamily="34" charset="-122"/>
            </a:endParaRPr>
          </a:p>
        </p:txBody>
      </p:sp>
      <p:sp>
        <p:nvSpPr>
          <p:cNvPr id="9" name="矩形 8"/>
          <p:cNvSpPr/>
          <p:nvPr/>
        </p:nvSpPr>
        <p:spPr>
          <a:xfrm flipH="1">
            <a:off x="1214111" y="697591"/>
            <a:ext cx="108000" cy="432000"/>
          </a:xfrm>
          <a:prstGeom prst="rect">
            <a:avLst/>
          </a:prstGeom>
          <a:blipFill>
            <a:blip r:embed="rId2" cstate="screen"/>
            <a:stretch>
              <a:fillRect/>
            </a:stretch>
          </a:bli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blipFill>
                <a:blip r:embed="rId1"/>
                <a:stretch>
                  <a:fillRect/>
                </a:stretch>
              </a:blipFill>
            </a:endParaRPr>
          </a:p>
        </p:txBody>
      </p:sp>
      <p:sp>
        <p:nvSpPr>
          <p:cNvPr id="10" name="文本框 9"/>
          <p:cNvSpPr txBox="1"/>
          <p:nvPr/>
        </p:nvSpPr>
        <p:spPr>
          <a:xfrm>
            <a:off x="861357" y="2288812"/>
            <a:ext cx="3075731" cy="829945"/>
          </a:xfrm>
          <a:prstGeom prst="rect">
            <a:avLst/>
          </a:prstGeom>
          <a:noFill/>
        </p:spPr>
        <p:txBody>
          <a:bodyPr wrap="square" rtlCol="0">
            <a:spAutoFit/>
          </a:bodyPr>
          <a:lstStyle/>
          <a:p>
            <a:pPr algn="just">
              <a:lnSpc>
                <a:spcPct val="150000"/>
              </a:lnSpc>
            </a:pPr>
            <a:r>
              <a:rPr lang="zh-CN" altLang="en-US" sz="1600" dirty="0">
                <a:solidFill>
                  <a:schemeClr val="bg1">
                    <a:lumMod val="95000"/>
                  </a:schemeClr>
                </a:solidFill>
                <a:latin typeface="微软雅黑" panose="020B0503020204020204" pitchFamily="34" charset="-122"/>
                <a:ea typeface="微软雅黑" panose="020B0503020204020204" pitchFamily="34" charset="-122"/>
              </a:rPr>
              <a:t>风门闭锁主要由：KXJ0.2/127型矿用隔爆兼本安型风门控制器</a:t>
            </a:r>
            <a:endParaRPr lang="zh-CN" altLang="en-US" sz="16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889068" y="4832769"/>
            <a:ext cx="2604653" cy="829945"/>
          </a:xfrm>
          <a:prstGeom prst="rect">
            <a:avLst/>
          </a:prstGeom>
          <a:noFill/>
        </p:spPr>
        <p:txBody>
          <a:bodyPr wrap="square" rtlCol="0">
            <a:spAutoFit/>
          </a:bodyPr>
          <a:lstStyle/>
          <a:p>
            <a:pPr algn="just">
              <a:lnSpc>
                <a:spcPct val="150000"/>
              </a:lnSpc>
            </a:pPr>
            <a:r>
              <a:rPr lang="zh-CN" altLang="en-US" sz="1600" dirty="0">
                <a:solidFill>
                  <a:schemeClr val="bg1">
                    <a:lumMod val="95000"/>
                  </a:schemeClr>
                </a:solidFill>
                <a:latin typeface="微软雅黑" panose="020B0503020204020204" pitchFamily="34" charset="-122"/>
                <a:ea typeface="微软雅黑" panose="020B0503020204020204" pitchFamily="34" charset="-122"/>
              </a:rPr>
              <a:t>GUG8型矿用本安型红外传感器</a:t>
            </a:r>
            <a:endParaRPr lang="zh-CN" altLang="en-US" sz="16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778230" y="3560324"/>
            <a:ext cx="2709554" cy="829945"/>
          </a:xfrm>
          <a:prstGeom prst="rect">
            <a:avLst/>
          </a:prstGeom>
          <a:noFill/>
        </p:spPr>
        <p:txBody>
          <a:bodyPr wrap="square" rtlCol="0">
            <a:spAutoFit/>
          </a:bodyPr>
          <a:lstStyle/>
          <a:p>
            <a:pPr algn="just">
              <a:lnSpc>
                <a:spcPct val="150000"/>
              </a:lnSpc>
            </a:pPr>
            <a:r>
              <a:rPr lang="zh-CN" altLang="en-US" sz="1600" dirty="0">
                <a:solidFill>
                  <a:schemeClr val="bg1">
                    <a:lumMod val="95000"/>
                  </a:schemeClr>
                </a:solidFill>
                <a:latin typeface="微软雅黑" panose="020B0503020204020204" pitchFamily="34" charset="-122"/>
                <a:ea typeface="微软雅黑" panose="020B0503020204020204" pitchFamily="34" charset="-122"/>
              </a:rPr>
              <a:t>KXB12矿用本安型声光报警箱</a:t>
            </a:r>
            <a:endParaRPr lang="zh-CN" altLang="en-US" sz="1600" dirty="0">
              <a:solidFill>
                <a:schemeClr val="bg1">
                  <a:lumMod val="95000"/>
                </a:scheme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3680203" y="2497117"/>
            <a:ext cx="5336320" cy="2569808"/>
            <a:chOff x="3680203" y="2497117"/>
            <a:chExt cx="5336320" cy="2569808"/>
          </a:xfrm>
        </p:grpSpPr>
        <p:sp>
          <p:nvSpPr>
            <p:cNvPr id="11" name="Freeform 55"/>
            <p:cNvSpPr/>
            <p:nvPr/>
          </p:nvSpPr>
          <p:spPr bwMode="auto">
            <a:xfrm>
              <a:off x="4945267" y="2658407"/>
              <a:ext cx="2849563" cy="1717675"/>
            </a:xfrm>
            <a:custGeom>
              <a:avLst/>
              <a:gdLst>
                <a:gd name="T0" fmla="*/ 396 w 670"/>
                <a:gd name="T1" fmla="*/ 0 h 402"/>
                <a:gd name="T2" fmla="*/ 261 w 670"/>
                <a:gd name="T3" fmla="*/ 99 h 402"/>
                <a:gd name="T4" fmla="*/ 224 w 670"/>
                <a:gd name="T5" fmla="*/ 93 h 402"/>
                <a:gd name="T6" fmla="*/ 124 w 670"/>
                <a:gd name="T7" fmla="*/ 163 h 402"/>
                <a:gd name="T8" fmla="*/ 119 w 670"/>
                <a:gd name="T9" fmla="*/ 163 h 402"/>
                <a:gd name="T10" fmla="*/ 0 w 670"/>
                <a:gd name="T11" fmla="*/ 283 h 402"/>
                <a:gd name="T12" fmla="*/ 119 w 670"/>
                <a:gd name="T13" fmla="*/ 402 h 402"/>
                <a:gd name="T14" fmla="*/ 551 w 670"/>
                <a:gd name="T15" fmla="*/ 402 h 402"/>
                <a:gd name="T16" fmla="*/ 670 w 670"/>
                <a:gd name="T17" fmla="*/ 283 h 402"/>
                <a:gd name="T18" fmla="*/ 551 w 670"/>
                <a:gd name="T19" fmla="*/ 163 h 402"/>
                <a:gd name="T20" fmla="*/ 535 w 670"/>
                <a:gd name="T21" fmla="*/ 163 h 402"/>
                <a:gd name="T22" fmla="*/ 537 w 670"/>
                <a:gd name="T23" fmla="*/ 141 h 402"/>
                <a:gd name="T24" fmla="*/ 396 w 670"/>
                <a:gd name="T25" fmla="*/ 0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70" h="402">
                  <a:moveTo>
                    <a:pt x="396" y="0"/>
                  </a:moveTo>
                  <a:cubicBezTo>
                    <a:pt x="332" y="0"/>
                    <a:pt x="278" y="42"/>
                    <a:pt x="261" y="99"/>
                  </a:cubicBezTo>
                  <a:cubicBezTo>
                    <a:pt x="249" y="95"/>
                    <a:pt x="237" y="93"/>
                    <a:pt x="224" y="93"/>
                  </a:cubicBezTo>
                  <a:cubicBezTo>
                    <a:pt x="178" y="93"/>
                    <a:pt x="138" y="122"/>
                    <a:pt x="124" y="163"/>
                  </a:cubicBezTo>
                  <a:cubicBezTo>
                    <a:pt x="119" y="163"/>
                    <a:pt x="119" y="163"/>
                    <a:pt x="119" y="163"/>
                  </a:cubicBezTo>
                  <a:cubicBezTo>
                    <a:pt x="53" y="163"/>
                    <a:pt x="0" y="217"/>
                    <a:pt x="0" y="283"/>
                  </a:cubicBezTo>
                  <a:cubicBezTo>
                    <a:pt x="0" y="349"/>
                    <a:pt x="53" y="402"/>
                    <a:pt x="119" y="402"/>
                  </a:cubicBezTo>
                  <a:cubicBezTo>
                    <a:pt x="551" y="402"/>
                    <a:pt x="551" y="402"/>
                    <a:pt x="551" y="402"/>
                  </a:cubicBezTo>
                  <a:cubicBezTo>
                    <a:pt x="617" y="402"/>
                    <a:pt x="670" y="349"/>
                    <a:pt x="670" y="283"/>
                  </a:cubicBezTo>
                  <a:cubicBezTo>
                    <a:pt x="670" y="217"/>
                    <a:pt x="617" y="163"/>
                    <a:pt x="551" y="163"/>
                  </a:cubicBezTo>
                  <a:cubicBezTo>
                    <a:pt x="535" y="163"/>
                    <a:pt x="535" y="163"/>
                    <a:pt x="535" y="163"/>
                  </a:cubicBezTo>
                  <a:cubicBezTo>
                    <a:pt x="536" y="156"/>
                    <a:pt x="537" y="149"/>
                    <a:pt x="537" y="141"/>
                  </a:cubicBezTo>
                  <a:cubicBezTo>
                    <a:pt x="537" y="63"/>
                    <a:pt x="474" y="0"/>
                    <a:pt x="396" y="0"/>
                  </a:cubicBezTo>
                </a:path>
              </a:pathLst>
            </a:custGeom>
            <a:blipFill>
              <a:blip r:embed="rId3"/>
              <a:stretch>
                <a:fillRect/>
              </a:stretch>
            </a:blipFill>
            <a:ln>
              <a:noFill/>
            </a:ln>
          </p:spPr>
          <p:txBody>
            <a:bodyPr vert="horz" wrap="square" lIns="91440" tIns="45720" rIns="91440" bIns="45720" numCol="1" anchor="t" anchorCtr="0" compatLnSpc="1"/>
            <a:lstStyle/>
            <a:p>
              <a:endParaRPr lang="zh-CN" altLang="en-US"/>
            </a:p>
          </p:txBody>
        </p:sp>
        <p:cxnSp>
          <p:nvCxnSpPr>
            <p:cNvPr id="12" name="直接箭头连接符 11"/>
            <p:cNvCxnSpPr/>
            <p:nvPr/>
          </p:nvCxnSpPr>
          <p:spPr>
            <a:xfrm flipH="1" flipV="1">
              <a:off x="4122653" y="2605974"/>
              <a:ext cx="1001548" cy="709562"/>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直接箭头连接符 12"/>
            <p:cNvCxnSpPr/>
            <p:nvPr/>
          </p:nvCxnSpPr>
          <p:spPr>
            <a:xfrm flipH="1">
              <a:off x="4122653" y="4357363"/>
              <a:ext cx="1001548" cy="709562"/>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5629747" y="3469967"/>
              <a:ext cx="1620957" cy="523220"/>
            </a:xfrm>
            <a:prstGeom prst="rect">
              <a:avLst/>
            </a:prstGeom>
          </p:spPr>
          <p:txBody>
            <a:bodyPr wrap="none">
              <a:spAutoFit/>
            </a:bodyPr>
            <a:lstStyle/>
            <a:p>
              <a:r>
                <a:rPr lang="zh-CN" altLang="en-US" sz="2800" dirty="0">
                  <a:solidFill>
                    <a:schemeClr val="bg1">
                      <a:lumMod val="95000"/>
                    </a:schemeClr>
                  </a:solidFill>
                  <a:latin typeface="微软雅黑" panose="020B0503020204020204" pitchFamily="34" charset="-122"/>
                  <a:ea typeface="微软雅黑" panose="020B0503020204020204" pitchFamily="34" charset="-122"/>
                </a:rPr>
                <a:t>部门职责</a:t>
              </a:r>
              <a:endParaRPr lang="zh-CN" altLang="en-US" sz="2800" dirty="0">
                <a:solidFill>
                  <a:schemeClr val="bg1">
                    <a:lumMod val="95000"/>
                  </a:schemeClr>
                </a:solidFill>
              </a:endParaRPr>
            </a:p>
          </p:txBody>
        </p:sp>
        <p:cxnSp>
          <p:nvCxnSpPr>
            <p:cNvPr id="16" name="直接箭头连接符 15"/>
            <p:cNvCxnSpPr/>
            <p:nvPr/>
          </p:nvCxnSpPr>
          <p:spPr>
            <a:xfrm flipH="1">
              <a:off x="3680203" y="3828116"/>
              <a:ext cx="1265064" cy="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直接箭头连接符 17"/>
            <p:cNvCxnSpPr/>
            <p:nvPr/>
          </p:nvCxnSpPr>
          <p:spPr>
            <a:xfrm flipV="1">
              <a:off x="7584314" y="2497117"/>
              <a:ext cx="1001548" cy="709562"/>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直接箭头连接符 18"/>
            <p:cNvCxnSpPr/>
            <p:nvPr/>
          </p:nvCxnSpPr>
          <p:spPr>
            <a:xfrm>
              <a:off x="7584314" y="4248506"/>
              <a:ext cx="1001548" cy="709562"/>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直接箭头连接符 19"/>
            <p:cNvCxnSpPr/>
            <p:nvPr/>
          </p:nvCxnSpPr>
          <p:spPr>
            <a:xfrm>
              <a:off x="7751459" y="3719259"/>
              <a:ext cx="1265064" cy="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sp>
        <p:nvSpPr>
          <p:cNvPr id="21" name="文本框 20"/>
          <p:cNvSpPr txBox="1"/>
          <p:nvPr/>
        </p:nvSpPr>
        <p:spPr>
          <a:xfrm>
            <a:off x="8746170" y="2197770"/>
            <a:ext cx="2589223" cy="829945"/>
          </a:xfrm>
          <a:prstGeom prst="rect">
            <a:avLst/>
          </a:prstGeom>
          <a:noFill/>
        </p:spPr>
        <p:txBody>
          <a:bodyPr wrap="square" rtlCol="0">
            <a:spAutoFit/>
          </a:bodyPr>
          <a:lstStyle/>
          <a:p>
            <a:pPr algn="just">
              <a:lnSpc>
                <a:spcPct val="150000"/>
              </a:lnSpc>
            </a:pPr>
            <a:r>
              <a:rPr lang="zh-CN" altLang="en-US" sz="1600" dirty="0">
                <a:solidFill>
                  <a:schemeClr val="bg1">
                    <a:lumMod val="95000"/>
                  </a:schemeClr>
                </a:solidFill>
                <a:latin typeface="微软雅黑" panose="020B0503020204020204" pitchFamily="34" charset="-122"/>
                <a:ea typeface="微软雅黑" panose="020B0503020204020204" pitchFamily="34" charset="-122"/>
              </a:rPr>
              <a:t>，GUC15型矿用本安型位置传感器</a:t>
            </a:r>
            <a:endParaRPr lang="zh-CN" altLang="en-US" sz="16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8722682" y="4783290"/>
            <a:ext cx="2513354" cy="829945"/>
          </a:xfrm>
          <a:prstGeom prst="rect">
            <a:avLst/>
          </a:prstGeom>
          <a:noFill/>
        </p:spPr>
        <p:txBody>
          <a:bodyPr wrap="square" rtlCol="0">
            <a:spAutoFit/>
          </a:bodyPr>
          <a:lstStyle/>
          <a:p>
            <a:pPr algn="just">
              <a:lnSpc>
                <a:spcPct val="150000"/>
              </a:lnSpc>
            </a:pPr>
            <a:r>
              <a:rPr lang="zh-CN" altLang="en-US" sz="1600" dirty="0">
                <a:solidFill>
                  <a:schemeClr val="bg1">
                    <a:lumMod val="95000"/>
                  </a:schemeClr>
                </a:solidFill>
                <a:latin typeface="微软雅黑" panose="020B0503020204020204" pitchFamily="34" charset="-122"/>
                <a:ea typeface="微软雅黑" panose="020B0503020204020204" pitchFamily="34" charset="-122"/>
              </a:rPr>
              <a:t>CFHC10-0.8矿用本安型气动电磁阀等组成</a:t>
            </a:r>
            <a:endParaRPr lang="zh-CN" altLang="en-US" sz="16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9097420" y="3520082"/>
            <a:ext cx="2554253" cy="829945"/>
          </a:xfrm>
          <a:prstGeom prst="rect">
            <a:avLst/>
          </a:prstGeom>
          <a:noFill/>
        </p:spPr>
        <p:txBody>
          <a:bodyPr wrap="square" rtlCol="0">
            <a:spAutoFit/>
          </a:bodyPr>
          <a:lstStyle/>
          <a:p>
            <a:pPr algn="just">
              <a:lnSpc>
                <a:spcPct val="150000"/>
              </a:lnSpc>
            </a:pPr>
            <a:r>
              <a:rPr lang="zh-CN" altLang="en-US" sz="1600" dirty="0">
                <a:solidFill>
                  <a:schemeClr val="bg1">
                    <a:lumMod val="95000"/>
                  </a:schemeClr>
                </a:solidFill>
                <a:latin typeface="微软雅黑" panose="020B0503020204020204" pitchFamily="34" charset="-122"/>
                <a:ea typeface="微软雅黑" panose="020B0503020204020204" pitchFamily="34" charset="-122"/>
              </a:rPr>
              <a:t>AHS-12矿用本安型控制按钮</a:t>
            </a:r>
            <a:endParaRPr lang="zh-CN" altLang="en-US" sz="1600" dirty="0">
              <a:solidFill>
                <a:schemeClr val="bg1">
                  <a:lumMod val="9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Tm="4000">
        <p:blinds dir="vert"/>
      </p:transition>
    </mc:Choice>
    <mc:Fallback>
      <p:transition spd="slow" advTm="4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par>
                                <p:cTn id="20" presetID="41" presetClass="entr" presetSubtype="0" fill="hold" grpId="0" nodeType="withEffect">
                                  <p:stCondLst>
                                    <p:cond delay="0"/>
                                  </p:stCondLst>
                                  <p:iterate type="lt">
                                    <p:tmPct val="10000"/>
                                  </p:iterate>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10"/>
                                        </p:tgtEl>
                                        <p:attrNameLst>
                                          <p:attrName>ppt_y</p:attrName>
                                        </p:attrNameLst>
                                      </p:cBhvr>
                                      <p:tavLst>
                                        <p:tav tm="0">
                                          <p:val>
                                            <p:strVal val="#ppt_y"/>
                                          </p:val>
                                        </p:tav>
                                        <p:tav tm="100000">
                                          <p:val>
                                            <p:strVal val="#ppt_y"/>
                                          </p:val>
                                        </p:tav>
                                      </p:tavLst>
                                    </p:anim>
                                    <p:anim calcmode="lin" valueType="num">
                                      <p:cBhvr>
                                        <p:cTn id="24"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10"/>
                                        </p:tgtEl>
                                      </p:cBhvr>
                                    </p:animEffect>
                                  </p:childTnLst>
                                </p:cTn>
                              </p:par>
                              <p:par>
                                <p:cTn id="27" presetID="41" presetClass="entr" presetSubtype="0" fill="hold" grpId="0" nodeType="withEffect">
                                  <p:stCondLst>
                                    <p:cond delay="0"/>
                                  </p:stCondLst>
                                  <p:iterate type="lt">
                                    <p:tmPct val="10000"/>
                                  </p:iterate>
                                  <p:childTnLst>
                                    <p:set>
                                      <p:cBhvr>
                                        <p:cTn id="28" dur="1" fill="hold">
                                          <p:stCondLst>
                                            <p:cond delay="0"/>
                                          </p:stCondLst>
                                        </p:cTn>
                                        <p:tgtEl>
                                          <p:spTgt spid="17"/>
                                        </p:tgtEl>
                                        <p:attrNameLst>
                                          <p:attrName>style.visibility</p:attrName>
                                        </p:attrNameLst>
                                      </p:cBhvr>
                                      <p:to>
                                        <p:strVal val="visible"/>
                                      </p:to>
                                    </p:set>
                                    <p:anim calcmode="lin" valueType="num">
                                      <p:cBhvr>
                                        <p:cTn id="29"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17"/>
                                        </p:tgtEl>
                                        <p:attrNameLst>
                                          <p:attrName>ppt_y</p:attrName>
                                        </p:attrNameLst>
                                      </p:cBhvr>
                                      <p:tavLst>
                                        <p:tav tm="0">
                                          <p:val>
                                            <p:strVal val="#ppt_y"/>
                                          </p:val>
                                        </p:tav>
                                        <p:tav tm="100000">
                                          <p:val>
                                            <p:strVal val="#ppt_y"/>
                                          </p:val>
                                        </p:tav>
                                      </p:tavLst>
                                    </p:anim>
                                    <p:anim calcmode="lin" valueType="num">
                                      <p:cBhvr>
                                        <p:cTn id="31"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17"/>
                                        </p:tgtEl>
                                      </p:cBhvr>
                                    </p:animEffect>
                                  </p:childTnLst>
                                </p:cTn>
                              </p:par>
                              <p:par>
                                <p:cTn id="34" presetID="41" presetClass="entr" presetSubtype="0" fill="hold" grpId="0" nodeType="withEffect">
                                  <p:stCondLst>
                                    <p:cond delay="0"/>
                                  </p:stCondLst>
                                  <p:iterate type="lt">
                                    <p:tmPct val="10000"/>
                                  </p:iterate>
                                  <p:childTnLst>
                                    <p:set>
                                      <p:cBhvr>
                                        <p:cTn id="35" dur="1" fill="hold">
                                          <p:stCondLst>
                                            <p:cond delay="0"/>
                                          </p:stCondLst>
                                        </p:cTn>
                                        <p:tgtEl>
                                          <p:spTgt spid="15"/>
                                        </p:tgtEl>
                                        <p:attrNameLst>
                                          <p:attrName>style.visibility</p:attrName>
                                        </p:attrNameLst>
                                      </p:cBhvr>
                                      <p:to>
                                        <p:strVal val="visible"/>
                                      </p:to>
                                    </p:set>
                                    <p:anim calcmode="lin" valueType="num">
                                      <p:cBhvr>
                                        <p:cTn id="36"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15"/>
                                        </p:tgtEl>
                                        <p:attrNameLst>
                                          <p:attrName>ppt_y</p:attrName>
                                        </p:attrNameLst>
                                      </p:cBhvr>
                                      <p:tavLst>
                                        <p:tav tm="0">
                                          <p:val>
                                            <p:strVal val="#ppt_y"/>
                                          </p:val>
                                        </p:tav>
                                        <p:tav tm="100000">
                                          <p:val>
                                            <p:strVal val="#ppt_y"/>
                                          </p:val>
                                        </p:tav>
                                      </p:tavLst>
                                    </p:anim>
                                    <p:anim calcmode="lin" valueType="num">
                                      <p:cBhvr>
                                        <p:cTn id="38"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15"/>
                                        </p:tgtEl>
                                      </p:cBhvr>
                                    </p:animEffect>
                                  </p:childTnLst>
                                </p:cTn>
                              </p:par>
                              <p:par>
                                <p:cTn id="41" presetID="41" presetClass="entr" presetSubtype="0" fill="hold" grpId="0" nodeType="withEffect">
                                  <p:stCondLst>
                                    <p:cond delay="0"/>
                                  </p:stCondLst>
                                  <p:iterate type="lt">
                                    <p:tmPct val="10000"/>
                                  </p:iterate>
                                  <p:childTnLst>
                                    <p:set>
                                      <p:cBhvr>
                                        <p:cTn id="42" dur="1" fill="hold">
                                          <p:stCondLst>
                                            <p:cond delay="0"/>
                                          </p:stCondLst>
                                        </p:cTn>
                                        <p:tgtEl>
                                          <p:spTgt spid="21"/>
                                        </p:tgtEl>
                                        <p:attrNameLst>
                                          <p:attrName>style.visibility</p:attrName>
                                        </p:attrNameLst>
                                      </p:cBhvr>
                                      <p:to>
                                        <p:strVal val="visible"/>
                                      </p:to>
                                    </p:set>
                                    <p:anim calcmode="lin" valueType="num">
                                      <p:cBhvr>
                                        <p:cTn id="43"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21"/>
                                        </p:tgtEl>
                                        <p:attrNameLst>
                                          <p:attrName>ppt_y</p:attrName>
                                        </p:attrNameLst>
                                      </p:cBhvr>
                                      <p:tavLst>
                                        <p:tav tm="0">
                                          <p:val>
                                            <p:strVal val="#ppt_y"/>
                                          </p:val>
                                        </p:tav>
                                        <p:tav tm="100000">
                                          <p:val>
                                            <p:strVal val="#ppt_y"/>
                                          </p:val>
                                        </p:tav>
                                      </p:tavLst>
                                    </p:anim>
                                    <p:anim calcmode="lin" valueType="num">
                                      <p:cBhvr>
                                        <p:cTn id="45"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21"/>
                                        </p:tgtEl>
                                      </p:cBhvr>
                                    </p:animEffect>
                                  </p:childTnLst>
                                </p:cTn>
                              </p:par>
                              <p:par>
                                <p:cTn id="48" presetID="41" presetClass="entr" presetSubtype="0" fill="hold" grpId="0" nodeType="withEffect">
                                  <p:stCondLst>
                                    <p:cond delay="0"/>
                                  </p:stCondLst>
                                  <p:iterate type="lt">
                                    <p:tmPct val="10000"/>
                                  </p:iterate>
                                  <p:childTnLst>
                                    <p:set>
                                      <p:cBhvr>
                                        <p:cTn id="49" dur="1" fill="hold">
                                          <p:stCondLst>
                                            <p:cond delay="0"/>
                                          </p:stCondLst>
                                        </p:cTn>
                                        <p:tgtEl>
                                          <p:spTgt spid="23"/>
                                        </p:tgtEl>
                                        <p:attrNameLst>
                                          <p:attrName>style.visibility</p:attrName>
                                        </p:attrNameLst>
                                      </p:cBhvr>
                                      <p:to>
                                        <p:strVal val="visible"/>
                                      </p:to>
                                    </p:set>
                                    <p:anim calcmode="lin" valueType="num">
                                      <p:cBhvr>
                                        <p:cTn id="50"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51" dur="500" fill="hold"/>
                                        <p:tgtEl>
                                          <p:spTgt spid="23"/>
                                        </p:tgtEl>
                                        <p:attrNameLst>
                                          <p:attrName>ppt_y</p:attrName>
                                        </p:attrNameLst>
                                      </p:cBhvr>
                                      <p:tavLst>
                                        <p:tav tm="0">
                                          <p:val>
                                            <p:strVal val="#ppt_y"/>
                                          </p:val>
                                        </p:tav>
                                        <p:tav tm="100000">
                                          <p:val>
                                            <p:strVal val="#ppt_y"/>
                                          </p:val>
                                        </p:tav>
                                      </p:tavLst>
                                    </p:anim>
                                    <p:anim calcmode="lin" valueType="num">
                                      <p:cBhvr>
                                        <p:cTn id="52"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53" dur="5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54" dur="500" tmFilter="0,0; .5, 1; 1, 1"/>
                                        <p:tgtEl>
                                          <p:spTgt spid="23"/>
                                        </p:tgtEl>
                                      </p:cBhvr>
                                    </p:animEffect>
                                  </p:childTnLst>
                                </p:cTn>
                              </p:par>
                              <p:par>
                                <p:cTn id="55" presetID="41" presetClass="entr" presetSubtype="0" fill="hold" grpId="0" nodeType="withEffect">
                                  <p:stCondLst>
                                    <p:cond delay="0"/>
                                  </p:stCondLst>
                                  <p:iterate type="lt">
                                    <p:tmPct val="10000"/>
                                  </p:iterate>
                                  <p:childTnLst>
                                    <p:set>
                                      <p:cBhvr>
                                        <p:cTn id="56" dur="1" fill="hold">
                                          <p:stCondLst>
                                            <p:cond delay="0"/>
                                          </p:stCondLst>
                                        </p:cTn>
                                        <p:tgtEl>
                                          <p:spTgt spid="22"/>
                                        </p:tgtEl>
                                        <p:attrNameLst>
                                          <p:attrName>style.visibility</p:attrName>
                                        </p:attrNameLst>
                                      </p:cBhvr>
                                      <p:to>
                                        <p:strVal val="visible"/>
                                      </p:to>
                                    </p:set>
                                    <p:anim calcmode="lin" valueType="num">
                                      <p:cBhvr>
                                        <p:cTn id="57"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58" dur="500" fill="hold"/>
                                        <p:tgtEl>
                                          <p:spTgt spid="22"/>
                                        </p:tgtEl>
                                        <p:attrNameLst>
                                          <p:attrName>ppt_y</p:attrName>
                                        </p:attrNameLst>
                                      </p:cBhvr>
                                      <p:tavLst>
                                        <p:tav tm="0">
                                          <p:val>
                                            <p:strVal val="#ppt_y"/>
                                          </p:val>
                                        </p:tav>
                                        <p:tav tm="100000">
                                          <p:val>
                                            <p:strVal val="#ppt_y"/>
                                          </p:val>
                                        </p:tav>
                                      </p:tavLst>
                                    </p:anim>
                                    <p:anim calcmode="lin" valueType="num">
                                      <p:cBhvr>
                                        <p:cTn id="59"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60"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61" dur="500" tmFilter="0,0; .5, 1; 1, 1"/>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animBg="1"/>
      <p:bldP spid="10" grpId="0"/>
      <p:bldP spid="15" grpId="0"/>
      <p:bldP spid="17" grpId="0"/>
      <p:bldP spid="21" grpId="0"/>
      <p:bldP spid="22" grpId="0"/>
      <p:bldP spid="2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custDataLst>
              <p:tags r:id="rId1"/>
            </p:custDataLst>
          </p:nvPr>
        </p:nvGrpSpPr>
        <p:grpSpPr>
          <a:xfrm rot="20940417">
            <a:off x="1591301" y="3340592"/>
            <a:ext cx="8750301" cy="437040"/>
            <a:chOff x="1727200" y="3090863"/>
            <a:chExt cx="8750301" cy="663575"/>
          </a:xfrm>
        </p:grpSpPr>
        <p:sp>
          <p:nvSpPr>
            <p:cNvPr id="7" name="Freeform 5"/>
            <p:cNvSpPr/>
            <p:nvPr>
              <p:custDataLst>
                <p:tags r:id="rId2"/>
              </p:custDataLst>
            </p:nvPr>
          </p:nvSpPr>
          <p:spPr bwMode="auto">
            <a:xfrm>
              <a:off x="3338513" y="3133725"/>
              <a:ext cx="33338" cy="34925"/>
            </a:xfrm>
            <a:custGeom>
              <a:avLst/>
              <a:gdLst>
                <a:gd name="T0" fmla="*/ 8 w 8"/>
                <a:gd name="T1" fmla="*/ 0 h 8"/>
                <a:gd name="T2" fmla="*/ 0 w 8"/>
                <a:gd name="T3" fmla="*/ 0 h 8"/>
                <a:gd name="T4" fmla="*/ 0 w 8"/>
                <a:gd name="T5" fmla="*/ 8 h 8"/>
                <a:gd name="T6" fmla="*/ 8 w 8"/>
                <a:gd name="T7" fmla="*/ 8 h 8"/>
                <a:gd name="T8" fmla="*/ 8 w 8"/>
                <a:gd name="T9" fmla="*/ 0 h 8"/>
              </a:gdLst>
              <a:ahLst/>
              <a:cxnLst>
                <a:cxn ang="0">
                  <a:pos x="T0" y="T1"/>
                </a:cxn>
                <a:cxn ang="0">
                  <a:pos x="T2" y="T3"/>
                </a:cxn>
                <a:cxn ang="0">
                  <a:pos x="T4" y="T5"/>
                </a:cxn>
                <a:cxn ang="0">
                  <a:pos x="T6" y="T7"/>
                </a:cxn>
                <a:cxn ang="0">
                  <a:pos x="T8" y="T9"/>
                </a:cxn>
              </a:cxnLst>
              <a:rect l="0" t="0" r="r" b="b"/>
              <a:pathLst>
                <a:path w="8" h="8">
                  <a:moveTo>
                    <a:pt x="8" y="0"/>
                  </a:moveTo>
                  <a:cubicBezTo>
                    <a:pt x="6" y="0"/>
                    <a:pt x="3" y="0"/>
                    <a:pt x="0" y="0"/>
                  </a:cubicBezTo>
                  <a:cubicBezTo>
                    <a:pt x="0" y="3"/>
                    <a:pt x="0" y="5"/>
                    <a:pt x="0" y="8"/>
                  </a:cubicBezTo>
                  <a:cubicBezTo>
                    <a:pt x="3" y="8"/>
                    <a:pt x="6" y="8"/>
                    <a:pt x="8" y="8"/>
                  </a:cubicBezTo>
                  <a:cubicBezTo>
                    <a:pt x="8" y="5"/>
                    <a:pt x="8" y="3"/>
                    <a:pt x="8"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 name="Freeform 6"/>
            <p:cNvSpPr/>
            <p:nvPr>
              <p:custDataLst>
                <p:tags r:id="rId3"/>
              </p:custDataLst>
            </p:nvPr>
          </p:nvSpPr>
          <p:spPr bwMode="auto">
            <a:xfrm>
              <a:off x="7089775" y="3121025"/>
              <a:ext cx="692150" cy="460375"/>
            </a:xfrm>
            <a:custGeom>
              <a:avLst/>
              <a:gdLst>
                <a:gd name="T0" fmla="*/ 10 w 163"/>
                <a:gd name="T1" fmla="*/ 69 h 107"/>
                <a:gd name="T2" fmla="*/ 7 w 163"/>
                <a:gd name="T3" fmla="*/ 77 h 107"/>
                <a:gd name="T4" fmla="*/ 19 w 163"/>
                <a:gd name="T5" fmla="*/ 80 h 107"/>
                <a:gd name="T6" fmla="*/ 21 w 163"/>
                <a:gd name="T7" fmla="*/ 84 h 107"/>
                <a:gd name="T8" fmla="*/ 22 w 163"/>
                <a:gd name="T9" fmla="*/ 84 h 107"/>
                <a:gd name="T10" fmla="*/ 32 w 163"/>
                <a:gd name="T11" fmla="*/ 88 h 107"/>
                <a:gd name="T12" fmla="*/ 28 w 163"/>
                <a:gd name="T13" fmla="*/ 83 h 107"/>
                <a:gd name="T14" fmla="*/ 41 w 163"/>
                <a:gd name="T15" fmla="*/ 69 h 107"/>
                <a:gd name="T16" fmla="*/ 49 w 163"/>
                <a:gd name="T17" fmla="*/ 73 h 107"/>
                <a:gd name="T18" fmla="*/ 53 w 163"/>
                <a:gd name="T19" fmla="*/ 55 h 107"/>
                <a:gd name="T20" fmla="*/ 56 w 163"/>
                <a:gd name="T21" fmla="*/ 55 h 107"/>
                <a:gd name="T22" fmla="*/ 89 w 163"/>
                <a:gd name="T23" fmla="*/ 62 h 107"/>
                <a:gd name="T24" fmla="*/ 94 w 163"/>
                <a:gd name="T25" fmla="*/ 54 h 107"/>
                <a:gd name="T26" fmla="*/ 94 w 163"/>
                <a:gd name="T27" fmla="*/ 55 h 107"/>
                <a:gd name="T28" fmla="*/ 110 w 163"/>
                <a:gd name="T29" fmla="*/ 62 h 107"/>
                <a:gd name="T30" fmla="*/ 112 w 163"/>
                <a:gd name="T31" fmla="*/ 45 h 107"/>
                <a:gd name="T32" fmla="*/ 129 w 163"/>
                <a:gd name="T33" fmla="*/ 47 h 107"/>
                <a:gd name="T34" fmla="*/ 125 w 163"/>
                <a:gd name="T35" fmla="*/ 62 h 107"/>
                <a:gd name="T36" fmla="*/ 113 w 163"/>
                <a:gd name="T37" fmla="*/ 77 h 107"/>
                <a:gd name="T38" fmla="*/ 97 w 163"/>
                <a:gd name="T39" fmla="*/ 69 h 107"/>
                <a:gd name="T40" fmla="*/ 89 w 163"/>
                <a:gd name="T41" fmla="*/ 91 h 107"/>
                <a:gd name="T42" fmla="*/ 68 w 163"/>
                <a:gd name="T43" fmla="*/ 88 h 107"/>
                <a:gd name="T44" fmla="*/ 85 w 163"/>
                <a:gd name="T45" fmla="*/ 80 h 107"/>
                <a:gd name="T46" fmla="*/ 44 w 163"/>
                <a:gd name="T47" fmla="*/ 84 h 107"/>
                <a:gd name="T48" fmla="*/ 52 w 163"/>
                <a:gd name="T49" fmla="*/ 106 h 107"/>
                <a:gd name="T50" fmla="*/ 72 w 163"/>
                <a:gd name="T51" fmla="*/ 91 h 107"/>
                <a:gd name="T52" fmla="*/ 72 w 163"/>
                <a:gd name="T53" fmla="*/ 106 h 107"/>
                <a:gd name="T54" fmla="*/ 81 w 163"/>
                <a:gd name="T55" fmla="*/ 99 h 107"/>
                <a:gd name="T56" fmla="*/ 109 w 163"/>
                <a:gd name="T57" fmla="*/ 88 h 107"/>
                <a:gd name="T58" fmla="*/ 150 w 163"/>
                <a:gd name="T59" fmla="*/ 106 h 107"/>
                <a:gd name="T60" fmla="*/ 162 w 163"/>
                <a:gd name="T61" fmla="*/ 88 h 107"/>
                <a:gd name="T62" fmla="*/ 154 w 163"/>
                <a:gd name="T63" fmla="*/ 80 h 107"/>
                <a:gd name="T64" fmla="*/ 154 w 163"/>
                <a:gd name="T65" fmla="*/ 66 h 107"/>
                <a:gd name="T66" fmla="*/ 141 w 163"/>
                <a:gd name="T67" fmla="*/ 51 h 107"/>
                <a:gd name="T68" fmla="*/ 150 w 163"/>
                <a:gd name="T69" fmla="*/ 47 h 107"/>
                <a:gd name="T70" fmla="*/ 146 w 163"/>
                <a:gd name="T71" fmla="*/ 29 h 107"/>
                <a:gd name="T72" fmla="*/ 158 w 163"/>
                <a:gd name="T73" fmla="*/ 25 h 107"/>
                <a:gd name="T74" fmla="*/ 137 w 163"/>
                <a:gd name="T75" fmla="*/ 7 h 107"/>
                <a:gd name="T76" fmla="*/ 129 w 163"/>
                <a:gd name="T77" fmla="*/ 14 h 107"/>
                <a:gd name="T78" fmla="*/ 121 w 163"/>
                <a:gd name="T79" fmla="*/ 22 h 107"/>
                <a:gd name="T80" fmla="*/ 109 w 163"/>
                <a:gd name="T81" fmla="*/ 36 h 107"/>
                <a:gd name="T82" fmla="*/ 109 w 163"/>
                <a:gd name="T83" fmla="*/ 18 h 107"/>
                <a:gd name="T84" fmla="*/ 101 w 163"/>
                <a:gd name="T85" fmla="*/ 7 h 107"/>
                <a:gd name="T86" fmla="*/ 76 w 163"/>
                <a:gd name="T87" fmla="*/ 25 h 107"/>
                <a:gd name="T88" fmla="*/ 93 w 163"/>
                <a:gd name="T89" fmla="*/ 11 h 107"/>
                <a:gd name="T90" fmla="*/ 68 w 163"/>
                <a:gd name="T91" fmla="*/ 0 h 107"/>
                <a:gd name="T92" fmla="*/ 64 w 163"/>
                <a:gd name="T93" fmla="*/ 14 h 107"/>
                <a:gd name="T94" fmla="*/ 56 w 163"/>
                <a:gd name="T95" fmla="*/ 3 h 107"/>
                <a:gd name="T96" fmla="*/ 44 w 163"/>
                <a:gd name="T97" fmla="*/ 29 h 107"/>
                <a:gd name="T98" fmla="*/ 35 w 163"/>
                <a:gd name="T99" fmla="*/ 48 h 107"/>
                <a:gd name="T100" fmla="*/ 29 w 163"/>
                <a:gd name="T101" fmla="*/ 51 h 107"/>
                <a:gd name="T102" fmla="*/ 21 w 163"/>
                <a:gd name="T103" fmla="*/ 51 h 107"/>
                <a:gd name="T104" fmla="*/ 16 w 163"/>
                <a:gd name="T105" fmla="*/ 44 h 107"/>
                <a:gd name="T106" fmla="*/ 32 w 163"/>
                <a:gd name="T107" fmla="*/ 40 h 107"/>
                <a:gd name="T108" fmla="*/ 20 w 163"/>
                <a:gd name="T109" fmla="*/ 14 h 107"/>
                <a:gd name="T110" fmla="*/ 3 w 163"/>
                <a:gd name="T111" fmla="*/ 25 h 107"/>
                <a:gd name="T112" fmla="*/ 16 w 163"/>
                <a:gd name="T113" fmla="*/ 25 h 107"/>
                <a:gd name="T114" fmla="*/ 3 w 163"/>
                <a:gd name="T115" fmla="*/ 33 h 107"/>
                <a:gd name="T116" fmla="*/ 7 w 163"/>
                <a:gd name="T117" fmla="*/ 44 h 107"/>
                <a:gd name="T118" fmla="*/ 3 w 163"/>
                <a:gd name="T119" fmla="*/ 58 h 107"/>
                <a:gd name="T120" fmla="*/ 3 w 163"/>
                <a:gd name="T121" fmla="*/ 58 h 107"/>
                <a:gd name="T122" fmla="*/ 1 w 163"/>
                <a:gd name="T123" fmla="*/ 62 h 107"/>
                <a:gd name="T124" fmla="*/ 10 w 163"/>
                <a:gd name="T125" fmla="*/ 69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3" h="107">
                  <a:moveTo>
                    <a:pt x="10" y="69"/>
                  </a:moveTo>
                  <a:cubicBezTo>
                    <a:pt x="8" y="71"/>
                    <a:pt x="5" y="73"/>
                    <a:pt x="7" y="77"/>
                  </a:cubicBezTo>
                  <a:cubicBezTo>
                    <a:pt x="15" y="75"/>
                    <a:pt x="18" y="77"/>
                    <a:pt x="19" y="80"/>
                  </a:cubicBezTo>
                  <a:cubicBezTo>
                    <a:pt x="20" y="81"/>
                    <a:pt x="21" y="82"/>
                    <a:pt x="21" y="84"/>
                  </a:cubicBezTo>
                  <a:cubicBezTo>
                    <a:pt x="21" y="84"/>
                    <a:pt x="21" y="84"/>
                    <a:pt x="22" y="84"/>
                  </a:cubicBezTo>
                  <a:cubicBezTo>
                    <a:pt x="23" y="87"/>
                    <a:pt x="26" y="89"/>
                    <a:pt x="32" y="88"/>
                  </a:cubicBezTo>
                  <a:cubicBezTo>
                    <a:pt x="31" y="86"/>
                    <a:pt x="30" y="84"/>
                    <a:pt x="28" y="83"/>
                  </a:cubicBezTo>
                  <a:cubicBezTo>
                    <a:pt x="34" y="80"/>
                    <a:pt x="35" y="72"/>
                    <a:pt x="41" y="69"/>
                  </a:cubicBezTo>
                  <a:cubicBezTo>
                    <a:pt x="42" y="73"/>
                    <a:pt x="48" y="78"/>
                    <a:pt x="49" y="73"/>
                  </a:cubicBezTo>
                  <a:cubicBezTo>
                    <a:pt x="39" y="67"/>
                    <a:pt x="49" y="63"/>
                    <a:pt x="53" y="55"/>
                  </a:cubicBezTo>
                  <a:cubicBezTo>
                    <a:pt x="54" y="55"/>
                    <a:pt x="55" y="55"/>
                    <a:pt x="56" y="55"/>
                  </a:cubicBezTo>
                  <a:cubicBezTo>
                    <a:pt x="65" y="59"/>
                    <a:pt x="73" y="64"/>
                    <a:pt x="89" y="62"/>
                  </a:cubicBezTo>
                  <a:cubicBezTo>
                    <a:pt x="87" y="56"/>
                    <a:pt x="90" y="55"/>
                    <a:pt x="94" y="54"/>
                  </a:cubicBezTo>
                  <a:cubicBezTo>
                    <a:pt x="94" y="54"/>
                    <a:pt x="94" y="54"/>
                    <a:pt x="94" y="55"/>
                  </a:cubicBezTo>
                  <a:cubicBezTo>
                    <a:pt x="107" y="50"/>
                    <a:pt x="97" y="67"/>
                    <a:pt x="110" y="62"/>
                  </a:cubicBezTo>
                  <a:cubicBezTo>
                    <a:pt x="113" y="54"/>
                    <a:pt x="114" y="51"/>
                    <a:pt x="112" y="45"/>
                  </a:cubicBezTo>
                  <a:cubicBezTo>
                    <a:pt x="119" y="46"/>
                    <a:pt x="123" y="45"/>
                    <a:pt x="129" y="47"/>
                  </a:cubicBezTo>
                  <a:cubicBezTo>
                    <a:pt x="130" y="54"/>
                    <a:pt x="124" y="55"/>
                    <a:pt x="125" y="62"/>
                  </a:cubicBezTo>
                  <a:cubicBezTo>
                    <a:pt x="121" y="67"/>
                    <a:pt x="114" y="69"/>
                    <a:pt x="113" y="77"/>
                  </a:cubicBezTo>
                  <a:cubicBezTo>
                    <a:pt x="107" y="75"/>
                    <a:pt x="110" y="65"/>
                    <a:pt x="97" y="69"/>
                  </a:cubicBezTo>
                  <a:cubicBezTo>
                    <a:pt x="102" y="84"/>
                    <a:pt x="88" y="81"/>
                    <a:pt x="89" y="91"/>
                  </a:cubicBezTo>
                  <a:cubicBezTo>
                    <a:pt x="77" y="94"/>
                    <a:pt x="78" y="86"/>
                    <a:pt x="68" y="88"/>
                  </a:cubicBezTo>
                  <a:cubicBezTo>
                    <a:pt x="69" y="81"/>
                    <a:pt x="75" y="79"/>
                    <a:pt x="85" y="80"/>
                  </a:cubicBezTo>
                  <a:cubicBezTo>
                    <a:pt x="74" y="61"/>
                    <a:pt x="61" y="86"/>
                    <a:pt x="44" y="84"/>
                  </a:cubicBezTo>
                  <a:cubicBezTo>
                    <a:pt x="50" y="89"/>
                    <a:pt x="46" y="101"/>
                    <a:pt x="52" y="106"/>
                  </a:cubicBezTo>
                  <a:cubicBezTo>
                    <a:pt x="60" y="102"/>
                    <a:pt x="66" y="97"/>
                    <a:pt x="72" y="91"/>
                  </a:cubicBezTo>
                  <a:cubicBezTo>
                    <a:pt x="85" y="94"/>
                    <a:pt x="69" y="99"/>
                    <a:pt x="72" y="106"/>
                  </a:cubicBezTo>
                  <a:cubicBezTo>
                    <a:pt x="79" y="107"/>
                    <a:pt x="80" y="103"/>
                    <a:pt x="81" y="99"/>
                  </a:cubicBezTo>
                  <a:cubicBezTo>
                    <a:pt x="97" y="101"/>
                    <a:pt x="102" y="93"/>
                    <a:pt x="109" y="88"/>
                  </a:cubicBezTo>
                  <a:cubicBezTo>
                    <a:pt x="121" y="95"/>
                    <a:pt x="128" y="107"/>
                    <a:pt x="150" y="106"/>
                  </a:cubicBezTo>
                  <a:cubicBezTo>
                    <a:pt x="153" y="100"/>
                    <a:pt x="149" y="86"/>
                    <a:pt x="162" y="88"/>
                  </a:cubicBezTo>
                  <a:cubicBezTo>
                    <a:pt x="163" y="83"/>
                    <a:pt x="155" y="82"/>
                    <a:pt x="154" y="80"/>
                  </a:cubicBezTo>
                  <a:cubicBezTo>
                    <a:pt x="152" y="76"/>
                    <a:pt x="156" y="70"/>
                    <a:pt x="154" y="66"/>
                  </a:cubicBezTo>
                  <a:cubicBezTo>
                    <a:pt x="152" y="62"/>
                    <a:pt x="142" y="59"/>
                    <a:pt x="141" y="51"/>
                  </a:cubicBezTo>
                  <a:cubicBezTo>
                    <a:pt x="140" y="47"/>
                    <a:pt x="148" y="49"/>
                    <a:pt x="150" y="47"/>
                  </a:cubicBezTo>
                  <a:cubicBezTo>
                    <a:pt x="153" y="42"/>
                    <a:pt x="142" y="38"/>
                    <a:pt x="146" y="29"/>
                  </a:cubicBezTo>
                  <a:cubicBezTo>
                    <a:pt x="146" y="25"/>
                    <a:pt x="153" y="26"/>
                    <a:pt x="158" y="25"/>
                  </a:cubicBezTo>
                  <a:cubicBezTo>
                    <a:pt x="161" y="10"/>
                    <a:pt x="144" y="13"/>
                    <a:pt x="137" y="7"/>
                  </a:cubicBezTo>
                  <a:cubicBezTo>
                    <a:pt x="134" y="9"/>
                    <a:pt x="130" y="10"/>
                    <a:pt x="129" y="14"/>
                  </a:cubicBezTo>
                  <a:cubicBezTo>
                    <a:pt x="126" y="16"/>
                    <a:pt x="124" y="20"/>
                    <a:pt x="121" y="22"/>
                  </a:cubicBezTo>
                  <a:cubicBezTo>
                    <a:pt x="116" y="26"/>
                    <a:pt x="108" y="27"/>
                    <a:pt x="109" y="36"/>
                  </a:cubicBezTo>
                  <a:cubicBezTo>
                    <a:pt x="97" y="33"/>
                    <a:pt x="111" y="25"/>
                    <a:pt x="109" y="18"/>
                  </a:cubicBezTo>
                  <a:cubicBezTo>
                    <a:pt x="105" y="15"/>
                    <a:pt x="103" y="11"/>
                    <a:pt x="101" y="7"/>
                  </a:cubicBezTo>
                  <a:cubicBezTo>
                    <a:pt x="88" y="9"/>
                    <a:pt x="98" y="31"/>
                    <a:pt x="76" y="25"/>
                  </a:cubicBezTo>
                  <a:cubicBezTo>
                    <a:pt x="71" y="11"/>
                    <a:pt x="88" y="16"/>
                    <a:pt x="93" y="11"/>
                  </a:cubicBezTo>
                  <a:cubicBezTo>
                    <a:pt x="90" y="2"/>
                    <a:pt x="77" y="3"/>
                    <a:pt x="68" y="0"/>
                  </a:cubicBezTo>
                  <a:cubicBezTo>
                    <a:pt x="65" y="3"/>
                    <a:pt x="64" y="8"/>
                    <a:pt x="64" y="14"/>
                  </a:cubicBezTo>
                  <a:cubicBezTo>
                    <a:pt x="61" y="12"/>
                    <a:pt x="58" y="8"/>
                    <a:pt x="56" y="3"/>
                  </a:cubicBezTo>
                  <a:cubicBezTo>
                    <a:pt x="45" y="7"/>
                    <a:pt x="52" y="22"/>
                    <a:pt x="44" y="29"/>
                  </a:cubicBezTo>
                  <a:cubicBezTo>
                    <a:pt x="40" y="33"/>
                    <a:pt x="35" y="36"/>
                    <a:pt x="35" y="48"/>
                  </a:cubicBezTo>
                  <a:cubicBezTo>
                    <a:pt x="34" y="49"/>
                    <a:pt x="32" y="51"/>
                    <a:pt x="29" y="51"/>
                  </a:cubicBezTo>
                  <a:cubicBezTo>
                    <a:pt x="29" y="51"/>
                    <a:pt x="22" y="44"/>
                    <a:pt x="21" y="51"/>
                  </a:cubicBezTo>
                  <a:cubicBezTo>
                    <a:pt x="19" y="49"/>
                    <a:pt x="17" y="47"/>
                    <a:pt x="16" y="44"/>
                  </a:cubicBezTo>
                  <a:cubicBezTo>
                    <a:pt x="17" y="39"/>
                    <a:pt x="26" y="41"/>
                    <a:pt x="32" y="40"/>
                  </a:cubicBezTo>
                  <a:cubicBezTo>
                    <a:pt x="30" y="30"/>
                    <a:pt x="22" y="24"/>
                    <a:pt x="20" y="14"/>
                  </a:cubicBezTo>
                  <a:cubicBezTo>
                    <a:pt x="7" y="11"/>
                    <a:pt x="14" y="26"/>
                    <a:pt x="3" y="25"/>
                  </a:cubicBezTo>
                  <a:cubicBezTo>
                    <a:pt x="6" y="32"/>
                    <a:pt x="11" y="26"/>
                    <a:pt x="16" y="25"/>
                  </a:cubicBezTo>
                  <a:cubicBezTo>
                    <a:pt x="17" y="33"/>
                    <a:pt x="10" y="32"/>
                    <a:pt x="3" y="33"/>
                  </a:cubicBezTo>
                  <a:cubicBezTo>
                    <a:pt x="2" y="39"/>
                    <a:pt x="7" y="39"/>
                    <a:pt x="7" y="44"/>
                  </a:cubicBezTo>
                  <a:cubicBezTo>
                    <a:pt x="8" y="47"/>
                    <a:pt x="0" y="52"/>
                    <a:pt x="3" y="58"/>
                  </a:cubicBezTo>
                  <a:cubicBezTo>
                    <a:pt x="3" y="58"/>
                    <a:pt x="3" y="58"/>
                    <a:pt x="3" y="58"/>
                  </a:cubicBezTo>
                  <a:cubicBezTo>
                    <a:pt x="2" y="59"/>
                    <a:pt x="1" y="60"/>
                    <a:pt x="1" y="62"/>
                  </a:cubicBezTo>
                  <a:cubicBezTo>
                    <a:pt x="4" y="64"/>
                    <a:pt x="7" y="67"/>
                    <a:pt x="10" y="6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7"/>
            <p:cNvSpPr>
              <a:spLocks noEditPoints="1"/>
            </p:cNvSpPr>
            <p:nvPr>
              <p:custDataLst>
                <p:tags r:id="rId4"/>
              </p:custDataLst>
            </p:nvPr>
          </p:nvSpPr>
          <p:spPr bwMode="auto">
            <a:xfrm>
              <a:off x="7751763" y="3094038"/>
              <a:ext cx="2725738" cy="531813"/>
            </a:xfrm>
            <a:custGeom>
              <a:avLst/>
              <a:gdLst>
                <a:gd name="T0" fmla="*/ 79 w 643"/>
                <a:gd name="T1" fmla="*/ 83 h 123"/>
                <a:gd name="T2" fmla="*/ 140 w 643"/>
                <a:gd name="T3" fmla="*/ 97 h 123"/>
                <a:gd name="T4" fmla="*/ 184 w 643"/>
                <a:gd name="T5" fmla="*/ 94 h 123"/>
                <a:gd name="T6" fmla="*/ 180 w 643"/>
                <a:gd name="T7" fmla="*/ 64 h 123"/>
                <a:gd name="T8" fmla="*/ 217 w 643"/>
                <a:gd name="T9" fmla="*/ 64 h 123"/>
                <a:gd name="T10" fmla="*/ 233 w 643"/>
                <a:gd name="T11" fmla="*/ 105 h 123"/>
                <a:gd name="T12" fmla="*/ 262 w 643"/>
                <a:gd name="T13" fmla="*/ 83 h 123"/>
                <a:gd name="T14" fmla="*/ 286 w 643"/>
                <a:gd name="T15" fmla="*/ 68 h 123"/>
                <a:gd name="T16" fmla="*/ 278 w 643"/>
                <a:gd name="T17" fmla="*/ 79 h 123"/>
                <a:gd name="T18" fmla="*/ 282 w 643"/>
                <a:gd name="T19" fmla="*/ 119 h 123"/>
                <a:gd name="T20" fmla="*/ 383 w 643"/>
                <a:gd name="T21" fmla="*/ 116 h 123"/>
                <a:gd name="T22" fmla="*/ 420 w 643"/>
                <a:gd name="T23" fmla="*/ 105 h 123"/>
                <a:gd name="T24" fmla="*/ 449 w 643"/>
                <a:gd name="T25" fmla="*/ 105 h 123"/>
                <a:gd name="T26" fmla="*/ 463 w 643"/>
                <a:gd name="T27" fmla="*/ 120 h 123"/>
                <a:gd name="T28" fmla="*/ 516 w 643"/>
                <a:gd name="T29" fmla="*/ 119 h 123"/>
                <a:gd name="T30" fmla="*/ 524 w 643"/>
                <a:gd name="T31" fmla="*/ 119 h 123"/>
                <a:gd name="T32" fmla="*/ 566 w 643"/>
                <a:gd name="T33" fmla="*/ 108 h 123"/>
                <a:gd name="T34" fmla="*/ 571 w 643"/>
                <a:gd name="T35" fmla="*/ 83 h 123"/>
                <a:gd name="T36" fmla="*/ 600 w 643"/>
                <a:gd name="T37" fmla="*/ 86 h 123"/>
                <a:gd name="T38" fmla="*/ 635 w 643"/>
                <a:gd name="T39" fmla="*/ 75 h 123"/>
                <a:gd name="T40" fmla="*/ 632 w 643"/>
                <a:gd name="T41" fmla="*/ 53 h 123"/>
                <a:gd name="T42" fmla="*/ 608 w 643"/>
                <a:gd name="T43" fmla="*/ 24 h 123"/>
                <a:gd name="T44" fmla="*/ 587 w 643"/>
                <a:gd name="T45" fmla="*/ 39 h 123"/>
                <a:gd name="T46" fmla="*/ 555 w 643"/>
                <a:gd name="T47" fmla="*/ 28 h 123"/>
                <a:gd name="T48" fmla="*/ 530 w 643"/>
                <a:gd name="T49" fmla="*/ 32 h 123"/>
                <a:gd name="T50" fmla="*/ 518 w 643"/>
                <a:gd name="T51" fmla="*/ 30 h 123"/>
                <a:gd name="T52" fmla="*/ 489 w 643"/>
                <a:gd name="T53" fmla="*/ 35 h 123"/>
                <a:gd name="T54" fmla="*/ 462 w 643"/>
                <a:gd name="T55" fmla="*/ 24 h 123"/>
                <a:gd name="T56" fmla="*/ 448 w 643"/>
                <a:gd name="T57" fmla="*/ 43 h 123"/>
                <a:gd name="T58" fmla="*/ 427 w 643"/>
                <a:gd name="T59" fmla="*/ 33 h 123"/>
                <a:gd name="T60" fmla="*/ 380 w 643"/>
                <a:gd name="T61" fmla="*/ 32 h 123"/>
                <a:gd name="T62" fmla="*/ 339 w 643"/>
                <a:gd name="T63" fmla="*/ 31 h 123"/>
                <a:gd name="T64" fmla="*/ 298 w 643"/>
                <a:gd name="T65" fmla="*/ 35 h 123"/>
                <a:gd name="T66" fmla="*/ 245 w 643"/>
                <a:gd name="T67" fmla="*/ 31 h 123"/>
                <a:gd name="T68" fmla="*/ 201 w 643"/>
                <a:gd name="T69" fmla="*/ 39 h 123"/>
                <a:gd name="T70" fmla="*/ 128 w 643"/>
                <a:gd name="T71" fmla="*/ 39 h 123"/>
                <a:gd name="T72" fmla="*/ 83 w 643"/>
                <a:gd name="T73" fmla="*/ 28 h 123"/>
                <a:gd name="T74" fmla="*/ 42 w 643"/>
                <a:gd name="T75" fmla="*/ 9 h 123"/>
                <a:gd name="T76" fmla="*/ 2 w 643"/>
                <a:gd name="T77" fmla="*/ 50 h 123"/>
                <a:gd name="T78" fmla="*/ 600 w 643"/>
                <a:gd name="T79" fmla="*/ 59 h 123"/>
                <a:gd name="T80" fmla="*/ 566 w 643"/>
                <a:gd name="T81" fmla="*/ 42 h 123"/>
                <a:gd name="T82" fmla="*/ 318 w 643"/>
                <a:gd name="T83" fmla="*/ 79 h 123"/>
                <a:gd name="T84" fmla="*/ 453 w 643"/>
                <a:gd name="T85" fmla="*/ 57 h 123"/>
                <a:gd name="T86" fmla="*/ 461 w 643"/>
                <a:gd name="T87" fmla="*/ 52 h 123"/>
                <a:gd name="T88" fmla="*/ 449 w 643"/>
                <a:gd name="T89" fmla="*/ 79 h 123"/>
                <a:gd name="T90" fmla="*/ 444 w 643"/>
                <a:gd name="T91" fmla="*/ 94 h 123"/>
                <a:gd name="T92" fmla="*/ 432 w 643"/>
                <a:gd name="T93" fmla="*/ 61 h 123"/>
                <a:gd name="T94" fmla="*/ 433 w 643"/>
                <a:gd name="T95" fmla="*/ 64 h 123"/>
                <a:gd name="T96" fmla="*/ 432 w 643"/>
                <a:gd name="T97" fmla="*/ 61 h 123"/>
                <a:gd name="T98" fmla="*/ 394 w 643"/>
                <a:gd name="T99" fmla="*/ 35 h 123"/>
                <a:gd name="T100" fmla="*/ 357 w 643"/>
                <a:gd name="T101" fmla="*/ 64 h 123"/>
                <a:gd name="T102" fmla="*/ 267 w 643"/>
                <a:gd name="T103" fmla="*/ 48 h 123"/>
                <a:gd name="T104" fmla="*/ 152 w 643"/>
                <a:gd name="T105" fmla="*/ 53 h 123"/>
                <a:gd name="T106" fmla="*/ 111 w 643"/>
                <a:gd name="T107" fmla="*/ 5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43" h="123">
                  <a:moveTo>
                    <a:pt x="18" y="75"/>
                  </a:moveTo>
                  <a:cubicBezTo>
                    <a:pt x="47" y="77"/>
                    <a:pt x="71" y="75"/>
                    <a:pt x="71" y="50"/>
                  </a:cubicBezTo>
                  <a:cubicBezTo>
                    <a:pt x="78" y="49"/>
                    <a:pt x="79" y="54"/>
                    <a:pt x="87" y="53"/>
                  </a:cubicBezTo>
                  <a:cubicBezTo>
                    <a:pt x="84" y="63"/>
                    <a:pt x="95" y="85"/>
                    <a:pt x="79" y="83"/>
                  </a:cubicBezTo>
                  <a:cubicBezTo>
                    <a:pt x="83" y="91"/>
                    <a:pt x="81" y="105"/>
                    <a:pt x="87" y="112"/>
                  </a:cubicBezTo>
                  <a:cubicBezTo>
                    <a:pt x="99" y="112"/>
                    <a:pt x="111" y="113"/>
                    <a:pt x="119" y="108"/>
                  </a:cubicBezTo>
                  <a:cubicBezTo>
                    <a:pt x="123" y="106"/>
                    <a:pt x="132" y="107"/>
                    <a:pt x="136" y="105"/>
                  </a:cubicBezTo>
                  <a:cubicBezTo>
                    <a:pt x="138" y="103"/>
                    <a:pt x="135" y="96"/>
                    <a:pt x="140" y="97"/>
                  </a:cubicBezTo>
                  <a:cubicBezTo>
                    <a:pt x="148" y="96"/>
                    <a:pt x="153" y="98"/>
                    <a:pt x="152" y="105"/>
                  </a:cubicBezTo>
                  <a:cubicBezTo>
                    <a:pt x="162" y="109"/>
                    <a:pt x="173" y="92"/>
                    <a:pt x="172" y="108"/>
                  </a:cubicBezTo>
                  <a:cubicBezTo>
                    <a:pt x="176" y="106"/>
                    <a:pt x="181" y="104"/>
                    <a:pt x="189" y="105"/>
                  </a:cubicBezTo>
                  <a:cubicBezTo>
                    <a:pt x="191" y="99"/>
                    <a:pt x="183" y="98"/>
                    <a:pt x="184" y="94"/>
                  </a:cubicBezTo>
                  <a:cubicBezTo>
                    <a:pt x="185" y="90"/>
                    <a:pt x="193" y="91"/>
                    <a:pt x="193" y="86"/>
                  </a:cubicBezTo>
                  <a:cubicBezTo>
                    <a:pt x="194" y="77"/>
                    <a:pt x="184" y="77"/>
                    <a:pt x="176" y="75"/>
                  </a:cubicBezTo>
                  <a:cubicBezTo>
                    <a:pt x="175" y="71"/>
                    <a:pt x="183" y="74"/>
                    <a:pt x="184" y="72"/>
                  </a:cubicBezTo>
                  <a:cubicBezTo>
                    <a:pt x="186" y="70"/>
                    <a:pt x="179" y="67"/>
                    <a:pt x="180" y="64"/>
                  </a:cubicBezTo>
                  <a:cubicBezTo>
                    <a:pt x="182" y="60"/>
                    <a:pt x="186" y="58"/>
                    <a:pt x="189" y="53"/>
                  </a:cubicBezTo>
                  <a:cubicBezTo>
                    <a:pt x="193" y="46"/>
                    <a:pt x="197" y="36"/>
                    <a:pt x="217" y="39"/>
                  </a:cubicBezTo>
                  <a:cubicBezTo>
                    <a:pt x="217" y="48"/>
                    <a:pt x="210" y="47"/>
                    <a:pt x="217" y="53"/>
                  </a:cubicBezTo>
                  <a:cubicBezTo>
                    <a:pt x="221" y="57"/>
                    <a:pt x="208" y="65"/>
                    <a:pt x="217" y="64"/>
                  </a:cubicBezTo>
                  <a:cubicBezTo>
                    <a:pt x="218" y="69"/>
                    <a:pt x="210" y="66"/>
                    <a:pt x="209" y="68"/>
                  </a:cubicBezTo>
                  <a:cubicBezTo>
                    <a:pt x="204" y="74"/>
                    <a:pt x="210" y="90"/>
                    <a:pt x="201" y="94"/>
                  </a:cubicBezTo>
                  <a:cubicBezTo>
                    <a:pt x="203" y="97"/>
                    <a:pt x="205" y="100"/>
                    <a:pt x="205" y="105"/>
                  </a:cubicBezTo>
                  <a:cubicBezTo>
                    <a:pt x="215" y="103"/>
                    <a:pt x="231" y="123"/>
                    <a:pt x="233" y="105"/>
                  </a:cubicBezTo>
                  <a:cubicBezTo>
                    <a:pt x="240" y="104"/>
                    <a:pt x="242" y="109"/>
                    <a:pt x="249" y="108"/>
                  </a:cubicBezTo>
                  <a:cubicBezTo>
                    <a:pt x="245" y="99"/>
                    <a:pt x="256" y="97"/>
                    <a:pt x="262" y="90"/>
                  </a:cubicBezTo>
                  <a:cubicBezTo>
                    <a:pt x="260" y="85"/>
                    <a:pt x="256" y="92"/>
                    <a:pt x="249" y="90"/>
                  </a:cubicBezTo>
                  <a:cubicBezTo>
                    <a:pt x="248" y="82"/>
                    <a:pt x="255" y="83"/>
                    <a:pt x="262" y="83"/>
                  </a:cubicBezTo>
                  <a:cubicBezTo>
                    <a:pt x="262" y="76"/>
                    <a:pt x="259" y="72"/>
                    <a:pt x="255" y="69"/>
                  </a:cubicBezTo>
                  <a:cubicBezTo>
                    <a:pt x="260" y="68"/>
                    <a:pt x="257" y="60"/>
                    <a:pt x="263" y="60"/>
                  </a:cubicBezTo>
                  <a:cubicBezTo>
                    <a:pt x="262" y="63"/>
                    <a:pt x="262" y="66"/>
                    <a:pt x="266" y="68"/>
                  </a:cubicBezTo>
                  <a:cubicBezTo>
                    <a:pt x="276" y="68"/>
                    <a:pt x="278" y="61"/>
                    <a:pt x="286" y="68"/>
                  </a:cubicBezTo>
                  <a:cubicBezTo>
                    <a:pt x="298" y="69"/>
                    <a:pt x="300" y="59"/>
                    <a:pt x="307" y="55"/>
                  </a:cubicBezTo>
                  <a:cubicBezTo>
                    <a:pt x="305" y="65"/>
                    <a:pt x="320" y="70"/>
                    <a:pt x="314" y="77"/>
                  </a:cubicBezTo>
                  <a:cubicBezTo>
                    <a:pt x="312" y="75"/>
                    <a:pt x="310" y="72"/>
                    <a:pt x="310" y="68"/>
                  </a:cubicBezTo>
                  <a:cubicBezTo>
                    <a:pt x="295" y="68"/>
                    <a:pt x="287" y="74"/>
                    <a:pt x="278" y="79"/>
                  </a:cubicBezTo>
                  <a:cubicBezTo>
                    <a:pt x="275" y="89"/>
                    <a:pt x="286" y="86"/>
                    <a:pt x="286" y="94"/>
                  </a:cubicBezTo>
                  <a:cubicBezTo>
                    <a:pt x="283" y="92"/>
                    <a:pt x="279" y="90"/>
                    <a:pt x="274" y="90"/>
                  </a:cubicBezTo>
                  <a:cubicBezTo>
                    <a:pt x="274" y="95"/>
                    <a:pt x="274" y="100"/>
                    <a:pt x="270" y="101"/>
                  </a:cubicBezTo>
                  <a:cubicBezTo>
                    <a:pt x="278" y="108"/>
                    <a:pt x="291" y="105"/>
                    <a:pt x="282" y="119"/>
                  </a:cubicBezTo>
                  <a:cubicBezTo>
                    <a:pt x="292" y="119"/>
                    <a:pt x="298" y="114"/>
                    <a:pt x="298" y="105"/>
                  </a:cubicBezTo>
                  <a:cubicBezTo>
                    <a:pt x="312" y="108"/>
                    <a:pt x="315" y="101"/>
                    <a:pt x="323" y="97"/>
                  </a:cubicBezTo>
                  <a:cubicBezTo>
                    <a:pt x="337" y="99"/>
                    <a:pt x="340" y="105"/>
                    <a:pt x="335" y="116"/>
                  </a:cubicBezTo>
                  <a:cubicBezTo>
                    <a:pt x="358" y="118"/>
                    <a:pt x="360" y="118"/>
                    <a:pt x="383" y="116"/>
                  </a:cubicBezTo>
                  <a:cubicBezTo>
                    <a:pt x="386" y="113"/>
                    <a:pt x="388" y="110"/>
                    <a:pt x="388" y="105"/>
                  </a:cubicBezTo>
                  <a:cubicBezTo>
                    <a:pt x="395" y="104"/>
                    <a:pt x="396" y="110"/>
                    <a:pt x="404" y="108"/>
                  </a:cubicBezTo>
                  <a:cubicBezTo>
                    <a:pt x="404" y="108"/>
                    <a:pt x="413" y="101"/>
                    <a:pt x="412" y="101"/>
                  </a:cubicBezTo>
                  <a:cubicBezTo>
                    <a:pt x="413" y="101"/>
                    <a:pt x="419" y="104"/>
                    <a:pt x="420" y="105"/>
                  </a:cubicBezTo>
                  <a:cubicBezTo>
                    <a:pt x="420" y="105"/>
                    <a:pt x="425" y="112"/>
                    <a:pt x="424" y="112"/>
                  </a:cubicBezTo>
                  <a:cubicBezTo>
                    <a:pt x="432" y="111"/>
                    <a:pt x="432" y="103"/>
                    <a:pt x="440" y="101"/>
                  </a:cubicBezTo>
                  <a:cubicBezTo>
                    <a:pt x="443" y="103"/>
                    <a:pt x="446" y="104"/>
                    <a:pt x="449" y="104"/>
                  </a:cubicBezTo>
                  <a:cubicBezTo>
                    <a:pt x="449" y="104"/>
                    <a:pt x="449" y="105"/>
                    <a:pt x="449" y="105"/>
                  </a:cubicBezTo>
                  <a:cubicBezTo>
                    <a:pt x="450" y="105"/>
                    <a:pt x="450" y="105"/>
                    <a:pt x="450" y="104"/>
                  </a:cubicBezTo>
                  <a:cubicBezTo>
                    <a:pt x="451" y="104"/>
                    <a:pt x="452" y="105"/>
                    <a:pt x="453" y="105"/>
                  </a:cubicBezTo>
                  <a:cubicBezTo>
                    <a:pt x="450" y="108"/>
                    <a:pt x="448" y="111"/>
                    <a:pt x="448" y="116"/>
                  </a:cubicBezTo>
                  <a:cubicBezTo>
                    <a:pt x="456" y="109"/>
                    <a:pt x="460" y="114"/>
                    <a:pt x="463" y="120"/>
                  </a:cubicBezTo>
                  <a:cubicBezTo>
                    <a:pt x="475" y="119"/>
                    <a:pt x="486" y="119"/>
                    <a:pt x="497" y="119"/>
                  </a:cubicBezTo>
                  <a:cubicBezTo>
                    <a:pt x="497" y="116"/>
                    <a:pt x="498" y="113"/>
                    <a:pt x="501" y="112"/>
                  </a:cubicBezTo>
                  <a:cubicBezTo>
                    <a:pt x="507" y="111"/>
                    <a:pt x="506" y="115"/>
                    <a:pt x="505" y="119"/>
                  </a:cubicBezTo>
                  <a:cubicBezTo>
                    <a:pt x="509" y="119"/>
                    <a:pt x="513" y="119"/>
                    <a:pt x="516" y="119"/>
                  </a:cubicBezTo>
                  <a:cubicBezTo>
                    <a:pt x="516" y="116"/>
                    <a:pt x="514" y="113"/>
                    <a:pt x="509" y="112"/>
                  </a:cubicBezTo>
                  <a:cubicBezTo>
                    <a:pt x="512" y="109"/>
                    <a:pt x="517" y="107"/>
                    <a:pt x="522" y="105"/>
                  </a:cubicBezTo>
                  <a:cubicBezTo>
                    <a:pt x="527" y="106"/>
                    <a:pt x="523" y="116"/>
                    <a:pt x="530" y="116"/>
                  </a:cubicBezTo>
                  <a:cubicBezTo>
                    <a:pt x="531" y="119"/>
                    <a:pt x="526" y="118"/>
                    <a:pt x="524" y="119"/>
                  </a:cubicBezTo>
                  <a:cubicBezTo>
                    <a:pt x="533" y="119"/>
                    <a:pt x="543" y="118"/>
                    <a:pt x="553" y="118"/>
                  </a:cubicBezTo>
                  <a:cubicBezTo>
                    <a:pt x="552" y="117"/>
                    <a:pt x="552" y="116"/>
                    <a:pt x="550" y="116"/>
                  </a:cubicBezTo>
                  <a:cubicBezTo>
                    <a:pt x="551" y="111"/>
                    <a:pt x="560" y="113"/>
                    <a:pt x="566" y="112"/>
                  </a:cubicBezTo>
                  <a:cubicBezTo>
                    <a:pt x="566" y="110"/>
                    <a:pt x="566" y="109"/>
                    <a:pt x="566" y="108"/>
                  </a:cubicBezTo>
                  <a:cubicBezTo>
                    <a:pt x="567" y="108"/>
                    <a:pt x="567" y="108"/>
                    <a:pt x="567" y="108"/>
                  </a:cubicBezTo>
                  <a:cubicBezTo>
                    <a:pt x="568" y="107"/>
                    <a:pt x="568" y="106"/>
                    <a:pt x="568" y="105"/>
                  </a:cubicBezTo>
                  <a:cubicBezTo>
                    <a:pt x="569" y="98"/>
                    <a:pt x="561" y="99"/>
                    <a:pt x="559" y="94"/>
                  </a:cubicBezTo>
                  <a:cubicBezTo>
                    <a:pt x="563" y="90"/>
                    <a:pt x="567" y="86"/>
                    <a:pt x="571" y="83"/>
                  </a:cubicBezTo>
                  <a:cubicBezTo>
                    <a:pt x="588" y="80"/>
                    <a:pt x="581" y="98"/>
                    <a:pt x="596" y="97"/>
                  </a:cubicBezTo>
                  <a:cubicBezTo>
                    <a:pt x="596" y="91"/>
                    <a:pt x="591" y="90"/>
                    <a:pt x="592" y="83"/>
                  </a:cubicBezTo>
                  <a:cubicBezTo>
                    <a:pt x="594" y="83"/>
                    <a:pt x="597" y="83"/>
                    <a:pt x="600" y="83"/>
                  </a:cubicBezTo>
                  <a:cubicBezTo>
                    <a:pt x="606" y="83"/>
                    <a:pt x="600" y="87"/>
                    <a:pt x="600" y="86"/>
                  </a:cubicBezTo>
                  <a:cubicBezTo>
                    <a:pt x="607" y="100"/>
                    <a:pt x="603" y="81"/>
                    <a:pt x="616" y="83"/>
                  </a:cubicBezTo>
                  <a:cubicBezTo>
                    <a:pt x="622" y="84"/>
                    <a:pt x="614" y="87"/>
                    <a:pt x="616" y="94"/>
                  </a:cubicBezTo>
                  <a:cubicBezTo>
                    <a:pt x="621" y="90"/>
                    <a:pt x="630" y="90"/>
                    <a:pt x="640" y="90"/>
                  </a:cubicBezTo>
                  <a:cubicBezTo>
                    <a:pt x="639" y="84"/>
                    <a:pt x="643" y="75"/>
                    <a:pt x="635" y="75"/>
                  </a:cubicBezTo>
                  <a:cubicBezTo>
                    <a:pt x="635" y="75"/>
                    <a:pt x="635" y="75"/>
                    <a:pt x="635" y="75"/>
                  </a:cubicBezTo>
                  <a:cubicBezTo>
                    <a:pt x="634" y="75"/>
                    <a:pt x="633" y="75"/>
                    <a:pt x="632" y="74"/>
                  </a:cubicBezTo>
                  <a:cubicBezTo>
                    <a:pt x="631" y="68"/>
                    <a:pt x="635" y="65"/>
                    <a:pt x="636" y="61"/>
                  </a:cubicBezTo>
                  <a:cubicBezTo>
                    <a:pt x="639" y="56"/>
                    <a:pt x="632" y="55"/>
                    <a:pt x="632" y="53"/>
                  </a:cubicBezTo>
                  <a:cubicBezTo>
                    <a:pt x="631" y="48"/>
                    <a:pt x="636" y="48"/>
                    <a:pt x="636" y="46"/>
                  </a:cubicBezTo>
                  <a:cubicBezTo>
                    <a:pt x="636" y="43"/>
                    <a:pt x="632" y="42"/>
                    <a:pt x="632" y="39"/>
                  </a:cubicBezTo>
                  <a:cubicBezTo>
                    <a:pt x="632" y="31"/>
                    <a:pt x="636" y="23"/>
                    <a:pt x="632" y="17"/>
                  </a:cubicBezTo>
                  <a:cubicBezTo>
                    <a:pt x="617" y="13"/>
                    <a:pt x="621" y="26"/>
                    <a:pt x="608" y="24"/>
                  </a:cubicBezTo>
                  <a:cubicBezTo>
                    <a:pt x="608" y="30"/>
                    <a:pt x="608" y="36"/>
                    <a:pt x="608" y="42"/>
                  </a:cubicBezTo>
                  <a:cubicBezTo>
                    <a:pt x="609" y="52"/>
                    <a:pt x="585" y="39"/>
                    <a:pt x="592" y="53"/>
                  </a:cubicBezTo>
                  <a:cubicBezTo>
                    <a:pt x="586" y="51"/>
                    <a:pt x="582" y="48"/>
                    <a:pt x="579" y="42"/>
                  </a:cubicBezTo>
                  <a:cubicBezTo>
                    <a:pt x="579" y="39"/>
                    <a:pt x="584" y="40"/>
                    <a:pt x="587" y="39"/>
                  </a:cubicBezTo>
                  <a:cubicBezTo>
                    <a:pt x="587" y="25"/>
                    <a:pt x="577" y="21"/>
                    <a:pt x="575" y="9"/>
                  </a:cubicBezTo>
                  <a:cubicBezTo>
                    <a:pt x="569" y="9"/>
                    <a:pt x="562" y="9"/>
                    <a:pt x="555" y="9"/>
                  </a:cubicBezTo>
                  <a:cubicBezTo>
                    <a:pt x="554" y="16"/>
                    <a:pt x="559" y="17"/>
                    <a:pt x="559" y="13"/>
                  </a:cubicBezTo>
                  <a:cubicBezTo>
                    <a:pt x="571" y="16"/>
                    <a:pt x="550" y="19"/>
                    <a:pt x="555" y="28"/>
                  </a:cubicBezTo>
                  <a:cubicBezTo>
                    <a:pt x="561" y="23"/>
                    <a:pt x="565" y="23"/>
                    <a:pt x="571" y="28"/>
                  </a:cubicBezTo>
                  <a:cubicBezTo>
                    <a:pt x="570" y="31"/>
                    <a:pt x="564" y="35"/>
                    <a:pt x="562" y="38"/>
                  </a:cubicBezTo>
                  <a:cubicBezTo>
                    <a:pt x="559" y="37"/>
                    <a:pt x="558" y="35"/>
                    <a:pt x="558" y="31"/>
                  </a:cubicBezTo>
                  <a:cubicBezTo>
                    <a:pt x="551" y="30"/>
                    <a:pt x="538" y="32"/>
                    <a:pt x="530" y="32"/>
                  </a:cubicBezTo>
                  <a:cubicBezTo>
                    <a:pt x="532" y="28"/>
                    <a:pt x="534" y="25"/>
                    <a:pt x="531" y="20"/>
                  </a:cubicBezTo>
                  <a:cubicBezTo>
                    <a:pt x="520" y="21"/>
                    <a:pt x="518" y="27"/>
                    <a:pt x="514" y="17"/>
                  </a:cubicBezTo>
                  <a:cubicBezTo>
                    <a:pt x="512" y="10"/>
                    <a:pt x="508" y="21"/>
                    <a:pt x="514" y="20"/>
                  </a:cubicBezTo>
                  <a:cubicBezTo>
                    <a:pt x="517" y="23"/>
                    <a:pt x="518" y="26"/>
                    <a:pt x="518" y="30"/>
                  </a:cubicBezTo>
                  <a:cubicBezTo>
                    <a:pt x="517" y="32"/>
                    <a:pt x="516" y="35"/>
                    <a:pt x="516" y="38"/>
                  </a:cubicBezTo>
                  <a:cubicBezTo>
                    <a:pt x="510" y="44"/>
                    <a:pt x="504" y="37"/>
                    <a:pt x="490" y="39"/>
                  </a:cubicBezTo>
                  <a:cubicBezTo>
                    <a:pt x="490" y="39"/>
                    <a:pt x="490" y="39"/>
                    <a:pt x="490" y="39"/>
                  </a:cubicBezTo>
                  <a:cubicBezTo>
                    <a:pt x="490" y="38"/>
                    <a:pt x="489" y="37"/>
                    <a:pt x="489" y="35"/>
                  </a:cubicBezTo>
                  <a:cubicBezTo>
                    <a:pt x="481" y="36"/>
                    <a:pt x="477" y="33"/>
                    <a:pt x="471" y="32"/>
                  </a:cubicBezTo>
                  <a:cubicBezTo>
                    <a:pt x="472" y="30"/>
                    <a:pt x="474" y="28"/>
                    <a:pt x="474" y="24"/>
                  </a:cubicBezTo>
                  <a:cubicBezTo>
                    <a:pt x="468" y="16"/>
                    <a:pt x="464" y="29"/>
                    <a:pt x="462" y="20"/>
                  </a:cubicBezTo>
                  <a:cubicBezTo>
                    <a:pt x="457" y="21"/>
                    <a:pt x="459" y="24"/>
                    <a:pt x="462" y="24"/>
                  </a:cubicBezTo>
                  <a:cubicBezTo>
                    <a:pt x="463" y="32"/>
                    <a:pt x="456" y="31"/>
                    <a:pt x="449" y="31"/>
                  </a:cubicBezTo>
                  <a:cubicBezTo>
                    <a:pt x="449" y="36"/>
                    <a:pt x="452" y="38"/>
                    <a:pt x="453" y="41"/>
                  </a:cubicBezTo>
                  <a:cubicBezTo>
                    <a:pt x="453" y="43"/>
                    <a:pt x="452" y="44"/>
                    <a:pt x="453" y="46"/>
                  </a:cubicBezTo>
                  <a:cubicBezTo>
                    <a:pt x="450" y="45"/>
                    <a:pt x="449" y="44"/>
                    <a:pt x="448" y="43"/>
                  </a:cubicBezTo>
                  <a:cubicBezTo>
                    <a:pt x="449" y="40"/>
                    <a:pt x="450" y="37"/>
                    <a:pt x="448" y="31"/>
                  </a:cubicBezTo>
                  <a:cubicBezTo>
                    <a:pt x="446" y="31"/>
                    <a:pt x="444" y="31"/>
                    <a:pt x="441" y="31"/>
                  </a:cubicBezTo>
                  <a:cubicBezTo>
                    <a:pt x="441" y="31"/>
                    <a:pt x="441" y="31"/>
                    <a:pt x="441" y="31"/>
                  </a:cubicBezTo>
                  <a:cubicBezTo>
                    <a:pt x="435" y="31"/>
                    <a:pt x="430" y="31"/>
                    <a:pt x="427" y="33"/>
                  </a:cubicBezTo>
                  <a:cubicBezTo>
                    <a:pt x="421" y="33"/>
                    <a:pt x="420" y="31"/>
                    <a:pt x="424" y="20"/>
                  </a:cubicBezTo>
                  <a:cubicBezTo>
                    <a:pt x="410" y="22"/>
                    <a:pt x="402" y="30"/>
                    <a:pt x="383" y="28"/>
                  </a:cubicBezTo>
                  <a:cubicBezTo>
                    <a:pt x="384" y="29"/>
                    <a:pt x="385" y="29"/>
                    <a:pt x="386" y="30"/>
                  </a:cubicBezTo>
                  <a:cubicBezTo>
                    <a:pt x="384" y="31"/>
                    <a:pt x="382" y="31"/>
                    <a:pt x="380" y="32"/>
                  </a:cubicBezTo>
                  <a:cubicBezTo>
                    <a:pt x="378" y="30"/>
                    <a:pt x="375" y="28"/>
                    <a:pt x="375" y="24"/>
                  </a:cubicBezTo>
                  <a:cubicBezTo>
                    <a:pt x="368" y="24"/>
                    <a:pt x="362" y="22"/>
                    <a:pt x="359" y="17"/>
                  </a:cubicBezTo>
                  <a:cubicBezTo>
                    <a:pt x="355" y="16"/>
                    <a:pt x="351" y="33"/>
                    <a:pt x="347" y="20"/>
                  </a:cubicBezTo>
                  <a:cubicBezTo>
                    <a:pt x="342" y="23"/>
                    <a:pt x="342" y="28"/>
                    <a:pt x="339" y="31"/>
                  </a:cubicBezTo>
                  <a:cubicBezTo>
                    <a:pt x="336" y="35"/>
                    <a:pt x="329" y="35"/>
                    <a:pt x="331" y="42"/>
                  </a:cubicBezTo>
                  <a:cubicBezTo>
                    <a:pt x="320" y="45"/>
                    <a:pt x="323" y="35"/>
                    <a:pt x="318" y="31"/>
                  </a:cubicBezTo>
                  <a:cubicBezTo>
                    <a:pt x="315" y="28"/>
                    <a:pt x="307" y="29"/>
                    <a:pt x="306" y="24"/>
                  </a:cubicBezTo>
                  <a:cubicBezTo>
                    <a:pt x="301" y="26"/>
                    <a:pt x="298" y="29"/>
                    <a:pt x="298" y="35"/>
                  </a:cubicBezTo>
                  <a:cubicBezTo>
                    <a:pt x="289" y="34"/>
                    <a:pt x="281" y="31"/>
                    <a:pt x="278" y="24"/>
                  </a:cubicBezTo>
                  <a:cubicBezTo>
                    <a:pt x="273" y="23"/>
                    <a:pt x="276" y="30"/>
                    <a:pt x="274" y="31"/>
                  </a:cubicBezTo>
                  <a:cubicBezTo>
                    <a:pt x="271" y="33"/>
                    <a:pt x="266" y="24"/>
                    <a:pt x="262" y="24"/>
                  </a:cubicBezTo>
                  <a:cubicBezTo>
                    <a:pt x="253" y="25"/>
                    <a:pt x="254" y="26"/>
                    <a:pt x="245" y="31"/>
                  </a:cubicBezTo>
                  <a:cubicBezTo>
                    <a:pt x="241" y="33"/>
                    <a:pt x="243" y="25"/>
                    <a:pt x="241" y="24"/>
                  </a:cubicBezTo>
                  <a:cubicBezTo>
                    <a:pt x="235" y="22"/>
                    <a:pt x="234" y="27"/>
                    <a:pt x="229" y="28"/>
                  </a:cubicBezTo>
                  <a:cubicBezTo>
                    <a:pt x="220" y="28"/>
                    <a:pt x="211" y="21"/>
                    <a:pt x="201" y="24"/>
                  </a:cubicBezTo>
                  <a:cubicBezTo>
                    <a:pt x="200" y="34"/>
                    <a:pt x="207" y="31"/>
                    <a:pt x="201" y="39"/>
                  </a:cubicBezTo>
                  <a:cubicBezTo>
                    <a:pt x="189" y="37"/>
                    <a:pt x="182" y="31"/>
                    <a:pt x="180" y="20"/>
                  </a:cubicBezTo>
                  <a:cubicBezTo>
                    <a:pt x="165" y="23"/>
                    <a:pt x="163" y="14"/>
                    <a:pt x="148" y="17"/>
                  </a:cubicBezTo>
                  <a:cubicBezTo>
                    <a:pt x="157" y="24"/>
                    <a:pt x="147" y="29"/>
                    <a:pt x="144" y="35"/>
                  </a:cubicBezTo>
                  <a:cubicBezTo>
                    <a:pt x="136" y="37"/>
                    <a:pt x="126" y="24"/>
                    <a:pt x="128" y="39"/>
                  </a:cubicBezTo>
                  <a:cubicBezTo>
                    <a:pt x="122" y="36"/>
                    <a:pt x="120" y="31"/>
                    <a:pt x="119" y="24"/>
                  </a:cubicBezTo>
                  <a:cubicBezTo>
                    <a:pt x="105" y="22"/>
                    <a:pt x="101" y="13"/>
                    <a:pt x="87" y="20"/>
                  </a:cubicBezTo>
                  <a:cubicBezTo>
                    <a:pt x="88" y="27"/>
                    <a:pt x="101" y="23"/>
                    <a:pt x="103" y="28"/>
                  </a:cubicBezTo>
                  <a:cubicBezTo>
                    <a:pt x="98" y="37"/>
                    <a:pt x="90" y="27"/>
                    <a:pt x="83" y="28"/>
                  </a:cubicBezTo>
                  <a:cubicBezTo>
                    <a:pt x="83" y="28"/>
                    <a:pt x="81" y="31"/>
                    <a:pt x="79" y="31"/>
                  </a:cubicBezTo>
                  <a:cubicBezTo>
                    <a:pt x="75" y="32"/>
                    <a:pt x="71" y="31"/>
                    <a:pt x="67" y="31"/>
                  </a:cubicBezTo>
                  <a:cubicBezTo>
                    <a:pt x="59" y="31"/>
                    <a:pt x="64" y="19"/>
                    <a:pt x="59" y="17"/>
                  </a:cubicBezTo>
                  <a:cubicBezTo>
                    <a:pt x="49" y="18"/>
                    <a:pt x="43" y="16"/>
                    <a:pt x="42" y="9"/>
                  </a:cubicBezTo>
                  <a:cubicBezTo>
                    <a:pt x="38" y="10"/>
                    <a:pt x="40" y="17"/>
                    <a:pt x="34" y="17"/>
                  </a:cubicBezTo>
                  <a:cubicBezTo>
                    <a:pt x="30" y="15"/>
                    <a:pt x="24" y="10"/>
                    <a:pt x="30" y="9"/>
                  </a:cubicBezTo>
                  <a:cubicBezTo>
                    <a:pt x="29" y="0"/>
                    <a:pt x="23" y="14"/>
                    <a:pt x="14" y="9"/>
                  </a:cubicBezTo>
                  <a:cubicBezTo>
                    <a:pt x="16" y="29"/>
                    <a:pt x="0" y="31"/>
                    <a:pt x="2" y="50"/>
                  </a:cubicBezTo>
                  <a:cubicBezTo>
                    <a:pt x="16" y="51"/>
                    <a:pt x="14" y="65"/>
                    <a:pt x="18" y="75"/>
                  </a:cubicBezTo>
                  <a:close/>
                  <a:moveTo>
                    <a:pt x="592" y="57"/>
                  </a:moveTo>
                  <a:cubicBezTo>
                    <a:pt x="594" y="57"/>
                    <a:pt x="597" y="57"/>
                    <a:pt x="600" y="57"/>
                  </a:cubicBezTo>
                  <a:cubicBezTo>
                    <a:pt x="600" y="58"/>
                    <a:pt x="600" y="58"/>
                    <a:pt x="600" y="59"/>
                  </a:cubicBezTo>
                  <a:cubicBezTo>
                    <a:pt x="597" y="59"/>
                    <a:pt x="594" y="60"/>
                    <a:pt x="592" y="61"/>
                  </a:cubicBezTo>
                  <a:cubicBezTo>
                    <a:pt x="592" y="59"/>
                    <a:pt x="592" y="58"/>
                    <a:pt x="592" y="57"/>
                  </a:cubicBezTo>
                  <a:close/>
                  <a:moveTo>
                    <a:pt x="569" y="46"/>
                  </a:moveTo>
                  <a:cubicBezTo>
                    <a:pt x="568" y="45"/>
                    <a:pt x="567" y="44"/>
                    <a:pt x="566" y="42"/>
                  </a:cubicBezTo>
                  <a:cubicBezTo>
                    <a:pt x="568" y="43"/>
                    <a:pt x="569" y="43"/>
                    <a:pt x="571" y="42"/>
                  </a:cubicBezTo>
                  <a:cubicBezTo>
                    <a:pt x="570" y="44"/>
                    <a:pt x="570" y="45"/>
                    <a:pt x="569" y="46"/>
                  </a:cubicBezTo>
                  <a:close/>
                  <a:moveTo>
                    <a:pt x="318" y="79"/>
                  </a:moveTo>
                  <a:cubicBezTo>
                    <a:pt x="318" y="79"/>
                    <a:pt x="318" y="79"/>
                    <a:pt x="318" y="79"/>
                  </a:cubicBezTo>
                  <a:cubicBezTo>
                    <a:pt x="318" y="78"/>
                    <a:pt x="319" y="77"/>
                    <a:pt x="319" y="75"/>
                  </a:cubicBezTo>
                  <a:cubicBezTo>
                    <a:pt x="321" y="76"/>
                    <a:pt x="321" y="77"/>
                    <a:pt x="322" y="78"/>
                  </a:cubicBezTo>
                  <a:cubicBezTo>
                    <a:pt x="321" y="78"/>
                    <a:pt x="320" y="79"/>
                    <a:pt x="318" y="79"/>
                  </a:cubicBezTo>
                  <a:close/>
                  <a:moveTo>
                    <a:pt x="453" y="57"/>
                  </a:moveTo>
                  <a:cubicBezTo>
                    <a:pt x="454" y="54"/>
                    <a:pt x="457" y="54"/>
                    <a:pt x="461" y="54"/>
                  </a:cubicBezTo>
                  <a:cubicBezTo>
                    <a:pt x="459" y="56"/>
                    <a:pt x="458" y="58"/>
                    <a:pt x="457" y="61"/>
                  </a:cubicBezTo>
                  <a:cubicBezTo>
                    <a:pt x="455" y="60"/>
                    <a:pt x="453" y="59"/>
                    <a:pt x="453" y="57"/>
                  </a:cubicBezTo>
                  <a:close/>
                  <a:moveTo>
                    <a:pt x="461" y="52"/>
                  </a:moveTo>
                  <a:cubicBezTo>
                    <a:pt x="460" y="50"/>
                    <a:pt x="461" y="48"/>
                    <a:pt x="463" y="46"/>
                  </a:cubicBezTo>
                  <a:cubicBezTo>
                    <a:pt x="465" y="46"/>
                    <a:pt x="465" y="46"/>
                    <a:pt x="465" y="46"/>
                  </a:cubicBezTo>
                  <a:cubicBezTo>
                    <a:pt x="463" y="48"/>
                    <a:pt x="462" y="50"/>
                    <a:pt x="461" y="52"/>
                  </a:cubicBezTo>
                  <a:close/>
                  <a:moveTo>
                    <a:pt x="449" y="79"/>
                  </a:moveTo>
                  <a:cubicBezTo>
                    <a:pt x="448" y="81"/>
                    <a:pt x="448" y="83"/>
                    <a:pt x="447" y="85"/>
                  </a:cubicBezTo>
                  <a:cubicBezTo>
                    <a:pt x="447" y="85"/>
                    <a:pt x="446" y="86"/>
                    <a:pt x="445" y="86"/>
                  </a:cubicBezTo>
                  <a:cubicBezTo>
                    <a:pt x="446" y="87"/>
                    <a:pt x="446" y="87"/>
                    <a:pt x="446" y="87"/>
                  </a:cubicBezTo>
                  <a:cubicBezTo>
                    <a:pt x="446" y="90"/>
                    <a:pt x="445" y="91"/>
                    <a:pt x="444" y="94"/>
                  </a:cubicBezTo>
                  <a:cubicBezTo>
                    <a:pt x="439" y="93"/>
                    <a:pt x="435" y="90"/>
                    <a:pt x="432" y="86"/>
                  </a:cubicBezTo>
                  <a:cubicBezTo>
                    <a:pt x="441" y="86"/>
                    <a:pt x="442" y="78"/>
                    <a:pt x="441" y="68"/>
                  </a:cubicBezTo>
                  <a:cubicBezTo>
                    <a:pt x="444" y="69"/>
                    <a:pt x="448" y="74"/>
                    <a:pt x="449" y="79"/>
                  </a:cubicBezTo>
                  <a:close/>
                  <a:moveTo>
                    <a:pt x="432" y="61"/>
                  </a:moveTo>
                  <a:cubicBezTo>
                    <a:pt x="432" y="55"/>
                    <a:pt x="434" y="52"/>
                    <a:pt x="437" y="50"/>
                  </a:cubicBezTo>
                  <a:cubicBezTo>
                    <a:pt x="437" y="51"/>
                    <a:pt x="438" y="52"/>
                    <a:pt x="437" y="53"/>
                  </a:cubicBezTo>
                  <a:cubicBezTo>
                    <a:pt x="444" y="52"/>
                    <a:pt x="445" y="56"/>
                    <a:pt x="445" y="61"/>
                  </a:cubicBezTo>
                  <a:cubicBezTo>
                    <a:pt x="445" y="65"/>
                    <a:pt x="438" y="64"/>
                    <a:pt x="433" y="64"/>
                  </a:cubicBezTo>
                  <a:cubicBezTo>
                    <a:pt x="430" y="76"/>
                    <a:pt x="432" y="75"/>
                    <a:pt x="430" y="84"/>
                  </a:cubicBezTo>
                  <a:cubicBezTo>
                    <a:pt x="423" y="77"/>
                    <a:pt x="417" y="70"/>
                    <a:pt x="404" y="79"/>
                  </a:cubicBezTo>
                  <a:cubicBezTo>
                    <a:pt x="400" y="78"/>
                    <a:pt x="400" y="75"/>
                    <a:pt x="396" y="75"/>
                  </a:cubicBezTo>
                  <a:cubicBezTo>
                    <a:pt x="395" y="59"/>
                    <a:pt x="414" y="60"/>
                    <a:pt x="432" y="61"/>
                  </a:cubicBezTo>
                  <a:close/>
                  <a:moveTo>
                    <a:pt x="400" y="39"/>
                  </a:moveTo>
                  <a:cubicBezTo>
                    <a:pt x="398" y="44"/>
                    <a:pt x="394" y="48"/>
                    <a:pt x="392" y="53"/>
                  </a:cubicBezTo>
                  <a:cubicBezTo>
                    <a:pt x="386" y="53"/>
                    <a:pt x="388" y="47"/>
                    <a:pt x="388" y="42"/>
                  </a:cubicBezTo>
                  <a:cubicBezTo>
                    <a:pt x="390" y="40"/>
                    <a:pt x="392" y="38"/>
                    <a:pt x="394" y="35"/>
                  </a:cubicBezTo>
                  <a:cubicBezTo>
                    <a:pt x="396" y="36"/>
                    <a:pt x="398" y="38"/>
                    <a:pt x="400" y="39"/>
                  </a:cubicBezTo>
                  <a:close/>
                  <a:moveTo>
                    <a:pt x="355" y="50"/>
                  </a:moveTo>
                  <a:cubicBezTo>
                    <a:pt x="354" y="58"/>
                    <a:pt x="367" y="54"/>
                    <a:pt x="367" y="61"/>
                  </a:cubicBezTo>
                  <a:cubicBezTo>
                    <a:pt x="363" y="62"/>
                    <a:pt x="361" y="64"/>
                    <a:pt x="357" y="64"/>
                  </a:cubicBezTo>
                  <a:cubicBezTo>
                    <a:pt x="355" y="64"/>
                    <a:pt x="353" y="63"/>
                    <a:pt x="351" y="63"/>
                  </a:cubicBezTo>
                  <a:cubicBezTo>
                    <a:pt x="351" y="58"/>
                    <a:pt x="350" y="51"/>
                    <a:pt x="355" y="50"/>
                  </a:cubicBezTo>
                  <a:close/>
                  <a:moveTo>
                    <a:pt x="267" y="56"/>
                  </a:moveTo>
                  <a:cubicBezTo>
                    <a:pt x="267" y="53"/>
                    <a:pt x="267" y="51"/>
                    <a:pt x="267" y="48"/>
                  </a:cubicBezTo>
                  <a:cubicBezTo>
                    <a:pt x="268" y="48"/>
                    <a:pt x="269" y="47"/>
                    <a:pt x="270" y="46"/>
                  </a:cubicBezTo>
                  <a:cubicBezTo>
                    <a:pt x="275" y="48"/>
                    <a:pt x="271" y="52"/>
                    <a:pt x="267" y="56"/>
                  </a:cubicBezTo>
                  <a:close/>
                  <a:moveTo>
                    <a:pt x="136" y="42"/>
                  </a:moveTo>
                  <a:cubicBezTo>
                    <a:pt x="141" y="50"/>
                    <a:pt x="131" y="55"/>
                    <a:pt x="152" y="53"/>
                  </a:cubicBezTo>
                  <a:cubicBezTo>
                    <a:pt x="150" y="59"/>
                    <a:pt x="157" y="72"/>
                    <a:pt x="148" y="72"/>
                  </a:cubicBezTo>
                  <a:cubicBezTo>
                    <a:pt x="146" y="64"/>
                    <a:pt x="133" y="70"/>
                    <a:pt x="128" y="68"/>
                  </a:cubicBezTo>
                  <a:cubicBezTo>
                    <a:pt x="126" y="68"/>
                    <a:pt x="121" y="62"/>
                    <a:pt x="119" y="61"/>
                  </a:cubicBezTo>
                  <a:cubicBezTo>
                    <a:pt x="116" y="58"/>
                    <a:pt x="110" y="57"/>
                    <a:pt x="111" y="50"/>
                  </a:cubicBezTo>
                  <a:cubicBezTo>
                    <a:pt x="119" y="46"/>
                    <a:pt x="122" y="39"/>
                    <a:pt x="136" y="4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8"/>
            <p:cNvSpPr/>
            <p:nvPr>
              <p:custDataLst>
                <p:tags r:id="rId5"/>
              </p:custDataLst>
            </p:nvPr>
          </p:nvSpPr>
          <p:spPr bwMode="auto">
            <a:xfrm>
              <a:off x="4706938" y="3133725"/>
              <a:ext cx="34925" cy="34925"/>
            </a:xfrm>
            <a:custGeom>
              <a:avLst/>
              <a:gdLst>
                <a:gd name="T0" fmla="*/ 8 w 8"/>
                <a:gd name="T1" fmla="*/ 0 h 8"/>
                <a:gd name="T2" fmla="*/ 0 w 8"/>
                <a:gd name="T3" fmla="*/ 0 h 8"/>
                <a:gd name="T4" fmla="*/ 0 w 8"/>
                <a:gd name="T5" fmla="*/ 8 h 8"/>
                <a:gd name="T6" fmla="*/ 8 w 8"/>
                <a:gd name="T7" fmla="*/ 8 h 8"/>
                <a:gd name="T8" fmla="*/ 8 w 8"/>
                <a:gd name="T9" fmla="*/ 0 h 8"/>
              </a:gdLst>
              <a:ahLst/>
              <a:cxnLst>
                <a:cxn ang="0">
                  <a:pos x="T0" y="T1"/>
                </a:cxn>
                <a:cxn ang="0">
                  <a:pos x="T2" y="T3"/>
                </a:cxn>
                <a:cxn ang="0">
                  <a:pos x="T4" y="T5"/>
                </a:cxn>
                <a:cxn ang="0">
                  <a:pos x="T6" y="T7"/>
                </a:cxn>
                <a:cxn ang="0">
                  <a:pos x="T8" y="T9"/>
                </a:cxn>
              </a:cxnLst>
              <a:rect l="0" t="0" r="r" b="b"/>
              <a:pathLst>
                <a:path w="8" h="8">
                  <a:moveTo>
                    <a:pt x="8" y="0"/>
                  </a:moveTo>
                  <a:cubicBezTo>
                    <a:pt x="5" y="0"/>
                    <a:pt x="3" y="0"/>
                    <a:pt x="0" y="0"/>
                  </a:cubicBezTo>
                  <a:cubicBezTo>
                    <a:pt x="0" y="3"/>
                    <a:pt x="0" y="5"/>
                    <a:pt x="0" y="8"/>
                  </a:cubicBezTo>
                  <a:cubicBezTo>
                    <a:pt x="3" y="8"/>
                    <a:pt x="5" y="8"/>
                    <a:pt x="8" y="8"/>
                  </a:cubicBezTo>
                  <a:cubicBezTo>
                    <a:pt x="8" y="5"/>
                    <a:pt x="8" y="3"/>
                    <a:pt x="8"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9"/>
            <p:cNvSpPr>
              <a:spLocks noEditPoints="1"/>
            </p:cNvSpPr>
            <p:nvPr>
              <p:custDataLst>
                <p:tags r:id="rId6"/>
              </p:custDataLst>
            </p:nvPr>
          </p:nvSpPr>
          <p:spPr bwMode="auto">
            <a:xfrm>
              <a:off x="1727200" y="3090863"/>
              <a:ext cx="5367338" cy="663575"/>
            </a:xfrm>
            <a:custGeom>
              <a:avLst/>
              <a:gdLst>
                <a:gd name="T0" fmla="*/ 35 w 1266"/>
                <a:gd name="T1" fmla="*/ 146 h 154"/>
                <a:gd name="T2" fmla="*/ 92 w 1266"/>
                <a:gd name="T3" fmla="*/ 98 h 154"/>
                <a:gd name="T4" fmla="*/ 140 w 1266"/>
                <a:gd name="T5" fmla="*/ 142 h 154"/>
                <a:gd name="T6" fmla="*/ 165 w 1266"/>
                <a:gd name="T7" fmla="*/ 113 h 154"/>
                <a:gd name="T8" fmla="*/ 254 w 1266"/>
                <a:gd name="T9" fmla="*/ 102 h 154"/>
                <a:gd name="T10" fmla="*/ 341 w 1266"/>
                <a:gd name="T11" fmla="*/ 113 h 154"/>
                <a:gd name="T12" fmla="*/ 452 w 1266"/>
                <a:gd name="T13" fmla="*/ 108 h 154"/>
                <a:gd name="T14" fmla="*/ 512 w 1266"/>
                <a:gd name="T15" fmla="*/ 113 h 154"/>
                <a:gd name="T16" fmla="*/ 620 w 1266"/>
                <a:gd name="T17" fmla="*/ 98 h 154"/>
                <a:gd name="T18" fmla="*/ 707 w 1266"/>
                <a:gd name="T19" fmla="*/ 120 h 154"/>
                <a:gd name="T20" fmla="*/ 808 w 1266"/>
                <a:gd name="T21" fmla="*/ 117 h 154"/>
                <a:gd name="T22" fmla="*/ 873 w 1266"/>
                <a:gd name="T23" fmla="*/ 117 h 154"/>
                <a:gd name="T24" fmla="*/ 954 w 1266"/>
                <a:gd name="T25" fmla="*/ 118 h 154"/>
                <a:gd name="T26" fmla="*/ 1075 w 1266"/>
                <a:gd name="T27" fmla="*/ 106 h 154"/>
                <a:gd name="T28" fmla="*/ 1127 w 1266"/>
                <a:gd name="T29" fmla="*/ 65 h 154"/>
                <a:gd name="T30" fmla="*/ 1176 w 1266"/>
                <a:gd name="T31" fmla="*/ 106 h 154"/>
                <a:gd name="T32" fmla="*/ 1196 w 1266"/>
                <a:gd name="T33" fmla="*/ 87 h 154"/>
                <a:gd name="T34" fmla="*/ 1245 w 1266"/>
                <a:gd name="T35" fmla="*/ 76 h 154"/>
                <a:gd name="T36" fmla="*/ 1256 w 1266"/>
                <a:gd name="T37" fmla="*/ 32 h 154"/>
                <a:gd name="T38" fmla="*/ 1180 w 1266"/>
                <a:gd name="T39" fmla="*/ 41 h 154"/>
                <a:gd name="T40" fmla="*/ 1152 w 1266"/>
                <a:gd name="T41" fmla="*/ 25 h 154"/>
                <a:gd name="T42" fmla="*/ 1118 w 1266"/>
                <a:gd name="T43" fmla="*/ 22 h 154"/>
                <a:gd name="T44" fmla="*/ 1094 w 1266"/>
                <a:gd name="T45" fmla="*/ 18 h 154"/>
                <a:gd name="T46" fmla="*/ 1016 w 1266"/>
                <a:gd name="T47" fmla="*/ 25 h 154"/>
                <a:gd name="T48" fmla="*/ 966 w 1266"/>
                <a:gd name="T49" fmla="*/ 19 h 154"/>
                <a:gd name="T50" fmla="*/ 935 w 1266"/>
                <a:gd name="T51" fmla="*/ 25 h 154"/>
                <a:gd name="T52" fmla="*/ 903 w 1266"/>
                <a:gd name="T53" fmla="*/ 32 h 154"/>
                <a:gd name="T54" fmla="*/ 813 w 1266"/>
                <a:gd name="T55" fmla="*/ 29 h 154"/>
                <a:gd name="T56" fmla="*/ 729 w 1266"/>
                <a:gd name="T57" fmla="*/ 18 h 154"/>
                <a:gd name="T58" fmla="*/ 703 w 1266"/>
                <a:gd name="T59" fmla="*/ 25 h 154"/>
                <a:gd name="T60" fmla="*/ 624 w 1266"/>
                <a:gd name="T61" fmla="*/ 10 h 154"/>
                <a:gd name="T62" fmla="*/ 518 w 1266"/>
                <a:gd name="T63" fmla="*/ 18 h 154"/>
                <a:gd name="T64" fmla="*/ 406 w 1266"/>
                <a:gd name="T65" fmla="*/ 14 h 154"/>
                <a:gd name="T66" fmla="*/ 348 w 1266"/>
                <a:gd name="T67" fmla="*/ 32 h 154"/>
                <a:gd name="T68" fmla="*/ 291 w 1266"/>
                <a:gd name="T69" fmla="*/ 25 h 154"/>
                <a:gd name="T70" fmla="*/ 203 w 1266"/>
                <a:gd name="T71" fmla="*/ 7 h 154"/>
                <a:gd name="T72" fmla="*/ 159 w 1266"/>
                <a:gd name="T73" fmla="*/ 32 h 154"/>
                <a:gd name="T74" fmla="*/ 100 w 1266"/>
                <a:gd name="T75" fmla="*/ 40 h 154"/>
                <a:gd name="T76" fmla="*/ 41 w 1266"/>
                <a:gd name="T77" fmla="*/ 10 h 154"/>
                <a:gd name="T78" fmla="*/ 17 w 1266"/>
                <a:gd name="T79" fmla="*/ 84 h 154"/>
                <a:gd name="T80" fmla="*/ 1191 w 1266"/>
                <a:gd name="T81" fmla="*/ 65 h 154"/>
                <a:gd name="T82" fmla="*/ 230 w 1266"/>
                <a:gd name="T83" fmla="*/ 91 h 154"/>
                <a:gd name="T84" fmla="*/ 417 w 1266"/>
                <a:gd name="T85" fmla="*/ 55 h 154"/>
                <a:gd name="T86" fmla="*/ 394 w 1266"/>
                <a:gd name="T87" fmla="*/ 69 h 154"/>
                <a:gd name="T88" fmla="*/ 364 w 1266"/>
                <a:gd name="T89" fmla="*/ 60 h 154"/>
                <a:gd name="T90" fmla="*/ 475 w 1266"/>
                <a:gd name="T91" fmla="*/ 95 h 154"/>
                <a:gd name="T92" fmla="*/ 546 w 1266"/>
                <a:gd name="T93" fmla="*/ 63 h 154"/>
                <a:gd name="T94" fmla="*/ 609 w 1266"/>
                <a:gd name="T95" fmla="*/ 73 h 154"/>
                <a:gd name="T96" fmla="*/ 1046 w 1266"/>
                <a:gd name="T97" fmla="*/ 43 h 154"/>
                <a:gd name="T98" fmla="*/ 735 w 1266"/>
                <a:gd name="T99" fmla="*/ 69 h 154"/>
                <a:gd name="T100" fmla="*/ 711 w 1266"/>
                <a:gd name="T101" fmla="*/ 69 h 154"/>
                <a:gd name="T102" fmla="*/ 821 w 1266"/>
                <a:gd name="T103" fmla="*/ 76 h 154"/>
                <a:gd name="T104" fmla="*/ 694 w 1266"/>
                <a:gd name="T105" fmla="*/ 54 h 154"/>
                <a:gd name="T106" fmla="*/ 1075 w 1266"/>
                <a:gd name="T107" fmla="*/ 84 h 154"/>
                <a:gd name="T108" fmla="*/ 1054 w 1266"/>
                <a:gd name="T109" fmla="*/ 29 h 154"/>
                <a:gd name="T110" fmla="*/ 1018 w 1266"/>
                <a:gd name="T111" fmla="*/ 43 h 154"/>
                <a:gd name="T112" fmla="*/ 847 w 1266"/>
                <a:gd name="T113" fmla="*/ 26 h 154"/>
                <a:gd name="T114" fmla="*/ 812 w 1266"/>
                <a:gd name="T115" fmla="*/ 39 h 154"/>
                <a:gd name="T116" fmla="*/ 515 w 1266"/>
                <a:gd name="T117" fmla="*/ 25 h 154"/>
                <a:gd name="T118" fmla="*/ 285 w 1266"/>
                <a:gd name="T119" fmla="*/ 32 h 154"/>
                <a:gd name="T120" fmla="*/ 244 w 1266"/>
                <a:gd name="T121" fmla="*/ 2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66" h="154">
                  <a:moveTo>
                    <a:pt x="10" y="93"/>
                  </a:moveTo>
                  <a:cubicBezTo>
                    <a:pt x="13" y="94"/>
                    <a:pt x="16" y="95"/>
                    <a:pt x="17" y="97"/>
                  </a:cubicBezTo>
                  <a:cubicBezTo>
                    <a:pt x="17" y="104"/>
                    <a:pt x="17" y="104"/>
                    <a:pt x="17" y="104"/>
                  </a:cubicBezTo>
                  <a:cubicBezTo>
                    <a:pt x="17" y="105"/>
                    <a:pt x="17" y="105"/>
                    <a:pt x="17" y="106"/>
                  </a:cubicBezTo>
                  <a:cubicBezTo>
                    <a:pt x="17" y="106"/>
                    <a:pt x="17" y="106"/>
                    <a:pt x="17" y="106"/>
                  </a:cubicBezTo>
                  <a:cubicBezTo>
                    <a:pt x="17" y="150"/>
                    <a:pt x="17" y="150"/>
                    <a:pt x="17" y="150"/>
                  </a:cubicBezTo>
                  <a:cubicBezTo>
                    <a:pt x="17" y="150"/>
                    <a:pt x="18" y="150"/>
                    <a:pt x="19" y="150"/>
                  </a:cubicBezTo>
                  <a:cubicBezTo>
                    <a:pt x="21" y="150"/>
                    <a:pt x="21" y="154"/>
                    <a:pt x="27" y="153"/>
                  </a:cubicBezTo>
                  <a:cubicBezTo>
                    <a:pt x="28" y="153"/>
                    <a:pt x="33" y="147"/>
                    <a:pt x="35" y="146"/>
                  </a:cubicBezTo>
                  <a:cubicBezTo>
                    <a:pt x="32" y="145"/>
                    <a:pt x="26" y="146"/>
                    <a:pt x="27" y="142"/>
                  </a:cubicBezTo>
                  <a:cubicBezTo>
                    <a:pt x="27" y="142"/>
                    <a:pt x="34" y="143"/>
                    <a:pt x="35" y="142"/>
                  </a:cubicBezTo>
                  <a:cubicBezTo>
                    <a:pt x="39" y="137"/>
                    <a:pt x="27" y="122"/>
                    <a:pt x="35" y="124"/>
                  </a:cubicBezTo>
                  <a:cubicBezTo>
                    <a:pt x="50" y="122"/>
                    <a:pt x="45" y="137"/>
                    <a:pt x="51" y="142"/>
                  </a:cubicBezTo>
                  <a:cubicBezTo>
                    <a:pt x="58" y="140"/>
                    <a:pt x="75" y="147"/>
                    <a:pt x="76" y="139"/>
                  </a:cubicBezTo>
                  <a:cubicBezTo>
                    <a:pt x="67" y="138"/>
                    <a:pt x="67" y="129"/>
                    <a:pt x="63" y="124"/>
                  </a:cubicBezTo>
                  <a:cubicBezTo>
                    <a:pt x="72" y="132"/>
                    <a:pt x="76" y="124"/>
                    <a:pt x="84" y="120"/>
                  </a:cubicBezTo>
                  <a:cubicBezTo>
                    <a:pt x="85" y="115"/>
                    <a:pt x="78" y="109"/>
                    <a:pt x="84" y="109"/>
                  </a:cubicBezTo>
                  <a:cubicBezTo>
                    <a:pt x="90" y="109"/>
                    <a:pt x="86" y="99"/>
                    <a:pt x="92" y="98"/>
                  </a:cubicBezTo>
                  <a:cubicBezTo>
                    <a:pt x="92" y="106"/>
                    <a:pt x="103" y="103"/>
                    <a:pt x="100" y="113"/>
                  </a:cubicBezTo>
                  <a:cubicBezTo>
                    <a:pt x="106" y="114"/>
                    <a:pt x="115" y="112"/>
                    <a:pt x="116" y="117"/>
                  </a:cubicBezTo>
                  <a:cubicBezTo>
                    <a:pt x="111" y="117"/>
                    <a:pt x="112" y="123"/>
                    <a:pt x="112" y="128"/>
                  </a:cubicBezTo>
                  <a:cubicBezTo>
                    <a:pt x="104" y="125"/>
                    <a:pt x="107" y="133"/>
                    <a:pt x="104" y="135"/>
                  </a:cubicBezTo>
                  <a:cubicBezTo>
                    <a:pt x="101" y="138"/>
                    <a:pt x="93" y="135"/>
                    <a:pt x="96" y="142"/>
                  </a:cubicBezTo>
                  <a:cubicBezTo>
                    <a:pt x="109" y="147"/>
                    <a:pt x="106" y="137"/>
                    <a:pt x="112" y="135"/>
                  </a:cubicBezTo>
                  <a:cubicBezTo>
                    <a:pt x="113" y="143"/>
                    <a:pt x="123" y="142"/>
                    <a:pt x="128" y="146"/>
                  </a:cubicBezTo>
                  <a:cubicBezTo>
                    <a:pt x="130" y="140"/>
                    <a:pt x="122" y="137"/>
                    <a:pt x="128" y="135"/>
                  </a:cubicBezTo>
                  <a:cubicBezTo>
                    <a:pt x="135" y="135"/>
                    <a:pt x="131" y="144"/>
                    <a:pt x="140" y="142"/>
                  </a:cubicBezTo>
                  <a:cubicBezTo>
                    <a:pt x="149" y="136"/>
                    <a:pt x="140" y="131"/>
                    <a:pt x="140" y="128"/>
                  </a:cubicBezTo>
                  <a:cubicBezTo>
                    <a:pt x="141" y="127"/>
                    <a:pt x="148" y="125"/>
                    <a:pt x="145" y="120"/>
                  </a:cubicBezTo>
                  <a:cubicBezTo>
                    <a:pt x="143" y="119"/>
                    <a:pt x="135" y="121"/>
                    <a:pt x="136" y="117"/>
                  </a:cubicBezTo>
                  <a:cubicBezTo>
                    <a:pt x="143" y="117"/>
                    <a:pt x="139" y="107"/>
                    <a:pt x="145" y="106"/>
                  </a:cubicBezTo>
                  <a:cubicBezTo>
                    <a:pt x="149" y="108"/>
                    <a:pt x="154" y="110"/>
                    <a:pt x="157" y="113"/>
                  </a:cubicBezTo>
                  <a:cubicBezTo>
                    <a:pt x="141" y="116"/>
                    <a:pt x="154" y="137"/>
                    <a:pt x="161" y="142"/>
                  </a:cubicBezTo>
                  <a:cubicBezTo>
                    <a:pt x="162" y="140"/>
                    <a:pt x="161" y="135"/>
                    <a:pt x="165" y="135"/>
                  </a:cubicBezTo>
                  <a:cubicBezTo>
                    <a:pt x="165" y="130"/>
                    <a:pt x="158" y="132"/>
                    <a:pt x="157" y="128"/>
                  </a:cubicBezTo>
                  <a:cubicBezTo>
                    <a:pt x="168" y="130"/>
                    <a:pt x="154" y="110"/>
                    <a:pt x="165" y="113"/>
                  </a:cubicBezTo>
                  <a:cubicBezTo>
                    <a:pt x="170" y="114"/>
                    <a:pt x="169" y="119"/>
                    <a:pt x="169" y="124"/>
                  </a:cubicBezTo>
                  <a:cubicBezTo>
                    <a:pt x="172" y="125"/>
                    <a:pt x="177" y="124"/>
                    <a:pt x="177" y="128"/>
                  </a:cubicBezTo>
                  <a:cubicBezTo>
                    <a:pt x="189" y="130"/>
                    <a:pt x="189" y="121"/>
                    <a:pt x="201" y="124"/>
                  </a:cubicBezTo>
                  <a:cubicBezTo>
                    <a:pt x="204" y="117"/>
                    <a:pt x="209" y="109"/>
                    <a:pt x="218" y="117"/>
                  </a:cubicBezTo>
                  <a:cubicBezTo>
                    <a:pt x="218" y="112"/>
                    <a:pt x="216" y="109"/>
                    <a:pt x="214" y="106"/>
                  </a:cubicBezTo>
                  <a:cubicBezTo>
                    <a:pt x="219" y="106"/>
                    <a:pt x="223" y="104"/>
                    <a:pt x="226" y="102"/>
                  </a:cubicBezTo>
                  <a:cubicBezTo>
                    <a:pt x="234" y="104"/>
                    <a:pt x="234" y="112"/>
                    <a:pt x="242" y="113"/>
                  </a:cubicBezTo>
                  <a:cubicBezTo>
                    <a:pt x="241" y="113"/>
                    <a:pt x="246" y="106"/>
                    <a:pt x="246" y="106"/>
                  </a:cubicBezTo>
                  <a:cubicBezTo>
                    <a:pt x="247" y="105"/>
                    <a:pt x="253" y="102"/>
                    <a:pt x="254" y="102"/>
                  </a:cubicBezTo>
                  <a:cubicBezTo>
                    <a:pt x="254" y="102"/>
                    <a:pt x="262" y="109"/>
                    <a:pt x="262" y="109"/>
                  </a:cubicBezTo>
                  <a:cubicBezTo>
                    <a:pt x="265" y="110"/>
                    <a:pt x="267" y="109"/>
                    <a:pt x="269" y="109"/>
                  </a:cubicBezTo>
                  <a:cubicBezTo>
                    <a:pt x="272" y="109"/>
                    <a:pt x="276" y="107"/>
                    <a:pt x="279" y="107"/>
                  </a:cubicBezTo>
                  <a:cubicBezTo>
                    <a:pt x="279" y="111"/>
                    <a:pt x="281" y="114"/>
                    <a:pt x="283" y="117"/>
                  </a:cubicBezTo>
                  <a:cubicBezTo>
                    <a:pt x="306" y="119"/>
                    <a:pt x="308" y="119"/>
                    <a:pt x="331" y="117"/>
                  </a:cubicBezTo>
                  <a:cubicBezTo>
                    <a:pt x="329" y="113"/>
                    <a:pt x="329" y="110"/>
                    <a:pt x="330" y="107"/>
                  </a:cubicBezTo>
                  <a:cubicBezTo>
                    <a:pt x="333" y="104"/>
                    <a:pt x="337" y="102"/>
                    <a:pt x="340" y="99"/>
                  </a:cubicBezTo>
                  <a:cubicBezTo>
                    <a:pt x="341" y="99"/>
                    <a:pt x="342" y="99"/>
                    <a:pt x="342" y="99"/>
                  </a:cubicBezTo>
                  <a:cubicBezTo>
                    <a:pt x="352" y="101"/>
                    <a:pt x="338" y="107"/>
                    <a:pt x="341" y="113"/>
                  </a:cubicBezTo>
                  <a:cubicBezTo>
                    <a:pt x="348" y="114"/>
                    <a:pt x="349" y="110"/>
                    <a:pt x="350" y="106"/>
                  </a:cubicBezTo>
                  <a:cubicBezTo>
                    <a:pt x="353" y="106"/>
                    <a:pt x="355" y="106"/>
                    <a:pt x="358" y="106"/>
                  </a:cubicBezTo>
                  <a:cubicBezTo>
                    <a:pt x="360" y="106"/>
                    <a:pt x="363" y="107"/>
                    <a:pt x="368" y="106"/>
                  </a:cubicBezTo>
                  <a:cubicBezTo>
                    <a:pt x="368" y="115"/>
                    <a:pt x="374" y="120"/>
                    <a:pt x="384" y="120"/>
                  </a:cubicBezTo>
                  <a:cubicBezTo>
                    <a:pt x="377" y="109"/>
                    <a:pt x="384" y="109"/>
                    <a:pt x="392" y="105"/>
                  </a:cubicBezTo>
                  <a:cubicBezTo>
                    <a:pt x="399" y="110"/>
                    <a:pt x="406" y="114"/>
                    <a:pt x="419" y="113"/>
                  </a:cubicBezTo>
                  <a:cubicBezTo>
                    <a:pt x="419" y="112"/>
                    <a:pt x="419" y="111"/>
                    <a:pt x="420" y="109"/>
                  </a:cubicBezTo>
                  <a:cubicBezTo>
                    <a:pt x="425" y="109"/>
                    <a:pt x="427" y="105"/>
                    <a:pt x="433" y="106"/>
                  </a:cubicBezTo>
                  <a:cubicBezTo>
                    <a:pt x="434" y="119"/>
                    <a:pt x="444" y="112"/>
                    <a:pt x="452" y="108"/>
                  </a:cubicBezTo>
                  <a:cubicBezTo>
                    <a:pt x="453" y="108"/>
                    <a:pt x="454" y="108"/>
                    <a:pt x="455" y="107"/>
                  </a:cubicBezTo>
                  <a:cubicBezTo>
                    <a:pt x="457" y="106"/>
                    <a:pt x="459" y="105"/>
                    <a:pt x="461" y="106"/>
                  </a:cubicBezTo>
                  <a:cubicBezTo>
                    <a:pt x="465" y="106"/>
                    <a:pt x="468" y="106"/>
                    <a:pt x="471" y="106"/>
                  </a:cubicBezTo>
                  <a:cubicBezTo>
                    <a:pt x="471" y="103"/>
                    <a:pt x="471" y="101"/>
                    <a:pt x="471" y="98"/>
                  </a:cubicBezTo>
                  <a:cubicBezTo>
                    <a:pt x="473" y="100"/>
                    <a:pt x="475" y="101"/>
                    <a:pt x="477" y="103"/>
                  </a:cubicBezTo>
                  <a:cubicBezTo>
                    <a:pt x="477" y="103"/>
                    <a:pt x="477" y="104"/>
                    <a:pt x="478" y="106"/>
                  </a:cubicBezTo>
                  <a:cubicBezTo>
                    <a:pt x="485" y="105"/>
                    <a:pt x="490" y="107"/>
                    <a:pt x="494" y="109"/>
                  </a:cubicBezTo>
                  <a:cubicBezTo>
                    <a:pt x="493" y="96"/>
                    <a:pt x="501" y="105"/>
                    <a:pt x="509" y="106"/>
                  </a:cubicBezTo>
                  <a:cubicBezTo>
                    <a:pt x="510" y="109"/>
                    <a:pt x="511" y="111"/>
                    <a:pt x="512" y="113"/>
                  </a:cubicBezTo>
                  <a:cubicBezTo>
                    <a:pt x="524" y="113"/>
                    <a:pt x="536" y="114"/>
                    <a:pt x="544" y="109"/>
                  </a:cubicBezTo>
                  <a:cubicBezTo>
                    <a:pt x="545" y="109"/>
                    <a:pt x="545" y="109"/>
                    <a:pt x="546" y="109"/>
                  </a:cubicBezTo>
                  <a:cubicBezTo>
                    <a:pt x="546" y="109"/>
                    <a:pt x="546" y="109"/>
                    <a:pt x="547" y="109"/>
                  </a:cubicBezTo>
                  <a:cubicBezTo>
                    <a:pt x="555" y="114"/>
                    <a:pt x="567" y="113"/>
                    <a:pt x="579" y="113"/>
                  </a:cubicBezTo>
                  <a:cubicBezTo>
                    <a:pt x="581" y="111"/>
                    <a:pt x="582" y="109"/>
                    <a:pt x="582" y="106"/>
                  </a:cubicBezTo>
                  <a:cubicBezTo>
                    <a:pt x="591" y="105"/>
                    <a:pt x="598" y="96"/>
                    <a:pt x="597" y="109"/>
                  </a:cubicBezTo>
                  <a:cubicBezTo>
                    <a:pt x="601" y="107"/>
                    <a:pt x="606" y="105"/>
                    <a:pt x="614" y="106"/>
                  </a:cubicBezTo>
                  <a:cubicBezTo>
                    <a:pt x="614" y="104"/>
                    <a:pt x="614" y="103"/>
                    <a:pt x="614" y="103"/>
                  </a:cubicBezTo>
                  <a:cubicBezTo>
                    <a:pt x="616" y="101"/>
                    <a:pt x="618" y="100"/>
                    <a:pt x="620" y="98"/>
                  </a:cubicBezTo>
                  <a:cubicBezTo>
                    <a:pt x="620" y="101"/>
                    <a:pt x="620" y="103"/>
                    <a:pt x="620" y="106"/>
                  </a:cubicBezTo>
                  <a:cubicBezTo>
                    <a:pt x="623" y="106"/>
                    <a:pt x="626" y="106"/>
                    <a:pt x="630" y="106"/>
                  </a:cubicBezTo>
                  <a:cubicBezTo>
                    <a:pt x="632" y="105"/>
                    <a:pt x="634" y="106"/>
                    <a:pt x="636" y="107"/>
                  </a:cubicBezTo>
                  <a:cubicBezTo>
                    <a:pt x="637" y="108"/>
                    <a:pt x="638" y="108"/>
                    <a:pt x="639" y="108"/>
                  </a:cubicBezTo>
                  <a:cubicBezTo>
                    <a:pt x="648" y="112"/>
                    <a:pt x="657" y="119"/>
                    <a:pt x="658" y="106"/>
                  </a:cubicBezTo>
                  <a:cubicBezTo>
                    <a:pt x="664" y="105"/>
                    <a:pt x="666" y="109"/>
                    <a:pt x="671" y="109"/>
                  </a:cubicBezTo>
                  <a:cubicBezTo>
                    <a:pt x="672" y="111"/>
                    <a:pt x="672" y="112"/>
                    <a:pt x="673" y="113"/>
                  </a:cubicBezTo>
                  <a:cubicBezTo>
                    <a:pt x="685" y="114"/>
                    <a:pt x="693" y="110"/>
                    <a:pt x="699" y="105"/>
                  </a:cubicBezTo>
                  <a:cubicBezTo>
                    <a:pt x="707" y="109"/>
                    <a:pt x="714" y="109"/>
                    <a:pt x="707" y="120"/>
                  </a:cubicBezTo>
                  <a:cubicBezTo>
                    <a:pt x="717" y="120"/>
                    <a:pt x="723" y="115"/>
                    <a:pt x="723" y="106"/>
                  </a:cubicBezTo>
                  <a:cubicBezTo>
                    <a:pt x="728" y="107"/>
                    <a:pt x="731" y="106"/>
                    <a:pt x="734" y="106"/>
                  </a:cubicBezTo>
                  <a:cubicBezTo>
                    <a:pt x="736" y="106"/>
                    <a:pt x="738" y="106"/>
                    <a:pt x="742" y="106"/>
                  </a:cubicBezTo>
                  <a:cubicBezTo>
                    <a:pt x="742" y="110"/>
                    <a:pt x="743" y="114"/>
                    <a:pt x="750" y="113"/>
                  </a:cubicBezTo>
                  <a:cubicBezTo>
                    <a:pt x="753" y="107"/>
                    <a:pt x="739" y="101"/>
                    <a:pt x="749" y="99"/>
                  </a:cubicBezTo>
                  <a:cubicBezTo>
                    <a:pt x="750" y="99"/>
                    <a:pt x="750" y="99"/>
                    <a:pt x="751" y="99"/>
                  </a:cubicBezTo>
                  <a:cubicBezTo>
                    <a:pt x="754" y="102"/>
                    <a:pt x="758" y="104"/>
                    <a:pt x="761" y="107"/>
                  </a:cubicBezTo>
                  <a:cubicBezTo>
                    <a:pt x="762" y="110"/>
                    <a:pt x="762" y="113"/>
                    <a:pt x="760" y="117"/>
                  </a:cubicBezTo>
                  <a:cubicBezTo>
                    <a:pt x="783" y="119"/>
                    <a:pt x="785" y="119"/>
                    <a:pt x="808" y="117"/>
                  </a:cubicBezTo>
                  <a:cubicBezTo>
                    <a:pt x="811" y="114"/>
                    <a:pt x="812" y="111"/>
                    <a:pt x="812" y="107"/>
                  </a:cubicBezTo>
                  <a:cubicBezTo>
                    <a:pt x="816" y="107"/>
                    <a:pt x="819" y="109"/>
                    <a:pt x="822" y="109"/>
                  </a:cubicBezTo>
                  <a:cubicBezTo>
                    <a:pt x="824" y="109"/>
                    <a:pt x="826" y="110"/>
                    <a:pt x="829" y="109"/>
                  </a:cubicBezTo>
                  <a:cubicBezTo>
                    <a:pt x="829" y="109"/>
                    <a:pt x="838" y="102"/>
                    <a:pt x="837" y="102"/>
                  </a:cubicBezTo>
                  <a:cubicBezTo>
                    <a:pt x="838" y="102"/>
                    <a:pt x="844" y="105"/>
                    <a:pt x="845" y="106"/>
                  </a:cubicBezTo>
                  <a:cubicBezTo>
                    <a:pt x="845" y="106"/>
                    <a:pt x="850" y="113"/>
                    <a:pt x="849" y="113"/>
                  </a:cubicBezTo>
                  <a:cubicBezTo>
                    <a:pt x="857" y="112"/>
                    <a:pt x="857" y="104"/>
                    <a:pt x="865" y="102"/>
                  </a:cubicBezTo>
                  <a:cubicBezTo>
                    <a:pt x="869" y="104"/>
                    <a:pt x="872" y="106"/>
                    <a:pt x="878" y="106"/>
                  </a:cubicBezTo>
                  <a:cubicBezTo>
                    <a:pt x="875" y="109"/>
                    <a:pt x="873" y="112"/>
                    <a:pt x="873" y="117"/>
                  </a:cubicBezTo>
                  <a:cubicBezTo>
                    <a:pt x="882" y="109"/>
                    <a:pt x="887" y="117"/>
                    <a:pt x="890" y="124"/>
                  </a:cubicBezTo>
                  <a:cubicBezTo>
                    <a:pt x="900" y="123"/>
                    <a:pt x="911" y="122"/>
                    <a:pt x="922" y="121"/>
                  </a:cubicBezTo>
                  <a:cubicBezTo>
                    <a:pt x="922" y="117"/>
                    <a:pt x="923" y="114"/>
                    <a:pt x="926" y="113"/>
                  </a:cubicBezTo>
                  <a:cubicBezTo>
                    <a:pt x="932" y="112"/>
                    <a:pt x="931" y="116"/>
                    <a:pt x="930" y="120"/>
                  </a:cubicBezTo>
                  <a:cubicBezTo>
                    <a:pt x="934" y="120"/>
                    <a:pt x="938" y="119"/>
                    <a:pt x="941" y="119"/>
                  </a:cubicBezTo>
                  <a:cubicBezTo>
                    <a:pt x="941" y="116"/>
                    <a:pt x="939" y="114"/>
                    <a:pt x="934" y="113"/>
                  </a:cubicBezTo>
                  <a:cubicBezTo>
                    <a:pt x="937" y="110"/>
                    <a:pt x="942" y="108"/>
                    <a:pt x="947" y="106"/>
                  </a:cubicBezTo>
                  <a:cubicBezTo>
                    <a:pt x="952" y="107"/>
                    <a:pt x="948" y="117"/>
                    <a:pt x="955" y="117"/>
                  </a:cubicBezTo>
                  <a:cubicBezTo>
                    <a:pt x="955" y="117"/>
                    <a:pt x="955" y="118"/>
                    <a:pt x="954" y="118"/>
                  </a:cubicBezTo>
                  <a:cubicBezTo>
                    <a:pt x="961" y="118"/>
                    <a:pt x="968" y="118"/>
                    <a:pt x="975" y="117"/>
                  </a:cubicBezTo>
                  <a:cubicBezTo>
                    <a:pt x="975" y="117"/>
                    <a:pt x="975" y="117"/>
                    <a:pt x="975" y="117"/>
                  </a:cubicBezTo>
                  <a:cubicBezTo>
                    <a:pt x="976" y="112"/>
                    <a:pt x="985" y="114"/>
                    <a:pt x="991" y="113"/>
                  </a:cubicBezTo>
                  <a:cubicBezTo>
                    <a:pt x="988" y="103"/>
                    <a:pt x="999" y="106"/>
                    <a:pt x="999" y="98"/>
                  </a:cubicBezTo>
                  <a:cubicBezTo>
                    <a:pt x="1005" y="99"/>
                    <a:pt x="1001" y="109"/>
                    <a:pt x="1007" y="109"/>
                  </a:cubicBezTo>
                  <a:cubicBezTo>
                    <a:pt x="1012" y="109"/>
                    <a:pt x="1009" y="112"/>
                    <a:pt x="1008" y="116"/>
                  </a:cubicBezTo>
                  <a:cubicBezTo>
                    <a:pt x="1030" y="115"/>
                    <a:pt x="1052" y="113"/>
                    <a:pt x="1074" y="113"/>
                  </a:cubicBezTo>
                  <a:cubicBezTo>
                    <a:pt x="1074" y="106"/>
                    <a:pt x="1074" y="106"/>
                    <a:pt x="1074" y="106"/>
                  </a:cubicBezTo>
                  <a:cubicBezTo>
                    <a:pt x="1074" y="106"/>
                    <a:pt x="1074" y="106"/>
                    <a:pt x="1075" y="106"/>
                  </a:cubicBezTo>
                  <a:cubicBezTo>
                    <a:pt x="1074" y="105"/>
                    <a:pt x="1074" y="105"/>
                    <a:pt x="1074" y="104"/>
                  </a:cubicBezTo>
                  <a:cubicBezTo>
                    <a:pt x="1074" y="97"/>
                    <a:pt x="1074" y="97"/>
                    <a:pt x="1074" y="97"/>
                  </a:cubicBezTo>
                  <a:cubicBezTo>
                    <a:pt x="1075" y="95"/>
                    <a:pt x="1076" y="95"/>
                    <a:pt x="1077" y="94"/>
                  </a:cubicBezTo>
                  <a:cubicBezTo>
                    <a:pt x="1078" y="94"/>
                    <a:pt x="1077" y="94"/>
                    <a:pt x="1077" y="95"/>
                  </a:cubicBezTo>
                  <a:cubicBezTo>
                    <a:pt x="1082" y="91"/>
                    <a:pt x="1092" y="91"/>
                    <a:pt x="1102" y="91"/>
                  </a:cubicBezTo>
                  <a:cubicBezTo>
                    <a:pt x="1101" y="85"/>
                    <a:pt x="1106" y="73"/>
                    <a:pt x="1094" y="76"/>
                  </a:cubicBezTo>
                  <a:cubicBezTo>
                    <a:pt x="1092" y="69"/>
                    <a:pt x="1096" y="67"/>
                    <a:pt x="1097" y="63"/>
                  </a:cubicBezTo>
                  <a:cubicBezTo>
                    <a:pt x="1098" y="65"/>
                    <a:pt x="1098" y="67"/>
                    <a:pt x="1099" y="69"/>
                  </a:cubicBezTo>
                  <a:cubicBezTo>
                    <a:pt x="1112" y="71"/>
                    <a:pt x="1113" y="62"/>
                    <a:pt x="1127" y="65"/>
                  </a:cubicBezTo>
                  <a:cubicBezTo>
                    <a:pt x="1127" y="60"/>
                    <a:pt x="1130" y="57"/>
                    <a:pt x="1133" y="54"/>
                  </a:cubicBezTo>
                  <a:cubicBezTo>
                    <a:pt x="1132" y="57"/>
                    <a:pt x="1131" y="60"/>
                    <a:pt x="1130" y="65"/>
                  </a:cubicBezTo>
                  <a:cubicBezTo>
                    <a:pt x="1137" y="64"/>
                    <a:pt x="1138" y="68"/>
                    <a:pt x="1138" y="73"/>
                  </a:cubicBezTo>
                  <a:cubicBezTo>
                    <a:pt x="1144" y="76"/>
                    <a:pt x="1154" y="76"/>
                    <a:pt x="1155" y="84"/>
                  </a:cubicBezTo>
                  <a:cubicBezTo>
                    <a:pt x="1155" y="91"/>
                    <a:pt x="1144" y="88"/>
                    <a:pt x="1147" y="98"/>
                  </a:cubicBezTo>
                  <a:cubicBezTo>
                    <a:pt x="1157" y="89"/>
                    <a:pt x="1150" y="106"/>
                    <a:pt x="1158" y="112"/>
                  </a:cubicBezTo>
                  <a:cubicBezTo>
                    <a:pt x="1163" y="112"/>
                    <a:pt x="1167" y="111"/>
                    <a:pt x="1171" y="111"/>
                  </a:cubicBezTo>
                  <a:cubicBezTo>
                    <a:pt x="1171" y="109"/>
                    <a:pt x="1172" y="107"/>
                    <a:pt x="1174" y="105"/>
                  </a:cubicBezTo>
                  <a:cubicBezTo>
                    <a:pt x="1175" y="105"/>
                    <a:pt x="1175" y="106"/>
                    <a:pt x="1176" y="106"/>
                  </a:cubicBezTo>
                  <a:cubicBezTo>
                    <a:pt x="1176" y="100"/>
                    <a:pt x="1177" y="93"/>
                    <a:pt x="1168" y="95"/>
                  </a:cubicBezTo>
                  <a:cubicBezTo>
                    <a:pt x="1168" y="96"/>
                    <a:pt x="1168" y="96"/>
                    <a:pt x="1168" y="97"/>
                  </a:cubicBezTo>
                  <a:cubicBezTo>
                    <a:pt x="1167" y="97"/>
                    <a:pt x="1166" y="96"/>
                    <a:pt x="1167" y="95"/>
                  </a:cubicBezTo>
                  <a:cubicBezTo>
                    <a:pt x="1168" y="93"/>
                    <a:pt x="1168" y="91"/>
                    <a:pt x="1170" y="89"/>
                  </a:cubicBezTo>
                  <a:cubicBezTo>
                    <a:pt x="1175" y="89"/>
                    <a:pt x="1178" y="92"/>
                    <a:pt x="1180" y="87"/>
                  </a:cubicBezTo>
                  <a:cubicBezTo>
                    <a:pt x="1181" y="87"/>
                    <a:pt x="1182" y="87"/>
                    <a:pt x="1183" y="87"/>
                  </a:cubicBezTo>
                  <a:cubicBezTo>
                    <a:pt x="1183" y="82"/>
                    <a:pt x="1183" y="76"/>
                    <a:pt x="1183" y="70"/>
                  </a:cubicBezTo>
                  <a:cubicBezTo>
                    <a:pt x="1183" y="70"/>
                    <a:pt x="1184" y="69"/>
                    <a:pt x="1184" y="69"/>
                  </a:cubicBezTo>
                  <a:cubicBezTo>
                    <a:pt x="1183" y="80"/>
                    <a:pt x="1184" y="89"/>
                    <a:pt x="1196" y="87"/>
                  </a:cubicBezTo>
                  <a:cubicBezTo>
                    <a:pt x="1194" y="79"/>
                    <a:pt x="1195" y="77"/>
                    <a:pt x="1194" y="74"/>
                  </a:cubicBezTo>
                  <a:cubicBezTo>
                    <a:pt x="1203" y="77"/>
                    <a:pt x="1207" y="85"/>
                    <a:pt x="1212" y="91"/>
                  </a:cubicBezTo>
                  <a:cubicBezTo>
                    <a:pt x="1211" y="95"/>
                    <a:pt x="1207" y="94"/>
                    <a:pt x="1203" y="95"/>
                  </a:cubicBezTo>
                  <a:cubicBezTo>
                    <a:pt x="1204" y="99"/>
                    <a:pt x="1211" y="98"/>
                    <a:pt x="1212" y="95"/>
                  </a:cubicBezTo>
                  <a:cubicBezTo>
                    <a:pt x="1219" y="102"/>
                    <a:pt x="1219" y="93"/>
                    <a:pt x="1232" y="95"/>
                  </a:cubicBezTo>
                  <a:cubicBezTo>
                    <a:pt x="1247" y="88"/>
                    <a:pt x="1216" y="95"/>
                    <a:pt x="1220" y="87"/>
                  </a:cubicBezTo>
                  <a:cubicBezTo>
                    <a:pt x="1222" y="83"/>
                    <a:pt x="1228" y="88"/>
                    <a:pt x="1236" y="84"/>
                  </a:cubicBezTo>
                  <a:cubicBezTo>
                    <a:pt x="1238" y="82"/>
                    <a:pt x="1239" y="77"/>
                    <a:pt x="1245" y="76"/>
                  </a:cubicBezTo>
                  <a:cubicBezTo>
                    <a:pt x="1245" y="76"/>
                    <a:pt x="1245" y="76"/>
                    <a:pt x="1245" y="76"/>
                  </a:cubicBezTo>
                  <a:cubicBezTo>
                    <a:pt x="1251" y="81"/>
                    <a:pt x="1262" y="89"/>
                    <a:pt x="1266" y="76"/>
                  </a:cubicBezTo>
                  <a:cubicBezTo>
                    <a:pt x="1262" y="74"/>
                    <a:pt x="1257" y="70"/>
                    <a:pt x="1252" y="70"/>
                  </a:cubicBezTo>
                  <a:cubicBezTo>
                    <a:pt x="1253" y="67"/>
                    <a:pt x="1253" y="64"/>
                    <a:pt x="1252" y="62"/>
                  </a:cubicBezTo>
                  <a:cubicBezTo>
                    <a:pt x="1251" y="58"/>
                    <a:pt x="1245" y="57"/>
                    <a:pt x="1244" y="54"/>
                  </a:cubicBezTo>
                  <a:cubicBezTo>
                    <a:pt x="1243" y="51"/>
                    <a:pt x="1244" y="47"/>
                    <a:pt x="1244" y="43"/>
                  </a:cubicBezTo>
                  <a:cubicBezTo>
                    <a:pt x="1248" y="42"/>
                    <a:pt x="1254" y="42"/>
                    <a:pt x="1253" y="36"/>
                  </a:cubicBezTo>
                  <a:cubicBezTo>
                    <a:pt x="1248" y="34"/>
                    <a:pt x="1243" y="32"/>
                    <a:pt x="1237" y="31"/>
                  </a:cubicBezTo>
                  <a:cubicBezTo>
                    <a:pt x="1239" y="28"/>
                    <a:pt x="1241" y="26"/>
                    <a:pt x="1240" y="25"/>
                  </a:cubicBezTo>
                  <a:cubicBezTo>
                    <a:pt x="1246" y="27"/>
                    <a:pt x="1243" y="37"/>
                    <a:pt x="1256" y="32"/>
                  </a:cubicBezTo>
                  <a:cubicBezTo>
                    <a:pt x="1255" y="28"/>
                    <a:pt x="1248" y="27"/>
                    <a:pt x="1248" y="21"/>
                  </a:cubicBezTo>
                  <a:cubicBezTo>
                    <a:pt x="1248" y="16"/>
                    <a:pt x="1235" y="20"/>
                    <a:pt x="1236" y="7"/>
                  </a:cubicBezTo>
                  <a:cubicBezTo>
                    <a:pt x="1232" y="11"/>
                    <a:pt x="1221" y="8"/>
                    <a:pt x="1224" y="18"/>
                  </a:cubicBezTo>
                  <a:cubicBezTo>
                    <a:pt x="1212" y="15"/>
                    <a:pt x="1228" y="10"/>
                    <a:pt x="1224" y="3"/>
                  </a:cubicBezTo>
                  <a:cubicBezTo>
                    <a:pt x="1213" y="0"/>
                    <a:pt x="1205" y="17"/>
                    <a:pt x="1199" y="7"/>
                  </a:cubicBezTo>
                  <a:cubicBezTo>
                    <a:pt x="1191" y="11"/>
                    <a:pt x="1190" y="23"/>
                    <a:pt x="1183" y="29"/>
                  </a:cubicBezTo>
                  <a:cubicBezTo>
                    <a:pt x="1183" y="31"/>
                    <a:pt x="1186" y="32"/>
                    <a:pt x="1190" y="32"/>
                  </a:cubicBezTo>
                  <a:cubicBezTo>
                    <a:pt x="1188" y="32"/>
                    <a:pt x="1186" y="32"/>
                    <a:pt x="1184" y="32"/>
                  </a:cubicBezTo>
                  <a:cubicBezTo>
                    <a:pt x="1182" y="35"/>
                    <a:pt x="1181" y="38"/>
                    <a:pt x="1180" y="41"/>
                  </a:cubicBezTo>
                  <a:cubicBezTo>
                    <a:pt x="1179" y="41"/>
                    <a:pt x="1179" y="40"/>
                    <a:pt x="1179" y="40"/>
                  </a:cubicBezTo>
                  <a:cubicBezTo>
                    <a:pt x="1177" y="40"/>
                    <a:pt x="1176" y="40"/>
                    <a:pt x="1174" y="40"/>
                  </a:cubicBezTo>
                  <a:cubicBezTo>
                    <a:pt x="1175" y="38"/>
                    <a:pt x="1176" y="36"/>
                    <a:pt x="1176" y="32"/>
                  </a:cubicBezTo>
                  <a:cubicBezTo>
                    <a:pt x="1174" y="32"/>
                    <a:pt x="1171" y="32"/>
                    <a:pt x="1169" y="32"/>
                  </a:cubicBezTo>
                  <a:cubicBezTo>
                    <a:pt x="1169" y="26"/>
                    <a:pt x="1167" y="21"/>
                    <a:pt x="1175" y="14"/>
                  </a:cubicBezTo>
                  <a:cubicBezTo>
                    <a:pt x="1172" y="6"/>
                    <a:pt x="1158" y="0"/>
                    <a:pt x="1151" y="7"/>
                  </a:cubicBezTo>
                  <a:cubicBezTo>
                    <a:pt x="1148" y="17"/>
                    <a:pt x="1159" y="14"/>
                    <a:pt x="1163" y="18"/>
                  </a:cubicBezTo>
                  <a:cubicBezTo>
                    <a:pt x="1162" y="19"/>
                    <a:pt x="1163" y="22"/>
                    <a:pt x="1163" y="24"/>
                  </a:cubicBezTo>
                  <a:cubicBezTo>
                    <a:pt x="1161" y="26"/>
                    <a:pt x="1157" y="19"/>
                    <a:pt x="1152" y="25"/>
                  </a:cubicBezTo>
                  <a:cubicBezTo>
                    <a:pt x="1152" y="21"/>
                    <a:pt x="1151" y="17"/>
                    <a:pt x="1142" y="18"/>
                  </a:cubicBezTo>
                  <a:cubicBezTo>
                    <a:pt x="1143" y="27"/>
                    <a:pt x="1150" y="29"/>
                    <a:pt x="1138" y="32"/>
                  </a:cubicBezTo>
                  <a:cubicBezTo>
                    <a:pt x="1131" y="33"/>
                    <a:pt x="1138" y="24"/>
                    <a:pt x="1138" y="25"/>
                  </a:cubicBezTo>
                  <a:cubicBezTo>
                    <a:pt x="1138" y="23"/>
                    <a:pt x="1137" y="22"/>
                    <a:pt x="1135" y="22"/>
                  </a:cubicBezTo>
                  <a:cubicBezTo>
                    <a:pt x="1136" y="21"/>
                    <a:pt x="1136" y="19"/>
                    <a:pt x="1136" y="18"/>
                  </a:cubicBezTo>
                  <a:cubicBezTo>
                    <a:pt x="1130" y="18"/>
                    <a:pt x="1127" y="16"/>
                    <a:pt x="1123" y="14"/>
                  </a:cubicBezTo>
                  <a:cubicBezTo>
                    <a:pt x="1123" y="16"/>
                    <a:pt x="1122" y="17"/>
                    <a:pt x="1121" y="19"/>
                  </a:cubicBezTo>
                  <a:cubicBezTo>
                    <a:pt x="1120" y="18"/>
                    <a:pt x="1119" y="18"/>
                    <a:pt x="1118" y="18"/>
                  </a:cubicBezTo>
                  <a:cubicBezTo>
                    <a:pt x="1117" y="20"/>
                    <a:pt x="1118" y="21"/>
                    <a:pt x="1118" y="22"/>
                  </a:cubicBezTo>
                  <a:cubicBezTo>
                    <a:pt x="1117" y="25"/>
                    <a:pt x="1115" y="28"/>
                    <a:pt x="1115" y="32"/>
                  </a:cubicBezTo>
                  <a:cubicBezTo>
                    <a:pt x="1120" y="32"/>
                    <a:pt x="1123" y="33"/>
                    <a:pt x="1126" y="34"/>
                  </a:cubicBezTo>
                  <a:cubicBezTo>
                    <a:pt x="1127" y="35"/>
                    <a:pt x="1127" y="37"/>
                    <a:pt x="1126" y="40"/>
                  </a:cubicBezTo>
                  <a:cubicBezTo>
                    <a:pt x="1126" y="40"/>
                    <a:pt x="1126" y="40"/>
                    <a:pt x="1126" y="40"/>
                  </a:cubicBezTo>
                  <a:cubicBezTo>
                    <a:pt x="1117" y="41"/>
                    <a:pt x="1113" y="45"/>
                    <a:pt x="1107" y="36"/>
                  </a:cubicBezTo>
                  <a:cubicBezTo>
                    <a:pt x="1107" y="30"/>
                    <a:pt x="1108" y="25"/>
                    <a:pt x="1111" y="21"/>
                  </a:cubicBezTo>
                  <a:cubicBezTo>
                    <a:pt x="1117" y="22"/>
                    <a:pt x="1114" y="11"/>
                    <a:pt x="1111" y="18"/>
                  </a:cubicBezTo>
                  <a:cubicBezTo>
                    <a:pt x="1108" y="28"/>
                    <a:pt x="1105" y="22"/>
                    <a:pt x="1095" y="21"/>
                  </a:cubicBezTo>
                  <a:cubicBezTo>
                    <a:pt x="1095" y="20"/>
                    <a:pt x="1094" y="19"/>
                    <a:pt x="1094" y="18"/>
                  </a:cubicBezTo>
                  <a:cubicBezTo>
                    <a:pt x="1079" y="14"/>
                    <a:pt x="1081" y="25"/>
                    <a:pt x="1071" y="25"/>
                  </a:cubicBezTo>
                  <a:cubicBezTo>
                    <a:pt x="1070" y="19"/>
                    <a:pt x="1056" y="17"/>
                    <a:pt x="1067" y="14"/>
                  </a:cubicBezTo>
                  <a:cubicBezTo>
                    <a:pt x="1067" y="18"/>
                    <a:pt x="1072" y="17"/>
                    <a:pt x="1071" y="10"/>
                  </a:cubicBezTo>
                  <a:cubicBezTo>
                    <a:pt x="1064" y="10"/>
                    <a:pt x="1057" y="10"/>
                    <a:pt x="1050" y="10"/>
                  </a:cubicBezTo>
                  <a:cubicBezTo>
                    <a:pt x="1049" y="16"/>
                    <a:pt x="1046" y="20"/>
                    <a:pt x="1044" y="24"/>
                  </a:cubicBezTo>
                  <a:cubicBezTo>
                    <a:pt x="1041" y="20"/>
                    <a:pt x="1038" y="16"/>
                    <a:pt x="1037" y="10"/>
                  </a:cubicBezTo>
                  <a:cubicBezTo>
                    <a:pt x="1030" y="10"/>
                    <a:pt x="1023" y="10"/>
                    <a:pt x="1017" y="10"/>
                  </a:cubicBezTo>
                  <a:cubicBezTo>
                    <a:pt x="1015" y="17"/>
                    <a:pt x="1020" y="18"/>
                    <a:pt x="1021" y="14"/>
                  </a:cubicBezTo>
                  <a:cubicBezTo>
                    <a:pt x="1031" y="17"/>
                    <a:pt x="1017" y="19"/>
                    <a:pt x="1016" y="25"/>
                  </a:cubicBezTo>
                  <a:cubicBezTo>
                    <a:pt x="1006" y="25"/>
                    <a:pt x="1008" y="14"/>
                    <a:pt x="993" y="18"/>
                  </a:cubicBezTo>
                  <a:cubicBezTo>
                    <a:pt x="993" y="19"/>
                    <a:pt x="992" y="20"/>
                    <a:pt x="992" y="21"/>
                  </a:cubicBezTo>
                  <a:cubicBezTo>
                    <a:pt x="982" y="22"/>
                    <a:pt x="979" y="28"/>
                    <a:pt x="976" y="18"/>
                  </a:cubicBezTo>
                  <a:cubicBezTo>
                    <a:pt x="973" y="11"/>
                    <a:pt x="970" y="22"/>
                    <a:pt x="976" y="21"/>
                  </a:cubicBezTo>
                  <a:cubicBezTo>
                    <a:pt x="978" y="24"/>
                    <a:pt x="979" y="28"/>
                    <a:pt x="980" y="32"/>
                  </a:cubicBezTo>
                  <a:cubicBezTo>
                    <a:pt x="977" y="32"/>
                    <a:pt x="975" y="32"/>
                    <a:pt x="972" y="32"/>
                  </a:cubicBezTo>
                  <a:cubicBezTo>
                    <a:pt x="972" y="28"/>
                    <a:pt x="971" y="25"/>
                    <a:pt x="969" y="22"/>
                  </a:cubicBezTo>
                  <a:cubicBezTo>
                    <a:pt x="969" y="21"/>
                    <a:pt x="970" y="20"/>
                    <a:pt x="969" y="18"/>
                  </a:cubicBezTo>
                  <a:cubicBezTo>
                    <a:pt x="968" y="18"/>
                    <a:pt x="967" y="18"/>
                    <a:pt x="966" y="19"/>
                  </a:cubicBezTo>
                  <a:cubicBezTo>
                    <a:pt x="965" y="17"/>
                    <a:pt x="964" y="16"/>
                    <a:pt x="964" y="14"/>
                  </a:cubicBezTo>
                  <a:cubicBezTo>
                    <a:pt x="961" y="16"/>
                    <a:pt x="957" y="18"/>
                    <a:pt x="952" y="18"/>
                  </a:cubicBezTo>
                  <a:cubicBezTo>
                    <a:pt x="951" y="19"/>
                    <a:pt x="951" y="21"/>
                    <a:pt x="952" y="22"/>
                  </a:cubicBezTo>
                  <a:cubicBezTo>
                    <a:pt x="951" y="22"/>
                    <a:pt x="950" y="23"/>
                    <a:pt x="949" y="25"/>
                  </a:cubicBezTo>
                  <a:cubicBezTo>
                    <a:pt x="949" y="24"/>
                    <a:pt x="954" y="30"/>
                    <a:pt x="951" y="31"/>
                  </a:cubicBezTo>
                  <a:cubicBezTo>
                    <a:pt x="949" y="31"/>
                    <a:pt x="947" y="30"/>
                    <a:pt x="947" y="29"/>
                  </a:cubicBezTo>
                  <a:cubicBezTo>
                    <a:pt x="946" y="29"/>
                    <a:pt x="945" y="30"/>
                    <a:pt x="944" y="30"/>
                  </a:cubicBezTo>
                  <a:cubicBezTo>
                    <a:pt x="940" y="28"/>
                    <a:pt x="944" y="25"/>
                    <a:pt x="945" y="18"/>
                  </a:cubicBezTo>
                  <a:cubicBezTo>
                    <a:pt x="936" y="17"/>
                    <a:pt x="935" y="21"/>
                    <a:pt x="935" y="25"/>
                  </a:cubicBezTo>
                  <a:cubicBezTo>
                    <a:pt x="930" y="19"/>
                    <a:pt x="927" y="26"/>
                    <a:pt x="924" y="24"/>
                  </a:cubicBezTo>
                  <a:cubicBezTo>
                    <a:pt x="924" y="22"/>
                    <a:pt x="925" y="19"/>
                    <a:pt x="924" y="18"/>
                  </a:cubicBezTo>
                  <a:cubicBezTo>
                    <a:pt x="928" y="14"/>
                    <a:pt x="939" y="17"/>
                    <a:pt x="937" y="7"/>
                  </a:cubicBezTo>
                  <a:cubicBezTo>
                    <a:pt x="929" y="0"/>
                    <a:pt x="915" y="6"/>
                    <a:pt x="912" y="14"/>
                  </a:cubicBezTo>
                  <a:cubicBezTo>
                    <a:pt x="920" y="21"/>
                    <a:pt x="918" y="26"/>
                    <a:pt x="918" y="32"/>
                  </a:cubicBezTo>
                  <a:cubicBezTo>
                    <a:pt x="916" y="32"/>
                    <a:pt x="913" y="32"/>
                    <a:pt x="911" y="32"/>
                  </a:cubicBezTo>
                  <a:cubicBezTo>
                    <a:pt x="911" y="34"/>
                    <a:pt x="911" y="35"/>
                    <a:pt x="911" y="36"/>
                  </a:cubicBezTo>
                  <a:cubicBezTo>
                    <a:pt x="909" y="36"/>
                    <a:pt x="906" y="36"/>
                    <a:pt x="904" y="35"/>
                  </a:cubicBezTo>
                  <a:cubicBezTo>
                    <a:pt x="904" y="34"/>
                    <a:pt x="904" y="33"/>
                    <a:pt x="903" y="32"/>
                  </a:cubicBezTo>
                  <a:cubicBezTo>
                    <a:pt x="901" y="32"/>
                    <a:pt x="899" y="32"/>
                    <a:pt x="898" y="32"/>
                  </a:cubicBezTo>
                  <a:cubicBezTo>
                    <a:pt x="901" y="32"/>
                    <a:pt x="904" y="31"/>
                    <a:pt x="904" y="29"/>
                  </a:cubicBezTo>
                  <a:cubicBezTo>
                    <a:pt x="897" y="23"/>
                    <a:pt x="897" y="11"/>
                    <a:pt x="888" y="7"/>
                  </a:cubicBezTo>
                  <a:cubicBezTo>
                    <a:pt x="882" y="17"/>
                    <a:pt x="874" y="0"/>
                    <a:pt x="863" y="3"/>
                  </a:cubicBezTo>
                  <a:cubicBezTo>
                    <a:pt x="860" y="10"/>
                    <a:pt x="876" y="15"/>
                    <a:pt x="863" y="18"/>
                  </a:cubicBezTo>
                  <a:cubicBezTo>
                    <a:pt x="866" y="8"/>
                    <a:pt x="855" y="11"/>
                    <a:pt x="851" y="7"/>
                  </a:cubicBezTo>
                  <a:cubicBezTo>
                    <a:pt x="852" y="20"/>
                    <a:pt x="839" y="16"/>
                    <a:pt x="839" y="21"/>
                  </a:cubicBezTo>
                  <a:cubicBezTo>
                    <a:pt x="839" y="22"/>
                    <a:pt x="839" y="23"/>
                    <a:pt x="838" y="24"/>
                  </a:cubicBezTo>
                  <a:cubicBezTo>
                    <a:pt x="831" y="26"/>
                    <a:pt x="823" y="29"/>
                    <a:pt x="813" y="29"/>
                  </a:cubicBezTo>
                  <a:cubicBezTo>
                    <a:pt x="811" y="25"/>
                    <a:pt x="811" y="19"/>
                    <a:pt x="802" y="21"/>
                  </a:cubicBezTo>
                  <a:cubicBezTo>
                    <a:pt x="802" y="23"/>
                    <a:pt x="801" y="25"/>
                    <a:pt x="801" y="26"/>
                  </a:cubicBezTo>
                  <a:cubicBezTo>
                    <a:pt x="801" y="26"/>
                    <a:pt x="800" y="25"/>
                    <a:pt x="800" y="25"/>
                  </a:cubicBezTo>
                  <a:cubicBezTo>
                    <a:pt x="793" y="25"/>
                    <a:pt x="787" y="23"/>
                    <a:pt x="784" y="18"/>
                  </a:cubicBezTo>
                  <a:cubicBezTo>
                    <a:pt x="781" y="17"/>
                    <a:pt x="777" y="29"/>
                    <a:pt x="774" y="25"/>
                  </a:cubicBezTo>
                  <a:cubicBezTo>
                    <a:pt x="773" y="19"/>
                    <a:pt x="773" y="12"/>
                    <a:pt x="766" y="10"/>
                  </a:cubicBezTo>
                  <a:cubicBezTo>
                    <a:pt x="764" y="15"/>
                    <a:pt x="762" y="19"/>
                    <a:pt x="758" y="21"/>
                  </a:cubicBezTo>
                  <a:cubicBezTo>
                    <a:pt x="758" y="15"/>
                    <a:pt x="757" y="10"/>
                    <a:pt x="754" y="7"/>
                  </a:cubicBezTo>
                  <a:cubicBezTo>
                    <a:pt x="745" y="10"/>
                    <a:pt x="732" y="9"/>
                    <a:pt x="729" y="18"/>
                  </a:cubicBezTo>
                  <a:cubicBezTo>
                    <a:pt x="735" y="23"/>
                    <a:pt x="751" y="18"/>
                    <a:pt x="746" y="32"/>
                  </a:cubicBezTo>
                  <a:cubicBezTo>
                    <a:pt x="745" y="33"/>
                    <a:pt x="744" y="32"/>
                    <a:pt x="744" y="33"/>
                  </a:cubicBezTo>
                  <a:cubicBezTo>
                    <a:pt x="744" y="33"/>
                    <a:pt x="744" y="32"/>
                    <a:pt x="743" y="32"/>
                  </a:cubicBezTo>
                  <a:cubicBezTo>
                    <a:pt x="740" y="29"/>
                    <a:pt x="732" y="30"/>
                    <a:pt x="731" y="25"/>
                  </a:cubicBezTo>
                  <a:cubicBezTo>
                    <a:pt x="731" y="25"/>
                    <a:pt x="731" y="25"/>
                    <a:pt x="730" y="26"/>
                  </a:cubicBezTo>
                  <a:cubicBezTo>
                    <a:pt x="729" y="21"/>
                    <a:pt x="728" y="15"/>
                    <a:pt x="721" y="14"/>
                  </a:cubicBezTo>
                  <a:cubicBezTo>
                    <a:pt x="719" y="18"/>
                    <a:pt x="717" y="22"/>
                    <a:pt x="713" y="25"/>
                  </a:cubicBezTo>
                  <a:cubicBezTo>
                    <a:pt x="712" y="28"/>
                    <a:pt x="714" y="32"/>
                    <a:pt x="716" y="35"/>
                  </a:cubicBezTo>
                  <a:cubicBezTo>
                    <a:pt x="710" y="33"/>
                    <a:pt x="705" y="30"/>
                    <a:pt x="703" y="25"/>
                  </a:cubicBezTo>
                  <a:cubicBezTo>
                    <a:pt x="701" y="24"/>
                    <a:pt x="700" y="26"/>
                    <a:pt x="700" y="28"/>
                  </a:cubicBezTo>
                  <a:cubicBezTo>
                    <a:pt x="698" y="26"/>
                    <a:pt x="695" y="23"/>
                    <a:pt x="693" y="21"/>
                  </a:cubicBezTo>
                  <a:cubicBezTo>
                    <a:pt x="692" y="17"/>
                    <a:pt x="688" y="16"/>
                    <a:pt x="685" y="14"/>
                  </a:cubicBezTo>
                  <a:cubicBezTo>
                    <a:pt x="679" y="19"/>
                    <a:pt x="668" y="18"/>
                    <a:pt x="665" y="25"/>
                  </a:cubicBezTo>
                  <a:cubicBezTo>
                    <a:pt x="661" y="24"/>
                    <a:pt x="659" y="27"/>
                    <a:pt x="657" y="28"/>
                  </a:cubicBezTo>
                  <a:cubicBezTo>
                    <a:pt x="654" y="23"/>
                    <a:pt x="651" y="19"/>
                    <a:pt x="652" y="10"/>
                  </a:cubicBezTo>
                  <a:cubicBezTo>
                    <a:pt x="643" y="15"/>
                    <a:pt x="637" y="1"/>
                    <a:pt x="636" y="10"/>
                  </a:cubicBezTo>
                  <a:cubicBezTo>
                    <a:pt x="642" y="11"/>
                    <a:pt x="637" y="16"/>
                    <a:pt x="632" y="18"/>
                  </a:cubicBezTo>
                  <a:cubicBezTo>
                    <a:pt x="627" y="18"/>
                    <a:pt x="628" y="11"/>
                    <a:pt x="624" y="10"/>
                  </a:cubicBezTo>
                  <a:cubicBezTo>
                    <a:pt x="623" y="17"/>
                    <a:pt x="617" y="19"/>
                    <a:pt x="608" y="18"/>
                  </a:cubicBezTo>
                  <a:cubicBezTo>
                    <a:pt x="606" y="18"/>
                    <a:pt x="605" y="20"/>
                    <a:pt x="605" y="21"/>
                  </a:cubicBezTo>
                  <a:cubicBezTo>
                    <a:pt x="590" y="24"/>
                    <a:pt x="588" y="15"/>
                    <a:pt x="573" y="18"/>
                  </a:cubicBezTo>
                  <a:cubicBezTo>
                    <a:pt x="574" y="19"/>
                    <a:pt x="574" y="19"/>
                    <a:pt x="575" y="20"/>
                  </a:cubicBezTo>
                  <a:cubicBezTo>
                    <a:pt x="564" y="17"/>
                    <a:pt x="559" y="23"/>
                    <a:pt x="547" y="25"/>
                  </a:cubicBezTo>
                  <a:cubicBezTo>
                    <a:pt x="547" y="27"/>
                    <a:pt x="546" y="28"/>
                    <a:pt x="546" y="29"/>
                  </a:cubicBezTo>
                  <a:cubicBezTo>
                    <a:pt x="545" y="28"/>
                    <a:pt x="545" y="27"/>
                    <a:pt x="544" y="25"/>
                  </a:cubicBezTo>
                  <a:cubicBezTo>
                    <a:pt x="532" y="23"/>
                    <a:pt x="527" y="17"/>
                    <a:pt x="517" y="20"/>
                  </a:cubicBezTo>
                  <a:cubicBezTo>
                    <a:pt x="517" y="19"/>
                    <a:pt x="517" y="19"/>
                    <a:pt x="518" y="18"/>
                  </a:cubicBezTo>
                  <a:cubicBezTo>
                    <a:pt x="503" y="15"/>
                    <a:pt x="501" y="24"/>
                    <a:pt x="486" y="21"/>
                  </a:cubicBezTo>
                  <a:cubicBezTo>
                    <a:pt x="486" y="20"/>
                    <a:pt x="485" y="18"/>
                    <a:pt x="484" y="18"/>
                  </a:cubicBezTo>
                  <a:cubicBezTo>
                    <a:pt x="474" y="19"/>
                    <a:pt x="468" y="17"/>
                    <a:pt x="467" y="10"/>
                  </a:cubicBezTo>
                  <a:cubicBezTo>
                    <a:pt x="463" y="11"/>
                    <a:pt x="465" y="18"/>
                    <a:pt x="459" y="18"/>
                  </a:cubicBezTo>
                  <a:cubicBezTo>
                    <a:pt x="455" y="16"/>
                    <a:pt x="449" y="11"/>
                    <a:pt x="455" y="10"/>
                  </a:cubicBezTo>
                  <a:cubicBezTo>
                    <a:pt x="454" y="1"/>
                    <a:pt x="448" y="15"/>
                    <a:pt x="439" y="10"/>
                  </a:cubicBezTo>
                  <a:cubicBezTo>
                    <a:pt x="440" y="19"/>
                    <a:pt x="437" y="23"/>
                    <a:pt x="435" y="28"/>
                  </a:cubicBezTo>
                  <a:cubicBezTo>
                    <a:pt x="432" y="27"/>
                    <a:pt x="430" y="24"/>
                    <a:pt x="426" y="25"/>
                  </a:cubicBezTo>
                  <a:cubicBezTo>
                    <a:pt x="423" y="18"/>
                    <a:pt x="412" y="19"/>
                    <a:pt x="406" y="14"/>
                  </a:cubicBezTo>
                  <a:cubicBezTo>
                    <a:pt x="403" y="16"/>
                    <a:pt x="399" y="17"/>
                    <a:pt x="398" y="21"/>
                  </a:cubicBezTo>
                  <a:cubicBezTo>
                    <a:pt x="396" y="23"/>
                    <a:pt x="393" y="26"/>
                    <a:pt x="391" y="28"/>
                  </a:cubicBezTo>
                  <a:cubicBezTo>
                    <a:pt x="391" y="26"/>
                    <a:pt x="391" y="24"/>
                    <a:pt x="388" y="25"/>
                  </a:cubicBezTo>
                  <a:cubicBezTo>
                    <a:pt x="386" y="30"/>
                    <a:pt x="381" y="33"/>
                    <a:pt x="375" y="35"/>
                  </a:cubicBezTo>
                  <a:cubicBezTo>
                    <a:pt x="377" y="32"/>
                    <a:pt x="379" y="28"/>
                    <a:pt x="378" y="25"/>
                  </a:cubicBezTo>
                  <a:cubicBezTo>
                    <a:pt x="374" y="22"/>
                    <a:pt x="372" y="18"/>
                    <a:pt x="370" y="14"/>
                  </a:cubicBezTo>
                  <a:cubicBezTo>
                    <a:pt x="363" y="15"/>
                    <a:pt x="363" y="21"/>
                    <a:pt x="361" y="26"/>
                  </a:cubicBezTo>
                  <a:cubicBezTo>
                    <a:pt x="360" y="25"/>
                    <a:pt x="360" y="25"/>
                    <a:pt x="360" y="25"/>
                  </a:cubicBezTo>
                  <a:cubicBezTo>
                    <a:pt x="359" y="30"/>
                    <a:pt x="351" y="29"/>
                    <a:pt x="348" y="32"/>
                  </a:cubicBezTo>
                  <a:cubicBezTo>
                    <a:pt x="348" y="32"/>
                    <a:pt x="348" y="33"/>
                    <a:pt x="347" y="33"/>
                  </a:cubicBezTo>
                  <a:cubicBezTo>
                    <a:pt x="347" y="32"/>
                    <a:pt x="346" y="33"/>
                    <a:pt x="345" y="32"/>
                  </a:cubicBezTo>
                  <a:cubicBezTo>
                    <a:pt x="340" y="18"/>
                    <a:pt x="357" y="23"/>
                    <a:pt x="362" y="18"/>
                  </a:cubicBezTo>
                  <a:cubicBezTo>
                    <a:pt x="359" y="9"/>
                    <a:pt x="346" y="10"/>
                    <a:pt x="337" y="7"/>
                  </a:cubicBezTo>
                  <a:cubicBezTo>
                    <a:pt x="334" y="10"/>
                    <a:pt x="333" y="15"/>
                    <a:pt x="333" y="21"/>
                  </a:cubicBezTo>
                  <a:cubicBezTo>
                    <a:pt x="329" y="19"/>
                    <a:pt x="327" y="15"/>
                    <a:pt x="325" y="10"/>
                  </a:cubicBezTo>
                  <a:cubicBezTo>
                    <a:pt x="318" y="12"/>
                    <a:pt x="318" y="19"/>
                    <a:pt x="317" y="25"/>
                  </a:cubicBezTo>
                  <a:cubicBezTo>
                    <a:pt x="314" y="29"/>
                    <a:pt x="311" y="17"/>
                    <a:pt x="307" y="18"/>
                  </a:cubicBezTo>
                  <a:cubicBezTo>
                    <a:pt x="304" y="23"/>
                    <a:pt x="298" y="25"/>
                    <a:pt x="291" y="25"/>
                  </a:cubicBezTo>
                  <a:cubicBezTo>
                    <a:pt x="291" y="25"/>
                    <a:pt x="290" y="26"/>
                    <a:pt x="290" y="26"/>
                  </a:cubicBezTo>
                  <a:cubicBezTo>
                    <a:pt x="290" y="25"/>
                    <a:pt x="289" y="23"/>
                    <a:pt x="289" y="21"/>
                  </a:cubicBezTo>
                  <a:cubicBezTo>
                    <a:pt x="280" y="19"/>
                    <a:pt x="280" y="25"/>
                    <a:pt x="278" y="29"/>
                  </a:cubicBezTo>
                  <a:cubicBezTo>
                    <a:pt x="268" y="29"/>
                    <a:pt x="261" y="26"/>
                    <a:pt x="253" y="24"/>
                  </a:cubicBezTo>
                  <a:cubicBezTo>
                    <a:pt x="253" y="23"/>
                    <a:pt x="252" y="22"/>
                    <a:pt x="252" y="21"/>
                  </a:cubicBezTo>
                  <a:cubicBezTo>
                    <a:pt x="252" y="16"/>
                    <a:pt x="239" y="20"/>
                    <a:pt x="240" y="7"/>
                  </a:cubicBezTo>
                  <a:cubicBezTo>
                    <a:pt x="236" y="11"/>
                    <a:pt x="225" y="8"/>
                    <a:pt x="228" y="18"/>
                  </a:cubicBezTo>
                  <a:cubicBezTo>
                    <a:pt x="216" y="15"/>
                    <a:pt x="232" y="10"/>
                    <a:pt x="228" y="3"/>
                  </a:cubicBezTo>
                  <a:cubicBezTo>
                    <a:pt x="217" y="0"/>
                    <a:pt x="209" y="17"/>
                    <a:pt x="203" y="7"/>
                  </a:cubicBezTo>
                  <a:cubicBezTo>
                    <a:pt x="195" y="11"/>
                    <a:pt x="194" y="23"/>
                    <a:pt x="187" y="29"/>
                  </a:cubicBezTo>
                  <a:cubicBezTo>
                    <a:pt x="188" y="33"/>
                    <a:pt x="193" y="32"/>
                    <a:pt x="198" y="32"/>
                  </a:cubicBezTo>
                  <a:cubicBezTo>
                    <a:pt x="191" y="34"/>
                    <a:pt x="186" y="37"/>
                    <a:pt x="177" y="36"/>
                  </a:cubicBezTo>
                  <a:cubicBezTo>
                    <a:pt x="177" y="37"/>
                    <a:pt x="177" y="39"/>
                    <a:pt x="176" y="40"/>
                  </a:cubicBezTo>
                  <a:cubicBezTo>
                    <a:pt x="175" y="40"/>
                    <a:pt x="173" y="40"/>
                    <a:pt x="171" y="40"/>
                  </a:cubicBezTo>
                  <a:cubicBezTo>
                    <a:pt x="176" y="28"/>
                    <a:pt x="169" y="24"/>
                    <a:pt x="179" y="14"/>
                  </a:cubicBezTo>
                  <a:cubicBezTo>
                    <a:pt x="176" y="6"/>
                    <a:pt x="162" y="0"/>
                    <a:pt x="155" y="7"/>
                  </a:cubicBezTo>
                  <a:cubicBezTo>
                    <a:pt x="152" y="17"/>
                    <a:pt x="163" y="14"/>
                    <a:pt x="167" y="18"/>
                  </a:cubicBezTo>
                  <a:cubicBezTo>
                    <a:pt x="166" y="24"/>
                    <a:pt x="171" y="36"/>
                    <a:pt x="159" y="32"/>
                  </a:cubicBezTo>
                  <a:cubicBezTo>
                    <a:pt x="152" y="32"/>
                    <a:pt x="163" y="17"/>
                    <a:pt x="146" y="18"/>
                  </a:cubicBezTo>
                  <a:cubicBezTo>
                    <a:pt x="147" y="25"/>
                    <a:pt x="151" y="28"/>
                    <a:pt x="147" y="30"/>
                  </a:cubicBezTo>
                  <a:cubicBezTo>
                    <a:pt x="146" y="30"/>
                    <a:pt x="146" y="29"/>
                    <a:pt x="145" y="29"/>
                  </a:cubicBezTo>
                  <a:cubicBezTo>
                    <a:pt x="144" y="30"/>
                    <a:pt x="142" y="31"/>
                    <a:pt x="140" y="31"/>
                  </a:cubicBezTo>
                  <a:cubicBezTo>
                    <a:pt x="137" y="30"/>
                    <a:pt x="142" y="24"/>
                    <a:pt x="142" y="25"/>
                  </a:cubicBezTo>
                  <a:cubicBezTo>
                    <a:pt x="139" y="17"/>
                    <a:pt x="132" y="22"/>
                    <a:pt x="122" y="18"/>
                  </a:cubicBezTo>
                  <a:cubicBezTo>
                    <a:pt x="120" y="26"/>
                    <a:pt x="128" y="26"/>
                    <a:pt x="130" y="33"/>
                  </a:cubicBezTo>
                  <a:cubicBezTo>
                    <a:pt x="123" y="32"/>
                    <a:pt x="114" y="31"/>
                    <a:pt x="108" y="32"/>
                  </a:cubicBezTo>
                  <a:cubicBezTo>
                    <a:pt x="108" y="37"/>
                    <a:pt x="107" y="41"/>
                    <a:pt x="100" y="40"/>
                  </a:cubicBezTo>
                  <a:cubicBezTo>
                    <a:pt x="101" y="41"/>
                    <a:pt x="100" y="43"/>
                    <a:pt x="100" y="44"/>
                  </a:cubicBezTo>
                  <a:cubicBezTo>
                    <a:pt x="99" y="43"/>
                    <a:pt x="98" y="42"/>
                    <a:pt x="98" y="40"/>
                  </a:cubicBezTo>
                  <a:cubicBezTo>
                    <a:pt x="97" y="32"/>
                    <a:pt x="102" y="24"/>
                    <a:pt x="98" y="18"/>
                  </a:cubicBezTo>
                  <a:cubicBezTo>
                    <a:pt x="83" y="14"/>
                    <a:pt x="86" y="27"/>
                    <a:pt x="73" y="25"/>
                  </a:cubicBezTo>
                  <a:cubicBezTo>
                    <a:pt x="73" y="31"/>
                    <a:pt x="73" y="37"/>
                    <a:pt x="73" y="43"/>
                  </a:cubicBezTo>
                  <a:cubicBezTo>
                    <a:pt x="75" y="53"/>
                    <a:pt x="51" y="40"/>
                    <a:pt x="57" y="54"/>
                  </a:cubicBezTo>
                  <a:cubicBezTo>
                    <a:pt x="51" y="52"/>
                    <a:pt x="47" y="49"/>
                    <a:pt x="45" y="43"/>
                  </a:cubicBezTo>
                  <a:cubicBezTo>
                    <a:pt x="45" y="40"/>
                    <a:pt x="50" y="41"/>
                    <a:pt x="53" y="40"/>
                  </a:cubicBezTo>
                  <a:cubicBezTo>
                    <a:pt x="53" y="26"/>
                    <a:pt x="43" y="22"/>
                    <a:pt x="41" y="10"/>
                  </a:cubicBezTo>
                  <a:cubicBezTo>
                    <a:pt x="34" y="10"/>
                    <a:pt x="27" y="10"/>
                    <a:pt x="21" y="10"/>
                  </a:cubicBezTo>
                  <a:cubicBezTo>
                    <a:pt x="19" y="17"/>
                    <a:pt x="24" y="18"/>
                    <a:pt x="25" y="14"/>
                  </a:cubicBezTo>
                  <a:cubicBezTo>
                    <a:pt x="37" y="17"/>
                    <a:pt x="15" y="20"/>
                    <a:pt x="21" y="29"/>
                  </a:cubicBezTo>
                  <a:cubicBezTo>
                    <a:pt x="27" y="24"/>
                    <a:pt x="31" y="24"/>
                    <a:pt x="37" y="29"/>
                  </a:cubicBezTo>
                  <a:cubicBezTo>
                    <a:pt x="35" y="36"/>
                    <a:pt x="13" y="45"/>
                    <a:pt x="37" y="43"/>
                  </a:cubicBezTo>
                  <a:cubicBezTo>
                    <a:pt x="35" y="46"/>
                    <a:pt x="33" y="49"/>
                    <a:pt x="33" y="54"/>
                  </a:cubicBezTo>
                  <a:cubicBezTo>
                    <a:pt x="19" y="48"/>
                    <a:pt x="17" y="58"/>
                    <a:pt x="12" y="69"/>
                  </a:cubicBezTo>
                  <a:cubicBezTo>
                    <a:pt x="11" y="74"/>
                    <a:pt x="14" y="75"/>
                    <a:pt x="17" y="76"/>
                  </a:cubicBezTo>
                  <a:cubicBezTo>
                    <a:pt x="17" y="84"/>
                    <a:pt x="17" y="84"/>
                    <a:pt x="17" y="84"/>
                  </a:cubicBezTo>
                  <a:cubicBezTo>
                    <a:pt x="15" y="84"/>
                    <a:pt x="13" y="84"/>
                    <a:pt x="10" y="84"/>
                  </a:cubicBezTo>
                  <a:cubicBezTo>
                    <a:pt x="7" y="83"/>
                    <a:pt x="3" y="83"/>
                    <a:pt x="0" y="84"/>
                  </a:cubicBezTo>
                  <a:cubicBezTo>
                    <a:pt x="0" y="90"/>
                    <a:pt x="5" y="91"/>
                    <a:pt x="10" y="93"/>
                  </a:cubicBezTo>
                  <a:close/>
                  <a:moveTo>
                    <a:pt x="1195" y="32"/>
                  </a:moveTo>
                  <a:cubicBezTo>
                    <a:pt x="1195" y="32"/>
                    <a:pt x="1195" y="32"/>
                    <a:pt x="1195" y="32"/>
                  </a:cubicBezTo>
                  <a:cubicBezTo>
                    <a:pt x="1195" y="32"/>
                    <a:pt x="1195" y="32"/>
                    <a:pt x="1194" y="32"/>
                  </a:cubicBezTo>
                  <a:cubicBezTo>
                    <a:pt x="1195" y="32"/>
                    <a:pt x="1195" y="32"/>
                    <a:pt x="1195" y="32"/>
                  </a:cubicBezTo>
                  <a:close/>
                  <a:moveTo>
                    <a:pt x="1188" y="54"/>
                  </a:moveTo>
                  <a:cubicBezTo>
                    <a:pt x="1189" y="58"/>
                    <a:pt x="1190" y="61"/>
                    <a:pt x="1191" y="65"/>
                  </a:cubicBezTo>
                  <a:cubicBezTo>
                    <a:pt x="1186" y="65"/>
                    <a:pt x="1181" y="66"/>
                    <a:pt x="1180" y="62"/>
                  </a:cubicBezTo>
                  <a:cubicBezTo>
                    <a:pt x="1181" y="57"/>
                    <a:pt x="1182" y="53"/>
                    <a:pt x="1188" y="54"/>
                  </a:cubicBezTo>
                  <a:close/>
                  <a:moveTo>
                    <a:pt x="1173" y="47"/>
                  </a:moveTo>
                  <a:cubicBezTo>
                    <a:pt x="1172" y="47"/>
                    <a:pt x="1172" y="47"/>
                    <a:pt x="1172" y="47"/>
                  </a:cubicBezTo>
                  <a:cubicBezTo>
                    <a:pt x="1172" y="47"/>
                    <a:pt x="1172" y="47"/>
                    <a:pt x="1172" y="47"/>
                  </a:cubicBezTo>
                  <a:cubicBezTo>
                    <a:pt x="1172" y="47"/>
                    <a:pt x="1172" y="47"/>
                    <a:pt x="1173" y="47"/>
                  </a:cubicBezTo>
                  <a:close/>
                  <a:moveTo>
                    <a:pt x="224" y="87"/>
                  </a:moveTo>
                  <a:cubicBezTo>
                    <a:pt x="226" y="84"/>
                    <a:pt x="230" y="87"/>
                    <a:pt x="236" y="85"/>
                  </a:cubicBezTo>
                  <a:cubicBezTo>
                    <a:pt x="234" y="87"/>
                    <a:pt x="232" y="90"/>
                    <a:pt x="230" y="91"/>
                  </a:cubicBezTo>
                  <a:cubicBezTo>
                    <a:pt x="226" y="91"/>
                    <a:pt x="222" y="90"/>
                    <a:pt x="224" y="87"/>
                  </a:cubicBezTo>
                  <a:close/>
                  <a:moveTo>
                    <a:pt x="253" y="76"/>
                  </a:moveTo>
                  <a:cubicBezTo>
                    <a:pt x="254" y="76"/>
                    <a:pt x="255" y="76"/>
                    <a:pt x="256" y="76"/>
                  </a:cubicBezTo>
                  <a:cubicBezTo>
                    <a:pt x="255" y="72"/>
                    <a:pt x="257" y="67"/>
                    <a:pt x="256" y="62"/>
                  </a:cubicBezTo>
                  <a:cubicBezTo>
                    <a:pt x="265" y="64"/>
                    <a:pt x="271" y="67"/>
                    <a:pt x="270" y="76"/>
                  </a:cubicBezTo>
                  <a:cubicBezTo>
                    <a:pt x="266" y="76"/>
                    <a:pt x="266" y="79"/>
                    <a:pt x="262" y="80"/>
                  </a:cubicBezTo>
                  <a:cubicBezTo>
                    <a:pt x="259" y="78"/>
                    <a:pt x="256" y="77"/>
                    <a:pt x="253" y="76"/>
                  </a:cubicBezTo>
                  <a:close/>
                  <a:moveTo>
                    <a:pt x="410" y="58"/>
                  </a:moveTo>
                  <a:cubicBezTo>
                    <a:pt x="409" y="55"/>
                    <a:pt x="414" y="55"/>
                    <a:pt x="417" y="55"/>
                  </a:cubicBezTo>
                  <a:cubicBezTo>
                    <a:pt x="417" y="60"/>
                    <a:pt x="416" y="63"/>
                    <a:pt x="414" y="65"/>
                  </a:cubicBezTo>
                  <a:cubicBezTo>
                    <a:pt x="412" y="63"/>
                    <a:pt x="411" y="61"/>
                    <a:pt x="410" y="58"/>
                  </a:cubicBezTo>
                  <a:close/>
                  <a:moveTo>
                    <a:pt x="398" y="54"/>
                  </a:moveTo>
                  <a:cubicBezTo>
                    <a:pt x="398" y="55"/>
                    <a:pt x="398" y="55"/>
                    <a:pt x="398" y="55"/>
                  </a:cubicBezTo>
                  <a:cubicBezTo>
                    <a:pt x="398" y="55"/>
                    <a:pt x="397" y="54"/>
                    <a:pt x="397" y="54"/>
                  </a:cubicBezTo>
                  <a:cubicBezTo>
                    <a:pt x="397" y="54"/>
                    <a:pt x="398" y="54"/>
                    <a:pt x="398" y="54"/>
                  </a:cubicBezTo>
                  <a:close/>
                  <a:moveTo>
                    <a:pt x="380" y="69"/>
                  </a:moveTo>
                  <a:cubicBezTo>
                    <a:pt x="386" y="64"/>
                    <a:pt x="389" y="66"/>
                    <a:pt x="394" y="68"/>
                  </a:cubicBezTo>
                  <a:cubicBezTo>
                    <a:pt x="394" y="68"/>
                    <a:pt x="394" y="69"/>
                    <a:pt x="394" y="69"/>
                  </a:cubicBezTo>
                  <a:cubicBezTo>
                    <a:pt x="394" y="70"/>
                    <a:pt x="393" y="70"/>
                    <a:pt x="392" y="71"/>
                  </a:cubicBezTo>
                  <a:cubicBezTo>
                    <a:pt x="392" y="70"/>
                    <a:pt x="392" y="70"/>
                    <a:pt x="392" y="69"/>
                  </a:cubicBezTo>
                  <a:cubicBezTo>
                    <a:pt x="390" y="69"/>
                    <a:pt x="387" y="69"/>
                    <a:pt x="384" y="69"/>
                  </a:cubicBezTo>
                  <a:cubicBezTo>
                    <a:pt x="384" y="72"/>
                    <a:pt x="384" y="74"/>
                    <a:pt x="384" y="76"/>
                  </a:cubicBezTo>
                  <a:cubicBezTo>
                    <a:pt x="385" y="76"/>
                    <a:pt x="386" y="76"/>
                    <a:pt x="386" y="76"/>
                  </a:cubicBezTo>
                  <a:cubicBezTo>
                    <a:pt x="386" y="77"/>
                    <a:pt x="385" y="77"/>
                    <a:pt x="385" y="78"/>
                  </a:cubicBezTo>
                  <a:cubicBezTo>
                    <a:pt x="377" y="73"/>
                    <a:pt x="369" y="69"/>
                    <a:pt x="356" y="69"/>
                  </a:cubicBezTo>
                  <a:cubicBezTo>
                    <a:pt x="357" y="69"/>
                    <a:pt x="357" y="69"/>
                    <a:pt x="358" y="69"/>
                  </a:cubicBezTo>
                  <a:cubicBezTo>
                    <a:pt x="356" y="63"/>
                    <a:pt x="360" y="62"/>
                    <a:pt x="364" y="60"/>
                  </a:cubicBezTo>
                  <a:cubicBezTo>
                    <a:pt x="368" y="65"/>
                    <a:pt x="371" y="69"/>
                    <a:pt x="380" y="69"/>
                  </a:cubicBezTo>
                  <a:close/>
                  <a:moveTo>
                    <a:pt x="356" y="69"/>
                  </a:moveTo>
                  <a:cubicBezTo>
                    <a:pt x="356" y="75"/>
                    <a:pt x="353" y="78"/>
                    <a:pt x="348" y="80"/>
                  </a:cubicBezTo>
                  <a:cubicBezTo>
                    <a:pt x="343" y="78"/>
                    <a:pt x="338" y="76"/>
                    <a:pt x="335" y="73"/>
                  </a:cubicBezTo>
                  <a:cubicBezTo>
                    <a:pt x="336" y="70"/>
                    <a:pt x="338" y="69"/>
                    <a:pt x="341" y="68"/>
                  </a:cubicBezTo>
                  <a:cubicBezTo>
                    <a:pt x="345" y="69"/>
                    <a:pt x="350" y="70"/>
                    <a:pt x="356" y="69"/>
                  </a:cubicBezTo>
                  <a:close/>
                  <a:moveTo>
                    <a:pt x="474" y="87"/>
                  </a:moveTo>
                  <a:cubicBezTo>
                    <a:pt x="473" y="92"/>
                    <a:pt x="481" y="91"/>
                    <a:pt x="482" y="95"/>
                  </a:cubicBezTo>
                  <a:cubicBezTo>
                    <a:pt x="480" y="95"/>
                    <a:pt x="477" y="95"/>
                    <a:pt x="475" y="95"/>
                  </a:cubicBezTo>
                  <a:cubicBezTo>
                    <a:pt x="470" y="91"/>
                    <a:pt x="467" y="85"/>
                    <a:pt x="463" y="80"/>
                  </a:cubicBezTo>
                  <a:cubicBezTo>
                    <a:pt x="462" y="80"/>
                    <a:pt x="461" y="81"/>
                    <a:pt x="460" y="81"/>
                  </a:cubicBezTo>
                  <a:cubicBezTo>
                    <a:pt x="460" y="80"/>
                    <a:pt x="460" y="78"/>
                    <a:pt x="459" y="77"/>
                  </a:cubicBezTo>
                  <a:cubicBezTo>
                    <a:pt x="468" y="77"/>
                    <a:pt x="476" y="75"/>
                    <a:pt x="482" y="73"/>
                  </a:cubicBezTo>
                  <a:cubicBezTo>
                    <a:pt x="484" y="74"/>
                    <a:pt x="491" y="72"/>
                    <a:pt x="490" y="76"/>
                  </a:cubicBezTo>
                  <a:cubicBezTo>
                    <a:pt x="482" y="78"/>
                    <a:pt x="472" y="78"/>
                    <a:pt x="474" y="87"/>
                  </a:cubicBezTo>
                  <a:close/>
                  <a:moveTo>
                    <a:pt x="555" y="51"/>
                  </a:moveTo>
                  <a:cubicBezTo>
                    <a:pt x="556" y="58"/>
                    <a:pt x="550" y="59"/>
                    <a:pt x="547" y="62"/>
                  </a:cubicBezTo>
                  <a:cubicBezTo>
                    <a:pt x="546" y="62"/>
                    <a:pt x="546" y="62"/>
                    <a:pt x="546" y="63"/>
                  </a:cubicBezTo>
                  <a:cubicBezTo>
                    <a:pt x="545" y="62"/>
                    <a:pt x="545" y="62"/>
                    <a:pt x="544" y="62"/>
                  </a:cubicBezTo>
                  <a:cubicBezTo>
                    <a:pt x="541" y="59"/>
                    <a:pt x="535" y="58"/>
                    <a:pt x="536" y="51"/>
                  </a:cubicBezTo>
                  <a:cubicBezTo>
                    <a:pt x="540" y="49"/>
                    <a:pt x="542" y="47"/>
                    <a:pt x="546" y="45"/>
                  </a:cubicBezTo>
                  <a:cubicBezTo>
                    <a:pt x="549" y="47"/>
                    <a:pt x="551" y="49"/>
                    <a:pt x="555" y="51"/>
                  </a:cubicBezTo>
                  <a:close/>
                  <a:moveTo>
                    <a:pt x="616" y="95"/>
                  </a:moveTo>
                  <a:cubicBezTo>
                    <a:pt x="614" y="95"/>
                    <a:pt x="612" y="95"/>
                    <a:pt x="609" y="95"/>
                  </a:cubicBezTo>
                  <a:cubicBezTo>
                    <a:pt x="610" y="91"/>
                    <a:pt x="618" y="92"/>
                    <a:pt x="618" y="87"/>
                  </a:cubicBezTo>
                  <a:cubicBezTo>
                    <a:pt x="619" y="78"/>
                    <a:pt x="609" y="78"/>
                    <a:pt x="601" y="76"/>
                  </a:cubicBezTo>
                  <a:cubicBezTo>
                    <a:pt x="600" y="72"/>
                    <a:pt x="607" y="74"/>
                    <a:pt x="609" y="73"/>
                  </a:cubicBezTo>
                  <a:cubicBezTo>
                    <a:pt x="615" y="75"/>
                    <a:pt x="623" y="77"/>
                    <a:pt x="632" y="77"/>
                  </a:cubicBezTo>
                  <a:cubicBezTo>
                    <a:pt x="632" y="78"/>
                    <a:pt x="632" y="80"/>
                    <a:pt x="631" y="81"/>
                  </a:cubicBezTo>
                  <a:cubicBezTo>
                    <a:pt x="630" y="81"/>
                    <a:pt x="629" y="80"/>
                    <a:pt x="628" y="80"/>
                  </a:cubicBezTo>
                  <a:cubicBezTo>
                    <a:pt x="624" y="85"/>
                    <a:pt x="621" y="91"/>
                    <a:pt x="616" y="95"/>
                  </a:cubicBezTo>
                  <a:close/>
                  <a:moveTo>
                    <a:pt x="1046" y="43"/>
                  </a:moveTo>
                  <a:cubicBezTo>
                    <a:pt x="1046" y="45"/>
                    <a:pt x="1044" y="46"/>
                    <a:pt x="1044" y="47"/>
                  </a:cubicBezTo>
                  <a:cubicBezTo>
                    <a:pt x="1043" y="46"/>
                    <a:pt x="1042" y="45"/>
                    <a:pt x="1041" y="43"/>
                  </a:cubicBezTo>
                  <a:cubicBezTo>
                    <a:pt x="1041" y="42"/>
                    <a:pt x="1042" y="41"/>
                    <a:pt x="1044" y="41"/>
                  </a:cubicBezTo>
                  <a:cubicBezTo>
                    <a:pt x="1045" y="41"/>
                    <a:pt x="1046" y="42"/>
                    <a:pt x="1046" y="43"/>
                  </a:cubicBezTo>
                  <a:close/>
                  <a:moveTo>
                    <a:pt x="711" y="69"/>
                  </a:moveTo>
                  <a:cubicBezTo>
                    <a:pt x="711" y="69"/>
                    <a:pt x="712" y="69"/>
                    <a:pt x="712" y="69"/>
                  </a:cubicBezTo>
                  <a:cubicBezTo>
                    <a:pt x="712" y="69"/>
                    <a:pt x="712" y="69"/>
                    <a:pt x="712" y="69"/>
                  </a:cubicBezTo>
                  <a:cubicBezTo>
                    <a:pt x="717" y="71"/>
                    <a:pt x="719" y="69"/>
                    <a:pt x="720" y="67"/>
                  </a:cubicBezTo>
                  <a:cubicBezTo>
                    <a:pt x="722" y="66"/>
                    <a:pt x="724" y="63"/>
                    <a:pt x="726" y="61"/>
                  </a:cubicBezTo>
                  <a:cubicBezTo>
                    <a:pt x="727" y="61"/>
                    <a:pt x="727" y="61"/>
                    <a:pt x="728" y="62"/>
                  </a:cubicBezTo>
                  <a:cubicBezTo>
                    <a:pt x="728" y="61"/>
                    <a:pt x="728" y="61"/>
                    <a:pt x="728" y="61"/>
                  </a:cubicBezTo>
                  <a:cubicBezTo>
                    <a:pt x="732" y="62"/>
                    <a:pt x="735" y="63"/>
                    <a:pt x="733" y="69"/>
                  </a:cubicBezTo>
                  <a:cubicBezTo>
                    <a:pt x="734" y="69"/>
                    <a:pt x="734" y="69"/>
                    <a:pt x="735" y="69"/>
                  </a:cubicBezTo>
                  <a:cubicBezTo>
                    <a:pt x="722" y="69"/>
                    <a:pt x="714" y="73"/>
                    <a:pt x="706" y="78"/>
                  </a:cubicBezTo>
                  <a:cubicBezTo>
                    <a:pt x="706" y="77"/>
                    <a:pt x="705" y="77"/>
                    <a:pt x="705" y="76"/>
                  </a:cubicBezTo>
                  <a:cubicBezTo>
                    <a:pt x="706" y="76"/>
                    <a:pt x="706" y="76"/>
                    <a:pt x="707" y="76"/>
                  </a:cubicBezTo>
                  <a:cubicBezTo>
                    <a:pt x="707" y="74"/>
                    <a:pt x="707" y="72"/>
                    <a:pt x="707" y="69"/>
                  </a:cubicBezTo>
                  <a:cubicBezTo>
                    <a:pt x="704" y="69"/>
                    <a:pt x="702" y="69"/>
                    <a:pt x="699" y="69"/>
                  </a:cubicBezTo>
                  <a:cubicBezTo>
                    <a:pt x="699" y="70"/>
                    <a:pt x="699" y="70"/>
                    <a:pt x="699" y="71"/>
                  </a:cubicBezTo>
                  <a:cubicBezTo>
                    <a:pt x="698" y="70"/>
                    <a:pt x="697" y="70"/>
                    <a:pt x="697" y="69"/>
                  </a:cubicBezTo>
                  <a:cubicBezTo>
                    <a:pt x="697" y="69"/>
                    <a:pt x="697" y="68"/>
                    <a:pt x="697" y="68"/>
                  </a:cubicBezTo>
                  <a:cubicBezTo>
                    <a:pt x="702" y="66"/>
                    <a:pt x="705" y="64"/>
                    <a:pt x="711" y="69"/>
                  </a:cubicBezTo>
                  <a:close/>
                  <a:moveTo>
                    <a:pt x="855" y="85"/>
                  </a:moveTo>
                  <a:cubicBezTo>
                    <a:pt x="861" y="87"/>
                    <a:pt x="865" y="84"/>
                    <a:pt x="867" y="87"/>
                  </a:cubicBezTo>
                  <a:cubicBezTo>
                    <a:pt x="869" y="90"/>
                    <a:pt x="866" y="91"/>
                    <a:pt x="862" y="91"/>
                  </a:cubicBezTo>
                  <a:cubicBezTo>
                    <a:pt x="859" y="90"/>
                    <a:pt x="857" y="87"/>
                    <a:pt x="855" y="85"/>
                  </a:cubicBezTo>
                  <a:close/>
                  <a:moveTo>
                    <a:pt x="835" y="62"/>
                  </a:moveTo>
                  <a:cubicBezTo>
                    <a:pt x="834" y="65"/>
                    <a:pt x="835" y="67"/>
                    <a:pt x="835" y="70"/>
                  </a:cubicBezTo>
                  <a:cubicBezTo>
                    <a:pt x="830" y="70"/>
                    <a:pt x="825" y="74"/>
                    <a:pt x="822" y="76"/>
                  </a:cubicBezTo>
                  <a:cubicBezTo>
                    <a:pt x="822" y="77"/>
                    <a:pt x="822" y="77"/>
                    <a:pt x="822" y="77"/>
                  </a:cubicBezTo>
                  <a:cubicBezTo>
                    <a:pt x="821" y="77"/>
                    <a:pt x="821" y="76"/>
                    <a:pt x="821" y="76"/>
                  </a:cubicBezTo>
                  <a:cubicBezTo>
                    <a:pt x="820" y="67"/>
                    <a:pt x="826" y="64"/>
                    <a:pt x="835" y="62"/>
                  </a:cubicBezTo>
                  <a:close/>
                  <a:moveTo>
                    <a:pt x="756" y="73"/>
                  </a:moveTo>
                  <a:cubicBezTo>
                    <a:pt x="753" y="76"/>
                    <a:pt x="748" y="78"/>
                    <a:pt x="743" y="80"/>
                  </a:cubicBezTo>
                  <a:cubicBezTo>
                    <a:pt x="739" y="78"/>
                    <a:pt x="735" y="75"/>
                    <a:pt x="735" y="69"/>
                  </a:cubicBezTo>
                  <a:cubicBezTo>
                    <a:pt x="741" y="70"/>
                    <a:pt x="746" y="69"/>
                    <a:pt x="750" y="68"/>
                  </a:cubicBezTo>
                  <a:cubicBezTo>
                    <a:pt x="753" y="69"/>
                    <a:pt x="755" y="70"/>
                    <a:pt x="756" y="73"/>
                  </a:cubicBezTo>
                  <a:close/>
                  <a:moveTo>
                    <a:pt x="693" y="55"/>
                  </a:moveTo>
                  <a:cubicBezTo>
                    <a:pt x="693" y="55"/>
                    <a:pt x="693" y="55"/>
                    <a:pt x="693" y="54"/>
                  </a:cubicBezTo>
                  <a:cubicBezTo>
                    <a:pt x="693" y="54"/>
                    <a:pt x="694" y="54"/>
                    <a:pt x="694" y="54"/>
                  </a:cubicBezTo>
                  <a:cubicBezTo>
                    <a:pt x="694" y="54"/>
                    <a:pt x="693" y="55"/>
                    <a:pt x="693" y="55"/>
                  </a:cubicBezTo>
                  <a:close/>
                  <a:moveTo>
                    <a:pt x="677" y="65"/>
                  </a:moveTo>
                  <a:cubicBezTo>
                    <a:pt x="675" y="63"/>
                    <a:pt x="674" y="60"/>
                    <a:pt x="675" y="55"/>
                  </a:cubicBezTo>
                  <a:cubicBezTo>
                    <a:pt x="677" y="55"/>
                    <a:pt x="682" y="55"/>
                    <a:pt x="681" y="58"/>
                  </a:cubicBezTo>
                  <a:cubicBezTo>
                    <a:pt x="680" y="61"/>
                    <a:pt x="679" y="63"/>
                    <a:pt x="677" y="65"/>
                  </a:cubicBezTo>
                  <a:close/>
                  <a:moveTo>
                    <a:pt x="1075" y="84"/>
                  </a:moveTo>
                  <a:cubicBezTo>
                    <a:pt x="1076" y="84"/>
                    <a:pt x="1077" y="84"/>
                    <a:pt x="1077" y="84"/>
                  </a:cubicBezTo>
                  <a:cubicBezTo>
                    <a:pt x="1078" y="84"/>
                    <a:pt x="1078" y="84"/>
                    <a:pt x="1078" y="84"/>
                  </a:cubicBezTo>
                  <a:cubicBezTo>
                    <a:pt x="1077" y="84"/>
                    <a:pt x="1076" y="84"/>
                    <a:pt x="1075" y="84"/>
                  </a:cubicBezTo>
                  <a:close/>
                  <a:moveTo>
                    <a:pt x="1094" y="54"/>
                  </a:moveTo>
                  <a:cubicBezTo>
                    <a:pt x="1093" y="50"/>
                    <a:pt x="1095" y="49"/>
                    <a:pt x="1097" y="48"/>
                  </a:cubicBezTo>
                  <a:cubicBezTo>
                    <a:pt x="1098" y="51"/>
                    <a:pt x="1097" y="53"/>
                    <a:pt x="1097" y="57"/>
                  </a:cubicBezTo>
                  <a:cubicBezTo>
                    <a:pt x="1096" y="56"/>
                    <a:pt x="1094" y="55"/>
                    <a:pt x="1094" y="54"/>
                  </a:cubicBezTo>
                  <a:close/>
                  <a:moveTo>
                    <a:pt x="1094" y="41"/>
                  </a:moveTo>
                  <a:cubicBezTo>
                    <a:pt x="1094" y="40"/>
                    <a:pt x="1094" y="40"/>
                    <a:pt x="1094" y="40"/>
                  </a:cubicBezTo>
                  <a:cubicBezTo>
                    <a:pt x="1094" y="37"/>
                    <a:pt x="1094" y="34"/>
                    <a:pt x="1095" y="31"/>
                  </a:cubicBezTo>
                  <a:cubicBezTo>
                    <a:pt x="1097" y="34"/>
                    <a:pt x="1098" y="37"/>
                    <a:pt x="1094" y="41"/>
                  </a:cubicBezTo>
                  <a:close/>
                  <a:moveTo>
                    <a:pt x="1054" y="29"/>
                  </a:moveTo>
                  <a:cubicBezTo>
                    <a:pt x="1060" y="25"/>
                    <a:pt x="1064" y="25"/>
                    <a:pt x="1069" y="28"/>
                  </a:cubicBezTo>
                  <a:cubicBezTo>
                    <a:pt x="1069" y="33"/>
                    <a:pt x="1069" y="38"/>
                    <a:pt x="1069" y="43"/>
                  </a:cubicBezTo>
                  <a:cubicBezTo>
                    <a:pt x="1070" y="49"/>
                    <a:pt x="1062" y="47"/>
                    <a:pt x="1057" y="47"/>
                  </a:cubicBezTo>
                  <a:cubicBezTo>
                    <a:pt x="1056" y="46"/>
                    <a:pt x="1055" y="45"/>
                    <a:pt x="1054" y="43"/>
                  </a:cubicBezTo>
                  <a:cubicBezTo>
                    <a:pt x="1078" y="45"/>
                    <a:pt x="1056" y="36"/>
                    <a:pt x="1054" y="29"/>
                  </a:cubicBezTo>
                  <a:close/>
                  <a:moveTo>
                    <a:pt x="1033" y="29"/>
                  </a:moveTo>
                  <a:cubicBezTo>
                    <a:pt x="1031" y="36"/>
                    <a:pt x="1009" y="45"/>
                    <a:pt x="1033" y="43"/>
                  </a:cubicBezTo>
                  <a:cubicBezTo>
                    <a:pt x="1032" y="45"/>
                    <a:pt x="1031" y="46"/>
                    <a:pt x="1031" y="47"/>
                  </a:cubicBezTo>
                  <a:cubicBezTo>
                    <a:pt x="1025" y="47"/>
                    <a:pt x="1017" y="49"/>
                    <a:pt x="1018" y="43"/>
                  </a:cubicBezTo>
                  <a:cubicBezTo>
                    <a:pt x="1018" y="38"/>
                    <a:pt x="1018" y="33"/>
                    <a:pt x="1018" y="28"/>
                  </a:cubicBezTo>
                  <a:cubicBezTo>
                    <a:pt x="1023" y="25"/>
                    <a:pt x="1027" y="25"/>
                    <a:pt x="1033" y="29"/>
                  </a:cubicBezTo>
                  <a:close/>
                  <a:moveTo>
                    <a:pt x="992" y="31"/>
                  </a:moveTo>
                  <a:cubicBezTo>
                    <a:pt x="993" y="34"/>
                    <a:pt x="994" y="37"/>
                    <a:pt x="993" y="40"/>
                  </a:cubicBezTo>
                  <a:cubicBezTo>
                    <a:pt x="993" y="40"/>
                    <a:pt x="993" y="40"/>
                    <a:pt x="993" y="41"/>
                  </a:cubicBezTo>
                  <a:cubicBezTo>
                    <a:pt x="989" y="37"/>
                    <a:pt x="991" y="34"/>
                    <a:pt x="992" y="31"/>
                  </a:cubicBezTo>
                  <a:close/>
                  <a:moveTo>
                    <a:pt x="850" y="31"/>
                  </a:moveTo>
                  <a:cubicBezTo>
                    <a:pt x="849" y="31"/>
                    <a:pt x="848" y="31"/>
                    <a:pt x="847" y="31"/>
                  </a:cubicBezTo>
                  <a:cubicBezTo>
                    <a:pt x="846" y="30"/>
                    <a:pt x="847" y="28"/>
                    <a:pt x="847" y="26"/>
                  </a:cubicBezTo>
                  <a:cubicBezTo>
                    <a:pt x="848" y="27"/>
                    <a:pt x="849" y="29"/>
                    <a:pt x="850" y="31"/>
                  </a:cubicBezTo>
                  <a:close/>
                  <a:moveTo>
                    <a:pt x="807" y="32"/>
                  </a:moveTo>
                  <a:cubicBezTo>
                    <a:pt x="810" y="33"/>
                    <a:pt x="814" y="36"/>
                    <a:pt x="817" y="35"/>
                  </a:cubicBezTo>
                  <a:cubicBezTo>
                    <a:pt x="819" y="37"/>
                    <a:pt x="822" y="38"/>
                    <a:pt x="825" y="40"/>
                  </a:cubicBezTo>
                  <a:cubicBezTo>
                    <a:pt x="823" y="45"/>
                    <a:pt x="819" y="49"/>
                    <a:pt x="817" y="54"/>
                  </a:cubicBezTo>
                  <a:cubicBezTo>
                    <a:pt x="816" y="54"/>
                    <a:pt x="816" y="54"/>
                    <a:pt x="816" y="54"/>
                  </a:cubicBezTo>
                  <a:cubicBezTo>
                    <a:pt x="815" y="53"/>
                    <a:pt x="815" y="52"/>
                    <a:pt x="815" y="51"/>
                  </a:cubicBezTo>
                  <a:cubicBezTo>
                    <a:pt x="815" y="46"/>
                    <a:pt x="820" y="46"/>
                    <a:pt x="819" y="40"/>
                  </a:cubicBezTo>
                  <a:cubicBezTo>
                    <a:pt x="817" y="40"/>
                    <a:pt x="814" y="40"/>
                    <a:pt x="812" y="39"/>
                  </a:cubicBezTo>
                  <a:cubicBezTo>
                    <a:pt x="811" y="38"/>
                    <a:pt x="809" y="37"/>
                    <a:pt x="807" y="35"/>
                  </a:cubicBezTo>
                  <a:cubicBezTo>
                    <a:pt x="807" y="34"/>
                    <a:pt x="806" y="33"/>
                    <a:pt x="807" y="32"/>
                  </a:cubicBezTo>
                  <a:close/>
                  <a:moveTo>
                    <a:pt x="576" y="25"/>
                  </a:moveTo>
                  <a:cubicBezTo>
                    <a:pt x="576" y="27"/>
                    <a:pt x="574" y="30"/>
                    <a:pt x="572" y="32"/>
                  </a:cubicBezTo>
                  <a:cubicBezTo>
                    <a:pt x="568" y="33"/>
                    <a:pt x="565" y="33"/>
                    <a:pt x="563" y="29"/>
                  </a:cubicBezTo>
                  <a:cubicBezTo>
                    <a:pt x="565" y="25"/>
                    <a:pt x="572" y="26"/>
                    <a:pt x="576" y="25"/>
                  </a:cubicBezTo>
                  <a:close/>
                  <a:moveTo>
                    <a:pt x="528" y="29"/>
                  </a:moveTo>
                  <a:cubicBezTo>
                    <a:pt x="526" y="33"/>
                    <a:pt x="523" y="33"/>
                    <a:pt x="519" y="32"/>
                  </a:cubicBezTo>
                  <a:cubicBezTo>
                    <a:pt x="517" y="30"/>
                    <a:pt x="516" y="27"/>
                    <a:pt x="515" y="25"/>
                  </a:cubicBezTo>
                  <a:cubicBezTo>
                    <a:pt x="519" y="26"/>
                    <a:pt x="526" y="25"/>
                    <a:pt x="528" y="29"/>
                  </a:cubicBezTo>
                  <a:close/>
                  <a:moveTo>
                    <a:pt x="305" y="62"/>
                  </a:moveTo>
                  <a:cubicBezTo>
                    <a:pt x="311" y="63"/>
                    <a:pt x="313" y="64"/>
                    <a:pt x="315" y="64"/>
                  </a:cubicBezTo>
                  <a:cubicBezTo>
                    <a:pt x="315" y="64"/>
                    <a:pt x="315" y="65"/>
                    <a:pt x="315" y="65"/>
                  </a:cubicBezTo>
                  <a:cubicBezTo>
                    <a:pt x="307" y="67"/>
                    <a:pt x="304" y="63"/>
                    <a:pt x="299" y="62"/>
                  </a:cubicBezTo>
                  <a:cubicBezTo>
                    <a:pt x="299" y="59"/>
                    <a:pt x="302" y="58"/>
                    <a:pt x="304" y="57"/>
                  </a:cubicBezTo>
                  <a:cubicBezTo>
                    <a:pt x="305" y="59"/>
                    <a:pt x="305" y="60"/>
                    <a:pt x="305" y="62"/>
                  </a:cubicBezTo>
                  <a:close/>
                  <a:moveTo>
                    <a:pt x="275" y="35"/>
                  </a:moveTo>
                  <a:cubicBezTo>
                    <a:pt x="277" y="36"/>
                    <a:pt x="281" y="33"/>
                    <a:pt x="285" y="32"/>
                  </a:cubicBezTo>
                  <a:cubicBezTo>
                    <a:pt x="285" y="33"/>
                    <a:pt x="284" y="34"/>
                    <a:pt x="284" y="35"/>
                  </a:cubicBezTo>
                  <a:cubicBezTo>
                    <a:pt x="282" y="37"/>
                    <a:pt x="280" y="38"/>
                    <a:pt x="279" y="39"/>
                  </a:cubicBezTo>
                  <a:cubicBezTo>
                    <a:pt x="277" y="40"/>
                    <a:pt x="275" y="40"/>
                    <a:pt x="272" y="40"/>
                  </a:cubicBezTo>
                  <a:cubicBezTo>
                    <a:pt x="271" y="46"/>
                    <a:pt x="276" y="46"/>
                    <a:pt x="276" y="51"/>
                  </a:cubicBezTo>
                  <a:cubicBezTo>
                    <a:pt x="276" y="52"/>
                    <a:pt x="276" y="53"/>
                    <a:pt x="275" y="54"/>
                  </a:cubicBezTo>
                  <a:cubicBezTo>
                    <a:pt x="275" y="54"/>
                    <a:pt x="275" y="54"/>
                    <a:pt x="275" y="54"/>
                  </a:cubicBezTo>
                  <a:cubicBezTo>
                    <a:pt x="272" y="49"/>
                    <a:pt x="269" y="45"/>
                    <a:pt x="266" y="40"/>
                  </a:cubicBezTo>
                  <a:cubicBezTo>
                    <a:pt x="269" y="38"/>
                    <a:pt x="272" y="37"/>
                    <a:pt x="275" y="35"/>
                  </a:cubicBezTo>
                  <a:close/>
                  <a:moveTo>
                    <a:pt x="244" y="26"/>
                  </a:moveTo>
                  <a:cubicBezTo>
                    <a:pt x="246" y="32"/>
                    <a:pt x="244" y="34"/>
                    <a:pt x="240" y="34"/>
                  </a:cubicBezTo>
                  <a:cubicBezTo>
                    <a:pt x="241" y="31"/>
                    <a:pt x="243" y="28"/>
                    <a:pt x="244" y="26"/>
                  </a:cubicBezTo>
                  <a:close/>
                  <a:moveTo>
                    <a:pt x="57" y="58"/>
                  </a:moveTo>
                  <a:cubicBezTo>
                    <a:pt x="60" y="58"/>
                    <a:pt x="63" y="58"/>
                    <a:pt x="65" y="58"/>
                  </a:cubicBezTo>
                  <a:cubicBezTo>
                    <a:pt x="65" y="59"/>
                    <a:pt x="65" y="59"/>
                    <a:pt x="65" y="60"/>
                  </a:cubicBezTo>
                  <a:cubicBezTo>
                    <a:pt x="62" y="60"/>
                    <a:pt x="60" y="60"/>
                    <a:pt x="57" y="60"/>
                  </a:cubicBezTo>
                  <a:cubicBezTo>
                    <a:pt x="57" y="59"/>
                    <a:pt x="57" y="59"/>
                    <a:pt x="57" y="5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5" name="椭圆形标注 14"/>
          <p:cNvSpPr/>
          <p:nvPr>
            <p:custDataLst>
              <p:tags r:id="rId7"/>
            </p:custDataLst>
          </p:nvPr>
        </p:nvSpPr>
        <p:spPr>
          <a:xfrm>
            <a:off x="1409700" y="1981200"/>
            <a:ext cx="1752600" cy="1752600"/>
          </a:xfrm>
          <a:prstGeom prst="wedgeEllipseCallout">
            <a:avLst>
              <a:gd name="adj1" fmla="val 19877"/>
              <a:gd name="adj2" fmla="val 63894"/>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custDataLst>
              <p:tags r:id="rId9"/>
            </p:custDataLst>
          </p:nvPr>
        </p:nvSpPr>
        <p:spPr>
          <a:xfrm>
            <a:off x="5600700" y="3486150"/>
            <a:ext cx="1016508" cy="876300"/>
          </a:xfrm>
          <a:prstGeom prst="triangle">
            <a:avLst/>
          </a:prstGeom>
          <a:blipFill>
            <a:blip r:embed="rId10" cstate="screen"/>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形标注 56"/>
          <p:cNvSpPr/>
          <p:nvPr>
            <p:custDataLst>
              <p:tags r:id="rId11"/>
            </p:custDataLst>
          </p:nvPr>
        </p:nvSpPr>
        <p:spPr>
          <a:xfrm>
            <a:off x="9353550" y="3219450"/>
            <a:ext cx="1752600" cy="1752600"/>
          </a:xfrm>
          <a:prstGeom prst="wedgeEllipseCallout">
            <a:avLst>
              <a:gd name="adj1" fmla="val -775"/>
              <a:gd name="adj2" fmla="val -70888"/>
            </a:avLst>
          </a:prstGeom>
          <a:blipFill>
            <a:blip r:embed="rId1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1306285" y="595993"/>
            <a:ext cx="2011680" cy="645160"/>
          </a:xfrm>
          <a:prstGeom prst="rect">
            <a:avLst/>
          </a:prstGeom>
          <a:noFill/>
        </p:spPr>
        <p:txBody>
          <a:bodyPr wrap="none" rtlCol="0">
            <a:spAutoFit/>
          </a:bodyPr>
          <a:lstStyle/>
          <a:p>
            <a:pPr algn="l"/>
            <a:r>
              <a:rPr lang="zh-CN" altLang="en-US" sz="3600" b="1" dirty="0">
                <a:blipFill>
                  <a:blip r:embed="rId13"/>
                  <a:stretch>
                    <a:fillRect/>
                  </a:stretch>
                </a:blipFill>
                <a:latin typeface="微软雅黑" panose="020B0503020204020204" pitchFamily="34" charset="-122"/>
                <a:ea typeface="微软雅黑" panose="020B0503020204020204" pitchFamily="34" charset="-122"/>
              </a:rPr>
              <a:t>风门闭锁</a:t>
            </a:r>
            <a:endParaRPr lang="zh-CN" altLang="en-US" sz="3600" b="1" dirty="0">
              <a:blipFill>
                <a:blip r:embed="rId13"/>
                <a:stretch>
                  <a:fillRect/>
                </a:stretch>
              </a:blipFill>
              <a:latin typeface="微软雅黑" panose="020B0503020204020204" pitchFamily="34" charset="-122"/>
              <a:ea typeface="微软雅黑" panose="020B0503020204020204" pitchFamily="34" charset="-122"/>
            </a:endParaRPr>
          </a:p>
        </p:txBody>
      </p:sp>
      <p:sp>
        <p:nvSpPr>
          <p:cNvPr id="25" name="矩形 24"/>
          <p:cNvSpPr/>
          <p:nvPr/>
        </p:nvSpPr>
        <p:spPr>
          <a:xfrm flipH="1">
            <a:off x="1214111" y="697591"/>
            <a:ext cx="108000" cy="432000"/>
          </a:xfrm>
          <a:prstGeom prst="rect">
            <a:avLst/>
          </a:prstGeom>
          <a:blipFill>
            <a:blip r:embed="rId14" cstate="screen"/>
            <a:stretch>
              <a:fillRect/>
            </a:stretch>
          </a:bli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blipFill>
                <a:blip r:embed="rId15"/>
                <a:stretch>
                  <a:fillRect/>
                </a:stretch>
              </a:blipFill>
            </a:endParaRPr>
          </a:p>
        </p:txBody>
      </p:sp>
      <p:sp>
        <p:nvSpPr>
          <p:cNvPr id="2" name="文本框 1"/>
          <p:cNvSpPr txBox="1"/>
          <p:nvPr>
            <p:custDataLst>
              <p:tags r:id="rId16"/>
            </p:custDataLst>
          </p:nvPr>
        </p:nvSpPr>
        <p:spPr>
          <a:xfrm>
            <a:off x="1790700" y="1981200"/>
            <a:ext cx="1011815" cy="1569660"/>
          </a:xfrm>
          <a:prstGeom prst="rect">
            <a:avLst/>
          </a:prstGeom>
          <a:noFill/>
        </p:spPr>
        <p:txBody>
          <a:bodyPr wrap="none" rtlCol="0">
            <a:spAutoFit/>
          </a:bodyPr>
          <a:lstStyle/>
          <a:p>
            <a:r>
              <a:rPr lang="en-US" altLang="zh-CN" sz="9600" b="1" dirty="0">
                <a:solidFill>
                  <a:schemeClr val="tx1">
                    <a:lumMod val="85000"/>
                    <a:lumOff val="15000"/>
                  </a:schemeClr>
                </a:solidFill>
              </a:rPr>
              <a:t>A</a:t>
            </a:r>
            <a:endParaRPr lang="zh-CN" altLang="en-US" sz="9600" b="1" dirty="0">
              <a:solidFill>
                <a:schemeClr val="tx1">
                  <a:lumMod val="85000"/>
                  <a:lumOff val="15000"/>
                </a:schemeClr>
              </a:solidFill>
            </a:endParaRPr>
          </a:p>
        </p:txBody>
      </p:sp>
      <p:sp>
        <p:nvSpPr>
          <p:cNvPr id="27" name="文本框 26"/>
          <p:cNvSpPr txBox="1"/>
          <p:nvPr>
            <p:custDataLst>
              <p:tags r:id="rId17"/>
            </p:custDataLst>
          </p:nvPr>
        </p:nvSpPr>
        <p:spPr>
          <a:xfrm>
            <a:off x="9715500" y="3295650"/>
            <a:ext cx="928459" cy="1569660"/>
          </a:xfrm>
          <a:prstGeom prst="rect">
            <a:avLst/>
          </a:prstGeom>
          <a:noFill/>
        </p:spPr>
        <p:txBody>
          <a:bodyPr wrap="none" rtlCol="0">
            <a:spAutoFit/>
          </a:bodyPr>
          <a:lstStyle/>
          <a:p>
            <a:r>
              <a:rPr lang="en-US" altLang="zh-CN" sz="9600" b="1" dirty="0">
                <a:solidFill>
                  <a:schemeClr val="tx1">
                    <a:lumMod val="85000"/>
                    <a:lumOff val="15000"/>
                  </a:schemeClr>
                </a:solidFill>
              </a:rPr>
              <a:t>B</a:t>
            </a:r>
            <a:endParaRPr lang="zh-CN" altLang="en-US" sz="9600" b="1" dirty="0">
              <a:solidFill>
                <a:schemeClr val="tx1">
                  <a:lumMod val="85000"/>
                  <a:lumOff val="15000"/>
                </a:schemeClr>
              </a:solidFill>
            </a:endParaRPr>
          </a:p>
        </p:txBody>
      </p:sp>
      <p:pic>
        <p:nvPicPr>
          <p:cNvPr id="3" name="图片 2" descr="FMBS-B风门闭锁装置 (4)"/>
          <p:cNvPicPr>
            <a:picLocks noChangeAspect="1"/>
          </p:cNvPicPr>
          <p:nvPr/>
        </p:nvPicPr>
        <p:blipFill>
          <a:blip r:embed="rId18"/>
          <a:stretch>
            <a:fillRect/>
          </a:stretch>
        </p:blipFill>
        <p:spPr>
          <a:xfrm>
            <a:off x="3254375" y="1595755"/>
            <a:ext cx="2346325" cy="1877695"/>
          </a:xfrm>
          <a:prstGeom prst="rect">
            <a:avLst/>
          </a:prstGeom>
        </p:spPr>
      </p:pic>
      <p:pic>
        <p:nvPicPr>
          <p:cNvPr id="4" name="图片 3" descr="FMBS-B风门闭锁装置 (5)"/>
          <p:cNvPicPr>
            <a:picLocks noChangeAspect="1"/>
          </p:cNvPicPr>
          <p:nvPr/>
        </p:nvPicPr>
        <p:blipFill>
          <a:blip r:embed="rId19"/>
          <a:stretch>
            <a:fillRect/>
          </a:stretch>
        </p:blipFill>
        <p:spPr>
          <a:xfrm>
            <a:off x="6717665" y="3473450"/>
            <a:ext cx="2523490" cy="197739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4000">
        <p15:prstTrans prst="pageCurlDouble"/>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1000"/>
                                        <p:tgtEl>
                                          <p:spTgt spid="25"/>
                                        </p:tgtEl>
                                      </p:cBhvr>
                                    </p:animEffect>
                                    <p:anim calcmode="lin" valueType="num">
                                      <p:cBhvr>
                                        <p:cTn id="13" dur="1000" fill="hold"/>
                                        <p:tgtEl>
                                          <p:spTgt spid="25"/>
                                        </p:tgtEl>
                                        <p:attrNameLst>
                                          <p:attrName>ppt_x</p:attrName>
                                        </p:attrNameLst>
                                      </p:cBhvr>
                                      <p:tavLst>
                                        <p:tav tm="0">
                                          <p:val>
                                            <p:strVal val="#ppt_x"/>
                                          </p:val>
                                        </p:tav>
                                        <p:tav tm="100000">
                                          <p:val>
                                            <p:strVal val="#ppt_x"/>
                                          </p:val>
                                        </p:tav>
                                      </p:tavLst>
                                    </p:anim>
                                    <p:anim calcmode="lin" valueType="num">
                                      <p:cBhvr>
                                        <p:cTn id="14"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文本框 107"/>
          <p:cNvSpPr txBox="1"/>
          <p:nvPr/>
        </p:nvSpPr>
        <p:spPr>
          <a:xfrm>
            <a:off x="1306285" y="595993"/>
            <a:ext cx="3840480" cy="645160"/>
          </a:xfrm>
          <a:prstGeom prst="rect">
            <a:avLst/>
          </a:prstGeom>
          <a:noFill/>
        </p:spPr>
        <p:txBody>
          <a:bodyPr wrap="none" rtlCol="0">
            <a:spAutoFit/>
          </a:bodyPr>
          <a:lstStyle/>
          <a:p>
            <a:pPr algn="l"/>
            <a:r>
              <a:rPr lang="zh-CN" altLang="en-US" sz="3600" b="1" dirty="0">
                <a:blipFill>
                  <a:blip r:embed="rId1"/>
                  <a:stretch>
                    <a:fillRect/>
                  </a:stretch>
                </a:blipFill>
                <a:latin typeface="微软雅黑" panose="020B0503020204020204" pitchFamily="34" charset="-122"/>
                <a:ea typeface="微软雅黑" panose="020B0503020204020204" pitchFamily="34" charset="-122"/>
              </a:rPr>
              <a:t>风门闭锁工作原理</a:t>
            </a:r>
            <a:endParaRPr lang="zh-CN" altLang="en-US" sz="3600" b="1" dirty="0">
              <a:blipFill>
                <a:blip r:embed="rId1"/>
                <a:stretch>
                  <a:fillRect/>
                </a:stretch>
              </a:blipFill>
              <a:latin typeface="微软雅黑" panose="020B0503020204020204" pitchFamily="34" charset="-122"/>
              <a:ea typeface="微软雅黑" panose="020B0503020204020204" pitchFamily="34" charset="-122"/>
            </a:endParaRPr>
          </a:p>
        </p:txBody>
      </p:sp>
      <p:sp>
        <p:nvSpPr>
          <p:cNvPr id="110" name="矩形 109"/>
          <p:cNvSpPr/>
          <p:nvPr/>
        </p:nvSpPr>
        <p:spPr>
          <a:xfrm flipH="1">
            <a:off x="1214111" y="697591"/>
            <a:ext cx="108000" cy="432000"/>
          </a:xfrm>
          <a:prstGeom prst="rect">
            <a:avLst/>
          </a:prstGeom>
          <a:blipFill>
            <a:blip r:embed="rId2" cstate="screen"/>
            <a:stretch>
              <a:fillRect/>
            </a:stretch>
          </a:bli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blipFill>
                <a:blip r:embed="rId3"/>
                <a:stretch>
                  <a:fillRect/>
                </a:stretch>
              </a:blipFill>
            </a:endParaRPr>
          </a:p>
        </p:txBody>
      </p:sp>
      <p:sp>
        <p:nvSpPr>
          <p:cNvPr id="133" name="矩形 47"/>
          <p:cNvSpPr>
            <a:spLocks noChangeArrowheads="1"/>
          </p:cNvSpPr>
          <p:nvPr/>
        </p:nvSpPr>
        <p:spPr bwMode="auto">
          <a:xfrm>
            <a:off x="1494274" y="2527015"/>
            <a:ext cx="9203453" cy="3413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50000"/>
              </a:lnSpc>
              <a:spcBef>
                <a:spcPct val="0"/>
              </a:spcBef>
              <a:buNone/>
            </a:pPr>
            <a:r>
              <a:rPr sz="1800" dirty="0">
                <a:solidFill>
                  <a:schemeClr val="bg1">
                    <a:lumMod val="95000"/>
                  </a:schemeClr>
                </a:solidFill>
              </a:rPr>
              <a:t>气动风门控制用电控装置采用矿用本安型红外传感器接收器和矿用本安型红外传感器发送器作为监视器，当行人或车辆由巷道的任一方向进入监视区域时，肆零零捌捌陆零伍叁柒</a:t>
            </a:r>
            <a:r>
              <a:rPr lang="zh-CN" sz="1800" dirty="0">
                <a:solidFill>
                  <a:schemeClr val="bg1">
                    <a:lumMod val="95000"/>
                  </a:schemeClr>
                </a:solidFill>
              </a:rPr>
              <a:t>，</a:t>
            </a:r>
            <a:r>
              <a:rPr sz="1800" dirty="0">
                <a:solidFill>
                  <a:schemeClr val="bg1">
                    <a:lumMod val="95000"/>
                  </a:schemeClr>
                </a:solidFill>
              </a:rPr>
              <a:t>矿用隔爆兼本安型风门控制器给电磁阀供电，打开风门，同事矿用本质an全型语音声光报警箱播放报警语言，待行人或车辆通过后，经过延长时间7s（可以通过控制面板PLC设定），矿用隔爆兼本安型风门控制器断开电磁阀电源，关闭风门，同时断开矿用本质an全型语音声光报警箱控制端子电源，停止报警，保证行人和车辆顺利通过后使风门自动回复到关闭状态。当出现故障时按下复位按钮，整个控制系统停止工作，山东矿安机电有限公司</a:t>
            </a:r>
            <a:r>
              <a:rPr lang="zh-CN" sz="1800" dirty="0">
                <a:solidFill>
                  <a:schemeClr val="bg1">
                    <a:lumMod val="95000"/>
                  </a:schemeClr>
                </a:solidFill>
              </a:rPr>
              <a:t>，</a:t>
            </a:r>
            <a:r>
              <a:rPr sz="1800" dirty="0">
                <a:solidFill>
                  <a:schemeClr val="bg1">
                    <a:lumMod val="95000"/>
                  </a:schemeClr>
                </a:solidFill>
              </a:rPr>
              <a:t>此时风门矿用手动推开。当故障排除后按下置位按钮，控制系统回复正常工作。</a:t>
            </a:r>
            <a:endParaRPr sz="1800" dirty="0">
              <a:solidFill>
                <a:schemeClr val="bg1">
                  <a:lumMod val="95000"/>
                </a:schemeClr>
              </a:solidFill>
            </a:endParaRPr>
          </a:p>
        </p:txBody>
      </p:sp>
      <p:grpSp>
        <p:nvGrpSpPr>
          <p:cNvPr id="134" name="组合 133"/>
          <p:cNvGrpSpPr/>
          <p:nvPr/>
        </p:nvGrpSpPr>
        <p:grpSpPr>
          <a:xfrm>
            <a:off x="1808962" y="1972054"/>
            <a:ext cx="4082454" cy="136082"/>
            <a:chOff x="1507396" y="1628800"/>
            <a:chExt cx="4320480" cy="144016"/>
          </a:xfrm>
        </p:grpSpPr>
        <p:cxnSp>
          <p:nvCxnSpPr>
            <p:cNvPr id="135" name="直接连接符 134"/>
            <p:cNvCxnSpPr/>
            <p:nvPr/>
          </p:nvCxnSpPr>
          <p:spPr>
            <a:xfrm>
              <a:off x="1507396" y="1700808"/>
              <a:ext cx="432048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flipV="1">
              <a:off x="150739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7" name="直接连接符 136"/>
            <p:cNvCxnSpPr/>
            <p:nvPr/>
          </p:nvCxnSpPr>
          <p:spPr>
            <a:xfrm flipV="1">
              <a:off x="1987449"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8" name="直接连接符 137"/>
            <p:cNvCxnSpPr/>
            <p:nvPr/>
          </p:nvCxnSpPr>
          <p:spPr>
            <a:xfrm flipV="1">
              <a:off x="2467502"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9" name="直接连接符 138"/>
            <p:cNvCxnSpPr/>
            <p:nvPr/>
          </p:nvCxnSpPr>
          <p:spPr>
            <a:xfrm flipV="1">
              <a:off x="2947555"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0" name="直接连接符 139"/>
            <p:cNvCxnSpPr/>
            <p:nvPr/>
          </p:nvCxnSpPr>
          <p:spPr>
            <a:xfrm flipV="1">
              <a:off x="3427608"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1" name="直接连接符 140"/>
            <p:cNvCxnSpPr/>
            <p:nvPr/>
          </p:nvCxnSpPr>
          <p:spPr>
            <a:xfrm flipV="1">
              <a:off x="3907661"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flipV="1">
              <a:off x="4387714"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3" name="直接连接符 142"/>
            <p:cNvCxnSpPr/>
            <p:nvPr/>
          </p:nvCxnSpPr>
          <p:spPr>
            <a:xfrm flipV="1">
              <a:off x="4867767"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4" name="直接连接符 143"/>
            <p:cNvCxnSpPr/>
            <p:nvPr/>
          </p:nvCxnSpPr>
          <p:spPr>
            <a:xfrm flipV="1">
              <a:off x="5347820"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5" name="直接连接符 144"/>
            <p:cNvCxnSpPr/>
            <p:nvPr/>
          </p:nvCxnSpPr>
          <p:spPr>
            <a:xfrm flipV="1">
              <a:off x="582787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46" name="组合 145"/>
          <p:cNvGrpSpPr/>
          <p:nvPr/>
        </p:nvGrpSpPr>
        <p:grpSpPr>
          <a:xfrm>
            <a:off x="6416181" y="1972054"/>
            <a:ext cx="4082454" cy="136082"/>
            <a:chOff x="1507396" y="1628800"/>
            <a:chExt cx="4320480" cy="144016"/>
          </a:xfrm>
        </p:grpSpPr>
        <p:cxnSp>
          <p:nvCxnSpPr>
            <p:cNvPr id="147" name="直接连接符 146"/>
            <p:cNvCxnSpPr/>
            <p:nvPr/>
          </p:nvCxnSpPr>
          <p:spPr>
            <a:xfrm>
              <a:off x="1507396" y="1700808"/>
              <a:ext cx="432048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p:nvPr/>
          </p:nvCxnSpPr>
          <p:spPr>
            <a:xfrm flipV="1">
              <a:off x="150739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flipV="1">
              <a:off x="1987449"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flipV="1">
              <a:off x="2467502"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1" name="直接连接符 150"/>
            <p:cNvCxnSpPr/>
            <p:nvPr/>
          </p:nvCxnSpPr>
          <p:spPr>
            <a:xfrm flipV="1">
              <a:off x="2947555"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2" name="直接连接符 151"/>
            <p:cNvCxnSpPr/>
            <p:nvPr/>
          </p:nvCxnSpPr>
          <p:spPr>
            <a:xfrm flipV="1">
              <a:off x="3427608"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3" name="直接连接符 152"/>
            <p:cNvCxnSpPr/>
            <p:nvPr/>
          </p:nvCxnSpPr>
          <p:spPr>
            <a:xfrm flipV="1">
              <a:off x="3907661"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4" name="直接连接符 153"/>
            <p:cNvCxnSpPr/>
            <p:nvPr/>
          </p:nvCxnSpPr>
          <p:spPr>
            <a:xfrm flipV="1">
              <a:off x="4387714"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5" name="直接连接符 154"/>
            <p:cNvCxnSpPr/>
            <p:nvPr/>
          </p:nvCxnSpPr>
          <p:spPr>
            <a:xfrm flipV="1">
              <a:off x="4867767"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6" name="直接连接符 155"/>
            <p:cNvCxnSpPr/>
            <p:nvPr/>
          </p:nvCxnSpPr>
          <p:spPr>
            <a:xfrm flipV="1">
              <a:off x="5347820"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7" name="直接连接符 156"/>
            <p:cNvCxnSpPr/>
            <p:nvPr/>
          </p:nvCxnSpPr>
          <p:spPr>
            <a:xfrm flipV="1">
              <a:off x="582787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58" name="TextBox 132"/>
          <p:cNvSpPr txBox="1"/>
          <p:nvPr/>
        </p:nvSpPr>
        <p:spPr>
          <a:xfrm>
            <a:off x="5712147" y="1710318"/>
            <a:ext cx="344966" cy="266868"/>
          </a:xfrm>
          <a:prstGeom prst="rect">
            <a:avLst/>
          </a:prstGeom>
          <a:noFill/>
        </p:spPr>
        <p:txBody>
          <a:bodyPr wrap="none" rtlCol="0">
            <a:spAutoFit/>
          </a:bodyPr>
          <a:lstStyle/>
          <a:p>
            <a:r>
              <a:rPr lang="en-US" altLang="zh-CN" sz="1135">
                <a:solidFill>
                  <a:schemeClr val="bg1">
                    <a:lumMod val="95000"/>
                  </a:schemeClr>
                </a:solidFill>
                <a:latin typeface="Impact MT Std" pitchFamily="34" charset="0"/>
                <a:ea typeface="微软雅黑" panose="020B0503020204020204" pitchFamily="34" charset="-122"/>
              </a:rPr>
              <a:t>10</a:t>
            </a:r>
            <a:endParaRPr lang="zh-CN" altLang="en-US" sz="1135">
              <a:solidFill>
                <a:schemeClr val="bg1">
                  <a:lumMod val="95000"/>
                </a:schemeClr>
              </a:solidFill>
              <a:latin typeface="Impact MT Std" pitchFamily="34" charset="0"/>
              <a:ea typeface="微软雅黑" panose="020B0503020204020204" pitchFamily="34" charset="-122"/>
            </a:endParaRPr>
          </a:p>
        </p:txBody>
      </p:sp>
      <p:sp>
        <p:nvSpPr>
          <p:cNvPr id="159" name="TextBox 133"/>
          <p:cNvSpPr txBox="1"/>
          <p:nvPr/>
        </p:nvSpPr>
        <p:spPr>
          <a:xfrm>
            <a:off x="5265739" y="1710318"/>
            <a:ext cx="344966" cy="266868"/>
          </a:xfrm>
          <a:prstGeom prst="rect">
            <a:avLst/>
          </a:prstGeom>
          <a:noFill/>
        </p:spPr>
        <p:txBody>
          <a:bodyPr wrap="none" rtlCol="0">
            <a:spAutoFit/>
          </a:bodyPr>
          <a:lstStyle/>
          <a:p>
            <a:r>
              <a:rPr lang="en-US" altLang="zh-CN" sz="1135" dirty="0">
                <a:solidFill>
                  <a:schemeClr val="bg1">
                    <a:lumMod val="95000"/>
                  </a:schemeClr>
                </a:solidFill>
                <a:latin typeface="Impact MT Std" pitchFamily="34" charset="0"/>
                <a:ea typeface="微软雅黑" panose="020B0503020204020204" pitchFamily="34" charset="-122"/>
              </a:rPr>
              <a:t>20</a:t>
            </a:r>
            <a:endParaRPr lang="zh-CN" altLang="en-US" sz="1135" dirty="0">
              <a:solidFill>
                <a:schemeClr val="bg1">
                  <a:lumMod val="95000"/>
                </a:schemeClr>
              </a:solidFill>
              <a:latin typeface="Impact MT Std" pitchFamily="34" charset="0"/>
              <a:ea typeface="微软雅黑" panose="020B0503020204020204" pitchFamily="34" charset="-122"/>
            </a:endParaRPr>
          </a:p>
        </p:txBody>
      </p:sp>
      <p:sp>
        <p:nvSpPr>
          <p:cNvPr id="160" name="TextBox 134"/>
          <p:cNvSpPr txBox="1"/>
          <p:nvPr/>
        </p:nvSpPr>
        <p:spPr>
          <a:xfrm>
            <a:off x="4812133" y="1710318"/>
            <a:ext cx="344966" cy="266868"/>
          </a:xfrm>
          <a:prstGeom prst="rect">
            <a:avLst/>
          </a:prstGeom>
          <a:noFill/>
        </p:spPr>
        <p:txBody>
          <a:bodyPr wrap="none" rtlCol="0">
            <a:spAutoFit/>
          </a:bodyPr>
          <a:lstStyle/>
          <a:p>
            <a:r>
              <a:rPr lang="en-US" altLang="zh-CN" sz="1135">
                <a:solidFill>
                  <a:schemeClr val="bg1">
                    <a:lumMod val="95000"/>
                  </a:schemeClr>
                </a:solidFill>
                <a:latin typeface="Impact MT Std" pitchFamily="34" charset="0"/>
                <a:ea typeface="微软雅黑" panose="020B0503020204020204" pitchFamily="34" charset="-122"/>
              </a:rPr>
              <a:t>30</a:t>
            </a:r>
            <a:endParaRPr lang="zh-CN" altLang="en-US" sz="1135">
              <a:solidFill>
                <a:schemeClr val="bg1">
                  <a:lumMod val="95000"/>
                </a:schemeClr>
              </a:solidFill>
              <a:latin typeface="Impact MT Std" pitchFamily="34" charset="0"/>
              <a:ea typeface="微软雅黑" panose="020B0503020204020204" pitchFamily="34" charset="-122"/>
            </a:endParaRPr>
          </a:p>
        </p:txBody>
      </p:sp>
      <p:sp>
        <p:nvSpPr>
          <p:cNvPr id="161" name="TextBox 135"/>
          <p:cNvSpPr txBox="1"/>
          <p:nvPr/>
        </p:nvSpPr>
        <p:spPr>
          <a:xfrm>
            <a:off x="4358528" y="1710318"/>
            <a:ext cx="344966" cy="266868"/>
          </a:xfrm>
          <a:prstGeom prst="rect">
            <a:avLst/>
          </a:prstGeom>
          <a:noFill/>
        </p:spPr>
        <p:txBody>
          <a:bodyPr wrap="none" rtlCol="0">
            <a:spAutoFit/>
          </a:bodyPr>
          <a:lstStyle/>
          <a:p>
            <a:r>
              <a:rPr lang="en-US" altLang="zh-CN" sz="1135">
                <a:solidFill>
                  <a:schemeClr val="bg1">
                    <a:lumMod val="95000"/>
                  </a:schemeClr>
                </a:solidFill>
                <a:latin typeface="Impact MT Std" pitchFamily="34" charset="0"/>
                <a:ea typeface="微软雅黑" panose="020B0503020204020204" pitchFamily="34" charset="-122"/>
              </a:rPr>
              <a:t>40</a:t>
            </a:r>
            <a:endParaRPr lang="zh-CN" altLang="en-US" sz="1135">
              <a:solidFill>
                <a:schemeClr val="bg1">
                  <a:lumMod val="95000"/>
                </a:schemeClr>
              </a:solidFill>
              <a:latin typeface="Impact MT Std" pitchFamily="34" charset="0"/>
              <a:ea typeface="微软雅黑" panose="020B0503020204020204" pitchFamily="34" charset="-122"/>
            </a:endParaRPr>
          </a:p>
        </p:txBody>
      </p:sp>
      <p:sp>
        <p:nvSpPr>
          <p:cNvPr id="162" name="TextBox 136"/>
          <p:cNvSpPr txBox="1"/>
          <p:nvPr/>
        </p:nvSpPr>
        <p:spPr>
          <a:xfrm>
            <a:off x="3904922" y="1710318"/>
            <a:ext cx="354584" cy="266868"/>
          </a:xfrm>
          <a:prstGeom prst="rect">
            <a:avLst/>
          </a:prstGeom>
          <a:noFill/>
        </p:spPr>
        <p:txBody>
          <a:bodyPr wrap="none" rtlCol="0">
            <a:spAutoFit/>
          </a:bodyPr>
          <a:lstStyle/>
          <a:p>
            <a:r>
              <a:rPr lang="en-US" altLang="zh-CN" sz="1135">
                <a:solidFill>
                  <a:schemeClr val="bg1">
                    <a:lumMod val="95000"/>
                  </a:schemeClr>
                </a:solidFill>
                <a:latin typeface="Impact MT Std" pitchFamily="34" charset="0"/>
                <a:ea typeface="微软雅黑" panose="020B0503020204020204" pitchFamily="34" charset="-122"/>
              </a:rPr>
              <a:t>50</a:t>
            </a:r>
            <a:endParaRPr lang="zh-CN" altLang="en-US" sz="1135">
              <a:solidFill>
                <a:schemeClr val="bg1">
                  <a:lumMod val="95000"/>
                </a:schemeClr>
              </a:solidFill>
              <a:latin typeface="Impact MT Std" pitchFamily="34" charset="0"/>
              <a:ea typeface="微软雅黑" panose="020B0503020204020204" pitchFamily="34" charset="-122"/>
            </a:endParaRPr>
          </a:p>
        </p:txBody>
      </p:sp>
      <p:sp>
        <p:nvSpPr>
          <p:cNvPr id="163" name="TextBox 137"/>
          <p:cNvSpPr txBox="1"/>
          <p:nvPr/>
        </p:nvSpPr>
        <p:spPr>
          <a:xfrm>
            <a:off x="3451316" y="1710318"/>
            <a:ext cx="354584" cy="266868"/>
          </a:xfrm>
          <a:prstGeom prst="rect">
            <a:avLst/>
          </a:prstGeom>
          <a:noFill/>
        </p:spPr>
        <p:txBody>
          <a:bodyPr wrap="none" rtlCol="0">
            <a:spAutoFit/>
          </a:bodyPr>
          <a:lstStyle/>
          <a:p>
            <a:r>
              <a:rPr lang="en-US" altLang="zh-CN" sz="1135">
                <a:solidFill>
                  <a:schemeClr val="bg1">
                    <a:lumMod val="95000"/>
                  </a:schemeClr>
                </a:solidFill>
                <a:latin typeface="Impact MT Std" pitchFamily="34" charset="0"/>
                <a:ea typeface="微软雅黑" panose="020B0503020204020204" pitchFamily="34" charset="-122"/>
              </a:rPr>
              <a:t>60</a:t>
            </a:r>
            <a:endParaRPr lang="zh-CN" altLang="en-US" sz="1135">
              <a:solidFill>
                <a:schemeClr val="bg1">
                  <a:lumMod val="95000"/>
                </a:schemeClr>
              </a:solidFill>
              <a:latin typeface="Impact MT Std" pitchFamily="34" charset="0"/>
              <a:ea typeface="微软雅黑" panose="020B0503020204020204" pitchFamily="34" charset="-122"/>
            </a:endParaRPr>
          </a:p>
        </p:txBody>
      </p:sp>
      <p:sp>
        <p:nvSpPr>
          <p:cNvPr id="164" name="TextBox 138"/>
          <p:cNvSpPr txBox="1"/>
          <p:nvPr/>
        </p:nvSpPr>
        <p:spPr>
          <a:xfrm>
            <a:off x="2997711" y="1710318"/>
            <a:ext cx="344966" cy="266868"/>
          </a:xfrm>
          <a:prstGeom prst="rect">
            <a:avLst/>
          </a:prstGeom>
          <a:noFill/>
        </p:spPr>
        <p:txBody>
          <a:bodyPr wrap="none" rtlCol="0">
            <a:spAutoFit/>
          </a:bodyPr>
          <a:lstStyle/>
          <a:p>
            <a:r>
              <a:rPr lang="en-US" altLang="zh-CN" sz="1135">
                <a:solidFill>
                  <a:schemeClr val="bg1">
                    <a:lumMod val="95000"/>
                  </a:schemeClr>
                </a:solidFill>
                <a:latin typeface="Impact MT Std" pitchFamily="34" charset="0"/>
                <a:ea typeface="微软雅黑" panose="020B0503020204020204" pitchFamily="34" charset="-122"/>
              </a:rPr>
              <a:t>70</a:t>
            </a:r>
            <a:endParaRPr lang="zh-CN" altLang="en-US" sz="1135">
              <a:solidFill>
                <a:schemeClr val="bg1">
                  <a:lumMod val="95000"/>
                </a:schemeClr>
              </a:solidFill>
              <a:latin typeface="Impact MT Std" pitchFamily="34" charset="0"/>
              <a:ea typeface="微软雅黑" panose="020B0503020204020204" pitchFamily="34" charset="-122"/>
            </a:endParaRPr>
          </a:p>
        </p:txBody>
      </p:sp>
      <p:sp>
        <p:nvSpPr>
          <p:cNvPr id="165" name="TextBox 139"/>
          <p:cNvSpPr txBox="1"/>
          <p:nvPr/>
        </p:nvSpPr>
        <p:spPr>
          <a:xfrm>
            <a:off x="2544105" y="1710318"/>
            <a:ext cx="354584" cy="266868"/>
          </a:xfrm>
          <a:prstGeom prst="rect">
            <a:avLst/>
          </a:prstGeom>
          <a:noFill/>
        </p:spPr>
        <p:txBody>
          <a:bodyPr wrap="none" rtlCol="0">
            <a:spAutoFit/>
          </a:bodyPr>
          <a:lstStyle/>
          <a:p>
            <a:r>
              <a:rPr lang="en-US" altLang="zh-CN" sz="1135">
                <a:solidFill>
                  <a:schemeClr val="bg1">
                    <a:lumMod val="95000"/>
                  </a:schemeClr>
                </a:solidFill>
                <a:latin typeface="Impact MT Std" pitchFamily="34" charset="0"/>
                <a:ea typeface="微软雅黑" panose="020B0503020204020204" pitchFamily="34" charset="-122"/>
              </a:rPr>
              <a:t>80</a:t>
            </a:r>
            <a:endParaRPr lang="zh-CN" altLang="en-US" sz="1135">
              <a:solidFill>
                <a:schemeClr val="bg1">
                  <a:lumMod val="95000"/>
                </a:schemeClr>
              </a:solidFill>
              <a:latin typeface="Impact MT Std" pitchFamily="34" charset="0"/>
              <a:ea typeface="微软雅黑" panose="020B0503020204020204" pitchFamily="34" charset="-122"/>
            </a:endParaRPr>
          </a:p>
        </p:txBody>
      </p:sp>
      <p:sp>
        <p:nvSpPr>
          <p:cNvPr id="166" name="TextBox 140"/>
          <p:cNvSpPr txBox="1"/>
          <p:nvPr/>
        </p:nvSpPr>
        <p:spPr>
          <a:xfrm>
            <a:off x="2090499" y="1710318"/>
            <a:ext cx="354584" cy="266868"/>
          </a:xfrm>
          <a:prstGeom prst="rect">
            <a:avLst/>
          </a:prstGeom>
          <a:noFill/>
        </p:spPr>
        <p:txBody>
          <a:bodyPr wrap="none" rtlCol="0">
            <a:spAutoFit/>
          </a:bodyPr>
          <a:lstStyle/>
          <a:p>
            <a:r>
              <a:rPr lang="en-US" altLang="zh-CN" sz="1135">
                <a:solidFill>
                  <a:schemeClr val="bg1">
                    <a:lumMod val="95000"/>
                  </a:schemeClr>
                </a:solidFill>
                <a:latin typeface="Impact MT Std" pitchFamily="34" charset="0"/>
                <a:ea typeface="微软雅黑" panose="020B0503020204020204" pitchFamily="34" charset="-122"/>
              </a:rPr>
              <a:t>90</a:t>
            </a:r>
            <a:endParaRPr lang="zh-CN" altLang="en-US" sz="1135">
              <a:solidFill>
                <a:schemeClr val="bg1">
                  <a:lumMod val="95000"/>
                </a:schemeClr>
              </a:solidFill>
              <a:latin typeface="Impact MT Std" pitchFamily="34" charset="0"/>
              <a:ea typeface="微软雅黑" panose="020B0503020204020204" pitchFamily="34" charset="-122"/>
            </a:endParaRPr>
          </a:p>
        </p:txBody>
      </p:sp>
      <p:sp>
        <p:nvSpPr>
          <p:cNvPr id="167" name="TextBox 141"/>
          <p:cNvSpPr txBox="1"/>
          <p:nvPr/>
        </p:nvSpPr>
        <p:spPr>
          <a:xfrm>
            <a:off x="1594482" y="1710318"/>
            <a:ext cx="425116" cy="266868"/>
          </a:xfrm>
          <a:prstGeom prst="rect">
            <a:avLst/>
          </a:prstGeom>
          <a:noFill/>
        </p:spPr>
        <p:txBody>
          <a:bodyPr wrap="none" rtlCol="0">
            <a:spAutoFit/>
          </a:bodyPr>
          <a:lstStyle/>
          <a:p>
            <a:r>
              <a:rPr lang="en-US" altLang="zh-CN" sz="1135">
                <a:solidFill>
                  <a:schemeClr val="bg1">
                    <a:lumMod val="95000"/>
                  </a:schemeClr>
                </a:solidFill>
                <a:latin typeface="Impact MT Std" pitchFamily="34" charset="0"/>
                <a:ea typeface="微软雅黑" panose="020B0503020204020204" pitchFamily="34" charset="-122"/>
              </a:rPr>
              <a:t>100</a:t>
            </a:r>
            <a:endParaRPr lang="zh-CN" altLang="en-US" sz="1135">
              <a:solidFill>
                <a:schemeClr val="bg1">
                  <a:lumMod val="95000"/>
                </a:schemeClr>
              </a:solidFill>
              <a:latin typeface="Impact MT Std" pitchFamily="34" charset="0"/>
              <a:ea typeface="微软雅黑" panose="020B0503020204020204" pitchFamily="34" charset="-122"/>
            </a:endParaRPr>
          </a:p>
        </p:txBody>
      </p:sp>
      <p:sp>
        <p:nvSpPr>
          <p:cNvPr id="168" name="TextBox 142"/>
          <p:cNvSpPr txBox="1"/>
          <p:nvPr/>
        </p:nvSpPr>
        <p:spPr>
          <a:xfrm>
            <a:off x="6246124" y="1710318"/>
            <a:ext cx="344966" cy="266868"/>
          </a:xfrm>
          <a:prstGeom prst="rect">
            <a:avLst/>
          </a:prstGeom>
          <a:noFill/>
        </p:spPr>
        <p:txBody>
          <a:bodyPr wrap="none" rtlCol="0">
            <a:spAutoFit/>
          </a:bodyPr>
          <a:lstStyle/>
          <a:p>
            <a:r>
              <a:rPr lang="en-US" altLang="zh-CN" sz="1135">
                <a:solidFill>
                  <a:schemeClr val="bg1">
                    <a:lumMod val="95000"/>
                  </a:schemeClr>
                </a:solidFill>
                <a:latin typeface="Impact MT Std" pitchFamily="34" charset="0"/>
                <a:ea typeface="微软雅黑" panose="020B0503020204020204" pitchFamily="34" charset="-122"/>
              </a:rPr>
              <a:t>10</a:t>
            </a:r>
            <a:endParaRPr lang="zh-CN" altLang="en-US" sz="1135">
              <a:solidFill>
                <a:schemeClr val="bg1">
                  <a:lumMod val="95000"/>
                </a:schemeClr>
              </a:solidFill>
              <a:latin typeface="Impact MT Std" pitchFamily="34" charset="0"/>
              <a:ea typeface="微软雅黑" panose="020B0503020204020204" pitchFamily="34" charset="-122"/>
            </a:endParaRPr>
          </a:p>
        </p:txBody>
      </p:sp>
      <p:sp>
        <p:nvSpPr>
          <p:cNvPr id="169" name="TextBox 143"/>
          <p:cNvSpPr txBox="1"/>
          <p:nvPr/>
        </p:nvSpPr>
        <p:spPr>
          <a:xfrm>
            <a:off x="6697719" y="1710318"/>
            <a:ext cx="344966" cy="266868"/>
          </a:xfrm>
          <a:prstGeom prst="rect">
            <a:avLst/>
          </a:prstGeom>
          <a:noFill/>
        </p:spPr>
        <p:txBody>
          <a:bodyPr wrap="none" rtlCol="0">
            <a:spAutoFit/>
          </a:bodyPr>
          <a:lstStyle/>
          <a:p>
            <a:r>
              <a:rPr lang="en-US" altLang="zh-CN" sz="1135" dirty="0">
                <a:solidFill>
                  <a:schemeClr val="bg1">
                    <a:lumMod val="95000"/>
                  </a:schemeClr>
                </a:solidFill>
                <a:latin typeface="Impact MT Std" pitchFamily="34" charset="0"/>
                <a:ea typeface="微软雅黑" panose="020B0503020204020204" pitchFamily="34" charset="-122"/>
              </a:rPr>
              <a:t>20</a:t>
            </a:r>
            <a:endParaRPr lang="zh-CN" altLang="en-US" sz="1135" dirty="0">
              <a:solidFill>
                <a:schemeClr val="bg1">
                  <a:lumMod val="95000"/>
                </a:schemeClr>
              </a:solidFill>
              <a:latin typeface="Impact MT Std" pitchFamily="34" charset="0"/>
              <a:ea typeface="微软雅黑" panose="020B0503020204020204" pitchFamily="34" charset="-122"/>
            </a:endParaRPr>
          </a:p>
        </p:txBody>
      </p:sp>
      <p:sp>
        <p:nvSpPr>
          <p:cNvPr id="170" name="TextBox 144"/>
          <p:cNvSpPr txBox="1"/>
          <p:nvPr/>
        </p:nvSpPr>
        <p:spPr>
          <a:xfrm>
            <a:off x="7151324" y="1710318"/>
            <a:ext cx="344966" cy="266868"/>
          </a:xfrm>
          <a:prstGeom prst="rect">
            <a:avLst/>
          </a:prstGeom>
          <a:noFill/>
        </p:spPr>
        <p:txBody>
          <a:bodyPr wrap="none" rtlCol="0">
            <a:spAutoFit/>
          </a:bodyPr>
          <a:lstStyle/>
          <a:p>
            <a:r>
              <a:rPr lang="en-US" altLang="zh-CN" sz="1135">
                <a:solidFill>
                  <a:schemeClr val="bg1">
                    <a:lumMod val="95000"/>
                  </a:schemeClr>
                </a:solidFill>
                <a:latin typeface="Impact MT Std" pitchFamily="34" charset="0"/>
                <a:ea typeface="微软雅黑" panose="020B0503020204020204" pitchFamily="34" charset="-122"/>
              </a:rPr>
              <a:t>30</a:t>
            </a:r>
            <a:endParaRPr lang="zh-CN" altLang="en-US" sz="1135">
              <a:solidFill>
                <a:schemeClr val="bg1">
                  <a:lumMod val="95000"/>
                </a:schemeClr>
              </a:solidFill>
              <a:latin typeface="Impact MT Std" pitchFamily="34" charset="0"/>
              <a:ea typeface="微软雅黑" panose="020B0503020204020204" pitchFamily="34" charset="-122"/>
            </a:endParaRPr>
          </a:p>
        </p:txBody>
      </p:sp>
      <p:sp>
        <p:nvSpPr>
          <p:cNvPr id="171" name="TextBox 145"/>
          <p:cNvSpPr txBox="1"/>
          <p:nvPr/>
        </p:nvSpPr>
        <p:spPr>
          <a:xfrm>
            <a:off x="7604930" y="1710318"/>
            <a:ext cx="344966" cy="266868"/>
          </a:xfrm>
          <a:prstGeom prst="rect">
            <a:avLst/>
          </a:prstGeom>
          <a:noFill/>
        </p:spPr>
        <p:txBody>
          <a:bodyPr wrap="none" rtlCol="0">
            <a:spAutoFit/>
          </a:bodyPr>
          <a:lstStyle/>
          <a:p>
            <a:r>
              <a:rPr lang="en-US" altLang="zh-CN" sz="1135">
                <a:solidFill>
                  <a:schemeClr val="bg1">
                    <a:lumMod val="95000"/>
                  </a:schemeClr>
                </a:solidFill>
                <a:latin typeface="Impact MT Std" pitchFamily="34" charset="0"/>
                <a:ea typeface="微软雅黑" panose="020B0503020204020204" pitchFamily="34" charset="-122"/>
              </a:rPr>
              <a:t>40</a:t>
            </a:r>
            <a:endParaRPr lang="zh-CN" altLang="en-US" sz="1135">
              <a:solidFill>
                <a:schemeClr val="bg1">
                  <a:lumMod val="95000"/>
                </a:schemeClr>
              </a:solidFill>
              <a:latin typeface="Impact MT Std" pitchFamily="34" charset="0"/>
              <a:ea typeface="微软雅黑" panose="020B0503020204020204" pitchFamily="34" charset="-122"/>
            </a:endParaRPr>
          </a:p>
        </p:txBody>
      </p:sp>
      <p:sp>
        <p:nvSpPr>
          <p:cNvPr id="172" name="TextBox 146"/>
          <p:cNvSpPr txBox="1"/>
          <p:nvPr/>
        </p:nvSpPr>
        <p:spPr>
          <a:xfrm>
            <a:off x="8058536" y="1710318"/>
            <a:ext cx="354584" cy="266868"/>
          </a:xfrm>
          <a:prstGeom prst="rect">
            <a:avLst/>
          </a:prstGeom>
          <a:noFill/>
        </p:spPr>
        <p:txBody>
          <a:bodyPr wrap="none" rtlCol="0">
            <a:spAutoFit/>
          </a:bodyPr>
          <a:lstStyle/>
          <a:p>
            <a:r>
              <a:rPr lang="en-US" altLang="zh-CN" sz="1135" dirty="0">
                <a:solidFill>
                  <a:schemeClr val="bg1">
                    <a:lumMod val="95000"/>
                  </a:schemeClr>
                </a:solidFill>
                <a:latin typeface="Impact MT Std" pitchFamily="34" charset="0"/>
                <a:ea typeface="微软雅黑" panose="020B0503020204020204" pitchFamily="34" charset="-122"/>
              </a:rPr>
              <a:t>50</a:t>
            </a:r>
            <a:endParaRPr lang="zh-CN" altLang="en-US" sz="1135" dirty="0">
              <a:solidFill>
                <a:schemeClr val="bg1">
                  <a:lumMod val="95000"/>
                </a:schemeClr>
              </a:solidFill>
              <a:latin typeface="Impact MT Std" pitchFamily="34" charset="0"/>
              <a:ea typeface="微软雅黑" panose="020B0503020204020204" pitchFamily="34" charset="-122"/>
            </a:endParaRPr>
          </a:p>
        </p:txBody>
      </p:sp>
      <p:sp>
        <p:nvSpPr>
          <p:cNvPr id="173" name="TextBox 147"/>
          <p:cNvSpPr txBox="1"/>
          <p:nvPr/>
        </p:nvSpPr>
        <p:spPr>
          <a:xfrm>
            <a:off x="8512141" y="1710318"/>
            <a:ext cx="354584" cy="266868"/>
          </a:xfrm>
          <a:prstGeom prst="rect">
            <a:avLst/>
          </a:prstGeom>
          <a:noFill/>
        </p:spPr>
        <p:txBody>
          <a:bodyPr wrap="none" rtlCol="0">
            <a:spAutoFit/>
          </a:bodyPr>
          <a:lstStyle/>
          <a:p>
            <a:r>
              <a:rPr lang="en-US" altLang="zh-CN" sz="1135">
                <a:solidFill>
                  <a:schemeClr val="bg1">
                    <a:lumMod val="95000"/>
                  </a:schemeClr>
                </a:solidFill>
                <a:latin typeface="Impact MT Std" pitchFamily="34" charset="0"/>
                <a:ea typeface="微软雅黑" panose="020B0503020204020204" pitchFamily="34" charset="-122"/>
              </a:rPr>
              <a:t>60</a:t>
            </a:r>
            <a:endParaRPr lang="zh-CN" altLang="en-US" sz="1135">
              <a:solidFill>
                <a:schemeClr val="bg1">
                  <a:lumMod val="95000"/>
                </a:schemeClr>
              </a:solidFill>
              <a:latin typeface="Impact MT Std" pitchFamily="34" charset="0"/>
              <a:ea typeface="微软雅黑" panose="020B0503020204020204" pitchFamily="34" charset="-122"/>
            </a:endParaRPr>
          </a:p>
        </p:txBody>
      </p:sp>
      <p:sp>
        <p:nvSpPr>
          <p:cNvPr id="174" name="TextBox 148"/>
          <p:cNvSpPr txBox="1"/>
          <p:nvPr/>
        </p:nvSpPr>
        <p:spPr>
          <a:xfrm>
            <a:off x="8965747" y="1710318"/>
            <a:ext cx="344966" cy="266868"/>
          </a:xfrm>
          <a:prstGeom prst="rect">
            <a:avLst/>
          </a:prstGeom>
          <a:noFill/>
        </p:spPr>
        <p:txBody>
          <a:bodyPr wrap="none" rtlCol="0">
            <a:spAutoFit/>
          </a:bodyPr>
          <a:lstStyle/>
          <a:p>
            <a:r>
              <a:rPr lang="en-US" altLang="zh-CN" sz="1135">
                <a:solidFill>
                  <a:schemeClr val="bg1">
                    <a:lumMod val="95000"/>
                  </a:schemeClr>
                </a:solidFill>
                <a:latin typeface="Impact MT Std" pitchFamily="34" charset="0"/>
                <a:ea typeface="微软雅黑" panose="020B0503020204020204" pitchFamily="34" charset="-122"/>
              </a:rPr>
              <a:t>70</a:t>
            </a:r>
            <a:endParaRPr lang="zh-CN" altLang="en-US" sz="1135">
              <a:solidFill>
                <a:schemeClr val="bg1">
                  <a:lumMod val="95000"/>
                </a:schemeClr>
              </a:solidFill>
              <a:latin typeface="Impact MT Std" pitchFamily="34" charset="0"/>
              <a:ea typeface="微软雅黑" panose="020B0503020204020204" pitchFamily="34" charset="-122"/>
            </a:endParaRPr>
          </a:p>
        </p:txBody>
      </p:sp>
      <p:sp>
        <p:nvSpPr>
          <p:cNvPr id="175" name="TextBox 149"/>
          <p:cNvSpPr txBox="1"/>
          <p:nvPr/>
        </p:nvSpPr>
        <p:spPr>
          <a:xfrm>
            <a:off x="9419352" y="1710318"/>
            <a:ext cx="354584" cy="266868"/>
          </a:xfrm>
          <a:prstGeom prst="rect">
            <a:avLst/>
          </a:prstGeom>
          <a:noFill/>
        </p:spPr>
        <p:txBody>
          <a:bodyPr wrap="none" rtlCol="0">
            <a:spAutoFit/>
          </a:bodyPr>
          <a:lstStyle/>
          <a:p>
            <a:r>
              <a:rPr lang="en-US" altLang="zh-CN" sz="1135">
                <a:solidFill>
                  <a:schemeClr val="bg1">
                    <a:lumMod val="95000"/>
                  </a:schemeClr>
                </a:solidFill>
                <a:latin typeface="Impact MT Std" pitchFamily="34" charset="0"/>
                <a:ea typeface="微软雅黑" panose="020B0503020204020204" pitchFamily="34" charset="-122"/>
              </a:rPr>
              <a:t>80</a:t>
            </a:r>
            <a:endParaRPr lang="zh-CN" altLang="en-US" sz="1135">
              <a:solidFill>
                <a:schemeClr val="bg1">
                  <a:lumMod val="95000"/>
                </a:schemeClr>
              </a:solidFill>
              <a:latin typeface="Impact MT Std" pitchFamily="34" charset="0"/>
              <a:ea typeface="微软雅黑" panose="020B0503020204020204" pitchFamily="34" charset="-122"/>
            </a:endParaRPr>
          </a:p>
        </p:txBody>
      </p:sp>
      <p:sp>
        <p:nvSpPr>
          <p:cNvPr id="176" name="TextBox 150"/>
          <p:cNvSpPr txBox="1"/>
          <p:nvPr/>
        </p:nvSpPr>
        <p:spPr>
          <a:xfrm>
            <a:off x="9872958" y="1710318"/>
            <a:ext cx="354584" cy="266868"/>
          </a:xfrm>
          <a:prstGeom prst="rect">
            <a:avLst/>
          </a:prstGeom>
          <a:noFill/>
        </p:spPr>
        <p:txBody>
          <a:bodyPr wrap="none" rtlCol="0">
            <a:spAutoFit/>
          </a:bodyPr>
          <a:lstStyle/>
          <a:p>
            <a:r>
              <a:rPr lang="en-US" altLang="zh-CN" sz="1135">
                <a:solidFill>
                  <a:schemeClr val="bg1">
                    <a:lumMod val="95000"/>
                  </a:schemeClr>
                </a:solidFill>
                <a:latin typeface="Impact MT Std" pitchFamily="34" charset="0"/>
                <a:ea typeface="微软雅黑" panose="020B0503020204020204" pitchFamily="34" charset="-122"/>
              </a:rPr>
              <a:t>90</a:t>
            </a:r>
            <a:endParaRPr lang="zh-CN" altLang="en-US" sz="1135">
              <a:solidFill>
                <a:schemeClr val="bg1">
                  <a:lumMod val="95000"/>
                </a:schemeClr>
              </a:solidFill>
              <a:latin typeface="Impact MT Std" pitchFamily="34" charset="0"/>
              <a:ea typeface="微软雅黑" panose="020B0503020204020204" pitchFamily="34" charset="-122"/>
            </a:endParaRPr>
          </a:p>
        </p:txBody>
      </p:sp>
      <p:sp>
        <p:nvSpPr>
          <p:cNvPr id="177" name="TextBox 151"/>
          <p:cNvSpPr txBox="1"/>
          <p:nvPr/>
        </p:nvSpPr>
        <p:spPr>
          <a:xfrm>
            <a:off x="10284155" y="1710318"/>
            <a:ext cx="425116" cy="266868"/>
          </a:xfrm>
          <a:prstGeom prst="rect">
            <a:avLst/>
          </a:prstGeom>
          <a:noFill/>
        </p:spPr>
        <p:txBody>
          <a:bodyPr wrap="none" rtlCol="0">
            <a:spAutoFit/>
          </a:bodyPr>
          <a:lstStyle/>
          <a:p>
            <a:r>
              <a:rPr lang="en-US" altLang="zh-CN" sz="1135" dirty="0">
                <a:solidFill>
                  <a:schemeClr val="bg1">
                    <a:lumMod val="95000"/>
                  </a:schemeClr>
                </a:solidFill>
                <a:latin typeface="Impact MT Std" pitchFamily="34" charset="0"/>
                <a:ea typeface="微软雅黑" panose="020B0503020204020204" pitchFamily="34" charset="-122"/>
              </a:rPr>
              <a:t>100</a:t>
            </a:r>
            <a:endParaRPr lang="zh-CN" altLang="en-US" sz="1135" dirty="0">
              <a:solidFill>
                <a:schemeClr val="bg1">
                  <a:lumMod val="95000"/>
                </a:schemeClr>
              </a:solidFill>
              <a:latin typeface="Impact MT Std" pitchFamily="34" charset="0"/>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4000">
        <p15:prstTrans prst="pageCurlDouble"/>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08"/>
                                        </p:tgtEl>
                                        <p:attrNameLst>
                                          <p:attrName>style.visibility</p:attrName>
                                        </p:attrNameLst>
                                      </p:cBhvr>
                                      <p:to>
                                        <p:strVal val="visible"/>
                                      </p:to>
                                    </p:set>
                                    <p:animEffect transition="in" filter="fade">
                                      <p:cBhvr>
                                        <p:cTn id="7" dur="1000"/>
                                        <p:tgtEl>
                                          <p:spTgt spid="108"/>
                                        </p:tgtEl>
                                      </p:cBhvr>
                                    </p:animEffect>
                                    <p:anim calcmode="lin" valueType="num">
                                      <p:cBhvr>
                                        <p:cTn id="8" dur="1000" fill="hold"/>
                                        <p:tgtEl>
                                          <p:spTgt spid="108"/>
                                        </p:tgtEl>
                                        <p:attrNameLst>
                                          <p:attrName>ppt_x</p:attrName>
                                        </p:attrNameLst>
                                      </p:cBhvr>
                                      <p:tavLst>
                                        <p:tav tm="0">
                                          <p:val>
                                            <p:strVal val="#ppt_x"/>
                                          </p:val>
                                        </p:tav>
                                        <p:tav tm="100000">
                                          <p:val>
                                            <p:strVal val="#ppt_x"/>
                                          </p:val>
                                        </p:tav>
                                      </p:tavLst>
                                    </p:anim>
                                    <p:anim calcmode="lin" valueType="num">
                                      <p:cBhvr>
                                        <p:cTn id="9" dur="1000" fill="hold"/>
                                        <p:tgtEl>
                                          <p:spTgt spid="108"/>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10"/>
                                        </p:tgtEl>
                                        <p:attrNameLst>
                                          <p:attrName>style.visibility</p:attrName>
                                        </p:attrNameLst>
                                      </p:cBhvr>
                                      <p:to>
                                        <p:strVal val="visible"/>
                                      </p:to>
                                    </p:set>
                                    <p:animEffect transition="in" filter="fade">
                                      <p:cBhvr>
                                        <p:cTn id="12" dur="1000"/>
                                        <p:tgtEl>
                                          <p:spTgt spid="110"/>
                                        </p:tgtEl>
                                      </p:cBhvr>
                                    </p:animEffect>
                                    <p:anim calcmode="lin" valueType="num">
                                      <p:cBhvr>
                                        <p:cTn id="13" dur="1000" fill="hold"/>
                                        <p:tgtEl>
                                          <p:spTgt spid="110"/>
                                        </p:tgtEl>
                                        <p:attrNameLst>
                                          <p:attrName>ppt_x</p:attrName>
                                        </p:attrNameLst>
                                      </p:cBhvr>
                                      <p:tavLst>
                                        <p:tav tm="0">
                                          <p:val>
                                            <p:strVal val="#ppt_x"/>
                                          </p:val>
                                        </p:tav>
                                        <p:tav tm="100000">
                                          <p:val>
                                            <p:strVal val="#ppt_x"/>
                                          </p:val>
                                        </p:tav>
                                      </p:tavLst>
                                    </p:anim>
                                    <p:anim calcmode="lin" valueType="num">
                                      <p:cBhvr>
                                        <p:cTn id="14" dur="1000" fill="hold"/>
                                        <p:tgtEl>
                                          <p:spTgt spid="110"/>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6" presetClass="entr" presetSubtype="37" fill="hold" grpId="0" nodeType="afterEffect">
                                  <p:stCondLst>
                                    <p:cond delay="0"/>
                                  </p:stCondLst>
                                  <p:childTnLst>
                                    <p:set>
                                      <p:cBhvr>
                                        <p:cTn id="17" dur="1" fill="hold">
                                          <p:stCondLst>
                                            <p:cond delay="0"/>
                                          </p:stCondLst>
                                        </p:cTn>
                                        <p:tgtEl>
                                          <p:spTgt spid="133"/>
                                        </p:tgtEl>
                                        <p:attrNameLst>
                                          <p:attrName>style.visibility</p:attrName>
                                        </p:attrNameLst>
                                      </p:cBhvr>
                                      <p:to>
                                        <p:strVal val="visible"/>
                                      </p:to>
                                    </p:set>
                                    <p:animEffect transition="in" filter="barn(outVertical)">
                                      <p:cBhvr>
                                        <p:cTn id="18" dur="500"/>
                                        <p:tgtEl>
                                          <p:spTgt spid="133"/>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134"/>
                                        </p:tgtEl>
                                        <p:attrNameLst>
                                          <p:attrName>style.visibility</p:attrName>
                                        </p:attrNameLst>
                                      </p:cBhvr>
                                      <p:to>
                                        <p:strVal val="visible"/>
                                      </p:to>
                                    </p:set>
                                    <p:animEffect transition="in" filter="fade">
                                      <p:cBhvr>
                                        <p:cTn id="22" dur="500"/>
                                        <p:tgtEl>
                                          <p:spTgt spid="134"/>
                                        </p:tgtEl>
                                      </p:cBhvr>
                                    </p:animEffect>
                                  </p:childTnLst>
                                </p:cTn>
                              </p:par>
                              <p:par>
                                <p:cTn id="23" presetID="10" presetClass="entr" presetSubtype="0" fill="hold" nodeType="withEffect">
                                  <p:stCondLst>
                                    <p:cond delay="0"/>
                                  </p:stCondLst>
                                  <p:childTnLst>
                                    <p:set>
                                      <p:cBhvr>
                                        <p:cTn id="24" dur="1" fill="hold">
                                          <p:stCondLst>
                                            <p:cond delay="0"/>
                                          </p:stCondLst>
                                        </p:cTn>
                                        <p:tgtEl>
                                          <p:spTgt spid="146"/>
                                        </p:tgtEl>
                                        <p:attrNameLst>
                                          <p:attrName>style.visibility</p:attrName>
                                        </p:attrNameLst>
                                      </p:cBhvr>
                                      <p:to>
                                        <p:strVal val="visible"/>
                                      </p:to>
                                    </p:set>
                                    <p:animEffect transition="in" filter="fade">
                                      <p:cBhvr>
                                        <p:cTn id="25" dur="500"/>
                                        <p:tgtEl>
                                          <p:spTgt spid="146"/>
                                        </p:tgtEl>
                                      </p:cBhvr>
                                    </p:animEffect>
                                  </p:childTnLst>
                                </p:cTn>
                              </p:par>
                            </p:childTnLst>
                          </p:cTn>
                        </p:par>
                        <p:par>
                          <p:cTn id="26" fill="hold">
                            <p:stCondLst>
                              <p:cond delay="2000"/>
                            </p:stCondLst>
                            <p:childTnLst>
                              <p:par>
                                <p:cTn id="27" presetID="12" presetClass="entr" presetSubtype="4" fill="hold" grpId="0" nodeType="afterEffect">
                                  <p:stCondLst>
                                    <p:cond delay="0"/>
                                  </p:stCondLst>
                                  <p:childTnLst>
                                    <p:set>
                                      <p:cBhvr>
                                        <p:cTn id="28" dur="1" fill="hold">
                                          <p:stCondLst>
                                            <p:cond delay="0"/>
                                          </p:stCondLst>
                                        </p:cTn>
                                        <p:tgtEl>
                                          <p:spTgt spid="158"/>
                                        </p:tgtEl>
                                        <p:attrNameLst>
                                          <p:attrName>style.visibility</p:attrName>
                                        </p:attrNameLst>
                                      </p:cBhvr>
                                      <p:to>
                                        <p:strVal val="visible"/>
                                      </p:to>
                                    </p:set>
                                    <p:anim calcmode="lin" valueType="num">
                                      <p:cBhvr additive="base">
                                        <p:cTn id="29" dur="500"/>
                                        <p:tgtEl>
                                          <p:spTgt spid="158"/>
                                        </p:tgtEl>
                                        <p:attrNameLst>
                                          <p:attrName>ppt_y</p:attrName>
                                        </p:attrNameLst>
                                      </p:cBhvr>
                                      <p:tavLst>
                                        <p:tav tm="0">
                                          <p:val>
                                            <p:strVal val="#ppt_y+#ppt_h*1.125000"/>
                                          </p:val>
                                        </p:tav>
                                        <p:tav tm="100000">
                                          <p:val>
                                            <p:strVal val="#ppt_y"/>
                                          </p:val>
                                        </p:tav>
                                      </p:tavLst>
                                    </p:anim>
                                    <p:animEffect transition="in" filter="wipe(up)">
                                      <p:cBhvr>
                                        <p:cTn id="30" dur="500"/>
                                        <p:tgtEl>
                                          <p:spTgt spid="158"/>
                                        </p:tgtEl>
                                      </p:cBhvr>
                                    </p:animEffect>
                                  </p:childTnLst>
                                </p:cTn>
                              </p:par>
                              <p:par>
                                <p:cTn id="31" presetID="12" presetClass="entr" presetSubtype="4" fill="hold" grpId="0" nodeType="withEffect">
                                  <p:stCondLst>
                                    <p:cond delay="100"/>
                                  </p:stCondLst>
                                  <p:childTnLst>
                                    <p:set>
                                      <p:cBhvr>
                                        <p:cTn id="32" dur="1" fill="hold">
                                          <p:stCondLst>
                                            <p:cond delay="0"/>
                                          </p:stCondLst>
                                        </p:cTn>
                                        <p:tgtEl>
                                          <p:spTgt spid="159"/>
                                        </p:tgtEl>
                                        <p:attrNameLst>
                                          <p:attrName>style.visibility</p:attrName>
                                        </p:attrNameLst>
                                      </p:cBhvr>
                                      <p:to>
                                        <p:strVal val="visible"/>
                                      </p:to>
                                    </p:set>
                                    <p:anim calcmode="lin" valueType="num">
                                      <p:cBhvr additive="base">
                                        <p:cTn id="33" dur="500"/>
                                        <p:tgtEl>
                                          <p:spTgt spid="159"/>
                                        </p:tgtEl>
                                        <p:attrNameLst>
                                          <p:attrName>ppt_y</p:attrName>
                                        </p:attrNameLst>
                                      </p:cBhvr>
                                      <p:tavLst>
                                        <p:tav tm="0">
                                          <p:val>
                                            <p:strVal val="#ppt_y+#ppt_h*1.125000"/>
                                          </p:val>
                                        </p:tav>
                                        <p:tav tm="100000">
                                          <p:val>
                                            <p:strVal val="#ppt_y"/>
                                          </p:val>
                                        </p:tav>
                                      </p:tavLst>
                                    </p:anim>
                                    <p:animEffect transition="in" filter="wipe(up)">
                                      <p:cBhvr>
                                        <p:cTn id="34" dur="500"/>
                                        <p:tgtEl>
                                          <p:spTgt spid="159"/>
                                        </p:tgtEl>
                                      </p:cBhvr>
                                    </p:animEffect>
                                  </p:childTnLst>
                                </p:cTn>
                              </p:par>
                              <p:par>
                                <p:cTn id="35" presetID="12" presetClass="entr" presetSubtype="4" fill="hold" grpId="0" nodeType="withEffect">
                                  <p:stCondLst>
                                    <p:cond delay="200"/>
                                  </p:stCondLst>
                                  <p:childTnLst>
                                    <p:set>
                                      <p:cBhvr>
                                        <p:cTn id="36" dur="1" fill="hold">
                                          <p:stCondLst>
                                            <p:cond delay="0"/>
                                          </p:stCondLst>
                                        </p:cTn>
                                        <p:tgtEl>
                                          <p:spTgt spid="160"/>
                                        </p:tgtEl>
                                        <p:attrNameLst>
                                          <p:attrName>style.visibility</p:attrName>
                                        </p:attrNameLst>
                                      </p:cBhvr>
                                      <p:to>
                                        <p:strVal val="visible"/>
                                      </p:to>
                                    </p:set>
                                    <p:anim calcmode="lin" valueType="num">
                                      <p:cBhvr additive="base">
                                        <p:cTn id="37" dur="500"/>
                                        <p:tgtEl>
                                          <p:spTgt spid="160"/>
                                        </p:tgtEl>
                                        <p:attrNameLst>
                                          <p:attrName>ppt_y</p:attrName>
                                        </p:attrNameLst>
                                      </p:cBhvr>
                                      <p:tavLst>
                                        <p:tav tm="0">
                                          <p:val>
                                            <p:strVal val="#ppt_y+#ppt_h*1.125000"/>
                                          </p:val>
                                        </p:tav>
                                        <p:tav tm="100000">
                                          <p:val>
                                            <p:strVal val="#ppt_y"/>
                                          </p:val>
                                        </p:tav>
                                      </p:tavLst>
                                    </p:anim>
                                    <p:animEffect transition="in" filter="wipe(up)">
                                      <p:cBhvr>
                                        <p:cTn id="38" dur="500"/>
                                        <p:tgtEl>
                                          <p:spTgt spid="160"/>
                                        </p:tgtEl>
                                      </p:cBhvr>
                                    </p:animEffect>
                                  </p:childTnLst>
                                </p:cTn>
                              </p:par>
                              <p:par>
                                <p:cTn id="39" presetID="12" presetClass="entr" presetSubtype="4" fill="hold" grpId="0" nodeType="withEffect">
                                  <p:stCondLst>
                                    <p:cond delay="300"/>
                                  </p:stCondLst>
                                  <p:childTnLst>
                                    <p:set>
                                      <p:cBhvr>
                                        <p:cTn id="40" dur="1" fill="hold">
                                          <p:stCondLst>
                                            <p:cond delay="0"/>
                                          </p:stCondLst>
                                        </p:cTn>
                                        <p:tgtEl>
                                          <p:spTgt spid="161"/>
                                        </p:tgtEl>
                                        <p:attrNameLst>
                                          <p:attrName>style.visibility</p:attrName>
                                        </p:attrNameLst>
                                      </p:cBhvr>
                                      <p:to>
                                        <p:strVal val="visible"/>
                                      </p:to>
                                    </p:set>
                                    <p:anim calcmode="lin" valueType="num">
                                      <p:cBhvr additive="base">
                                        <p:cTn id="41" dur="500"/>
                                        <p:tgtEl>
                                          <p:spTgt spid="161"/>
                                        </p:tgtEl>
                                        <p:attrNameLst>
                                          <p:attrName>ppt_y</p:attrName>
                                        </p:attrNameLst>
                                      </p:cBhvr>
                                      <p:tavLst>
                                        <p:tav tm="0">
                                          <p:val>
                                            <p:strVal val="#ppt_y+#ppt_h*1.125000"/>
                                          </p:val>
                                        </p:tav>
                                        <p:tav tm="100000">
                                          <p:val>
                                            <p:strVal val="#ppt_y"/>
                                          </p:val>
                                        </p:tav>
                                      </p:tavLst>
                                    </p:anim>
                                    <p:animEffect transition="in" filter="wipe(up)">
                                      <p:cBhvr>
                                        <p:cTn id="42" dur="500"/>
                                        <p:tgtEl>
                                          <p:spTgt spid="161"/>
                                        </p:tgtEl>
                                      </p:cBhvr>
                                    </p:animEffect>
                                  </p:childTnLst>
                                </p:cTn>
                              </p:par>
                              <p:par>
                                <p:cTn id="43" presetID="12" presetClass="entr" presetSubtype="4" fill="hold" grpId="0" nodeType="withEffect">
                                  <p:stCondLst>
                                    <p:cond delay="400"/>
                                  </p:stCondLst>
                                  <p:childTnLst>
                                    <p:set>
                                      <p:cBhvr>
                                        <p:cTn id="44" dur="1" fill="hold">
                                          <p:stCondLst>
                                            <p:cond delay="0"/>
                                          </p:stCondLst>
                                        </p:cTn>
                                        <p:tgtEl>
                                          <p:spTgt spid="162"/>
                                        </p:tgtEl>
                                        <p:attrNameLst>
                                          <p:attrName>style.visibility</p:attrName>
                                        </p:attrNameLst>
                                      </p:cBhvr>
                                      <p:to>
                                        <p:strVal val="visible"/>
                                      </p:to>
                                    </p:set>
                                    <p:anim calcmode="lin" valueType="num">
                                      <p:cBhvr additive="base">
                                        <p:cTn id="45" dur="500"/>
                                        <p:tgtEl>
                                          <p:spTgt spid="162"/>
                                        </p:tgtEl>
                                        <p:attrNameLst>
                                          <p:attrName>ppt_y</p:attrName>
                                        </p:attrNameLst>
                                      </p:cBhvr>
                                      <p:tavLst>
                                        <p:tav tm="0">
                                          <p:val>
                                            <p:strVal val="#ppt_y+#ppt_h*1.125000"/>
                                          </p:val>
                                        </p:tav>
                                        <p:tav tm="100000">
                                          <p:val>
                                            <p:strVal val="#ppt_y"/>
                                          </p:val>
                                        </p:tav>
                                      </p:tavLst>
                                    </p:anim>
                                    <p:animEffect transition="in" filter="wipe(up)">
                                      <p:cBhvr>
                                        <p:cTn id="46" dur="500"/>
                                        <p:tgtEl>
                                          <p:spTgt spid="162"/>
                                        </p:tgtEl>
                                      </p:cBhvr>
                                    </p:animEffect>
                                  </p:childTnLst>
                                </p:cTn>
                              </p:par>
                              <p:par>
                                <p:cTn id="47" presetID="12" presetClass="entr" presetSubtype="4" fill="hold" grpId="0" nodeType="withEffect">
                                  <p:stCondLst>
                                    <p:cond delay="500"/>
                                  </p:stCondLst>
                                  <p:childTnLst>
                                    <p:set>
                                      <p:cBhvr>
                                        <p:cTn id="48" dur="1" fill="hold">
                                          <p:stCondLst>
                                            <p:cond delay="0"/>
                                          </p:stCondLst>
                                        </p:cTn>
                                        <p:tgtEl>
                                          <p:spTgt spid="163"/>
                                        </p:tgtEl>
                                        <p:attrNameLst>
                                          <p:attrName>style.visibility</p:attrName>
                                        </p:attrNameLst>
                                      </p:cBhvr>
                                      <p:to>
                                        <p:strVal val="visible"/>
                                      </p:to>
                                    </p:set>
                                    <p:anim calcmode="lin" valueType="num">
                                      <p:cBhvr additive="base">
                                        <p:cTn id="49" dur="500"/>
                                        <p:tgtEl>
                                          <p:spTgt spid="163"/>
                                        </p:tgtEl>
                                        <p:attrNameLst>
                                          <p:attrName>ppt_y</p:attrName>
                                        </p:attrNameLst>
                                      </p:cBhvr>
                                      <p:tavLst>
                                        <p:tav tm="0">
                                          <p:val>
                                            <p:strVal val="#ppt_y+#ppt_h*1.125000"/>
                                          </p:val>
                                        </p:tav>
                                        <p:tav tm="100000">
                                          <p:val>
                                            <p:strVal val="#ppt_y"/>
                                          </p:val>
                                        </p:tav>
                                      </p:tavLst>
                                    </p:anim>
                                    <p:animEffect transition="in" filter="wipe(up)">
                                      <p:cBhvr>
                                        <p:cTn id="50" dur="500"/>
                                        <p:tgtEl>
                                          <p:spTgt spid="163"/>
                                        </p:tgtEl>
                                      </p:cBhvr>
                                    </p:animEffect>
                                  </p:childTnLst>
                                </p:cTn>
                              </p:par>
                              <p:par>
                                <p:cTn id="51" presetID="12" presetClass="entr" presetSubtype="4" fill="hold" grpId="0" nodeType="withEffect">
                                  <p:stCondLst>
                                    <p:cond delay="600"/>
                                  </p:stCondLst>
                                  <p:childTnLst>
                                    <p:set>
                                      <p:cBhvr>
                                        <p:cTn id="52" dur="1" fill="hold">
                                          <p:stCondLst>
                                            <p:cond delay="0"/>
                                          </p:stCondLst>
                                        </p:cTn>
                                        <p:tgtEl>
                                          <p:spTgt spid="164"/>
                                        </p:tgtEl>
                                        <p:attrNameLst>
                                          <p:attrName>style.visibility</p:attrName>
                                        </p:attrNameLst>
                                      </p:cBhvr>
                                      <p:to>
                                        <p:strVal val="visible"/>
                                      </p:to>
                                    </p:set>
                                    <p:anim calcmode="lin" valueType="num">
                                      <p:cBhvr additive="base">
                                        <p:cTn id="53" dur="500"/>
                                        <p:tgtEl>
                                          <p:spTgt spid="164"/>
                                        </p:tgtEl>
                                        <p:attrNameLst>
                                          <p:attrName>ppt_y</p:attrName>
                                        </p:attrNameLst>
                                      </p:cBhvr>
                                      <p:tavLst>
                                        <p:tav tm="0">
                                          <p:val>
                                            <p:strVal val="#ppt_y+#ppt_h*1.125000"/>
                                          </p:val>
                                        </p:tav>
                                        <p:tav tm="100000">
                                          <p:val>
                                            <p:strVal val="#ppt_y"/>
                                          </p:val>
                                        </p:tav>
                                      </p:tavLst>
                                    </p:anim>
                                    <p:animEffect transition="in" filter="wipe(up)">
                                      <p:cBhvr>
                                        <p:cTn id="54" dur="500"/>
                                        <p:tgtEl>
                                          <p:spTgt spid="164"/>
                                        </p:tgtEl>
                                      </p:cBhvr>
                                    </p:animEffect>
                                  </p:childTnLst>
                                </p:cTn>
                              </p:par>
                              <p:par>
                                <p:cTn id="55" presetID="12" presetClass="entr" presetSubtype="4" fill="hold" grpId="0" nodeType="withEffect">
                                  <p:stCondLst>
                                    <p:cond delay="700"/>
                                  </p:stCondLst>
                                  <p:childTnLst>
                                    <p:set>
                                      <p:cBhvr>
                                        <p:cTn id="56" dur="1" fill="hold">
                                          <p:stCondLst>
                                            <p:cond delay="0"/>
                                          </p:stCondLst>
                                        </p:cTn>
                                        <p:tgtEl>
                                          <p:spTgt spid="165"/>
                                        </p:tgtEl>
                                        <p:attrNameLst>
                                          <p:attrName>style.visibility</p:attrName>
                                        </p:attrNameLst>
                                      </p:cBhvr>
                                      <p:to>
                                        <p:strVal val="visible"/>
                                      </p:to>
                                    </p:set>
                                    <p:anim calcmode="lin" valueType="num">
                                      <p:cBhvr additive="base">
                                        <p:cTn id="57" dur="500"/>
                                        <p:tgtEl>
                                          <p:spTgt spid="165"/>
                                        </p:tgtEl>
                                        <p:attrNameLst>
                                          <p:attrName>ppt_y</p:attrName>
                                        </p:attrNameLst>
                                      </p:cBhvr>
                                      <p:tavLst>
                                        <p:tav tm="0">
                                          <p:val>
                                            <p:strVal val="#ppt_y+#ppt_h*1.125000"/>
                                          </p:val>
                                        </p:tav>
                                        <p:tav tm="100000">
                                          <p:val>
                                            <p:strVal val="#ppt_y"/>
                                          </p:val>
                                        </p:tav>
                                      </p:tavLst>
                                    </p:anim>
                                    <p:animEffect transition="in" filter="wipe(up)">
                                      <p:cBhvr>
                                        <p:cTn id="58" dur="500"/>
                                        <p:tgtEl>
                                          <p:spTgt spid="165"/>
                                        </p:tgtEl>
                                      </p:cBhvr>
                                    </p:animEffect>
                                  </p:childTnLst>
                                </p:cTn>
                              </p:par>
                              <p:par>
                                <p:cTn id="59" presetID="12" presetClass="entr" presetSubtype="4" fill="hold" grpId="0" nodeType="withEffect">
                                  <p:stCondLst>
                                    <p:cond delay="800"/>
                                  </p:stCondLst>
                                  <p:childTnLst>
                                    <p:set>
                                      <p:cBhvr>
                                        <p:cTn id="60" dur="1" fill="hold">
                                          <p:stCondLst>
                                            <p:cond delay="0"/>
                                          </p:stCondLst>
                                        </p:cTn>
                                        <p:tgtEl>
                                          <p:spTgt spid="166"/>
                                        </p:tgtEl>
                                        <p:attrNameLst>
                                          <p:attrName>style.visibility</p:attrName>
                                        </p:attrNameLst>
                                      </p:cBhvr>
                                      <p:to>
                                        <p:strVal val="visible"/>
                                      </p:to>
                                    </p:set>
                                    <p:anim calcmode="lin" valueType="num">
                                      <p:cBhvr additive="base">
                                        <p:cTn id="61" dur="500"/>
                                        <p:tgtEl>
                                          <p:spTgt spid="166"/>
                                        </p:tgtEl>
                                        <p:attrNameLst>
                                          <p:attrName>ppt_y</p:attrName>
                                        </p:attrNameLst>
                                      </p:cBhvr>
                                      <p:tavLst>
                                        <p:tav tm="0">
                                          <p:val>
                                            <p:strVal val="#ppt_y+#ppt_h*1.125000"/>
                                          </p:val>
                                        </p:tav>
                                        <p:tav tm="100000">
                                          <p:val>
                                            <p:strVal val="#ppt_y"/>
                                          </p:val>
                                        </p:tav>
                                      </p:tavLst>
                                    </p:anim>
                                    <p:animEffect transition="in" filter="wipe(up)">
                                      <p:cBhvr>
                                        <p:cTn id="62" dur="500"/>
                                        <p:tgtEl>
                                          <p:spTgt spid="166"/>
                                        </p:tgtEl>
                                      </p:cBhvr>
                                    </p:animEffect>
                                  </p:childTnLst>
                                </p:cTn>
                              </p:par>
                              <p:par>
                                <p:cTn id="63" presetID="12" presetClass="entr" presetSubtype="4" fill="hold" grpId="0" nodeType="withEffect">
                                  <p:stCondLst>
                                    <p:cond delay="900"/>
                                  </p:stCondLst>
                                  <p:childTnLst>
                                    <p:set>
                                      <p:cBhvr>
                                        <p:cTn id="64" dur="1" fill="hold">
                                          <p:stCondLst>
                                            <p:cond delay="0"/>
                                          </p:stCondLst>
                                        </p:cTn>
                                        <p:tgtEl>
                                          <p:spTgt spid="167"/>
                                        </p:tgtEl>
                                        <p:attrNameLst>
                                          <p:attrName>style.visibility</p:attrName>
                                        </p:attrNameLst>
                                      </p:cBhvr>
                                      <p:to>
                                        <p:strVal val="visible"/>
                                      </p:to>
                                    </p:set>
                                    <p:anim calcmode="lin" valueType="num">
                                      <p:cBhvr additive="base">
                                        <p:cTn id="65" dur="500"/>
                                        <p:tgtEl>
                                          <p:spTgt spid="167"/>
                                        </p:tgtEl>
                                        <p:attrNameLst>
                                          <p:attrName>ppt_y</p:attrName>
                                        </p:attrNameLst>
                                      </p:cBhvr>
                                      <p:tavLst>
                                        <p:tav tm="0">
                                          <p:val>
                                            <p:strVal val="#ppt_y+#ppt_h*1.125000"/>
                                          </p:val>
                                        </p:tav>
                                        <p:tav tm="100000">
                                          <p:val>
                                            <p:strVal val="#ppt_y"/>
                                          </p:val>
                                        </p:tav>
                                      </p:tavLst>
                                    </p:anim>
                                    <p:animEffect transition="in" filter="wipe(up)">
                                      <p:cBhvr>
                                        <p:cTn id="66" dur="500"/>
                                        <p:tgtEl>
                                          <p:spTgt spid="167"/>
                                        </p:tgtEl>
                                      </p:cBhvr>
                                    </p:animEffect>
                                  </p:childTnLst>
                                </p:cTn>
                              </p:par>
                              <p:par>
                                <p:cTn id="67" presetID="12" presetClass="entr" presetSubtype="4" fill="hold" grpId="0" nodeType="withEffect">
                                  <p:stCondLst>
                                    <p:cond delay="0"/>
                                  </p:stCondLst>
                                  <p:childTnLst>
                                    <p:set>
                                      <p:cBhvr>
                                        <p:cTn id="68" dur="1" fill="hold">
                                          <p:stCondLst>
                                            <p:cond delay="0"/>
                                          </p:stCondLst>
                                        </p:cTn>
                                        <p:tgtEl>
                                          <p:spTgt spid="168"/>
                                        </p:tgtEl>
                                        <p:attrNameLst>
                                          <p:attrName>style.visibility</p:attrName>
                                        </p:attrNameLst>
                                      </p:cBhvr>
                                      <p:to>
                                        <p:strVal val="visible"/>
                                      </p:to>
                                    </p:set>
                                    <p:anim calcmode="lin" valueType="num">
                                      <p:cBhvr additive="base">
                                        <p:cTn id="69" dur="500"/>
                                        <p:tgtEl>
                                          <p:spTgt spid="168"/>
                                        </p:tgtEl>
                                        <p:attrNameLst>
                                          <p:attrName>ppt_y</p:attrName>
                                        </p:attrNameLst>
                                      </p:cBhvr>
                                      <p:tavLst>
                                        <p:tav tm="0">
                                          <p:val>
                                            <p:strVal val="#ppt_y+#ppt_h*1.125000"/>
                                          </p:val>
                                        </p:tav>
                                        <p:tav tm="100000">
                                          <p:val>
                                            <p:strVal val="#ppt_y"/>
                                          </p:val>
                                        </p:tav>
                                      </p:tavLst>
                                    </p:anim>
                                    <p:animEffect transition="in" filter="wipe(up)">
                                      <p:cBhvr>
                                        <p:cTn id="70" dur="500"/>
                                        <p:tgtEl>
                                          <p:spTgt spid="168"/>
                                        </p:tgtEl>
                                      </p:cBhvr>
                                    </p:animEffect>
                                  </p:childTnLst>
                                </p:cTn>
                              </p:par>
                              <p:par>
                                <p:cTn id="71" presetID="12" presetClass="entr" presetSubtype="4" fill="hold" grpId="0" nodeType="withEffect">
                                  <p:stCondLst>
                                    <p:cond delay="100"/>
                                  </p:stCondLst>
                                  <p:childTnLst>
                                    <p:set>
                                      <p:cBhvr>
                                        <p:cTn id="72" dur="1" fill="hold">
                                          <p:stCondLst>
                                            <p:cond delay="0"/>
                                          </p:stCondLst>
                                        </p:cTn>
                                        <p:tgtEl>
                                          <p:spTgt spid="169"/>
                                        </p:tgtEl>
                                        <p:attrNameLst>
                                          <p:attrName>style.visibility</p:attrName>
                                        </p:attrNameLst>
                                      </p:cBhvr>
                                      <p:to>
                                        <p:strVal val="visible"/>
                                      </p:to>
                                    </p:set>
                                    <p:anim calcmode="lin" valueType="num">
                                      <p:cBhvr additive="base">
                                        <p:cTn id="73" dur="500"/>
                                        <p:tgtEl>
                                          <p:spTgt spid="169"/>
                                        </p:tgtEl>
                                        <p:attrNameLst>
                                          <p:attrName>ppt_y</p:attrName>
                                        </p:attrNameLst>
                                      </p:cBhvr>
                                      <p:tavLst>
                                        <p:tav tm="0">
                                          <p:val>
                                            <p:strVal val="#ppt_y+#ppt_h*1.125000"/>
                                          </p:val>
                                        </p:tav>
                                        <p:tav tm="100000">
                                          <p:val>
                                            <p:strVal val="#ppt_y"/>
                                          </p:val>
                                        </p:tav>
                                      </p:tavLst>
                                    </p:anim>
                                    <p:animEffect transition="in" filter="wipe(up)">
                                      <p:cBhvr>
                                        <p:cTn id="74" dur="500"/>
                                        <p:tgtEl>
                                          <p:spTgt spid="169"/>
                                        </p:tgtEl>
                                      </p:cBhvr>
                                    </p:animEffect>
                                  </p:childTnLst>
                                </p:cTn>
                              </p:par>
                              <p:par>
                                <p:cTn id="75" presetID="12" presetClass="entr" presetSubtype="4" fill="hold" grpId="0" nodeType="withEffect">
                                  <p:stCondLst>
                                    <p:cond delay="200"/>
                                  </p:stCondLst>
                                  <p:childTnLst>
                                    <p:set>
                                      <p:cBhvr>
                                        <p:cTn id="76" dur="1" fill="hold">
                                          <p:stCondLst>
                                            <p:cond delay="0"/>
                                          </p:stCondLst>
                                        </p:cTn>
                                        <p:tgtEl>
                                          <p:spTgt spid="170"/>
                                        </p:tgtEl>
                                        <p:attrNameLst>
                                          <p:attrName>style.visibility</p:attrName>
                                        </p:attrNameLst>
                                      </p:cBhvr>
                                      <p:to>
                                        <p:strVal val="visible"/>
                                      </p:to>
                                    </p:set>
                                    <p:anim calcmode="lin" valueType="num">
                                      <p:cBhvr additive="base">
                                        <p:cTn id="77" dur="500"/>
                                        <p:tgtEl>
                                          <p:spTgt spid="170"/>
                                        </p:tgtEl>
                                        <p:attrNameLst>
                                          <p:attrName>ppt_y</p:attrName>
                                        </p:attrNameLst>
                                      </p:cBhvr>
                                      <p:tavLst>
                                        <p:tav tm="0">
                                          <p:val>
                                            <p:strVal val="#ppt_y+#ppt_h*1.125000"/>
                                          </p:val>
                                        </p:tav>
                                        <p:tav tm="100000">
                                          <p:val>
                                            <p:strVal val="#ppt_y"/>
                                          </p:val>
                                        </p:tav>
                                      </p:tavLst>
                                    </p:anim>
                                    <p:animEffect transition="in" filter="wipe(up)">
                                      <p:cBhvr>
                                        <p:cTn id="78" dur="500"/>
                                        <p:tgtEl>
                                          <p:spTgt spid="170"/>
                                        </p:tgtEl>
                                      </p:cBhvr>
                                    </p:animEffect>
                                  </p:childTnLst>
                                </p:cTn>
                              </p:par>
                              <p:par>
                                <p:cTn id="79" presetID="12" presetClass="entr" presetSubtype="4" fill="hold" grpId="0" nodeType="withEffect">
                                  <p:stCondLst>
                                    <p:cond delay="300"/>
                                  </p:stCondLst>
                                  <p:childTnLst>
                                    <p:set>
                                      <p:cBhvr>
                                        <p:cTn id="80" dur="1" fill="hold">
                                          <p:stCondLst>
                                            <p:cond delay="0"/>
                                          </p:stCondLst>
                                        </p:cTn>
                                        <p:tgtEl>
                                          <p:spTgt spid="171"/>
                                        </p:tgtEl>
                                        <p:attrNameLst>
                                          <p:attrName>style.visibility</p:attrName>
                                        </p:attrNameLst>
                                      </p:cBhvr>
                                      <p:to>
                                        <p:strVal val="visible"/>
                                      </p:to>
                                    </p:set>
                                    <p:anim calcmode="lin" valueType="num">
                                      <p:cBhvr additive="base">
                                        <p:cTn id="81" dur="500"/>
                                        <p:tgtEl>
                                          <p:spTgt spid="171"/>
                                        </p:tgtEl>
                                        <p:attrNameLst>
                                          <p:attrName>ppt_y</p:attrName>
                                        </p:attrNameLst>
                                      </p:cBhvr>
                                      <p:tavLst>
                                        <p:tav tm="0">
                                          <p:val>
                                            <p:strVal val="#ppt_y+#ppt_h*1.125000"/>
                                          </p:val>
                                        </p:tav>
                                        <p:tav tm="100000">
                                          <p:val>
                                            <p:strVal val="#ppt_y"/>
                                          </p:val>
                                        </p:tav>
                                      </p:tavLst>
                                    </p:anim>
                                    <p:animEffect transition="in" filter="wipe(up)">
                                      <p:cBhvr>
                                        <p:cTn id="82" dur="500"/>
                                        <p:tgtEl>
                                          <p:spTgt spid="171"/>
                                        </p:tgtEl>
                                      </p:cBhvr>
                                    </p:animEffect>
                                  </p:childTnLst>
                                </p:cTn>
                              </p:par>
                              <p:par>
                                <p:cTn id="83" presetID="12" presetClass="entr" presetSubtype="4" fill="hold" grpId="0" nodeType="withEffect">
                                  <p:stCondLst>
                                    <p:cond delay="400"/>
                                  </p:stCondLst>
                                  <p:childTnLst>
                                    <p:set>
                                      <p:cBhvr>
                                        <p:cTn id="84" dur="1" fill="hold">
                                          <p:stCondLst>
                                            <p:cond delay="0"/>
                                          </p:stCondLst>
                                        </p:cTn>
                                        <p:tgtEl>
                                          <p:spTgt spid="172"/>
                                        </p:tgtEl>
                                        <p:attrNameLst>
                                          <p:attrName>style.visibility</p:attrName>
                                        </p:attrNameLst>
                                      </p:cBhvr>
                                      <p:to>
                                        <p:strVal val="visible"/>
                                      </p:to>
                                    </p:set>
                                    <p:anim calcmode="lin" valueType="num">
                                      <p:cBhvr additive="base">
                                        <p:cTn id="85" dur="500"/>
                                        <p:tgtEl>
                                          <p:spTgt spid="172"/>
                                        </p:tgtEl>
                                        <p:attrNameLst>
                                          <p:attrName>ppt_y</p:attrName>
                                        </p:attrNameLst>
                                      </p:cBhvr>
                                      <p:tavLst>
                                        <p:tav tm="0">
                                          <p:val>
                                            <p:strVal val="#ppt_y+#ppt_h*1.125000"/>
                                          </p:val>
                                        </p:tav>
                                        <p:tav tm="100000">
                                          <p:val>
                                            <p:strVal val="#ppt_y"/>
                                          </p:val>
                                        </p:tav>
                                      </p:tavLst>
                                    </p:anim>
                                    <p:animEffect transition="in" filter="wipe(up)">
                                      <p:cBhvr>
                                        <p:cTn id="86" dur="500"/>
                                        <p:tgtEl>
                                          <p:spTgt spid="172"/>
                                        </p:tgtEl>
                                      </p:cBhvr>
                                    </p:animEffect>
                                  </p:childTnLst>
                                </p:cTn>
                              </p:par>
                              <p:par>
                                <p:cTn id="87" presetID="12" presetClass="entr" presetSubtype="4" fill="hold" grpId="0" nodeType="withEffect">
                                  <p:stCondLst>
                                    <p:cond delay="500"/>
                                  </p:stCondLst>
                                  <p:childTnLst>
                                    <p:set>
                                      <p:cBhvr>
                                        <p:cTn id="88" dur="1" fill="hold">
                                          <p:stCondLst>
                                            <p:cond delay="0"/>
                                          </p:stCondLst>
                                        </p:cTn>
                                        <p:tgtEl>
                                          <p:spTgt spid="173"/>
                                        </p:tgtEl>
                                        <p:attrNameLst>
                                          <p:attrName>style.visibility</p:attrName>
                                        </p:attrNameLst>
                                      </p:cBhvr>
                                      <p:to>
                                        <p:strVal val="visible"/>
                                      </p:to>
                                    </p:set>
                                    <p:anim calcmode="lin" valueType="num">
                                      <p:cBhvr additive="base">
                                        <p:cTn id="89" dur="500"/>
                                        <p:tgtEl>
                                          <p:spTgt spid="173"/>
                                        </p:tgtEl>
                                        <p:attrNameLst>
                                          <p:attrName>ppt_y</p:attrName>
                                        </p:attrNameLst>
                                      </p:cBhvr>
                                      <p:tavLst>
                                        <p:tav tm="0">
                                          <p:val>
                                            <p:strVal val="#ppt_y+#ppt_h*1.125000"/>
                                          </p:val>
                                        </p:tav>
                                        <p:tav tm="100000">
                                          <p:val>
                                            <p:strVal val="#ppt_y"/>
                                          </p:val>
                                        </p:tav>
                                      </p:tavLst>
                                    </p:anim>
                                    <p:animEffect transition="in" filter="wipe(up)">
                                      <p:cBhvr>
                                        <p:cTn id="90" dur="500"/>
                                        <p:tgtEl>
                                          <p:spTgt spid="173"/>
                                        </p:tgtEl>
                                      </p:cBhvr>
                                    </p:animEffect>
                                  </p:childTnLst>
                                </p:cTn>
                              </p:par>
                              <p:par>
                                <p:cTn id="91" presetID="12" presetClass="entr" presetSubtype="4" fill="hold" grpId="0" nodeType="withEffect">
                                  <p:stCondLst>
                                    <p:cond delay="600"/>
                                  </p:stCondLst>
                                  <p:childTnLst>
                                    <p:set>
                                      <p:cBhvr>
                                        <p:cTn id="92" dur="1" fill="hold">
                                          <p:stCondLst>
                                            <p:cond delay="0"/>
                                          </p:stCondLst>
                                        </p:cTn>
                                        <p:tgtEl>
                                          <p:spTgt spid="174"/>
                                        </p:tgtEl>
                                        <p:attrNameLst>
                                          <p:attrName>style.visibility</p:attrName>
                                        </p:attrNameLst>
                                      </p:cBhvr>
                                      <p:to>
                                        <p:strVal val="visible"/>
                                      </p:to>
                                    </p:set>
                                    <p:anim calcmode="lin" valueType="num">
                                      <p:cBhvr additive="base">
                                        <p:cTn id="93" dur="500"/>
                                        <p:tgtEl>
                                          <p:spTgt spid="174"/>
                                        </p:tgtEl>
                                        <p:attrNameLst>
                                          <p:attrName>ppt_y</p:attrName>
                                        </p:attrNameLst>
                                      </p:cBhvr>
                                      <p:tavLst>
                                        <p:tav tm="0">
                                          <p:val>
                                            <p:strVal val="#ppt_y+#ppt_h*1.125000"/>
                                          </p:val>
                                        </p:tav>
                                        <p:tav tm="100000">
                                          <p:val>
                                            <p:strVal val="#ppt_y"/>
                                          </p:val>
                                        </p:tav>
                                      </p:tavLst>
                                    </p:anim>
                                    <p:animEffect transition="in" filter="wipe(up)">
                                      <p:cBhvr>
                                        <p:cTn id="94" dur="500"/>
                                        <p:tgtEl>
                                          <p:spTgt spid="174"/>
                                        </p:tgtEl>
                                      </p:cBhvr>
                                    </p:animEffect>
                                  </p:childTnLst>
                                </p:cTn>
                              </p:par>
                              <p:par>
                                <p:cTn id="95" presetID="12" presetClass="entr" presetSubtype="4" fill="hold" grpId="0" nodeType="withEffect">
                                  <p:stCondLst>
                                    <p:cond delay="700"/>
                                  </p:stCondLst>
                                  <p:childTnLst>
                                    <p:set>
                                      <p:cBhvr>
                                        <p:cTn id="96" dur="1" fill="hold">
                                          <p:stCondLst>
                                            <p:cond delay="0"/>
                                          </p:stCondLst>
                                        </p:cTn>
                                        <p:tgtEl>
                                          <p:spTgt spid="175"/>
                                        </p:tgtEl>
                                        <p:attrNameLst>
                                          <p:attrName>style.visibility</p:attrName>
                                        </p:attrNameLst>
                                      </p:cBhvr>
                                      <p:to>
                                        <p:strVal val="visible"/>
                                      </p:to>
                                    </p:set>
                                    <p:anim calcmode="lin" valueType="num">
                                      <p:cBhvr additive="base">
                                        <p:cTn id="97" dur="500"/>
                                        <p:tgtEl>
                                          <p:spTgt spid="175"/>
                                        </p:tgtEl>
                                        <p:attrNameLst>
                                          <p:attrName>ppt_y</p:attrName>
                                        </p:attrNameLst>
                                      </p:cBhvr>
                                      <p:tavLst>
                                        <p:tav tm="0">
                                          <p:val>
                                            <p:strVal val="#ppt_y+#ppt_h*1.125000"/>
                                          </p:val>
                                        </p:tav>
                                        <p:tav tm="100000">
                                          <p:val>
                                            <p:strVal val="#ppt_y"/>
                                          </p:val>
                                        </p:tav>
                                      </p:tavLst>
                                    </p:anim>
                                    <p:animEffect transition="in" filter="wipe(up)">
                                      <p:cBhvr>
                                        <p:cTn id="98" dur="500"/>
                                        <p:tgtEl>
                                          <p:spTgt spid="175"/>
                                        </p:tgtEl>
                                      </p:cBhvr>
                                    </p:animEffect>
                                  </p:childTnLst>
                                </p:cTn>
                              </p:par>
                              <p:par>
                                <p:cTn id="99" presetID="12" presetClass="entr" presetSubtype="4" fill="hold" grpId="0" nodeType="withEffect">
                                  <p:stCondLst>
                                    <p:cond delay="800"/>
                                  </p:stCondLst>
                                  <p:childTnLst>
                                    <p:set>
                                      <p:cBhvr>
                                        <p:cTn id="100" dur="1" fill="hold">
                                          <p:stCondLst>
                                            <p:cond delay="0"/>
                                          </p:stCondLst>
                                        </p:cTn>
                                        <p:tgtEl>
                                          <p:spTgt spid="176"/>
                                        </p:tgtEl>
                                        <p:attrNameLst>
                                          <p:attrName>style.visibility</p:attrName>
                                        </p:attrNameLst>
                                      </p:cBhvr>
                                      <p:to>
                                        <p:strVal val="visible"/>
                                      </p:to>
                                    </p:set>
                                    <p:anim calcmode="lin" valueType="num">
                                      <p:cBhvr additive="base">
                                        <p:cTn id="101" dur="500"/>
                                        <p:tgtEl>
                                          <p:spTgt spid="176"/>
                                        </p:tgtEl>
                                        <p:attrNameLst>
                                          <p:attrName>ppt_y</p:attrName>
                                        </p:attrNameLst>
                                      </p:cBhvr>
                                      <p:tavLst>
                                        <p:tav tm="0">
                                          <p:val>
                                            <p:strVal val="#ppt_y+#ppt_h*1.125000"/>
                                          </p:val>
                                        </p:tav>
                                        <p:tav tm="100000">
                                          <p:val>
                                            <p:strVal val="#ppt_y"/>
                                          </p:val>
                                        </p:tav>
                                      </p:tavLst>
                                    </p:anim>
                                    <p:animEffect transition="in" filter="wipe(up)">
                                      <p:cBhvr>
                                        <p:cTn id="102" dur="500"/>
                                        <p:tgtEl>
                                          <p:spTgt spid="176"/>
                                        </p:tgtEl>
                                      </p:cBhvr>
                                    </p:animEffect>
                                  </p:childTnLst>
                                </p:cTn>
                              </p:par>
                              <p:par>
                                <p:cTn id="103" presetID="12" presetClass="entr" presetSubtype="4" fill="hold" grpId="0" nodeType="withEffect">
                                  <p:stCondLst>
                                    <p:cond delay="900"/>
                                  </p:stCondLst>
                                  <p:childTnLst>
                                    <p:set>
                                      <p:cBhvr>
                                        <p:cTn id="104" dur="1" fill="hold">
                                          <p:stCondLst>
                                            <p:cond delay="0"/>
                                          </p:stCondLst>
                                        </p:cTn>
                                        <p:tgtEl>
                                          <p:spTgt spid="177"/>
                                        </p:tgtEl>
                                        <p:attrNameLst>
                                          <p:attrName>style.visibility</p:attrName>
                                        </p:attrNameLst>
                                      </p:cBhvr>
                                      <p:to>
                                        <p:strVal val="visible"/>
                                      </p:to>
                                    </p:set>
                                    <p:anim calcmode="lin" valueType="num">
                                      <p:cBhvr additive="base">
                                        <p:cTn id="105" dur="500"/>
                                        <p:tgtEl>
                                          <p:spTgt spid="177"/>
                                        </p:tgtEl>
                                        <p:attrNameLst>
                                          <p:attrName>ppt_y</p:attrName>
                                        </p:attrNameLst>
                                      </p:cBhvr>
                                      <p:tavLst>
                                        <p:tav tm="0">
                                          <p:val>
                                            <p:strVal val="#ppt_y+#ppt_h*1.125000"/>
                                          </p:val>
                                        </p:tav>
                                        <p:tav tm="100000">
                                          <p:val>
                                            <p:strVal val="#ppt_y"/>
                                          </p:val>
                                        </p:tav>
                                      </p:tavLst>
                                    </p:anim>
                                    <p:animEffect transition="in" filter="wipe(up)">
                                      <p:cBhvr>
                                        <p:cTn id="106" dur="500"/>
                                        <p:tgtEl>
                                          <p:spTgt spid="1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p:bldP spid="110" grpId="0" animBg="1"/>
      <p:bldP spid="133" grpId="0"/>
      <p:bldP spid="158" grpId="0"/>
      <p:bldP spid="159" grpId="0"/>
      <p:bldP spid="160" grpId="0"/>
      <p:bldP spid="161" grpId="0"/>
      <p:bldP spid="162" grpId="0"/>
      <p:bldP spid="163" grpId="0"/>
      <p:bldP spid="164" grpId="0"/>
      <p:bldP spid="165" grpId="0"/>
      <p:bldP spid="166" grpId="0"/>
      <p:bldP spid="167" grpId="0"/>
      <p:bldP spid="168" grpId="0"/>
      <p:bldP spid="169" grpId="0"/>
      <p:bldP spid="170" grpId="0"/>
      <p:bldP spid="171" grpId="0"/>
      <p:bldP spid="172" grpId="0"/>
      <p:bldP spid="173" grpId="0"/>
      <p:bldP spid="174" grpId="0"/>
      <p:bldP spid="175" grpId="0"/>
      <p:bldP spid="176" grpId="0"/>
      <p:bldP spid="17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文本框 22"/>
          <p:cNvSpPr txBox="1"/>
          <p:nvPr/>
        </p:nvSpPr>
        <p:spPr>
          <a:xfrm>
            <a:off x="1306285" y="595993"/>
            <a:ext cx="2011680" cy="645160"/>
          </a:xfrm>
          <a:prstGeom prst="rect">
            <a:avLst/>
          </a:prstGeom>
          <a:noFill/>
        </p:spPr>
        <p:txBody>
          <a:bodyPr wrap="none" rtlCol="0">
            <a:spAutoFit/>
          </a:bodyPr>
          <a:lstStyle/>
          <a:p>
            <a:pPr algn="l"/>
            <a:r>
              <a:rPr lang="zh-CN" altLang="en-US" sz="3600" b="1" dirty="0">
                <a:blipFill>
                  <a:blip r:embed="rId1"/>
                  <a:stretch>
                    <a:fillRect/>
                  </a:stretch>
                </a:blipFill>
                <a:latin typeface="微软雅黑" panose="020B0503020204020204" pitchFamily="34" charset="-122"/>
                <a:ea typeface="微软雅黑" panose="020B0503020204020204" pitchFamily="34" charset="-122"/>
              </a:rPr>
              <a:t>风门闭锁</a:t>
            </a:r>
            <a:endParaRPr lang="zh-CN" altLang="en-US" sz="3600" b="1" dirty="0">
              <a:blipFill>
                <a:blip r:embed="rId1"/>
                <a:stretch>
                  <a:fillRect/>
                </a:stretch>
              </a:blipFill>
              <a:latin typeface="微软雅黑" panose="020B0503020204020204" pitchFamily="34" charset="-122"/>
              <a:ea typeface="微软雅黑" panose="020B0503020204020204" pitchFamily="34" charset="-122"/>
            </a:endParaRPr>
          </a:p>
        </p:txBody>
      </p:sp>
      <p:sp>
        <p:nvSpPr>
          <p:cNvPr id="25" name="矩形 24"/>
          <p:cNvSpPr/>
          <p:nvPr/>
        </p:nvSpPr>
        <p:spPr>
          <a:xfrm flipH="1">
            <a:off x="1214111" y="697591"/>
            <a:ext cx="108000" cy="432000"/>
          </a:xfrm>
          <a:prstGeom prst="rect">
            <a:avLst/>
          </a:prstGeom>
          <a:blipFill>
            <a:blip r:embed="rId2" cstate="screen"/>
            <a:stretch>
              <a:fillRect/>
            </a:stretch>
          </a:bli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blipFill>
                <a:blip r:embed="rId3"/>
                <a:stretch>
                  <a:fillRect/>
                </a:stretch>
              </a:blipFill>
            </a:endParaRPr>
          </a:p>
        </p:txBody>
      </p:sp>
      <p:sp>
        <p:nvSpPr>
          <p:cNvPr id="20" name="Freeform 9146"/>
          <p:cNvSpPr>
            <a:spLocks noEditPoints="1"/>
          </p:cNvSpPr>
          <p:nvPr/>
        </p:nvSpPr>
        <p:spPr bwMode="auto">
          <a:xfrm>
            <a:off x="1105837" y="7297615"/>
            <a:ext cx="1020366" cy="998935"/>
          </a:xfrm>
          <a:custGeom>
            <a:avLst/>
            <a:gdLst>
              <a:gd name="T0" fmla="*/ 293 w 363"/>
              <a:gd name="T1" fmla="*/ 349 h 355"/>
              <a:gd name="T2" fmla="*/ 242 w 363"/>
              <a:gd name="T3" fmla="*/ 341 h 355"/>
              <a:gd name="T4" fmla="*/ 196 w 363"/>
              <a:gd name="T5" fmla="*/ 342 h 355"/>
              <a:gd name="T6" fmla="*/ 178 w 363"/>
              <a:gd name="T7" fmla="*/ 351 h 355"/>
              <a:gd name="T8" fmla="*/ 152 w 363"/>
              <a:gd name="T9" fmla="*/ 348 h 355"/>
              <a:gd name="T10" fmla="*/ 112 w 363"/>
              <a:gd name="T11" fmla="*/ 344 h 355"/>
              <a:gd name="T12" fmla="*/ 61 w 363"/>
              <a:gd name="T13" fmla="*/ 343 h 355"/>
              <a:gd name="T14" fmla="*/ 37 w 363"/>
              <a:gd name="T15" fmla="*/ 355 h 355"/>
              <a:gd name="T16" fmla="*/ 8 w 363"/>
              <a:gd name="T17" fmla="*/ 337 h 355"/>
              <a:gd name="T18" fmla="*/ 7 w 363"/>
              <a:gd name="T19" fmla="*/ 331 h 355"/>
              <a:gd name="T20" fmla="*/ 4 w 363"/>
              <a:gd name="T21" fmla="*/ 314 h 355"/>
              <a:gd name="T22" fmla="*/ 6 w 363"/>
              <a:gd name="T23" fmla="*/ 283 h 355"/>
              <a:gd name="T24" fmla="*/ 3 w 363"/>
              <a:gd name="T25" fmla="*/ 255 h 355"/>
              <a:gd name="T26" fmla="*/ 6 w 363"/>
              <a:gd name="T27" fmla="*/ 234 h 355"/>
              <a:gd name="T28" fmla="*/ 7 w 363"/>
              <a:gd name="T29" fmla="*/ 221 h 355"/>
              <a:gd name="T30" fmla="*/ 6 w 363"/>
              <a:gd name="T31" fmla="*/ 198 h 355"/>
              <a:gd name="T32" fmla="*/ 5 w 363"/>
              <a:gd name="T33" fmla="*/ 188 h 355"/>
              <a:gd name="T34" fmla="*/ 10 w 363"/>
              <a:gd name="T35" fmla="*/ 172 h 355"/>
              <a:gd name="T36" fmla="*/ 2 w 363"/>
              <a:gd name="T37" fmla="*/ 156 h 355"/>
              <a:gd name="T38" fmla="*/ 4 w 363"/>
              <a:gd name="T39" fmla="*/ 132 h 355"/>
              <a:gd name="T40" fmla="*/ 7 w 363"/>
              <a:gd name="T41" fmla="*/ 115 h 355"/>
              <a:gd name="T42" fmla="*/ 3 w 363"/>
              <a:gd name="T43" fmla="*/ 88 h 355"/>
              <a:gd name="T44" fmla="*/ 27 w 363"/>
              <a:gd name="T45" fmla="*/ 84 h 355"/>
              <a:gd name="T46" fmla="*/ 11 w 363"/>
              <a:gd name="T47" fmla="*/ 39 h 355"/>
              <a:gd name="T48" fmla="*/ 6 w 363"/>
              <a:gd name="T49" fmla="*/ 26 h 355"/>
              <a:gd name="T50" fmla="*/ 5 w 363"/>
              <a:gd name="T51" fmla="*/ 22 h 355"/>
              <a:gd name="T52" fmla="*/ 5 w 363"/>
              <a:gd name="T53" fmla="*/ 21 h 355"/>
              <a:gd name="T54" fmla="*/ 336 w 363"/>
              <a:gd name="T55" fmla="*/ 218 h 355"/>
              <a:gd name="T56" fmla="*/ 2 w 363"/>
              <a:gd name="T57" fmla="*/ 7 h 355"/>
              <a:gd name="T58" fmla="*/ 47 w 363"/>
              <a:gd name="T59" fmla="*/ 10 h 355"/>
              <a:gd name="T60" fmla="*/ 128 w 363"/>
              <a:gd name="T61" fmla="*/ 44 h 355"/>
              <a:gd name="T62" fmla="*/ 69 w 363"/>
              <a:gd name="T63" fmla="*/ 5 h 355"/>
              <a:gd name="T64" fmla="*/ 229 w 363"/>
              <a:gd name="T65" fmla="*/ 76 h 355"/>
              <a:gd name="T66" fmla="*/ 142 w 363"/>
              <a:gd name="T67" fmla="*/ 7 h 355"/>
              <a:gd name="T68" fmla="*/ 169 w 363"/>
              <a:gd name="T69" fmla="*/ 7 h 355"/>
              <a:gd name="T70" fmla="*/ 168 w 363"/>
              <a:gd name="T71" fmla="*/ 4 h 355"/>
              <a:gd name="T72" fmla="*/ 203 w 363"/>
              <a:gd name="T73" fmla="*/ 17 h 355"/>
              <a:gd name="T74" fmla="*/ 244 w 363"/>
              <a:gd name="T75" fmla="*/ 5 h 355"/>
              <a:gd name="T76" fmla="*/ 297 w 363"/>
              <a:gd name="T77" fmla="*/ 2 h 355"/>
              <a:gd name="T78" fmla="*/ 323 w 363"/>
              <a:gd name="T79" fmla="*/ 1 h 355"/>
              <a:gd name="T80" fmla="*/ 359 w 363"/>
              <a:gd name="T81" fmla="*/ 27 h 355"/>
              <a:gd name="T82" fmla="*/ 350 w 363"/>
              <a:gd name="T83" fmla="*/ 42 h 355"/>
              <a:gd name="T84" fmla="*/ 302 w 363"/>
              <a:gd name="T85" fmla="*/ 36 h 355"/>
              <a:gd name="T86" fmla="*/ 360 w 363"/>
              <a:gd name="T87" fmla="*/ 102 h 355"/>
              <a:gd name="T88" fmla="*/ 359 w 363"/>
              <a:gd name="T89" fmla="*/ 117 h 355"/>
              <a:gd name="T90" fmla="*/ 360 w 363"/>
              <a:gd name="T91" fmla="*/ 141 h 355"/>
              <a:gd name="T92" fmla="*/ 361 w 363"/>
              <a:gd name="T93" fmla="*/ 155 h 355"/>
              <a:gd name="T94" fmla="*/ 315 w 363"/>
              <a:gd name="T95" fmla="*/ 133 h 355"/>
              <a:gd name="T96" fmla="*/ 308 w 363"/>
              <a:gd name="T97" fmla="*/ 148 h 355"/>
              <a:gd name="T98" fmla="*/ 146 w 363"/>
              <a:gd name="T99" fmla="*/ 65 h 355"/>
              <a:gd name="T100" fmla="*/ 359 w 363"/>
              <a:gd name="T101" fmla="*/ 212 h 355"/>
              <a:gd name="T102" fmla="*/ 343 w 363"/>
              <a:gd name="T103" fmla="*/ 211 h 355"/>
              <a:gd name="T104" fmla="*/ 356 w 363"/>
              <a:gd name="T105" fmla="*/ 236 h 355"/>
              <a:gd name="T106" fmla="*/ 123 w 363"/>
              <a:gd name="T107" fmla="*/ 128 h 355"/>
              <a:gd name="T108" fmla="*/ 352 w 363"/>
              <a:gd name="T109" fmla="*/ 280 h 355"/>
              <a:gd name="T110" fmla="*/ 337 w 363"/>
              <a:gd name="T111" fmla="*/ 289 h 355"/>
              <a:gd name="T112" fmla="*/ 121 w 363"/>
              <a:gd name="T113" fmla="*/ 180 h 355"/>
              <a:gd name="T114" fmla="*/ 352 w 363"/>
              <a:gd name="T115" fmla="*/ 330 h 355"/>
              <a:gd name="T116" fmla="*/ 339 w 363"/>
              <a:gd name="T117" fmla="*/ 347 h 355"/>
              <a:gd name="T118" fmla="*/ 341 w 363"/>
              <a:gd name="T119" fmla="*/ 352 h 355"/>
              <a:gd name="T120" fmla="*/ 335 w 363"/>
              <a:gd name="T121" fmla="*/ 353 h 355"/>
              <a:gd name="T122" fmla="*/ 356 w 363"/>
              <a:gd name="T123" fmla="*/ 218 h 355"/>
              <a:gd name="T124" fmla="*/ 69 w 363"/>
              <a:gd name="T125" fmla="*/ 6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63" h="355">
                <a:moveTo>
                  <a:pt x="301" y="349"/>
                </a:moveTo>
                <a:cubicBezTo>
                  <a:pt x="293" y="345"/>
                  <a:pt x="283" y="340"/>
                  <a:pt x="272" y="333"/>
                </a:cubicBezTo>
                <a:cubicBezTo>
                  <a:pt x="272" y="333"/>
                  <a:pt x="272" y="333"/>
                  <a:pt x="272" y="333"/>
                </a:cubicBezTo>
                <a:cubicBezTo>
                  <a:pt x="249" y="320"/>
                  <a:pt x="219" y="303"/>
                  <a:pt x="188" y="284"/>
                </a:cubicBezTo>
                <a:cubicBezTo>
                  <a:pt x="188" y="284"/>
                  <a:pt x="188" y="284"/>
                  <a:pt x="188" y="284"/>
                </a:cubicBezTo>
                <a:cubicBezTo>
                  <a:pt x="144" y="258"/>
                  <a:pt x="97" y="229"/>
                  <a:pt x="62" y="209"/>
                </a:cubicBezTo>
                <a:cubicBezTo>
                  <a:pt x="62" y="209"/>
                  <a:pt x="62" y="209"/>
                  <a:pt x="62" y="209"/>
                </a:cubicBezTo>
                <a:cubicBezTo>
                  <a:pt x="86" y="224"/>
                  <a:pt x="117" y="242"/>
                  <a:pt x="147" y="261"/>
                </a:cubicBezTo>
                <a:cubicBezTo>
                  <a:pt x="147" y="261"/>
                  <a:pt x="147" y="261"/>
                  <a:pt x="147" y="261"/>
                </a:cubicBezTo>
                <a:cubicBezTo>
                  <a:pt x="216" y="303"/>
                  <a:pt x="286" y="344"/>
                  <a:pt x="291" y="348"/>
                </a:cubicBezTo>
                <a:cubicBezTo>
                  <a:pt x="291" y="348"/>
                  <a:pt x="291" y="348"/>
                  <a:pt x="291" y="348"/>
                </a:cubicBezTo>
                <a:cubicBezTo>
                  <a:pt x="292" y="348"/>
                  <a:pt x="292" y="348"/>
                  <a:pt x="292" y="348"/>
                </a:cubicBezTo>
                <a:cubicBezTo>
                  <a:pt x="292" y="348"/>
                  <a:pt x="292" y="348"/>
                  <a:pt x="292" y="348"/>
                </a:cubicBezTo>
                <a:cubicBezTo>
                  <a:pt x="292" y="348"/>
                  <a:pt x="292" y="348"/>
                  <a:pt x="292" y="348"/>
                </a:cubicBezTo>
                <a:cubicBezTo>
                  <a:pt x="292" y="348"/>
                  <a:pt x="292" y="348"/>
                  <a:pt x="292" y="348"/>
                </a:cubicBezTo>
                <a:cubicBezTo>
                  <a:pt x="292" y="348"/>
                  <a:pt x="292" y="348"/>
                  <a:pt x="292" y="348"/>
                </a:cubicBezTo>
                <a:cubicBezTo>
                  <a:pt x="292" y="348"/>
                  <a:pt x="292" y="348"/>
                  <a:pt x="292" y="348"/>
                </a:cubicBezTo>
                <a:cubicBezTo>
                  <a:pt x="292" y="348"/>
                  <a:pt x="292" y="348"/>
                  <a:pt x="292" y="348"/>
                </a:cubicBezTo>
                <a:cubicBezTo>
                  <a:pt x="292" y="349"/>
                  <a:pt x="292" y="349"/>
                  <a:pt x="292" y="349"/>
                </a:cubicBezTo>
                <a:cubicBezTo>
                  <a:pt x="292" y="349"/>
                  <a:pt x="292" y="349"/>
                  <a:pt x="292" y="349"/>
                </a:cubicBezTo>
                <a:cubicBezTo>
                  <a:pt x="292" y="349"/>
                  <a:pt x="293" y="349"/>
                  <a:pt x="293" y="349"/>
                </a:cubicBezTo>
                <a:cubicBezTo>
                  <a:pt x="293" y="349"/>
                  <a:pt x="293" y="349"/>
                  <a:pt x="293" y="349"/>
                </a:cubicBezTo>
                <a:cubicBezTo>
                  <a:pt x="293" y="349"/>
                  <a:pt x="293" y="350"/>
                  <a:pt x="293" y="351"/>
                </a:cubicBezTo>
                <a:cubicBezTo>
                  <a:pt x="293" y="351"/>
                  <a:pt x="293" y="351"/>
                  <a:pt x="293" y="351"/>
                </a:cubicBezTo>
                <a:cubicBezTo>
                  <a:pt x="293" y="351"/>
                  <a:pt x="293" y="351"/>
                  <a:pt x="293" y="351"/>
                </a:cubicBezTo>
                <a:cubicBezTo>
                  <a:pt x="293" y="351"/>
                  <a:pt x="293" y="351"/>
                  <a:pt x="293" y="351"/>
                </a:cubicBezTo>
                <a:cubicBezTo>
                  <a:pt x="293" y="351"/>
                  <a:pt x="293" y="351"/>
                  <a:pt x="293" y="351"/>
                </a:cubicBezTo>
                <a:cubicBezTo>
                  <a:pt x="293" y="352"/>
                  <a:pt x="293" y="354"/>
                  <a:pt x="291" y="354"/>
                </a:cubicBezTo>
                <a:cubicBezTo>
                  <a:pt x="291" y="354"/>
                  <a:pt x="291" y="354"/>
                  <a:pt x="291" y="354"/>
                </a:cubicBezTo>
                <a:cubicBezTo>
                  <a:pt x="290" y="355"/>
                  <a:pt x="289" y="355"/>
                  <a:pt x="288" y="354"/>
                </a:cubicBezTo>
                <a:cubicBezTo>
                  <a:pt x="288" y="354"/>
                  <a:pt x="288" y="354"/>
                  <a:pt x="288" y="354"/>
                </a:cubicBezTo>
                <a:cubicBezTo>
                  <a:pt x="251" y="333"/>
                  <a:pt x="251" y="333"/>
                  <a:pt x="251" y="333"/>
                </a:cubicBezTo>
                <a:cubicBezTo>
                  <a:pt x="251" y="333"/>
                  <a:pt x="252" y="334"/>
                  <a:pt x="252" y="334"/>
                </a:cubicBezTo>
                <a:cubicBezTo>
                  <a:pt x="252" y="334"/>
                  <a:pt x="252" y="334"/>
                  <a:pt x="252" y="334"/>
                </a:cubicBezTo>
                <a:cubicBezTo>
                  <a:pt x="260" y="340"/>
                  <a:pt x="266" y="344"/>
                  <a:pt x="268" y="347"/>
                </a:cubicBezTo>
                <a:cubicBezTo>
                  <a:pt x="268" y="347"/>
                  <a:pt x="268" y="347"/>
                  <a:pt x="268" y="347"/>
                </a:cubicBezTo>
                <a:cubicBezTo>
                  <a:pt x="269" y="348"/>
                  <a:pt x="270" y="349"/>
                  <a:pt x="270" y="351"/>
                </a:cubicBezTo>
                <a:cubicBezTo>
                  <a:pt x="270" y="351"/>
                  <a:pt x="270" y="351"/>
                  <a:pt x="270" y="351"/>
                </a:cubicBezTo>
                <a:cubicBezTo>
                  <a:pt x="270" y="351"/>
                  <a:pt x="270" y="352"/>
                  <a:pt x="269" y="353"/>
                </a:cubicBezTo>
                <a:cubicBezTo>
                  <a:pt x="269" y="353"/>
                  <a:pt x="269" y="353"/>
                  <a:pt x="269" y="353"/>
                </a:cubicBezTo>
                <a:cubicBezTo>
                  <a:pt x="268" y="355"/>
                  <a:pt x="266" y="355"/>
                  <a:pt x="264" y="354"/>
                </a:cubicBezTo>
                <a:cubicBezTo>
                  <a:pt x="264" y="354"/>
                  <a:pt x="264" y="354"/>
                  <a:pt x="264" y="354"/>
                </a:cubicBezTo>
                <a:cubicBezTo>
                  <a:pt x="264" y="354"/>
                  <a:pt x="256" y="349"/>
                  <a:pt x="242" y="341"/>
                </a:cubicBezTo>
                <a:cubicBezTo>
                  <a:pt x="242" y="341"/>
                  <a:pt x="242" y="341"/>
                  <a:pt x="242" y="341"/>
                </a:cubicBezTo>
                <a:cubicBezTo>
                  <a:pt x="244" y="343"/>
                  <a:pt x="246" y="345"/>
                  <a:pt x="248" y="347"/>
                </a:cubicBezTo>
                <a:cubicBezTo>
                  <a:pt x="248" y="347"/>
                  <a:pt x="248" y="347"/>
                  <a:pt x="248" y="347"/>
                </a:cubicBezTo>
                <a:cubicBezTo>
                  <a:pt x="248" y="347"/>
                  <a:pt x="249" y="348"/>
                  <a:pt x="249" y="350"/>
                </a:cubicBezTo>
                <a:cubicBezTo>
                  <a:pt x="249" y="350"/>
                  <a:pt x="249" y="350"/>
                  <a:pt x="249" y="350"/>
                </a:cubicBezTo>
                <a:cubicBezTo>
                  <a:pt x="249" y="351"/>
                  <a:pt x="249" y="352"/>
                  <a:pt x="249" y="352"/>
                </a:cubicBezTo>
                <a:cubicBezTo>
                  <a:pt x="249" y="352"/>
                  <a:pt x="249" y="352"/>
                  <a:pt x="249" y="352"/>
                </a:cubicBezTo>
                <a:cubicBezTo>
                  <a:pt x="248" y="354"/>
                  <a:pt x="245" y="355"/>
                  <a:pt x="244" y="354"/>
                </a:cubicBezTo>
                <a:cubicBezTo>
                  <a:pt x="244" y="354"/>
                  <a:pt x="244" y="354"/>
                  <a:pt x="244" y="354"/>
                </a:cubicBezTo>
                <a:cubicBezTo>
                  <a:pt x="149" y="301"/>
                  <a:pt x="149" y="301"/>
                  <a:pt x="149" y="301"/>
                </a:cubicBezTo>
                <a:cubicBezTo>
                  <a:pt x="222" y="346"/>
                  <a:pt x="222" y="346"/>
                  <a:pt x="222" y="346"/>
                </a:cubicBezTo>
                <a:cubicBezTo>
                  <a:pt x="223" y="347"/>
                  <a:pt x="223" y="348"/>
                  <a:pt x="224" y="349"/>
                </a:cubicBezTo>
                <a:cubicBezTo>
                  <a:pt x="224" y="349"/>
                  <a:pt x="224" y="349"/>
                  <a:pt x="224" y="349"/>
                </a:cubicBezTo>
                <a:cubicBezTo>
                  <a:pt x="224" y="350"/>
                  <a:pt x="223" y="351"/>
                  <a:pt x="223" y="352"/>
                </a:cubicBezTo>
                <a:cubicBezTo>
                  <a:pt x="223" y="352"/>
                  <a:pt x="223" y="352"/>
                  <a:pt x="223" y="352"/>
                </a:cubicBezTo>
                <a:cubicBezTo>
                  <a:pt x="221" y="353"/>
                  <a:pt x="220" y="353"/>
                  <a:pt x="220" y="353"/>
                </a:cubicBezTo>
                <a:cubicBezTo>
                  <a:pt x="220" y="353"/>
                  <a:pt x="220" y="353"/>
                  <a:pt x="220" y="353"/>
                </a:cubicBezTo>
                <a:cubicBezTo>
                  <a:pt x="218" y="353"/>
                  <a:pt x="217" y="353"/>
                  <a:pt x="216" y="352"/>
                </a:cubicBezTo>
                <a:cubicBezTo>
                  <a:pt x="216" y="352"/>
                  <a:pt x="216" y="352"/>
                  <a:pt x="216" y="352"/>
                </a:cubicBezTo>
                <a:cubicBezTo>
                  <a:pt x="214" y="352"/>
                  <a:pt x="213" y="351"/>
                  <a:pt x="211" y="350"/>
                </a:cubicBezTo>
                <a:cubicBezTo>
                  <a:pt x="211" y="350"/>
                  <a:pt x="211" y="350"/>
                  <a:pt x="211" y="350"/>
                </a:cubicBezTo>
                <a:cubicBezTo>
                  <a:pt x="207" y="348"/>
                  <a:pt x="202" y="346"/>
                  <a:pt x="196" y="342"/>
                </a:cubicBezTo>
                <a:cubicBezTo>
                  <a:pt x="196" y="342"/>
                  <a:pt x="196" y="342"/>
                  <a:pt x="196" y="342"/>
                </a:cubicBezTo>
                <a:cubicBezTo>
                  <a:pt x="184" y="336"/>
                  <a:pt x="168" y="327"/>
                  <a:pt x="150" y="317"/>
                </a:cubicBezTo>
                <a:cubicBezTo>
                  <a:pt x="150" y="317"/>
                  <a:pt x="150" y="317"/>
                  <a:pt x="150" y="317"/>
                </a:cubicBezTo>
                <a:cubicBezTo>
                  <a:pt x="141" y="312"/>
                  <a:pt x="132" y="307"/>
                  <a:pt x="123" y="302"/>
                </a:cubicBezTo>
                <a:cubicBezTo>
                  <a:pt x="123" y="302"/>
                  <a:pt x="123" y="302"/>
                  <a:pt x="123" y="302"/>
                </a:cubicBezTo>
                <a:cubicBezTo>
                  <a:pt x="161" y="325"/>
                  <a:pt x="195" y="345"/>
                  <a:pt x="197" y="346"/>
                </a:cubicBezTo>
                <a:cubicBezTo>
                  <a:pt x="197" y="346"/>
                  <a:pt x="197" y="346"/>
                  <a:pt x="197" y="346"/>
                </a:cubicBezTo>
                <a:cubicBezTo>
                  <a:pt x="197" y="346"/>
                  <a:pt x="197" y="346"/>
                  <a:pt x="197" y="346"/>
                </a:cubicBezTo>
                <a:cubicBezTo>
                  <a:pt x="197" y="346"/>
                  <a:pt x="197" y="346"/>
                  <a:pt x="197" y="346"/>
                </a:cubicBezTo>
                <a:cubicBezTo>
                  <a:pt x="197" y="346"/>
                  <a:pt x="197" y="346"/>
                  <a:pt x="197" y="346"/>
                </a:cubicBezTo>
                <a:cubicBezTo>
                  <a:pt x="197" y="346"/>
                  <a:pt x="197" y="346"/>
                  <a:pt x="197" y="346"/>
                </a:cubicBezTo>
                <a:cubicBezTo>
                  <a:pt x="199" y="347"/>
                  <a:pt x="200" y="350"/>
                  <a:pt x="199" y="352"/>
                </a:cubicBezTo>
                <a:cubicBezTo>
                  <a:pt x="199" y="352"/>
                  <a:pt x="199" y="352"/>
                  <a:pt x="199" y="352"/>
                </a:cubicBezTo>
                <a:cubicBezTo>
                  <a:pt x="198" y="353"/>
                  <a:pt x="195" y="354"/>
                  <a:pt x="194" y="353"/>
                </a:cubicBezTo>
                <a:cubicBezTo>
                  <a:pt x="194" y="353"/>
                  <a:pt x="194" y="353"/>
                  <a:pt x="194" y="353"/>
                </a:cubicBezTo>
                <a:cubicBezTo>
                  <a:pt x="194" y="353"/>
                  <a:pt x="194" y="353"/>
                  <a:pt x="194" y="353"/>
                </a:cubicBezTo>
                <a:cubicBezTo>
                  <a:pt x="194" y="353"/>
                  <a:pt x="194" y="353"/>
                  <a:pt x="194" y="353"/>
                </a:cubicBezTo>
                <a:cubicBezTo>
                  <a:pt x="194" y="353"/>
                  <a:pt x="194" y="353"/>
                  <a:pt x="194" y="353"/>
                </a:cubicBezTo>
                <a:cubicBezTo>
                  <a:pt x="194" y="353"/>
                  <a:pt x="194" y="353"/>
                  <a:pt x="194" y="353"/>
                </a:cubicBezTo>
                <a:cubicBezTo>
                  <a:pt x="126" y="315"/>
                  <a:pt x="126" y="315"/>
                  <a:pt x="126" y="315"/>
                </a:cubicBezTo>
                <a:cubicBezTo>
                  <a:pt x="155" y="333"/>
                  <a:pt x="177" y="346"/>
                  <a:pt x="177" y="346"/>
                </a:cubicBezTo>
                <a:cubicBezTo>
                  <a:pt x="177" y="346"/>
                  <a:pt x="177" y="346"/>
                  <a:pt x="177" y="346"/>
                </a:cubicBezTo>
                <a:cubicBezTo>
                  <a:pt x="179" y="347"/>
                  <a:pt x="179" y="349"/>
                  <a:pt x="178" y="351"/>
                </a:cubicBezTo>
                <a:cubicBezTo>
                  <a:pt x="178" y="351"/>
                  <a:pt x="178" y="351"/>
                  <a:pt x="178" y="351"/>
                </a:cubicBezTo>
                <a:cubicBezTo>
                  <a:pt x="177" y="353"/>
                  <a:pt x="175" y="354"/>
                  <a:pt x="173" y="353"/>
                </a:cubicBezTo>
                <a:cubicBezTo>
                  <a:pt x="173" y="353"/>
                  <a:pt x="173" y="353"/>
                  <a:pt x="173" y="353"/>
                </a:cubicBezTo>
                <a:cubicBezTo>
                  <a:pt x="84" y="305"/>
                  <a:pt x="84" y="305"/>
                  <a:pt x="84" y="305"/>
                </a:cubicBezTo>
                <a:cubicBezTo>
                  <a:pt x="100" y="315"/>
                  <a:pt x="116" y="324"/>
                  <a:pt x="128" y="331"/>
                </a:cubicBezTo>
                <a:cubicBezTo>
                  <a:pt x="128" y="331"/>
                  <a:pt x="128" y="331"/>
                  <a:pt x="128" y="331"/>
                </a:cubicBezTo>
                <a:cubicBezTo>
                  <a:pt x="141" y="339"/>
                  <a:pt x="150" y="344"/>
                  <a:pt x="151" y="345"/>
                </a:cubicBezTo>
                <a:cubicBezTo>
                  <a:pt x="151" y="345"/>
                  <a:pt x="151" y="345"/>
                  <a:pt x="151" y="345"/>
                </a:cubicBezTo>
                <a:cubicBezTo>
                  <a:pt x="151" y="345"/>
                  <a:pt x="151" y="345"/>
                  <a:pt x="151" y="345"/>
                </a:cubicBezTo>
                <a:cubicBezTo>
                  <a:pt x="151" y="345"/>
                  <a:pt x="151" y="345"/>
                  <a:pt x="151" y="345"/>
                </a:cubicBezTo>
                <a:cubicBezTo>
                  <a:pt x="151" y="345"/>
                  <a:pt x="151" y="345"/>
                  <a:pt x="151" y="345"/>
                </a:cubicBezTo>
                <a:cubicBezTo>
                  <a:pt x="151" y="345"/>
                  <a:pt x="151" y="345"/>
                  <a:pt x="151" y="345"/>
                </a:cubicBezTo>
                <a:cubicBezTo>
                  <a:pt x="151" y="345"/>
                  <a:pt x="151" y="345"/>
                  <a:pt x="151" y="345"/>
                </a:cubicBezTo>
                <a:cubicBezTo>
                  <a:pt x="151" y="345"/>
                  <a:pt x="151" y="345"/>
                  <a:pt x="151" y="345"/>
                </a:cubicBezTo>
                <a:cubicBezTo>
                  <a:pt x="151" y="345"/>
                  <a:pt x="151" y="345"/>
                  <a:pt x="151" y="345"/>
                </a:cubicBezTo>
                <a:cubicBezTo>
                  <a:pt x="151" y="345"/>
                  <a:pt x="151" y="345"/>
                  <a:pt x="151" y="345"/>
                </a:cubicBezTo>
                <a:cubicBezTo>
                  <a:pt x="151" y="345"/>
                  <a:pt x="151" y="345"/>
                  <a:pt x="151" y="345"/>
                </a:cubicBezTo>
                <a:cubicBezTo>
                  <a:pt x="152" y="346"/>
                  <a:pt x="152" y="346"/>
                  <a:pt x="152" y="346"/>
                </a:cubicBezTo>
                <a:cubicBezTo>
                  <a:pt x="152" y="346"/>
                  <a:pt x="152" y="346"/>
                  <a:pt x="152" y="346"/>
                </a:cubicBezTo>
                <a:cubicBezTo>
                  <a:pt x="152" y="346"/>
                  <a:pt x="152" y="347"/>
                  <a:pt x="152" y="348"/>
                </a:cubicBezTo>
                <a:cubicBezTo>
                  <a:pt x="152" y="348"/>
                  <a:pt x="152" y="348"/>
                  <a:pt x="152" y="348"/>
                </a:cubicBezTo>
                <a:cubicBezTo>
                  <a:pt x="152" y="348"/>
                  <a:pt x="152" y="348"/>
                  <a:pt x="152" y="348"/>
                </a:cubicBezTo>
                <a:cubicBezTo>
                  <a:pt x="152" y="348"/>
                  <a:pt x="152" y="348"/>
                  <a:pt x="152" y="348"/>
                </a:cubicBezTo>
                <a:cubicBezTo>
                  <a:pt x="152" y="348"/>
                  <a:pt x="152" y="348"/>
                  <a:pt x="152" y="348"/>
                </a:cubicBezTo>
                <a:cubicBezTo>
                  <a:pt x="152" y="349"/>
                  <a:pt x="152" y="350"/>
                  <a:pt x="151" y="351"/>
                </a:cubicBezTo>
                <a:cubicBezTo>
                  <a:pt x="151" y="351"/>
                  <a:pt x="151" y="351"/>
                  <a:pt x="151" y="351"/>
                </a:cubicBezTo>
                <a:cubicBezTo>
                  <a:pt x="149" y="352"/>
                  <a:pt x="148" y="352"/>
                  <a:pt x="147" y="351"/>
                </a:cubicBezTo>
                <a:cubicBezTo>
                  <a:pt x="147" y="351"/>
                  <a:pt x="147" y="351"/>
                  <a:pt x="147" y="351"/>
                </a:cubicBezTo>
                <a:cubicBezTo>
                  <a:pt x="147" y="351"/>
                  <a:pt x="134" y="344"/>
                  <a:pt x="117" y="334"/>
                </a:cubicBezTo>
                <a:cubicBezTo>
                  <a:pt x="117" y="334"/>
                  <a:pt x="117" y="334"/>
                  <a:pt x="117" y="334"/>
                </a:cubicBezTo>
                <a:cubicBezTo>
                  <a:pt x="125" y="339"/>
                  <a:pt x="131" y="343"/>
                  <a:pt x="134" y="346"/>
                </a:cubicBezTo>
                <a:cubicBezTo>
                  <a:pt x="134" y="346"/>
                  <a:pt x="134" y="346"/>
                  <a:pt x="134" y="346"/>
                </a:cubicBezTo>
                <a:cubicBezTo>
                  <a:pt x="135" y="347"/>
                  <a:pt x="136" y="347"/>
                  <a:pt x="137" y="348"/>
                </a:cubicBezTo>
                <a:cubicBezTo>
                  <a:pt x="137" y="348"/>
                  <a:pt x="137" y="348"/>
                  <a:pt x="137" y="348"/>
                </a:cubicBezTo>
                <a:cubicBezTo>
                  <a:pt x="137" y="348"/>
                  <a:pt x="138" y="348"/>
                  <a:pt x="138" y="350"/>
                </a:cubicBezTo>
                <a:cubicBezTo>
                  <a:pt x="138" y="350"/>
                  <a:pt x="138" y="350"/>
                  <a:pt x="138" y="350"/>
                </a:cubicBezTo>
                <a:cubicBezTo>
                  <a:pt x="138" y="350"/>
                  <a:pt x="138" y="351"/>
                  <a:pt x="138" y="352"/>
                </a:cubicBezTo>
                <a:cubicBezTo>
                  <a:pt x="138" y="352"/>
                  <a:pt x="138" y="352"/>
                  <a:pt x="138" y="352"/>
                </a:cubicBezTo>
                <a:cubicBezTo>
                  <a:pt x="137" y="353"/>
                  <a:pt x="136" y="354"/>
                  <a:pt x="135" y="354"/>
                </a:cubicBezTo>
                <a:cubicBezTo>
                  <a:pt x="135" y="354"/>
                  <a:pt x="135" y="354"/>
                  <a:pt x="135" y="354"/>
                </a:cubicBezTo>
                <a:cubicBezTo>
                  <a:pt x="134" y="354"/>
                  <a:pt x="133" y="354"/>
                  <a:pt x="132" y="354"/>
                </a:cubicBezTo>
                <a:cubicBezTo>
                  <a:pt x="132" y="354"/>
                  <a:pt x="132" y="354"/>
                  <a:pt x="132" y="354"/>
                </a:cubicBezTo>
                <a:cubicBezTo>
                  <a:pt x="96" y="335"/>
                  <a:pt x="96" y="335"/>
                  <a:pt x="96" y="335"/>
                </a:cubicBezTo>
                <a:cubicBezTo>
                  <a:pt x="112" y="344"/>
                  <a:pt x="112" y="344"/>
                  <a:pt x="112" y="344"/>
                </a:cubicBezTo>
                <a:cubicBezTo>
                  <a:pt x="113" y="346"/>
                  <a:pt x="114" y="348"/>
                  <a:pt x="113" y="349"/>
                </a:cubicBezTo>
                <a:cubicBezTo>
                  <a:pt x="113" y="349"/>
                  <a:pt x="113" y="349"/>
                  <a:pt x="113" y="349"/>
                </a:cubicBezTo>
                <a:cubicBezTo>
                  <a:pt x="112" y="351"/>
                  <a:pt x="110" y="352"/>
                  <a:pt x="108" y="351"/>
                </a:cubicBezTo>
                <a:cubicBezTo>
                  <a:pt x="108" y="351"/>
                  <a:pt x="108" y="351"/>
                  <a:pt x="108" y="351"/>
                </a:cubicBezTo>
                <a:cubicBezTo>
                  <a:pt x="81" y="338"/>
                  <a:pt x="81" y="338"/>
                  <a:pt x="81" y="338"/>
                </a:cubicBezTo>
                <a:cubicBezTo>
                  <a:pt x="83" y="340"/>
                  <a:pt x="85" y="341"/>
                  <a:pt x="87" y="342"/>
                </a:cubicBezTo>
                <a:cubicBezTo>
                  <a:pt x="87" y="342"/>
                  <a:pt x="87" y="342"/>
                  <a:pt x="87" y="342"/>
                </a:cubicBezTo>
                <a:cubicBezTo>
                  <a:pt x="90" y="344"/>
                  <a:pt x="91" y="345"/>
                  <a:pt x="92" y="347"/>
                </a:cubicBezTo>
                <a:cubicBezTo>
                  <a:pt x="92" y="347"/>
                  <a:pt x="92" y="347"/>
                  <a:pt x="92" y="347"/>
                </a:cubicBezTo>
                <a:cubicBezTo>
                  <a:pt x="93" y="347"/>
                  <a:pt x="93" y="348"/>
                  <a:pt x="93" y="349"/>
                </a:cubicBezTo>
                <a:cubicBezTo>
                  <a:pt x="93" y="349"/>
                  <a:pt x="93" y="349"/>
                  <a:pt x="93" y="349"/>
                </a:cubicBezTo>
                <a:cubicBezTo>
                  <a:pt x="94" y="350"/>
                  <a:pt x="93" y="351"/>
                  <a:pt x="93" y="351"/>
                </a:cubicBezTo>
                <a:cubicBezTo>
                  <a:pt x="93" y="351"/>
                  <a:pt x="93" y="351"/>
                  <a:pt x="93" y="351"/>
                </a:cubicBezTo>
                <a:cubicBezTo>
                  <a:pt x="92" y="352"/>
                  <a:pt x="92" y="352"/>
                  <a:pt x="92" y="352"/>
                </a:cubicBezTo>
                <a:cubicBezTo>
                  <a:pt x="91" y="353"/>
                  <a:pt x="90" y="353"/>
                  <a:pt x="89" y="353"/>
                </a:cubicBezTo>
                <a:cubicBezTo>
                  <a:pt x="89" y="353"/>
                  <a:pt x="89" y="353"/>
                  <a:pt x="89" y="353"/>
                </a:cubicBezTo>
                <a:cubicBezTo>
                  <a:pt x="88" y="353"/>
                  <a:pt x="87" y="353"/>
                  <a:pt x="85" y="352"/>
                </a:cubicBezTo>
                <a:cubicBezTo>
                  <a:pt x="85" y="352"/>
                  <a:pt x="85" y="352"/>
                  <a:pt x="85" y="352"/>
                </a:cubicBezTo>
                <a:cubicBezTo>
                  <a:pt x="84" y="352"/>
                  <a:pt x="82" y="351"/>
                  <a:pt x="79" y="350"/>
                </a:cubicBezTo>
                <a:cubicBezTo>
                  <a:pt x="79" y="350"/>
                  <a:pt x="79" y="350"/>
                  <a:pt x="79" y="350"/>
                </a:cubicBezTo>
                <a:cubicBezTo>
                  <a:pt x="74" y="348"/>
                  <a:pt x="68" y="346"/>
                  <a:pt x="61" y="343"/>
                </a:cubicBezTo>
                <a:cubicBezTo>
                  <a:pt x="61" y="343"/>
                  <a:pt x="61" y="343"/>
                  <a:pt x="61" y="343"/>
                </a:cubicBezTo>
                <a:cubicBezTo>
                  <a:pt x="57" y="341"/>
                  <a:pt x="53" y="339"/>
                  <a:pt x="48" y="337"/>
                </a:cubicBezTo>
                <a:cubicBezTo>
                  <a:pt x="48" y="337"/>
                  <a:pt x="48" y="337"/>
                  <a:pt x="48" y="337"/>
                </a:cubicBezTo>
                <a:cubicBezTo>
                  <a:pt x="61" y="345"/>
                  <a:pt x="61" y="345"/>
                  <a:pt x="61" y="345"/>
                </a:cubicBezTo>
                <a:cubicBezTo>
                  <a:pt x="61" y="345"/>
                  <a:pt x="61" y="345"/>
                  <a:pt x="61" y="345"/>
                </a:cubicBezTo>
                <a:cubicBezTo>
                  <a:pt x="61" y="345"/>
                  <a:pt x="61" y="345"/>
                  <a:pt x="61" y="345"/>
                </a:cubicBezTo>
                <a:cubicBezTo>
                  <a:pt x="63" y="346"/>
                  <a:pt x="64" y="349"/>
                  <a:pt x="62" y="350"/>
                </a:cubicBezTo>
                <a:cubicBezTo>
                  <a:pt x="62" y="350"/>
                  <a:pt x="62" y="350"/>
                  <a:pt x="62" y="350"/>
                </a:cubicBezTo>
                <a:cubicBezTo>
                  <a:pt x="62" y="352"/>
                  <a:pt x="60" y="352"/>
                  <a:pt x="59" y="352"/>
                </a:cubicBezTo>
                <a:cubicBezTo>
                  <a:pt x="59" y="352"/>
                  <a:pt x="59" y="352"/>
                  <a:pt x="59" y="352"/>
                </a:cubicBezTo>
                <a:cubicBezTo>
                  <a:pt x="58" y="352"/>
                  <a:pt x="58" y="352"/>
                  <a:pt x="58" y="352"/>
                </a:cubicBezTo>
                <a:cubicBezTo>
                  <a:pt x="58" y="352"/>
                  <a:pt x="58" y="352"/>
                  <a:pt x="58" y="352"/>
                </a:cubicBezTo>
                <a:cubicBezTo>
                  <a:pt x="57" y="352"/>
                  <a:pt x="57" y="352"/>
                  <a:pt x="56" y="351"/>
                </a:cubicBezTo>
                <a:cubicBezTo>
                  <a:pt x="56" y="351"/>
                  <a:pt x="56" y="351"/>
                  <a:pt x="56" y="351"/>
                </a:cubicBezTo>
                <a:cubicBezTo>
                  <a:pt x="55" y="351"/>
                  <a:pt x="53" y="351"/>
                  <a:pt x="51" y="350"/>
                </a:cubicBezTo>
                <a:cubicBezTo>
                  <a:pt x="51" y="350"/>
                  <a:pt x="51" y="350"/>
                  <a:pt x="51" y="350"/>
                </a:cubicBezTo>
                <a:cubicBezTo>
                  <a:pt x="46" y="349"/>
                  <a:pt x="41" y="347"/>
                  <a:pt x="35" y="345"/>
                </a:cubicBezTo>
                <a:cubicBezTo>
                  <a:pt x="35" y="345"/>
                  <a:pt x="35" y="345"/>
                  <a:pt x="35" y="345"/>
                </a:cubicBezTo>
                <a:cubicBezTo>
                  <a:pt x="38" y="347"/>
                  <a:pt x="39" y="348"/>
                  <a:pt x="39" y="348"/>
                </a:cubicBezTo>
                <a:cubicBezTo>
                  <a:pt x="39" y="348"/>
                  <a:pt x="39" y="348"/>
                  <a:pt x="39" y="348"/>
                </a:cubicBezTo>
                <a:cubicBezTo>
                  <a:pt x="41" y="349"/>
                  <a:pt x="42" y="351"/>
                  <a:pt x="41" y="352"/>
                </a:cubicBezTo>
                <a:cubicBezTo>
                  <a:pt x="41" y="352"/>
                  <a:pt x="41" y="352"/>
                  <a:pt x="41" y="352"/>
                </a:cubicBezTo>
                <a:cubicBezTo>
                  <a:pt x="40" y="354"/>
                  <a:pt x="39" y="355"/>
                  <a:pt x="37" y="355"/>
                </a:cubicBezTo>
                <a:cubicBezTo>
                  <a:pt x="37" y="355"/>
                  <a:pt x="37" y="355"/>
                  <a:pt x="37" y="355"/>
                </a:cubicBezTo>
                <a:cubicBezTo>
                  <a:pt x="37" y="355"/>
                  <a:pt x="30" y="354"/>
                  <a:pt x="22" y="353"/>
                </a:cubicBezTo>
                <a:cubicBezTo>
                  <a:pt x="22" y="353"/>
                  <a:pt x="22" y="353"/>
                  <a:pt x="22" y="353"/>
                </a:cubicBezTo>
                <a:cubicBezTo>
                  <a:pt x="19" y="352"/>
                  <a:pt x="16" y="352"/>
                  <a:pt x="13" y="351"/>
                </a:cubicBezTo>
                <a:cubicBezTo>
                  <a:pt x="13" y="351"/>
                  <a:pt x="13" y="351"/>
                  <a:pt x="13" y="351"/>
                </a:cubicBezTo>
                <a:cubicBezTo>
                  <a:pt x="13" y="351"/>
                  <a:pt x="13" y="351"/>
                  <a:pt x="13" y="352"/>
                </a:cubicBezTo>
                <a:cubicBezTo>
                  <a:pt x="13" y="352"/>
                  <a:pt x="13" y="352"/>
                  <a:pt x="13" y="352"/>
                </a:cubicBezTo>
                <a:cubicBezTo>
                  <a:pt x="12" y="353"/>
                  <a:pt x="9" y="354"/>
                  <a:pt x="7" y="353"/>
                </a:cubicBezTo>
                <a:cubicBezTo>
                  <a:pt x="7" y="353"/>
                  <a:pt x="7" y="353"/>
                  <a:pt x="7" y="353"/>
                </a:cubicBezTo>
                <a:cubicBezTo>
                  <a:pt x="3" y="350"/>
                  <a:pt x="3" y="350"/>
                  <a:pt x="3" y="350"/>
                </a:cubicBezTo>
                <a:cubicBezTo>
                  <a:pt x="1" y="349"/>
                  <a:pt x="1" y="347"/>
                  <a:pt x="2" y="345"/>
                </a:cubicBezTo>
                <a:cubicBezTo>
                  <a:pt x="2" y="345"/>
                  <a:pt x="2" y="345"/>
                  <a:pt x="2" y="345"/>
                </a:cubicBezTo>
                <a:cubicBezTo>
                  <a:pt x="4" y="343"/>
                  <a:pt x="4" y="343"/>
                  <a:pt x="5" y="343"/>
                </a:cubicBezTo>
                <a:cubicBezTo>
                  <a:pt x="5" y="343"/>
                  <a:pt x="5" y="343"/>
                  <a:pt x="5" y="343"/>
                </a:cubicBezTo>
                <a:cubicBezTo>
                  <a:pt x="5" y="343"/>
                  <a:pt x="5" y="343"/>
                  <a:pt x="5" y="343"/>
                </a:cubicBezTo>
                <a:cubicBezTo>
                  <a:pt x="5" y="343"/>
                  <a:pt x="5" y="343"/>
                  <a:pt x="5" y="343"/>
                </a:cubicBezTo>
                <a:cubicBezTo>
                  <a:pt x="7" y="343"/>
                  <a:pt x="14" y="344"/>
                  <a:pt x="20" y="345"/>
                </a:cubicBezTo>
                <a:cubicBezTo>
                  <a:pt x="20" y="345"/>
                  <a:pt x="20" y="345"/>
                  <a:pt x="20" y="345"/>
                </a:cubicBezTo>
                <a:cubicBezTo>
                  <a:pt x="15" y="341"/>
                  <a:pt x="10" y="338"/>
                  <a:pt x="8" y="337"/>
                </a:cubicBezTo>
                <a:cubicBezTo>
                  <a:pt x="8" y="337"/>
                  <a:pt x="8" y="337"/>
                  <a:pt x="8" y="337"/>
                </a:cubicBezTo>
                <a:cubicBezTo>
                  <a:pt x="8" y="337"/>
                  <a:pt x="8" y="337"/>
                  <a:pt x="8" y="337"/>
                </a:cubicBezTo>
                <a:cubicBezTo>
                  <a:pt x="8" y="337"/>
                  <a:pt x="8" y="337"/>
                  <a:pt x="8" y="337"/>
                </a:cubicBezTo>
                <a:cubicBezTo>
                  <a:pt x="7" y="337"/>
                  <a:pt x="7" y="337"/>
                  <a:pt x="7" y="336"/>
                </a:cubicBezTo>
                <a:cubicBezTo>
                  <a:pt x="7" y="336"/>
                  <a:pt x="7" y="336"/>
                  <a:pt x="7" y="336"/>
                </a:cubicBezTo>
                <a:cubicBezTo>
                  <a:pt x="7" y="336"/>
                  <a:pt x="7" y="336"/>
                  <a:pt x="7" y="336"/>
                </a:cubicBezTo>
                <a:cubicBezTo>
                  <a:pt x="7" y="336"/>
                  <a:pt x="7" y="336"/>
                  <a:pt x="7" y="336"/>
                </a:cubicBezTo>
                <a:cubicBezTo>
                  <a:pt x="7" y="336"/>
                  <a:pt x="7" y="336"/>
                  <a:pt x="7" y="336"/>
                </a:cubicBezTo>
                <a:cubicBezTo>
                  <a:pt x="7" y="336"/>
                  <a:pt x="7" y="336"/>
                  <a:pt x="7" y="336"/>
                </a:cubicBezTo>
                <a:cubicBezTo>
                  <a:pt x="7" y="336"/>
                  <a:pt x="7" y="336"/>
                  <a:pt x="7" y="336"/>
                </a:cubicBezTo>
                <a:cubicBezTo>
                  <a:pt x="7" y="336"/>
                  <a:pt x="7" y="336"/>
                  <a:pt x="7" y="336"/>
                </a:cubicBezTo>
                <a:cubicBezTo>
                  <a:pt x="7" y="336"/>
                  <a:pt x="7" y="336"/>
                  <a:pt x="6" y="335"/>
                </a:cubicBezTo>
                <a:cubicBezTo>
                  <a:pt x="6" y="335"/>
                  <a:pt x="6" y="335"/>
                  <a:pt x="6" y="335"/>
                </a:cubicBezTo>
                <a:cubicBezTo>
                  <a:pt x="6" y="335"/>
                  <a:pt x="6" y="335"/>
                  <a:pt x="6" y="335"/>
                </a:cubicBezTo>
                <a:cubicBezTo>
                  <a:pt x="6" y="335"/>
                  <a:pt x="6" y="335"/>
                  <a:pt x="6" y="335"/>
                </a:cubicBezTo>
                <a:cubicBezTo>
                  <a:pt x="6" y="335"/>
                  <a:pt x="6" y="335"/>
                  <a:pt x="6" y="335"/>
                </a:cubicBezTo>
                <a:cubicBezTo>
                  <a:pt x="6" y="335"/>
                  <a:pt x="6" y="335"/>
                  <a:pt x="6" y="335"/>
                </a:cubicBezTo>
                <a:cubicBezTo>
                  <a:pt x="6" y="334"/>
                  <a:pt x="6" y="334"/>
                  <a:pt x="6" y="334"/>
                </a:cubicBezTo>
                <a:cubicBezTo>
                  <a:pt x="6" y="334"/>
                  <a:pt x="6" y="334"/>
                  <a:pt x="6" y="334"/>
                </a:cubicBezTo>
                <a:cubicBezTo>
                  <a:pt x="6" y="333"/>
                  <a:pt x="6" y="332"/>
                  <a:pt x="7" y="331"/>
                </a:cubicBezTo>
                <a:cubicBezTo>
                  <a:pt x="7" y="331"/>
                  <a:pt x="7" y="331"/>
                  <a:pt x="7" y="331"/>
                </a:cubicBezTo>
                <a:cubicBezTo>
                  <a:pt x="7" y="331"/>
                  <a:pt x="7" y="331"/>
                  <a:pt x="7" y="331"/>
                </a:cubicBezTo>
                <a:cubicBezTo>
                  <a:pt x="7" y="331"/>
                  <a:pt x="7" y="331"/>
                  <a:pt x="7" y="331"/>
                </a:cubicBezTo>
                <a:cubicBezTo>
                  <a:pt x="7" y="331"/>
                  <a:pt x="7" y="331"/>
                  <a:pt x="7" y="331"/>
                </a:cubicBezTo>
                <a:cubicBezTo>
                  <a:pt x="7" y="331"/>
                  <a:pt x="7" y="331"/>
                  <a:pt x="7" y="331"/>
                </a:cubicBezTo>
                <a:cubicBezTo>
                  <a:pt x="7" y="331"/>
                  <a:pt x="7" y="331"/>
                  <a:pt x="7" y="331"/>
                </a:cubicBezTo>
                <a:cubicBezTo>
                  <a:pt x="7" y="331"/>
                  <a:pt x="7" y="331"/>
                  <a:pt x="7" y="331"/>
                </a:cubicBezTo>
                <a:cubicBezTo>
                  <a:pt x="8" y="331"/>
                  <a:pt x="8" y="331"/>
                  <a:pt x="8" y="330"/>
                </a:cubicBezTo>
                <a:cubicBezTo>
                  <a:pt x="8" y="330"/>
                  <a:pt x="8" y="330"/>
                  <a:pt x="8" y="330"/>
                </a:cubicBezTo>
                <a:cubicBezTo>
                  <a:pt x="8" y="330"/>
                  <a:pt x="8" y="330"/>
                  <a:pt x="9" y="330"/>
                </a:cubicBezTo>
                <a:cubicBezTo>
                  <a:pt x="9" y="330"/>
                  <a:pt x="9" y="330"/>
                  <a:pt x="9" y="330"/>
                </a:cubicBezTo>
                <a:cubicBezTo>
                  <a:pt x="9" y="330"/>
                  <a:pt x="9" y="330"/>
                  <a:pt x="10" y="330"/>
                </a:cubicBezTo>
                <a:cubicBezTo>
                  <a:pt x="10" y="330"/>
                  <a:pt x="10" y="330"/>
                  <a:pt x="10" y="330"/>
                </a:cubicBezTo>
                <a:cubicBezTo>
                  <a:pt x="10" y="330"/>
                  <a:pt x="10" y="330"/>
                  <a:pt x="10" y="330"/>
                </a:cubicBezTo>
                <a:cubicBezTo>
                  <a:pt x="10" y="330"/>
                  <a:pt x="10" y="330"/>
                  <a:pt x="10" y="330"/>
                </a:cubicBezTo>
                <a:cubicBezTo>
                  <a:pt x="10" y="330"/>
                  <a:pt x="10" y="330"/>
                  <a:pt x="10" y="330"/>
                </a:cubicBezTo>
                <a:cubicBezTo>
                  <a:pt x="10" y="330"/>
                  <a:pt x="10" y="330"/>
                  <a:pt x="10" y="330"/>
                </a:cubicBezTo>
                <a:cubicBezTo>
                  <a:pt x="11" y="330"/>
                  <a:pt x="11" y="330"/>
                  <a:pt x="12" y="330"/>
                </a:cubicBezTo>
                <a:cubicBezTo>
                  <a:pt x="12" y="330"/>
                  <a:pt x="12" y="330"/>
                  <a:pt x="12" y="330"/>
                </a:cubicBezTo>
                <a:cubicBezTo>
                  <a:pt x="12" y="330"/>
                  <a:pt x="13" y="331"/>
                  <a:pt x="13" y="331"/>
                </a:cubicBezTo>
                <a:cubicBezTo>
                  <a:pt x="13" y="331"/>
                  <a:pt x="13" y="331"/>
                  <a:pt x="13" y="331"/>
                </a:cubicBezTo>
                <a:cubicBezTo>
                  <a:pt x="15" y="331"/>
                  <a:pt x="17" y="332"/>
                  <a:pt x="19" y="332"/>
                </a:cubicBezTo>
                <a:cubicBezTo>
                  <a:pt x="19" y="332"/>
                  <a:pt x="19" y="332"/>
                  <a:pt x="19" y="332"/>
                </a:cubicBezTo>
                <a:cubicBezTo>
                  <a:pt x="23" y="334"/>
                  <a:pt x="28" y="335"/>
                  <a:pt x="34" y="337"/>
                </a:cubicBezTo>
                <a:cubicBezTo>
                  <a:pt x="34" y="337"/>
                  <a:pt x="34" y="337"/>
                  <a:pt x="34" y="337"/>
                </a:cubicBezTo>
                <a:cubicBezTo>
                  <a:pt x="5" y="319"/>
                  <a:pt x="5" y="319"/>
                  <a:pt x="5" y="319"/>
                </a:cubicBezTo>
                <a:cubicBezTo>
                  <a:pt x="3" y="318"/>
                  <a:pt x="3" y="316"/>
                  <a:pt x="4" y="314"/>
                </a:cubicBezTo>
                <a:cubicBezTo>
                  <a:pt x="4" y="314"/>
                  <a:pt x="4" y="314"/>
                  <a:pt x="4" y="314"/>
                </a:cubicBezTo>
                <a:cubicBezTo>
                  <a:pt x="5" y="312"/>
                  <a:pt x="6" y="312"/>
                  <a:pt x="7" y="312"/>
                </a:cubicBezTo>
                <a:cubicBezTo>
                  <a:pt x="7" y="312"/>
                  <a:pt x="7" y="312"/>
                  <a:pt x="7" y="312"/>
                </a:cubicBezTo>
                <a:cubicBezTo>
                  <a:pt x="9" y="312"/>
                  <a:pt x="9" y="312"/>
                  <a:pt x="11" y="313"/>
                </a:cubicBezTo>
                <a:cubicBezTo>
                  <a:pt x="11" y="313"/>
                  <a:pt x="11" y="313"/>
                  <a:pt x="11" y="313"/>
                </a:cubicBezTo>
                <a:cubicBezTo>
                  <a:pt x="12" y="314"/>
                  <a:pt x="14" y="314"/>
                  <a:pt x="17" y="315"/>
                </a:cubicBezTo>
                <a:cubicBezTo>
                  <a:pt x="17" y="315"/>
                  <a:pt x="17" y="315"/>
                  <a:pt x="17" y="315"/>
                </a:cubicBezTo>
                <a:cubicBezTo>
                  <a:pt x="21" y="317"/>
                  <a:pt x="27" y="320"/>
                  <a:pt x="34" y="323"/>
                </a:cubicBezTo>
                <a:cubicBezTo>
                  <a:pt x="34" y="323"/>
                  <a:pt x="34" y="323"/>
                  <a:pt x="34" y="323"/>
                </a:cubicBezTo>
                <a:cubicBezTo>
                  <a:pt x="43" y="326"/>
                  <a:pt x="52" y="331"/>
                  <a:pt x="61" y="334"/>
                </a:cubicBezTo>
                <a:cubicBezTo>
                  <a:pt x="61" y="334"/>
                  <a:pt x="61" y="334"/>
                  <a:pt x="61" y="334"/>
                </a:cubicBezTo>
                <a:cubicBezTo>
                  <a:pt x="57" y="332"/>
                  <a:pt x="52" y="329"/>
                  <a:pt x="48" y="327"/>
                </a:cubicBezTo>
                <a:cubicBezTo>
                  <a:pt x="48" y="327"/>
                  <a:pt x="48" y="327"/>
                  <a:pt x="48" y="327"/>
                </a:cubicBezTo>
                <a:cubicBezTo>
                  <a:pt x="28" y="315"/>
                  <a:pt x="8" y="303"/>
                  <a:pt x="8" y="303"/>
                </a:cubicBezTo>
                <a:cubicBezTo>
                  <a:pt x="8" y="303"/>
                  <a:pt x="8" y="303"/>
                  <a:pt x="8" y="303"/>
                </a:cubicBezTo>
                <a:cubicBezTo>
                  <a:pt x="7" y="302"/>
                  <a:pt x="6" y="300"/>
                  <a:pt x="7" y="298"/>
                </a:cubicBezTo>
                <a:cubicBezTo>
                  <a:pt x="7" y="298"/>
                  <a:pt x="7" y="298"/>
                  <a:pt x="7" y="298"/>
                </a:cubicBezTo>
                <a:cubicBezTo>
                  <a:pt x="8" y="296"/>
                  <a:pt x="10" y="296"/>
                  <a:pt x="12" y="297"/>
                </a:cubicBezTo>
                <a:cubicBezTo>
                  <a:pt x="12" y="297"/>
                  <a:pt x="12" y="297"/>
                  <a:pt x="12" y="297"/>
                </a:cubicBezTo>
                <a:cubicBezTo>
                  <a:pt x="50" y="315"/>
                  <a:pt x="50" y="315"/>
                  <a:pt x="50" y="315"/>
                </a:cubicBezTo>
                <a:cubicBezTo>
                  <a:pt x="8" y="288"/>
                  <a:pt x="8" y="288"/>
                  <a:pt x="8" y="288"/>
                </a:cubicBezTo>
                <a:cubicBezTo>
                  <a:pt x="6" y="287"/>
                  <a:pt x="5" y="285"/>
                  <a:pt x="6" y="283"/>
                </a:cubicBezTo>
                <a:cubicBezTo>
                  <a:pt x="6" y="283"/>
                  <a:pt x="6" y="283"/>
                  <a:pt x="6" y="283"/>
                </a:cubicBezTo>
                <a:cubicBezTo>
                  <a:pt x="7" y="281"/>
                  <a:pt x="9" y="281"/>
                  <a:pt x="11" y="282"/>
                </a:cubicBezTo>
                <a:cubicBezTo>
                  <a:pt x="11" y="282"/>
                  <a:pt x="11" y="282"/>
                  <a:pt x="11" y="282"/>
                </a:cubicBezTo>
                <a:cubicBezTo>
                  <a:pt x="55" y="305"/>
                  <a:pt x="55" y="305"/>
                  <a:pt x="55" y="305"/>
                </a:cubicBezTo>
                <a:cubicBezTo>
                  <a:pt x="29" y="289"/>
                  <a:pt x="6" y="275"/>
                  <a:pt x="6" y="275"/>
                </a:cubicBezTo>
                <a:cubicBezTo>
                  <a:pt x="6" y="275"/>
                  <a:pt x="6" y="275"/>
                  <a:pt x="6" y="275"/>
                </a:cubicBezTo>
                <a:cubicBezTo>
                  <a:pt x="4" y="274"/>
                  <a:pt x="4" y="272"/>
                  <a:pt x="5" y="270"/>
                </a:cubicBezTo>
                <a:cubicBezTo>
                  <a:pt x="5" y="270"/>
                  <a:pt x="5" y="270"/>
                  <a:pt x="5" y="270"/>
                </a:cubicBezTo>
                <a:cubicBezTo>
                  <a:pt x="6" y="268"/>
                  <a:pt x="8" y="268"/>
                  <a:pt x="8" y="268"/>
                </a:cubicBezTo>
                <a:cubicBezTo>
                  <a:pt x="8" y="268"/>
                  <a:pt x="8" y="268"/>
                  <a:pt x="8" y="268"/>
                </a:cubicBezTo>
                <a:cubicBezTo>
                  <a:pt x="10" y="268"/>
                  <a:pt x="11" y="269"/>
                  <a:pt x="12" y="269"/>
                </a:cubicBezTo>
                <a:cubicBezTo>
                  <a:pt x="12" y="269"/>
                  <a:pt x="12" y="269"/>
                  <a:pt x="12" y="269"/>
                </a:cubicBezTo>
                <a:cubicBezTo>
                  <a:pt x="13" y="269"/>
                  <a:pt x="13" y="269"/>
                  <a:pt x="13" y="269"/>
                </a:cubicBezTo>
                <a:cubicBezTo>
                  <a:pt x="13" y="269"/>
                  <a:pt x="13" y="269"/>
                  <a:pt x="13" y="269"/>
                </a:cubicBezTo>
                <a:cubicBezTo>
                  <a:pt x="13" y="269"/>
                  <a:pt x="12" y="269"/>
                  <a:pt x="12" y="269"/>
                </a:cubicBezTo>
                <a:cubicBezTo>
                  <a:pt x="12" y="269"/>
                  <a:pt x="12" y="269"/>
                  <a:pt x="12" y="269"/>
                </a:cubicBezTo>
                <a:cubicBezTo>
                  <a:pt x="7" y="265"/>
                  <a:pt x="4" y="263"/>
                  <a:pt x="3" y="261"/>
                </a:cubicBezTo>
                <a:cubicBezTo>
                  <a:pt x="3" y="261"/>
                  <a:pt x="3" y="261"/>
                  <a:pt x="3" y="261"/>
                </a:cubicBezTo>
                <a:cubicBezTo>
                  <a:pt x="2" y="261"/>
                  <a:pt x="1" y="261"/>
                  <a:pt x="1" y="258"/>
                </a:cubicBezTo>
                <a:cubicBezTo>
                  <a:pt x="1" y="258"/>
                  <a:pt x="1" y="258"/>
                  <a:pt x="1" y="258"/>
                </a:cubicBezTo>
                <a:cubicBezTo>
                  <a:pt x="1" y="258"/>
                  <a:pt x="1" y="256"/>
                  <a:pt x="3" y="255"/>
                </a:cubicBezTo>
                <a:cubicBezTo>
                  <a:pt x="3" y="255"/>
                  <a:pt x="3" y="255"/>
                  <a:pt x="3" y="255"/>
                </a:cubicBezTo>
                <a:cubicBezTo>
                  <a:pt x="4" y="254"/>
                  <a:pt x="6" y="254"/>
                  <a:pt x="7" y="255"/>
                </a:cubicBezTo>
                <a:cubicBezTo>
                  <a:pt x="7" y="255"/>
                  <a:pt x="7" y="255"/>
                  <a:pt x="7" y="255"/>
                </a:cubicBezTo>
                <a:cubicBezTo>
                  <a:pt x="60" y="283"/>
                  <a:pt x="60" y="283"/>
                  <a:pt x="60" y="283"/>
                </a:cubicBezTo>
                <a:cubicBezTo>
                  <a:pt x="35" y="268"/>
                  <a:pt x="14" y="254"/>
                  <a:pt x="6" y="249"/>
                </a:cubicBezTo>
                <a:cubicBezTo>
                  <a:pt x="6" y="249"/>
                  <a:pt x="6" y="249"/>
                  <a:pt x="6" y="249"/>
                </a:cubicBezTo>
                <a:cubicBezTo>
                  <a:pt x="4" y="248"/>
                  <a:pt x="3" y="247"/>
                  <a:pt x="2" y="246"/>
                </a:cubicBezTo>
                <a:cubicBezTo>
                  <a:pt x="2" y="246"/>
                  <a:pt x="2" y="246"/>
                  <a:pt x="2" y="246"/>
                </a:cubicBezTo>
                <a:cubicBezTo>
                  <a:pt x="2" y="245"/>
                  <a:pt x="2" y="245"/>
                  <a:pt x="1" y="243"/>
                </a:cubicBezTo>
                <a:cubicBezTo>
                  <a:pt x="1" y="243"/>
                  <a:pt x="1" y="243"/>
                  <a:pt x="1" y="243"/>
                </a:cubicBezTo>
                <a:cubicBezTo>
                  <a:pt x="1" y="243"/>
                  <a:pt x="1" y="243"/>
                  <a:pt x="1" y="243"/>
                </a:cubicBezTo>
                <a:cubicBezTo>
                  <a:pt x="1" y="243"/>
                  <a:pt x="1" y="243"/>
                  <a:pt x="2" y="242"/>
                </a:cubicBezTo>
                <a:cubicBezTo>
                  <a:pt x="2" y="242"/>
                  <a:pt x="2" y="242"/>
                  <a:pt x="2" y="242"/>
                </a:cubicBezTo>
                <a:cubicBezTo>
                  <a:pt x="2" y="241"/>
                  <a:pt x="3" y="239"/>
                  <a:pt x="5" y="239"/>
                </a:cubicBezTo>
                <a:cubicBezTo>
                  <a:pt x="5" y="239"/>
                  <a:pt x="5" y="239"/>
                  <a:pt x="5" y="239"/>
                </a:cubicBezTo>
                <a:cubicBezTo>
                  <a:pt x="5" y="239"/>
                  <a:pt x="6" y="239"/>
                  <a:pt x="7" y="240"/>
                </a:cubicBezTo>
                <a:cubicBezTo>
                  <a:pt x="7" y="240"/>
                  <a:pt x="7" y="240"/>
                  <a:pt x="7" y="240"/>
                </a:cubicBezTo>
                <a:cubicBezTo>
                  <a:pt x="25" y="250"/>
                  <a:pt x="25" y="250"/>
                  <a:pt x="25" y="250"/>
                </a:cubicBezTo>
                <a:cubicBezTo>
                  <a:pt x="23" y="248"/>
                  <a:pt x="21" y="247"/>
                  <a:pt x="19" y="246"/>
                </a:cubicBezTo>
                <a:cubicBezTo>
                  <a:pt x="19" y="246"/>
                  <a:pt x="19" y="246"/>
                  <a:pt x="19" y="246"/>
                </a:cubicBezTo>
                <a:cubicBezTo>
                  <a:pt x="13" y="242"/>
                  <a:pt x="9" y="239"/>
                  <a:pt x="7" y="237"/>
                </a:cubicBezTo>
                <a:cubicBezTo>
                  <a:pt x="7" y="237"/>
                  <a:pt x="7" y="237"/>
                  <a:pt x="7" y="237"/>
                </a:cubicBezTo>
                <a:cubicBezTo>
                  <a:pt x="7" y="236"/>
                  <a:pt x="6" y="236"/>
                  <a:pt x="6" y="234"/>
                </a:cubicBezTo>
                <a:cubicBezTo>
                  <a:pt x="6" y="234"/>
                  <a:pt x="6" y="234"/>
                  <a:pt x="6" y="234"/>
                </a:cubicBezTo>
                <a:cubicBezTo>
                  <a:pt x="6" y="234"/>
                  <a:pt x="6" y="233"/>
                  <a:pt x="6" y="232"/>
                </a:cubicBezTo>
                <a:cubicBezTo>
                  <a:pt x="6" y="232"/>
                  <a:pt x="6" y="232"/>
                  <a:pt x="6" y="232"/>
                </a:cubicBezTo>
                <a:cubicBezTo>
                  <a:pt x="6" y="232"/>
                  <a:pt x="6" y="232"/>
                  <a:pt x="6" y="231"/>
                </a:cubicBezTo>
                <a:cubicBezTo>
                  <a:pt x="6" y="231"/>
                  <a:pt x="6" y="231"/>
                  <a:pt x="6" y="231"/>
                </a:cubicBezTo>
                <a:cubicBezTo>
                  <a:pt x="7" y="231"/>
                  <a:pt x="8" y="230"/>
                  <a:pt x="10" y="230"/>
                </a:cubicBezTo>
                <a:cubicBezTo>
                  <a:pt x="10" y="230"/>
                  <a:pt x="10" y="230"/>
                  <a:pt x="10" y="230"/>
                </a:cubicBezTo>
                <a:cubicBezTo>
                  <a:pt x="11" y="230"/>
                  <a:pt x="11" y="230"/>
                  <a:pt x="11" y="230"/>
                </a:cubicBezTo>
                <a:cubicBezTo>
                  <a:pt x="11" y="230"/>
                  <a:pt x="11" y="230"/>
                  <a:pt x="11" y="230"/>
                </a:cubicBezTo>
                <a:cubicBezTo>
                  <a:pt x="11" y="230"/>
                  <a:pt x="12" y="230"/>
                  <a:pt x="12" y="230"/>
                </a:cubicBezTo>
                <a:cubicBezTo>
                  <a:pt x="12" y="230"/>
                  <a:pt x="12" y="230"/>
                  <a:pt x="12" y="230"/>
                </a:cubicBezTo>
                <a:cubicBezTo>
                  <a:pt x="12" y="231"/>
                  <a:pt x="13" y="231"/>
                  <a:pt x="13" y="231"/>
                </a:cubicBezTo>
                <a:cubicBezTo>
                  <a:pt x="13" y="231"/>
                  <a:pt x="13" y="231"/>
                  <a:pt x="13" y="231"/>
                </a:cubicBezTo>
                <a:cubicBezTo>
                  <a:pt x="15" y="232"/>
                  <a:pt x="16" y="233"/>
                  <a:pt x="19" y="234"/>
                </a:cubicBezTo>
                <a:cubicBezTo>
                  <a:pt x="19" y="234"/>
                  <a:pt x="19" y="234"/>
                  <a:pt x="19" y="234"/>
                </a:cubicBezTo>
                <a:cubicBezTo>
                  <a:pt x="23" y="236"/>
                  <a:pt x="29" y="240"/>
                  <a:pt x="36" y="244"/>
                </a:cubicBezTo>
                <a:cubicBezTo>
                  <a:pt x="36" y="244"/>
                  <a:pt x="36" y="244"/>
                  <a:pt x="36" y="244"/>
                </a:cubicBezTo>
                <a:cubicBezTo>
                  <a:pt x="51" y="252"/>
                  <a:pt x="71" y="264"/>
                  <a:pt x="93" y="276"/>
                </a:cubicBezTo>
                <a:cubicBezTo>
                  <a:pt x="93" y="276"/>
                  <a:pt x="93" y="276"/>
                  <a:pt x="93" y="276"/>
                </a:cubicBezTo>
                <a:cubicBezTo>
                  <a:pt x="103" y="282"/>
                  <a:pt x="113" y="288"/>
                  <a:pt x="123" y="293"/>
                </a:cubicBezTo>
                <a:cubicBezTo>
                  <a:pt x="123" y="293"/>
                  <a:pt x="123" y="293"/>
                  <a:pt x="123" y="293"/>
                </a:cubicBezTo>
                <a:cubicBezTo>
                  <a:pt x="7" y="221"/>
                  <a:pt x="7" y="221"/>
                  <a:pt x="7" y="221"/>
                </a:cubicBezTo>
                <a:cubicBezTo>
                  <a:pt x="5" y="219"/>
                  <a:pt x="4" y="217"/>
                  <a:pt x="5" y="215"/>
                </a:cubicBezTo>
                <a:cubicBezTo>
                  <a:pt x="5" y="215"/>
                  <a:pt x="5" y="215"/>
                  <a:pt x="5" y="215"/>
                </a:cubicBezTo>
                <a:cubicBezTo>
                  <a:pt x="6" y="214"/>
                  <a:pt x="9" y="213"/>
                  <a:pt x="10" y="214"/>
                </a:cubicBezTo>
                <a:cubicBezTo>
                  <a:pt x="10" y="214"/>
                  <a:pt x="10" y="214"/>
                  <a:pt x="10" y="214"/>
                </a:cubicBezTo>
                <a:cubicBezTo>
                  <a:pt x="156" y="296"/>
                  <a:pt x="156" y="296"/>
                  <a:pt x="156" y="296"/>
                </a:cubicBezTo>
                <a:cubicBezTo>
                  <a:pt x="150" y="292"/>
                  <a:pt x="144" y="289"/>
                  <a:pt x="138" y="285"/>
                </a:cubicBezTo>
                <a:cubicBezTo>
                  <a:pt x="138" y="285"/>
                  <a:pt x="138" y="285"/>
                  <a:pt x="138" y="285"/>
                </a:cubicBezTo>
                <a:cubicBezTo>
                  <a:pt x="83" y="252"/>
                  <a:pt x="24" y="218"/>
                  <a:pt x="8" y="208"/>
                </a:cubicBezTo>
                <a:cubicBezTo>
                  <a:pt x="8" y="208"/>
                  <a:pt x="8" y="208"/>
                  <a:pt x="8" y="208"/>
                </a:cubicBezTo>
                <a:cubicBezTo>
                  <a:pt x="6" y="206"/>
                  <a:pt x="5" y="205"/>
                  <a:pt x="4" y="204"/>
                </a:cubicBezTo>
                <a:cubicBezTo>
                  <a:pt x="4" y="204"/>
                  <a:pt x="4" y="204"/>
                  <a:pt x="4" y="204"/>
                </a:cubicBezTo>
                <a:cubicBezTo>
                  <a:pt x="4" y="204"/>
                  <a:pt x="3" y="203"/>
                  <a:pt x="3" y="201"/>
                </a:cubicBezTo>
                <a:cubicBezTo>
                  <a:pt x="3" y="201"/>
                  <a:pt x="3" y="201"/>
                  <a:pt x="3" y="201"/>
                </a:cubicBezTo>
                <a:cubicBezTo>
                  <a:pt x="3" y="201"/>
                  <a:pt x="3" y="200"/>
                  <a:pt x="3" y="199"/>
                </a:cubicBezTo>
                <a:cubicBezTo>
                  <a:pt x="3" y="199"/>
                  <a:pt x="3" y="199"/>
                  <a:pt x="3" y="199"/>
                </a:cubicBezTo>
                <a:cubicBezTo>
                  <a:pt x="3" y="199"/>
                  <a:pt x="3" y="199"/>
                  <a:pt x="4" y="199"/>
                </a:cubicBezTo>
                <a:cubicBezTo>
                  <a:pt x="4" y="199"/>
                  <a:pt x="4" y="199"/>
                  <a:pt x="4" y="199"/>
                </a:cubicBezTo>
                <a:cubicBezTo>
                  <a:pt x="4" y="199"/>
                  <a:pt x="4" y="198"/>
                  <a:pt x="5" y="198"/>
                </a:cubicBezTo>
                <a:cubicBezTo>
                  <a:pt x="5" y="198"/>
                  <a:pt x="5" y="198"/>
                  <a:pt x="5" y="198"/>
                </a:cubicBezTo>
                <a:cubicBezTo>
                  <a:pt x="5" y="198"/>
                  <a:pt x="5" y="198"/>
                  <a:pt x="6" y="198"/>
                </a:cubicBezTo>
                <a:cubicBezTo>
                  <a:pt x="6" y="198"/>
                  <a:pt x="6" y="198"/>
                  <a:pt x="6" y="198"/>
                </a:cubicBezTo>
                <a:cubicBezTo>
                  <a:pt x="6" y="198"/>
                  <a:pt x="6" y="198"/>
                  <a:pt x="6" y="198"/>
                </a:cubicBezTo>
                <a:cubicBezTo>
                  <a:pt x="6" y="197"/>
                  <a:pt x="6" y="197"/>
                  <a:pt x="7" y="197"/>
                </a:cubicBezTo>
                <a:cubicBezTo>
                  <a:pt x="7" y="197"/>
                  <a:pt x="7" y="197"/>
                  <a:pt x="7" y="197"/>
                </a:cubicBezTo>
                <a:cubicBezTo>
                  <a:pt x="8" y="198"/>
                  <a:pt x="8" y="198"/>
                  <a:pt x="8" y="198"/>
                </a:cubicBezTo>
                <a:cubicBezTo>
                  <a:pt x="8" y="198"/>
                  <a:pt x="8" y="198"/>
                  <a:pt x="8" y="198"/>
                </a:cubicBezTo>
                <a:cubicBezTo>
                  <a:pt x="9" y="198"/>
                  <a:pt x="9" y="198"/>
                  <a:pt x="9" y="198"/>
                </a:cubicBezTo>
                <a:cubicBezTo>
                  <a:pt x="9" y="198"/>
                  <a:pt x="9" y="198"/>
                  <a:pt x="9" y="198"/>
                </a:cubicBezTo>
                <a:cubicBezTo>
                  <a:pt x="10" y="199"/>
                  <a:pt x="11" y="199"/>
                  <a:pt x="12" y="200"/>
                </a:cubicBezTo>
                <a:cubicBezTo>
                  <a:pt x="12" y="200"/>
                  <a:pt x="12" y="200"/>
                  <a:pt x="12" y="200"/>
                </a:cubicBezTo>
                <a:cubicBezTo>
                  <a:pt x="14" y="201"/>
                  <a:pt x="17" y="202"/>
                  <a:pt x="21" y="204"/>
                </a:cubicBezTo>
                <a:cubicBezTo>
                  <a:pt x="21" y="204"/>
                  <a:pt x="21" y="204"/>
                  <a:pt x="21" y="204"/>
                </a:cubicBezTo>
                <a:cubicBezTo>
                  <a:pt x="28" y="208"/>
                  <a:pt x="38" y="214"/>
                  <a:pt x="50" y="221"/>
                </a:cubicBezTo>
                <a:cubicBezTo>
                  <a:pt x="50" y="221"/>
                  <a:pt x="50" y="221"/>
                  <a:pt x="50" y="221"/>
                </a:cubicBezTo>
                <a:cubicBezTo>
                  <a:pt x="75" y="235"/>
                  <a:pt x="106" y="254"/>
                  <a:pt x="138" y="272"/>
                </a:cubicBezTo>
                <a:cubicBezTo>
                  <a:pt x="138" y="272"/>
                  <a:pt x="138" y="272"/>
                  <a:pt x="138" y="272"/>
                </a:cubicBezTo>
                <a:cubicBezTo>
                  <a:pt x="78" y="236"/>
                  <a:pt x="16" y="200"/>
                  <a:pt x="7" y="194"/>
                </a:cubicBezTo>
                <a:cubicBezTo>
                  <a:pt x="7" y="194"/>
                  <a:pt x="7" y="194"/>
                  <a:pt x="7" y="194"/>
                </a:cubicBezTo>
                <a:cubicBezTo>
                  <a:pt x="6" y="193"/>
                  <a:pt x="6" y="193"/>
                  <a:pt x="5" y="192"/>
                </a:cubicBezTo>
                <a:cubicBezTo>
                  <a:pt x="5" y="192"/>
                  <a:pt x="5" y="192"/>
                  <a:pt x="5" y="192"/>
                </a:cubicBezTo>
                <a:cubicBezTo>
                  <a:pt x="5" y="192"/>
                  <a:pt x="4" y="192"/>
                  <a:pt x="4" y="190"/>
                </a:cubicBezTo>
                <a:cubicBezTo>
                  <a:pt x="4" y="190"/>
                  <a:pt x="4" y="190"/>
                  <a:pt x="4" y="190"/>
                </a:cubicBezTo>
                <a:cubicBezTo>
                  <a:pt x="4" y="189"/>
                  <a:pt x="4" y="189"/>
                  <a:pt x="5" y="188"/>
                </a:cubicBezTo>
                <a:cubicBezTo>
                  <a:pt x="5" y="188"/>
                  <a:pt x="5" y="188"/>
                  <a:pt x="5" y="188"/>
                </a:cubicBezTo>
                <a:cubicBezTo>
                  <a:pt x="5" y="188"/>
                  <a:pt x="5" y="187"/>
                  <a:pt x="6" y="187"/>
                </a:cubicBezTo>
                <a:cubicBezTo>
                  <a:pt x="6" y="187"/>
                  <a:pt x="6" y="187"/>
                  <a:pt x="6" y="187"/>
                </a:cubicBezTo>
                <a:cubicBezTo>
                  <a:pt x="7" y="186"/>
                  <a:pt x="8" y="186"/>
                  <a:pt x="9" y="186"/>
                </a:cubicBezTo>
                <a:cubicBezTo>
                  <a:pt x="9" y="186"/>
                  <a:pt x="9" y="186"/>
                  <a:pt x="9" y="186"/>
                </a:cubicBezTo>
                <a:cubicBezTo>
                  <a:pt x="10" y="186"/>
                  <a:pt x="10" y="186"/>
                  <a:pt x="10" y="186"/>
                </a:cubicBezTo>
                <a:cubicBezTo>
                  <a:pt x="47" y="208"/>
                  <a:pt x="47" y="208"/>
                  <a:pt x="47" y="208"/>
                </a:cubicBezTo>
                <a:cubicBezTo>
                  <a:pt x="38" y="202"/>
                  <a:pt x="31" y="197"/>
                  <a:pt x="25" y="193"/>
                </a:cubicBezTo>
                <a:cubicBezTo>
                  <a:pt x="25" y="193"/>
                  <a:pt x="25" y="193"/>
                  <a:pt x="25" y="193"/>
                </a:cubicBezTo>
                <a:cubicBezTo>
                  <a:pt x="16" y="187"/>
                  <a:pt x="10" y="183"/>
                  <a:pt x="8" y="180"/>
                </a:cubicBezTo>
                <a:cubicBezTo>
                  <a:pt x="8" y="180"/>
                  <a:pt x="8" y="180"/>
                  <a:pt x="8" y="180"/>
                </a:cubicBezTo>
                <a:cubicBezTo>
                  <a:pt x="7" y="179"/>
                  <a:pt x="6" y="179"/>
                  <a:pt x="6" y="176"/>
                </a:cubicBezTo>
                <a:cubicBezTo>
                  <a:pt x="6" y="176"/>
                  <a:pt x="6" y="176"/>
                  <a:pt x="6" y="176"/>
                </a:cubicBezTo>
                <a:cubicBezTo>
                  <a:pt x="6" y="176"/>
                  <a:pt x="6" y="175"/>
                  <a:pt x="7" y="174"/>
                </a:cubicBezTo>
                <a:cubicBezTo>
                  <a:pt x="7" y="174"/>
                  <a:pt x="7" y="174"/>
                  <a:pt x="7" y="174"/>
                </a:cubicBezTo>
                <a:cubicBezTo>
                  <a:pt x="7" y="174"/>
                  <a:pt x="7" y="174"/>
                  <a:pt x="7" y="174"/>
                </a:cubicBezTo>
                <a:cubicBezTo>
                  <a:pt x="7" y="174"/>
                  <a:pt x="7" y="174"/>
                  <a:pt x="7" y="174"/>
                </a:cubicBezTo>
                <a:cubicBezTo>
                  <a:pt x="7" y="174"/>
                  <a:pt x="7" y="174"/>
                  <a:pt x="7" y="174"/>
                </a:cubicBezTo>
                <a:cubicBezTo>
                  <a:pt x="7" y="174"/>
                  <a:pt x="7" y="174"/>
                  <a:pt x="7" y="173"/>
                </a:cubicBezTo>
                <a:cubicBezTo>
                  <a:pt x="7" y="173"/>
                  <a:pt x="7" y="173"/>
                  <a:pt x="7" y="173"/>
                </a:cubicBezTo>
                <a:cubicBezTo>
                  <a:pt x="7" y="173"/>
                  <a:pt x="7" y="173"/>
                  <a:pt x="7" y="173"/>
                </a:cubicBezTo>
                <a:cubicBezTo>
                  <a:pt x="8" y="172"/>
                  <a:pt x="10" y="172"/>
                  <a:pt x="10" y="172"/>
                </a:cubicBezTo>
                <a:cubicBezTo>
                  <a:pt x="10" y="172"/>
                  <a:pt x="10" y="172"/>
                  <a:pt x="10" y="172"/>
                </a:cubicBezTo>
                <a:cubicBezTo>
                  <a:pt x="12" y="172"/>
                  <a:pt x="13" y="173"/>
                  <a:pt x="15" y="174"/>
                </a:cubicBezTo>
                <a:cubicBezTo>
                  <a:pt x="15" y="174"/>
                  <a:pt x="15" y="174"/>
                  <a:pt x="15" y="174"/>
                </a:cubicBezTo>
                <a:cubicBezTo>
                  <a:pt x="17" y="174"/>
                  <a:pt x="19" y="175"/>
                  <a:pt x="21" y="177"/>
                </a:cubicBezTo>
                <a:cubicBezTo>
                  <a:pt x="21" y="177"/>
                  <a:pt x="21" y="177"/>
                  <a:pt x="21" y="177"/>
                </a:cubicBezTo>
                <a:cubicBezTo>
                  <a:pt x="27" y="179"/>
                  <a:pt x="34" y="183"/>
                  <a:pt x="42" y="188"/>
                </a:cubicBezTo>
                <a:cubicBezTo>
                  <a:pt x="42" y="188"/>
                  <a:pt x="42" y="188"/>
                  <a:pt x="42" y="188"/>
                </a:cubicBezTo>
                <a:cubicBezTo>
                  <a:pt x="58" y="197"/>
                  <a:pt x="81" y="211"/>
                  <a:pt x="105" y="225"/>
                </a:cubicBezTo>
                <a:cubicBezTo>
                  <a:pt x="105" y="225"/>
                  <a:pt x="105" y="225"/>
                  <a:pt x="105" y="225"/>
                </a:cubicBezTo>
                <a:cubicBezTo>
                  <a:pt x="154" y="255"/>
                  <a:pt x="213" y="290"/>
                  <a:pt x="257" y="316"/>
                </a:cubicBezTo>
                <a:cubicBezTo>
                  <a:pt x="257" y="316"/>
                  <a:pt x="257" y="316"/>
                  <a:pt x="257" y="316"/>
                </a:cubicBezTo>
                <a:cubicBezTo>
                  <a:pt x="266" y="321"/>
                  <a:pt x="276" y="327"/>
                  <a:pt x="284" y="331"/>
                </a:cubicBezTo>
                <a:cubicBezTo>
                  <a:pt x="284" y="331"/>
                  <a:pt x="284" y="331"/>
                  <a:pt x="284" y="331"/>
                </a:cubicBezTo>
                <a:cubicBezTo>
                  <a:pt x="280" y="329"/>
                  <a:pt x="277" y="327"/>
                  <a:pt x="273" y="325"/>
                </a:cubicBezTo>
                <a:cubicBezTo>
                  <a:pt x="273" y="325"/>
                  <a:pt x="273" y="325"/>
                  <a:pt x="273" y="325"/>
                </a:cubicBezTo>
                <a:cubicBezTo>
                  <a:pt x="248" y="309"/>
                  <a:pt x="213" y="288"/>
                  <a:pt x="178" y="267"/>
                </a:cubicBezTo>
                <a:cubicBezTo>
                  <a:pt x="178" y="267"/>
                  <a:pt x="178" y="267"/>
                  <a:pt x="178" y="267"/>
                </a:cubicBezTo>
                <a:cubicBezTo>
                  <a:pt x="106" y="224"/>
                  <a:pt x="30" y="179"/>
                  <a:pt x="9" y="164"/>
                </a:cubicBezTo>
                <a:cubicBezTo>
                  <a:pt x="9" y="164"/>
                  <a:pt x="9" y="164"/>
                  <a:pt x="9" y="164"/>
                </a:cubicBezTo>
                <a:cubicBezTo>
                  <a:pt x="6" y="162"/>
                  <a:pt x="4" y="161"/>
                  <a:pt x="3" y="159"/>
                </a:cubicBezTo>
                <a:cubicBezTo>
                  <a:pt x="3" y="159"/>
                  <a:pt x="3" y="159"/>
                  <a:pt x="3" y="159"/>
                </a:cubicBezTo>
                <a:cubicBezTo>
                  <a:pt x="3" y="159"/>
                  <a:pt x="2" y="158"/>
                  <a:pt x="2" y="156"/>
                </a:cubicBezTo>
                <a:cubicBezTo>
                  <a:pt x="2" y="156"/>
                  <a:pt x="2" y="156"/>
                  <a:pt x="2" y="156"/>
                </a:cubicBezTo>
                <a:cubicBezTo>
                  <a:pt x="2" y="156"/>
                  <a:pt x="2" y="155"/>
                  <a:pt x="3" y="154"/>
                </a:cubicBezTo>
                <a:cubicBezTo>
                  <a:pt x="3" y="154"/>
                  <a:pt x="3" y="154"/>
                  <a:pt x="3" y="154"/>
                </a:cubicBezTo>
                <a:cubicBezTo>
                  <a:pt x="4" y="153"/>
                  <a:pt x="5" y="153"/>
                  <a:pt x="6" y="153"/>
                </a:cubicBezTo>
                <a:cubicBezTo>
                  <a:pt x="6" y="153"/>
                  <a:pt x="6" y="153"/>
                  <a:pt x="6" y="153"/>
                </a:cubicBezTo>
                <a:cubicBezTo>
                  <a:pt x="7" y="153"/>
                  <a:pt x="7" y="153"/>
                  <a:pt x="8" y="153"/>
                </a:cubicBezTo>
                <a:cubicBezTo>
                  <a:pt x="8" y="153"/>
                  <a:pt x="8" y="153"/>
                  <a:pt x="8" y="153"/>
                </a:cubicBezTo>
                <a:cubicBezTo>
                  <a:pt x="8" y="153"/>
                  <a:pt x="9" y="153"/>
                  <a:pt x="9" y="153"/>
                </a:cubicBezTo>
                <a:cubicBezTo>
                  <a:pt x="9" y="153"/>
                  <a:pt x="9" y="153"/>
                  <a:pt x="9" y="153"/>
                </a:cubicBezTo>
                <a:cubicBezTo>
                  <a:pt x="10" y="154"/>
                  <a:pt x="11" y="154"/>
                  <a:pt x="12" y="155"/>
                </a:cubicBezTo>
                <a:cubicBezTo>
                  <a:pt x="12" y="155"/>
                  <a:pt x="12" y="155"/>
                  <a:pt x="12" y="155"/>
                </a:cubicBezTo>
                <a:cubicBezTo>
                  <a:pt x="13" y="155"/>
                  <a:pt x="14" y="156"/>
                  <a:pt x="14" y="156"/>
                </a:cubicBezTo>
                <a:cubicBezTo>
                  <a:pt x="14" y="156"/>
                  <a:pt x="14" y="156"/>
                  <a:pt x="14" y="156"/>
                </a:cubicBezTo>
                <a:cubicBezTo>
                  <a:pt x="10" y="153"/>
                  <a:pt x="7" y="151"/>
                  <a:pt x="6" y="149"/>
                </a:cubicBezTo>
                <a:cubicBezTo>
                  <a:pt x="6" y="149"/>
                  <a:pt x="6" y="149"/>
                  <a:pt x="6" y="149"/>
                </a:cubicBezTo>
                <a:cubicBezTo>
                  <a:pt x="5" y="148"/>
                  <a:pt x="4" y="147"/>
                  <a:pt x="4" y="144"/>
                </a:cubicBezTo>
                <a:cubicBezTo>
                  <a:pt x="4" y="144"/>
                  <a:pt x="4" y="144"/>
                  <a:pt x="4" y="144"/>
                </a:cubicBezTo>
                <a:cubicBezTo>
                  <a:pt x="4" y="144"/>
                  <a:pt x="4" y="143"/>
                  <a:pt x="5" y="142"/>
                </a:cubicBezTo>
                <a:cubicBezTo>
                  <a:pt x="5" y="142"/>
                  <a:pt x="5" y="142"/>
                  <a:pt x="5" y="142"/>
                </a:cubicBezTo>
                <a:cubicBezTo>
                  <a:pt x="6" y="140"/>
                  <a:pt x="8" y="140"/>
                  <a:pt x="9" y="141"/>
                </a:cubicBezTo>
                <a:cubicBezTo>
                  <a:pt x="9" y="141"/>
                  <a:pt x="9" y="141"/>
                  <a:pt x="9" y="141"/>
                </a:cubicBezTo>
                <a:cubicBezTo>
                  <a:pt x="105" y="196"/>
                  <a:pt x="105" y="196"/>
                  <a:pt x="105" y="196"/>
                </a:cubicBezTo>
                <a:cubicBezTo>
                  <a:pt x="53" y="164"/>
                  <a:pt x="13" y="139"/>
                  <a:pt x="4" y="132"/>
                </a:cubicBezTo>
                <a:cubicBezTo>
                  <a:pt x="4" y="132"/>
                  <a:pt x="4" y="132"/>
                  <a:pt x="4" y="132"/>
                </a:cubicBezTo>
                <a:cubicBezTo>
                  <a:pt x="3" y="131"/>
                  <a:pt x="3" y="131"/>
                  <a:pt x="2" y="130"/>
                </a:cubicBezTo>
                <a:cubicBezTo>
                  <a:pt x="2" y="130"/>
                  <a:pt x="2" y="130"/>
                  <a:pt x="2" y="130"/>
                </a:cubicBezTo>
                <a:cubicBezTo>
                  <a:pt x="2" y="130"/>
                  <a:pt x="1" y="129"/>
                  <a:pt x="1" y="128"/>
                </a:cubicBezTo>
                <a:cubicBezTo>
                  <a:pt x="1" y="128"/>
                  <a:pt x="1" y="128"/>
                  <a:pt x="1" y="128"/>
                </a:cubicBezTo>
                <a:cubicBezTo>
                  <a:pt x="1" y="128"/>
                  <a:pt x="1" y="128"/>
                  <a:pt x="1" y="128"/>
                </a:cubicBezTo>
                <a:cubicBezTo>
                  <a:pt x="1" y="128"/>
                  <a:pt x="1" y="128"/>
                  <a:pt x="1" y="128"/>
                </a:cubicBezTo>
                <a:cubicBezTo>
                  <a:pt x="1" y="128"/>
                  <a:pt x="1" y="128"/>
                  <a:pt x="1" y="128"/>
                </a:cubicBezTo>
                <a:cubicBezTo>
                  <a:pt x="1" y="127"/>
                  <a:pt x="1" y="126"/>
                  <a:pt x="3" y="125"/>
                </a:cubicBezTo>
                <a:cubicBezTo>
                  <a:pt x="3" y="125"/>
                  <a:pt x="3" y="125"/>
                  <a:pt x="3" y="125"/>
                </a:cubicBezTo>
                <a:cubicBezTo>
                  <a:pt x="4" y="124"/>
                  <a:pt x="4" y="124"/>
                  <a:pt x="5" y="124"/>
                </a:cubicBezTo>
                <a:cubicBezTo>
                  <a:pt x="5" y="124"/>
                  <a:pt x="5" y="124"/>
                  <a:pt x="5" y="124"/>
                </a:cubicBezTo>
                <a:cubicBezTo>
                  <a:pt x="6" y="124"/>
                  <a:pt x="6" y="124"/>
                  <a:pt x="7" y="124"/>
                </a:cubicBezTo>
                <a:cubicBezTo>
                  <a:pt x="7" y="124"/>
                  <a:pt x="7" y="124"/>
                  <a:pt x="7" y="124"/>
                </a:cubicBezTo>
                <a:cubicBezTo>
                  <a:pt x="7" y="124"/>
                  <a:pt x="28" y="137"/>
                  <a:pt x="60" y="155"/>
                </a:cubicBezTo>
                <a:cubicBezTo>
                  <a:pt x="60" y="155"/>
                  <a:pt x="60" y="155"/>
                  <a:pt x="60" y="155"/>
                </a:cubicBezTo>
                <a:cubicBezTo>
                  <a:pt x="86" y="170"/>
                  <a:pt x="119" y="189"/>
                  <a:pt x="154" y="209"/>
                </a:cubicBezTo>
                <a:cubicBezTo>
                  <a:pt x="154" y="209"/>
                  <a:pt x="154" y="209"/>
                  <a:pt x="154" y="209"/>
                </a:cubicBezTo>
                <a:cubicBezTo>
                  <a:pt x="90" y="169"/>
                  <a:pt x="31" y="133"/>
                  <a:pt x="13" y="120"/>
                </a:cubicBezTo>
                <a:cubicBezTo>
                  <a:pt x="13" y="120"/>
                  <a:pt x="13" y="120"/>
                  <a:pt x="13" y="120"/>
                </a:cubicBezTo>
                <a:cubicBezTo>
                  <a:pt x="10" y="117"/>
                  <a:pt x="8" y="116"/>
                  <a:pt x="7" y="115"/>
                </a:cubicBezTo>
                <a:cubicBezTo>
                  <a:pt x="7" y="115"/>
                  <a:pt x="7" y="115"/>
                  <a:pt x="7" y="115"/>
                </a:cubicBezTo>
                <a:cubicBezTo>
                  <a:pt x="6" y="114"/>
                  <a:pt x="6" y="114"/>
                  <a:pt x="5" y="112"/>
                </a:cubicBezTo>
                <a:cubicBezTo>
                  <a:pt x="5" y="112"/>
                  <a:pt x="5" y="112"/>
                  <a:pt x="5" y="112"/>
                </a:cubicBezTo>
                <a:cubicBezTo>
                  <a:pt x="5" y="112"/>
                  <a:pt x="5" y="112"/>
                  <a:pt x="5" y="111"/>
                </a:cubicBezTo>
                <a:cubicBezTo>
                  <a:pt x="5" y="111"/>
                  <a:pt x="5" y="111"/>
                  <a:pt x="5" y="111"/>
                </a:cubicBezTo>
                <a:cubicBezTo>
                  <a:pt x="5" y="111"/>
                  <a:pt x="6" y="110"/>
                  <a:pt x="6" y="110"/>
                </a:cubicBezTo>
                <a:cubicBezTo>
                  <a:pt x="6" y="110"/>
                  <a:pt x="6" y="110"/>
                  <a:pt x="6" y="110"/>
                </a:cubicBezTo>
                <a:cubicBezTo>
                  <a:pt x="6" y="110"/>
                  <a:pt x="6" y="110"/>
                  <a:pt x="6" y="110"/>
                </a:cubicBezTo>
                <a:cubicBezTo>
                  <a:pt x="7" y="108"/>
                  <a:pt x="9" y="108"/>
                  <a:pt x="10" y="108"/>
                </a:cubicBezTo>
                <a:cubicBezTo>
                  <a:pt x="10" y="108"/>
                  <a:pt x="10" y="108"/>
                  <a:pt x="10" y="108"/>
                </a:cubicBezTo>
                <a:cubicBezTo>
                  <a:pt x="13" y="108"/>
                  <a:pt x="15" y="109"/>
                  <a:pt x="19" y="110"/>
                </a:cubicBezTo>
                <a:cubicBezTo>
                  <a:pt x="19" y="110"/>
                  <a:pt x="19" y="110"/>
                  <a:pt x="19" y="110"/>
                </a:cubicBezTo>
                <a:cubicBezTo>
                  <a:pt x="22" y="112"/>
                  <a:pt x="27" y="114"/>
                  <a:pt x="33" y="117"/>
                </a:cubicBezTo>
                <a:cubicBezTo>
                  <a:pt x="33" y="117"/>
                  <a:pt x="33" y="117"/>
                  <a:pt x="33" y="117"/>
                </a:cubicBezTo>
                <a:cubicBezTo>
                  <a:pt x="35" y="118"/>
                  <a:pt x="39" y="120"/>
                  <a:pt x="42" y="121"/>
                </a:cubicBezTo>
                <a:cubicBezTo>
                  <a:pt x="42" y="121"/>
                  <a:pt x="42" y="121"/>
                  <a:pt x="42" y="121"/>
                </a:cubicBezTo>
                <a:cubicBezTo>
                  <a:pt x="36" y="118"/>
                  <a:pt x="30" y="114"/>
                  <a:pt x="26" y="111"/>
                </a:cubicBezTo>
                <a:cubicBezTo>
                  <a:pt x="26" y="111"/>
                  <a:pt x="26" y="111"/>
                  <a:pt x="26" y="111"/>
                </a:cubicBezTo>
                <a:cubicBezTo>
                  <a:pt x="15" y="104"/>
                  <a:pt x="7" y="99"/>
                  <a:pt x="4" y="95"/>
                </a:cubicBezTo>
                <a:cubicBezTo>
                  <a:pt x="4" y="95"/>
                  <a:pt x="4" y="95"/>
                  <a:pt x="4" y="95"/>
                </a:cubicBezTo>
                <a:cubicBezTo>
                  <a:pt x="3" y="94"/>
                  <a:pt x="2" y="94"/>
                  <a:pt x="2" y="91"/>
                </a:cubicBezTo>
                <a:cubicBezTo>
                  <a:pt x="2" y="91"/>
                  <a:pt x="2" y="91"/>
                  <a:pt x="2" y="91"/>
                </a:cubicBezTo>
                <a:cubicBezTo>
                  <a:pt x="2" y="91"/>
                  <a:pt x="2" y="89"/>
                  <a:pt x="3" y="88"/>
                </a:cubicBezTo>
                <a:cubicBezTo>
                  <a:pt x="3" y="88"/>
                  <a:pt x="3" y="88"/>
                  <a:pt x="3" y="88"/>
                </a:cubicBezTo>
                <a:cubicBezTo>
                  <a:pt x="4" y="87"/>
                  <a:pt x="6" y="87"/>
                  <a:pt x="8" y="88"/>
                </a:cubicBezTo>
                <a:cubicBezTo>
                  <a:pt x="8" y="88"/>
                  <a:pt x="8" y="88"/>
                  <a:pt x="8" y="88"/>
                </a:cubicBezTo>
                <a:cubicBezTo>
                  <a:pt x="243" y="225"/>
                  <a:pt x="243" y="225"/>
                  <a:pt x="243" y="225"/>
                </a:cubicBezTo>
                <a:cubicBezTo>
                  <a:pt x="235" y="221"/>
                  <a:pt x="227" y="216"/>
                  <a:pt x="219" y="211"/>
                </a:cubicBezTo>
                <a:cubicBezTo>
                  <a:pt x="219" y="211"/>
                  <a:pt x="219" y="211"/>
                  <a:pt x="219" y="211"/>
                </a:cubicBezTo>
                <a:cubicBezTo>
                  <a:pt x="147" y="169"/>
                  <a:pt x="66" y="122"/>
                  <a:pt x="28" y="98"/>
                </a:cubicBezTo>
                <a:cubicBezTo>
                  <a:pt x="28" y="98"/>
                  <a:pt x="28" y="98"/>
                  <a:pt x="28" y="98"/>
                </a:cubicBezTo>
                <a:cubicBezTo>
                  <a:pt x="17" y="91"/>
                  <a:pt x="10" y="86"/>
                  <a:pt x="7" y="83"/>
                </a:cubicBezTo>
                <a:cubicBezTo>
                  <a:pt x="7" y="83"/>
                  <a:pt x="7" y="83"/>
                  <a:pt x="7" y="83"/>
                </a:cubicBezTo>
                <a:cubicBezTo>
                  <a:pt x="6" y="82"/>
                  <a:pt x="5" y="82"/>
                  <a:pt x="5" y="79"/>
                </a:cubicBezTo>
                <a:cubicBezTo>
                  <a:pt x="5" y="79"/>
                  <a:pt x="5" y="79"/>
                  <a:pt x="5" y="79"/>
                </a:cubicBezTo>
                <a:cubicBezTo>
                  <a:pt x="5" y="78"/>
                  <a:pt x="5" y="77"/>
                  <a:pt x="6" y="76"/>
                </a:cubicBezTo>
                <a:cubicBezTo>
                  <a:pt x="6" y="76"/>
                  <a:pt x="6" y="76"/>
                  <a:pt x="6" y="76"/>
                </a:cubicBezTo>
                <a:cubicBezTo>
                  <a:pt x="6" y="76"/>
                  <a:pt x="6" y="76"/>
                  <a:pt x="6" y="76"/>
                </a:cubicBezTo>
                <a:cubicBezTo>
                  <a:pt x="7" y="75"/>
                  <a:pt x="8" y="75"/>
                  <a:pt x="9" y="75"/>
                </a:cubicBezTo>
                <a:cubicBezTo>
                  <a:pt x="9" y="75"/>
                  <a:pt x="9" y="75"/>
                  <a:pt x="9" y="75"/>
                </a:cubicBezTo>
                <a:cubicBezTo>
                  <a:pt x="11" y="75"/>
                  <a:pt x="11" y="75"/>
                  <a:pt x="12" y="76"/>
                </a:cubicBezTo>
                <a:cubicBezTo>
                  <a:pt x="12" y="76"/>
                  <a:pt x="12" y="76"/>
                  <a:pt x="12" y="76"/>
                </a:cubicBezTo>
                <a:cubicBezTo>
                  <a:pt x="13" y="76"/>
                  <a:pt x="14" y="77"/>
                  <a:pt x="15" y="78"/>
                </a:cubicBezTo>
                <a:cubicBezTo>
                  <a:pt x="15" y="78"/>
                  <a:pt x="15" y="78"/>
                  <a:pt x="15" y="78"/>
                </a:cubicBezTo>
                <a:cubicBezTo>
                  <a:pt x="18" y="79"/>
                  <a:pt x="22" y="81"/>
                  <a:pt x="27" y="84"/>
                </a:cubicBezTo>
                <a:cubicBezTo>
                  <a:pt x="27" y="84"/>
                  <a:pt x="27" y="84"/>
                  <a:pt x="27" y="84"/>
                </a:cubicBezTo>
                <a:cubicBezTo>
                  <a:pt x="36" y="89"/>
                  <a:pt x="50" y="96"/>
                  <a:pt x="65" y="105"/>
                </a:cubicBezTo>
                <a:cubicBezTo>
                  <a:pt x="65" y="105"/>
                  <a:pt x="65" y="105"/>
                  <a:pt x="65" y="105"/>
                </a:cubicBezTo>
                <a:cubicBezTo>
                  <a:pt x="91" y="120"/>
                  <a:pt x="122" y="138"/>
                  <a:pt x="155" y="157"/>
                </a:cubicBezTo>
                <a:cubicBezTo>
                  <a:pt x="155" y="157"/>
                  <a:pt x="155" y="157"/>
                  <a:pt x="155" y="157"/>
                </a:cubicBezTo>
                <a:cubicBezTo>
                  <a:pt x="2" y="62"/>
                  <a:pt x="2" y="62"/>
                  <a:pt x="2" y="62"/>
                </a:cubicBezTo>
                <a:cubicBezTo>
                  <a:pt x="1" y="60"/>
                  <a:pt x="0" y="58"/>
                  <a:pt x="1" y="56"/>
                </a:cubicBezTo>
                <a:cubicBezTo>
                  <a:pt x="1" y="56"/>
                  <a:pt x="1" y="56"/>
                  <a:pt x="1" y="56"/>
                </a:cubicBezTo>
                <a:cubicBezTo>
                  <a:pt x="2" y="54"/>
                  <a:pt x="4" y="54"/>
                  <a:pt x="5" y="54"/>
                </a:cubicBezTo>
                <a:cubicBezTo>
                  <a:pt x="5" y="54"/>
                  <a:pt x="5" y="54"/>
                  <a:pt x="5" y="54"/>
                </a:cubicBezTo>
                <a:cubicBezTo>
                  <a:pt x="7" y="55"/>
                  <a:pt x="9" y="55"/>
                  <a:pt x="12" y="57"/>
                </a:cubicBezTo>
                <a:cubicBezTo>
                  <a:pt x="12" y="57"/>
                  <a:pt x="12" y="57"/>
                  <a:pt x="12" y="57"/>
                </a:cubicBezTo>
                <a:cubicBezTo>
                  <a:pt x="15" y="58"/>
                  <a:pt x="19" y="60"/>
                  <a:pt x="23" y="62"/>
                </a:cubicBezTo>
                <a:cubicBezTo>
                  <a:pt x="23" y="62"/>
                  <a:pt x="23" y="62"/>
                  <a:pt x="23" y="62"/>
                </a:cubicBezTo>
                <a:cubicBezTo>
                  <a:pt x="32" y="67"/>
                  <a:pt x="45" y="74"/>
                  <a:pt x="59" y="82"/>
                </a:cubicBezTo>
                <a:cubicBezTo>
                  <a:pt x="59" y="82"/>
                  <a:pt x="59" y="82"/>
                  <a:pt x="59" y="82"/>
                </a:cubicBezTo>
                <a:cubicBezTo>
                  <a:pt x="88" y="98"/>
                  <a:pt x="125" y="120"/>
                  <a:pt x="163" y="143"/>
                </a:cubicBezTo>
                <a:cubicBezTo>
                  <a:pt x="163" y="143"/>
                  <a:pt x="163" y="143"/>
                  <a:pt x="163" y="143"/>
                </a:cubicBezTo>
                <a:cubicBezTo>
                  <a:pt x="7" y="45"/>
                  <a:pt x="7" y="45"/>
                  <a:pt x="7" y="45"/>
                </a:cubicBezTo>
                <a:cubicBezTo>
                  <a:pt x="5" y="44"/>
                  <a:pt x="5" y="42"/>
                  <a:pt x="6" y="40"/>
                </a:cubicBezTo>
                <a:cubicBezTo>
                  <a:pt x="6" y="40"/>
                  <a:pt x="6" y="40"/>
                  <a:pt x="6" y="40"/>
                </a:cubicBezTo>
                <a:cubicBezTo>
                  <a:pt x="7" y="39"/>
                  <a:pt x="9" y="38"/>
                  <a:pt x="11" y="39"/>
                </a:cubicBezTo>
                <a:cubicBezTo>
                  <a:pt x="11" y="39"/>
                  <a:pt x="11" y="39"/>
                  <a:pt x="11" y="39"/>
                </a:cubicBezTo>
                <a:cubicBezTo>
                  <a:pt x="187" y="139"/>
                  <a:pt x="187" y="139"/>
                  <a:pt x="187" y="139"/>
                </a:cubicBezTo>
                <a:cubicBezTo>
                  <a:pt x="158" y="122"/>
                  <a:pt x="158" y="122"/>
                  <a:pt x="158" y="122"/>
                </a:cubicBezTo>
                <a:cubicBezTo>
                  <a:pt x="80" y="74"/>
                  <a:pt x="9" y="29"/>
                  <a:pt x="6" y="27"/>
                </a:cubicBezTo>
                <a:cubicBezTo>
                  <a:pt x="6" y="27"/>
                  <a:pt x="6" y="27"/>
                  <a:pt x="6" y="27"/>
                </a:cubicBezTo>
                <a:cubicBezTo>
                  <a:pt x="6" y="27"/>
                  <a:pt x="6" y="27"/>
                  <a:pt x="6" y="27"/>
                </a:cubicBezTo>
                <a:cubicBezTo>
                  <a:pt x="6" y="27"/>
                  <a:pt x="6" y="27"/>
                  <a:pt x="6" y="26"/>
                </a:cubicBezTo>
                <a:cubicBezTo>
                  <a:pt x="6" y="26"/>
                  <a:pt x="6" y="26"/>
                  <a:pt x="6" y="26"/>
                </a:cubicBezTo>
                <a:cubicBezTo>
                  <a:pt x="6" y="26"/>
                  <a:pt x="6" y="26"/>
                  <a:pt x="6" y="26"/>
                </a:cubicBezTo>
                <a:cubicBezTo>
                  <a:pt x="6" y="26"/>
                  <a:pt x="6" y="26"/>
                  <a:pt x="6" y="26"/>
                </a:cubicBezTo>
                <a:cubicBezTo>
                  <a:pt x="6" y="26"/>
                  <a:pt x="6" y="26"/>
                  <a:pt x="6" y="26"/>
                </a:cubicBezTo>
                <a:cubicBezTo>
                  <a:pt x="6" y="26"/>
                  <a:pt x="6" y="26"/>
                  <a:pt x="6" y="26"/>
                </a:cubicBezTo>
                <a:cubicBezTo>
                  <a:pt x="6" y="26"/>
                  <a:pt x="6" y="26"/>
                  <a:pt x="6" y="26"/>
                </a:cubicBezTo>
                <a:cubicBezTo>
                  <a:pt x="6" y="26"/>
                  <a:pt x="6" y="26"/>
                  <a:pt x="6" y="26"/>
                </a:cubicBezTo>
                <a:cubicBezTo>
                  <a:pt x="6" y="26"/>
                  <a:pt x="6" y="26"/>
                  <a:pt x="6" y="26"/>
                </a:cubicBezTo>
                <a:cubicBezTo>
                  <a:pt x="6" y="26"/>
                  <a:pt x="6" y="26"/>
                  <a:pt x="6" y="26"/>
                </a:cubicBezTo>
                <a:cubicBezTo>
                  <a:pt x="6" y="26"/>
                  <a:pt x="6" y="26"/>
                  <a:pt x="6" y="26"/>
                </a:cubicBezTo>
                <a:cubicBezTo>
                  <a:pt x="6" y="26"/>
                  <a:pt x="6" y="26"/>
                  <a:pt x="6" y="26"/>
                </a:cubicBezTo>
                <a:cubicBezTo>
                  <a:pt x="6" y="26"/>
                  <a:pt x="6" y="26"/>
                  <a:pt x="6" y="26"/>
                </a:cubicBezTo>
                <a:cubicBezTo>
                  <a:pt x="6" y="26"/>
                  <a:pt x="6" y="26"/>
                  <a:pt x="6" y="26"/>
                </a:cubicBezTo>
                <a:cubicBezTo>
                  <a:pt x="6" y="26"/>
                  <a:pt x="6" y="26"/>
                  <a:pt x="6" y="26"/>
                </a:cubicBezTo>
                <a:cubicBezTo>
                  <a:pt x="6" y="26"/>
                  <a:pt x="6" y="26"/>
                  <a:pt x="6" y="26"/>
                </a:cubicBezTo>
                <a:cubicBezTo>
                  <a:pt x="5" y="26"/>
                  <a:pt x="5" y="26"/>
                  <a:pt x="5" y="26"/>
                </a:cubicBezTo>
                <a:cubicBezTo>
                  <a:pt x="5" y="26"/>
                  <a:pt x="5" y="26"/>
                  <a:pt x="5" y="26"/>
                </a:cubicBezTo>
                <a:cubicBezTo>
                  <a:pt x="5" y="26"/>
                  <a:pt x="5" y="26"/>
                  <a:pt x="5" y="26"/>
                </a:cubicBezTo>
                <a:cubicBezTo>
                  <a:pt x="5" y="26"/>
                  <a:pt x="5" y="26"/>
                  <a:pt x="5" y="26"/>
                </a:cubicBezTo>
                <a:cubicBezTo>
                  <a:pt x="5" y="26"/>
                  <a:pt x="5" y="25"/>
                  <a:pt x="4" y="24"/>
                </a:cubicBezTo>
                <a:cubicBezTo>
                  <a:pt x="4" y="24"/>
                  <a:pt x="4" y="24"/>
                  <a:pt x="4" y="24"/>
                </a:cubicBezTo>
                <a:cubicBezTo>
                  <a:pt x="4" y="24"/>
                  <a:pt x="4" y="24"/>
                  <a:pt x="4" y="24"/>
                </a:cubicBezTo>
                <a:cubicBezTo>
                  <a:pt x="4" y="24"/>
                  <a:pt x="4" y="24"/>
                  <a:pt x="4" y="24"/>
                </a:cubicBezTo>
                <a:cubicBezTo>
                  <a:pt x="4" y="24"/>
                  <a:pt x="4" y="24"/>
                  <a:pt x="4" y="24"/>
                </a:cubicBezTo>
                <a:cubicBezTo>
                  <a:pt x="4" y="24"/>
                  <a:pt x="4" y="24"/>
                  <a:pt x="4" y="24"/>
                </a:cubicBezTo>
                <a:cubicBezTo>
                  <a:pt x="4" y="24"/>
                  <a:pt x="4" y="24"/>
                  <a:pt x="4" y="24"/>
                </a:cubicBezTo>
                <a:cubicBezTo>
                  <a:pt x="4" y="24"/>
                  <a:pt x="4" y="24"/>
                  <a:pt x="4" y="24"/>
                </a:cubicBezTo>
                <a:cubicBezTo>
                  <a:pt x="4" y="23"/>
                  <a:pt x="4" y="23"/>
                  <a:pt x="4" y="22"/>
                </a:cubicBezTo>
                <a:cubicBezTo>
                  <a:pt x="4" y="22"/>
                  <a:pt x="4" y="22"/>
                  <a:pt x="4" y="22"/>
                </a:cubicBezTo>
                <a:cubicBezTo>
                  <a:pt x="4" y="22"/>
                  <a:pt x="4" y="22"/>
                  <a:pt x="4" y="22"/>
                </a:cubicBezTo>
                <a:cubicBezTo>
                  <a:pt x="4" y="22"/>
                  <a:pt x="4" y="22"/>
                  <a:pt x="4" y="22"/>
                </a:cubicBezTo>
                <a:cubicBezTo>
                  <a:pt x="5" y="22"/>
                  <a:pt x="5" y="22"/>
                  <a:pt x="5" y="22"/>
                </a:cubicBezTo>
                <a:cubicBezTo>
                  <a:pt x="5" y="22"/>
                  <a:pt x="5" y="22"/>
                  <a:pt x="5" y="22"/>
                </a:cubicBezTo>
                <a:cubicBezTo>
                  <a:pt x="5" y="22"/>
                  <a:pt x="5" y="22"/>
                  <a:pt x="5" y="22"/>
                </a:cubicBezTo>
                <a:cubicBezTo>
                  <a:pt x="5" y="22"/>
                  <a:pt x="5" y="22"/>
                  <a:pt x="5" y="22"/>
                </a:cubicBezTo>
                <a:cubicBezTo>
                  <a:pt x="5" y="22"/>
                  <a:pt x="5" y="22"/>
                  <a:pt x="5" y="22"/>
                </a:cubicBezTo>
                <a:cubicBezTo>
                  <a:pt x="5" y="22"/>
                  <a:pt x="5" y="22"/>
                  <a:pt x="5" y="22"/>
                </a:cubicBezTo>
                <a:cubicBezTo>
                  <a:pt x="5" y="22"/>
                  <a:pt x="5" y="22"/>
                  <a:pt x="5" y="22"/>
                </a:cubicBezTo>
                <a:cubicBezTo>
                  <a:pt x="5" y="22"/>
                  <a:pt x="5" y="22"/>
                  <a:pt x="5" y="22"/>
                </a:cubicBezTo>
                <a:cubicBezTo>
                  <a:pt x="5" y="22"/>
                  <a:pt x="5" y="22"/>
                  <a:pt x="5" y="22"/>
                </a:cubicBezTo>
                <a:cubicBezTo>
                  <a:pt x="5" y="22"/>
                  <a:pt x="5" y="22"/>
                  <a:pt x="5" y="22"/>
                </a:cubicBezTo>
                <a:cubicBezTo>
                  <a:pt x="5" y="22"/>
                  <a:pt x="5" y="22"/>
                  <a:pt x="5" y="22"/>
                </a:cubicBezTo>
                <a:cubicBezTo>
                  <a:pt x="5" y="22"/>
                  <a:pt x="5" y="22"/>
                  <a:pt x="5" y="22"/>
                </a:cubicBezTo>
                <a:cubicBezTo>
                  <a:pt x="5" y="22"/>
                  <a:pt x="5" y="22"/>
                  <a:pt x="5" y="22"/>
                </a:cubicBezTo>
                <a:cubicBezTo>
                  <a:pt x="5" y="22"/>
                  <a:pt x="5" y="22"/>
                  <a:pt x="5" y="22"/>
                </a:cubicBezTo>
                <a:cubicBezTo>
                  <a:pt x="5" y="22"/>
                  <a:pt x="5" y="22"/>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6" y="20"/>
                  <a:pt x="6" y="20"/>
                  <a:pt x="7" y="20"/>
                </a:cubicBezTo>
                <a:cubicBezTo>
                  <a:pt x="7" y="20"/>
                  <a:pt x="7" y="20"/>
                  <a:pt x="7" y="20"/>
                </a:cubicBezTo>
                <a:cubicBezTo>
                  <a:pt x="7" y="20"/>
                  <a:pt x="7" y="20"/>
                  <a:pt x="7" y="20"/>
                </a:cubicBezTo>
                <a:cubicBezTo>
                  <a:pt x="7" y="20"/>
                  <a:pt x="7" y="20"/>
                  <a:pt x="7" y="20"/>
                </a:cubicBezTo>
                <a:cubicBezTo>
                  <a:pt x="7" y="20"/>
                  <a:pt x="7" y="20"/>
                  <a:pt x="7" y="20"/>
                </a:cubicBezTo>
                <a:cubicBezTo>
                  <a:pt x="7" y="20"/>
                  <a:pt x="7" y="20"/>
                  <a:pt x="7" y="20"/>
                </a:cubicBezTo>
                <a:cubicBezTo>
                  <a:pt x="8" y="20"/>
                  <a:pt x="9" y="20"/>
                  <a:pt x="9" y="20"/>
                </a:cubicBezTo>
                <a:cubicBezTo>
                  <a:pt x="9" y="20"/>
                  <a:pt x="9" y="20"/>
                  <a:pt x="9" y="20"/>
                </a:cubicBezTo>
                <a:cubicBezTo>
                  <a:pt x="9" y="20"/>
                  <a:pt x="9" y="20"/>
                  <a:pt x="9" y="20"/>
                </a:cubicBezTo>
                <a:cubicBezTo>
                  <a:pt x="9" y="20"/>
                  <a:pt x="9" y="20"/>
                  <a:pt x="9" y="20"/>
                </a:cubicBezTo>
                <a:cubicBezTo>
                  <a:pt x="9" y="20"/>
                  <a:pt x="9" y="20"/>
                  <a:pt x="9" y="20"/>
                </a:cubicBezTo>
                <a:cubicBezTo>
                  <a:pt x="9" y="20"/>
                  <a:pt x="9" y="20"/>
                  <a:pt x="9" y="20"/>
                </a:cubicBezTo>
                <a:cubicBezTo>
                  <a:pt x="10" y="20"/>
                  <a:pt x="10" y="20"/>
                  <a:pt x="10" y="20"/>
                </a:cubicBezTo>
                <a:cubicBezTo>
                  <a:pt x="10" y="20"/>
                  <a:pt x="10" y="20"/>
                  <a:pt x="10" y="20"/>
                </a:cubicBezTo>
                <a:cubicBezTo>
                  <a:pt x="162" y="115"/>
                  <a:pt x="162" y="115"/>
                  <a:pt x="162" y="115"/>
                </a:cubicBezTo>
                <a:cubicBezTo>
                  <a:pt x="229" y="156"/>
                  <a:pt x="300" y="199"/>
                  <a:pt x="336" y="218"/>
                </a:cubicBezTo>
                <a:cubicBezTo>
                  <a:pt x="336" y="218"/>
                  <a:pt x="336" y="218"/>
                  <a:pt x="336" y="218"/>
                </a:cubicBezTo>
                <a:cubicBezTo>
                  <a:pt x="329" y="213"/>
                  <a:pt x="319" y="207"/>
                  <a:pt x="309" y="201"/>
                </a:cubicBezTo>
                <a:cubicBezTo>
                  <a:pt x="309" y="201"/>
                  <a:pt x="309" y="201"/>
                  <a:pt x="309" y="201"/>
                </a:cubicBezTo>
                <a:cubicBezTo>
                  <a:pt x="280" y="182"/>
                  <a:pt x="241" y="159"/>
                  <a:pt x="200" y="135"/>
                </a:cubicBezTo>
                <a:cubicBezTo>
                  <a:pt x="200" y="135"/>
                  <a:pt x="200" y="135"/>
                  <a:pt x="200" y="135"/>
                </a:cubicBezTo>
                <a:cubicBezTo>
                  <a:pt x="119" y="86"/>
                  <a:pt x="32" y="35"/>
                  <a:pt x="8" y="18"/>
                </a:cubicBezTo>
                <a:cubicBezTo>
                  <a:pt x="8" y="18"/>
                  <a:pt x="8" y="18"/>
                  <a:pt x="8" y="18"/>
                </a:cubicBezTo>
                <a:cubicBezTo>
                  <a:pt x="5" y="16"/>
                  <a:pt x="3" y="14"/>
                  <a:pt x="2" y="13"/>
                </a:cubicBezTo>
                <a:cubicBezTo>
                  <a:pt x="2" y="13"/>
                  <a:pt x="2" y="13"/>
                  <a:pt x="2" y="13"/>
                </a:cubicBezTo>
                <a:cubicBezTo>
                  <a:pt x="2" y="12"/>
                  <a:pt x="1" y="12"/>
                  <a:pt x="1" y="10"/>
                </a:cubicBezTo>
                <a:cubicBezTo>
                  <a:pt x="1" y="10"/>
                  <a:pt x="1" y="10"/>
                  <a:pt x="1" y="10"/>
                </a:cubicBezTo>
                <a:cubicBezTo>
                  <a:pt x="1" y="10"/>
                  <a:pt x="1" y="9"/>
                  <a:pt x="1" y="8"/>
                </a:cubicBezTo>
                <a:cubicBezTo>
                  <a:pt x="1" y="8"/>
                  <a:pt x="1" y="8"/>
                  <a:pt x="1" y="8"/>
                </a:cubicBezTo>
                <a:cubicBezTo>
                  <a:pt x="1" y="8"/>
                  <a:pt x="1" y="8"/>
                  <a:pt x="1" y="8"/>
                </a:cubicBezTo>
                <a:cubicBezTo>
                  <a:pt x="2" y="8"/>
                  <a:pt x="2" y="8"/>
                  <a:pt x="2" y="8"/>
                </a:cubicBezTo>
                <a:cubicBezTo>
                  <a:pt x="2" y="8"/>
                  <a:pt x="2" y="8"/>
                  <a:pt x="2" y="8"/>
                </a:cubicBezTo>
                <a:cubicBezTo>
                  <a:pt x="2" y="8"/>
                  <a:pt x="2" y="8"/>
                  <a:pt x="2" y="8"/>
                </a:cubicBezTo>
                <a:cubicBezTo>
                  <a:pt x="2" y="8"/>
                  <a:pt x="2" y="8"/>
                  <a:pt x="2" y="8"/>
                </a:cubicBezTo>
                <a:cubicBezTo>
                  <a:pt x="2" y="8"/>
                  <a:pt x="2" y="8"/>
                  <a:pt x="2" y="8"/>
                </a:cubicBezTo>
                <a:cubicBezTo>
                  <a:pt x="2" y="8"/>
                  <a:pt x="2" y="8"/>
                  <a:pt x="2" y="8"/>
                </a:cubicBezTo>
                <a:cubicBezTo>
                  <a:pt x="2" y="8"/>
                  <a:pt x="2" y="7"/>
                  <a:pt x="2" y="7"/>
                </a:cubicBezTo>
                <a:cubicBezTo>
                  <a:pt x="2" y="7"/>
                  <a:pt x="2" y="7"/>
                  <a:pt x="2" y="7"/>
                </a:cubicBezTo>
                <a:cubicBezTo>
                  <a:pt x="3" y="6"/>
                  <a:pt x="4" y="6"/>
                  <a:pt x="5" y="6"/>
                </a:cubicBezTo>
                <a:cubicBezTo>
                  <a:pt x="5" y="6"/>
                  <a:pt x="5" y="6"/>
                  <a:pt x="5" y="6"/>
                </a:cubicBezTo>
                <a:cubicBezTo>
                  <a:pt x="8" y="6"/>
                  <a:pt x="9" y="7"/>
                  <a:pt x="13" y="9"/>
                </a:cubicBezTo>
                <a:cubicBezTo>
                  <a:pt x="13" y="9"/>
                  <a:pt x="13" y="9"/>
                  <a:pt x="13" y="9"/>
                </a:cubicBezTo>
                <a:cubicBezTo>
                  <a:pt x="16" y="10"/>
                  <a:pt x="20" y="12"/>
                  <a:pt x="26" y="15"/>
                </a:cubicBezTo>
                <a:cubicBezTo>
                  <a:pt x="26" y="15"/>
                  <a:pt x="26" y="15"/>
                  <a:pt x="26" y="15"/>
                </a:cubicBezTo>
                <a:cubicBezTo>
                  <a:pt x="36" y="20"/>
                  <a:pt x="49" y="28"/>
                  <a:pt x="65" y="37"/>
                </a:cubicBezTo>
                <a:cubicBezTo>
                  <a:pt x="65" y="37"/>
                  <a:pt x="65" y="37"/>
                  <a:pt x="65" y="37"/>
                </a:cubicBezTo>
                <a:cubicBezTo>
                  <a:pt x="18" y="8"/>
                  <a:pt x="18" y="8"/>
                  <a:pt x="18" y="8"/>
                </a:cubicBezTo>
                <a:cubicBezTo>
                  <a:pt x="16" y="7"/>
                  <a:pt x="16" y="4"/>
                  <a:pt x="17" y="3"/>
                </a:cubicBezTo>
                <a:cubicBezTo>
                  <a:pt x="17" y="3"/>
                  <a:pt x="17" y="3"/>
                  <a:pt x="17" y="3"/>
                </a:cubicBezTo>
                <a:cubicBezTo>
                  <a:pt x="18" y="1"/>
                  <a:pt x="20" y="1"/>
                  <a:pt x="20" y="1"/>
                </a:cubicBezTo>
                <a:cubicBezTo>
                  <a:pt x="20" y="1"/>
                  <a:pt x="20" y="1"/>
                  <a:pt x="20" y="1"/>
                </a:cubicBezTo>
                <a:cubicBezTo>
                  <a:pt x="23" y="1"/>
                  <a:pt x="24" y="2"/>
                  <a:pt x="27" y="3"/>
                </a:cubicBezTo>
                <a:cubicBezTo>
                  <a:pt x="27" y="3"/>
                  <a:pt x="27" y="3"/>
                  <a:pt x="27" y="3"/>
                </a:cubicBezTo>
                <a:cubicBezTo>
                  <a:pt x="30" y="4"/>
                  <a:pt x="34" y="6"/>
                  <a:pt x="38" y="9"/>
                </a:cubicBezTo>
                <a:cubicBezTo>
                  <a:pt x="38" y="9"/>
                  <a:pt x="38" y="9"/>
                  <a:pt x="38" y="9"/>
                </a:cubicBezTo>
                <a:cubicBezTo>
                  <a:pt x="47" y="14"/>
                  <a:pt x="59" y="21"/>
                  <a:pt x="74" y="29"/>
                </a:cubicBezTo>
                <a:cubicBezTo>
                  <a:pt x="74" y="29"/>
                  <a:pt x="74" y="29"/>
                  <a:pt x="74" y="29"/>
                </a:cubicBezTo>
                <a:cubicBezTo>
                  <a:pt x="79" y="32"/>
                  <a:pt x="85" y="35"/>
                  <a:pt x="91" y="39"/>
                </a:cubicBezTo>
                <a:cubicBezTo>
                  <a:pt x="91" y="39"/>
                  <a:pt x="91" y="39"/>
                  <a:pt x="91" y="39"/>
                </a:cubicBezTo>
                <a:cubicBezTo>
                  <a:pt x="68" y="24"/>
                  <a:pt x="51" y="14"/>
                  <a:pt x="47" y="10"/>
                </a:cubicBezTo>
                <a:cubicBezTo>
                  <a:pt x="47" y="10"/>
                  <a:pt x="47" y="10"/>
                  <a:pt x="47" y="10"/>
                </a:cubicBezTo>
                <a:cubicBezTo>
                  <a:pt x="46" y="10"/>
                  <a:pt x="45" y="10"/>
                  <a:pt x="45" y="9"/>
                </a:cubicBezTo>
                <a:cubicBezTo>
                  <a:pt x="45" y="9"/>
                  <a:pt x="45" y="9"/>
                  <a:pt x="45" y="9"/>
                </a:cubicBezTo>
                <a:cubicBezTo>
                  <a:pt x="44" y="8"/>
                  <a:pt x="44" y="8"/>
                  <a:pt x="44" y="7"/>
                </a:cubicBezTo>
                <a:cubicBezTo>
                  <a:pt x="44" y="7"/>
                  <a:pt x="44" y="7"/>
                  <a:pt x="44" y="7"/>
                </a:cubicBezTo>
                <a:cubicBezTo>
                  <a:pt x="44" y="7"/>
                  <a:pt x="44" y="7"/>
                  <a:pt x="44" y="7"/>
                </a:cubicBezTo>
                <a:cubicBezTo>
                  <a:pt x="44" y="7"/>
                  <a:pt x="44" y="7"/>
                  <a:pt x="44" y="7"/>
                </a:cubicBezTo>
                <a:cubicBezTo>
                  <a:pt x="44" y="7"/>
                  <a:pt x="44" y="7"/>
                  <a:pt x="44" y="7"/>
                </a:cubicBezTo>
                <a:cubicBezTo>
                  <a:pt x="44" y="7"/>
                  <a:pt x="44" y="7"/>
                  <a:pt x="44" y="6"/>
                </a:cubicBezTo>
                <a:cubicBezTo>
                  <a:pt x="44" y="6"/>
                  <a:pt x="44" y="6"/>
                  <a:pt x="44" y="6"/>
                </a:cubicBezTo>
                <a:cubicBezTo>
                  <a:pt x="44" y="6"/>
                  <a:pt x="44" y="6"/>
                  <a:pt x="44" y="5"/>
                </a:cubicBezTo>
                <a:cubicBezTo>
                  <a:pt x="44" y="5"/>
                  <a:pt x="44" y="5"/>
                  <a:pt x="44" y="5"/>
                </a:cubicBezTo>
                <a:cubicBezTo>
                  <a:pt x="44" y="4"/>
                  <a:pt x="44" y="4"/>
                  <a:pt x="45" y="4"/>
                </a:cubicBezTo>
                <a:cubicBezTo>
                  <a:pt x="45" y="4"/>
                  <a:pt x="45" y="4"/>
                  <a:pt x="45" y="4"/>
                </a:cubicBezTo>
                <a:cubicBezTo>
                  <a:pt x="46" y="2"/>
                  <a:pt x="47" y="2"/>
                  <a:pt x="48" y="2"/>
                </a:cubicBezTo>
                <a:cubicBezTo>
                  <a:pt x="48" y="2"/>
                  <a:pt x="48" y="2"/>
                  <a:pt x="48" y="2"/>
                </a:cubicBezTo>
                <a:cubicBezTo>
                  <a:pt x="52" y="2"/>
                  <a:pt x="56" y="5"/>
                  <a:pt x="64" y="8"/>
                </a:cubicBezTo>
                <a:cubicBezTo>
                  <a:pt x="64" y="8"/>
                  <a:pt x="64" y="8"/>
                  <a:pt x="64" y="8"/>
                </a:cubicBezTo>
                <a:cubicBezTo>
                  <a:pt x="71" y="12"/>
                  <a:pt x="81" y="17"/>
                  <a:pt x="92" y="24"/>
                </a:cubicBezTo>
                <a:cubicBezTo>
                  <a:pt x="92" y="24"/>
                  <a:pt x="92" y="24"/>
                  <a:pt x="92" y="24"/>
                </a:cubicBezTo>
                <a:cubicBezTo>
                  <a:pt x="103" y="30"/>
                  <a:pt x="115" y="37"/>
                  <a:pt x="128" y="44"/>
                </a:cubicBezTo>
                <a:cubicBezTo>
                  <a:pt x="128" y="44"/>
                  <a:pt x="128" y="44"/>
                  <a:pt x="128" y="44"/>
                </a:cubicBezTo>
                <a:cubicBezTo>
                  <a:pt x="124" y="42"/>
                  <a:pt x="120" y="39"/>
                  <a:pt x="116" y="37"/>
                </a:cubicBezTo>
                <a:cubicBezTo>
                  <a:pt x="116" y="37"/>
                  <a:pt x="116" y="37"/>
                  <a:pt x="116" y="37"/>
                </a:cubicBezTo>
                <a:cubicBezTo>
                  <a:pt x="89" y="20"/>
                  <a:pt x="72" y="9"/>
                  <a:pt x="70" y="8"/>
                </a:cubicBezTo>
                <a:cubicBezTo>
                  <a:pt x="70" y="8"/>
                  <a:pt x="70" y="8"/>
                  <a:pt x="70" y="8"/>
                </a:cubicBezTo>
                <a:cubicBezTo>
                  <a:pt x="70" y="8"/>
                  <a:pt x="70" y="8"/>
                  <a:pt x="70" y="8"/>
                </a:cubicBezTo>
                <a:cubicBezTo>
                  <a:pt x="70" y="8"/>
                  <a:pt x="70" y="8"/>
                  <a:pt x="70" y="8"/>
                </a:cubicBezTo>
                <a:cubicBezTo>
                  <a:pt x="70" y="8"/>
                  <a:pt x="70" y="8"/>
                  <a:pt x="70" y="8"/>
                </a:cubicBezTo>
                <a:cubicBezTo>
                  <a:pt x="70" y="8"/>
                  <a:pt x="70" y="8"/>
                  <a:pt x="70" y="8"/>
                </a:cubicBezTo>
                <a:cubicBezTo>
                  <a:pt x="70" y="8"/>
                  <a:pt x="70" y="8"/>
                  <a:pt x="70" y="8"/>
                </a:cubicBezTo>
                <a:cubicBezTo>
                  <a:pt x="70" y="8"/>
                  <a:pt x="70" y="8"/>
                  <a:pt x="70" y="8"/>
                </a:cubicBezTo>
                <a:cubicBezTo>
                  <a:pt x="70" y="8"/>
                  <a:pt x="70" y="7"/>
                  <a:pt x="70" y="7"/>
                </a:cubicBezTo>
                <a:cubicBezTo>
                  <a:pt x="70" y="7"/>
                  <a:pt x="70" y="7"/>
                  <a:pt x="70" y="7"/>
                </a:cubicBezTo>
                <a:cubicBezTo>
                  <a:pt x="69" y="7"/>
                  <a:pt x="69" y="7"/>
                  <a:pt x="69" y="6"/>
                </a:cubicBezTo>
                <a:cubicBezTo>
                  <a:pt x="69" y="6"/>
                  <a:pt x="69" y="6"/>
                  <a:pt x="69" y="6"/>
                </a:cubicBezTo>
                <a:cubicBezTo>
                  <a:pt x="69" y="6"/>
                  <a:pt x="69" y="6"/>
                  <a:pt x="69" y="6"/>
                </a:cubicBezTo>
                <a:cubicBezTo>
                  <a:pt x="69" y="6"/>
                  <a:pt x="69" y="6"/>
                  <a:pt x="69" y="6"/>
                </a:cubicBezTo>
                <a:cubicBezTo>
                  <a:pt x="69" y="6"/>
                  <a:pt x="69" y="6"/>
                  <a:pt x="69" y="6"/>
                </a:cubicBezTo>
                <a:cubicBezTo>
                  <a:pt x="69" y="6"/>
                  <a:pt x="69" y="6"/>
                  <a:pt x="69" y="6"/>
                </a:cubicBezTo>
                <a:cubicBezTo>
                  <a:pt x="69" y="6"/>
                  <a:pt x="69" y="6"/>
                  <a:pt x="69" y="6"/>
                </a:cubicBezTo>
                <a:cubicBezTo>
                  <a:pt x="69" y="6"/>
                  <a:pt x="69" y="6"/>
                  <a:pt x="69" y="6"/>
                </a:cubicBezTo>
                <a:cubicBezTo>
                  <a:pt x="69" y="6"/>
                  <a:pt x="69" y="5"/>
                  <a:pt x="69" y="5"/>
                </a:cubicBezTo>
                <a:cubicBezTo>
                  <a:pt x="69" y="5"/>
                  <a:pt x="69" y="5"/>
                  <a:pt x="69" y="5"/>
                </a:cubicBezTo>
                <a:cubicBezTo>
                  <a:pt x="69" y="4"/>
                  <a:pt x="69" y="3"/>
                  <a:pt x="71" y="2"/>
                </a:cubicBezTo>
                <a:cubicBezTo>
                  <a:pt x="71" y="2"/>
                  <a:pt x="71" y="2"/>
                  <a:pt x="71" y="2"/>
                </a:cubicBezTo>
                <a:cubicBezTo>
                  <a:pt x="71" y="1"/>
                  <a:pt x="73" y="1"/>
                  <a:pt x="73" y="1"/>
                </a:cubicBezTo>
                <a:cubicBezTo>
                  <a:pt x="73" y="1"/>
                  <a:pt x="73" y="1"/>
                  <a:pt x="73" y="1"/>
                </a:cubicBezTo>
                <a:cubicBezTo>
                  <a:pt x="75" y="1"/>
                  <a:pt x="76" y="2"/>
                  <a:pt x="79" y="3"/>
                </a:cubicBezTo>
                <a:cubicBezTo>
                  <a:pt x="79" y="3"/>
                  <a:pt x="79" y="3"/>
                  <a:pt x="79" y="3"/>
                </a:cubicBezTo>
                <a:cubicBezTo>
                  <a:pt x="81" y="4"/>
                  <a:pt x="83" y="5"/>
                  <a:pt x="87" y="7"/>
                </a:cubicBezTo>
                <a:cubicBezTo>
                  <a:pt x="87" y="7"/>
                  <a:pt x="87" y="7"/>
                  <a:pt x="87" y="7"/>
                </a:cubicBezTo>
                <a:cubicBezTo>
                  <a:pt x="91" y="9"/>
                  <a:pt x="97" y="12"/>
                  <a:pt x="103" y="16"/>
                </a:cubicBezTo>
                <a:cubicBezTo>
                  <a:pt x="103" y="16"/>
                  <a:pt x="103" y="16"/>
                  <a:pt x="103" y="16"/>
                </a:cubicBezTo>
                <a:cubicBezTo>
                  <a:pt x="100" y="14"/>
                  <a:pt x="98" y="12"/>
                  <a:pt x="97" y="11"/>
                </a:cubicBezTo>
                <a:cubicBezTo>
                  <a:pt x="97" y="11"/>
                  <a:pt x="97" y="11"/>
                  <a:pt x="97" y="11"/>
                </a:cubicBezTo>
                <a:cubicBezTo>
                  <a:pt x="96" y="10"/>
                  <a:pt x="96" y="10"/>
                  <a:pt x="95" y="7"/>
                </a:cubicBezTo>
                <a:cubicBezTo>
                  <a:pt x="95" y="7"/>
                  <a:pt x="95" y="7"/>
                  <a:pt x="95" y="7"/>
                </a:cubicBezTo>
                <a:cubicBezTo>
                  <a:pt x="95" y="7"/>
                  <a:pt x="95" y="6"/>
                  <a:pt x="96" y="4"/>
                </a:cubicBezTo>
                <a:cubicBezTo>
                  <a:pt x="96" y="4"/>
                  <a:pt x="96" y="4"/>
                  <a:pt x="96" y="4"/>
                </a:cubicBezTo>
                <a:cubicBezTo>
                  <a:pt x="98" y="3"/>
                  <a:pt x="99" y="3"/>
                  <a:pt x="101" y="4"/>
                </a:cubicBezTo>
                <a:cubicBezTo>
                  <a:pt x="101" y="4"/>
                  <a:pt x="101" y="4"/>
                  <a:pt x="101" y="4"/>
                </a:cubicBezTo>
                <a:cubicBezTo>
                  <a:pt x="101" y="4"/>
                  <a:pt x="162" y="38"/>
                  <a:pt x="225" y="74"/>
                </a:cubicBezTo>
                <a:cubicBezTo>
                  <a:pt x="225" y="74"/>
                  <a:pt x="225" y="74"/>
                  <a:pt x="225" y="74"/>
                </a:cubicBezTo>
                <a:cubicBezTo>
                  <a:pt x="227" y="74"/>
                  <a:pt x="228" y="75"/>
                  <a:pt x="229" y="76"/>
                </a:cubicBezTo>
                <a:cubicBezTo>
                  <a:pt x="229" y="76"/>
                  <a:pt x="229" y="76"/>
                  <a:pt x="229" y="76"/>
                </a:cubicBezTo>
                <a:cubicBezTo>
                  <a:pt x="123" y="10"/>
                  <a:pt x="123" y="10"/>
                  <a:pt x="123" y="10"/>
                </a:cubicBezTo>
                <a:cubicBezTo>
                  <a:pt x="122" y="9"/>
                  <a:pt x="121" y="7"/>
                  <a:pt x="122" y="5"/>
                </a:cubicBezTo>
                <a:cubicBezTo>
                  <a:pt x="122" y="5"/>
                  <a:pt x="122" y="5"/>
                  <a:pt x="122" y="5"/>
                </a:cubicBezTo>
                <a:cubicBezTo>
                  <a:pt x="123" y="3"/>
                  <a:pt x="125" y="3"/>
                  <a:pt x="126" y="3"/>
                </a:cubicBezTo>
                <a:cubicBezTo>
                  <a:pt x="126" y="3"/>
                  <a:pt x="126" y="3"/>
                  <a:pt x="126" y="3"/>
                </a:cubicBezTo>
                <a:cubicBezTo>
                  <a:pt x="127" y="3"/>
                  <a:pt x="127" y="3"/>
                  <a:pt x="128" y="3"/>
                </a:cubicBezTo>
                <a:cubicBezTo>
                  <a:pt x="128" y="3"/>
                  <a:pt x="128" y="3"/>
                  <a:pt x="128" y="3"/>
                </a:cubicBezTo>
                <a:cubicBezTo>
                  <a:pt x="128" y="4"/>
                  <a:pt x="129" y="4"/>
                  <a:pt x="130" y="4"/>
                </a:cubicBezTo>
                <a:cubicBezTo>
                  <a:pt x="130" y="4"/>
                  <a:pt x="130" y="4"/>
                  <a:pt x="130" y="4"/>
                </a:cubicBezTo>
                <a:cubicBezTo>
                  <a:pt x="131" y="5"/>
                  <a:pt x="133" y="6"/>
                  <a:pt x="136" y="8"/>
                </a:cubicBezTo>
                <a:cubicBezTo>
                  <a:pt x="136" y="8"/>
                  <a:pt x="136" y="8"/>
                  <a:pt x="136" y="8"/>
                </a:cubicBezTo>
                <a:cubicBezTo>
                  <a:pt x="141" y="10"/>
                  <a:pt x="147" y="14"/>
                  <a:pt x="156" y="19"/>
                </a:cubicBezTo>
                <a:cubicBezTo>
                  <a:pt x="156" y="19"/>
                  <a:pt x="156" y="19"/>
                  <a:pt x="156" y="19"/>
                </a:cubicBezTo>
                <a:cubicBezTo>
                  <a:pt x="161" y="22"/>
                  <a:pt x="166" y="25"/>
                  <a:pt x="172" y="29"/>
                </a:cubicBezTo>
                <a:cubicBezTo>
                  <a:pt x="172" y="29"/>
                  <a:pt x="172" y="29"/>
                  <a:pt x="172" y="29"/>
                </a:cubicBezTo>
                <a:cubicBezTo>
                  <a:pt x="157" y="20"/>
                  <a:pt x="147" y="13"/>
                  <a:pt x="144" y="11"/>
                </a:cubicBezTo>
                <a:cubicBezTo>
                  <a:pt x="144" y="11"/>
                  <a:pt x="144" y="11"/>
                  <a:pt x="144" y="11"/>
                </a:cubicBezTo>
                <a:cubicBezTo>
                  <a:pt x="143" y="10"/>
                  <a:pt x="143" y="10"/>
                  <a:pt x="142" y="9"/>
                </a:cubicBezTo>
                <a:cubicBezTo>
                  <a:pt x="142" y="9"/>
                  <a:pt x="142" y="9"/>
                  <a:pt x="142" y="9"/>
                </a:cubicBezTo>
                <a:cubicBezTo>
                  <a:pt x="142" y="9"/>
                  <a:pt x="142" y="9"/>
                  <a:pt x="142" y="7"/>
                </a:cubicBezTo>
                <a:cubicBezTo>
                  <a:pt x="142" y="7"/>
                  <a:pt x="142" y="7"/>
                  <a:pt x="142" y="7"/>
                </a:cubicBezTo>
                <a:cubicBezTo>
                  <a:pt x="142" y="7"/>
                  <a:pt x="142" y="7"/>
                  <a:pt x="142" y="7"/>
                </a:cubicBezTo>
                <a:cubicBezTo>
                  <a:pt x="142" y="7"/>
                  <a:pt x="142" y="7"/>
                  <a:pt x="142" y="7"/>
                </a:cubicBezTo>
                <a:cubicBezTo>
                  <a:pt x="142" y="7"/>
                  <a:pt x="142" y="7"/>
                  <a:pt x="142" y="7"/>
                </a:cubicBezTo>
                <a:cubicBezTo>
                  <a:pt x="142" y="7"/>
                  <a:pt x="142" y="7"/>
                  <a:pt x="142" y="7"/>
                </a:cubicBezTo>
                <a:cubicBezTo>
                  <a:pt x="142" y="7"/>
                  <a:pt x="142" y="7"/>
                  <a:pt x="142" y="7"/>
                </a:cubicBezTo>
                <a:cubicBezTo>
                  <a:pt x="142" y="7"/>
                  <a:pt x="141" y="6"/>
                  <a:pt x="142" y="5"/>
                </a:cubicBezTo>
                <a:cubicBezTo>
                  <a:pt x="142" y="5"/>
                  <a:pt x="142" y="5"/>
                  <a:pt x="142" y="5"/>
                </a:cubicBezTo>
                <a:cubicBezTo>
                  <a:pt x="142" y="4"/>
                  <a:pt x="143" y="3"/>
                  <a:pt x="144" y="3"/>
                </a:cubicBezTo>
                <a:cubicBezTo>
                  <a:pt x="144" y="3"/>
                  <a:pt x="144" y="3"/>
                  <a:pt x="144" y="3"/>
                </a:cubicBezTo>
                <a:cubicBezTo>
                  <a:pt x="146" y="3"/>
                  <a:pt x="146" y="3"/>
                  <a:pt x="146" y="3"/>
                </a:cubicBezTo>
                <a:cubicBezTo>
                  <a:pt x="146" y="3"/>
                  <a:pt x="146" y="3"/>
                  <a:pt x="146" y="3"/>
                </a:cubicBezTo>
                <a:cubicBezTo>
                  <a:pt x="147" y="3"/>
                  <a:pt x="147" y="3"/>
                  <a:pt x="147" y="3"/>
                </a:cubicBezTo>
                <a:cubicBezTo>
                  <a:pt x="147" y="4"/>
                  <a:pt x="185" y="25"/>
                  <a:pt x="228" y="49"/>
                </a:cubicBezTo>
                <a:cubicBezTo>
                  <a:pt x="228" y="49"/>
                  <a:pt x="228" y="49"/>
                  <a:pt x="228" y="49"/>
                </a:cubicBezTo>
                <a:cubicBezTo>
                  <a:pt x="254" y="64"/>
                  <a:pt x="283" y="80"/>
                  <a:pt x="307" y="93"/>
                </a:cubicBezTo>
                <a:cubicBezTo>
                  <a:pt x="307" y="93"/>
                  <a:pt x="307" y="93"/>
                  <a:pt x="307" y="93"/>
                </a:cubicBezTo>
                <a:cubicBezTo>
                  <a:pt x="293" y="84"/>
                  <a:pt x="278" y="75"/>
                  <a:pt x="262" y="65"/>
                </a:cubicBezTo>
                <a:cubicBezTo>
                  <a:pt x="262" y="65"/>
                  <a:pt x="262" y="65"/>
                  <a:pt x="262" y="65"/>
                </a:cubicBezTo>
                <a:cubicBezTo>
                  <a:pt x="216" y="36"/>
                  <a:pt x="170" y="7"/>
                  <a:pt x="170" y="7"/>
                </a:cubicBezTo>
                <a:cubicBezTo>
                  <a:pt x="170" y="7"/>
                  <a:pt x="170" y="7"/>
                  <a:pt x="170" y="7"/>
                </a:cubicBezTo>
                <a:cubicBezTo>
                  <a:pt x="170" y="7"/>
                  <a:pt x="169" y="7"/>
                  <a:pt x="169" y="7"/>
                </a:cubicBezTo>
                <a:cubicBezTo>
                  <a:pt x="169" y="7"/>
                  <a:pt x="169" y="7"/>
                  <a:pt x="169" y="7"/>
                </a:cubicBezTo>
                <a:cubicBezTo>
                  <a:pt x="169" y="7"/>
                  <a:pt x="169" y="7"/>
                  <a:pt x="169" y="7"/>
                </a:cubicBezTo>
                <a:cubicBezTo>
                  <a:pt x="169" y="7"/>
                  <a:pt x="169" y="7"/>
                  <a:pt x="169" y="7"/>
                </a:cubicBezTo>
                <a:cubicBezTo>
                  <a:pt x="169" y="7"/>
                  <a:pt x="169" y="7"/>
                  <a:pt x="169" y="7"/>
                </a:cubicBezTo>
                <a:cubicBezTo>
                  <a:pt x="169" y="7"/>
                  <a:pt x="169" y="7"/>
                  <a:pt x="169" y="7"/>
                </a:cubicBezTo>
                <a:cubicBezTo>
                  <a:pt x="169" y="7"/>
                  <a:pt x="169" y="7"/>
                  <a:pt x="169" y="7"/>
                </a:cubicBezTo>
                <a:cubicBezTo>
                  <a:pt x="169" y="7"/>
                  <a:pt x="169" y="7"/>
                  <a:pt x="169" y="7"/>
                </a:cubicBezTo>
                <a:cubicBezTo>
                  <a:pt x="169" y="6"/>
                  <a:pt x="169" y="6"/>
                  <a:pt x="169" y="6"/>
                </a:cubicBezTo>
                <a:cubicBezTo>
                  <a:pt x="169" y="6"/>
                  <a:pt x="169" y="6"/>
                  <a:pt x="169" y="6"/>
                </a:cubicBezTo>
                <a:cubicBezTo>
                  <a:pt x="169" y="6"/>
                  <a:pt x="169" y="6"/>
                  <a:pt x="169" y="6"/>
                </a:cubicBezTo>
                <a:cubicBezTo>
                  <a:pt x="169" y="6"/>
                  <a:pt x="169" y="6"/>
                  <a:pt x="169" y="6"/>
                </a:cubicBezTo>
                <a:cubicBezTo>
                  <a:pt x="169" y="6"/>
                  <a:pt x="169" y="6"/>
                  <a:pt x="169" y="6"/>
                </a:cubicBezTo>
                <a:cubicBezTo>
                  <a:pt x="168" y="6"/>
                  <a:pt x="168" y="6"/>
                  <a:pt x="168" y="5"/>
                </a:cubicBezTo>
                <a:cubicBezTo>
                  <a:pt x="168" y="5"/>
                  <a:pt x="168" y="5"/>
                  <a:pt x="168" y="5"/>
                </a:cubicBezTo>
                <a:cubicBezTo>
                  <a:pt x="168" y="5"/>
                  <a:pt x="168" y="4"/>
                  <a:pt x="168" y="4"/>
                </a:cubicBezTo>
                <a:cubicBezTo>
                  <a:pt x="168" y="4"/>
                  <a:pt x="168" y="4"/>
                  <a:pt x="168" y="4"/>
                </a:cubicBezTo>
                <a:cubicBezTo>
                  <a:pt x="168" y="4"/>
                  <a:pt x="168" y="4"/>
                  <a:pt x="168" y="4"/>
                </a:cubicBezTo>
                <a:cubicBezTo>
                  <a:pt x="168" y="4"/>
                  <a:pt x="168" y="4"/>
                  <a:pt x="168" y="4"/>
                </a:cubicBezTo>
                <a:cubicBezTo>
                  <a:pt x="168" y="4"/>
                  <a:pt x="168" y="4"/>
                  <a:pt x="168" y="4"/>
                </a:cubicBezTo>
                <a:cubicBezTo>
                  <a:pt x="168" y="4"/>
                  <a:pt x="168" y="4"/>
                  <a:pt x="168" y="4"/>
                </a:cubicBezTo>
                <a:cubicBezTo>
                  <a:pt x="168" y="4"/>
                  <a:pt x="168" y="4"/>
                  <a:pt x="168" y="4"/>
                </a:cubicBezTo>
                <a:cubicBezTo>
                  <a:pt x="168" y="4"/>
                  <a:pt x="168" y="4"/>
                  <a:pt x="168" y="4"/>
                </a:cubicBezTo>
                <a:cubicBezTo>
                  <a:pt x="168" y="4"/>
                  <a:pt x="168" y="4"/>
                  <a:pt x="168" y="4"/>
                </a:cubicBezTo>
                <a:cubicBezTo>
                  <a:pt x="168" y="4"/>
                  <a:pt x="168" y="4"/>
                  <a:pt x="168" y="4"/>
                </a:cubicBezTo>
                <a:cubicBezTo>
                  <a:pt x="168" y="4"/>
                  <a:pt x="168" y="4"/>
                  <a:pt x="168" y="4"/>
                </a:cubicBezTo>
                <a:cubicBezTo>
                  <a:pt x="168" y="3"/>
                  <a:pt x="168" y="2"/>
                  <a:pt x="169" y="2"/>
                </a:cubicBezTo>
                <a:cubicBezTo>
                  <a:pt x="169" y="2"/>
                  <a:pt x="169" y="2"/>
                  <a:pt x="169" y="2"/>
                </a:cubicBezTo>
                <a:cubicBezTo>
                  <a:pt x="170" y="1"/>
                  <a:pt x="171" y="0"/>
                  <a:pt x="172" y="0"/>
                </a:cubicBezTo>
                <a:cubicBezTo>
                  <a:pt x="172" y="0"/>
                  <a:pt x="172" y="0"/>
                  <a:pt x="172" y="0"/>
                </a:cubicBezTo>
                <a:cubicBezTo>
                  <a:pt x="172" y="0"/>
                  <a:pt x="172" y="0"/>
                  <a:pt x="173" y="1"/>
                </a:cubicBezTo>
                <a:cubicBezTo>
                  <a:pt x="173" y="1"/>
                  <a:pt x="173" y="1"/>
                  <a:pt x="173" y="1"/>
                </a:cubicBezTo>
                <a:cubicBezTo>
                  <a:pt x="173" y="1"/>
                  <a:pt x="173" y="1"/>
                  <a:pt x="173" y="1"/>
                </a:cubicBezTo>
                <a:cubicBezTo>
                  <a:pt x="173" y="1"/>
                  <a:pt x="173" y="1"/>
                  <a:pt x="173" y="1"/>
                </a:cubicBezTo>
                <a:cubicBezTo>
                  <a:pt x="173" y="1"/>
                  <a:pt x="173" y="1"/>
                  <a:pt x="173" y="1"/>
                </a:cubicBezTo>
                <a:cubicBezTo>
                  <a:pt x="173" y="1"/>
                  <a:pt x="173" y="1"/>
                  <a:pt x="173" y="1"/>
                </a:cubicBezTo>
                <a:cubicBezTo>
                  <a:pt x="173" y="1"/>
                  <a:pt x="173" y="1"/>
                  <a:pt x="173" y="1"/>
                </a:cubicBezTo>
                <a:cubicBezTo>
                  <a:pt x="173" y="1"/>
                  <a:pt x="173" y="1"/>
                  <a:pt x="173" y="1"/>
                </a:cubicBezTo>
                <a:cubicBezTo>
                  <a:pt x="173" y="1"/>
                  <a:pt x="173" y="1"/>
                  <a:pt x="174" y="1"/>
                </a:cubicBezTo>
                <a:cubicBezTo>
                  <a:pt x="174" y="1"/>
                  <a:pt x="174" y="1"/>
                  <a:pt x="174" y="1"/>
                </a:cubicBezTo>
                <a:cubicBezTo>
                  <a:pt x="174" y="1"/>
                  <a:pt x="174" y="1"/>
                  <a:pt x="174" y="1"/>
                </a:cubicBezTo>
                <a:cubicBezTo>
                  <a:pt x="174" y="1"/>
                  <a:pt x="174" y="1"/>
                  <a:pt x="174" y="1"/>
                </a:cubicBezTo>
                <a:cubicBezTo>
                  <a:pt x="175" y="1"/>
                  <a:pt x="175" y="2"/>
                  <a:pt x="176" y="2"/>
                </a:cubicBezTo>
                <a:cubicBezTo>
                  <a:pt x="176" y="2"/>
                  <a:pt x="176" y="2"/>
                  <a:pt x="176" y="2"/>
                </a:cubicBezTo>
                <a:cubicBezTo>
                  <a:pt x="177" y="3"/>
                  <a:pt x="179" y="4"/>
                  <a:pt x="182" y="5"/>
                </a:cubicBezTo>
                <a:cubicBezTo>
                  <a:pt x="182" y="5"/>
                  <a:pt x="182" y="5"/>
                  <a:pt x="182" y="5"/>
                </a:cubicBezTo>
                <a:cubicBezTo>
                  <a:pt x="187" y="8"/>
                  <a:pt x="194" y="12"/>
                  <a:pt x="203" y="17"/>
                </a:cubicBezTo>
                <a:cubicBezTo>
                  <a:pt x="203" y="17"/>
                  <a:pt x="203" y="17"/>
                  <a:pt x="203" y="17"/>
                </a:cubicBezTo>
                <a:cubicBezTo>
                  <a:pt x="218" y="25"/>
                  <a:pt x="237" y="35"/>
                  <a:pt x="257" y="46"/>
                </a:cubicBezTo>
                <a:cubicBezTo>
                  <a:pt x="257" y="46"/>
                  <a:pt x="257" y="46"/>
                  <a:pt x="257" y="46"/>
                </a:cubicBezTo>
                <a:cubicBezTo>
                  <a:pt x="225" y="27"/>
                  <a:pt x="199" y="10"/>
                  <a:pt x="199" y="10"/>
                </a:cubicBezTo>
                <a:cubicBezTo>
                  <a:pt x="199" y="10"/>
                  <a:pt x="199" y="10"/>
                  <a:pt x="199" y="10"/>
                </a:cubicBezTo>
                <a:cubicBezTo>
                  <a:pt x="197" y="9"/>
                  <a:pt x="196" y="7"/>
                  <a:pt x="197" y="5"/>
                </a:cubicBezTo>
                <a:cubicBezTo>
                  <a:pt x="197" y="5"/>
                  <a:pt x="197" y="5"/>
                  <a:pt x="197" y="5"/>
                </a:cubicBezTo>
                <a:cubicBezTo>
                  <a:pt x="198" y="4"/>
                  <a:pt x="201" y="3"/>
                  <a:pt x="202" y="4"/>
                </a:cubicBezTo>
                <a:cubicBezTo>
                  <a:pt x="202" y="4"/>
                  <a:pt x="202" y="4"/>
                  <a:pt x="202" y="4"/>
                </a:cubicBezTo>
                <a:cubicBezTo>
                  <a:pt x="295" y="51"/>
                  <a:pt x="295" y="51"/>
                  <a:pt x="295" y="51"/>
                </a:cubicBezTo>
                <a:cubicBezTo>
                  <a:pt x="293" y="50"/>
                  <a:pt x="292" y="49"/>
                  <a:pt x="290" y="48"/>
                </a:cubicBezTo>
                <a:cubicBezTo>
                  <a:pt x="290" y="48"/>
                  <a:pt x="290" y="48"/>
                  <a:pt x="290" y="48"/>
                </a:cubicBezTo>
                <a:cubicBezTo>
                  <a:pt x="258" y="29"/>
                  <a:pt x="227" y="10"/>
                  <a:pt x="227" y="10"/>
                </a:cubicBezTo>
                <a:cubicBezTo>
                  <a:pt x="227" y="10"/>
                  <a:pt x="227" y="10"/>
                  <a:pt x="227" y="10"/>
                </a:cubicBezTo>
                <a:cubicBezTo>
                  <a:pt x="225" y="9"/>
                  <a:pt x="225" y="7"/>
                  <a:pt x="226" y="5"/>
                </a:cubicBezTo>
                <a:cubicBezTo>
                  <a:pt x="226" y="5"/>
                  <a:pt x="226" y="5"/>
                  <a:pt x="226" y="5"/>
                </a:cubicBezTo>
                <a:cubicBezTo>
                  <a:pt x="227" y="4"/>
                  <a:pt x="229" y="3"/>
                  <a:pt x="231" y="4"/>
                </a:cubicBezTo>
                <a:cubicBezTo>
                  <a:pt x="231" y="4"/>
                  <a:pt x="231" y="4"/>
                  <a:pt x="231" y="4"/>
                </a:cubicBezTo>
                <a:cubicBezTo>
                  <a:pt x="265" y="22"/>
                  <a:pt x="265" y="22"/>
                  <a:pt x="265" y="22"/>
                </a:cubicBezTo>
                <a:cubicBezTo>
                  <a:pt x="245" y="10"/>
                  <a:pt x="245" y="10"/>
                  <a:pt x="245" y="10"/>
                </a:cubicBezTo>
                <a:cubicBezTo>
                  <a:pt x="243" y="9"/>
                  <a:pt x="243" y="6"/>
                  <a:pt x="244" y="5"/>
                </a:cubicBezTo>
                <a:cubicBezTo>
                  <a:pt x="244" y="5"/>
                  <a:pt x="244" y="5"/>
                  <a:pt x="244" y="5"/>
                </a:cubicBezTo>
                <a:cubicBezTo>
                  <a:pt x="245" y="3"/>
                  <a:pt x="247" y="2"/>
                  <a:pt x="249" y="3"/>
                </a:cubicBezTo>
                <a:cubicBezTo>
                  <a:pt x="249" y="3"/>
                  <a:pt x="249" y="3"/>
                  <a:pt x="249" y="3"/>
                </a:cubicBezTo>
                <a:cubicBezTo>
                  <a:pt x="249" y="3"/>
                  <a:pt x="272" y="14"/>
                  <a:pt x="297" y="25"/>
                </a:cubicBezTo>
                <a:cubicBezTo>
                  <a:pt x="297" y="25"/>
                  <a:pt x="297" y="25"/>
                  <a:pt x="297" y="25"/>
                </a:cubicBezTo>
                <a:cubicBezTo>
                  <a:pt x="305" y="29"/>
                  <a:pt x="313" y="33"/>
                  <a:pt x="320" y="36"/>
                </a:cubicBezTo>
                <a:cubicBezTo>
                  <a:pt x="320" y="36"/>
                  <a:pt x="320" y="36"/>
                  <a:pt x="320" y="36"/>
                </a:cubicBezTo>
                <a:cubicBezTo>
                  <a:pt x="317" y="34"/>
                  <a:pt x="314" y="33"/>
                  <a:pt x="311" y="31"/>
                </a:cubicBezTo>
                <a:cubicBezTo>
                  <a:pt x="311" y="31"/>
                  <a:pt x="311" y="31"/>
                  <a:pt x="311" y="31"/>
                </a:cubicBezTo>
                <a:cubicBezTo>
                  <a:pt x="292" y="19"/>
                  <a:pt x="272" y="7"/>
                  <a:pt x="272" y="7"/>
                </a:cubicBezTo>
                <a:cubicBezTo>
                  <a:pt x="272" y="7"/>
                  <a:pt x="272" y="7"/>
                  <a:pt x="272" y="7"/>
                </a:cubicBezTo>
                <a:cubicBezTo>
                  <a:pt x="270" y="6"/>
                  <a:pt x="269" y="4"/>
                  <a:pt x="270" y="2"/>
                </a:cubicBezTo>
                <a:cubicBezTo>
                  <a:pt x="270" y="2"/>
                  <a:pt x="270" y="2"/>
                  <a:pt x="270" y="2"/>
                </a:cubicBezTo>
                <a:cubicBezTo>
                  <a:pt x="271" y="0"/>
                  <a:pt x="273" y="0"/>
                  <a:pt x="275" y="1"/>
                </a:cubicBezTo>
                <a:cubicBezTo>
                  <a:pt x="275" y="1"/>
                  <a:pt x="275" y="1"/>
                  <a:pt x="275" y="1"/>
                </a:cubicBezTo>
                <a:cubicBezTo>
                  <a:pt x="275" y="1"/>
                  <a:pt x="296" y="10"/>
                  <a:pt x="317" y="20"/>
                </a:cubicBezTo>
                <a:cubicBezTo>
                  <a:pt x="317" y="20"/>
                  <a:pt x="317" y="20"/>
                  <a:pt x="317" y="20"/>
                </a:cubicBezTo>
                <a:cubicBezTo>
                  <a:pt x="298" y="8"/>
                  <a:pt x="298" y="8"/>
                  <a:pt x="298" y="8"/>
                </a:cubicBezTo>
                <a:cubicBezTo>
                  <a:pt x="297" y="7"/>
                  <a:pt x="296" y="6"/>
                  <a:pt x="296" y="5"/>
                </a:cubicBezTo>
                <a:cubicBezTo>
                  <a:pt x="296" y="5"/>
                  <a:pt x="296" y="5"/>
                  <a:pt x="296" y="5"/>
                </a:cubicBezTo>
                <a:cubicBezTo>
                  <a:pt x="296" y="5"/>
                  <a:pt x="296" y="5"/>
                  <a:pt x="296" y="5"/>
                </a:cubicBezTo>
                <a:cubicBezTo>
                  <a:pt x="296" y="4"/>
                  <a:pt x="297" y="3"/>
                  <a:pt x="297" y="2"/>
                </a:cubicBezTo>
                <a:cubicBezTo>
                  <a:pt x="297" y="2"/>
                  <a:pt x="297" y="2"/>
                  <a:pt x="297" y="2"/>
                </a:cubicBezTo>
                <a:cubicBezTo>
                  <a:pt x="298" y="1"/>
                  <a:pt x="299" y="1"/>
                  <a:pt x="300" y="1"/>
                </a:cubicBezTo>
                <a:cubicBezTo>
                  <a:pt x="300" y="1"/>
                  <a:pt x="300" y="1"/>
                  <a:pt x="300" y="1"/>
                </a:cubicBezTo>
                <a:cubicBezTo>
                  <a:pt x="302" y="1"/>
                  <a:pt x="301" y="1"/>
                  <a:pt x="302" y="1"/>
                </a:cubicBezTo>
                <a:cubicBezTo>
                  <a:pt x="302" y="1"/>
                  <a:pt x="302" y="1"/>
                  <a:pt x="302" y="1"/>
                </a:cubicBezTo>
                <a:cubicBezTo>
                  <a:pt x="302" y="1"/>
                  <a:pt x="302" y="1"/>
                  <a:pt x="302" y="1"/>
                </a:cubicBezTo>
                <a:cubicBezTo>
                  <a:pt x="302" y="1"/>
                  <a:pt x="302" y="1"/>
                  <a:pt x="302" y="1"/>
                </a:cubicBezTo>
                <a:cubicBezTo>
                  <a:pt x="302" y="1"/>
                  <a:pt x="303" y="2"/>
                  <a:pt x="304" y="2"/>
                </a:cubicBezTo>
                <a:cubicBezTo>
                  <a:pt x="304" y="2"/>
                  <a:pt x="304" y="2"/>
                  <a:pt x="304" y="2"/>
                </a:cubicBezTo>
                <a:cubicBezTo>
                  <a:pt x="305" y="2"/>
                  <a:pt x="307" y="3"/>
                  <a:pt x="309" y="4"/>
                </a:cubicBezTo>
                <a:cubicBezTo>
                  <a:pt x="309" y="4"/>
                  <a:pt x="309" y="4"/>
                  <a:pt x="309" y="4"/>
                </a:cubicBezTo>
                <a:cubicBezTo>
                  <a:pt x="313" y="5"/>
                  <a:pt x="318" y="7"/>
                  <a:pt x="323" y="9"/>
                </a:cubicBezTo>
                <a:cubicBezTo>
                  <a:pt x="323" y="9"/>
                  <a:pt x="323" y="9"/>
                  <a:pt x="323" y="9"/>
                </a:cubicBezTo>
                <a:cubicBezTo>
                  <a:pt x="322" y="9"/>
                  <a:pt x="321" y="8"/>
                  <a:pt x="321" y="8"/>
                </a:cubicBezTo>
                <a:cubicBezTo>
                  <a:pt x="321" y="8"/>
                  <a:pt x="321" y="8"/>
                  <a:pt x="321" y="8"/>
                </a:cubicBezTo>
                <a:cubicBezTo>
                  <a:pt x="320" y="8"/>
                  <a:pt x="320" y="7"/>
                  <a:pt x="320" y="6"/>
                </a:cubicBezTo>
                <a:cubicBezTo>
                  <a:pt x="320" y="6"/>
                  <a:pt x="320" y="6"/>
                  <a:pt x="320" y="6"/>
                </a:cubicBezTo>
                <a:cubicBezTo>
                  <a:pt x="319" y="5"/>
                  <a:pt x="319" y="4"/>
                  <a:pt x="320" y="3"/>
                </a:cubicBezTo>
                <a:cubicBezTo>
                  <a:pt x="320" y="3"/>
                  <a:pt x="320" y="3"/>
                  <a:pt x="320" y="3"/>
                </a:cubicBezTo>
                <a:cubicBezTo>
                  <a:pt x="321" y="2"/>
                  <a:pt x="322" y="2"/>
                  <a:pt x="322" y="1"/>
                </a:cubicBezTo>
                <a:cubicBezTo>
                  <a:pt x="322" y="1"/>
                  <a:pt x="322" y="1"/>
                  <a:pt x="322" y="1"/>
                </a:cubicBezTo>
                <a:cubicBezTo>
                  <a:pt x="323" y="1"/>
                  <a:pt x="323" y="1"/>
                  <a:pt x="323" y="1"/>
                </a:cubicBezTo>
                <a:cubicBezTo>
                  <a:pt x="323" y="1"/>
                  <a:pt x="323" y="1"/>
                  <a:pt x="323" y="1"/>
                </a:cubicBezTo>
                <a:cubicBezTo>
                  <a:pt x="324" y="1"/>
                  <a:pt x="324" y="1"/>
                  <a:pt x="325" y="1"/>
                </a:cubicBezTo>
                <a:cubicBezTo>
                  <a:pt x="325" y="1"/>
                  <a:pt x="325" y="1"/>
                  <a:pt x="325" y="1"/>
                </a:cubicBezTo>
                <a:cubicBezTo>
                  <a:pt x="330" y="1"/>
                  <a:pt x="344" y="3"/>
                  <a:pt x="352" y="4"/>
                </a:cubicBezTo>
                <a:cubicBezTo>
                  <a:pt x="352" y="4"/>
                  <a:pt x="352" y="4"/>
                  <a:pt x="352" y="4"/>
                </a:cubicBezTo>
                <a:cubicBezTo>
                  <a:pt x="354" y="3"/>
                  <a:pt x="356" y="2"/>
                  <a:pt x="357" y="3"/>
                </a:cubicBezTo>
                <a:cubicBezTo>
                  <a:pt x="357" y="3"/>
                  <a:pt x="357" y="3"/>
                  <a:pt x="357" y="3"/>
                </a:cubicBezTo>
                <a:cubicBezTo>
                  <a:pt x="360" y="5"/>
                  <a:pt x="360" y="5"/>
                  <a:pt x="360" y="5"/>
                </a:cubicBezTo>
                <a:cubicBezTo>
                  <a:pt x="361" y="6"/>
                  <a:pt x="362" y="8"/>
                  <a:pt x="361" y="9"/>
                </a:cubicBezTo>
                <a:cubicBezTo>
                  <a:pt x="361" y="9"/>
                  <a:pt x="361" y="9"/>
                  <a:pt x="361" y="9"/>
                </a:cubicBezTo>
                <a:cubicBezTo>
                  <a:pt x="361" y="11"/>
                  <a:pt x="359" y="12"/>
                  <a:pt x="357" y="12"/>
                </a:cubicBezTo>
                <a:cubicBezTo>
                  <a:pt x="357" y="12"/>
                  <a:pt x="357" y="12"/>
                  <a:pt x="357" y="12"/>
                </a:cubicBezTo>
                <a:cubicBezTo>
                  <a:pt x="357" y="12"/>
                  <a:pt x="351" y="11"/>
                  <a:pt x="343" y="10"/>
                </a:cubicBezTo>
                <a:cubicBezTo>
                  <a:pt x="343" y="10"/>
                  <a:pt x="343" y="10"/>
                  <a:pt x="343" y="10"/>
                </a:cubicBezTo>
                <a:cubicBezTo>
                  <a:pt x="342" y="10"/>
                  <a:pt x="340" y="10"/>
                  <a:pt x="338" y="10"/>
                </a:cubicBezTo>
                <a:cubicBezTo>
                  <a:pt x="338" y="10"/>
                  <a:pt x="338" y="10"/>
                  <a:pt x="338" y="10"/>
                </a:cubicBezTo>
                <a:cubicBezTo>
                  <a:pt x="345" y="14"/>
                  <a:pt x="352" y="18"/>
                  <a:pt x="356" y="21"/>
                </a:cubicBezTo>
                <a:cubicBezTo>
                  <a:pt x="356" y="21"/>
                  <a:pt x="356" y="21"/>
                  <a:pt x="356" y="21"/>
                </a:cubicBezTo>
                <a:cubicBezTo>
                  <a:pt x="357" y="21"/>
                  <a:pt x="357" y="22"/>
                  <a:pt x="358" y="23"/>
                </a:cubicBezTo>
                <a:cubicBezTo>
                  <a:pt x="358" y="23"/>
                  <a:pt x="358" y="23"/>
                  <a:pt x="358" y="23"/>
                </a:cubicBezTo>
                <a:cubicBezTo>
                  <a:pt x="359" y="23"/>
                  <a:pt x="359" y="23"/>
                  <a:pt x="359" y="25"/>
                </a:cubicBezTo>
                <a:cubicBezTo>
                  <a:pt x="359" y="25"/>
                  <a:pt x="359" y="25"/>
                  <a:pt x="359" y="25"/>
                </a:cubicBezTo>
                <a:cubicBezTo>
                  <a:pt x="359" y="25"/>
                  <a:pt x="360" y="26"/>
                  <a:pt x="359" y="27"/>
                </a:cubicBezTo>
                <a:cubicBezTo>
                  <a:pt x="359" y="27"/>
                  <a:pt x="359" y="27"/>
                  <a:pt x="359" y="27"/>
                </a:cubicBezTo>
                <a:cubicBezTo>
                  <a:pt x="358" y="28"/>
                  <a:pt x="357" y="29"/>
                  <a:pt x="356" y="29"/>
                </a:cubicBezTo>
                <a:cubicBezTo>
                  <a:pt x="356" y="29"/>
                  <a:pt x="356" y="29"/>
                  <a:pt x="356" y="29"/>
                </a:cubicBezTo>
                <a:cubicBezTo>
                  <a:pt x="356" y="29"/>
                  <a:pt x="356" y="29"/>
                  <a:pt x="356" y="29"/>
                </a:cubicBezTo>
                <a:cubicBezTo>
                  <a:pt x="356" y="29"/>
                  <a:pt x="356" y="29"/>
                  <a:pt x="356" y="29"/>
                </a:cubicBezTo>
                <a:cubicBezTo>
                  <a:pt x="356" y="29"/>
                  <a:pt x="356" y="29"/>
                  <a:pt x="356" y="29"/>
                </a:cubicBezTo>
                <a:cubicBezTo>
                  <a:pt x="356" y="29"/>
                  <a:pt x="356" y="29"/>
                  <a:pt x="355" y="29"/>
                </a:cubicBezTo>
                <a:cubicBezTo>
                  <a:pt x="355" y="29"/>
                  <a:pt x="355" y="29"/>
                  <a:pt x="355" y="29"/>
                </a:cubicBezTo>
                <a:cubicBezTo>
                  <a:pt x="354" y="29"/>
                  <a:pt x="353" y="29"/>
                  <a:pt x="351" y="28"/>
                </a:cubicBezTo>
                <a:cubicBezTo>
                  <a:pt x="351" y="28"/>
                  <a:pt x="351" y="28"/>
                  <a:pt x="351" y="28"/>
                </a:cubicBezTo>
                <a:cubicBezTo>
                  <a:pt x="350" y="28"/>
                  <a:pt x="347" y="27"/>
                  <a:pt x="345" y="26"/>
                </a:cubicBezTo>
                <a:cubicBezTo>
                  <a:pt x="345" y="26"/>
                  <a:pt x="345" y="26"/>
                  <a:pt x="345" y="26"/>
                </a:cubicBezTo>
                <a:cubicBezTo>
                  <a:pt x="342" y="25"/>
                  <a:pt x="339" y="24"/>
                  <a:pt x="336" y="22"/>
                </a:cubicBezTo>
                <a:cubicBezTo>
                  <a:pt x="336" y="22"/>
                  <a:pt x="336" y="22"/>
                  <a:pt x="336" y="22"/>
                </a:cubicBezTo>
                <a:cubicBezTo>
                  <a:pt x="359" y="37"/>
                  <a:pt x="359" y="37"/>
                  <a:pt x="359" y="37"/>
                </a:cubicBezTo>
                <a:cubicBezTo>
                  <a:pt x="360" y="37"/>
                  <a:pt x="360" y="38"/>
                  <a:pt x="361" y="39"/>
                </a:cubicBezTo>
                <a:cubicBezTo>
                  <a:pt x="361" y="39"/>
                  <a:pt x="361" y="39"/>
                  <a:pt x="361" y="39"/>
                </a:cubicBezTo>
                <a:cubicBezTo>
                  <a:pt x="361" y="41"/>
                  <a:pt x="360" y="42"/>
                  <a:pt x="360" y="43"/>
                </a:cubicBezTo>
                <a:cubicBezTo>
                  <a:pt x="360" y="43"/>
                  <a:pt x="360" y="43"/>
                  <a:pt x="360" y="43"/>
                </a:cubicBezTo>
                <a:cubicBezTo>
                  <a:pt x="358" y="44"/>
                  <a:pt x="357" y="44"/>
                  <a:pt x="357" y="44"/>
                </a:cubicBezTo>
                <a:cubicBezTo>
                  <a:pt x="357" y="44"/>
                  <a:pt x="357" y="44"/>
                  <a:pt x="357" y="44"/>
                </a:cubicBezTo>
                <a:cubicBezTo>
                  <a:pt x="354" y="44"/>
                  <a:pt x="353" y="43"/>
                  <a:pt x="350" y="42"/>
                </a:cubicBezTo>
                <a:cubicBezTo>
                  <a:pt x="350" y="42"/>
                  <a:pt x="350" y="42"/>
                  <a:pt x="350" y="42"/>
                </a:cubicBezTo>
                <a:cubicBezTo>
                  <a:pt x="348" y="41"/>
                  <a:pt x="344" y="40"/>
                  <a:pt x="340" y="38"/>
                </a:cubicBezTo>
                <a:cubicBezTo>
                  <a:pt x="340" y="38"/>
                  <a:pt x="340" y="38"/>
                  <a:pt x="340" y="38"/>
                </a:cubicBezTo>
                <a:cubicBezTo>
                  <a:pt x="337" y="37"/>
                  <a:pt x="334" y="35"/>
                  <a:pt x="331" y="34"/>
                </a:cubicBezTo>
                <a:cubicBezTo>
                  <a:pt x="331" y="34"/>
                  <a:pt x="331" y="34"/>
                  <a:pt x="331" y="34"/>
                </a:cubicBezTo>
                <a:cubicBezTo>
                  <a:pt x="339" y="39"/>
                  <a:pt x="346" y="43"/>
                  <a:pt x="350" y="46"/>
                </a:cubicBezTo>
                <a:cubicBezTo>
                  <a:pt x="350" y="46"/>
                  <a:pt x="350" y="46"/>
                  <a:pt x="350" y="46"/>
                </a:cubicBezTo>
                <a:cubicBezTo>
                  <a:pt x="353" y="48"/>
                  <a:pt x="354" y="49"/>
                  <a:pt x="356" y="51"/>
                </a:cubicBezTo>
                <a:cubicBezTo>
                  <a:pt x="356" y="51"/>
                  <a:pt x="356" y="51"/>
                  <a:pt x="356" y="51"/>
                </a:cubicBezTo>
                <a:cubicBezTo>
                  <a:pt x="356" y="51"/>
                  <a:pt x="357" y="51"/>
                  <a:pt x="357" y="53"/>
                </a:cubicBezTo>
                <a:cubicBezTo>
                  <a:pt x="357" y="53"/>
                  <a:pt x="357" y="53"/>
                  <a:pt x="357" y="53"/>
                </a:cubicBezTo>
                <a:cubicBezTo>
                  <a:pt x="357" y="54"/>
                  <a:pt x="357" y="54"/>
                  <a:pt x="356" y="55"/>
                </a:cubicBezTo>
                <a:cubicBezTo>
                  <a:pt x="356" y="55"/>
                  <a:pt x="356" y="55"/>
                  <a:pt x="356" y="55"/>
                </a:cubicBezTo>
                <a:cubicBezTo>
                  <a:pt x="356" y="56"/>
                  <a:pt x="356" y="56"/>
                  <a:pt x="356" y="56"/>
                </a:cubicBezTo>
                <a:cubicBezTo>
                  <a:pt x="354" y="58"/>
                  <a:pt x="353" y="57"/>
                  <a:pt x="353" y="57"/>
                </a:cubicBezTo>
                <a:cubicBezTo>
                  <a:pt x="353" y="57"/>
                  <a:pt x="353" y="57"/>
                  <a:pt x="353" y="57"/>
                </a:cubicBezTo>
                <a:cubicBezTo>
                  <a:pt x="350" y="57"/>
                  <a:pt x="349" y="56"/>
                  <a:pt x="345" y="55"/>
                </a:cubicBezTo>
                <a:cubicBezTo>
                  <a:pt x="345" y="55"/>
                  <a:pt x="345" y="55"/>
                  <a:pt x="345" y="55"/>
                </a:cubicBezTo>
                <a:cubicBezTo>
                  <a:pt x="342" y="54"/>
                  <a:pt x="337" y="52"/>
                  <a:pt x="332" y="50"/>
                </a:cubicBezTo>
                <a:cubicBezTo>
                  <a:pt x="332" y="50"/>
                  <a:pt x="332" y="50"/>
                  <a:pt x="332" y="50"/>
                </a:cubicBezTo>
                <a:cubicBezTo>
                  <a:pt x="323" y="46"/>
                  <a:pt x="313" y="41"/>
                  <a:pt x="302" y="36"/>
                </a:cubicBezTo>
                <a:cubicBezTo>
                  <a:pt x="302" y="36"/>
                  <a:pt x="302" y="36"/>
                  <a:pt x="302" y="36"/>
                </a:cubicBezTo>
                <a:cubicBezTo>
                  <a:pt x="358" y="71"/>
                  <a:pt x="358" y="71"/>
                  <a:pt x="358" y="71"/>
                </a:cubicBezTo>
                <a:cubicBezTo>
                  <a:pt x="360" y="72"/>
                  <a:pt x="360" y="75"/>
                  <a:pt x="359" y="76"/>
                </a:cubicBezTo>
                <a:cubicBezTo>
                  <a:pt x="359" y="76"/>
                  <a:pt x="359" y="76"/>
                  <a:pt x="359" y="76"/>
                </a:cubicBezTo>
                <a:cubicBezTo>
                  <a:pt x="358" y="78"/>
                  <a:pt x="356" y="79"/>
                  <a:pt x="354" y="78"/>
                </a:cubicBezTo>
                <a:cubicBezTo>
                  <a:pt x="354" y="78"/>
                  <a:pt x="354" y="78"/>
                  <a:pt x="354" y="78"/>
                </a:cubicBezTo>
                <a:cubicBezTo>
                  <a:pt x="341" y="70"/>
                  <a:pt x="341" y="70"/>
                  <a:pt x="341" y="70"/>
                </a:cubicBezTo>
                <a:cubicBezTo>
                  <a:pt x="344" y="72"/>
                  <a:pt x="346" y="74"/>
                  <a:pt x="349" y="76"/>
                </a:cubicBezTo>
                <a:cubicBezTo>
                  <a:pt x="349" y="76"/>
                  <a:pt x="349" y="76"/>
                  <a:pt x="349" y="76"/>
                </a:cubicBezTo>
                <a:cubicBezTo>
                  <a:pt x="353" y="79"/>
                  <a:pt x="355" y="81"/>
                  <a:pt x="357" y="82"/>
                </a:cubicBezTo>
                <a:cubicBezTo>
                  <a:pt x="357" y="82"/>
                  <a:pt x="357" y="82"/>
                  <a:pt x="357" y="82"/>
                </a:cubicBezTo>
                <a:cubicBezTo>
                  <a:pt x="357" y="83"/>
                  <a:pt x="358" y="83"/>
                  <a:pt x="358" y="85"/>
                </a:cubicBezTo>
                <a:cubicBezTo>
                  <a:pt x="358" y="85"/>
                  <a:pt x="358" y="85"/>
                  <a:pt x="358" y="85"/>
                </a:cubicBezTo>
                <a:cubicBezTo>
                  <a:pt x="358" y="86"/>
                  <a:pt x="358" y="87"/>
                  <a:pt x="358" y="87"/>
                </a:cubicBezTo>
                <a:cubicBezTo>
                  <a:pt x="358" y="87"/>
                  <a:pt x="358" y="87"/>
                  <a:pt x="358" y="87"/>
                </a:cubicBezTo>
                <a:cubicBezTo>
                  <a:pt x="357" y="88"/>
                  <a:pt x="357" y="89"/>
                  <a:pt x="356" y="89"/>
                </a:cubicBezTo>
                <a:cubicBezTo>
                  <a:pt x="356" y="89"/>
                  <a:pt x="356" y="89"/>
                  <a:pt x="356" y="89"/>
                </a:cubicBezTo>
                <a:cubicBezTo>
                  <a:pt x="355" y="89"/>
                  <a:pt x="354" y="89"/>
                  <a:pt x="353" y="89"/>
                </a:cubicBezTo>
                <a:cubicBezTo>
                  <a:pt x="353" y="89"/>
                  <a:pt x="353" y="89"/>
                  <a:pt x="353" y="89"/>
                </a:cubicBezTo>
                <a:cubicBezTo>
                  <a:pt x="286" y="55"/>
                  <a:pt x="286" y="55"/>
                  <a:pt x="286" y="55"/>
                </a:cubicBezTo>
                <a:cubicBezTo>
                  <a:pt x="317" y="74"/>
                  <a:pt x="347" y="93"/>
                  <a:pt x="356" y="99"/>
                </a:cubicBezTo>
                <a:cubicBezTo>
                  <a:pt x="356" y="99"/>
                  <a:pt x="356" y="99"/>
                  <a:pt x="356" y="99"/>
                </a:cubicBezTo>
                <a:cubicBezTo>
                  <a:pt x="358" y="101"/>
                  <a:pt x="359" y="101"/>
                  <a:pt x="360" y="102"/>
                </a:cubicBezTo>
                <a:cubicBezTo>
                  <a:pt x="360" y="102"/>
                  <a:pt x="360" y="102"/>
                  <a:pt x="360" y="102"/>
                </a:cubicBezTo>
                <a:cubicBezTo>
                  <a:pt x="360" y="103"/>
                  <a:pt x="360" y="103"/>
                  <a:pt x="361" y="105"/>
                </a:cubicBezTo>
                <a:cubicBezTo>
                  <a:pt x="361" y="105"/>
                  <a:pt x="361" y="105"/>
                  <a:pt x="361" y="105"/>
                </a:cubicBezTo>
                <a:cubicBezTo>
                  <a:pt x="361" y="105"/>
                  <a:pt x="361" y="105"/>
                  <a:pt x="360" y="106"/>
                </a:cubicBezTo>
                <a:cubicBezTo>
                  <a:pt x="360" y="106"/>
                  <a:pt x="360" y="106"/>
                  <a:pt x="360" y="106"/>
                </a:cubicBezTo>
                <a:cubicBezTo>
                  <a:pt x="360" y="107"/>
                  <a:pt x="359" y="108"/>
                  <a:pt x="358" y="108"/>
                </a:cubicBezTo>
                <a:cubicBezTo>
                  <a:pt x="358" y="108"/>
                  <a:pt x="358" y="108"/>
                  <a:pt x="358" y="108"/>
                </a:cubicBezTo>
                <a:cubicBezTo>
                  <a:pt x="357" y="109"/>
                  <a:pt x="356" y="109"/>
                  <a:pt x="355" y="108"/>
                </a:cubicBezTo>
                <a:cubicBezTo>
                  <a:pt x="355" y="108"/>
                  <a:pt x="355" y="108"/>
                  <a:pt x="355" y="108"/>
                </a:cubicBezTo>
                <a:cubicBezTo>
                  <a:pt x="355" y="108"/>
                  <a:pt x="319" y="88"/>
                  <a:pt x="279" y="67"/>
                </a:cubicBezTo>
                <a:cubicBezTo>
                  <a:pt x="279" y="67"/>
                  <a:pt x="279" y="67"/>
                  <a:pt x="279" y="67"/>
                </a:cubicBezTo>
                <a:cubicBezTo>
                  <a:pt x="297" y="78"/>
                  <a:pt x="314" y="88"/>
                  <a:pt x="328" y="97"/>
                </a:cubicBezTo>
                <a:cubicBezTo>
                  <a:pt x="328" y="97"/>
                  <a:pt x="328" y="97"/>
                  <a:pt x="328" y="97"/>
                </a:cubicBezTo>
                <a:cubicBezTo>
                  <a:pt x="345" y="108"/>
                  <a:pt x="357" y="115"/>
                  <a:pt x="358" y="116"/>
                </a:cubicBezTo>
                <a:cubicBezTo>
                  <a:pt x="358" y="116"/>
                  <a:pt x="358" y="116"/>
                  <a:pt x="358" y="116"/>
                </a:cubicBezTo>
                <a:cubicBezTo>
                  <a:pt x="358" y="116"/>
                  <a:pt x="359" y="116"/>
                  <a:pt x="359" y="117"/>
                </a:cubicBezTo>
                <a:cubicBezTo>
                  <a:pt x="359" y="117"/>
                  <a:pt x="359" y="117"/>
                  <a:pt x="359" y="117"/>
                </a:cubicBezTo>
                <a:cubicBezTo>
                  <a:pt x="359" y="117"/>
                  <a:pt x="359" y="117"/>
                  <a:pt x="359" y="117"/>
                </a:cubicBezTo>
                <a:cubicBezTo>
                  <a:pt x="359" y="117"/>
                  <a:pt x="359" y="117"/>
                  <a:pt x="359" y="117"/>
                </a:cubicBezTo>
                <a:cubicBezTo>
                  <a:pt x="359" y="117"/>
                  <a:pt x="359" y="117"/>
                  <a:pt x="359" y="117"/>
                </a:cubicBezTo>
                <a:cubicBezTo>
                  <a:pt x="359" y="117"/>
                  <a:pt x="359" y="117"/>
                  <a:pt x="359" y="117"/>
                </a:cubicBezTo>
                <a:cubicBezTo>
                  <a:pt x="359" y="117"/>
                  <a:pt x="359" y="117"/>
                  <a:pt x="359" y="117"/>
                </a:cubicBezTo>
                <a:cubicBezTo>
                  <a:pt x="359" y="117"/>
                  <a:pt x="359" y="117"/>
                  <a:pt x="360" y="118"/>
                </a:cubicBezTo>
                <a:cubicBezTo>
                  <a:pt x="360" y="118"/>
                  <a:pt x="360" y="118"/>
                  <a:pt x="360" y="118"/>
                </a:cubicBezTo>
                <a:cubicBezTo>
                  <a:pt x="360" y="118"/>
                  <a:pt x="360" y="118"/>
                  <a:pt x="360" y="119"/>
                </a:cubicBezTo>
                <a:cubicBezTo>
                  <a:pt x="360" y="119"/>
                  <a:pt x="360" y="119"/>
                  <a:pt x="360" y="119"/>
                </a:cubicBezTo>
                <a:cubicBezTo>
                  <a:pt x="360" y="119"/>
                  <a:pt x="360" y="119"/>
                  <a:pt x="360" y="119"/>
                </a:cubicBezTo>
                <a:cubicBezTo>
                  <a:pt x="360" y="119"/>
                  <a:pt x="360" y="119"/>
                  <a:pt x="360" y="119"/>
                </a:cubicBezTo>
                <a:cubicBezTo>
                  <a:pt x="360" y="119"/>
                  <a:pt x="360" y="119"/>
                  <a:pt x="360" y="119"/>
                </a:cubicBezTo>
                <a:cubicBezTo>
                  <a:pt x="360" y="120"/>
                  <a:pt x="360" y="121"/>
                  <a:pt x="359" y="122"/>
                </a:cubicBezTo>
                <a:cubicBezTo>
                  <a:pt x="359" y="122"/>
                  <a:pt x="359" y="122"/>
                  <a:pt x="359" y="122"/>
                </a:cubicBezTo>
                <a:cubicBezTo>
                  <a:pt x="358" y="123"/>
                  <a:pt x="356" y="123"/>
                  <a:pt x="355" y="123"/>
                </a:cubicBezTo>
                <a:cubicBezTo>
                  <a:pt x="355" y="123"/>
                  <a:pt x="355" y="123"/>
                  <a:pt x="355" y="123"/>
                </a:cubicBezTo>
                <a:cubicBezTo>
                  <a:pt x="352" y="123"/>
                  <a:pt x="348" y="121"/>
                  <a:pt x="341" y="118"/>
                </a:cubicBezTo>
                <a:cubicBezTo>
                  <a:pt x="341" y="118"/>
                  <a:pt x="341" y="118"/>
                  <a:pt x="341" y="118"/>
                </a:cubicBezTo>
                <a:cubicBezTo>
                  <a:pt x="334" y="115"/>
                  <a:pt x="325" y="111"/>
                  <a:pt x="315" y="105"/>
                </a:cubicBezTo>
                <a:cubicBezTo>
                  <a:pt x="315" y="105"/>
                  <a:pt x="315" y="105"/>
                  <a:pt x="315" y="105"/>
                </a:cubicBezTo>
                <a:cubicBezTo>
                  <a:pt x="303" y="100"/>
                  <a:pt x="290" y="93"/>
                  <a:pt x="277" y="85"/>
                </a:cubicBezTo>
                <a:cubicBezTo>
                  <a:pt x="277" y="85"/>
                  <a:pt x="277" y="85"/>
                  <a:pt x="277" y="85"/>
                </a:cubicBezTo>
                <a:cubicBezTo>
                  <a:pt x="321" y="112"/>
                  <a:pt x="358" y="135"/>
                  <a:pt x="358" y="136"/>
                </a:cubicBezTo>
                <a:cubicBezTo>
                  <a:pt x="358" y="136"/>
                  <a:pt x="358" y="136"/>
                  <a:pt x="358" y="136"/>
                </a:cubicBezTo>
                <a:cubicBezTo>
                  <a:pt x="359" y="136"/>
                  <a:pt x="360" y="137"/>
                  <a:pt x="360" y="138"/>
                </a:cubicBezTo>
                <a:cubicBezTo>
                  <a:pt x="360" y="138"/>
                  <a:pt x="360" y="138"/>
                  <a:pt x="360" y="138"/>
                </a:cubicBezTo>
                <a:cubicBezTo>
                  <a:pt x="360" y="139"/>
                  <a:pt x="360" y="140"/>
                  <a:pt x="360" y="141"/>
                </a:cubicBezTo>
                <a:cubicBezTo>
                  <a:pt x="360" y="141"/>
                  <a:pt x="360" y="141"/>
                  <a:pt x="360" y="141"/>
                </a:cubicBezTo>
                <a:cubicBezTo>
                  <a:pt x="358" y="143"/>
                  <a:pt x="357" y="143"/>
                  <a:pt x="356" y="143"/>
                </a:cubicBezTo>
                <a:cubicBezTo>
                  <a:pt x="356" y="143"/>
                  <a:pt x="356" y="143"/>
                  <a:pt x="356" y="143"/>
                </a:cubicBezTo>
                <a:cubicBezTo>
                  <a:pt x="354" y="143"/>
                  <a:pt x="353" y="142"/>
                  <a:pt x="351" y="141"/>
                </a:cubicBezTo>
                <a:cubicBezTo>
                  <a:pt x="351" y="141"/>
                  <a:pt x="351" y="141"/>
                  <a:pt x="351" y="141"/>
                </a:cubicBezTo>
                <a:cubicBezTo>
                  <a:pt x="349" y="140"/>
                  <a:pt x="347" y="139"/>
                  <a:pt x="344" y="138"/>
                </a:cubicBezTo>
                <a:cubicBezTo>
                  <a:pt x="344" y="138"/>
                  <a:pt x="344" y="138"/>
                  <a:pt x="344" y="138"/>
                </a:cubicBezTo>
                <a:cubicBezTo>
                  <a:pt x="342" y="137"/>
                  <a:pt x="339" y="135"/>
                  <a:pt x="336" y="134"/>
                </a:cubicBezTo>
                <a:cubicBezTo>
                  <a:pt x="336" y="134"/>
                  <a:pt x="336" y="134"/>
                  <a:pt x="336" y="134"/>
                </a:cubicBezTo>
                <a:cubicBezTo>
                  <a:pt x="360" y="149"/>
                  <a:pt x="360" y="149"/>
                  <a:pt x="360" y="149"/>
                </a:cubicBezTo>
                <a:cubicBezTo>
                  <a:pt x="361" y="149"/>
                  <a:pt x="361" y="149"/>
                  <a:pt x="361" y="150"/>
                </a:cubicBezTo>
                <a:cubicBezTo>
                  <a:pt x="361" y="150"/>
                  <a:pt x="361" y="150"/>
                  <a:pt x="361" y="150"/>
                </a:cubicBezTo>
                <a:cubicBezTo>
                  <a:pt x="363" y="151"/>
                  <a:pt x="363" y="153"/>
                  <a:pt x="361" y="155"/>
                </a:cubicBezTo>
                <a:cubicBezTo>
                  <a:pt x="361" y="155"/>
                  <a:pt x="361" y="155"/>
                  <a:pt x="361" y="155"/>
                </a:cubicBezTo>
                <a:cubicBezTo>
                  <a:pt x="361" y="155"/>
                  <a:pt x="361" y="155"/>
                  <a:pt x="361" y="155"/>
                </a:cubicBezTo>
                <a:cubicBezTo>
                  <a:pt x="361" y="155"/>
                  <a:pt x="361" y="155"/>
                  <a:pt x="361" y="155"/>
                </a:cubicBezTo>
                <a:cubicBezTo>
                  <a:pt x="361" y="155"/>
                  <a:pt x="361" y="155"/>
                  <a:pt x="361" y="155"/>
                </a:cubicBezTo>
                <a:cubicBezTo>
                  <a:pt x="361" y="155"/>
                  <a:pt x="361" y="155"/>
                  <a:pt x="361" y="155"/>
                </a:cubicBezTo>
                <a:cubicBezTo>
                  <a:pt x="361" y="155"/>
                  <a:pt x="361" y="155"/>
                  <a:pt x="361" y="155"/>
                </a:cubicBezTo>
                <a:cubicBezTo>
                  <a:pt x="361" y="155"/>
                  <a:pt x="361" y="155"/>
                  <a:pt x="361" y="155"/>
                </a:cubicBezTo>
                <a:cubicBezTo>
                  <a:pt x="361" y="155"/>
                  <a:pt x="361" y="155"/>
                  <a:pt x="361" y="155"/>
                </a:cubicBezTo>
                <a:cubicBezTo>
                  <a:pt x="361" y="155"/>
                  <a:pt x="361" y="155"/>
                  <a:pt x="361" y="155"/>
                </a:cubicBezTo>
                <a:cubicBezTo>
                  <a:pt x="361" y="155"/>
                  <a:pt x="361" y="155"/>
                  <a:pt x="360" y="156"/>
                </a:cubicBezTo>
                <a:cubicBezTo>
                  <a:pt x="360" y="156"/>
                  <a:pt x="360" y="156"/>
                  <a:pt x="360" y="156"/>
                </a:cubicBezTo>
                <a:cubicBezTo>
                  <a:pt x="360" y="156"/>
                  <a:pt x="359" y="156"/>
                  <a:pt x="359" y="156"/>
                </a:cubicBezTo>
                <a:cubicBezTo>
                  <a:pt x="359" y="156"/>
                  <a:pt x="359" y="156"/>
                  <a:pt x="359" y="156"/>
                </a:cubicBezTo>
                <a:cubicBezTo>
                  <a:pt x="359" y="156"/>
                  <a:pt x="359" y="156"/>
                  <a:pt x="359" y="156"/>
                </a:cubicBezTo>
                <a:cubicBezTo>
                  <a:pt x="359" y="156"/>
                  <a:pt x="359" y="156"/>
                  <a:pt x="359" y="156"/>
                </a:cubicBezTo>
                <a:cubicBezTo>
                  <a:pt x="359" y="156"/>
                  <a:pt x="358" y="156"/>
                  <a:pt x="358" y="156"/>
                </a:cubicBezTo>
                <a:cubicBezTo>
                  <a:pt x="358" y="156"/>
                  <a:pt x="358" y="156"/>
                  <a:pt x="358" y="156"/>
                </a:cubicBezTo>
                <a:cubicBezTo>
                  <a:pt x="358" y="156"/>
                  <a:pt x="358" y="156"/>
                  <a:pt x="358" y="156"/>
                </a:cubicBezTo>
                <a:cubicBezTo>
                  <a:pt x="358" y="156"/>
                  <a:pt x="358" y="156"/>
                  <a:pt x="358" y="156"/>
                </a:cubicBezTo>
                <a:cubicBezTo>
                  <a:pt x="357" y="156"/>
                  <a:pt x="357" y="156"/>
                  <a:pt x="357" y="156"/>
                </a:cubicBezTo>
                <a:cubicBezTo>
                  <a:pt x="357" y="156"/>
                  <a:pt x="357" y="156"/>
                  <a:pt x="357" y="156"/>
                </a:cubicBezTo>
                <a:cubicBezTo>
                  <a:pt x="357" y="156"/>
                  <a:pt x="357" y="156"/>
                  <a:pt x="357" y="156"/>
                </a:cubicBezTo>
                <a:cubicBezTo>
                  <a:pt x="357" y="156"/>
                  <a:pt x="357" y="156"/>
                  <a:pt x="357" y="156"/>
                </a:cubicBezTo>
                <a:cubicBezTo>
                  <a:pt x="356" y="155"/>
                  <a:pt x="356" y="155"/>
                  <a:pt x="356" y="155"/>
                </a:cubicBezTo>
                <a:cubicBezTo>
                  <a:pt x="356" y="155"/>
                  <a:pt x="356" y="155"/>
                  <a:pt x="356" y="155"/>
                </a:cubicBezTo>
                <a:cubicBezTo>
                  <a:pt x="355" y="155"/>
                  <a:pt x="355" y="154"/>
                  <a:pt x="354" y="154"/>
                </a:cubicBezTo>
                <a:cubicBezTo>
                  <a:pt x="354" y="154"/>
                  <a:pt x="354" y="154"/>
                  <a:pt x="354" y="154"/>
                </a:cubicBezTo>
                <a:cubicBezTo>
                  <a:pt x="352" y="153"/>
                  <a:pt x="349" y="151"/>
                  <a:pt x="345" y="149"/>
                </a:cubicBezTo>
                <a:cubicBezTo>
                  <a:pt x="345" y="149"/>
                  <a:pt x="345" y="149"/>
                  <a:pt x="345" y="149"/>
                </a:cubicBezTo>
                <a:cubicBezTo>
                  <a:pt x="338" y="145"/>
                  <a:pt x="328" y="140"/>
                  <a:pt x="315" y="133"/>
                </a:cubicBezTo>
                <a:cubicBezTo>
                  <a:pt x="315" y="133"/>
                  <a:pt x="315" y="133"/>
                  <a:pt x="315" y="133"/>
                </a:cubicBezTo>
                <a:cubicBezTo>
                  <a:pt x="291" y="119"/>
                  <a:pt x="259" y="101"/>
                  <a:pt x="226" y="83"/>
                </a:cubicBezTo>
                <a:cubicBezTo>
                  <a:pt x="226" y="83"/>
                  <a:pt x="226" y="83"/>
                  <a:pt x="226" y="83"/>
                </a:cubicBezTo>
                <a:cubicBezTo>
                  <a:pt x="209" y="73"/>
                  <a:pt x="191" y="63"/>
                  <a:pt x="175" y="54"/>
                </a:cubicBezTo>
                <a:cubicBezTo>
                  <a:pt x="175" y="54"/>
                  <a:pt x="175" y="54"/>
                  <a:pt x="175" y="54"/>
                </a:cubicBezTo>
                <a:cubicBezTo>
                  <a:pt x="178" y="56"/>
                  <a:pt x="181" y="57"/>
                  <a:pt x="183" y="59"/>
                </a:cubicBezTo>
                <a:cubicBezTo>
                  <a:pt x="183" y="59"/>
                  <a:pt x="183" y="59"/>
                  <a:pt x="183" y="59"/>
                </a:cubicBezTo>
                <a:cubicBezTo>
                  <a:pt x="229" y="87"/>
                  <a:pt x="284" y="120"/>
                  <a:pt x="320" y="142"/>
                </a:cubicBezTo>
                <a:cubicBezTo>
                  <a:pt x="320" y="142"/>
                  <a:pt x="320" y="142"/>
                  <a:pt x="320" y="142"/>
                </a:cubicBezTo>
                <a:cubicBezTo>
                  <a:pt x="345" y="157"/>
                  <a:pt x="361" y="166"/>
                  <a:pt x="361" y="166"/>
                </a:cubicBezTo>
                <a:cubicBezTo>
                  <a:pt x="361" y="166"/>
                  <a:pt x="361" y="166"/>
                  <a:pt x="361" y="166"/>
                </a:cubicBezTo>
                <a:cubicBezTo>
                  <a:pt x="362" y="167"/>
                  <a:pt x="363" y="168"/>
                  <a:pt x="363" y="169"/>
                </a:cubicBezTo>
                <a:cubicBezTo>
                  <a:pt x="363" y="169"/>
                  <a:pt x="363" y="169"/>
                  <a:pt x="363" y="169"/>
                </a:cubicBezTo>
                <a:cubicBezTo>
                  <a:pt x="363" y="170"/>
                  <a:pt x="363" y="171"/>
                  <a:pt x="362" y="172"/>
                </a:cubicBezTo>
                <a:cubicBezTo>
                  <a:pt x="362" y="172"/>
                  <a:pt x="362" y="172"/>
                  <a:pt x="362" y="172"/>
                </a:cubicBezTo>
                <a:cubicBezTo>
                  <a:pt x="361" y="173"/>
                  <a:pt x="359" y="173"/>
                  <a:pt x="358" y="173"/>
                </a:cubicBezTo>
                <a:cubicBezTo>
                  <a:pt x="358" y="173"/>
                  <a:pt x="358" y="173"/>
                  <a:pt x="358" y="173"/>
                </a:cubicBezTo>
                <a:cubicBezTo>
                  <a:pt x="355" y="173"/>
                  <a:pt x="351" y="171"/>
                  <a:pt x="344" y="168"/>
                </a:cubicBezTo>
                <a:cubicBezTo>
                  <a:pt x="344" y="168"/>
                  <a:pt x="344" y="168"/>
                  <a:pt x="344" y="168"/>
                </a:cubicBezTo>
                <a:cubicBezTo>
                  <a:pt x="337" y="164"/>
                  <a:pt x="328" y="159"/>
                  <a:pt x="317" y="153"/>
                </a:cubicBezTo>
                <a:cubicBezTo>
                  <a:pt x="317" y="153"/>
                  <a:pt x="317" y="153"/>
                  <a:pt x="317" y="153"/>
                </a:cubicBezTo>
                <a:cubicBezTo>
                  <a:pt x="314" y="151"/>
                  <a:pt x="311" y="150"/>
                  <a:pt x="308" y="148"/>
                </a:cubicBezTo>
                <a:cubicBezTo>
                  <a:pt x="308" y="148"/>
                  <a:pt x="308" y="148"/>
                  <a:pt x="308" y="148"/>
                </a:cubicBezTo>
                <a:cubicBezTo>
                  <a:pt x="310" y="149"/>
                  <a:pt x="311" y="150"/>
                  <a:pt x="313" y="151"/>
                </a:cubicBezTo>
                <a:cubicBezTo>
                  <a:pt x="313" y="151"/>
                  <a:pt x="313" y="151"/>
                  <a:pt x="313" y="151"/>
                </a:cubicBezTo>
                <a:cubicBezTo>
                  <a:pt x="339" y="167"/>
                  <a:pt x="357" y="178"/>
                  <a:pt x="357" y="178"/>
                </a:cubicBezTo>
                <a:cubicBezTo>
                  <a:pt x="357" y="178"/>
                  <a:pt x="357" y="178"/>
                  <a:pt x="357" y="178"/>
                </a:cubicBezTo>
                <a:cubicBezTo>
                  <a:pt x="358" y="179"/>
                  <a:pt x="358" y="180"/>
                  <a:pt x="359" y="181"/>
                </a:cubicBezTo>
                <a:cubicBezTo>
                  <a:pt x="359" y="181"/>
                  <a:pt x="359" y="181"/>
                  <a:pt x="359" y="181"/>
                </a:cubicBezTo>
                <a:cubicBezTo>
                  <a:pt x="359" y="182"/>
                  <a:pt x="358" y="183"/>
                  <a:pt x="358" y="184"/>
                </a:cubicBezTo>
                <a:cubicBezTo>
                  <a:pt x="358" y="184"/>
                  <a:pt x="358" y="184"/>
                  <a:pt x="358" y="184"/>
                </a:cubicBezTo>
                <a:cubicBezTo>
                  <a:pt x="357" y="185"/>
                  <a:pt x="355" y="185"/>
                  <a:pt x="355" y="185"/>
                </a:cubicBezTo>
                <a:cubicBezTo>
                  <a:pt x="355" y="185"/>
                  <a:pt x="355" y="185"/>
                  <a:pt x="355" y="185"/>
                </a:cubicBezTo>
                <a:cubicBezTo>
                  <a:pt x="352" y="185"/>
                  <a:pt x="351" y="184"/>
                  <a:pt x="349" y="183"/>
                </a:cubicBezTo>
                <a:cubicBezTo>
                  <a:pt x="349" y="183"/>
                  <a:pt x="349" y="183"/>
                  <a:pt x="349" y="183"/>
                </a:cubicBezTo>
                <a:cubicBezTo>
                  <a:pt x="347" y="182"/>
                  <a:pt x="344" y="181"/>
                  <a:pt x="341" y="179"/>
                </a:cubicBezTo>
                <a:cubicBezTo>
                  <a:pt x="341" y="179"/>
                  <a:pt x="341" y="179"/>
                  <a:pt x="341" y="179"/>
                </a:cubicBezTo>
                <a:cubicBezTo>
                  <a:pt x="334" y="175"/>
                  <a:pt x="325" y="170"/>
                  <a:pt x="314" y="164"/>
                </a:cubicBezTo>
                <a:cubicBezTo>
                  <a:pt x="314" y="164"/>
                  <a:pt x="314" y="164"/>
                  <a:pt x="314" y="164"/>
                </a:cubicBezTo>
                <a:cubicBezTo>
                  <a:pt x="292" y="151"/>
                  <a:pt x="263" y="134"/>
                  <a:pt x="232" y="115"/>
                </a:cubicBezTo>
                <a:cubicBezTo>
                  <a:pt x="232" y="115"/>
                  <a:pt x="232" y="115"/>
                  <a:pt x="232" y="115"/>
                </a:cubicBezTo>
                <a:cubicBezTo>
                  <a:pt x="193" y="92"/>
                  <a:pt x="152" y="67"/>
                  <a:pt x="118" y="47"/>
                </a:cubicBezTo>
                <a:cubicBezTo>
                  <a:pt x="118" y="47"/>
                  <a:pt x="118" y="47"/>
                  <a:pt x="118" y="47"/>
                </a:cubicBezTo>
                <a:cubicBezTo>
                  <a:pt x="127" y="53"/>
                  <a:pt x="136" y="59"/>
                  <a:pt x="146" y="65"/>
                </a:cubicBezTo>
                <a:cubicBezTo>
                  <a:pt x="146" y="65"/>
                  <a:pt x="146" y="65"/>
                  <a:pt x="146" y="65"/>
                </a:cubicBezTo>
                <a:cubicBezTo>
                  <a:pt x="200" y="98"/>
                  <a:pt x="264" y="138"/>
                  <a:pt x="307" y="165"/>
                </a:cubicBezTo>
                <a:cubicBezTo>
                  <a:pt x="307" y="165"/>
                  <a:pt x="307" y="165"/>
                  <a:pt x="307" y="165"/>
                </a:cubicBezTo>
                <a:cubicBezTo>
                  <a:pt x="336" y="182"/>
                  <a:pt x="355" y="194"/>
                  <a:pt x="355" y="194"/>
                </a:cubicBezTo>
                <a:cubicBezTo>
                  <a:pt x="355" y="194"/>
                  <a:pt x="355" y="194"/>
                  <a:pt x="355" y="194"/>
                </a:cubicBezTo>
                <a:cubicBezTo>
                  <a:pt x="356" y="195"/>
                  <a:pt x="357" y="196"/>
                  <a:pt x="357" y="197"/>
                </a:cubicBezTo>
                <a:cubicBezTo>
                  <a:pt x="357" y="197"/>
                  <a:pt x="357" y="197"/>
                  <a:pt x="357" y="197"/>
                </a:cubicBezTo>
                <a:cubicBezTo>
                  <a:pt x="357" y="198"/>
                  <a:pt x="357" y="199"/>
                  <a:pt x="356" y="200"/>
                </a:cubicBezTo>
                <a:cubicBezTo>
                  <a:pt x="356" y="200"/>
                  <a:pt x="356" y="200"/>
                  <a:pt x="356" y="200"/>
                </a:cubicBezTo>
                <a:cubicBezTo>
                  <a:pt x="355" y="201"/>
                  <a:pt x="354" y="201"/>
                  <a:pt x="353" y="201"/>
                </a:cubicBezTo>
                <a:cubicBezTo>
                  <a:pt x="353" y="201"/>
                  <a:pt x="353" y="201"/>
                  <a:pt x="353" y="201"/>
                </a:cubicBezTo>
                <a:cubicBezTo>
                  <a:pt x="351" y="201"/>
                  <a:pt x="350" y="200"/>
                  <a:pt x="347" y="199"/>
                </a:cubicBezTo>
                <a:cubicBezTo>
                  <a:pt x="347" y="199"/>
                  <a:pt x="347" y="199"/>
                  <a:pt x="347" y="199"/>
                </a:cubicBezTo>
                <a:cubicBezTo>
                  <a:pt x="345" y="198"/>
                  <a:pt x="342" y="196"/>
                  <a:pt x="338" y="194"/>
                </a:cubicBezTo>
                <a:cubicBezTo>
                  <a:pt x="338" y="194"/>
                  <a:pt x="338" y="194"/>
                  <a:pt x="338" y="194"/>
                </a:cubicBezTo>
                <a:cubicBezTo>
                  <a:pt x="331" y="190"/>
                  <a:pt x="321" y="184"/>
                  <a:pt x="308" y="177"/>
                </a:cubicBezTo>
                <a:cubicBezTo>
                  <a:pt x="308" y="177"/>
                  <a:pt x="308" y="177"/>
                  <a:pt x="308" y="177"/>
                </a:cubicBezTo>
                <a:cubicBezTo>
                  <a:pt x="284" y="163"/>
                  <a:pt x="252" y="144"/>
                  <a:pt x="217" y="123"/>
                </a:cubicBezTo>
                <a:cubicBezTo>
                  <a:pt x="217" y="123"/>
                  <a:pt x="217" y="123"/>
                  <a:pt x="217" y="123"/>
                </a:cubicBezTo>
                <a:cubicBezTo>
                  <a:pt x="215" y="121"/>
                  <a:pt x="212" y="120"/>
                  <a:pt x="209" y="118"/>
                </a:cubicBezTo>
                <a:cubicBezTo>
                  <a:pt x="209" y="118"/>
                  <a:pt x="209" y="118"/>
                  <a:pt x="209" y="118"/>
                </a:cubicBezTo>
                <a:cubicBezTo>
                  <a:pt x="358" y="211"/>
                  <a:pt x="358" y="211"/>
                  <a:pt x="358" y="211"/>
                </a:cubicBezTo>
                <a:cubicBezTo>
                  <a:pt x="358" y="211"/>
                  <a:pt x="359" y="212"/>
                  <a:pt x="359" y="212"/>
                </a:cubicBezTo>
                <a:cubicBezTo>
                  <a:pt x="359" y="212"/>
                  <a:pt x="359" y="212"/>
                  <a:pt x="359" y="212"/>
                </a:cubicBezTo>
                <a:cubicBezTo>
                  <a:pt x="359" y="212"/>
                  <a:pt x="359" y="212"/>
                  <a:pt x="359" y="212"/>
                </a:cubicBezTo>
                <a:cubicBezTo>
                  <a:pt x="359" y="212"/>
                  <a:pt x="359" y="212"/>
                  <a:pt x="359" y="212"/>
                </a:cubicBezTo>
                <a:cubicBezTo>
                  <a:pt x="360" y="214"/>
                  <a:pt x="360" y="216"/>
                  <a:pt x="359" y="217"/>
                </a:cubicBezTo>
                <a:cubicBezTo>
                  <a:pt x="359" y="217"/>
                  <a:pt x="359" y="217"/>
                  <a:pt x="359" y="217"/>
                </a:cubicBezTo>
                <a:cubicBezTo>
                  <a:pt x="358" y="218"/>
                  <a:pt x="356" y="219"/>
                  <a:pt x="355" y="218"/>
                </a:cubicBezTo>
                <a:cubicBezTo>
                  <a:pt x="355" y="218"/>
                  <a:pt x="355" y="218"/>
                  <a:pt x="355" y="218"/>
                </a:cubicBezTo>
                <a:cubicBezTo>
                  <a:pt x="355" y="218"/>
                  <a:pt x="355" y="218"/>
                  <a:pt x="355" y="218"/>
                </a:cubicBezTo>
                <a:cubicBezTo>
                  <a:pt x="355" y="218"/>
                  <a:pt x="355" y="218"/>
                  <a:pt x="355" y="218"/>
                </a:cubicBezTo>
                <a:cubicBezTo>
                  <a:pt x="355" y="218"/>
                  <a:pt x="354" y="218"/>
                  <a:pt x="354" y="218"/>
                </a:cubicBezTo>
                <a:cubicBezTo>
                  <a:pt x="354" y="218"/>
                  <a:pt x="354" y="218"/>
                  <a:pt x="354" y="218"/>
                </a:cubicBezTo>
                <a:cubicBezTo>
                  <a:pt x="354" y="218"/>
                  <a:pt x="354" y="218"/>
                  <a:pt x="354" y="218"/>
                </a:cubicBezTo>
                <a:cubicBezTo>
                  <a:pt x="354" y="218"/>
                  <a:pt x="354" y="218"/>
                  <a:pt x="354" y="218"/>
                </a:cubicBezTo>
                <a:cubicBezTo>
                  <a:pt x="354" y="218"/>
                  <a:pt x="354" y="218"/>
                  <a:pt x="354" y="218"/>
                </a:cubicBezTo>
                <a:cubicBezTo>
                  <a:pt x="354" y="218"/>
                  <a:pt x="354" y="218"/>
                  <a:pt x="354" y="218"/>
                </a:cubicBezTo>
                <a:cubicBezTo>
                  <a:pt x="354" y="218"/>
                  <a:pt x="354" y="218"/>
                  <a:pt x="354" y="218"/>
                </a:cubicBezTo>
                <a:cubicBezTo>
                  <a:pt x="354" y="218"/>
                  <a:pt x="354" y="218"/>
                  <a:pt x="354" y="218"/>
                </a:cubicBezTo>
                <a:cubicBezTo>
                  <a:pt x="354" y="218"/>
                  <a:pt x="354" y="217"/>
                  <a:pt x="353" y="217"/>
                </a:cubicBezTo>
                <a:cubicBezTo>
                  <a:pt x="353" y="217"/>
                  <a:pt x="353" y="217"/>
                  <a:pt x="353" y="217"/>
                </a:cubicBezTo>
                <a:cubicBezTo>
                  <a:pt x="353" y="217"/>
                  <a:pt x="352" y="217"/>
                  <a:pt x="351" y="216"/>
                </a:cubicBezTo>
                <a:cubicBezTo>
                  <a:pt x="351" y="216"/>
                  <a:pt x="351" y="216"/>
                  <a:pt x="351" y="216"/>
                </a:cubicBezTo>
                <a:cubicBezTo>
                  <a:pt x="349" y="215"/>
                  <a:pt x="347" y="213"/>
                  <a:pt x="343" y="211"/>
                </a:cubicBezTo>
                <a:cubicBezTo>
                  <a:pt x="343" y="211"/>
                  <a:pt x="343" y="211"/>
                  <a:pt x="343" y="211"/>
                </a:cubicBezTo>
                <a:cubicBezTo>
                  <a:pt x="336" y="207"/>
                  <a:pt x="326" y="201"/>
                  <a:pt x="313" y="193"/>
                </a:cubicBezTo>
                <a:cubicBezTo>
                  <a:pt x="313" y="193"/>
                  <a:pt x="313" y="193"/>
                  <a:pt x="313" y="193"/>
                </a:cubicBezTo>
                <a:cubicBezTo>
                  <a:pt x="288" y="178"/>
                  <a:pt x="254" y="157"/>
                  <a:pt x="217" y="135"/>
                </a:cubicBezTo>
                <a:cubicBezTo>
                  <a:pt x="217" y="135"/>
                  <a:pt x="217" y="135"/>
                  <a:pt x="217" y="135"/>
                </a:cubicBezTo>
                <a:cubicBezTo>
                  <a:pt x="174" y="110"/>
                  <a:pt x="128" y="82"/>
                  <a:pt x="89" y="60"/>
                </a:cubicBezTo>
                <a:cubicBezTo>
                  <a:pt x="89" y="60"/>
                  <a:pt x="89" y="60"/>
                  <a:pt x="89" y="60"/>
                </a:cubicBezTo>
                <a:cubicBezTo>
                  <a:pt x="106" y="70"/>
                  <a:pt x="124" y="81"/>
                  <a:pt x="143" y="92"/>
                </a:cubicBezTo>
                <a:cubicBezTo>
                  <a:pt x="143" y="92"/>
                  <a:pt x="143" y="92"/>
                  <a:pt x="143" y="92"/>
                </a:cubicBezTo>
                <a:cubicBezTo>
                  <a:pt x="217" y="136"/>
                  <a:pt x="299" y="185"/>
                  <a:pt x="338" y="211"/>
                </a:cubicBezTo>
                <a:cubicBezTo>
                  <a:pt x="338" y="211"/>
                  <a:pt x="338" y="211"/>
                  <a:pt x="338" y="211"/>
                </a:cubicBezTo>
                <a:cubicBezTo>
                  <a:pt x="350" y="218"/>
                  <a:pt x="357" y="223"/>
                  <a:pt x="360" y="226"/>
                </a:cubicBezTo>
                <a:cubicBezTo>
                  <a:pt x="360" y="226"/>
                  <a:pt x="360" y="226"/>
                  <a:pt x="360" y="226"/>
                </a:cubicBezTo>
                <a:cubicBezTo>
                  <a:pt x="361" y="227"/>
                  <a:pt x="362" y="228"/>
                  <a:pt x="362" y="231"/>
                </a:cubicBezTo>
                <a:cubicBezTo>
                  <a:pt x="362" y="231"/>
                  <a:pt x="362" y="231"/>
                  <a:pt x="362" y="231"/>
                </a:cubicBezTo>
                <a:cubicBezTo>
                  <a:pt x="362" y="231"/>
                  <a:pt x="362" y="232"/>
                  <a:pt x="361" y="233"/>
                </a:cubicBezTo>
                <a:cubicBezTo>
                  <a:pt x="361" y="233"/>
                  <a:pt x="361" y="233"/>
                  <a:pt x="361" y="233"/>
                </a:cubicBezTo>
                <a:cubicBezTo>
                  <a:pt x="360" y="235"/>
                  <a:pt x="358" y="235"/>
                  <a:pt x="357" y="235"/>
                </a:cubicBezTo>
                <a:cubicBezTo>
                  <a:pt x="357" y="235"/>
                  <a:pt x="357" y="235"/>
                  <a:pt x="357" y="235"/>
                </a:cubicBezTo>
                <a:cubicBezTo>
                  <a:pt x="355" y="235"/>
                  <a:pt x="354" y="234"/>
                  <a:pt x="351" y="233"/>
                </a:cubicBezTo>
                <a:cubicBezTo>
                  <a:pt x="351" y="233"/>
                  <a:pt x="351" y="233"/>
                  <a:pt x="351" y="233"/>
                </a:cubicBezTo>
                <a:cubicBezTo>
                  <a:pt x="356" y="236"/>
                  <a:pt x="356" y="236"/>
                  <a:pt x="356" y="236"/>
                </a:cubicBezTo>
                <a:cubicBezTo>
                  <a:pt x="357" y="237"/>
                  <a:pt x="358" y="240"/>
                  <a:pt x="357" y="241"/>
                </a:cubicBezTo>
                <a:cubicBezTo>
                  <a:pt x="357" y="241"/>
                  <a:pt x="357" y="241"/>
                  <a:pt x="357" y="241"/>
                </a:cubicBezTo>
                <a:cubicBezTo>
                  <a:pt x="356" y="243"/>
                  <a:pt x="353" y="244"/>
                  <a:pt x="352" y="243"/>
                </a:cubicBezTo>
                <a:cubicBezTo>
                  <a:pt x="352" y="243"/>
                  <a:pt x="352" y="243"/>
                  <a:pt x="352" y="243"/>
                </a:cubicBezTo>
                <a:cubicBezTo>
                  <a:pt x="176" y="142"/>
                  <a:pt x="176" y="142"/>
                  <a:pt x="176" y="142"/>
                </a:cubicBezTo>
                <a:cubicBezTo>
                  <a:pt x="356" y="254"/>
                  <a:pt x="356" y="254"/>
                  <a:pt x="356" y="254"/>
                </a:cubicBezTo>
                <a:cubicBezTo>
                  <a:pt x="357" y="255"/>
                  <a:pt x="357" y="256"/>
                  <a:pt x="357" y="257"/>
                </a:cubicBezTo>
                <a:cubicBezTo>
                  <a:pt x="357" y="257"/>
                  <a:pt x="357" y="257"/>
                  <a:pt x="357" y="257"/>
                </a:cubicBezTo>
                <a:cubicBezTo>
                  <a:pt x="357" y="258"/>
                  <a:pt x="357" y="259"/>
                  <a:pt x="356" y="260"/>
                </a:cubicBezTo>
                <a:cubicBezTo>
                  <a:pt x="356" y="260"/>
                  <a:pt x="356" y="260"/>
                  <a:pt x="356" y="260"/>
                </a:cubicBezTo>
                <a:cubicBezTo>
                  <a:pt x="355" y="261"/>
                  <a:pt x="354" y="261"/>
                  <a:pt x="353" y="261"/>
                </a:cubicBezTo>
                <a:cubicBezTo>
                  <a:pt x="353" y="261"/>
                  <a:pt x="353" y="261"/>
                  <a:pt x="353" y="261"/>
                </a:cubicBezTo>
                <a:cubicBezTo>
                  <a:pt x="351" y="261"/>
                  <a:pt x="350" y="260"/>
                  <a:pt x="347" y="259"/>
                </a:cubicBezTo>
                <a:cubicBezTo>
                  <a:pt x="347" y="259"/>
                  <a:pt x="347" y="259"/>
                  <a:pt x="347" y="259"/>
                </a:cubicBezTo>
                <a:cubicBezTo>
                  <a:pt x="345" y="258"/>
                  <a:pt x="342" y="256"/>
                  <a:pt x="338" y="254"/>
                </a:cubicBezTo>
                <a:cubicBezTo>
                  <a:pt x="338" y="254"/>
                  <a:pt x="338" y="254"/>
                  <a:pt x="338" y="254"/>
                </a:cubicBezTo>
                <a:cubicBezTo>
                  <a:pt x="331" y="250"/>
                  <a:pt x="320" y="244"/>
                  <a:pt x="308" y="237"/>
                </a:cubicBezTo>
                <a:cubicBezTo>
                  <a:pt x="308" y="237"/>
                  <a:pt x="308" y="237"/>
                  <a:pt x="308" y="237"/>
                </a:cubicBezTo>
                <a:cubicBezTo>
                  <a:pt x="283" y="223"/>
                  <a:pt x="249" y="203"/>
                  <a:pt x="214" y="182"/>
                </a:cubicBezTo>
                <a:cubicBezTo>
                  <a:pt x="214" y="182"/>
                  <a:pt x="214" y="182"/>
                  <a:pt x="214" y="182"/>
                </a:cubicBezTo>
                <a:cubicBezTo>
                  <a:pt x="184" y="164"/>
                  <a:pt x="152" y="145"/>
                  <a:pt x="123" y="128"/>
                </a:cubicBezTo>
                <a:cubicBezTo>
                  <a:pt x="123" y="128"/>
                  <a:pt x="123" y="128"/>
                  <a:pt x="123" y="128"/>
                </a:cubicBezTo>
                <a:cubicBezTo>
                  <a:pt x="355" y="273"/>
                  <a:pt x="355" y="273"/>
                  <a:pt x="355" y="273"/>
                </a:cubicBezTo>
                <a:cubicBezTo>
                  <a:pt x="355" y="273"/>
                  <a:pt x="355" y="273"/>
                  <a:pt x="355" y="273"/>
                </a:cubicBezTo>
                <a:cubicBezTo>
                  <a:pt x="355" y="273"/>
                  <a:pt x="355" y="273"/>
                  <a:pt x="355" y="273"/>
                </a:cubicBezTo>
                <a:cubicBezTo>
                  <a:pt x="355" y="273"/>
                  <a:pt x="355" y="273"/>
                  <a:pt x="355" y="273"/>
                </a:cubicBezTo>
                <a:cubicBezTo>
                  <a:pt x="355" y="273"/>
                  <a:pt x="355" y="273"/>
                  <a:pt x="355" y="273"/>
                </a:cubicBezTo>
                <a:cubicBezTo>
                  <a:pt x="355" y="273"/>
                  <a:pt x="355" y="273"/>
                  <a:pt x="355" y="273"/>
                </a:cubicBezTo>
                <a:cubicBezTo>
                  <a:pt x="355" y="273"/>
                  <a:pt x="355" y="273"/>
                  <a:pt x="355" y="273"/>
                </a:cubicBezTo>
                <a:cubicBezTo>
                  <a:pt x="357" y="274"/>
                  <a:pt x="357" y="274"/>
                  <a:pt x="357" y="274"/>
                </a:cubicBezTo>
                <a:cubicBezTo>
                  <a:pt x="357" y="274"/>
                  <a:pt x="357" y="274"/>
                  <a:pt x="357" y="274"/>
                </a:cubicBezTo>
                <a:cubicBezTo>
                  <a:pt x="358" y="276"/>
                  <a:pt x="357" y="278"/>
                  <a:pt x="356" y="279"/>
                </a:cubicBezTo>
                <a:cubicBezTo>
                  <a:pt x="356" y="279"/>
                  <a:pt x="356" y="279"/>
                  <a:pt x="356" y="279"/>
                </a:cubicBezTo>
                <a:cubicBezTo>
                  <a:pt x="355" y="280"/>
                  <a:pt x="354" y="280"/>
                  <a:pt x="353" y="280"/>
                </a:cubicBezTo>
                <a:cubicBezTo>
                  <a:pt x="353" y="280"/>
                  <a:pt x="353" y="280"/>
                  <a:pt x="353" y="280"/>
                </a:cubicBezTo>
                <a:cubicBezTo>
                  <a:pt x="353" y="280"/>
                  <a:pt x="353" y="280"/>
                  <a:pt x="353" y="280"/>
                </a:cubicBezTo>
                <a:cubicBezTo>
                  <a:pt x="353" y="280"/>
                  <a:pt x="353" y="280"/>
                  <a:pt x="353" y="280"/>
                </a:cubicBezTo>
                <a:cubicBezTo>
                  <a:pt x="353" y="280"/>
                  <a:pt x="353" y="280"/>
                  <a:pt x="352" y="280"/>
                </a:cubicBezTo>
                <a:cubicBezTo>
                  <a:pt x="352" y="280"/>
                  <a:pt x="352" y="280"/>
                  <a:pt x="352" y="280"/>
                </a:cubicBezTo>
                <a:cubicBezTo>
                  <a:pt x="352" y="280"/>
                  <a:pt x="352" y="280"/>
                  <a:pt x="352" y="280"/>
                </a:cubicBezTo>
                <a:cubicBezTo>
                  <a:pt x="352" y="280"/>
                  <a:pt x="352" y="280"/>
                  <a:pt x="352" y="280"/>
                </a:cubicBezTo>
                <a:cubicBezTo>
                  <a:pt x="352" y="280"/>
                  <a:pt x="352" y="280"/>
                  <a:pt x="352" y="280"/>
                </a:cubicBezTo>
                <a:cubicBezTo>
                  <a:pt x="352" y="280"/>
                  <a:pt x="352" y="280"/>
                  <a:pt x="352" y="280"/>
                </a:cubicBezTo>
                <a:cubicBezTo>
                  <a:pt x="352" y="280"/>
                  <a:pt x="352" y="280"/>
                  <a:pt x="352" y="280"/>
                </a:cubicBezTo>
                <a:cubicBezTo>
                  <a:pt x="352" y="280"/>
                  <a:pt x="352" y="280"/>
                  <a:pt x="352" y="280"/>
                </a:cubicBezTo>
                <a:cubicBezTo>
                  <a:pt x="351" y="280"/>
                  <a:pt x="351" y="280"/>
                  <a:pt x="351" y="279"/>
                </a:cubicBezTo>
                <a:cubicBezTo>
                  <a:pt x="351" y="279"/>
                  <a:pt x="351" y="279"/>
                  <a:pt x="351" y="279"/>
                </a:cubicBezTo>
                <a:cubicBezTo>
                  <a:pt x="351" y="279"/>
                  <a:pt x="350" y="279"/>
                  <a:pt x="349" y="279"/>
                </a:cubicBezTo>
                <a:cubicBezTo>
                  <a:pt x="349" y="279"/>
                  <a:pt x="349" y="279"/>
                  <a:pt x="349" y="279"/>
                </a:cubicBezTo>
                <a:cubicBezTo>
                  <a:pt x="348" y="278"/>
                  <a:pt x="346" y="277"/>
                  <a:pt x="343" y="275"/>
                </a:cubicBezTo>
                <a:cubicBezTo>
                  <a:pt x="343" y="275"/>
                  <a:pt x="343" y="275"/>
                  <a:pt x="343" y="275"/>
                </a:cubicBezTo>
                <a:cubicBezTo>
                  <a:pt x="338" y="272"/>
                  <a:pt x="331" y="268"/>
                  <a:pt x="321" y="262"/>
                </a:cubicBezTo>
                <a:cubicBezTo>
                  <a:pt x="321" y="262"/>
                  <a:pt x="321" y="262"/>
                  <a:pt x="321" y="262"/>
                </a:cubicBezTo>
                <a:cubicBezTo>
                  <a:pt x="305" y="253"/>
                  <a:pt x="282" y="240"/>
                  <a:pt x="257" y="225"/>
                </a:cubicBezTo>
                <a:cubicBezTo>
                  <a:pt x="257" y="225"/>
                  <a:pt x="257" y="225"/>
                  <a:pt x="257" y="225"/>
                </a:cubicBezTo>
                <a:cubicBezTo>
                  <a:pt x="289" y="244"/>
                  <a:pt x="317" y="261"/>
                  <a:pt x="335" y="273"/>
                </a:cubicBezTo>
                <a:cubicBezTo>
                  <a:pt x="335" y="273"/>
                  <a:pt x="335" y="273"/>
                  <a:pt x="335" y="273"/>
                </a:cubicBezTo>
                <a:cubicBezTo>
                  <a:pt x="346" y="281"/>
                  <a:pt x="353" y="286"/>
                  <a:pt x="356" y="290"/>
                </a:cubicBezTo>
                <a:cubicBezTo>
                  <a:pt x="356" y="290"/>
                  <a:pt x="356" y="290"/>
                  <a:pt x="356" y="290"/>
                </a:cubicBezTo>
                <a:cubicBezTo>
                  <a:pt x="357" y="291"/>
                  <a:pt x="358" y="292"/>
                  <a:pt x="358" y="294"/>
                </a:cubicBezTo>
                <a:cubicBezTo>
                  <a:pt x="358" y="294"/>
                  <a:pt x="358" y="294"/>
                  <a:pt x="358" y="294"/>
                </a:cubicBezTo>
                <a:cubicBezTo>
                  <a:pt x="358" y="295"/>
                  <a:pt x="358" y="296"/>
                  <a:pt x="357" y="297"/>
                </a:cubicBezTo>
                <a:cubicBezTo>
                  <a:pt x="357" y="297"/>
                  <a:pt x="357" y="297"/>
                  <a:pt x="357" y="297"/>
                </a:cubicBezTo>
                <a:cubicBezTo>
                  <a:pt x="356" y="298"/>
                  <a:pt x="354" y="299"/>
                  <a:pt x="352" y="298"/>
                </a:cubicBezTo>
                <a:cubicBezTo>
                  <a:pt x="352" y="298"/>
                  <a:pt x="352" y="298"/>
                  <a:pt x="352" y="298"/>
                </a:cubicBezTo>
                <a:cubicBezTo>
                  <a:pt x="337" y="289"/>
                  <a:pt x="337" y="289"/>
                  <a:pt x="337" y="289"/>
                </a:cubicBezTo>
                <a:cubicBezTo>
                  <a:pt x="338" y="289"/>
                  <a:pt x="338" y="290"/>
                  <a:pt x="338" y="290"/>
                </a:cubicBezTo>
                <a:cubicBezTo>
                  <a:pt x="338" y="290"/>
                  <a:pt x="338" y="290"/>
                  <a:pt x="338" y="290"/>
                </a:cubicBezTo>
                <a:cubicBezTo>
                  <a:pt x="350" y="297"/>
                  <a:pt x="357" y="303"/>
                  <a:pt x="360" y="307"/>
                </a:cubicBezTo>
                <a:cubicBezTo>
                  <a:pt x="360" y="307"/>
                  <a:pt x="360" y="307"/>
                  <a:pt x="360" y="307"/>
                </a:cubicBezTo>
                <a:cubicBezTo>
                  <a:pt x="361" y="308"/>
                  <a:pt x="362" y="309"/>
                  <a:pt x="362" y="311"/>
                </a:cubicBezTo>
                <a:cubicBezTo>
                  <a:pt x="362" y="311"/>
                  <a:pt x="362" y="311"/>
                  <a:pt x="362" y="311"/>
                </a:cubicBezTo>
                <a:cubicBezTo>
                  <a:pt x="362" y="312"/>
                  <a:pt x="362" y="312"/>
                  <a:pt x="362" y="313"/>
                </a:cubicBezTo>
                <a:cubicBezTo>
                  <a:pt x="362" y="313"/>
                  <a:pt x="362" y="313"/>
                  <a:pt x="362" y="313"/>
                </a:cubicBezTo>
                <a:cubicBezTo>
                  <a:pt x="361" y="314"/>
                  <a:pt x="360" y="315"/>
                  <a:pt x="359" y="315"/>
                </a:cubicBezTo>
                <a:cubicBezTo>
                  <a:pt x="359" y="315"/>
                  <a:pt x="359" y="315"/>
                  <a:pt x="359" y="315"/>
                </a:cubicBezTo>
                <a:cubicBezTo>
                  <a:pt x="358" y="315"/>
                  <a:pt x="357" y="315"/>
                  <a:pt x="356" y="315"/>
                </a:cubicBezTo>
                <a:cubicBezTo>
                  <a:pt x="356" y="315"/>
                  <a:pt x="356" y="315"/>
                  <a:pt x="356" y="315"/>
                </a:cubicBezTo>
                <a:cubicBezTo>
                  <a:pt x="356" y="314"/>
                  <a:pt x="338" y="304"/>
                  <a:pt x="310" y="287"/>
                </a:cubicBezTo>
                <a:cubicBezTo>
                  <a:pt x="310" y="287"/>
                  <a:pt x="310" y="287"/>
                  <a:pt x="310" y="287"/>
                </a:cubicBezTo>
                <a:cubicBezTo>
                  <a:pt x="283" y="270"/>
                  <a:pt x="245" y="247"/>
                  <a:pt x="206" y="224"/>
                </a:cubicBezTo>
                <a:cubicBezTo>
                  <a:pt x="206" y="224"/>
                  <a:pt x="206" y="224"/>
                  <a:pt x="206" y="224"/>
                </a:cubicBezTo>
                <a:cubicBezTo>
                  <a:pt x="146" y="188"/>
                  <a:pt x="82" y="151"/>
                  <a:pt x="43" y="131"/>
                </a:cubicBezTo>
                <a:cubicBezTo>
                  <a:pt x="43" y="131"/>
                  <a:pt x="43" y="131"/>
                  <a:pt x="43" y="131"/>
                </a:cubicBezTo>
                <a:cubicBezTo>
                  <a:pt x="43" y="131"/>
                  <a:pt x="43" y="131"/>
                  <a:pt x="43" y="131"/>
                </a:cubicBezTo>
                <a:cubicBezTo>
                  <a:pt x="43" y="131"/>
                  <a:pt x="43" y="131"/>
                  <a:pt x="43" y="131"/>
                </a:cubicBezTo>
                <a:cubicBezTo>
                  <a:pt x="63" y="143"/>
                  <a:pt x="91" y="161"/>
                  <a:pt x="121" y="180"/>
                </a:cubicBezTo>
                <a:cubicBezTo>
                  <a:pt x="121" y="180"/>
                  <a:pt x="121" y="180"/>
                  <a:pt x="121" y="180"/>
                </a:cubicBezTo>
                <a:cubicBezTo>
                  <a:pt x="183" y="218"/>
                  <a:pt x="256" y="263"/>
                  <a:pt x="305" y="293"/>
                </a:cubicBezTo>
                <a:cubicBezTo>
                  <a:pt x="305" y="293"/>
                  <a:pt x="305" y="293"/>
                  <a:pt x="305" y="293"/>
                </a:cubicBezTo>
                <a:cubicBezTo>
                  <a:pt x="336" y="312"/>
                  <a:pt x="357" y="324"/>
                  <a:pt x="359" y="326"/>
                </a:cubicBezTo>
                <a:cubicBezTo>
                  <a:pt x="359" y="326"/>
                  <a:pt x="359" y="326"/>
                  <a:pt x="359" y="326"/>
                </a:cubicBezTo>
                <a:cubicBezTo>
                  <a:pt x="360" y="326"/>
                  <a:pt x="360" y="327"/>
                  <a:pt x="360" y="327"/>
                </a:cubicBezTo>
                <a:cubicBezTo>
                  <a:pt x="360" y="327"/>
                  <a:pt x="360" y="327"/>
                  <a:pt x="360" y="327"/>
                </a:cubicBezTo>
                <a:cubicBezTo>
                  <a:pt x="362" y="328"/>
                  <a:pt x="362" y="330"/>
                  <a:pt x="360" y="332"/>
                </a:cubicBezTo>
                <a:cubicBezTo>
                  <a:pt x="360" y="332"/>
                  <a:pt x="360" y="332"/>
                  <a:pt x="360" y="332"/>
                </a:cubicBezTo>
                <a:cubicBezTo>
                  <a:pt x="360" y="333"/>
                  <a:pt x="358" y="333"/>
                  <a:pt x="357" y="333"/>
                </a:cubicBezTo>
                <a:cubicBezTo>
                  <a:pt x="357" y="333"/>
                  <a:pt x="357" y="333"/>
                  <a:pt x="357" y="333"/>
                </a:cubicBezTo>
                <a:cubicBezTo>
                  <a:pt x="356" y="333"/>
                  <a:pt x="356" y="333"/>
                  <a:pt x="356" y="333"/>
                </a:cubicBezTo>
                <a:cubicBezTo>
                  <a:pt x="356" y="333"/>
                  <a:pt x="356" y="333"/>
                  <a:pt x="356" y="333"/>
                </a:cubicBezTo>
                <a:cubicBezTo>
                  <a:pt x="356" y="333"/>
                  <a:pt x="356" y="333"/>
                  <a:pt x="356" y="333"/>
                </a:cubicBezTo>
                <a:cubicBezTo>
                  <a:pt x="356" y="333"/>
                  <a:pt x="356" y="333"/>
                  <a:pt x="356" y="333"/>
                </a:cubicBezTo>
                <a:cubicBezTo>
                  <a:pt x="356" y="333"/>
                  <a:pt x="356" y="333"/>
                  <a:pt x="355" y="333"/>
                </a:cubicBezTo>
                <a:cubicBezTo>
                  <a:pt x="355" y="333"/>
                  <a:pt x="355" y="333"/>
                  <a:pt x="355" y="333"/>
                </a:cubicBezTo>
                <a:cubicBezTo>
                  <a:pt x="355" y="333"/>
                  <a:pt x="355" y="333"/>
                  <a:pt x="355" y="333"/>
                </a:cubicBezTo>
                <a:cubicBezTo>
                  <a:pt x="355" y="333"/>
                  <a:pt x="355" y="333"/>
                  <a:pt x="355" y="333"/>
                </a:cubicBezTo>
                <a:cubicBezTo>
                  <a:pt x="355" y="332"/>
                  <a:pt x="355" y="332"/>
                  <a:pt x="355" y="332"/>
                </a:cubicBezTo>
                <a:cubicBezTo>
                  <a:pt x="355" y="332"/>
                  <a:pt x="355" y="332"/>
                  <a:pt x="355" y="332"/>
                </a:cubicBezTo>
                <a:cubicBezTo>
                  <a:pt x="354" y="332"/>
                  <a:pt x="353" y="331"/>
                  <a:pt x="352" y="330"/>
                </a:cubicBezTo>
                <a:cubicBezTo>
                  <a:pt x="352" y="330"/>
                  <a:pt x="352" y="330"/>
                  <a:pt x="352" y="330"/>
                </a:cubicBezTo>
                <a:cubicBezTo>
                  <a:pt x="349" y="329"/>
                  <a:pt x="345" y="327"/>
                  <a:pt x="340" y="324"/>
                </a:cubicBezTo>
                <a:cubicBezTo>
                  <a:pt x="340" y="324"/>
                  <a:pt x="340" y="324"/>
                  <a:pt x="340" y="324"/>
                </a:cubicBezTo>
                <a:cubicBezTo>
                  <a:pt x="330" y="318"/>
                  <a:pt x="317" y="311"/>
                  <a:pt x="300" y="301"/>
                </a:cubicBezTo>
                <a:cubicBezTo>
                  <a:pt x="300" y="301"/>
                  <a:pt x="300" y="301"/>
                  <a:pt x="300" y="301"/>
                </a:cubicBezTo>
                <a:cubicBezTo>
                  <a:pt x="267" y="282"/>
                  <a:pt x="223" y="257"/>
                  <a:pt x="179" y="232"/>
                </a:cubicBezTo>
                <a:cubicBezTo>
                  <a:pt x="179" y="232"/>
                  <a:pt x="179" y="232"/>
                  <a:pt x="179" y="232"/>
                </a:cubicBezTo>
                <a:cubicBezTo>
                  <a:pt x="166" y="224"/>
                  <a:pt x="153" y="217"/>
                  <a:pt x="140" y="210"/>
                </a:cubicBezTo>
                <a:cubicBezTo>
                  <a:pt x="140" y="210"/>
                  <a:pt x="140" y="210"/>
                  <a:pt x="140" y="210"/>
                </a:cubicBezTo>
                <a:cubicBezTo>
                  <a:pt x="198" y="245"/>
                  <a:pt x="261" y="285"/>
                  <a:pt x="306" y="312"/>
                </a:cubicBezTo>
                <a:cubicBezTo>
                  <a:pt x="306" y="312"/>
                  <a:pt x="306" y="312"/>
                  <a:pt x="306" y="312"/>
                </a:cubicBezTo>
                <a:cubicBezTo>
                  <a:pt x="339" y="332"/>
                  <a:pt x="361" y="346"/>
                  <a:pt x="361" y="346"/>
                </a:cubicBezTo>
                <a:cubicBezTo>
                  <a:pt x="361" y="346"/>
                  <a:pt x="361" y="346"/>
                  <a:pt x="361" y="346"/>
                </a:cubicBezTo>
                <a:cubicBezTo>
                  <a:pt x="363" y="347"/>
                  <a:pt x="363" y="349"/>
                  <a:pt x="362" y="351"/>
                </a:cubicBezTo>
                <a:cubicBezTo>
                  <a:pt x="362" y="351"/>
                  <a:pt x="362" y="351"/>
                  <a:pt x="362" y="351"/>
                </a:cubicBezTo>
                <a:cubicBezTo>
                  <a:pt x="361" y="353"/>
                  <a:pt x="359" y="353"/>
                  <a:pt x="357" y="352"/>
                </a:cubicBezTo>
                <a:cubicBezTo>
                  <a:pt x="357" y="352"/>
                  <a:pt x="357" y="352"/>
                  <a:pt x="357" y="352"/>
                </a:cubicBezTo>
                <a:cubicBezTo>
                  <a:pt x="79" y="190"/>
                  <a:pt x="79" y="190"/>
                  <a:pt x="79" y="190"/>
                </a:cubicBezTo>
                <a:cubicBezTo>
                  <a:pt x="90" y="197"/>
                  <a:pt x="101" y="204"/>
                  <a:pt x="114" y="212"/>
                </a:cubicBezTo>
                <a:cubicBezTo>
                  <a:pt x="114" y="212"/>
                  <a:pt x="114" y="212"/>
                  <a:pt x="114" y="212"/>
                </a:cubicBezTo>
                <a:cubicBezTo>
                  <a:pt x="146" y="232"/>
                  <a:pt x="182" y="254"/>
                  <a:pt x="216" y="274"/>
                </a:cubicBezTo>
                <a:cubicBezTo>
                  <a:pt x="216" y="274"/>
                  <a:pt x="216" y="274"/>
                  <a:pt x="216" y="274"/>
                </a:cubicBezTo>
                <a:cubicBezTo>
                  <a:pt x="282" y="313"/>
                  <a:pt x="339" y="347"/>
                  <a:pt x="339" y="347"/>
                </a:cubicBezTo>
                <a:cubicBezTo>
                  <a:pt x="339" y="347"/>
                  <a:pt x="339" y="347"/>
                  <a:pt x="339" y="347"/>
                </a:cubicBezTo>
                <a:cubicBezTo>
                  <a:pt x="340" y="347"/>
                  <a:pt x="340" y="348"/>
                  <a:pt x="341" y="349"/>
                </a:cubicBezTo>
                <a:cubicBezTo>
                  <a:pt x="341" y="349"/>
                  <a:pt x="341" y="349"/>
                  <a:pt x="341" y="349"/>
                </a:cubicBezTo>
                <a:cubicBezTo>
                  <a:pt x="341" y="349"/>
                  <a:pt x="341" y="349"/>
                  <a:pt x="341" y="349"/>
                </a:cubicBezTo>
                <a:cubicBezTo>
                  <a:pt x="341" y="349"/>
                  <a:pt x="341" y="349"/>
                  <a:pt x="341" y="349"/>
                </a:cubicBezTo>
                <a:cubicBezTo>
                  <a:pt x="341" y="349"/>
                  <a:pt x="341" y="349"/>
                  <a:pt x="341" y="349"/>
                </a:cubicBezTo>
                <a:cubicBezTo>
                  <a:pt x="341" y="349"/>
                  <a:pt x="341" y="349"/>
                  <a:pt x="341" y="349"/>
                </a:cubicBezTo>
                <a:cubicBezTo>
                  <a:pt x="341" y="349"/>
                  <a:pt x="341" y="349"/>
                  <a:pt x="341" y="349"/>
                </a:cubicBezTo>
                <a:cubicBezTo>
                  <a:pt x="341" y="349"/>
                  <a:pt x="341" y="349"/>
                  <a:pt x="341" y="349"/>
                </a:cubicBezTo>
                <a:cubicBezTo>
                  <a:pt x="341" y="349"/>
                  <a:pt x="341" y="349"/>
                  <a:pt x="341" y="349"/>
                </a:cubicBezTo>
                <a:cubicBezTo>
                  <a:pt x="341" y="349"/>
                  <a:pt x="341" y="349"/>
                  <a:pt x="341" y="349"/>
                </a:cubicBezTo>
                <a:cubicBezTo>
                  <a:pt x="341" y="349"/>
                  <a:pt x="341" y="349"/>
                  <a:pt x="341" y="349"/>
                </a:cubicBezTo>
                <a:cubicBezTo>
                  <a:pt x="341" y="349"/>
                  <a:pt x="341" y="349"/>
                  <a:pt x="341" y="349"/>
                </a:cubicBezTo>
                <a:cubicBezTo>
                  <a:pt x="341" y="349"/>
                  <a:pt x="341" y="349"/>
                  <a:pt x="341" y="350"/>
                </a:cubicBezTo>
                <a:cubicBezTo>
                  <a:pt x="341" y="350"/>
                  <a:pt x="341" y="350"/>
                  <a:pt x="341" y="350"/>
                </a:cubicBezTo>
                <a:cubicBezTo>
                  <a:pt x="341" y="350"/>
                  <a:pt x="341" y="351"/>
                  <a:pt x="341" y="352"/>
                </a:cubicBezTo>
                <a:cubicBezTo>
                  <a:pt x="341" y="352"/>
                  <a:pt x="341" y="352"/>
                  <a:pt x="341" y="352"/>
                </a:cubicBezTo>
                <a:cubicBezTo>
                  <a:pt x="341" y="352"/>
                  <a:pt x="341" y="352"/>
                  <a:pt x="341" y="352"/>
                </a:cubicBezTo>
                <a:cubicBezTo>
                  <a:pt x="341" y="352"/>
                  <a:pt x="341" y="352"/>
                  <a:pt x="341" y="352"/>
                </a:cubicBezTo>
                <a:cubicBezTo>
                  <a:pt x="341" y="352"/>
                  <a:pt x="341" y="352"/>
                  <a:pt x="341" y="352"/>
                </a:cubicBezTo>
                <a:cubicBezTo>
                  <a:pt x="341" y="352"/>
                  <a:pt x="341" y="352"/>
                  <a:pt x="341" y="352"/>
                </a:cubicBezTo>
                <a:cubicBezTo>
                  <a:pt x="341" y="352"/>
                  <a:pt x="341" y="352"/>
                  <a:pt x="341" y="352"/>
                </a:cubicBezTo>
                <a:cubicBezTo>
                  <a:pt x="341" y="352"/>
                  <a:pt x="341" y="352"/>
                  <a:pt x="341" y="352"/>
                </a:cubicBezTo>
                <a:cubicBezTo>
                  <a:pt x="341" y="352"/>
                  <a:pt x="341" y="352"/>
                  <a:pt x="340" y="352"/>
                </a:cubicBezTo>
                <a:cubicBezTo>
                  <a:pt x="340" y="352"/>
                  <a:pt x="340" y="352"/>
                  <a:pt x="340" y="352"/>
                </a:cubicBezTo>
                <a:cubicBezTo>
                  <a:pt x="340" y="352"/>
                  <a:pt x="340" y="352"/>
                  <a:pt x="340" y="352"/>
                </a:cubicBezTo>
                <a:cubicBezTo>
                  <a:pt x="340" y="352"/>
                  <a:pt x="340" y="352"/>
                  <a:pt x="340" y="352"/>
                </a:cubicBezTo>
                <a:cubicBezTo>
                  <a:pt x="340" y="352"/>
                  <a:pt x="340" y="352"/>
                  <a:pt x="340" y="352"/>
                </a:cubicBezTo>
                <a:cubicBezTo>
                  <a:pt x="340" y="352"/>
                  <a:pt x="340" y="352"/>
                  <a:pt x="340" y="352"/>
                </a:cubicBezTo>
                <a:cubicBezTo>
                  <a:pt x="340" y="352"/>
                  <a:pt x="340" y="352"/>
                  <a:pt x="340" y="352"/>
                </a:cubicBezTo>
                <a:cubicBezTo>
                  <a:pt x="340" y="352"/>
                  <a:pt x="340" y="352"/>
                  <a:pt x="340" y="352"/>
                </a:cubicBezTo>
                <a:cubicBezTo>
                  <a:pt x="340" y="352"/>
                  <a:pt x="340" y="352"/>
                  <a:pt x="340" y="352"/>
                </a:cubicBezTo>
                <a:cubicBezTo>
                  <a:pt x="340" y="352"/>
                  <a:pt x="340" y="352"/>
                  <a:pt x="340" y="352"/>
                </a:cubicBezTo>
                <a:cubicBezTo>
                  <a:pt x="340" y="352"/>
                  <a:pt x="340" y="352"/>
                  <a:pt x="340" y="352"/>
                </a:cubicBezTo>
                <a:cubicBezTo>
                  <a:pt x="340" y="352"/>
                  <a:pt x="340" y="352"/>
                  <a:pt x="340" y="352"/>
                </a:cubicBezTo>
                <a:cubicBezTo>
                  <a:pt x="340" y="352"/>
                  <a:pt x="340" y="352"/>
                  <a:pt x="340" y="352"/>
                </a:cubicBezTo>
                <a:cubicBezTo>
                  <a:pt x="340" y="352"/>
                  <a:pt x="340" y="352"/>
                  <a:pt x="340" y="352"/>
                </a:cubicBezTo>
                <a:cubicBezTo>
                  <a:pt x="340" y="353"/>
                  <a:pt x="339" y="353"/>
                  <a:pt x="338" y="354"/>
                </a:cubicBezTo>
                <a:cubicBezTo>
                  <a:pt x="338" y="354"/>
                  <a:pt x="338" y="354"/>
                  <a:pt x="338" y="354"/>
                </a:cubicBezTo>
                <a:cubicBezTo>
                  <a:pt x="338" y="354"/>
                  <a:pt x="338" y="354"/>
                  <a:pt x="338" y="354"/>
                </a:cubicBezTo>
                <a:cubicBezTo>
                  <a:pt x="338" y="354"/>
                  <a:pt x="338" y="354"/>
                  <a:pt x="338" y="354"/>
                </a:cubicBezTo>
                <a:cubicBezTo>
                  <a:pt x="338" y="354"/>
                  <a:pt x="338" y="354"/>
                  <a:pt x="338" y="354"/>
                </a:cubicBezTo>
                <a:cubicBezTo>
                  <a:pt x="338" y="354"/>
                  <a:pt x="338" y="354"/>
                  <a:pt x="338" y="354"/>
                </a:cubicBezTo>
                <a:cubicBezTo>
                  <a:pt x="337" y="354"/>
                  <a:pt x="336" y="354"/>
                  <a:pt x="335" y="353"/>
                </a:cubicBezTo>
                <a:cubicBezTo>
                  <a:pt x="335" y="353"/>
                  <a:pt x="335" y="353"/>
                  <a:pt x="335" y="353"/>
                </a:cubicBezTo>
                <a:cubicBezTo>
                  <a:pt x="335" y="353"/>
                  <a:pt x="321" y="345"/>
                  <a:pt x="299" y="332"/>
                </a:cubicBezTo>
                <a:cubicBezTo>
                  <a:pt x="299" y="332"/>
                  <a:pt x="299" y="332"/>
                  <a:pt x="299" y="332"/>
                </a:cubicBezTo>
                <a:cubicBezTo>
                  <a:pt x="299" y="332"/>
                  <a:pt x="300" y="332"/>
                  <a:pt x="300" y="333"/>
                </a:cubicBezTo>
                <a:cubicBezTo>
                  <a:pt x="300" y="333"/>
                  <a:pt x="300" y="333"/>
                  <a:pt x="300" y="333"/>
                </a:cubicBezTo>
                <a:cubicBezTo>
                  <a:pt x="310" y="339"/>
                  <a:pt x="316" y="344"/>
                  <a:pt x="319" y="347"/>
                </a:cubicBezTo>
                <a:cubicBezTo>
                  <a:pt x="319" y="347"/>
                  <a:pt x="319" y="347"/>
                  <a:pt x="319" y="347"/>
                </a:cubicBezTo>
                <a:cubicBezTo>
                  <a:pt x="320" y="348"/>
                  <a:pt x="321" y="348"/>
                  <a:pt x="321" y="351"/>
                </a:cubicBezTo>
                <a:cubicBezTo>
                  <a:pt x="321" y="351"/>
                  <a:pt x="321" y="351"/>
                  <a:pt x="321" y="351"/>
                </a:cubicBezTo>
                <a:cubicBezTo>
                  <a:pt x="321" y="351"/>
                  <a:pt x="321" y="352"/>
                  <a:pt x="320" y="353"/>
                </a:cubicBezTo>
                <a:cubicBezTo>
                  <a:pt x="320" y="353"/>
                  <a:pt x="320" y="353"/>
                  <a:pt x="320" y="353"/>
                </a:cubicBezTo>
                <a:cubicBezTo>
                  <a:pt x="320" y="353"/>
                  <a:pt x="320" y="353"/>
                  <a:pt x="320" y="353"/>
                </a:cubicBezTo>
                <a:cubicBezTo>
                  <a:pt x="319" y="355"/>
                  <a:pt x="317" y="355"/>
                  <a:pt x="316" y="355"/>
                </a:cubicBezTo>
                <a:cubicBezTo>
                  <a:pt x="316" y="355"/>
                  <a:pt x="316" y="355"/>
                  <a:pt x="316" y="355"/>
                </a:cubicBezTo>
                <a:cubicBezTo>
                  <a:pt x="312" y="355"/>
                  <a:pt x="308" y="352"/>
                  <a:pt x="301" y="349"/>
                </a:cubicBezTo>
                <a:close/>
                <a:moveTo>
                  <a:pt x="359" y="333"/>
                </a:moveTo>
                <a:cubicBezTo>
                  <a:pt x="359" y="333"/>
                  <a:pt x="359" y="333"/>
                  <a:pt x="359" y="333"/>
                </a:cubicBezTo>
                <a:cubicBezTo>
                  <a:pt x="359" y="333"/>
                  <a:pt x="359" y="333"/>
                  <a:pt x="359" y="333"/>
                </a:cubicBezTo>
                <a:cubicBezTo>
                  <a:pt x="359" y="333"/>
                  <a:pt x="359" y="333"/>
                  <a:pt x="359" y="333"/>
                </a:cubicBezTo>
                <a:close/>
                <a:moveTo>
                  <a:pt x="356" y="218"/>
                </a:moveTo>
                <a:cubicBezTo>
                  <a:pt x="356" y="218"/>
                  <a:pt x="356" y="218"/>
                  <a:pt x="356" y="218"/>
                </a:cubicBezTo>
                <a:cubicBezTo>
                  <a:pt x="356" y="218"/>
                  <a:pt x="356" y="218"/>
                  <a:pt x="356" y="218"/>
                </a:cubicBezTo>
                <a:cubicBezTo>
                  <a:pt x="356" y="218"/>
                  <a:pt x="355" y="218"/>
                  <a:pt x="355" y="218"/>
                </a:cubicBezTo>
                <a:cubicBezTo>
                  <a:pt x="355" y="218"/>
                  <a:pt x="355" y="218"/>
                  <a:pt x="355" y="218"/>
                </a:cubicBezTo>
                <a:cubicBezTo>
                  <a:pt x="355" y="218"/>
                  <a:pt x="355" y="218"/>
                  <a:pt x="355" y="218"/>
                </a:cubicBezTo>
                <a:cubicBezTo>
                  <a:pt x="356" y="218"/>
                  <a:pt x="356" y="218"/>
                  <a:pt x="356" y="218"/>
                </a:cubicBezTo>
                <a:close/>
                <a:moveTo>
                  <a:pt x="355" y="178"/>
                </a:moveTo>
                <a:cubicBezTo>
                  <a:pt x="355" y="178"/>
                  <a:pt x="355" y="178"/>
                  <a:pt x="355" y="178"/>
                </a:cubicBezTo>
                <a:cubicBezTo>
                  <a:pt x="355" y="178"/>
                  <a:pt x="355" y="178"/>
                  <a:pt x="355" y="178"/>
                </a:cubicBezTo>
                <a:cubicBezTo>
                  <a:pt x="355" y="178"/>
                  <a:pt x="355" y="178"/>
                  <a:pt x="355" y="178"/>
                </a:cubicBezTo>
                <a:close/>
                <a:moveTo>
                  <a:pt x="361" y="155"/>
                </a:moveTo>
                <a:cubicBezTo>
                  <a:pt x="361" y="155"/>
                  <a:pt x="361" y="155"/>
                  <a:pt x="361" y="155"/>
                </a:cubicBezTo>
                <a:cubicBezTo>
                  <a:pt x="361" y="155"/>
                  <a:pt x="361" y="155"/>
                  <a:pt x="361" y="155"/>
                </a:cubicBezTo>
                <a:cubicBezTo>
                  <a:pt x="361" y="155"/>
                  <a:pt x="361" y="155"/>
                  <a:pt x="361" y="155"/>
                </a:cubicBezTo>
                <a:close/>
                <a:moveTo>
                  <a:pt x="169" y="6"/>
                </a:moveTo>
                <a:cubicBezTo>
                  <a:pt x="169" y="6"/>
                  <a:pt x="169" y="6"/>
                  <a:pt x="169" y="7"/>
                </a:cubicBezTo>
                <a:cubicBezTo>
                  <a:pt x="169" y="7"/>
                  <a:pt x="169" y="7"/>
                  <a:pt x="169" y="7"/>
                </a:cubicBezTo>
                <a:cubicBezTo>
                  <a:pt x="169" y="7"/>
                  <a:pt x="169" y="7"/>
                  <a:pt x="169" y="7"/>
                </a:cubicBezTo>
                <a:cubicBezTo>
                  <a:pt x="169" y="7"/>
                  <a:pt x="169" y="7"/>
                  <a:pt x="169" y="7"/>
                </a:cubicBezTo>
                <a:cubicBezTo>
                  <a:pt x="169" y="7"/>
                  <a:pt x="169" y="7"/>
                  <a:pt x="169" y="6"/>
                </a:cubicBezTo>
                <a:close/>
                <a:moveTo>
                  <a:pt x="69" y="6"/>
                </a:moveTo>
                <a:cubicBezTo>
                  <a:pt x="69" y="6"/>
                  <a:pt x="69" y="6"/>
                  <a:pt x="69" y="6"/>
                </a:cubicBezTo>
                <a:cubicBezTo>
                  <a:pt x="69" y="6"/>
                  <a:pt x="69" y="6"/>
                  <a:pt x="69" y="6"/>
                </a:cubicBezTo>
                <a:cubicBezTo>
                  <a:pt x="69" y="6"/>
                  <a:pt x="69" y="6"/>
                  <a:pt x="69" y="6"/>
                </a:cubicBezTo>
                <a:cubicBezTo>
                  <a:pt x="69" y="6"/>
                  <a:pt x="69" y="6"/>
                  <a:pt x="69" y="6"/>
                </a:cubicBezTo>
                <a:cubicBezTo>
                  <a:pt x="69" y="6"/>
                  <a:pt x="69" y="6"/>
                  <a:pt x="69" y="6"/>
                </a:cubicBezTo>
                <a:close/>
              </a:path>
            </a:pathLst>
          </a:custGeom>
          <a:solidFill>
            <a:srgbClr val="C84E96"/>
          </a:solidFill>
          <a:ln>
            <a:noFill/>
          </a:ln>
        </p:spPr>
        <p:txBody>
          <a:bodyPr vert="horz" wrap="square" lIns="68580" tIns="34290" rIns="68580" bIns="34290" numCol="1" anchor="t" anchorCtr="0" compatLnSpc="1"/>
          <a:lstStyle/>
          <a:p>
            <a:endParaRPr lang="zh-CN" altLang="en-US" sz="1350"/>
          </a:p>
        </p:txBody>
      </p:sp>
      <p:sp>
        <p:nvSpPr>
          <p:cNvPr id="21" name="Freeform 9146"/>
          <p:cNvSpPr>
            <a:spLocks noEditPoints="1"/>
          </p:cNvSpPr>
          <p:nvPr/>
        </p:nvSpPr>
        <p:spPr bwMode="auto">
          <a:xfrm>
            <a:off x="2401237" y="7297615"/>
            <a:ext cx="1020366" cy="998935"/>
          </a:xfrm>
          <a:custGeom>
            <a:avLst/>
            <a:gdLst>
              <a:gd name="T0" fmla="*/ 293 w 363"/>
              <a:gd name="T1" fmla="*/ 349 h 355"/>
              <a:gd name="T2" fmla="*/ 242 w 363"/>
              <a:gd name="T3" fmla="*/ 341 h 355"/>
              <a:gd name="T4" fmla="*/ 196 w 363"/>
              <a:gd name="T5" fmla="*/ 342 h 355"/>
              <a:gd name="T6" fmla="*/ 178 w 363"/>
              <a:gd name="T7" fmla="*/ 351 h 355"/>
              <a:gd name="T8" fmla="*/ 152 w 363"/>
              <a:gd name="T9" fmla="*/ 348 h 355"/>
              <a:gd name="T10" fmla="*/ 112 w 363"/>
              <a:gd name="T11" fmla="*/ 344 h 355"/>
              <a:gd name="T12" fmla="*/ 61 w 363"/>
              <a:gd name="T13" fmla="*/ 343 h 355"/>
              <a:gd name="T14" fmla="*/ 37 w 363"/>
              <a:gd name="T15" fmla="*/ 355 h 355"/>
              <a:gd name="T16" fmla="*/ 8 w 363"/>
              <a:gd name="T17" fmla="*/ 337 h 355"/>
              <a:gd name="T18" fmla="*/ 7 w 363"/>
              <a:gd name="T19" fmla="*/ 331 h 355"/>
              <a:gd name="T20" fmla="*/ 4 w 363"/>
              <a:gd name="T21" fmla="*/ 314 h 355"/>
              <a:gd name="T22" fmla="*/ 6 w 363"/>
              <a:gd name="T23" fmla="*/ 283 h 355"/>
              <a:gd name="T24" fmla="*/ 3 w 363"/>
              <a:gd name="T25" fmla="*/ 255 h 355"/>
              <a:gd name="T26" fmla="*/ 6 w 363"/>
              <a:gd name="T27" fmla="*/ 234 h 355"/>
              <a:gd name="T28" fmla="*/ 7 w 363"/>
              <a:gd name="T29" fmla="*/ 221 h 355"/>
              <a:gd name="T30" fmla="*/ 6 w 363"/>
              <a:gd name="T31" fmla="*/ 198 h 355"/>
              <a:gd name="T32" fmla="*/ 5 w 363"/>
              <a:gd name="T33" fmla="*/ 188 h 355"/>
              <a:gd name="T34" fmla="*/ 10 w 363"/>
              <a:gd name="T35" fmla="*/ 172 h 355"/>
              <a:gd name="T36" fmla="*/ 2 w 363"/>
              <a:gd name="T37" fmla="*/ 156 h 355"/>
              <a:gd name="T38" fmla="*/ 4 w 363"/>
              <a:gd name="T39" fmla="*/ 132 h 355"/>
              <a:gd name="T40" fmla="*/ 7 w 363"/>
              <a:gd name="T41" fmla="*/ 115 h 355"/>
              <a:gd name="T42" fmla="*/ 3 w 363"/>
              <a:gd name="T43" fmla="*/ 88 h 355"/>
              <a:gd name="T44" fmla="*/ 27 w 363"/>
              <a:gd name="T45" fmla="*/ 84 h 355"/>
              <a:gd name="T46" fmla="*/ 11 w 363"/>
              <a:gd name="T47" fmla="*/ 39 h 355"/>
              <a:gd name="T48" fmla="*/ 6 w 363"/>
              <a:gd name="T49" fmla="*/ 26 h 355"/>
              <a:gd name="T50" fmla="*/ 5 w 363"/>
              <a:gd name="T51" fmla="*/ 22 h 355"/>
              <a:gd name="T52" fmla="*/ 5 w 363"/>
              <a:gd name="T53" fmla="*/ 21 h 355"/>
              <a:gd name="T54" fmla="*/ 336 w 363"/>
              <a:gd name="T55" fmla="*/ 218 h 355"/>
              <a:gd name="T56" fmla="*/ 2 w 363"/>
              <a:gd name="T57" fmla="*/ 7 h 355"/>
              <a:gd name="T58" fmla="*/ 47 w 363"/>
              <a:gd name="T59" fmla="*/ 10 h 355"/>
              <a:gd name="T60" fmla="*/ 128 w 363"/>
              <a:gd name="T61" fmla="*/ 44 h 355"/>
              <a:gd name="T62" fmla="*/ 69 w 363"/>
              <a:gd name="T63" fmla="*/ 5 h 355"/>
              <a:gd name="T64" fmla="*/ 229 w 363"/>
              <a:gd name="T65" fmla="*/ 76 h 355"/>
              <a:gd name="T66" fmla="*/ 142 w 363"/>
              <a:gd name="T67" fmla="*/ 7 h 355"/>
              <a:gd name="T68" fmla="*/ 169 w 363"/>
              <a:gd name="T69" fmla="*/ 7 h 355"/>
              <a:gd name="T70" fmla="*/ 168 w 363"/>
              <a:gd name="T71" fmla="*/ 4 h 355"/>
              <a:gd name="T72" fmla="*/ 203 w 363"/>
              <a:gd name="T73" fmla="*/ 17 h 355"/>
              <a:gd name="T74" fmla="*/ 244 w 363"/>
              <a:gd name="T75" fmla="*/ 5 h 355"/>
              <a:gd name="T76" fmla="*/ 297 w 363"/>
              <a:gd name="T77" fmla="*/ 2 h 355"/>
              <a:gd name="T78" fmla="*/ 323 w 363"/>
              <a:gd name="T79" fmla="*/ 1 h 355"/>
              <a:gd name="T80" fmla="*/ 359 w 363"/>
              <a:gd name="T81" fmla="*/ 27 h 355"/>
              <a:gd name="T82" fmla="*/ 350 w 363"/>
              <a:gd name="T83" fmla="*/ 42 h 355"/>
              <a:gd name="T84" fmla="*/ 302 w 363"/>
              <a:gd name="T85" fmla="*/ 36 h 355"/>
              <a:gd name="T86" fmla="*/ 360 w 363"/>
              <a:gd name="T87" fmla="*/ 102 h 355"/>
              <a:gd name="T88" fmla="*/ 359 w 363"/>
              <a:gd name="T89" fmla="*/ 117 h 355"/>
              <a:gd name="T90" fmla="*/ 360 w 363"/>
              <a:gd name="T91" fmla="*/ 141 h 355"/>
              <a:gd name="T92" fmla="*/ 361 w 363"/>
              <a:gd name="T93" fmla="*/ 155 h 355"/>
              <a:gd name="T94" fmla="*/ 315 w 363"/>
              <a:gd name="T95" fmla="*/ 133 h 355"/>
              <a:gd name="T96" fmla="*/ 308 w 363"/>
              <a:gd name="T97" fmla="*/ 148 h 355"/>
              <a:gd name="T98" fmla="*/ 146 w 363"/>
              <a:gd name="T99" fmla="*/ 65 h 355"/>
              <a:gd name="T100" fmla="*/ 359 w 363"/>
              <a:gd name="T101" fmla="*/ 212 h 355"/>
              <a:gd name="T102" fmla="*/ 343 w 363"/>
              <a:gd name="T103" fmla="*/ 211 h 355"/>
              <a:gd name="T104" fmla="*/ 356 w 363"/>
              <a:gd name="T105" fmla="*/ 236 h 355"/>
              <a:gd name="T106" fmla="*/ 123 w 363"/>
              <a:gd name="T107" fmla="*/ 128 h 355"/>
              <a:gd name="T108" fmla="*/ 352 w 363"/>
              <a:gd name="T109" fmla="*/ 280 h 355"/>
              <a:gd name="T110" fmla="*/ 337 w 363"/>
              <a:gd name="T111" fmla="*/ 289 h 355"/>
              <a:gd name="T112" fmla="*/ 121 w 363"/>
              <a:gd name="T113" fmla="*/ 180 h 355"/>
              <a:gd name="T114" fmla="*/ 352 w 363"/>
              <a:gd name="T115" fmla="*/ 330 h 355"/>
              <a:gd name="T116" fmla="*/ 339 w 363"/>
              <a:gd name="T117" fmla="*/ 347 h 355"/>
              <a:gd name="T118" fmla="*/ 341 w 363"/>
              <a:gd name="T119" fmla="*/ 352 h 355"/>
              <a:gd name="T120" fmla="*/ 335 w 363"/>
              <a:gd name="T121" fmla="*/ 353 h 355"/>
              <a:gd name="T122" fmla="*/ 356 w 363"/>
              <a:gd name="T123" fmla="*/ 218 h 355"/>
              <a:gd name="T124" fmla="*/ 69 w 363"/>
              <a:gd name="T125" fmla="*/ 6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63" h="355">
                <a:moveTo>
                  <a:pt x="301" y="349"/>
                </a:moveTo>
                <a:cubicBezTo>
                  <a:pt x="293" y="345"/>
                  <a:pt x="283" y="340"/>
                  <a:pt x="272" y="333"/>
                </a:cubicBezTo>
                <a:cubicBezTo>
                  <a:pt x="272" y="333"/>
                  <a:pt x="272" y="333"/>
                  <a:pt x="272" y="333"/>
                </a:cubicBezTo>
                <a:cubicBezTo>
                  <a:pt x="249" y="320"/>
                  <a:pt x="219" y="303"/>
                  <a:pt x="188" y="284"/>
                </a:cubicBezTo>
                <a:cubicBezTo>
                  <a:pt x="188" y="284"/>
                  <a:pt x="188" y="284"/>
                  <a:pt x="188" y="284"/>
                </a:cubicBezTo>
                <a:cubicBezTo>
                  <a:pt x="144" y="258"/>
                  <a:pt x="97" y="229"/>
                  <a:pt x="62" y="209"/>
                </a:cubicBezTo>
                <a:cubicBezTo>
                  <a:pt x="62" y="209"/>
                  <a:pt x="62" y="209"/>
                  <a:pt x="62" y="209"/>
                </a:cubicBezTo>
                <a:cubicBezTo>
                  <a:pt x="86" y="224"/>
                  <a:pt x="117" y="242"/>
                  <a:pt x="147" y="261"/>
                </a:cubicBezTo>
                <a:cubicBezTo>
                  <a:pt x="147" y="261"/>
                  <a:pt x="147" y="261"/>
                  <a:pt x="147" y="261"/>
                </a:cubicBezTo>
                <a:cubicBezTo>
                  <a:pt x="216" y="303"/>
                  <a:pt x="286" y="344"/>
                  <a:pt x="291" y="348"/>
                </a:cubicBezTo>
                <a:cubicBezTo>
                  <a:pt x="291" y="348"/>
                  <a:pt x="291" y="348"/>
                  <a:pt x="291" y="348"/>
                </a:cubicBezTo>
                <a:cubicBezTo>
                  <a:pt x="292" y="348"/>
                  <a:pt x="292" y="348"/>
                  <a:pt x="292" y="348"/>
                </a:cubicBezTo>
                <a:cubicBezTo>
                  <a:pt x="292" y="348"/>
                  <a:pt x="292" y="348"/>
                  <a:pt x="292" y="348"/>
                </a:cubicBezTo>
                <a:cubicBezTo>
                  <a:pt x="292" y="348"/>
                  <a:pt x="292" y="348"/>
                  <a:pt x="292" y="348"/>
                </a:cubicBezTo>
                <a:cubicBezTo>
                  <a:pt x="292" y="348"/>
                  <a:pt x="292" y="348"/>
                  <a:pt x="292" y="348"/>
                </a:cubicBezTo>
                <a:cubicBezTo>
                  <a:pt x="292" y="348"/>
                  <a:pt x="292" y="348"/>
                  <a:pt x="292" y="348"/>
                </a:cubicBezTo>
                <a:cubicBezTo>
                  <a:pt x="292" y="348"/>
                  <a:pt x="292" y="348"/>
                  <a:pt x="292" y="348"/>
                </a:cubicBezTo>
                <a:cubicBezTo>
                  <a:pt x="292" y="348"/>
                  <a:pt x="292" y="348"/>
                  <a:pt x="292" y="348"/>
                </a:cubicBezTo>
                <a:cubicBezTo>
                  <a:pt x="292" y="349"/>
                  <a:pt x="292" y="349"/>
                  <a:pt x="292" y="349"/>
                </a:cubicBezTo>
                <a:cubicBezTo>
                  <a:pt x="292" y="349"/>
                  <a:pt x="292" y="349"/>
                  <a:pt x="292" y="349"/>
                </a:cubicBezTo>
                <a:cubicBezTo>
                  <a:pt x="292" y="349"/>
                  <a:pt x="293" y="349"/>
                  <a:pt x="293" y="349"/>
                </a:cubicBezTo>
                <a:cubicBezTo>
                  <a:pt x="293" y="349"/>
                  <a:pt x="293" y="349"/>
                  <a:pt x="293" y="349"/>
                </a:cubicBezTo>
                <a:cubicBezTo>
                  <a:pt x="293" y="349"/>
                  <a:pt x="293" y="350"/>
                  <a:pt x="293" y="351"/>
                </a:cubicBezTo>
                <a:cubicBezTo>
                  <a:pt x="293" y="351"/>
                  <a:pt x="293" y="351"/>
                  <a:pt x="293" y="351"/>
                </a:cubicBezTo>
                <a:cubicBezTo>
                  <a:pt x="293" y="351"/>
                  <a:pt x="293" y="351"/>
                  <a:pt x="293" y="351"/>
                </a:cubicBezTo>
                <a:cubicBezTo>
                  <a:pt x="293" y="351"/>
                  <a:pt x="293" y="351"/>
                  <a:pt x="293" y="351"/>
                </a:cubicBezTo>
                <a:cubicBezTo>
                  <a:pt x="293" y="351"/>
                  <a:pt x="293" y="351"/>
                  <a:pt x="293" y="351"/>
                </a:cubicBezTo>
                <a:cubicBezTo>
                  <a:pt x="293" y="352"/>
                  <a:pt x="293" y="354"/>
                  <a:pt x="291" y="354"/>
                </a:cubicBezTo>
                <a:cubicBezTo>
                  <a:pt x="291" y="354"/>
                  <a:pt x="291" y="354"/>
                  <a:pt x="291" y="354"/>
                </a:cubicBezTo>
                <a:cubicBezTo>
                  <a:pt x="290" y="355"/>
                  <a:pt x="289" y="355"/>
                  <a:pt x="288" y="354"/>
                </a:cubicBezTo>
                <a:cubicBezTo>
                  <a:pt x="288" y="354"/>
                  <a:pt x="288" y="354"/>
                  <a:pt x="288" y="354"/>
                </a:cubicBezTo>
                <a:cubicBezTo>
                  <a:pt x="251" y="333"/>
                  <a:pt x="251" y="333"/>
                  <a:pt x="251" y="333"/>
                </a:cubicBezTo>
                <a:cubicBezTo>
                  <a:pt x="251" y="333"/>
                  <a:pt x="252" y="334"/>
                  <a:pt x="252" y="334"/>
                </a:cubicBezTo>
                <a:cubicBezTo>
                  <a:pt x="252" y="334"/>
                  <a:pt x="252" y="334"/>
                  <a:pt x="252" y="334"/>
                </a:cubicBezTo>
                <a:cubicBezTo>
                  <a:pt x="260" y="340"/>
                  <a:pt x="266" y="344"/>
                  <a:pt x="268" y="347"/>
                </a:cubicBezTo>
                <a:cubicBezTo>
                  <a:pt x="268" y="347"/>
                  <a:pt x="268" y="347"/>
                  <a:pt x="268" y="347"/>
                </a:cubicBezTo>
                <a:cubicBezTo>
                  <a:pt x="269" y="348"/>
                  <a:pt x="270" y="349"/>
                  <a:pt x="270" y="351"/>
                </a:cubicBezTo>
                <a:cubicBezTo>
                  <a:pt x="270" y="351"/>
                  <a:pt x="270" y="351"/>
                  <a:pt x="270" y="351"/>
                </a:cubicBezTo>
                <a:cubicBezTo>
                  <a:pt x="270" y="351"/>
                  <a:pt x="270" y="352"/>
                  <a:pt x="269" y="353"/>
                </a:cubicBezTo>
                <a:cubicBezTo>
                  <a:pt x="269" y="353"/>
                  <a:pt x="269" y="353"/>
                  <a:pt x="269" y="353"/>
                </a:cubicBezTo>
                <a:cubicBezTo>
                  <a:pt x="268" y="355"/>
                  <a:pt x="266" y="355"/>
                  <a:pt x="264" y="354"/>
                </a:cubicBezTo>
                <a:cubicBezTo>
                  <a:pt x="264" y="354"/>
                  <a:pt x="264" y="354"/>
                  <a:pt x="264" y="354"/>
                </a:cubicBezTo>
                <a:cubicBezTo>
                  <a:pt x="264" y="354"/>
                  <a:pt x="256" y="349"/>
                  <a:pt x="242" y="341"/>
                </a:cubicBezTo>
                <a:cubicBezTo>
                  <a:pt x="242" y="341"/>
                  <a:pt x="242" y="341"/>
                  <a:pt x="242" y="341"/>
                </a:cubicBezTo>
                <a:cubicBezTo>
                  <a:pt x="244" y="343"/>
                  <a:pt x="246" y="345"/>
                  <a:pt x="248" y="347"/>
                </a:cubicBezTo>
                <a:cubicBezTo>
                  <a:pt x="248" y="347"/>
                  <a:pt x="248" y="347"/>
                  <a:pt x="248" y="347"/>
                </a:cubicBezTo>
                <a:cubicBezTo>
                  <a:pt x="248" y="347"/>
                  <a:pt x="249" y="348"/>
                  <a:pt x="249" y="350"/>
                </a:cubicBezTo>
                <a:cubicBezTo>
                  <a:pt x="249" y="350"/>
                  <a:pt x="249" y="350"/>
                  <a:pt x="249" y="350"/>
                </a:cubicBezTo>
                <a:cubicBezTo>
                  <a:pt x="249" y="351"/>
                  <a:pt x="249" y="352"/>
                  <a:pt x="249" y="352"/>
                </a:cubicBezTo>
                <a:cubicBezTo>
                  <a:pt x="249" y="352"/>
                  <a:pt x="249" y="352"/>
                  <a:pt x="249" y="352"/>
                </a:cubicBezTo>
                <a:cubicBezTo>
                  <a:pt x="248" y="354"/>
                  <a:pt x="245" y="355"/>
                  <a:pt x="244" y="354"/>
                </a:cubicBezTo>
                <a:cubicBezTo>
                  <a:pt x="244" y="354"/>
                  <a:pt x="244" y="354"/>
                  <a:pt x="244" y="354"/>
                </a:cubicBezTo>
                <a:cubicBezTo>
                  <a:pt x="149" y="301"/>
                  <a:pt x="149" y="301"/>
                  <a:pt x="149" y="301"/>
                </a:cubicBezTo>
                <a:cubicBezTo>
                  <a:pt x="222" y="346"/>
                  <a:pt x="222" y="346"/>
                  <a:pt x="222" y="346"/>
                </a:cubicBezTo>
                <a:cubicBezTo>
                  <a:pt x="223" y="347"/>
                  <a:pt x="223" y="348"/>
                  <a:pt x="224" y="349"/>
                </a:cubicBezTo>
                <a:cubicBezTo>
                  <a:pt x="224" y="349"/>
                  <a:pt x="224" y="349"/>
                  <a:pt x="224" y="349"/>
                </a:cubicBezTo>
                <a:cubicBezTo>
                  <a:pt x="224" y="350"/>
                  <a:pt x="223" y="351"/>
                  <a:pt x="223" y="352"/>
                </a:cubicBezTo>
                <a:cubicBezTo>
                  <a:pt x="223" y="352"/>
                  <a:pt x="223" y="352"/>
                  <a:pt x="223" y="352"/>
                </a:cubicBezTo>
                <a:cubicBezTo>
                  <a:pt x="221" y="353"/>
                  <a:pt x="220" y="353"/>
                  <a:pt x="220" y="353"/>
                </a:cubicBezTo>
                <a:cubicBezTo>
                  <a:pt x="220" y="353"/>
                  <a:pt x="220" y="353"/>
                  <a:pt x="220" y="353"/>
                </a:cubicBezTo>
                <a:cubicBezTo>
                  <a:pt x="218" y="353"/>
                  <a:pt x="217" y="353"/>
                  <a:pt x="216" y="352"/>
                </a:cubicBezTo>
                <a:cubicBezTo>
                  <a:pt x="216" y="352"/>
                  <a:pt x="216" y="352"/>
                  <a:pt x="216" y="352"/>
                </a:cubicBezTo>
                <a:cubicBezTo>
                  <a:pt x="214" y="352"/>
                  <a:pt x="213" y="351"/>
                  <a:pt x="211" y="350"/>
                </a:cubicBezTo>
                <a:cubicBezTo>
                  <a:pt x="211" y="350"/>
                  <a:pt x="211" y="350"/>
                  <a:pt x="211" y="350"/>
                </a:cubicBezTo>
                <a:cubicBezTo>
                  <a:pt x="207" y="348"/>
                  <a:pt x="202" y="346"/>
                  <a:pt x="196" y="342"/>
                </a:cubicBezTo>
                <a:cubicBezTo>
                  <a:pt x="196" y="342"/>
                  <a:pt x="196" y="342"/>
                  <a:pt x="196" y="342"/>
                </a:cubicBezTo>
                <a:cubicBezTo>
                  <a:pt x="184" y="336"/>
                  <a:pt x="168" y="327"/>
                  <a:pt x="150" y="317"/>
                </a:cubicBezTo>
                <a:cubicBezTo>
                  <a:pt x="150" y="317"/>
                  <a:pt x="150" y="317"/>
                  <a:pt x="150" y="317"/>
                </a:cubicBezTo>
                <a:cubicBezTo>
                  <a:pt x="141" y="312"/>
                  <a:pt x="132" y="307"/>
                  <a:pt x="123" y="302"/>
                </a:cubicBezTo>
                <a:cubicBezTo>
                  <a:pt x="123" y="302"/>
                  <a:pt x="123" y="302"/>
                  <a:pt x="123" y="302"/>
                </a:cubicBezTo>
                <a:cubicBezTo>
                  <a:pt x="161" y="325"/>
                  <a:pt x="195" y="345"/>
                  <a:pt x="197" y="346"/>
                </a:cubicBezTo>
                <a:cubicBezTo>
                  <a:pt x="197" y="346"/>
                  <a:pt x="197" y="346"/>
                  <a:pt x="197" y="346"/>
                </a:cubicBezTo>
                <a:cubicBezTo>
                  <a:pt x="197" y="346"/>
                  <a:pt x="197" y="346"/>
                  <a:pt x="197" y="346"/>
                </a:cubicBezTo>
                <a:cubicBezTo>
                  <a:pt x="197" y="346"/>
                  <a:pt x="197" y="346"/>
                  <a:pt x="197" y="346"/>
                </a:cubicBezTo>
                <a:cubicBezTo>
                  <a:pt x="197" y="346"/>
                  <a:pt x="197" y="346"/>
                  <a:pt x="197" y="346"/>
                </a:cubicBezTo>
                <a:cubicBezTo>
                  <a:pt x="197" y="346"/>
                  <a:pt x="197" y="346"/>
                  <a:pt x="197" y="346"/>
                </a:cubicBezTo>
                <a:cubicBezTo>
                  <a:pt x="199" y="347"/>
                  <a:pt x="200" y="350"/>
                  <a:pt x="199" y="352"/>
                </a:cubicBezTo>
                <a:cubicBezTo>
                  <a:pt x="199" y="352"/>
                  <a:pt x="199" y="352"/>
                  <a:pt x="199" y="352"/>
                </a:cubicBezTo>
                <a:cubicBezTo>
                  <a:pt x="198" y="353"/>
                  <a:pt x="195" y="354"/>
                  <a:pt x="194" y="353"/>
                </a:cubicBezTo>
                <a:cubicBezTo>
                  <a:pt x="194" y="353"/>
                  <a:pt x="194" y="353"/>
                  <a:pt x="194" y="353"/>
                </a:cubicBezTo>
                <a:cubicBezTo>
                  <a:pt x="194" y="353"/>
                  <a:pt x="194" y="353"/>
                  <a:pt x="194" y="353"/>
                </a:cubicBezTo>
                <a:cubicBezTo>
                  <a:pt x="194" y="353"/>
                  <a:pt x="194" y="353"/>
                  <a:pt x="194" y="353"/>
                </a:cubicBezTo>
                <a:cubicBezTo>
                  <a:pt x="194" y="353"/>
                  <a:pt x="194" y="353"/>
                  <a:pt x="194" y="353"/>
                </a:cubicBezTo>
                <a:cubicBezTo>
                  <a:pt x="194" y="353"/>
                  <a:pt x="194" y="353"/>
                  <a:pt x="194" y="353"/>
                </a:cubicBezTo>
                <a:cubicBezTo>
                  <a:pt x="126" y="315"/>
                  <a:pt x="126" y="315"/>
                  <a:pt x="126" y="315"/>
                </a:cubicBezTo>
                <a:cubicBezTo>
                  <a:pt x="155" y="333"/>
                  <a:pt x="177" y="346"/>
                  <a:pt x="177" y="346"/>
                </a:cubicBezTo>
                <a:cubicBezTo>
                  <a:pt x="177" y="346"/>
                  <a:pt x="177" y="346"/>
                  <a:pt x="177" y="346"/>
                </a:cubicBezTo>
                <a:cubicBezTo>
                  <a:pt x="179" y="347"/>
                  <a:pt x="179" y="349"/>
                  <a:pt x="178" y="351"/>
                </a:cubicBezTo>
                <a:cubicBezTo>
                  <a:pt x="178" y="351"/>
                  <a:pt x="178" y="351"/>
                  <a:pt x="178" y="351"/>
                </a:cubicBezTo>
                <a:cubicBezTo>
                  <a:pt x="177" y="353"/>
                  <a:pt x="175" y="354"/>
                  <a:pt x="173" y="353"/>
                </a:cubicBezTo>
                <a:cubicBezTo>
                  <a:pt x="173" y="353"/>
                  <a:pt x="173" y="353"/>
                  <a:pt x="173" y="353"/>
                </a:cubicBezTo>
                <a:cubicBezTo>
                  <a:pt x="84" y="305"/>
                  <a:pt x="84" y="305"/>
                  <a:pt x="84" y="305"/>
                </a:cubicBezTo>
                <a:cubicBezTo>
                  <a:pt x="100" y="315"/>
                  <a:pt x="116" y="324"/>
                  <a:pt x="128" y="331"/>
                </a:cubicBezTo>
                <a:cubicBezTo>
                  <a:pt x="128" y="331"/>
                  <a:pt x="128" y="331"/>
                  <a:pt x="128" y="331"/>
                </a:cubicBezTo>
                <a:cubicBezTo>
                  <a:pt x="141" y="339"/>
                  <a:pt x="150" y="344"/>
                  <a:pt x="151" y="345"/>
                </a:cubicBezTo>
                <a:cubicBezTo>
                  <a:pt x="151" y="345"/>
                  <a:pt x="151" y="345"/>
                  <a:pt x="151" y="345"/>
                </a:cubicBezTo>
                <a:cubicBezTo>
                  <a:pt x="151" y="345"/>
                  <a:pt x="151" y="345"/>
                  <a:pt x="151" y="345"/>
                </a:cubicBezTo>
                <a:cubicBezTo>
                  <a:pt x="151" y="345"/>
                  <a:pt x="151" y="345"/>
                  <a:pt x="151" y="345"/>
                </a:cubicBezTo>
                <a:cubicBezTo>
                  <a:pt x="151" y="345"/>
                  <a:pt x="151" y="345"/>
                  <a:pt x="151" y="345"/>
                </a:cubicBezTo>
                <a:cubicBezTo>
                  <a:pt x="151" y="345"/>
                  <a:pt x="151" y="345"/>
                  <a:pt x="151" y="345"/>
                </a:cubicBezTo>
                <a:cubicBezTo>
                  <a:pt x="151" y="345"/>
                  <a:pt x="151" y="345"/>
                  <a:pt x="151" y="345"/>
                </a:cubicBezTo>
                <a:cubicBezTo>
                  <a:pt x="151" y="345"/>
                  <a:pt x="151" y="345"/>
                  <a:pt x="151" y="345"/>
                </a:cubicBezTo>
                <a:cubicBezTo>
                  <a:pt x="151" y="345"/>
                  <a:pt x="151" y="345"/>
                  <a:pt x="151" y="345"/>
                </a:cubicBezTo>
                <a:cubicBezTo>
                  <a:pt x="151" y="345"/>
                  <a:pt x="151" y="345"/>
                  <a:pt x="151" y="345"/>
                </a:cubicBezTo>
                <a:cubicBezTo>
                  <a:pt x="151" y="345"/>
                  <a:pt x="151" y="345"/>
                  <a:pt x="151" y="345"/>
                </a:cubicBezTo>
                <a:cubicBezTo>
                  <a:pt x="152" y="346"/>
                  <a:pt x="152" y="346"/>
                  <a:pt x="152" y="346"/>
                </a:cubicBezTo>
                <a:cubicBezTo>
                  <a:pt x="152" y="346"/>
                  <a:pt x="152" y="346"/>
                  <a:pt x="152" y="346"/>
                </a:cubicBezTo>
                <a:cubicBezTo>
                  <a:pt x="152" y="346"/>
                  <a:pt x="152" y="347"/>
                  <a:pt x="152" y="348"/>
                </a:cubicBezTo>
                <a:cubicBezTo>
                  <a:pt x="152" y="348"/>
                  <a:pt x="152" y="348"/>
                  <a:pt x="152" y="348"/>
                </a:cubicBezTo>
                <a:cubicBezTo>
                  <a:pt x="152" y="348"/>
                  <a:pt x="152" y="348"/>
                  <a:pt x="152" y="348"/>
                </a:cubicBezTo>
                <a:cubicBezTo>
                  <a:pt x="152" y="348"/>
                  <a:pt x="152" y="348"/>
                  <a:pt x="152" y="348"/>
                </a:cubicBezTo>
                <a:cubicBezTo>
                  <a:pt x="152" y="348"/>
                  <a:pt x="152" y="348"/>
                  <a:pt x="152" y="348"/>
                </a:cubicBezTo>
                <a:cubicBezTo>
                  <a:pt x="152" y="349"/>
                  <a:pt x="152" y="350"/>
                  <a:pt x="151" y="351"/>
                </a:cubicBezTo>
                <a:cubicBezTo>
                  <a:pt x="151" y="351"/>
                  <a:pt x="151" y="351"/>
                  <a:pt x="151" y="351"/>
                </a:cubicBezTo>
                <a:cubicBezTo>
                  <a:pt x="149" y="352"/>
                  <a:pt x="148" y="352"/>
                  <a:pt x="147" y="351"/>
                </a:cubicBezTo>
                <a:cubicBezTo>
                  <a:pt x="147" y="351"/>
                  <a:pt x="147" y="351"/>
                  <a:pt x="147" y="351"/>
                </a:cubicBezTo>
                <a:cubicBezTo>
                  <a:pt x="147" y="351"/>
                  <a:pt x="134" y="344"/>
                  <a:pt x="117" y="334"/>
                </a:cubicBezTo>
                <a:cubicBezTo>
                  <a:pt x="117" y="334"/>
                  <a:pt x="117" y="334"/>
                  <a:pt x="117" y="334"/>
                </a:cubicBezTo>
                <a:cubicBezTo>
                  <a:pt x="125" y="339"/>
                  <a:pt x="131" y="343"/>
                  <a:pt x="134" y="346"/>
                </a:cubicBezTo>
                <a:cubicBezTo>
                  <a:pt x="134" y="346"/>
                  <a:pt x="134" y="346"/>
                  <a:pt x="134" y="346"/>
                </a:cubicBezTo>
                <a:cubicBezTo>
                  <a:pt x="135" y="347"/>
                  <a:pt x="136" y="347"/>
                  <a:pt x="137" y="348"/>
                </a:cubicBezTo>
                <a:cubicBezTo>
                  <a:pt x="137" y="348"/>
                  <a:pt x="137" y="348"/>
                  <a:pt x="137" y="348"/>
                </a:cubicBezTo>
                <a:cubicBezTo>
                  <a:pt x="137" y="348"/>
                  <a:pt x="138" y="348"/>
                  <a:pt x="138" y="350"/>
                </a:cubicBezTo>
                <a:cubicBezTo>
                  <a:pt x="138" y="350"/>
                  <a:pt x="138" y="350"/>
                  <a:pt x="138" y="350"/>
                </a:cubicBezTo>
                <a:cubicBezTo>
                  <a:pt x="138" y="350"/>
                  <a:pt x="138" y="351"/>
                  <a:pt x="138" y="352"/>
                </a:cubicBezTo>
                <a:cubicBezTo>
                  <a:pt x="138" y="352"/>
                  <a:pt x="138" y="352"/>
                  <a:pt x="138" y="352"/>
                </a:cubicBezTo>
                <a:cubicBezTo>
                  <a:pt x="137" y="353"/>
                  <a:pt x="136" y="354"/>
                  <a:pt x="135" y="354"/>
                </a:cubicBezTo>
                <a:cubicBezTo>
                  <a:pt x="135" y="354"/>
                  <a:pt x="135" y="354"/>
                  <a:pt x="135" y="354"/>
                </a:cubicBezTo>
                <a:cubicBezTo>
                  <a:pt x="134" y="354"/>
                  <a:pt x="133" y="354"/>
                  <a:pt x="132" y="354"/>
                </a:cubicBezTo>
                <a:cubicBezTo>
                  <a:pt x="132" y="354"/>
                  <a:pt x="132" y="354"/>
                  <a:pt x="132" y="354"/>
                </a:cubicBezTo>
                <a:cubicBezTo>
                  <a:pt x="96" y="335"/>
                  <a:pt x="96" y="335"/>
                  <a:pt x="96" y="335"/>
                </a:cubicBezTo>
                <a:cubicBezTo>
                  <a:pt x="112" y="344"/>
                  <a:pt x="112" y="344"/>
                  <a:pt x="112" y="344"/>
                </a:cubicBezTo>
                <a:cubicBezTo>
                  <a:pt x="113" y="346"/>
                  <a:pt x="114" y="348"/>
                  <a:pt x="113" y="349"/>
                </a:cubicBezTo>
                <a:cubicBezTo>
                  <a:pt x="113" y="349"/>
                  <a:pt x="113" y="349"/>
                  <a:pt x="113" y="349"/>
                </a:cubicBezTo>
                <a:cubicBezTo>
                  <a:pt x="112" y="351"/>
                  <a:pt x="110" y="352"/>
                  <a:pt x="108" y="351"/>
                </a:cubicBezTo>
                <a:cubicBezTo>
                  <a:pt x="108" y="351"/>
                  <a:pt x="108" y="351"/>
                  <a:pt x="108" y="351"/>
                </a:cubicBezTo>
                <a:cubicBezTo>
                  <a:pt x="81" y="338"/>
                  <a:pt x="81" y="338"/>
                  <a:pt x="81" y="338"/>
                </a:cubicBezTo>
                <a:cubicBezTo>
                  <a:pt x="83" y="340"/>
                  <a:pt x="85" y="341"/>
                  <a:pt x="87" y="342"/>
                </a:cubicBezTo>
                <a:cubicBezTo>
                  <a:pt x="87" y="342"/>
                  <a:pt x="87" y="342"/>
                  <a:pt x="87" y="342"/>
                </a:cubicBezTo>
                <a:cubicBezTo>
                  <a:pt x="90" y="344"/>
                  <a:pt x="91" y="345"/>
                  <a:pt x="92" y="347"/>
                </a:cubicBezTo>
                <a:cubicBezTo>
                  <a:pt x="92" y="347"/>
                  <a:pt x="92" y="347"/>
                  <a:pt x="92" y="347"/>
                </a:cubicBezTo>
                <a:cubicBezTo>
                  <a:pt x="93" y="347"/>
                  <a:pt x="93" y="348"/>
                  <a:pt x="93" y="349"/>
                </a:cubicBezTo>
                <a:cubicBezTo>
                  <a:pt x="93" y="349"/>
                  <a:pt x="93" y="349"/>
                  <a:pt x="93" y="349"/>
                </a:cubicBezTo>
                <a:cubicBezTo>
                  <a:pt x="94" y="350"/>
                  <a:pt x="93" y="351"/>
                  <a:pt x="93" y="351"/>
                </a:cubicBezTo>
                <a:cubicBezTo>
                  <a:pt x="93" y="351"/>
                  <a:pt x="93" y="351"/>
                  <a:pt x="93" y="351"/>
                </a:cubicBezTo>
                <a:cubicBezTo>
                  <a:pt x="92" y="352"/>
                  <a:pt x="92" y="352"/>
                  <a:pt x="92" y="352"/>
                </a:cubicBezTo>
                <a:cubicBezTo>
                  <a:pt x="91" y="353"/>
                  <a:pt x="90" y="353"/>
                  <a:pt x="89" y="353"/>
                </a:cubicBezTo>
                <a:cubicBezTo>
                  <a:pt x="89" y="353"/>
                  <a:pt x="89" y="353"/>
                  <a:pt x="89" y="353"/>
                </a:cubicBezTo>
                <a:cubicBezTo>
                  <a:pt x="88" y="353"/>
                  <a:pt x="87" y="353"/>
                  <a:pt x="85" y="352"/>
                </a:cubicBezTo>
                <a:cubicBezTo>
                  <a:pt x="85" y="352"/>
                  <a:pt x="85" y="352"/>
                  <a:pt x="85" y="352"/>
                </a:cubicBezTo>
                <a:cubicBezTo>
                  <a:pt x="84" y="352"/>
                  <a:pt x="82" y="351"/>
                  <a:pt x="79" y="350"/>
                </a:cubicBezTo>
                <a:cubicBezTo>
                  <a:pt x="79" y="350"/>
                  <a:pt x="79" y="350"/>
                  <a:pt x="79" y="350"/>
                </a:cubicBezTo>
                <a:cubicBezTo>
                  <a:pt x="74" y="348"/>
                  <a:pt x="68" y="346"/>
                  <a:pt x="61" y="343"/>
                </a:cubicBezTo>
                <a:cubicBezTo>
                  <a:pt x="61" y="343"/>
                  <a:pt x="61" y="343"/>
                  <a:pt x="61" y="343"/>
                </a:cubicBezTo>
                <a:cubicBezTo>
                  <a:pt x="57" y="341"/>
                  <a:pt x="53" y="339"/>
                  <a:pt x="48" y="337"/>
                </a:cubicBezTo>
                <a:cubicBezTo>
                  <a:pt x="48" y="337"/>
                  <a:pt x="48" y="337"/>
                  <a:pt x="48" y="337"/>
                </a:cubicBezTo>
                <a:cubicBezTo>
                  <a:pt x="61" y="345"/>
                  <a:pt x="61" y="345"/>
                  <a:pt x="61" y="345"/>
                </a:cubicBezTo>
                <a:cubicBezTo>
                  <a:pt x="61" y="345"/>
                  <a:pt x="61" y="345"/>
                  <a:pt x="61" y="345"/>
                </a:cubicBezTo>
                <a:cubicBezTo>
                  <a:pt x="61" y="345"/>
                  <a:pt x="61" y="345"/>
                  <a:pt x="61" y="345"/>
                </a:cubicBezTo>
                <a:cubicBezTo>
                  <a:pt x="63" y="346"/>
                  <a:pt x="64" y="349"/>
                  <a:pt x="62" y="350"/>
                </a:cubicBezTo>
                <a:cubicBezTo>
                  <a:pt x="62" y="350"/>
                  <a:pt x="62" y="350"/>
                  <a:pt x="62" y="350"/>
                </a:cubicBezTo>
                <a:cubicBezTo>
                  <a:pt x="62" y="352"/>
                  <a:pt x="60" y="352"/>
                  <a:pt x="59" y="352"/>
                </a:cubicBezTo>
                <a:cubicBezTo>
                  <a:pt x="59" y="352"/>
                  <a:pt x="59" y="352"/>
                  <a:pt x="59" y="352"/>
                </a:cubicBezTo>
                <a:cubicBezTo>
                  <a:pt x="58" y="352"/>
                  <a:pt x="58" y="352"/>
                  <a:pt x="58" y="352"/>
                </a:cubicBezTo>
                <a:cubicBezTo>
                  <a:pt x="58" y="352"/>
                  <a:pt x="58" y="352"/>
                  <a:pt x="58" y="352"/>
                </a:cubicBezTo>
                <a:cubicBezTo>
                  <a:pt x="57" y="352"/>
                  <a:pt x="57" y="352"/>
                  <a:pt x="56" y="351"/>
                </a:cubicBezTo>
                <a:cubicBezTo>
                  <a:pt x="56" y="351"/>
                  <a:pt x="56" y="351"/>
                  <a:pt x="56" y="351"/>
                </a:cubicBezTo>
                <a:cubicBezTo>
                  <a:pt x="55" y="351"/>
                  <a:pt x="53" y="351"/>
                  <a:pt x="51" y="350"/>
                </a:cubicBezTo>
                <a:cubicBezTo>
                  <a:pt x="51" y="350"/>
                  <a:pt x="51" y="350"/>
                  <a:pt x="51" y="350"/>
                </a:cubicBezTo>
                <a:cubicBezTo>
                  <a:pt x="46" y="349"/>
                  <a:pt x="41" y="347"/>
                  <a:pt x="35" y="345"/>
                </a:cubicBezTo>
                <a:cubicBezTo>
                  <a:pt x="35" y="345"/>
                  <a:pt x="35" y="345"/>
                  <a:pt x="35" y="345"/>
                </a:cubicBezTo>
                <a:cubicBezTo>
                  <a:pt x="38" y="347"/>
                  <a:pt x="39" y="348"/>
                  <a:pt x="39" y="348"/>
                </a:cubicBezTo>
                <a:cubicBezTo>
                  <a:pt x="39" y="348"/>
                  <a:pt x="39" y="348"/>
                  <a:pt x="39" y="348"/>
                </a:cubicBezTo>
                <a:cubicBezTo>
                  <a:pt x="41" y="349"/>
                  <a:pt x="42" y="351"/>
                  <a:pt x="41" y="352"/>
                </a:cubicBezTo>
                <a:cubicBezTo>
                  <a:pt x="41" y="352"/>
                  <a:pt x="41" y="352"/>
                  <a:pt x="41" y="352"/>
                </a:cubicBezTo>
                <a:cubicBezTo>
                  <a:pt x="40" y="354"/>
                  <a:pt x="39" y="355"/>
                  <a:pt x="37" y="355"/>
                </a:cubicBezTo>
                <a:cubicBezTo>
                  <a:pt x="37" y="355"/>
                  <a:pt x="37" y="355"/>
                  <a:pt x="37" y="355"/>
                </a:cubicBezTo>
                <a:cubicBezTo>
                  <a:pt x="37" y="355"/>
                  <a:pt x="30" y="354"/>
                  <a:pt x="22" y="353"/>
                </a:cubicBezTo>
                <a:cubicBezTo>
                  <a:pt x="22" y="353"/>
                  <a:pt x="22" y="353"/>
                  <a:pt x="22" y="353"/>
                </a:cubicBezTo>
                <a:cubicBezTo>
                  <a:pt x="19" y="352"/>
                  <a:pt x="16" y="352"/>
                  <a:pt x="13" y="351"/>
                </a:cubicBezTo>
                <a:cubicBezTo>
                  <a:pt x="13" y="351"/>
                  <a:pt x="13" y="351"/>
                  <a:pt x="13" y="351"/>
                </a:cubicBezTo>
                <a:cubicBezTo>
                  <a:pt x="13" y="351"/>
                  <a:pt x="13" y="351"/>
                  <a:pt x="13" y="352"/>
                </a:cubicBezTo>
                <a:cubicBezTo>
                  <a:pt x="13" y="352"/>
                  <a:pt x="13" y="352"/>
                  <a:pt x="13" y="352"/>
                </a:cubicBezTo>
                <a:cubicBezTo>
                  <a:pt x="12" y="353"/>
                  <a:pt x="9" y="354"/>
                  <a:pt x="7" y="353"/>
                </a:cubicBezTo>
                <a:cubicBezTo>
                  <a:pt x="7" y="353"/>
                  <a:pt x="7" y="353"/>
                  <a:pt x="7" y="353"/>
                </a:cubicBezTo>
                <a:cubicBezTo>
                  <a:pt x="3" y="350"/>
                  <a:pt x="3" y="350"/>
                  <a:pt x="3" y="350"/>
                </a:cubicBezTo>
                <a:cubicBezTo>
                  <a:pt x="1" y="349"/>
                  <a:pt x="1" y="347"/>
                  <a:pt x="2" y="345"/>
                </a:cubicBezTo>
                <a:cubicBezTo>
                  <a:pt x="2" y="345"/>
                  <a:pt x="2" y="345"/>
                  <a:pt x="2" y="345"/>
                </a:cubicBezTo>
                <a:cubicBezTo>
                  <a:pt x="4" y="343"/>
                  <a:pt x="4" y="343"/>
                  <a:pt x="5" y="343"/>
                </a:cubicBezTo>
                <a:cubicBezTo>
                  <a:pt x="5" y="343"/>
                  <a:pt x="5" y="343"/>
                  <a:pt x="5" y="343"/>
                </a:cubicBezTo>
                <a:cubicBezTo>
                  <a:pt x="5" y="343"/>
                  <a:pt x="5" y="343"/>
                  <a:pt x="5" y="343"/>
                </a:cubicBezTo>
                <a:cubicBezTo>
                  <a:pt x="5" y="343"/>
                  <a:pt x="5" y="343"/>
                  <a:pt x="5" y="343"/>
                </a:cubicBezTo>
                <a:cubicBezTo>
                  <a:pt x="7" y="343"/>
                  <a:pt x="14" y="344"/>
                  <a:pt x="20" y="345"/>
                </a:cubicBezTo>
                <a:cubicBezTo>
                  <a:pt x="20" y="345"/>
                  <a:pt x="20" y="345"/>
                  <a:pt x="20" y="345"/>
                </a:cubicBezTo>
                <a:cubicBezTo>
                  <a:pt x="15" y="341"/>
                  <a:pt x="10" y="338"/>
                  <a:pt x="8" y="337"/>
                </a:cubicBezTo>
                <a:cubicBezTo>
                  <a:pt x="8" y="337"/>
                  <a:pt x="8" y="337"/>
                  <a:pt x="8" y="337"/>
                </a:cubicBezTo>
                <a:cubicBezTo>
                  <a:pt x="8" y="337"/>
                  <a:pt x="8" y="337"/>
                  <a:pt x="8" y="337"/>
                </a:cubicBezTo>
                <a:cubicBezTo>
                  <a:pt x="8" y="337"/>
                  <a:pt x="8" y="337"/>
                  <a:pt x="8" y="337"/>
                </a:cubicBezTo>
                <a:cubicBezTo>
                  <a:pt x="7" y="337"/>
                  <a:pt x="7" y="337"/>
                  <a:pt x="7" y="336"/>
                </a:cubicBezTo>
                <a:cubicBezTo>
                  <a:pt x="7" y="336"/>
                  <a:pt x="7" y="336"/>
                  <a:pt x="7" y="336"/>
                </a:cubicBezTo>
                <a:cubicBezTo>
                  <a:pt x="7" y="336"/>
                  <a:pt x="7" y="336"/>
                  <a:pt x="7" y="336"/>
                </a:cubicBezTo>
                <a:cubicBezTo>
                  <a:pt x="7" y="336"/>
                  <a:pt x="7" y="336"/>
                  <a:pt x="7" y="336"/>
                </a:cubicBezTo>
                <a:cubicBezTo>
                  <a:pt x="7" y="336"/>
                  <a:pt x="7" y="336"/>
                  <a:pt x="7" y="336"/>
                </a:cubicBezTo>
                <a:cubicBezTo>
                  <a:pt x="7" y="336"/>
                  <a:pt x="7" y="336"/>
                  <a:pt x="7" y="336"/>
                </a:cubicBezTo>
                <a:cubicBezTo>
                  <a:pt x="7" y="336"/>
                  <a:pt x="7" y="336"/>
                  <a:pt x="7" y="336"/>
                </a:cubicBezTo>
                <a:cubicBezTo>
                  <a:pt x="7" y="336"/>
                  <a:pt x="7" y="336"/>
                  <a:pt x="7" y="336"/>
                </a:cubicBezTo>
                <a:cubicBezTo>
                  <a:pt x="7" y="336"/>
                  <a:pt x="7" y="336"/>
                  <a:pt x="6" y="335"/>
                </a:cubicBezTo>
                <a:cubicBezTo>
                  <a:pt x="6" y="335"/>
                  <a:pt x="6" y="335"/>
                  <a:pt x="6" y="335"/>
                </a:cubicBezTo>
                <a:cubicBezTo>
                  <a:pt x="6" y="335"/>
                  <a:pt x="6" y="335"/>
                  <a:pt x="6" y="335"/>
                </a:cubicBezTo>
                <a:cubicBezTo>
                  <a:pt x="6" y="335"/>
                  <a:pt x="6" y="335"/>
                  <a:pt x="6" y="335"/>
                </a:cubicBezTo>
                <a:cubicBezTo>
                  <a:pt x="6" y="335"/>
                  <a:pt x="6" y="335"/>
                  <a:pt x="6" y="335"/>
                </a:cubicBezTo>
                <a:cubicBezTo>
                  <a:pt x="6" y="335"/>
                  <a:pt x="6" y="335"/>
                  <a:pt x="6" y="335"/>
                </a:cubicBezTo>
                <a:cubicBezTo>
                  <a:pt x="6" y="334"/>
                  <a:pt x="6" y="334"/>
                  <a:pt x="6" y="334"/>
                </a:cubicBezTo>
                <a:cubicBezTo>
                  <a:pt x="6" y="334"/>
                  <a:pt x="6" y="334"/>
                  <a:pt x="6" y="334"/>
                </a:cubicBezTo>
                <a:cubicBezTo>
                  <a:pt x="6" y="333"/>
                  <a:pt x="6" y="332"/>
                  <a:pt x="7" y="331"/>
                </a:cubicBezTo>
                <a:cubicBezTo>
                  <a:pt x="7" y="331"/>
                  <a:pt x="7" y="331"/>
                  <a:pt x="7" y="331"/>
                </a:cubicBezTo>
                <a:cubicBezTo>
                  <a:pt x="7" y="331"/>
                  <a:pt x="7" y="331"/>
                  <a:pt x="7" y="331"/>
                </a:cubicBezTo>
                <a:cubicBezTo>
                  <a:pt x="7" y="331"/>
                  <a:pt x="7" y="331"/>
                  <a:pt x="7" y="331"/>
                </a:cubicBezTo>
                <a:cubicBezTo>
                  <a:pt x="7" y="331"/>
                  <a:pt x="7" y="331"/>
                  <a:pt x="7" y="331"/>
                </a:cubicBezTo>
                <a:cubicBezTo>
                  <a:pt x="7" y="331"/>
                  <a:pt x="7" y="331"/>
                  <a:pt x="7" y="331"/>
                </a:cubicBezTo>
                <a:cubicBezTo>
                  <a:pt x="7" y="331"/>
                  <a:pt x="7" y="331"/>
                  <a:pt x="7" y="331"/>
                </a:cubicBezTo>
                <a:cubicBezTo>
                  <a:pt x="7" y="331"/>
                  <a:pt x="7" y="331"/>
                  <a:pt x="7" y="331"/>
                </a:cubicBezTo>
                <a:cubicBezTo>
                  <a:pt x="8" y="331"/>
                  <a:pt x="8" y="331"/>
                  <a:pt x="8" y="330"/>
                </a:cubicBezTo>
                <a:cubicBezTo>
                  <a:pt x="8" y="330"/>
                  <a:pt x="8" y="330"/>
                  <a:pt x="8" y="330"/>
                </a:cubicBezTo>
                <a:cubicBezTo>
                  <a:pt x="8" y="330"/>
                  <a:pt x="8" y="330"/>
                  <a:pt x="9" y="330"/>
                </a:cubicBezTo>
                <a:cubicBezTo>
                  <a:pt x="9" y="330"/>
                  <a:pt x="9" y="330"/>
                  <a:pt x="9" y="330"/>
                </a:cubicBezTo>
                <a:cubicBezTo>
                  <a:pt x="9" y="330"/>
                  <a:pt x="9" y="330"/>
                  <a:pt x="10" y="330"/>
                </a:cubicBezTo>
                <a:cubicBezTo>
                  <a:pt x="10" y="330"/>
                  <a:pt x="10" y="330"/>
                  <a:pt x="10" y="330"/>
                </a:cubicBezTo>
                <a:cubicBezTo>
                  <a:pt x="10" y="330"/>
                  <a:pt x="10" y="330"/>
                  <a:pt x="10" y="330"/>
                </a:cubicBezTo>
                <a:cubicBezTo>
                  <a:pt x="10" y="330"/>
                  <a:pt x="10" y="330"/>
                  <a:pt x="10" y="330"/>
                </a:cubicBezTo>
                <a:cubicBezTo>
                  <a:pt x="10" y="330"/>
                  <a:pt x="10" y="330"/>
                  <a:pt x="10" y="330"/>
                </a:cubicBezTo>
                <a:cubicBezTo>
                  <a:pt x="10" y="330"/>
                  <a:pt x="10" y="330"/>
                  <a:pt x="10" y="330"/>
                </a:cubicBezTo>
                <a:cubicBezTo>
                  <a:pt x="11" y="330"/>
                  <a:pt x="11" y="330"/>
                  <a:pt x="12" y="330"/>
                </a:cubicBezTo>
                <a:cubicBezTo>
                  <a:pt x="12" y="330"/>
                  <a:pt x="12" y="330"/>
                  <a:pt x="12" y="330"/>
                </a:cubicBezTo>
                <a:cubicBezTo>
                  <a:pt x="12" y="330"/>
                  <a:pt x="13" y="331"/>
                  <a:pt x="13" y="331"/>
                </a:cubicBezTo>
                <a:cubicBezTo>
                  <a:pt x="13" y="331"/>
                  <a:pt x="13" y="331"/>
                  <a:pt x="13" y="331"/>
                </a:cubicBezTo>
                <a:cubicBezTo>
                  <a:pt x="15" y="331"/>
                  <a:pt x="17" y="332"/>
                  <a:pt x="19" y="332"/>
                </a:cubicBezTo>
                <a:cubicBezTo>
                  <a:pt x="19" y="332"/>
                  <a:pt x="19" y="332"/>
                  <a:pt x="19" y="332"/>
                </a:cubicBezTo>
                <a:cubicBezTo>
                  <a:pt x="23" y="334"/>
                  <a:pt x="28" y="335"/>
                  <a:pt x="34" y="337"/>
                </a:cubicBezTo>
                <a:cubicBezTo>
                  <a:pt x="34" y="337"/>
                  <a:pt x="34" y="337"/>
                  <a:pt x="34" y="337"/>
                </a:cubicBezTo>
                <a:cubicBezTo>
                  <a:pt x="5" y="319"/>
                  <a:pt x="5" y="319"/>
                  <a:pt x="5" y="319"/>
                </a:cubicBezTo>
                <a:cubicBezTo>
                  <a:pt x="3" y="318"/>
                  <a:pt x="3" y="316"/>
                  <a:pt x="4" y="314"/>
                </a:cubicBezTo>
                <a:cubicBezTo>
                  <a:pt x="4" y="314"/>
                  <a:pt x="4" y="314"/>
                  <a:pt x="4" y="314"/>
                </a:cubicBezTo>
                <a:cubicBezTo>
                  <a:pt x="5" y="312"/>
                  <a:pt x="6" y="312"/>
                  <a:pt x="7" y="312"/>
                </a:cubicBezTo>
                <a:cubicBezTo>
                  <a:pt x="7" y="312"/>
                  <a:pt x="7" y="312"/>
                  <a:pt x="7" y="312"/>
                </a:cubicBezTo>
                <a:cubicBezTo>
                  <a:pt x="9" y="312"/>
                  <a:pt x="9" y="312"/>
                  <a:pt x="11" y="313"/>
                </a:cubicBezTo>
                <a:cubicBezTo>
                  <a:pt x="11" y="313"/>
                  <a:pt x="11" y="313"/>
                  <a:pt x="11" y="313"/>
                </a:cubicBezTo>
                <a:cubicBezTo>
                  <a:pt x="12" y="314"/>
                  <a:pt x="14" y="314"/>
                  <a:pt x="17" y="315"/>
                </a:cubicBezTo>
                <a:cubicBezTo>
                  <a:pt x="17" y="315"/>
                  <a:pt x="17" y="315"/>
                  <a:pt x="17" y="315"/>
                </a:cubicBezTo>
                <a:cubicBezTo>
                  <a:pt x="21" y="317"/>
                  <a:pt x="27" y="320"/>
                  <a:pt x="34" y="323"/>
                </a:cubicBezTo>
                <a:cubicBezTo>
                  <a:pt x="34" y="323"/>
                  <a:pt x="34" y="323"/>
                  <a:pt x="34" y="323"/>
                </a:cubicBezTo>
                <a:cubicBezTo>
                  <a:pt x="43" y="326"/>
                  <a:pt x="52" y="331"/>
                  <a:pt x="61" y="334"/>
                </a:cubicBezTo>
                <a:cubicBezTo>
                  <a:pt x="61" y="334"/>
                  <a:pt x="61" y="334"/>
                  <a:pt x="61" y="334"/>
                </a:cubicBezTo>
                <a:cubicBezTo>
                  <a:pt x="57" y="332"/>
                  <a:pt x="52" y="329"/>
                  <a:pt x="48" y="327"/>
                </a:cubicBezTo>
                <a:cubicBezTo>
                  <a:pt x="48" y="327"/>
                  <a:pt x="48" y="327"/>
                  <a:pt x="48" y="327"/>
                </a:cubicBezTo>
                <a:cubicBezTo>
                  <a:pt x="28" y="315"/>
                  <a:pt x="8" y="303"/>
                  <a:pt x="8" y="303"/>
                </a:cubicBezTo>
                <a:cubicBezTo>
                  <a:pt x="8" y="303"/>
                  <a:pt x="8" y="303"/>
                  <a:pt x="8" y="303"/>
                </a:cubicBezTo>
                <a:cubicBezTo>
                  <a:pt x="7" y="302"/>
                  <a:pt x="6" y="300"/>
                  <a:pt x="7" y="298"/>
                </a:cubicBezTo>
                <a:cubicBezTo>
                  <a:pt x="7" y="298"/>
                  <a:pt x="7" y="298"/>
                  <a:pt x="7" y="298"/>
                </a:cubicBezTo>
                <a:cubicBezTo>
                  <a:pt x="8" y="296"/>
                  <a:pt x="10" y="296"/>
                  <a:pt x="12" y="297"/>
                </a:cubicBezTo>
                <a:cubicBezTo>
                  <a:pt x="12" y="297"/>
                  <a:pt x="12" y="297"/>
                  <a:pt x="12" y="297"/>
                </a:cubicBezTo>
                <a:cubicBezTo>
                  <a:pt x="50" y="315"/>
                  <a:pt x="50" y="315"/>
                  <a:pt x="50" y="315"/>
                </a:cubicBezTo>
                <a:cubicBezTo>
                  <a:pt x="8" y="288"/>
                  <a:pt x="8" y="288"/>
                  <a:pt x="8" y="288"/>
                </a:cubicBezTo>
                <a:cubicBezTo>
                  <a:pt x="6" y="287"/>
                  <a:pt x="5" y="285"/>
                  <a:pt x="6" y="283"/>
                </a:cubicBezTo>
                <a:cubicBezTo>
                  <a:pt x="6" y="283"/>
                  <a:pt x="6" y="283"/>
                  <a:pt x="6" y="283"/>
                </a:cubicBezTo>
                <a:cubicBezTo>
                  <a:pt x="7" y="281"/>
                  <a:pt x="9" y="281"/>
                  <a:pt x="11" y="282"/>
                </a:cubicBezTo>
                <a:cubicBezTo>
                  <a:pt x="11" y="282"/>
                  <a:pt x="11" y="282"/>
                  <a:pt x="11" y="282"/>
                </a:cubicBezTo>
                <a:cubicBezTo>
                  <a:pt x="55" y="305"/>
                  <a:pt x="55" y="305"/>
                  <a:pt x="55" y="305"/>
                </a:cubicBezTo>
                <a:cubicBezTo>
                  <a:pt x="29" y="289"/>
                  <a:pt x="6" y="275"/>
                  <a:pt x="6" y="275"/>
                </a:cubicBezTo>
                <a:cubicBezTo>
                  <a:pt x="6" y="275"/>
                  <a:pt x="6" y="275"/>
                  <a:pt x="6" y="275"/>
                </a:cubicBezTo>
                <a:cubicBezTo>
                  <a:pt x="4" y="274"/>
                  <a:pt x="4" y="272"/>
                  <a:pt x="5" y="270"/>
                </a:cubicBezTo>
                <a:cubicBezTo>
                  <a:pt x="5" y="270"/>
                  <a:pt x="5" y="270"/>
                  <a:pt x="5" y="270"/>
                </a:cubicBezTo>
                <a:cubicBezTo>
                  <a:pt x="6" y="268"/>
                  <a:pt x="8" y="268"/>
                  <a:pt x="8" y="268"/>
                </a:cubicBezTo>
                <a:cubicBezTo>
                  <a:pt x="8" y="268"/>
                  <a:pt x="8" y="268"/>
                  <a:pt x="8" y="268"/>
                </a:cubicBezTo>
                <a:cubicBezTo>
                  <a:pt x="10" y="268"/>
                  <a:pt x="11" y="269"/>
                  <a:pt x="12" y="269"/>
                </a:cubicBezTo>
                <a:cubicBezTo>
                  <a:pt x="12" y="269"/>
                  <a:pt x="12" y="269"/>
                  <a:pt x="12" y="269"/>
                </a:cubicBezTo>
                <a:cubicBezTo>
                  <a:pt x="13" y="269"/>
                  <a:pt x="13" y="269"/>
                  <a:pt x="13" y="269"/>
                </a:cubicBezTo>
                <a:cubicBezTo>
                  <a:pt x="13" y="269"/>
                  <a:pt x="13" y="269"/>
                  <a:pt x="13" y="269"/>
                </a:cubicBezTo>
                <a:cubicBezTo>
                  <a:pt x="13" y="269"/>
                  <a:pt x="12" y="269"/>
                  <a:pt x="12" y="269"/>
                </a:cubicBezTo>
                <a:cubicBezTo>
                  <a:pt x="12" y="269"/>
                  <a:pt x="12" y="269"/>
                  <a:pt x="12" y="269"/>
                </a:cubicBezTo>
                <a:cubicBezTo>
                  <a:pt x="7" y="265"/>
                  <a:pt x="4" y="263"/>
                  <a:pt x="3" y="261"/>
                </a:cubicBezTo>
                <a:cubicBezTo>
                  <a:pt x="3" y="261"/>
                  <a:pt x="3" y="261"/>
                  <a:pt x="3" y="261"/>
                </a:cubicBezTo>
                <a:cubicBezTo>
                  <a:pt x="2" y="261"/>
                  <a:pt x="1" y="261"/>
                  <a:pt x="1" y="258"/>
                </a:cubicBezTo>
                <a:cubicBezTo>
                  <a:pt x="1" y="258"/>
                  <a:pt x="1" y="258"/>
                  <a:pt x="1" y="258"/>
                </a:cubicBezTo>
                <a:cubicBezTo>
                  <a:pt x="1" y="258"/>
                  <a:pt x="1" y="256"/>
                  <a:pt x="3" y="255"/>
                </a:cubicBezTo>
                <a:cubicBezTo>
                  <a:pt x="3" y="255"/>
                  <a:pt x="3" y="255"/>
                  <a:pt x="3" y="255"/>
                </a:cubicBezTo>
                <a:cubicBezTo>
                  <a:pt x="4" y="254"/>
                  <a:pt x="6" y="254"/>
                  <a:pt x="7" y="255"/>
                </a:cubicBezTo>
                <a:cubicBezTo>
                  <a:pt x="7" y="255"/>
                  <a:pt x="7" y="255"/>
                  <a:pt x="7" y="255"/>
                </a:cubicBezTo>
                <a:cubicBezTo>
                  <a:pt x="60" y="283"/>
                  <a:pt x="60" y="283"/>
                  <a:pt x="60" y="283"/>
                </a:cubicBezTo>
                <a:cubicBezTo>
                  <a:pt x="35" y="268"/>
                  <a:pt x="14" y="254"/>
                  <a:pt x="6" y="249"/>
                </a:cubicBezTo>
                <a:cubicBezTo>
                  <a:pt x="6" y="249"/>
                  <a:pt x="6" y="249"/>
                  <a:pt x="6" y="249"/>
                </a:cubicBezTo>
                <a:cubicBezTo>
                  <a:pt x="4" y="248"/>
                  <a:pt x="3" y="247"/>
                  <a:pt x="2" y="246"/>
                </a:cubicBezTo>
                <a:cubicBezTo>
                  <a:pt x="2" y="246"/>
                  <a:pt x="2" y="246"/>
                  <a:pt x="2" y="246"/>
                </a:cubicBezTo>
                <a:cubicBezTo>
                  <a:pt x="2" y="245"/>
                  <a:pt x="2" y="245"/>
                  <a:pt x="1" y="243"/>
                </a:cubicBezTo>
                <a:cubicBezTo>
                  <a:pt x="1" y="243"/>
                  <a:pt x="1" y="243"/>
                  <a:pt x="1" y="243"/>
                </a:cubicBezTo>
                <a:cubicBezTo>
                  <a:pt x="1" y="243"/>
                  <a:pt x="1" y="243"/>
                  <a:pt x="1" y="243"/>
                </a:cubicBezTo>
                <a:cubicBezTo>
                  <a:pt x="1" y="243"/>
                  <a:pt x="1" y="243"/>
                  <a:pt x="2" y="242"/>
                </a:cubicBezTo>
                <a:cubicBezTo>
                  <a:pt x="2" y="242"/>
                  <a:pt x="2" y="242"/>
                  <a:pt x="2" y="242"/>
                </a:cubicBezTo>
                <a:cubicBezTo>
                  <a:pt x="2" y="241"/>
                  <a:pt x="3" y="239"/>
                  <a:pt x="5" y="239"/>
                </a:cubicBezTo>
                <a:cubicBezTo>
                  <a:pt x="5" y="239"/>
                  <a:pt x="5" y="239"/>
                  <a:pt x="5" y="239"/>
                </a:cubicBezTo>
                <a:cubicBezTo>
                  <a:pt x="5" y="239"/>
                  <a:pt x="6" y="239"/>
                  <a:pt x="7" y="240"/>
                </a:cubicBezTo>
                <a:cubicBezTo>
                  <a:pt x="7" y="240"/>
                  <a:pt x="7" y="240"/>
                  <a:pt x="7" y="240"/>
                </a:cubicBezTo>
                <a:cubicBezTo>
                  <a:pt x="25" y="250"/>
                  <a:pt x="25" y="250"/>
                  <a:pt x="25" y="250"/>
                </a:cubicBezTo>
                <a:cubicBezTo>
                  <a:pt x="23" y="248"/>
                  <a:pt x="21" y="247"/>
                  <a:pt x="19" y="246"/>
                </a:cubicBezTo>
                <a:cubicBezTo>
                  <a:pt x="19" y="246"/>
                  <a:pt x="19" y="246"/>
                  <a:pt x="19" y="246"/>
                </a:cubicBezTo>
                <a:cubicBezTo>
                  <a:pt x="13" y="242"/>
                  <a:pt x="9" y="239"/>
                  <a:pt x="7" y="237"/>
                </a:cubicBezTo>
                <a:cubicBezTo>
                  <a:pt x="7" y="237"/>
                  <a:pt x="7" y="237"/>
                  <a:pt x="7" y="237"/>
                </a:cubicBezTo>
                <a:cubicBezTo>
                  <a:pt x="7" y="236"/>
                  <a:pt x="6" y="236"/>
                  <a:pt x="6" y="234"/>
                </a:cubicBezTo>
                <a:cubicBezTo>
                  <a:pt x="6" y="234"/>
                  <a:pt x="6" y="234"/>
                  <a:pt x="6" y="234"/>
                </a:cubicBezTo>
                <a:cubicBezTo>
                  <a:pt x="6" y="234"/>
                  <a:pt x="6" y="233"/>
                  <a:pt x="6" y="232"/>
                </a:cubicBezTo>
                <a:cubicBezTo>
                  <a:pt x="6" y="232"/>
                  <a:pt x="6" y="232"/>
                  <a:pt x="6" y="232"/>
                </a:cubicBezTo>
                <a:cubicBezTo>
                  <a:pt x="6" y="232"/>
                  <a:pt x="6" y="232"/>
                  <a:pt x="6" y="231"/>
                </a:cubicBezTo>
                <a:cubicBezTo>
                  <a:pt x="6" y="231"/>
                  <a:pt x="6" y="231"/>
                  <a:pt x="6" y="231"/>
                </a:cubicBezTo>
                <a:cubicBezTo>
                  <a:pt x="7" y="231"/>
                  <a:pt x="8" y="230"/>
                  <a:pt x="10" y="230"/>
                </a:cubicBezTo>
                <a:cubicBezTo>
                  <a:pt x="10" y="230"/>
                  <a:pt x="10" y="230"/>
                  <a:pt x="10" y="230"/>
                </a:cubicBezTo>
                <a:cubicBezTo>
                  <a:pt x="11" y="230"/>
                  <a:pt x="11" y="230"/>
                  <a:pt x="11" y="230"/>
                </a:cubicBezTo>
                <a:cubicBezTo>
                  <a:pt x="11" y="230"/>
                  <a:pt x="11" y="230"/>
                  <a:pt x="11" y="230"/>
                </a:cubicBezTo>
                <a:cubicBezTo>
                  <a:pt x="11" y="230"/>
                  <a:pt x="12" y="230"/>
                  <a:pt x="12" y="230"/>
                </a:cubicBezTo>
                <a:cubicBezTo>
                  <a:pt x="12" y="230"/>
                  <a:pt x="12" y="230"/>
                  <a:pt x="12" y="230"/>
                </a:cubicBezTo>
                <a:cubicBezTo>
                  <a:pt x="12" y="231"/>
                  <a:pt x="13" y="231"/>
                  <a:pt x="13" y="231"/>
                </a:cubicBezTo>
                <a:cubicBezTo>
                  <a:pt x="13" y="231"/>
                  <a:pt x="13" y="231"/>
                  <a:pt x="13" y="231"/>
                </a:cubicBezTo>
                <a:cubicBezTo>
                  <a:pt x="15" y="232"/>
                  <a:pt x="16" y="233"/>
                  <a:pt x="19" y="234"/>
                </a:cubicBezTo>
                <a:cubicBezTo>
                  <a:pt x="19" y="234"/>
                  <a:pt x="19" y="234"/>
                  <a:pt x="19" y="234"/>
                </a:cubicBezTo>
                <a:cubicBezTo>
                  <a:pt x="23" y="236"/>
                  <a:pt x="29" y="240"/>
                  <a:pt x="36" y="244"/>
                </a:cubicBezTo>
                <a:cubicBezTo>
                  <a:pt x="36" y="244"/>
                  <a:pt x="36" y="244"/>
                  <a:pt x="36" y="244"/>
                </a:cubicBezTo>
                <a:cubicBezTo>
                  <a:pt x="51" y="252"/>
                  <a:pt x="71" y="264"/>
                  <a:pt x="93" y="276"/>
                </a:cubicBezTo>
                <a:cubicBezTo>
                  <a:pt x="93" y="276"/>
                  <a:pt x="93" y="276"/>
                  <a:pt x="93" y="276"/>
                </a:cubicBezTo>
                <a:cubicBezTo>
                  <a:pt x="103" y="282"/>
                  <a:pt x="113" y="288"/>
                  <a:pt x="123" y="293"/>
                </a:cubicBezTo>
                <a:cubicBezTo>
                  <a:pt x="123" y="293"/>
                  <a:pt x="123" y="293"/>
                  <a:pt x="123" y="293"/>
                </a:cubicBezTo>
                <a:cubicBezTo>
                  <a:pt x="7" y="221"/>
                  <a:pt x="7" y="221"/>
                  <a:pt x="7" y="221"/>
                </a:cubicBezTo>
                <a:cubicBezTo>
                  <a:pt x="5" y="219"/>
                  <a:pt x="4" y="217"/>
                  <a:pt x="5" y="215"/>
                </a:cubicBezTo>
                <a:cubicBezTo>
                  <a:pt x="5" y="215"/>
                  <a:pt x="5" y="215"/>
                  <a:pt x="5" y="215"/>
                </a:cubicBezTo>
                <a:cubicBezTo>
                  <a:pt x="6" y="214"/>
                  <a:pt x="9" y="213"/>
                  <a:pt x="10" y="214"/>
                </a:cubicBezTo>
                <a:cubicBezTo>
                  <a:pt x="10" y="214"/>
                  <a:pt x="10" y="214"/>
                  <a:pt x="10" y="214"/>
                </a:cubicBezTo>
                <a:cubicBezTo>
                  <a:pt x="156" y="296"/>
                  <a:pt x="156" y="296"/>
                  <a:pt x="156" y="296"/>
                </a:cubicBezTo>
                <a:cubicBezTo>
                  <a:pt x="150" y="292"/>
                  <a:pt x="144" y="289"/>
                  <a:pt x="138" y="285"/>
                </a:cubicBezTo>
                <a:cubicBezTo>
                  <a:pt x="138" y="285"/>
                  <a:pt x="138" y="285"/>
                  <a:pt x="138" y="285"/>
                </a:cubicBezTo>
                <a:cubicBezTo>
                  <a:pt x="83" y="252"/>
                  <a:pt x="24" y="218"/>
                  <a:pt x="8" y="208"/>
                </a:cubicBezTo>
                <a:cubicBezTo>
                  <a:pt x="8" y="208"/>
                  <a:pt x="8" y="208"/>
                  <a:pt x="8" y="208"/>
                </a:cubicBezTo>
                <a:cubicBezTo>
                  <a:pt x="6" y="206"/>
                  <a:pt x="5" y="205"/>
                  <a:pt x="4" y="204"/>
                </a:cubicBezTo>
                <a:cubicBezTo>
                  <a:pt x="4" y="204"/>
                  <a:pt x="4" y="204"/>
                  <a:pt x="4" y="204"/>
                </a:cubicBezTo>
                <a:cubicBezTo>
                  <a:pt x="4" y="204"/>
                  <a:pt x="3" y="203"/>
                  <a:pt x="3" y="201"/>
                </a:cubicBezTo>
                <a:cubicBezTo>
                  <a:pt x="3" y="201"/>
                  <a:pt x="3" y="201"/>
                  <a:pt x="3" y="201"/>
                </a:cubicBezTo>
                <a:cubicBezTo>
                  <a:pt x="3" y="201"/>
                  <a:pt x="3" y="200"/>
                  <a:pt x="3" y="199"/>
                </a:cubicBezTo>
                <a:cubicBezTo>
                  <a:pt x="3" y="199"/>
                  <a:pt x="3" y="199"/>
                  <a:pt x="3" y="199"/>
                </a:cubicBezTo>
                <a:cubicBezTo>
                  <a:pt x="3" y="199"/>
                  <a:pt x="3" y="199"/>
                  <a:pt x="4" y="199"/>
                </a:cubicBezTo>
                <a:cubicBezTo>
                  <a:pt x="4" y="199"/>
                  <a:pt x="4" y="199"/>
                  <a:pt x="4" y="199"/>
                </a:cubicBezTo>
                <a:cubicBezTo>
                  <a:pt x="4" y="199"/>
                  <a:pt x="4" y="198"/>
                  <a:pt x="5" y="198"/>
                </a:cubicBezTo>
                <a:cubicBezTo>
                  <a:pt x="5" y="198"/>
                  <a:pt x="5" y="198"/>
                  <a:pt x="5" y="198"/>
                </a:cubicBezTo>
                <a:cubicBezTo>
                  <a:pt x="5" y="198"/>
                  <a:pt x="5" y="198"/>
                  <a:pt x="6" y="198"/>
                </a:cubicBezTo>
                <a:cubicBezTo>
                  <a:pt x="6" y="198"/>
                  <a:pt x="6" y="198"/>
                  <a:pt x="6" y="198"/>
                </a:cubicBezTo>
                <a:cubicBezTo>
                  <a:pt x="6" y="198"/>
                  <a:pt x="6" y="198"/>
                  <a:pt x="6" y="198"/>
                </a:cubicBezTo>
                <a:cubicBezTo>
                  <a:pt x="6" y="197"/>
                  <a:pt x="6" y="197"/>
                  <a:pt x="7" y="197"/>
                </a:cubicBezTo>
                <a:cubicBezTo>
                  <a:pt x="7" y="197"/>
                  <a:pt x="7" y="197"/>
                  <a:pt x="7" y="197"/>
                </a:cubicBezTo>
                <a:cubicBezTo>
                  <a:pt x="8" y="198"/>
                  <a:pt x="8" y="198"/>
                  <a:pt x="8" y="198"/>
                </a:cubicBezTo>
                <a:cubicBezTo>
                  <a:pt x="8" y="198"/>
                  <a:pt x="8" y="198"/>
                  <a:pt x="8" y="198"/>
                </a:cubicBezTo>
                <a:cubicBezTo>
                  <a:pt x="9" y="198"/>
                  <a:pt x="9" y="198"/>
                  <a:pt x="9" y="198"/>
                </a:cubicBezTo>
                <a:cubicBezTo>
                  <a:pt x="9" y="198"/>
                  <a:pt x="9" y="198"/>
                  <a:pt x="9" y="198"/>
                </a:cubicBezTo>
                <a:cubicBezTo>
                  <a:pt x="10" y="199"/>
                  <a:pt x="11" y="199"/>
                  <a:pt x="12" y="200"/>
                </a:cubicBezTo>
                <a:cubicBezTo>
                  <a:pt x="12" y="200"/>
                  <a:pt x="12" y="200"/>
                  <a:pt x="12" y="200"/>
                </a:cubicBezTo>
                <a:cubicBezTo>
                  <a:pt x="14" y="201"/>
                  <a:pt x="17" y="202"/>
                  <a:pt x="21" y="204"/>
                </a:cubicBezTo>
                <a:cubicBezTo>
                  <a:pt x="21" y="204"/>
                  <a:pt x="21" y="204"/>
                  <a:pt x="21" y="204"/>
                </a:cubicBezTo>
                <a:cubicBezTo>
                  <a:pt x="28" y="208"/>
                  <a:pt x="38" y="214"/>
                  <a:pt x="50" y="221"/>
                </a:cubicBezTo>
                <a:cubicBezTo>
                  <a:pt x="50" y="221"/>
                  <a:pt x="50" y="221"/>
                  <a:pt x="50" y="221"/>
                </a:cubicBezTo>
                <a:cubicBezTo>
                  <a:pt x="75" y="235"/>
                  <a:pt x="106" y="254"/>
                  <a:pt x="138" y="272"/>
                </a:cubicBezTo>
                <a:cubicBezTo>
                  <a:pt x="138" y="272"/>
                  <a:pt x="138" y="272"/>
                  <a:pt x="138" y="272"/>
                </a:cubicBezTo>
                <a:cubicBezTo>
                  <a:pt x="78" y="236"/>
                  <a:pt x="16" y="200"/>
                  <a:pt x="7" y="194"/>
                </a:cubicBezTo>
                <a:cubicBezTo>
                  <a:pt x="7" y="194"/>
                  <a:pt x="7" y="194"/>
                  <a:pt x="7" y="194"/>
                </a:cubicBezTo>
                <a:cubicBezTo>
                  <a:pt x="6" y="193"/>
                  <a:pt x="6" y="193"/>
                  <a:pt x="5" y="192"/>
                </a:cubicBezTo>
                <a:cubicBezTo>
                  <a:pt x="5" y="192"/>
                  <a:pt x="5" y="192"/>
                  <a:pt x="5" y="192"/>
                </a:cubicBezTo>
                <a:cubicBezTo>
                  <a:pt x="5" y="192"/>
                  <a:pt x="4" y="192"/>
                  <a:pt x="4" y="190"/>
                </a:cubicBezTo>
                <a:cubicBezTo>
                  <a:pt x="4" y="190"/>
                  <a:pt x="4" y="190"/>
                  <a:pt x="4" y="190"/>
                </a:cubicBezTo>
                <a:cubicBezTo>
                  <a:pt x="4" y="189"/>
                  <a:pt x="4" y="189"/>
                  <a:pt x="5" y="188"/>
                </a:cubicBezTo>
                <a:cubicBezTo>
                  <a:pt x="5" y="188"/>
                  <a:pt x="5" y="188"/>
                  <a:pt x="5" y="188"/>
                </a:cubicBezTo>
                <a:cubicBezTo>
                  <a:pt x="5" y="188"/>
                  <a:pt x="5" y="187"/>
                  <a:pt x="6" y="187"/>
                </a:cubicBezTo>
                <a:cubicBezTo>
                  <a:pt x="6" y="187"/>
                  <a:pt x="6" y="187"/>
                  <a:pt x="6" y="187"/>
                </a:cubicBezTo>
                <a:cubicBezTo>
                  <a:pt x="7" y="186"/>
                  <a:pt x="8" y="186"/>
                  <a:pt x="9" y="186"/>
                </a:cubicBezTo>
                <a:cubicBezTo>
                  <a:pt x="9" y="186"/>
                  <a:pt x="9" y="186"/>
                  <a:pt x="9" y="186"/>
                </a:cubicBezTo>
                <a:cubicBezTo>
                  <a:pt x="10" y="186"/>
                  <a:pt x="10" y="186"/>
                  <a:pt x="10" y="186"/>
                </a:cubicBezTo>
                <a:cubicBezTo>
                  <a:pt x="47" y="208"/>
                  <a:pt x="47" y="208"/>
                  <a:pt x="47" y="208"/>
                </a:cubicBezTo>
                <a:cubicBezTo>
                  <a:pt x="38" y="202"/>
                  <a:pt x="31" y="197"/>
                  <a:pt x="25" y="193"/>
                </a:cubicBezTo>
                <a:cubicBezTo>
                  <a:pt x="25" y="193"/>
                  <a:pt x="25" y="193"/>
                  <a:pt x="25" y="193"/>
                </a:cubicBezTo>
                <a:cubicBezTo>
                  <a:pt x="16" y="187"/>
                  <a:pt x="10" y="183"/>
                  <a:pt x="8" y="180"/>
                </a:cubicBezTo>
                <a:cubicBezTo>
                  <a:pt x="8" y="180"/>
                  <a:pt x="8" y="180"/>
                  <a:pt x="8" y="180"/>
                </a:cubicBezTo>
                <a:cubicBezTo>
                  <a:pt x="7" y="179"/>
                  <a:pt x="6" y="179"/>
                  <a:pt x="6" y="176"/>
                </a:cubicBezTo>
                <a:cubicBezTo>
                  <a:pt x="6" y="176"/>
                  <a:pt x="6" y="176"/>
                  <a:pt x="6" y="176"/>
                </a:cubicBezTo>
                <a:cubicBezTo>
                  <a:pt x="6" y="176"/>
                  <a:pt x="6" y="175"/>
                  <a:pt x="7" y="174"/>
                </a:cubicBezTo>
                <a:cubicBezTo>
                  <a:pt x="7" y="174"/>
                  <a:pt x="7" y="174"/>
                  <a:pt x="7" y="174"/>
                </a:cubicBezTo>
                <a:cubicBezTo>
                  <a:pt x="7" y="174"/>
                  <a:pt x="7" y="174"/>
                  <a:pt x="7" y="174"/>
                </a:cubicBezTo>
                <a:cubicBezTo>
                  <a:pt x="7" y="174"/>
                  <a:pt x="7" y="174"/>
                  <a:pt x="7" y="174"/>
                </a:cubicBezTo>
                <a:cubicBezTo>
                  <a:pt x="7" y="174"/>
                  <a:pt x="7" y="174"/>
                  <a:pt x="7" y="174"/>
                </a:cubicBezTo>
                <a:cubicBezTo>
                  <a:pt x="7" y="174"/>
                  <a:pt x="7" y="174"/>
                  <a:pt x="7" y="173"/>
                </a:cubicBezTo>
                <a:cubicBezTo>
                  <a:pt x="7" y="173"/>
                  <a:pt x="7" y="173"/>
                  <a:pt x="7" y="173"/>
                </a:cubicBezTo>
                <a:cubicBezTo>
                  <a:pt x="7" y="173"/>
                  <a:pt x="7" y="173"/>
                  <a:pt x="7" y="173"/>
                </a:cubicBezTo>
                <a:cubicBezTo>
                  <a:pt x="8" y="172"/>
                  <a:pt x="10" y="172"/>
                  <a:pt x="10" y="172"/>
                </a:cubicBezTo>
                <a:cubicBezTo>
                  <a:pt x="10" y="172"/>
                  <a:pt x="10" y="172"/>
                  <a:pt x="10" y="172"/>
                </a:cubicBezTo>
                <a:cubicBezTo>
                  <a:pt x="12" y="172"/>
                  <a:pt x="13" y="173"/>
                  <a:pt x="15" y="174"/>
                </a:cubicBezTo>
                <a:cubicBezTo>
                  <a:pt x="15" y="174"/>
                  <a:pt x="15" y="174"/>
                  <a:pt x="15" y="174"/>
                </a:cubicBezTo>
                <a:cubicBezTo>
                  <a:pt x="17" y="174"/>
                  <a:pt x="19" y="175"/>
                  <a:pt x="21" y="177"/>
                </a:cubicBezTo>
                <a:cubicBezTo>
                  <a:pt x="21" y="177"/>
                  <a:pt x="21" y="177"/>
                  <a:pt x="21" y="177"/>
                </a:cubicBezTo>
                <a:cubicBezTo>
                  <a:pt x="27" y="179"/>
                  <a:pt x="34" y="183"/>
                  <a:pt x="42" y="188"/>
                </a:cubicBezTo>
                <a:cubicBezTo>
                  <a:pt x="42" y="188"/>
                  <a:pt x="42" y="188"/>
                  <a:pt x="42" y="188"/>
                </a:cubicBezTo>
                <a:cubicBezTo>
                  <a:pt x="58" y="197"/>
                  <a:pt x="81" y="211"/>
                  <a:pt x="105" y="225"/>
                </a:cubicBezTo>
                <a:cubicBezTo>
                  <a:pt x="105" y="225"/>
                  <a:pt x="105" y="225"/>
                  <a:pt x="105" y="225"/>
                </a:cubicBezTo>
                <a:cubicBezTo>
                  <a:pt x="154" y="255"/>
                  <a:pt x="213" y="290"/>
                  <a:pt x="257" y="316"/>
                </a:cubicBezTo>
                <a:cubicBezTo>
                  <a:pt x="257" y="316"/>
                  <a:pt x="257" y="316"/>
                  <a:pt x="257" y="316"/>
                </a:cubicBezTo>
                <a:cubicBezTo>
                  <a:pt x="266" y="321"/>
                  <a:pt x="276" y="327"/>
                  <a:pt x="284" y="331"/>
                </a:cubicBezTo>
                <a:cubicBezTo>
                  <a:pt x="284" y="331"/>
                  <a:pt x="284" y="331"/>
                  <a:pt x="284" y="331"/>
                </a:cubicBezTo>
                <a:cubicBezTo>
                  <a:pt x="280" y="329"/>
                  <a:pt x="277" y="327"/>
                  <a:pt x="273" y="325"/>
                </a:cubicBezTo>
                <a:cubicBezTo>
                  <a:pt x="273" y="325"/>
                  <a:pt x="273" y="325"/>
                  <a:pt x="273" y="325"/>
                </a:cubicBezTo>
                <a:cubicBezTo>
                  <a:pt x="248" y="309"/>
                  <a:pt x="213" y="288"/>
                  <a:pt x="178" y="267"/>
                </a:cubicBezTo>
                <a:cubicBezTo>
                  <a:pt x="178" y="267"/>
                  <a:pt x="178" y="267"/>
                  <a:pt x="178" y="267"/>
                </a:cubicBezTo>
                <a:cubicBezTo>
                  <a:pt x="106" y="224"/>
                  <a:pt x="30" y="179"/>
                  <a:pt x="9" y="164"/>
                </a:cubicBezTo>
                <a:cubicBezTo>
                  <a:pt x="9" y="164"/>
                  <a:pt x="9" y="164"/>
                  <a:pt x="9" y="164"/>
                </a:cubicBezTo>
                <a:cubicBezTo>
                  <a:pt x="6" y="162"/>
                  <a:pt x="4" y="161"/>
                  <a:pt x="3" y="159"/>
                </a:cubicBezTo>
                <a:cubicBezTo>
                  <a:pt x="3" y="159"/>
                  <a:pt x="3" y="159"/>
                  <a:pt x="3" y="159"/>
                </a:cubicBezTo>
                <a:cubicBezTo>
                  <a:pt x="3" y="159"/>
                  <a:pt x="2" y="158"/>
                  <a:pt x="2" y="156"/>
                </a:cubicBezTo>
                <a:cubicBezTo>
                  <a:pt x="2" y="156"/>
                  <a:pt x="2" y="156"/>
                  <a:pt x="2" y="156"/>
                </a:cubicBezTo>
                <a:cubicBezTo>
                  <a:pt x="2" y="156"/>
                  <a:pt x="2" y="155"/>
                  <a:pt x="3" y="154"/>
                </a:cubicBezTo>
                <a:cubicBezTo>
                  <a:pt x="3" y="154"/>
                  <a:pt x="3" y="154"/>
                  <a:pt x="3" y="154"/>
                </a:cubicBezTo>
                <a:cubicBezTo>
                  <a:pt x="4" y="153"/>
                  <a:pt x="5" y="153"/>
                  <a:pt x="6" y="153"/>
                </a:cubicBezTo>
                <a:cubicBezTo>
                  <a:pt x="6" y="153"/>
                  <a:pt x="6" y="153"/>
                  <a:pt x="6" y="153"/>
                </a:cubicBezTo>
                <a:cubicBezTo>
                  <a:pt x="7" y="153"/>
                  <a:pt x="7" y="153"/>
                  <a:pt x="8" y="153"/>
                </a:cubicBezTo>
                <a:cubicBezTo>
                  <a:pt x="8" y="153"/>
                  <a:pt x="8" y="153"/>
                  <a:pt x="8" y="153"/>
                </a:cubicBezTo>
                <a:cubicBezTo>
                  <a:pt x="8" y="153"/>
                  <a:pt x="9" y="153"/>
                  <a:pt x="9" y="153"/>
                </a:cubicBezTo>
                <a:cubicBezTo>
                  <a:pt x="9" y="153"/>
                  <a:pt x="9" y="153"/>
                  <a:pt x="9" y="153"/>
                </a:cubicBezTo>
                <a:cubicBezTo>
                  <a:pt x="10" y="154"/>
                  <a:pt x="11" y="154"/>
                  <a:pt x="12" y="155"/>
                </a:cubicBezTo>
                <a:cubicBezTo>
                  <a:pt x="12" y="155"/>
                  <a:pt x="12" y="155"/>
                  <a:pt x="12" y="155"/>
                </a:cubicBezTo>
                <a:cubicBezTo>
                  <a:pt x="13" y="155"/>
                  <a:pt x="14" y="156"/>
                  <a:pt x="14" y="156"/>
                </a:cubicBezTo>
                <a:cubicBezTo>
                  <a:pt x="14" y="156"/>
                  <a:pt x="14" y="156"/>
                  <a:pt x="14" y="156"/>
                </a:cubicBezTo>
                <a:cubicBezTo>
                  <a:pt x="10" y="153"/>
                  <a:pt x="7" y="151"/>
                  <a:pt x="6" y="149"/>
                </a:cubicBezTo>
                <a:cubicBezTo>
                  <a:pt x="6" y="149"/>
                  <a:pt x="6" y="149"/>
                  <a:pt x="6" y="149"/>
                </a:cubicBezTo>
                <a:cubicBezTo>
                  <a:pt x="5" y="148"/>
                  <a:pt x="4" y="147"/>
                  <a:pt x="4" y="144"/>
                </a:cubicBezTo>
                <a:cubicBezTo>
                  <a:pt x="4" y="144"/>
                  <a:pt x="4" y="144"/>
                  <a:pt x="4" y="144"/>
                </a:cubicBezTo>
                <a:cubicBezTo>
                  <a:pt x="4" y="144"/>
                  <a:pt x="4" y="143"/>
                  <a:pt x="5" y="142"/>
                </a:cubicBezTo>
                <a:cubicBezTo>
                  <a:pt x="5" y="142"/>
                  <a:pt x="5" y="142"/>
                  <a:pt x="5" y="142"/>
                </a:cubicBezTo>
                <a:cubicBezTo>
                  <a:pt x="6" y="140"/>
                  <a:pt x="8" y="140"/>
                  <a:pt x="9" y="141"/>
                </a:cubicBezTo>
                <a:cubicBezTo>
                  <a:pt x="9" y="141"/>
                  <a:pt x="9" y="141"/>
                  <a:pt x="9" y="141"/>
                </a:cubicBezTo>
                <a:cubicBezTo>
                  <a:pt x="105" y="196"/>
                  <a:pt x="105" y="196"/>
                  <a:pt x="105" y="196"/>
                </a:cubicBezTo>
                <a:cubicBezTo>
                  <a:pt x="53" y="164"/>
                  <a:pt x="13" y="139"/>
                  <a:pt x="4" y="132"/>
                </a:cubicBezTo>
                <a:cubicBezTo>
                  <a:pt x="4" y="132"/>
                  <a:pt x="4" y="132"/>
                  <a:pt x="4" y="132"/>
                </a:cubicBezTo>
                <a:cubicBezTo>
                  <a:pt x="3" y="131"/>
                  <a:pt x="3" y="131"/>
                  <a:pt x="2" y="130"/>
                </a:cubicBezTo>
                <a:cubicBezTo>
                  <a:pt x="2" y="130"/>
                  <a:pt x="2" y="130"/>
                  <a:pt x="2" y="130"/>
                </a:cubicBezTo>
                <a:cubicBezTo>
                  <a:pt x="2" y="130"/>
                  <a:pt x="1" y="129"/>
                  <a:pt x="1" y="128"/>
                </a:cubicBezTo>
                <a:cubicBezTo>
                  <a:pt x="1" y="128"/>
                  <a:pt x="1" y="128"/>
                  <a:pt x="1" y="128"/>
                </a:cubicBezTo>
                <a:cubicBezTo>
                  <a:pt x="1" y="128"/>
                  <a:pt x="1" y="128"/>
                  <a:pt x="1" y="128"/>
                </a:cubicBezTo>
                <a:cubicBezTo>
                  <a:pt x="1" y="128"/>
                  <a:pt x="1" y="128"/>
                  <a:pt x="1" y="128"/>
                </a:cubicBezTo>
                <a:cubicBezTo>
                  <a:pt x="1" y="128"/>
                  <a:pt x="1" y="128"/>
                  <a:pt x="1" y="128"/>
                </a:cubicBezTo>
                <a:cubicBezTo>
                  <a:pt x="1" y="127"/>
                  <a:pt x="1" y="126"/>
                  <a:pt x="3" y="125"/>
                </a:cubicBezTo>
                <a:cubicBezTo>
                  <a:pt x="3" y="125"/>
                  <a:pt x="3" y="125"/>
                  <a:pt x="3" y="125"/>
                </a:cubicBezTo>
                <a:cubicBezTo>
                  <a:pt x="4" y="124"/>
                  <a:pt x="4" y="124"/>
                  <a:pt x="5" y="124"/>
                </a:cubicBezTo>
                <a:cubicBezTo>
                  <a:pt x="5" y="124"/>
                  <a:pt x="5" y="124"/>
                  <a:pt x="5" y="124"/>
                </a:cubicBezTo>
                <a:cubicBezTo>
                  <a:pt x="6" y="124"/>
                  <a:pt x="6" y="124"/>
                  <a:pt x="7" y="124"/>
                </a:cubicBezTo>
                <a:cubicBezTo>
                  <a:pt x="7" y="124"/>
                  <a:pt x="7" y="124"/>
                  <a:pt x="7" y="124"/>
                </a:cubicBezTo>
                <a:cubicBezTo>
                  <a:pt x="7" y="124"/>
                  <a:pt x="28" y="137"/>
                  <a:pt x="60" y="155"/>
                </a:cubicBezTo>
                <a:cubicBezTo>
                  <a:pt x="60" y="155"/>
                  <a:pt x="60" y="155"/>
                  <a:pt x="60" y="155"/>
                </a:cubicBezTo>
                <a:cubicBezTo>
                  <a:pt x="86" y="170"/>
                  <a:pt x="119" y="189"/>
                  <a:pt x="154" y="209"/>
                </a:cubicBezTo>
                <a:cubicBezTo>
                  <a:pt x="154" y="209"/>
                  <a:pt x="154" y="209"/>
                  <a:pt x="154" y="209"/>
                </a:cubicBezTo>
                <a:cubicBezTo>
                  <a:pt x="90" y="169"/>
                  <a:pt x="31" y="133"/>
                  <a:pt x="13" y="120"/>
                </a:cubicBezTo>
                <a:cubicBezTo>
                  <a:pt x="13" y="120"/>
                  <a:pt x="13" y="120"/>
                  <a:pt x="13" y="120"/>
                </a:cubicBezTo>
                <a:cubicBezTo>
                  <a:pt x="10" y="117"/>
                  <a:pt x="8" y="116"/>
                  <a:pt x="7" y="115"/>
                </a:cubicBezTo>
                <a:cubicBezTo>
                  <a:pt x="7" y="115"/>
                  <a:pt x="7" y="115"/>
                  <a:pt x="7" y="115"/>
                </a:cubicBezTo>
                <a:cubicBezTo>
                  <a:pt x="6" y="114"/>
                  <a:pt x="6" y="114"/>
                  <a:pt x="5" y="112"/>
                </a:cubicBezTo>
                <a:cubicBezTo>
                  <a:pt x="5" y="112"/>
                  <a:pt x="5" y="112"/>
                  <a:pt x="5" y="112"/>
                </a:cubicBezTo>
                <a:cubicBezTo>
                  <a:pt x="5" y="112"/>
                  <a:pt x="5" y="112"/>
                  <a:pt x="5" y="111"/>
                </a:cubicBezTo>
                <a:cubicBezTo>
                  <a:pt x="5" y="111"/>
                  <a:pt x="5" y="111"/>
                  <a:pt x="5" y="111"/>
                </a:cubicBezTo>
                <a:cubicBezTo>
                  <a:pt x="5" y="111"/>
                  <a:pt x="6" y="110"/>
                  <a:pt x="6" y="110"/>
                </a:cubicBezTo>
                <a:cubicBezTo>
                  <a:pt x="6" y="110"/>
                  <a:pt x="6" y="110"/>
                  <a:pt x="6" y="110"/>
                </a:cubicBezTo>
                <a:cubicBezTo>
                  <a:pt x="6" y="110"/>
                  <a:pt x="6" y="110"/>
                  <a:pt x="6" y="110"/>
                </a:cubicBezTo>
                <a:cubicBezTo>
                  <a:pt x="7" y="108"/>
                  <a:pt x="9" y="108"/>
                  <a:pt x="10" y="108"/>
                </a:cubicBezTo>
                <a:cubicBezTo>
                  <a:pt x="10" y="108"/>
                  <a:pt x="10" y="108"/>
                  <a:pt x="10" y="108"/>
                </a:cubicBezTo>
                <a:cubicBezTo>
                  <a:pt x="13" y="108"/>
                  <a:pt x="15" y="109"/>
                  <a:pt x="19" y="110"/>
                </a:cubicBezTo>
                <a:cubicBezTo>
                  <a:pt x="19" y="110"/>
                  <a:pt x="19" y="110"/>
                  <a:pt x="19" y="110"/>
                </a:cubicBezTo>
                <a:cubicBezTo>
                  <a:pt x="22" y="112"/>
                  <a:pt x="27" y="114"/>
                  <a:pt x="33" y="117"/>
                </a:cubicBezTo>
                <a:cubicBezTo>
                  <a:pt x="33" y="117"/>
                  <a:pt x="33" y="117"/>
                  <a:pt x="33" y="117"/>
                </a:cubicBezTo>
                <a:cubicBezTo>
                  <a:pt x="35" y="118"/>
                  <a:pt x="39" y="120"/>
                  <a:pt x="42" y="121"/>
                </a:cubicBezTo>
                <a:cubicBezTo>
                  <a:pt x="42" y="121"/>
                  <a:pt x="42" y="121"/>
                  <a:pt x="42" y="121"/>
                </a:cubicBezTo>
                <a:cubicBezTo>
                  <a:pt x="36" y="118"/>
                  <a:pt x="30" y="114"/>
                  <a:pt x="26" y="111"/>
                </a:cubicBezTo>
                <a:cubicBezTo>
                  <a:pt x="26" y="111"/>
                  <a:pt x="26" y="111"/>
                  <a:pt x="26" y="111"/>
                </a:cubicBezTo>
                <a:cubicBezTo>
                  <a:pt x="15" y="104"/>
                  <a:pt x="7" y="99"/>
                  <a:pt x="4" y="95"/>
                </a:cubicBezTo>
                <a:cubicBezTo>
                  <a:pt x="4" y="95"/>
                  <a:pt x="4" y="95"/>
                  <a:pt x="4" y="95"/>
                </a:cubicBezTo>
                <a:cubicBezTo>
                  <a:pt x="3" y="94"/>
                  <a:pt x="2" y="94"/>
                  <a:pt x="2" y="91"/>
                </a:cubicBezTo>
                <a:cubicBezTo>
                  <a:pt x="2" y="91"/>
                  <a:pt x="2" y="91"/>
                  <a:pt x="2" y="91"/>
                </a:cubicBezTo>
                <a:cubicBezTo>
                  <a:pt x="2" y="91"/>
                  <a:pt x="2" y="89"/>
                  <a:pt x="3" y="88"/>
                </a:cubicBezTo>
                <a:cubicBezTo>
                  <a:pt x="3" y="88"/>
                  <a:pt x="3" y="88"/>
                  <a:pt x="3" y="88"/>
                </a:cubicBezTo>
                <a:cubicBezTo>
                  <a:pt x="4" y="87"/>
                  <a:pt x="6" y="87"/>
                  <a:pt x="8" y="88"/>
                </a:cubicBezTo>
                <a:cubicBezTo>
                  <a:pt x="8" y="88"/>
                  <a:pt x="8" y="88"/>
                  <a:pt x="8" y="88"/>
                </a:cubicBezTo>
                <a:cubicBezTo>
                  <a:pt x="243" y="225"/>
                  <a:pt x="243" y="225"/>
                  <a:pt x="243" y="225"/>
                </a:cubicBezTo>
                <a:cubicBezTo>
                  <a:pt x="235" y="221"/>
                  <a:pt x="227" y="216"/>
                  <a:pt x="219" y="211"/>
                </a:cubicBezTo>
                <a:cubicBezTo>
                  <a:pt x="219" y="211"/>
                  <a:pt x="219" y="211"/>
                  <a:pt x="219" y="211"/>
                </a:cubicBezTo>
                <a:cubicBezTo>
                  <a:pt x="147" y="169"/>
                  <a:pt x="66" y="122"/>
                  <a:pt x="28" y="98"/>
                </a:cubicBezTo>
                <a:cubicBezTo>
                  <a:pt x="28" y="98"/>
                  <a:pt x="28" y="98"/>
                  <a:pt x="28" y="98"/>
                </a:cubicBezTo>
                <a:cubicBezTo>
                  <a:pt x="17" y="91"/>
                  <a:pt x="10" y="86"/>
                  <a:pt x="7" y="83"/>
                </a:cubicBezTo>
                <a:cubicBezTo>
                  <a:pt x="7" y="83"/>
                  <a:pt x="7" y="83"/>
                  <a:pt x="7" y="83"/>
                </a:cubicBezTo>
                <a:cubicBezTo>
                  <a:pt x="6" y="82"/>
                  <a:pt x="5" y="82"/>
                  <a:pt x="5" y="79"/>
                </a:cubicBezTo>
                <a:cubicBezTo>
                  <a:pt x="5" y="79"/>
                  <a:pt x="5" y="79"/>
                  <a:pt x="5" y="79"/>
                </a:cubicBezTo>
                <a:cubicBezTo>
                  <a:pt x="5" y="78"/>
                  <a:pt x="5" y="77"/>
                  <a:pt x="6" y="76"/>
                </a:cubicBezTo>
                <a:cubicBezTo>
                  <a:pt x="6" y="76"/>
                  <a:pt x="6" y="76"/>
                  <a:pt x="6" y="76"/>
                </a:cubicBezTo>
                <a:cubicBezTo>
                  <a:pt x="6" y="76"/>
                  <a:pt x="6" y="76"/>
                  <a:pt x="6" y="76"/>
                </a:cubicBezTo>
                <a:cubicBezTo>
                  <a:pt x="7" y="75"/>
                  <a:pt x="8" y="75"/>
                  <a:pt x="9" y="75"/>
                </a:cubicBezTo>
                <a:cubicBezTo>
                  <a:pt x="9" y="75"/>
                  <a:pt x="9" y="75"/>
                  <a:pt x="9" y="75"/>
                </a:cubicBezTo>
                <a:cubicBezTo>
                  <a:pt x="11" y="75"/>
                  <a:pt x="11" y="75"/>
                  <a:pt x="12" y="76"/>
                </a:cubicBezTo>
                <a:cubicBezTo>
                  <a:pt x="12" y="76"/>
                  <a:pt x="12" y="76"/>
                  <a:pt x="12" y="76"/>
                </a:cubicBezTo>
                <a:cubicBezTo>
                  <a:pt x="13" y="76"/>
                  <a:pt x="14" y="77"/>
                  <a:pt x="15" y="78"/>
                </a:cubicBezTo>
                <a:cubicBezTo>
                  <a:pt x="15" y="78"/>
                  <a:pt x="15" y="78"/>
                  <a:pt x="15" y="78"/>
                </a:cubicBezTo>
                <a:cubicBezTo>
                  <a:pt x="18" y="79"/>
                  <a:pt x="22" y="81"/>
                  <a:pt x="27" y="84"/>
                </a:cubicBezTo>
                <a:cubicBezTo>
                  <a:pt x="27" y="84"/>
                  <a:pt x="27" y="84"/>
                  <a:pt x="27" y="84"/>
                </a:cubicBezTo>
                <a:cubicBezTo>
                  <a:pt x="36" y="89"/>
                  <a:pt x="50" y="96"/>
                  <a:pt x="65" y="105"/>
                </a:cubicBezTo>
                <a:cubicBezTo>
                  <a:pt x="65" y="105"/>
                  <a:pt x="65" y="105"/>
                  <a:pt x="65" y="105"/>
                </a:cubicBezTo>
                <a:cubicBezTo>
                  <a:pt x="91" y="120"/>
                  <a:pt x="122" y="138"/>
                  <a:pt x="155" y="157"/>
                </a:cubicBezTo>
                <a:cubicBezTo>
                  <a:pt x="155" y="157"/>
                  <a:pt x="155" y="157"/>
                  <a:pt x="155" y="157"/>
                </a:cubicBezTo>
                <a:cubicBezTo>
                  <a:pt x="2" y="62"/>
                  <a:pt x="2" y="62"/>
                  <a:pt x="2" y="62"/>
                </a:cubicBezTo>
                <a:cubicBezTo>
                  <a:pt x="1" y="60"/>
                  <a:pt x="0" y="58"/>
                  <a:pt x="1" y="56"/>
                </a:cubicBezTo>
                <a:cubicBezTo>
                  <a:pt x="1" y="56"/>
                  <a:pt x="1" y="56"/>
                  <a:pt x="1" y="56"/>
                </a:cubicBezTo>
                <a:cubicBezTo>
                  <a:pt x="2" y="54"/>
                  <a:pt x="4" y="54"/>
                  <a:pt x="5" y="54"/>
                </a:cubicBezTo>
                <a:cubicBezTo>
                  <a:pt x="5" y="54"/>
                  <a:pt x="5" y="54"/>
                  <a:pt x="5" y="54"/>
                </a:cubicBezTo>
                <a:cubicBezTo>
                  <a:pt x="7" y="55"/>
                  <a:pt x="9" y="55"/>
                  <a:pt x="12" y="57"/>
                </a:cubicBezTo>
                <a:cubicBezTo>
                  <a:pt x="12" y="57"/>
                  <a:pt x="12" y="57"/>
                  <a:pt x="12" y="57"/>
                </a:cubicBezTo>
                <a:cubicBezTo>
                  <a:pt x="15" y="58"/>
                  <a:pt x="19" y="60"/>
                  <a:pt x="23" y="62"/>
                </a:cubicBezTo>
                <a:cubicBezTo>
                  <a:pt x="23" y="62"/>
                  <a:pt x="23" y="62"/>
                  <a:pt x="23" y="62"/>
                </a:cubicBezTo>
                <a:cubicBezTo>
                  <a:pt x="32" y="67"/>
                  <a:pt x="45" y="74"/>
                  <a:pt x="59" y="82"/>
                </a:cubicBezTo>
                <a:cubicBezTo>
                  <a:pt x="59" y="82"/>
                  <a:pt x="59" y="82"/>
                  <a:pt x="59" y="82"/>
                </a:cubicBezTo>
                <a:cubicBezTo>
                  <a:pt x="88" y="98"/>
                  <a:pt x="125" y="120"/>
                  <a:pt x="163" y="143"/>
                </a:cubicBezTo>
                <a:cubicBezTo>
                  <a:pt x="163" y="143"/>
                  <a:pt x="163" y="143"/>
                  <a:pt x="163" y="143"/>
                </a:cubicBezTo>
                <a:cubicBezTo>
                  <a:pt x="7" y="45"/>
                  <a:pt x="7" y="45"/>
                  <a:pt x="7" y="45"/>
                </a:cubicBezTo>
                <a:cubicBezTo>
                  <a:pt x="5" y="44"/>
                  <a:pt x="5" y="42"/>
                  <a:pt x="6" y="40"/>
                </a:cubicBezTo>
                <a:cubicBezTo>
                  <a:pt x="6" y="40"/>
                  <a:pt x="6" y="40"/>
                  <a:pt x="6" y="40"/>
                </a:cubicBezTo>
                <a:cubicBezTo>
                  <a:pt x="7" y="39"/>
                  <a:pt x="9" y="38"/>
                  <a:pt x="11" y="39"/>
                </a:cubicBezTo>
                <a:cubicBezTo>
                  <a:pt x="11" y="39"/>
                  <a:pt x="11" y="39"/>
                  <a:pt x="11" y="39"/>
                </a:cubicBezTo>
                <a:cubicBezTo>
                  <a:pt x="187" y="139"/>
                  <a:pt x="187" y="139"/>
                  <a:pt x="187" y="139"/>
                </a:cubicBezTo>
                <a:cubicBezTo>
                  <a:pt x="158" y="122"/>
                  <a:pt x="158" y="122"/>
                  <a:pt x="158" y="122"/>
                </a:cubicBezTo>
                <a:cubicBezTo>
                  <a:pt x="80" y="74"/>
                  <a:pt x="9" y="29"/>
                  <a:pt x="6" y="27"/>
                </a:cubicBezTo>
                <a:cubicBezTo>
                  <a:pt x="6" y="27"/>
                  <a:pt x="6" y="27"/>
                  <a:pt x="6" y="27"/>
                </a:cubicBezTo>
                <a:cubicBezTo>
                  <a:pt x="6" y="27"/>
                  <a:pt x="6" y="27"/>
                  <a:pt x="6" y="27"/>
                </a:cubicBezTo>
                <a:cubicBezTo>
                  <a:pt x="6" y="27"/>
                  <a:pt x="6" y="27"/>
                  <a:pt x="6" y="26"/>
                </a:cubicBezTo>
                <a:cubicBezTo>
                  <a:pt x="6" y="26"/>
                  <a:pt x="6" y="26"/>
                  <a:pt x="6" y="26"/>
                </a:cubicBezTo>
                <a:cubicBezTo>
                  <a:pt x="6" y="26"/>
                  <a:pt x="6" y="26"/>
                  <a:pt x="6" y="26"/>
                </a:cubicBezTo>
                <a:cubicBezTo>
                  <a:pt x="6" y="26"/>
                  <a:pt x="6" y="26"/>
                  <a:pt x="6" y="26"/>
                </a:cubicBezTo>
                <a:cubicBezTo>
                  <a:pt x="6" y="26"/>
                  <a:pt x="6" y="26"/>
                  <a:pt x="6" y="26"/>
                </a:cubicBezTo>
                <a:cubicBezTo>
                  <a:pt x="6" y="26"/>
                  <a:pt x="6" y="26"/>
                  <a:pt x="6" y="26"/>
                </a:cubicBezTo>
                <a:cubicBezTo>
                  <a:pt x="6" y="26"/>
                  <a:pt x="6" y="26"/>
                  <a:pt x="6" y="26"/>
                </a:cubicBezTo>
                <a:cubicBezTo>
                  <a:pt x="6" y="26"/>
                  <a:pt x="6" y="26"/>
                  <a:pt x="6" y="26"/>
                </a:cubicBezTo>
                <a:cubicBezTo>
                  <a:pt x="6" y="26"/>
                  <a:pt x="6" y="26"/>
                  <a:pt x="6" y="26"/>
                </a:cubicBezTo>
                <a:cubicBezTo>
                  <a:pt x="6" y="26"/>
                  <a:pt x="6" y="26"/>
                  <a:pt x="6" y="26"/>
                </a:cubicBezTo>
                <a:cubicBezTo>
                  <a:pt x="6" y="26"/>
                  <a:pt x="6" y="26"/>
                  <a:pt x="6" y="26"/>
                </a:cubicBezTo>
                <a:cubicBezTo>
                  <a:pt x="6" y="26"/>
                  <a:pt x="6" y="26"/>
                  <a:pt x="6" y="26"/>
                </a:cubicBezTo>
                <a:cubicBezTo>
                  <a:pt x="6" y="26"/>
                  <a:pt x="6" y="26"/>
                  <a:pt x="6" y="26"/>
                </a:cubicBezTo>
                <a:cubicBezTo>
                  <a:pt x="6" y="26"/>
                  <a:pt x="6" y="26"/>
                  <a:pt x="6" y="26"/>
                </a:cubicBezTo>
                <a:cubicBezTo>
                  <a:pt x="6" y="26"/>
                  <a:pt x="6" y="26"/>
                  <a:pt x="6" y="26"/>
                </a:cubicBezTo>
                <a:cubicBezTo>
                  <a:pt x="6" y="26"/>
                  <a:pt x="6" y="26"/>
                  <a:pt x="6" y="26"/>
                </a:cubicBezTo>
                <a:cubicBezTo>
                  <a:pt x="5" y="26"/>
                  <a:pt x="5" y="26"/>
                  <a:pt x="5" y="26"/>
                </a:cubicBezTo>
                <a:cubicBezTo>
                  <a:pt x="5" y="26"/>
                  <a:pt x="5" y="26"/>
                  <a:pt x="5" y="26"/>
                </a:cubicBezTo>
                <a:cubicBezTo>
                  <a:pt x="5" y="26"/>
                  <a:pt x="5" y="26"/>
                  <a:pt x="5" y="26"/>
                </a:cubicBezTo>
                <a:cubicBezTo>
                  <a:pt x="5" y="26"/>
                  <a:pt x="5" y="26"/>
                  <a:pt x="5" y="26"/>
                </a:cubicBezTo>
                <a:cubicBezTo>
                  <a:pt x="5" y="26"/>
                  <a:pt x="5" y="25"/>
                  <a:pt x="4" y="24"/>
                </a:cubicBezTo>
                <a:cubicBezTo>
                  <a:pt x="4" y="24"/>
                  <a:pt x="4" y="24"/>
                  <a:pt x="4" y="24"/>
                </a:cubicBezTo>
                <a:cubicBezTo>
                  <a:pt x="4" y="24"/>
                  <a:pt x="4" y="24"/>
                  <a:pt x="4" y="24"/>
                </a:cubicBezTo>
                <a:cubicBezTo>
                  <a:pt x="4" y="24"/>
                  <a:pt x="4" y="24"/>
                  <a:pt x="4" y="24"/>
                </a:cubicBezTo>
                <a:cubicBezTo>
                  <a:pt x="4" y="24"/>
                  <a:pt x="4" y="24"/>
                  <a:pt x="4" y="24"/>
                </a:cubicBezTo>
                <a:cubicBezTo>
                  <a:pt x="4" y="24"/>
                  <a:pt x="4" y="24"/>
                  <a:pt x="4" y="24"/>
                </a:cubicBezTo>
                <a:cubicBezTo>
                  <a:pt x="4" y="24"/>
                  <a:pt x="4" y="24"/>
                  <a:pt x="4" y="24"/>
                </a:cubicBezTo>
                <a:cubicBezTo>
                  <a:pt x="4" y="24"/>
                  <a:pt x="4" y="24"/>
                  <a:pt x="4" y="24"/>
                </a:cubicBezTo>
                <a:cubicBezTo>
                  <a:pt x="4" y="23"/>
                  <a:pt x="4" y="23"/>
                  <a:pt x="4" y="22"/>
                </a:cubicBezTo>
                <a:cubicBezTo>
                  <a:pt x="4" y="22"/>
                  <a:pt x="4" y="22"/>
                  <a:pt x="4" y="22"/>
                </a:cubicBezTo>
                <a:cubicBezTo>
                  <a:pt x="4" y="22"/>
                  <a:pt x="4" y="22"/>
                  <a:pt x="4" y="22"/>
                </a:cubicBezTo>
                <a:cubicBezTo>
                  <a:pt x="4" y="22"/>
                  <a:pt x="4" y="22"/>
                  <a:pt x="4" y="22"/>
                </a:cubicBezTo>
                <a:cubicBezTo>
                  <a:pt x="5" y="22"/>
                  <a:pt x="5" y="22"/>
                  <a:pt x="5" y="22"/>
                </a:cubicBezTo>
                <a:cubicBezTo>
                  <a:pt x="5" y="22"/>
                  <a:pt x="5" y="22"/>
                  <a:pt x="5" y="22"/>
                </a:cubicBezTo>
                <a:cubicBezTo>
                  <a:pt x="5" y="22"/>
                  <a:pt x="5" y="22"/>
                  <a:pt x="5" y="22"/>
                </a:cubicBezTo>
                <a:cubicBezTo>
                  <a:pt x="5" y="22"/>
                  <a:pt x="5" y="22"/>
                  <a:pt x="5" y="22"/>
                </a:cubicBezTo>
                <a:cubicBezTo>
                  <a:pt x="5" y="22"/>
                  <a:pt x="5" y="22"/>
                  <a:pt x="5" y="22"/>
                </a:cubicBezTo>
                <a:cubicBezTo>
                  <a:pt x="5" y="22"/>
                  <a:pt x="5" y="22"/>
                  <a:pt x="5" y="22"/>
                </a:cubicBezTo>
                <a:cubicBezTo>
                  <a:pt x="5" y="22"/>
                  <a:pt x="5" y="22"/>
                  <a:pt x="5" y="22"/>
                </a:cubicBezTo>
                <a:cubicBezTo>
                  <a:pt x="5" y="22"/>
                  <a:pt x="5" y="22"/>
                  <a:pt x="5" y="22"/>
                </a:cubicBezTo>
                <a:cubicBezTo>
                  <a:pt x="5" y="22"/>
                  <a:pt x="5" y="22"/>
                  <a:pt x="5" y="22"/>
                </a:cubicBezTo>
                <a:cubicBezTo>
                  <a:pt x="5" y="22"/>
                  <a:pt x="5" y="22"/>
                  <a:pt x="5" y="22"/>
                </a:cubicBezTo>
                <a:cubicBezTo>
                  <a:pt x="5" y="22"/>
                  <a:pt x="5" y="22"/>
                  <a:pt x="5" y="22"/>
                </a:cubicBezTo>
                <a:cubicBezTo>
                  <a:pt x="5" y="22"/>
                  <a:pt x="5" y="22"/>
                  <a:pt x="5" y="22"/>
                </a:cubicBezTo>
                <a:cubicBezTo>
                  <a:pt x="5" y="22"/>
                  <a:pt x="5" y="22"/>
                  <a:pt x="5" y="22"/>
                </a:cubicBezTo>
                <a:cubicBezTo>
                  <a:pt x="5" y="22"/>
                  <a:pt x="5" y="22"/>
                  <a:pt x="5" y="22"/>
                </a:cubicBezTo>
                <a:cubicBezTo>
                  <a:pt x="5" y="22"/>
                  <a:pt x="5" y="22"/>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6" y="20"/>
                  <a:pt x="6" y="20"/>
                  <a:pt x="7" y="20"/>
                </a:cubicBezTo>
                <a:cubicBezTo>
                  <a:pt x="7" y="20"/>
                  <a:pt x="7" y="20"/>
                  <a:pt x="7" y="20"/>
                </a:cubicBezTo>
                <a:cubicBezTo>
                  <a:pt x="7" y="20"/>
                  <a:pt x="7" y="20"/>
                  <a:pt x="7" y="20"/>
                </a:cubicBezTo>
                <a:cubicBezTo>
                  <a:pt x="7" y="20"/>
                  <a:pt x="7" y="20"/>
                  <a:pt x="7" y="20"/>
                </a:cubicBezTo>
                <a:cubicBezTo>
                  <a:pt x="7" y="20"/>
                  <a:pt x="7" y="20"/>
                  <a:pt x="7" y="20"/>
                </a:cubicBezTo>
                <a:cubicBezTo>
                  <a:pt x="7" y="20"/>
                  <a:pt x="7" y="20"/>
                  <a:pt x="7" y="20"/>
                </a:cubicBezTo>
                <a:cubicBezTo>
                  <a:pt x="8" y="20"/>
                  <a:pt x="9" y="20"/>
                  <a:pt x="9" y="20"/>
                </a:cubicBezTo>
                <a:cubicBezTo>
                  <a:pt x="9" y="20"/>
                  <a:pt x="9" y="20"/>
                  <a:pt x="9" y="20"/>
                </a:cubicBezTo>
                <a:cubicBezTo>
                  <a:pt x="9" y="20"/>
                  <a:pt x="9" y="20"/>
                  <a:pt x="9" y="20"/>
                </a:cubicBezTo>
                <a:cubicBezTo>
                  <a:pt x="9" y="20"/>
                  <a:pt x="9" y="20"/>
                  <a:pt x="9" y="20"/>
                </a:cubicBezTo>
                <a:cubicBezTo>
                  <a:pt x="9" y="20"/>
                  <a:pt x="9" y="20"/>
                  <a:pt x="9" y="20"/>
                </a:cubicBezTo>
                <a:cubicBezTo>
                  <a:pt x="9" y="20"/>
                  <a:pt x="9" y="20"/>
                  <a:pt x="9" y="20"/>
                </a:cubicBezTo>
                <a:cubicBezTo>
                  <a:pt x="10" y="20"/>
                  <a:pt x="10" y="20"/>
                  <a:pt x="10" y="20"/>
                </a:cubicBezTo>
                <a:cubicBezTo>
                  <a:pt x="10" y="20"/>
                  <a:pt x="10" y="20"/>
                  <a:pt x="10" y="20"/>
                </a:cubicBezTo>
                <a:cubicBezTo>
                  <a:pt x="162" y="115"/>
                  <a:pt x="162" y="115"/>
                  <a:pt x="162" y="115"/>
                </a:cubicBezTo>
                <a:cubicBezTo>
                  <a:pt x="229" y="156"/>
                  <a:pt x="300" y="199"/>
                  <a:pt x="336" y="218"/>
                </a:cubicBezTo>
                <a:cubicBezTo>
                  <a:pt x="336" y="218"/>
                  <a:pt x="336" y="218"/>
                  <a:pt x="336" y="218"/>
                </a:cubicBezTo>
                <a:cubicBezTo>
                  <a:pt x="329" y="213"/>
                  <a:pt x="319" y="207"/>
                  <a:pt x="309" y="201"/>
                </a:cubicBezTo>
                <a:cubicBezTo>
                  <a:pt x="309" y="201"/>
                  <a:pt x="309" y="201"/>
                  <a:pt x="309" y="201"/>
                </a:cubicBezTo>
                <a:cubicBezTo>
                  <a:pt x="280" y="182"/>
                  <a:pt x="241" y="159"/>
                  <a:pt x="200" y="135"/>
                </a:cubicBezTo>
                <a:cubicBezTo>
                  <a:pt x="200" y="135"/>
                  <a:pt x="200" y="135"/>
                  <a:pt x="200" y="135"/>
                </a:cubicBezTo>
                <a:cubicBezTo>
                  <a:pt x="119" y="86"/>
                  <a:pt x="32" y="35"/>
                  <a:pt x="8" y="18"/>
                </a:cubicBezTo>
                <a:cubicBezTo>
                  <a:pt x="8" y="18"/>
                  <a:pt x="8" y="18"/>
                  <a:pt x="8" y="18"/>
                </a:cubicBezTo>
                <a:cubicBezTo>
                  <a:pt x="5" y="16"/>
                  <a:pt x="3" y="14"/>
                  <a:pt x="2" y="13"/>
                </a:cubicBezTo>
                <a:cubicBezTo>
                  <a:pt x="2" y="13"/>
                  <a:pt x="2" y="13"/>
                  <a:pt x="2" y="13"/>
                </a:cubicBezTo>
                <a:cubicBezTo>
                  <a:pt x="2" y="12"/>
                  <a:pt x="1" y="12"/>
                  <a:pt x="1" y="10"/>
                </a:cubicBezTo>
                <a:cubicBezTo>
                  <a:pt x="1" y="10"/>
                  <a:pt x="1" y="10"/>
                  <a:pt x="1" y="10"/>
                </a:cubicBezTo>
                <a:cubicBezTo>
                  <a:pt x="1" y="10"/>
                  <a:pt x="1" y="9"/>
                  <a:pt x="1" y="8"/>
                </a:cubicBezTo>
                <a:cubicBezTo>
                  <a:pt x="1" y="8"/>
                  <a:pt x="1" y="8"/>
                  <a:pt x="1" y="8"/>
                </a:cubicBezTo>
                <a:cubicBezTo>
                  <a:pt x="1" y="8"/>
                  <a:pt x="1" y="8"/>
                  <a:pt x="1" y="8"/>
                </a:cubicBezTo>
                <a:cubicBezTo>
                  <a:pt x="2" y="8"/>
                  <a:pt x="2" y="8"/>
                  <a:pt x="2" y="8"/>
                </a:cubicBezTo>
                <a:cubicBezTo>
                  <a:pt x="2" y="8"/>
                  <a:pt x="2" y="8"/>
                  <a:pt x="2" y="8"/>
                </a:cubicBezTo>
                <a:cubicBezTo>
                  <a:pt x="2" y="8"/>
                  <a:pt x="2" y="8"/>
                  <a:pt x="2" y="8"/>
                </a:cubicBezTo>
                <a:cubicBezTo>
                  <a:pt x="2" y="8"/>
                  <a:pt x="2" y="8"/>
                  <a:pt x="2" y="8"/>
                </a:cubicBezTo>
                <a:cubicBezTo>
                  <a:pt x="2" y="8"/>
                  <a:pt x="2" y="8"/>
                  <a:pt x="2" y="8"/>
                </a:cubicBezTo>
                <a:cubicBezTo>
                  <a:pt x="2" y="8"/>
                  <a:pt x="2" y="8"/>
                  <a:pt x="2" y="8"/>
                </a:cubicBezTo>
                <a:cubicBezTo>
                  <a:pt x="2" y="8"/>
                  <a:pt x="2" y="7"/>
                  <a:pt x="2" y="7"/>
                </a:cubicBezTo>
                <a:cubicBezTo>
                  <a:pt x="2" y="7"/>
                  <a:pt x="2" y="7"/>
                  <a:pt x="2" y="7"/>
                </a:cubicBezTo>
                <a:cubicBezTo>
                  <a:pt x="3" y="6"/>
                  <a:pt x="4" y="6"/>
                  <a:pt x="5" y="6"/>
                </a:cubicBezTo>
                <a:cubicBezTo>
                  <a:pt x="5" y="6"/>
                  <a:pt x="5" y="6"/>
                  <a:pt x="5" y="6"/>
                </a:cubicBezTo>
                <a:cubicBezTo>
                  <a:pt x="8" y="6"/>
                  <a:pt x="9" y="7"/>
                  <a:pt x="13" y="9"/>
                </a:cubicBezTo>
                <a:cubicBezTo>
                  <a:pt x="13" y="9"/>
                  <a:pt x="13" y="9"/>
                  <a:pt x="13" y="9"/>
                </a:cubicBezTo>
                <a:cubicBezTo>
                  <a:pt x="16" y="10"/>
                  <a:pt x="20" y="12"/>
                  <a:pt x="26" y="15"/>
                </a:cubicBezTo>
                <a:cubicBezTo>
                  <a:pt x="26" y="15"/>
                  <a:pt x="26" y="15"/>
                  <a:pt x="26" y="15"/>
                </a:cubicBezTo>
                <a:cubicBezTo>
                  <a:pt x="36" y="20"/>
                  <a:pt x="49" y="28"/>
                  <a:pt x="65" y="37"/>
                </a:cubicBezTo>
                <a:cubicBezTo>
                  <a:pt x="65" y="37"/>
                  <a:pt x="65" y="37"/>
                  <a:pt x="65" y="37"/>
                </a:cubicBezTo>
                <a:cubicBezTo>
                  <a:pt x="18" y="8"/>
                  <a:pt x="18" y="8"/>
                  <a:pt x="18" y="8"/>
                </a:cubicBezTo>
                <a:cubicBezTo>
                  <a:pt x="16" y="7"/>
                  <a:pt x="16" y="4"/>
                  <a:pt x="17" y="3"/>
                </a:cubicBezTo>
                <a:cubicBezTo>
                  <a:pt x="17" y="3"/>
                  <a:pt x="17" y="3"/>
                  <a:pt x="17" y="3"/>
                </a:cubicBezTo>
                <a:cubicBezTo>
                  <a:pt x="18" y="1"/>
                  <a:pt x="20" y="1"/>
                  <a:pt x="20" y="1"/>
                </a:cubicBezTo>
                <a:cubicBezTo>
                  <a:pt x="20" y="1"/>
                  <a:pt x="20" y="1"/>
                  <a:pt x="20" y="1"/>
                </a:cubicBezTo>
                <a:cubicBezTo>
                  <a:pt x="23" y="1"/>
                  <a:pt x="24" y="2"/>
                  <a:pt x="27" y="3"/>
                </a:cubicBezTo>
                <a:cubicBezTo>
                  <a:pt x="27" y="3"/>
                  <a:pt x="27" y="3"/>
                  <a:pt x="27" y="3"/>
                </a:cubicBezTo>
                <a:cubicBezTo>
                  <a:pt x="30" y="4"/>
                  <a:pt x="34" y="6"/>
                  <a:pt x="38" y="9"/>
                </a:cubicBezTo>
                <a:cubicBezTo>
                  <a:pt x="38" y="9"/>
                  <a:pt x="38" y="9"/>
                  <a:pt x="38" y="9"/>
                </a:cubicBezTo>
                <a:cubicBezTo>
                  <a:pt x="47" y="14"/>
                  <a:pt x="59" y="21"/>
                  <a:pt x="74" y="29"/>
                </a:cubicBezTo>
                <a:cubicBezTo>
                  <a:pt x="74" y="29"/>
                  <a:pt x="74" y="29"/>
                  <a:pt x="74" y="29"/>
                </a:cubicBezTo>
                <a:cubicBezTo>
                  <a:pt x="79" y="32"/>
                  <a:pt x="85" y="35"/>
                  <a:pt x="91" y="39"/>
                </a:cubicBezTo>
                <a:cubicBezTo>
                  <a:pt x="91" y="39"/>
                  <a:pt x="91" y="39"/>
                  <a:pt x="91" y="39"/>
                </a:cubicBezTo>
                <a:cubicBezTo>
                  <a:pt x="68" y="24"/>
                  <a:pt x="51" y="14"/>
                  <a:pt x="47" y="10"/>
                </a:cubicBezTo>
                <a:cubicBezTo>
                  <a:pt x="47" y="10"/>
                  <a:pt x="47" y="10"/>
                  <a:pt x="47" y="10"/>
                </a:cubicBezTo>
                <a:cubicBezTo>
                  <a:pt x="46" y="10"/>
                  <a:pt x="45" y="10"/>
                  <a:pt x="45" y="9"/>
                </a:cubicBezTo>
                <a:cubicBezTo>
                  <a:pt x="45" y="9"/>
                  <a:pt x="45" y="9"/>
                  <a:pt x="45" y="9"/>
                </a:cubicBezTo>
                <a:cubicBezTo>
                  <a:pt x="44" y="8"/>
                  <a:pt x="44" y="8"/>
                  <a:pt x="44" y="7"/>
                </a:cubicBezTo>
                <a:cubicBezTo>
                  <a:pt x="44" y="7"/>
                  <a:pt x="44" y="7"/>
                  <a:pt x="44" y="7"/>
                </a:cubicBezTo>
                <a:cubicBezTo>
                  <a:pt x="44" y="7"/>
                  <a:pt x="44" y="7"/>
                  <a:pt x="44" y="7"/>
                </a:cubicBezTo>
                <a:cubicBezTo>
                  <a:pt x="44" y="7"/>
                  <a:pt x="44" y="7"/>
                  <a:pt x="44" y="7"/>
                </a:cubicBezTo>
                <a:cubicBezTo>
                  <a:pt x="44" y="7"/>
                  <a:pt x="44" y="7"/>
                  <a:pt x="44" y="7"/>
                </a:cubicBezTo>
                <a:cubicBezTo>
                  <a:pt x="44" y="7"/>
                  <a:pt x="44" y="7"/>
                  <a:pt x="44" y="6"/>
                </a:cubicBezTo>
                <a:cubicBezTo>
                  <a:pt x="44" y="6"/>
                  <a:pt x="44" y="6"/>
                  <a:pt x="44" y="6"/>
                </a:cubicBezTo>
                <a:cubicBezTo>
                  <a:pt x="44" y="6"/>
                  <a:pt x="44" y="6"/>
                  <a:pt x="44" y="5"/>
                </a:cubicBezTo>
                <a:cubicBezTo>
                  <a:pt x="44" y="5"/>
                  <a:pt x="44" y="5"/>
                  <a:pt x="44" y="5"/>
                </a:cubicBezTo>
                <a:cubicBezTo>
                  <a:pt x="44" y="4"/>
                  <a:pt x="44" y="4"/>
                  <a:pt x="45" y="4"/>
                </a:cubicBezTo>
                <a:cubicBezTo>
                  <a:pt x="45" y="4"/>
                  <a:pt x="45" y="4"/>
                  <a:pt x="45" y="4"/>
                </a:cubicBezTo>
                <a:cubicBezTo>
                  <a:pt x="46" y="2"/>
                  <a:pt x="47" y="2"/>
                  <a:pt x="48" y="2"/>
                </a:cubicBezTo>
                <a:cubicBezTo>
                  <a:pt x="48" y="2"/>
                  <a:pt x="48" y="2"/>
                  <a:pt x="48" y="2"/>
                </a:cubicBezTo>
                <a:cubicBezTo>
                  <a:pt x="52" y="2"/>
                  <a:pt x="56" y="5"/>
                  <a:pt x="64" y="8"/>
                </a:cubicBezTo>
                <a:cubicBezTo>
                  <a:pt x="64" y="8"/>
                  <a:pt x="64" y="8"/>
                  <a:pt x="64" y="8"/>
                </a:cubicBezTo>
                <a:cubicBezTo>
                  <a:pt x="71" y="12"/>
                  <a:pt x="81" y="17"/>
                  <a:pt x="92" y="24"/>
                </a:cubicBezTo>
                <a:cubicBezTo>
                  <a:pt x="92" y="24"/>
                  <a:pt x="92" y="24"/>
                  <a:pt x="92" y="24"/>
                </a:cubicBezTo>
                <a:cubicBezTo>
                  <a:pt x="103" y="30"/>
                  <a:pt x="115" y="37"/>
                  <a:pt x="128" y="44"/>
                </a:cubicBezTo>
                <a:cubicBezTo>
                  <a:pt x="128" y="44"/>
                  <a:pt x="128" y="44"/>
                  <a:pt x="128" y="44"/>
                </a:cubicBezTo>
                <a:cubicBezTo>
                  <a:pt x="124" y="42"/>
                  <a:pt x="120" y="39"/>
                  <a:pt x="116" y="37"/>
                </a:cubicBezTo>
                <a:cubicBezTo>
                  <a:pt x="116" y="37"/>
                  <a:pt x="116" y="37"/>
                  <a:pt x="116" y="37"/>
                </a:cubicBezTo>
                <a:cubicBezTo>
                  <a:pt x="89" y="20"/>
                  <a:pt x="72" y="9"/>
                  <a:pt x="70" y="8"/>
                </a:cubicBezTo>
                <a:cubicBezTo>
                  <a:pt x="70" y="8"/>
                  <a:pt x="70" y="8"/>
                  <a:pt x="70" y="8"/>
                </a:cubicBezTo>
                <a:cubicBezTo>
                  <a:pt x="70" y="8"/>
                  <a:pt x="70" y="8"/>
                  <a:pt x="70" y="8"/>
                </a:cubicBezTo>
                <a:cubicBezTo>
                  <a:pt x="70" y="8"/>
                  <a:pt x="70" y="8"/>
                  <a:pt x="70" y="8"/>
                </a:cubicBezTo>
                <a:cubicBezTo>
                  <a:pt x="70" y="8"/>
                  <a:pt x="70" y="8"/>
                  <a:pt x="70" y="8"/>
                </a:cubicBezTo>
                <a:cubicBezTo>
                  <a:pt x="70" y="8"/>
                  <a:pt x="70" y="8"/>
                  <a:pt x="70" y="8"/>
                </a:cubicBezTo>
                <a:cubicBezTo>
                  <a:pt x="70" y="8"/>
                  <a:pt x="70" y="8"/>
                  <a:pt x="70" y="8"/>
                </a:cubicBezTo>
                <a:cubicBezTo>
                  <a:pt x="70" y="8"/>
                  <a:pt x="70" y="8"/>
                  <a:pt x="70" y="8"/>
                </a:cubicBezTo>
                <a:cubicBezTo>
                  <a:pt x="70" y="8"/>
                  <a:pt x="70" y="7"/>
                  <a:pt x="70" y="7"/>
                </a:cubicBezTo>
                <a:cubicBezTo>
                  <a:pt x="70" y="7"/>
                  <a:pt x="70" y="7"/>
                  <a:pt x="70" y="7"/>
                </a:cubicBezTo>
                <a:cubicBezTo>
                  <a:pt x="69" y="7"/>
                  <a:pt x="69" y="7"/>
                  <a:pt x="69" y="6"/>
                </a:cubicBezTo>
                <a:cubicBezTo>
                  <a:pt x="69" y="6"/>
                  <a:pt x="69" y="6"/>
                  <a:pt x="69" y="6"/>
                </a:cubicBezTo>
                <a:cubicBezTo>
                  <a:pt x="69" y="6"/>
                  <a:pt x="69" y="6"/>
                  <a:pt x="69" y="6"/>
                </a:cubicBezTo>
                <a:cubicBezTo>
                  <a:pt x="69" y="6"/>
                  <a:pt x="69" y="6"/>
                  <a:pt x="69" y="6"/>
                </a:cubicBezTo>
                <a:cubicBezTo>
                  <a:pt x="69" y="6"/>
                  <a:pt x="69" y="6"/>
                  <a:pt x="69" y="6"/>
                </a:cubicBezTo>
                <a:cubicBezTo>
                  <a:pt x="69" y="6"/>
                  <a:pt x="69" y="6"/>
                  <a:pt x="69" y="6"/>
                </a:cubicBezTo>
                <a:cubicBezTo>
                  <a:pt x="69" y="6"/>
                  <a:pt x="69" y="6"/>
                  <a:pt x="69" y="6"/>
                </a:cubicBezTo>
                <a:cubicBezTo>
                  <a:pt x="69" y="6"/>
                  <a:pt x="69" y="6"/>
                  <a:pt x="69" y="6"/>
                </a:cubicBezTo>
                <a:cubicBezTo>
                  <a:pt x="69" y="6"/>
                  <a:pt x="69" y="5"/>
                  <a:pt x="69" y="5"/>
                </a:cubicBezTo>
                <a:cubicBezTo>
                  <a:pt x="69" y="5"/>
                  <a:pt x="69" y="5"/>
                  <a:pt x="69" y="5"/>
                </a:cubicBezTo>
                <a:cubicBezTo>
                  <a:pt x="69" y="4"/>
                  <a:pt x="69" y="3"/>
                  <a:pt x="71" y="2"/>
                </a:cubicBezTo>
                <a:cubicBezTo>
                  <a:pt x="71" y="2"/>
                  <a:pt x="71" y="2"/>
                  <a:pt x="71" y="2"/>
                </a:cubicBezTo>
                <a:cubicBezTo>
                  <a:pt x="71" y="1"/>
                  <a:pt x="73" y="1"/>
                  <a:pt x="73" y="1"/>
                </a:cubicBezTo>
                <a:cubicBezTo>
                  <a:pt x="73" y="1"/>
                  <a:pt x="73" y="1"/>
                  <a:pt x="73" y="1"/>
                </a:cubicBezTo>
                <a:cubicBezTo>
                  <a:pt x="75" y="1"/>
                  <a:pt x="76" y="2"/>
                  <a:pt x="79" y="3"/>
                </a:cubicBezTo>
                <a:cubicBezTo>
                  <a:pt x="79" y="3"/>
                  <a:pt x="79" y="3"/>
                  <a:pt x="79" y="3"/>
                </a:cubicBezTo>
                <a:cubicBezTo>
                  <a:pt x="81" y="4"/>
                  <a:pt x="83" y="5"/>
                  <a:pt x="87" y="7"/>
                </a:cubicBezTo>
                <a:cubicBezTo>
                  <a:pt x="87" y="7"/>
                  <a:pt x="87" y="7"/>
                  <a:pt x="87" y="7"/>
                </a:cubicBezTo>
                <a:cubicBezTo>
                  <a:pt x="91" y="9"/>
                  <a:pt x="97" y="12"/>
                  <a:pt x="103" y="16"/>
                </a:cubicBezTo>
                <a:cubicBezTo>
                  <a:pt x="103" y="16"/>
                  <a:pt x="103" y="16"/>
                  <a:pt x="103" y="16"/>
                </a:cubicBezTo>
                <a:cubicBezTo>
                  <a:pt x="100" y="14"/>
                  <a:pt x="98" y="12"/>
                  <a:pt x="97" y="11"/>
                </a:cubicBezTo>
                <a:cubicBezTo>
                  <a:pt x="97" y="11"/>
                  <a:pt x="97" y="11"/>
                  <a:pt x="97" y="11"/>
                </a:cubicBezTo>
                <a:cubicBezTo>
                  <a:pt x="96" y="10"/>
                  <a:pt x="96" y="10"/>
                  <a:pt x="95" y="7"/>
                </a:cubicBezTo>
                <a:cubicBezTo>
                  <a:pt x="95" y="7"/>
                  <a:pt x="95" y="7"/>
                  <a:pt x="95" y="7"/>
                </a:cubicBezTo>
                <a:cubicBezTo>
                  <a:pt x="95" y="7"/>
                  <a:pt x="95" y="6"/>
                  <a:pt x="96" y="4"/>
                </a:cubicBezTo>
                <a:cubicBezTo>
                  <a:pt x="96" y="4"/>
                  <a:pt x="96" y="4"/>
                  <a:pt x="96" y="4"/>
                </a:cubicBezTo>
                <a:cubicBezTo>
                  <a:pt x="98" y="3"/>
                  <a:pt x="99" y="3"/>
                  <a:pt x="101" y="4"/>
                </a:cubicBezTo>
                <a:cubicBezTo>
                  <a:pt x="101" y="4"/>
                  <a:pt x="101" y="4"/>
                  <a:pt x="101" y="4"/>
                </a:cubicBezTo>
                <a:cubicBezTo>
                  <a:pt x="101" y="4"/>
                  <a:pt x="162" y="38"/>
                  <a:pt x="225" y="74"/>
                </a:cubicBezTo>
                <a:cubicBezTo>
                  <a:pt x="225" y="74"/>
                  <a:pt x="225" y="74"/>
                  <a:pt x="225" y="74"/>
                </a:cubicBezTo>
                <a:cubicBezTo>
                  <a:pt x="227" y="74"/>
                  <a:pt x="228" y="75"/>
                  <a:pt x="229" y="76"/>
                </a:cubicBezTo>
                <a:cubicBezTo>
                  <a:pt x="229" y="76"/>
                  <a:pt x="229" y="76"/>
                  <a:pt x="229" y="76"/>
                </a:cubicBezTo>
                <a:cubicBezTo>
                  <a:pt x="123" y="10"/>
                  <a:pt x="123" y="10"/>
                  <a:pt x="123" y="10"/>
                </a:cubicBezTo>
                <a:cubicBezTo>
                  <a:pt x="122" y="9"/>
                  <a:pt x="121" y="7"/>
                  <a:pt x="122" y="5"/>
                </a:cubicBezTo>
                <a:cubicBezTo>
                  <a:pt x="122" y="5"/>
                  <a:pt x="122" y="5"/>
                  <a:pt x="122" y="5"/>
                </a:cubicBezTo>
                <a:cubicBezTo>
                  <a:pt x="123" y="3"/>
                  <a:pt x="125" y="3"/>
                  <a:pt x="126" y="3"/>
                </a:cubicBezTo>
                <a:cubicBezTo>
                  <a:pt x="126" y="3"/>
                  <a:pt x="126" y="3"/>
                  <a:pt x="126" y="3"/>
                </a:cubicBezTo>
                <a:cubicBezTo>
                  <a:pt x="127" y="3"/>
                  <a:pt x="127" y="3"/>
                  <a:pt x="128" y="3"/>
                </a:cubicBezTo>
                <a:cubicBezTo>
                  <a:pt x="128" y="3"/>
                  <a:pt x="128" y="3"/>
                  <a:pt x="128" y="3"/>
                </a:cubicBezTo>
                <a:cubicBezTo>
                  <a:pt x="128" y="4"/>
                  <a:pt x="129" y="4"/>
                  <a:pt x="130" y="4"/>
                </a:cubicBezTo>
                <a:cubicBezTo>
                  <a:pt x="130" y="4"/>
                  <a:pt x="130" y="4"/>
                  <a:pt x="130" y="4"/>
                </a:cubicBezTo>
                <a:cubicBezTo>
                  <a:pt x="131" y="5"/>
                  <a:pt x="133" y="6"/>
                  <a:pt x="136" y="8"/>
                </a:cubicBezTo>
                <a:cubicBezTo>
                  <a:pt x="136" y="8"/>
                  <a:pt x="136" y="8"/>
                  <a:pt x="136" y="8"/>
                </a:cubicBezTo>
                <a:cubicBezTo>
                  <a:pt x="141" y="10"/>
                  <a:pt x="147" y="14"/>
                  <a:pt x="156" y="19"/>
                </a:cubicBezTo>
                <a:cubicBezTo>
                  <a:pt x="156" y="19"/>
                  <a:pt x="156" y="19"/>
                  <a:pt x="156" y="19"/>
                </a:cubicBezTo>
                <a:cubicBezTo>
                  <a:pt x="161" y="22"/>
                  <a:pt x="166" y="25"/>
                  <a:pt x="172" y="29"/>
                </a:cubicBezTo>
                <a:cubicBezTo>
                  <a:pt x="172" y="29"/>
                  <a:pt x="172" y="29"/>
                  <a:pt x="172" y="29"/>
                </a:cubicBezTo>
                <a:cubicBezTo>
                  <a:pt x="157" y="20"/>
                  <a:pt x="147" y="13"/>
                  <a:pt x="144" y="11"/>
                </a:cubicBezTo>
                <a:cubicBezTo>
                  <a:pt x="144" y="11"/>
                  <a:pt x="144" y="11"/>
                  <a:pt x="144" y="11"/>
                </a:cubicBezTo>
                <a:cubicBezTo>
                  <a:pt x="143" y="10"/>
                  <a:pt x="143" y="10"/>
                  <a:pt x="142" y="9"/>
                </a:cubicBezTo>
                <a:cubicBezTo>
                  <a:pt x="142" y="9"/>
                  <a:pt x="142" y="9"/>
                  <a:pt x="142" y="9"/>
                </a:cubicBezTo>
                <a:cubicBezTo>
                  <a:pt x="142" y="9"/>
                  <a:pt x="142" y="9"/>
                  <a:pt x="142" y="7"/>
                </a:cubicBezTo>
                <a:cubicBezTo>
                  <a:pt x="142" y="7"/>
                  <a:pt x="142" y="7"/>
                  <a:pt x="142" y="7"/>
                </a:cubicBezTo>
                <a:cubicBezTo>
                  <a:pt x="142" y="7"/>
                  <a:pt x="142" y="7"/>
                  <a:pt x="142" y="7"/>
                </a:cubicBezTo>
                <a:cubicBezTo>
                  <a:pt x="142" y="7"/>
                  <a:pt x="142" y="7"/>
                  <a:pt x="142" y="7"/>
                </a:cubicBezTo>
                <a:cubicBezTo>
                  <a:pt x="142" y="7"/>
                  <a:pt x="142" y="7"/>
                  <a:pt x="142" y="7"/>
                </a:cubicBezTo>
                <a:cubicBezTo>
                  <a:pt x="142" y="7"/>
                  <a:pt x="142" y="7"/>
                  <a:pt x="142" y="7"/>
                </a:cubicBezTo>
                <a:cubicBezTo>
                  <a:pt x="142" y="7"/>
                  <a:pt x="142" y="7"/>
                  <a:pt x="142" y="7"/>
                </a:cubicBezTo>
                <a:cubicBezTo>
                  <a:pt x="142" y="7"/>
                  <a:pt x="141" y="6"/>
                  <a:pt x="142" y="5"/>
                </a:cubicBezTo>
                <a:cubicBezTo>
                  <a:pt x="142" y="5"/>
                  <a:pt x="142" y="5"/>
                  <a:pt x="142" y="5"/>
                </a:cubicBezTo>
                <a:cubicBezTo>
                  <a:pt x="142" y="4"/>
                  <a:pt x="143" y="3"/>
                  <a:pt x="144" y="3"/>
                </a:cubicBezTo>
                <a:cubicBezTo>
                  <a:pt x="144" y="3"/>
                  <a:pt x="144" y="3"/>
                  <a:pt x="144" y="3"/>
                </a:cubicBezTo>
                <a:cubicBezTo>
                  <a:pt x="146" y="3"/>
                  <a:pt x="146" y="3"/>
                  <a:pt x="146" y="3"/>
                </a:cubicBezTo>
                <a:cubicBezTo>
                  <a:pt x="146" y="3"/>
                  <a:pt x="146" y="3"/>
                  <a:pt x="146" y="3"/>
                </a:cubicBezTo>
                <a:cubicBezTo>
                  <a:pt x="147" y="3"/>
                  <a:pt x="147" y="3"/>
                  <a:pt x="147" y="3"/>
                </a:cubicBezTo>
                <a:cubicBezTo>
                  <a:pt x="147" y="4"/>
                  <a:pt x="185" y="25"/>
                  <a:pt x="228" y="49"/>
                </a:cubicBezTo>
                <a:cubicBezTo>
                  <a:pt x="228" y="49"/>
                  <a:pt x="228" y="49"/>
                  <a:pt x="228" y="49"/>
                </a:cubicBezTo>
                <a:cubicBezTo>
                  <a:pt x="254" y="64"/>
                  <a:pt x="283" y="80"/>
                  <a:pt x="307" y="93"/>
                </a:cubicBezTo>
                <a:cubicBezTo>
                  <a:pt x="307" y="93"/>
                  <a:pt x="307" y="93"/>
                  <a:pt x="307" y="93"/>
                </a:cubicBezTo>
                <a:cubicBezTo>
                  <a:pt x="293" y="84"/>
                  <a:pt x="278" y="75"/>
                  <a:pt x="262" y="65"/>
                </a:cubicBezTo>
                <a:cubicBezTo>
                  <a:pt x="262" y="65"/>
                  <a:pt x="262" y="65"/>
                  <a:pt x="262" y="65"/>
                </a:cubicBezTo>
                <a:cubicBezTo>
                  <a:pt x="216" y="36"/>
                  <a:pt x="170" y="7"/>
                  <a:pt x="170" y="7"/>
                </a:cubicBezTo>
                <a:cubicBezTo>
                  <a:pt x="170" y="7"/>
                  <a:pt x="170" y="7"/>
                  <a:pt x="170" y="7"/>
                </a:cubicBezTo>
                <a:cubicBezTo>
                  <a:pt x="170" y="7"/>
                  <a:pt x="169" y="7"/>
                  <a:pt x="169" y="7"/>
                </a:cubicBezTo>
                <a:cubicBezTo>
                  <a:pt x="169" y="7"/>
                  <a:pt x="169" y="7"/>
                  <a:pt x="169" y="7"/>
                </a:cubicBezTo>
                <a:cubicBezTo>
                  <a:pt x="169" y="7"/>
                  <a:pt x="169" y="7"/>
                  <a:pt x="169" y="7"/>
                </a:cubicBezTo>
                <a:cubicBezTo>
                  <a:pt x="169" y="7"/>
                  <a:pt x="169" y="7"/>
                  <a:pt x="169" y="7"/>
                </a:cubicBezTo>
                <a:cubicBezTo>
                  <a:pt x="169" y="7"/>
                  <a:pt x="169" y="7"/>
                  <a:pt x="169" y="7"/>
                </a:cubicBezTo>
                <a:cubicBezTo>
                  <a:pt x="169" y="7"/>
                  <a:pt x="169" y="7"/>
                  <a:pt x="169" y="7"/>
                </a:cubicBezTo>
                <a:cubicBezTo>
                  <a:pt x="169" y="7"/>
                  <a:pt x="169" y="7"/>
                  <a:pt x="169" y="7"/>
                </a:cubicBezTo>
                <a:cubicBezTo>
                  <a:pt x="169" y="7"/>
                  <a:pt x="169" y="7"/>
                  <a:pt x="169" y="7"/>
                </a:cubicBezTo>
                <a:cubicBezTo>
                  <a:pt x="169" y="6"/>
                  <a:pt x="169" y="6"/>
                  <a:pt x="169" y="6"/>
                </a:cubicBezTo>
                <a:cubicBezTo>
                  <a:pt x="169" y="6"/>
                  <a:pt x="169" y="6"/>
                  <a:pt x="169" y="6"/>
                </a:cubicBezTo>
                <a:cubicBezTo>
                  <a:pt x="169" y="6"/>
                  <a:pt x="169" y="6"/>
                  <a:pt x="169" y="6"/>
                </a:cubicBezTo>
                <a:cubicBezTo>
                  <a:pt x="169" y="6"/>
                  <a:pt x="169" y="6"/>
                  <a:pt x="169" y="6"/>
                </a:cubicBezTo>
                <a:cubicBezTo>
                  <a:pt x="169" y="6"/>
                  <a:pt x="169" y="6"/>
                  <a:pt x="169" y="6"/>
                </a:cubicBezTo>
                <a:cubicBezTo>
                  <a:pt x="168" y="6"/>
                  <a:pt x="168" y="6"/>
                  <a:pt x="168" y="5"/>
                </a:cubicBezTo>
                <a:cubicBezTo>
                  <a:pt x="168" y="5"/>
                  <a:pt x="168" y="5"/>
                  <a:pt x="168" y="5"/>
                </a:cubicBezTo>
                <a:cubicBezTo>
                  <a:pt x="168" y="5"/>
                  <a:pt x="168" y="4"/>
                  <a:pt x="168" y="4"/>
                </a:cubicBezTo>
                <a:cubicBezTo>
                  <a:pt x="168" y="4"/>
                  <a:pt x="168" y="4"/>
                  <a:pt x="168" y="4"/>
                </a:cubicBezTo>
                <a:cubicBezTo>
                  <a:pt x="168" y="4"/>
                  <a:pt x="168" y="4"/>
                  <a:pt x="168" y="4"/>
                </a:cubicBezTo>
                <a:cubicBezTo>
                  <a:pt x="168" y="4"/>
                  <a:pt x="168" y="4"/>
                  <a:pt x="168" y="4"/>
                </a:cubicBezTo>
                <a:cubicBezTo>
                  <a:pt x="168" y="4"/>
                  <a:pt x="168" y="4"/>
                  <a:pt x="168" y="4"/>
                </a:cubicBezTo>
                <a:cubicBezTo>
                  <a:pt x="168" y="4"/>
                  <a:pt x="168" y="4"/>
                  <a:pt x="168" y="4"/>
                </a:cubicBezTo>
                <a:cubicBezTo>
                  <a:pt x="168" y="4"/>
                  <a:pt x="168" y="4"/>
                  <a:pt x="168" y="4"/>
                </a:cubicBezTo>
                <a:cubicBezTo>
                  <a:pt x="168" y="4"/>
                  <a:pt x="168" y="4"/>
                  <a:pt x="168" y="4"/>
                </a:cubicBezTo>
                <a:cubicBezTo>
                  <a:pt x="168" y="4"/>
                  <a:pt x="168" y="4"/>
                  <a:pt x="168" y="4"/>
                </a:cubicBezTo>
                <a:cubicBezTo>
                  <a:pt x="168" y="4"/>
                  <a:pt x="168" y="4"/>
                  <a:pt x="168" y="4"/>
                </a:cubicBezTo>
                <a:cubicBezTo>
                  <a:pt x="168" y="4"/>
                  <a:pt x="168" y="4"/>
                  <a:pt x="168" y="4"/>
                </a:cubicBezTo>
                <a:cubicBezTo>
                  <a:pt x="168" y="3"/>
                  <a:pt x="168" y="2"/>
                  <a:pt x="169" y="2"/>
                </a:cubicBezTo>
                <a:cubicBezTo>
                  <a:pt x="169" y="2"/>
                  <a:pt x="169" y="2"/>
                  <a:pt x="169" y="2"/>
                </a:cubicBezTo>
                <a:cubicBezTo>
                  <a:pt x="170" y="1"/>
                  <a:pt x="171" y="0"/>
                  <a:pt x="172" y="0"/>
                </a:cubicBezTo>
                <a:cubicBezTo>
                  <a:pt x="172" y="0"/>
                  <a:pt x="172" y="0"/>
                  <a:pt x="172" y="0"/>
                </a:cubicBezTo>
                <a:cubicBezTo>
                  <a:pt x="172" y="0"/>
                  <a:pt x="172" y="0"/>
                  <a:pt x="173" y="1"/>
                </a:cubicBezTo>
                <a:cubicBezTo>
                  <a:pt x="173" y="1"/>
                  <a:pt x="173" y="1"/>
                  <a:pt x="173" y="1"/>
                </a:cubicBezTo>
                <a:cubicBezTo>
                  <a:pt x="173" y="1"/>
                  <a:pt x="173" y="1"/>
                  <a:pt x="173" y="1"/>
                </a:cubicBezTo>
                <a:cubicBezTo>
                  <a:pt x="173" y="1"/>
                  <a:pt x="173" y="1"/>
                  <a:pt x="173" y="1"/>
                </a:cubicBezTo>
                <a:cubicBezTo>
                  <a:pt x="173" y="1"/>
                  <a:pt x="173" y="1"/>
                  <a:pt x="173" y="1"/>
                </a:cubicBezTo>
                <a:cubicBezTo>
                  <a:pt x="173" y="1"/>
                  <a:pt x="173" y="1"/>
                  <a:pt x="173" y="1"/>
                </a:cubicBezTo>
                <a:cubicBezTo>
                  <a:pt x="173" y="1"/>
                  <a:pt x="173" y="1"/>
                  <a:pt x="173" y="1"/>
                </a:cubicBezTo>
                <a:cubicBezTo>
                  <a:pt x="173" y="1"/>
                  <a:pt x="173" y="1"/>
                  <a:pt x="173" y="1"/>
                </a:cubicBezTo>
                <a:cubicBezTo>
                  <a:pt x="173" y="1"/>
                  <a:pt x="173" y="1"/>
                  <a:pt x="174" y="1"/>
                </a:cubicBezTo>
                <a:cubicBezTo>
                  <a:pt x="174" y="1"/>
                  <a:pt x="174" y="1"/>
                  <a:pt x="174" y="1"/>
                </a:cubicBezTo>
                <a:cubicBezTo>
                  <a:pt x="174" y="1"/>
                  <a:pt x="174" y="1"/>
                  <a:pt x="174" y="1"/>
                </a:cubicBezTo>
                <a:cubicBezTo>
                  <a:pt x="174" y="1"/>
                  <a:pt x="174" y="1"/>
                  <a:pt x="174" y="1"/>
                </a:cubicBezTo>
                <a:cubicBezTo>
                  <a:pt x="175" y="1"/>
                  <a:pt x="175" y="2"/>
                  <a:pt x="176" y="2"/>
                </a:cubicBezTo>
                <a:cubicBezTo>
                  <a:pt x="176" y="2"/>
                  <a:pt x="176" y="2"/>
                  <a:pt x="176" y="2"/>
                </a:cubicBezTo>
                <a:cubicBezTo>
                  <a:pt x="177" y="3"/>
                  <a:pt x="179" y="4"/>
                  <a:pt x="182" y="5"/>
                </a:cubicBezTo>
                <a:cubicBezTo>
                  <a:pt x="182" y="5"/>
                  <a:pt x="182" y="5"/>
                  <a:pt x="182" y="5"/>
                </a:cubicBezTo>
                <a:cubicBezTo>
                  <a:pt x="187" y="8"/>
                  <a:pt x="194" y="12"/>
                  <a:pt x="203" y="17"/>
                </a:cubicBezTo>
                <a:cubicBezTo>
                  <a:pt x="203" y="17"/>
                  <a:pt x="203" y="17"/>
                  <a:pt x="203" y="17"/>
                </a:cubicBezTo>
                <a:cubicBezTo>
                  <a:pt x="218" y="25"/>
                  <a:pt x="237" y="35"/>
                  <a:pt x="257" y="46"/>
                </a:cubicBezTo>
                <a:cubicBezTo>
                  <a:pt x="257" y="46"/>
                  <a:pt x="257" y="46"/>
                  <a:pt x="257" y="46"/>
                </a:cubicBezTo>
                <a:cubicBezTo>
                  <a:pt x="225" y="27"/>
                  <a:pt x="199" y="10"/>
                  <a:pt x="199" y="10"/>
                </a:cubicBezTo>
                <a:cubicBezTo>
                  <a:pt x="199" y="10"/>
                  <a:pt x="199" y="10"/>
                  <a:pt x="199" y="10"/>
                </a:cubicBezTo>
                <a:cubicBezTo>
                  <a:pt x="197" y="9"/>
                  <a:pt x="196" y="7"/>
                  <a:pt x="197" y="5"/>
                </a:cubicBezTo>
                <a:cubicBezTo>
                  <a:pt x="197" y="5"/>
                  <a:pt x="197" y="5"/>
                  <a:pt x="197" y="5"/>
                </a:cubicBezTo>
                <a:cubicBezTo>
                  <a:pt x="198" y="4"/>
                  <a:pt x="201" y="3"/>
                  <a:pt x="202" y="4"/>
                </a:cubicBezTo>
                <a:cubicBezTo>
                  <a:pt x="202" y="4"/>
                  <a:pt x="202" y="4"/>
                  <a:pt x="202" y="4"/>
                </a:cubicBezTo>
                <a:cubicBezTo>
                  <a:pt x="295" y="51"/>
                  <a:pt x="295" y="51"/>
                  <a:pt x="295" y="51"/>
                </a:cubicBezTo>
                <a:cubicBezTo>
                  <a:pt x="293" y="50"/>
                  <a:pt x="292" y="49"/>
                  <a:pt x="290" y="48"/>
                </a:cubicBezTo>
                <a:cubicBezTo>
                  <a:pt x="290" y="48"/>
                  <a:pt x="290" y="48"/>
                  <a:pt x="290" y="48"/>
                </a:cubicBezTo>
                <a:cubicBezTo>
                  <a:pt x="258" y="29"/>
                  <a:pt x="227" y="10"/>
                  <a:pt x="227" y="10"/>
                </a:cubicBezTo>
                <a:cubicBezTo>
                  <a:pt x="227" y="10"/>
                  <a:pt x="227" y="10"/>
                  <a:pt x="227" y="10"/>
                </a:cubicBezTo>
                <a:cubicBezTo>
                  <a:pt x="225" y="9"/>
                  <a:pt x="225" y="7"/>
                  <a:pt x="226" y="5"/>
                </a:cubicBezTo>
                <a:cubicBezTo>
                  <a:pt x="226" y="5"/>
                  <a:pt x="226" y="5"/>
                  <a:pt x="226" y="5"/>
                </a:cubicBezTo>
                <a:cubicBezTo>
                  <a:pt x="227" y="4"/>
                  <a:pt x="229" y="3"/>
                  <a:pt x="231" y="4"/>
                </a:cubicBezTo>
                <a:cubicBezTo>
                  <a:pt x="231" y="4"/>
                  <a:pt x="231" y="4"/>
                  <a:pt x="231" y="4"/>
                </a:cubicBezTo>
                <a:cubicBezTo>
                  <a:pt x="265" y="22"/>
                  <a:pt x="265" y="22"/>
                  <a:pt x="265" y="22"/>
                </a:cubicBezTo>
                <a:cubicBezTo>
                  <a:pt x="245" y="10"/>
                  <a:pt x="245" y="10"/>
                  <a:pt x="245" y="10"/>
                </a:cubicBezTo>
                <a:cubicBezTo>
                  <a:pt x="243" y="9"/>
                  <a:pt x="243" y="6"/>
                  <a:pt x="244" y="5"/>
                </a:cubicBezTo>
                <a:cubicBezTo>
                  <a:pt x="244" y="5"/>
                  <a:pt x="244" y="5"/>
                  <a:pt x="244" y="5"/>
                </a:cubicBezTo>
                <a:cubicBezTo>
                  <a:pt x="245" y="3"/>
                  <a:pt x="247" y="2"/>
                  <a:pt x="249" y="3"/>
                </a:cubicBezTo>
                <a:cubicBezTo>
                  <a:pt x="249" y="3"/>
                  <a:pt x="249" y="3"/>
                  <a:pt x="249" y="3"/>
                </a:cubicBezTo>
                <a:cubicBezTo>
                  <a:pt x="249" y="3"/>
                  <a:pt x="272" y="14"/>
                  <a:pt x="297" y="25"/>
                </a:cubicBezTo>
                <a:cubicBezTo>
                  <a:pt x="297" y="25"/>
                  <a:pt x="297" y="25"/>
                  <a:pt x="297" y="25"/>
                </a:cubicBezTo>
                <a:cubicBezTo>
                  <a:pt x="305" y="29"/>
                  <a:pt x="313" y="33"/>
                  <a:pt x="320" y="36"/>
                </a:cubicBezTo>
                <a:cubicBezTo>
                  <a:pt x="320" y="36"/>
                  <a:pt x="320" y="36"/>
                  <a:pt x="320" y="36"/>
                </a:cubicBezTo>
                <a:cubicBezTo>
                  <a:pt x="317" y="34"/>
                  <a:pt x="314" y="33"/>
                  <a:pt x="311" y="31"/>
                </a:cubicBezTo>
                <a:cubicBezTo>
                  <a:pt x="311" y="31"/>
                  <a:pt x="311" y="31"/>
                  <a:pt x="311" y="31"/>
                </a:cubicBezTo>
                <a:cubicBezTo>
                  <a:pt x="292" y="19"/>
                  <a:pt x="272" y="7"/>
                  <a:pt x="272" y="7"/>
                </a:cubicBezTo>
                <a:cubicBezTo>
                  <a:pt x="272" y="7"/>
                  <a:pt x="272" y="7"/>
                  <a:pt x="272" y="7"/>
                </a:cubicBezTo>
                <a:cubicBezTo>
                  <a:pt x="270" y="6"/>
                  <a:pt x="269" y="4"/>
                  <a:pt x="270" y="2"/>
                </a:cubicBezTo>
                <a:cubicBezTo>
                  <a:pt x="270" y="2"/>
                  <a:pt x="270" y="2"/>
                  <a:pt x="270" y="2"/>
                </a:cubicBezTo>
                <a:cubicBezTo>
                  <a:pt x="271" y="0"/>
                  <a:pt x="273" y="0"/>
                  <a:pt x="275" y="1"/>
                </a:cubicBezTo>
                <a:cubicBezTo>
                  <a:pt x="275" y="1"/>
                  <a:pt x="275" y="1"/>
                  <a:pt x="275" y="1"/>
                </a:cubicBezTo>
                <a:cubicBezTo>
                  <a:pt x="275" y="1"/>
                  <a:pt x="296" y="10"/>
                  <a:pt x="317" y="20"/>
                </a:cubicBezTo>
                <a:cubicBezTo>
                  <a:pt x="317" y="20"/>
                  <a:pt x="317" y="20"/>
                  <a:pt x="317" y="20"/>
                </a:cubicBezTo>
                <a:cubicBezTo>
                  <a:pt x="298" y="8"/>
                  <a:pt x="298" y="8"/>
                  <a:pt x="298" y="8"/>
                </a:cubicBezTo>
                <a:cubicBezTo>
                  <a:pt x="297" y="7"/>
                  <a:pt x="296" y="6"/>
                  <a:pt x="296" y="5"/>
                </a:cubicBezTo>
                <a:cubicBezTo>
                  <a:pt x="296" y="5"/>
                  <a:pt x="296" y="5"/>
                  <a:pt x="296" y="5"/>
                </a:cubicBezTo>
                <a:cubicBezTo>
                  <a:pt x="296" y="5"/>
                  <a:pt x="296" y="5"/>
                  <a:pt x="296" y="5"/>
                </a:cubicBezTo>
                <a:cubicBezTo>
                  <a:pt x="296" y="4"/>
                  <a:pt x="297" y="3"/>
                  <a:pt x="297" y="2"/>
                </a:cubicBezTo>
                <a:cubicBezTo>
                  <a:pt x="297" y="2"/>
                  <a:pt x="297" y="2"/>
                  <a:pt x="297" y="2"/>
                </a:cubicBezTo>
                <a:cubicBezTo>
                  <a:pt x="298" y="1"/>
                  <a:pt x="299" y="1"/>
                  <a:pt x="300" y="1"/>
                </a:cubicBezTo>
                <a:cubicBezTo>
                  <a:pt x="300" y="1"/>
                  <a:pt x="300" y="1"/>
                  <a:pt x="300" y="1"/>
                </a:cubicBezTo>
                <a:cubicBezTo>
                  <a:pt x="302" y="1"/>
                  <a:pt x="301" y="1"/>
                  <a:pt x="302" y="1"/>
                </a:cubicBezTo>
                <a:cubicBezTo>
                  <a:pt x="302" y="1"/>
                  <a:pt x="302" y="1"/>
                  <a:pt x="302" y="1"/>
                </a:cubicBezTo>
                <a:cubicBezTo>
                  <a:pt x="302" y="1"/>
                  <a:pt x="302" y="1"/>
                  <a:pt x="302" y="1"/>
                </a:cubicBezTo>
                <a:cubicBezTo>
                  <a:pt x="302" y="1"/>
                  <a:pt x="302" y="1"/>
                  <a:pt x="302" y="1"/>
                </a:cubicBezTo>
                <a:cubicBezTo>
                  <a:pt x="302" y="1"/>
                  <a:pt x="303" y="2"/>
                  <a:pt x="304" y="2"/>
                </a:cubicBezTo>
                <a:cubicBezTo>
                  <a:pt x="304" y="2"/>
                  <a:pt x="304" y="2"/>
                  <a:pt x="304" y="2"/>
                </a:cubicBezTo>
                <a:cubicBezTo>
                  <a:pt x="305" y="2"/>
                  <a:pt x="307" y="3"/>
                  <a:pt x="309" y="4"/>
                </a:cubicBezTo>
                <a:cubicBezTo>
                  <a:pt x="309" y="4"/>
                  <a:pt x="309" y="4"/>
                  <a:pt x="309" y="4"/>
                </a:cubicBezTo>
                <a:cubicBezTo>
                  <a:pt x="313" y="5"/>
                  <a:pt x="318" y="7"/>
                  <a:pt x="323" y="9"/>
                </a:cubicBezTo>
                <a:cubicBezTo>
                  <a:pt x="323" y="9"/>
                  <a:pt x="323" y="9"/>
                  <a:pt x="323" y="9"/>
                </a:cubicBezTo>
                <a:cubicBezTo>
                  <a:pt x="322" y="9"/>
                  <a:pt x="321" y="8"/>
                  <a:pt x="321" y="8"/>
                </a:cubicBezTo>
                <a:cubicBezTo>
                  <a:pt x="321" y="8"/>
                  <a:pt x="321" y="8"/>
                  <a:pt x="321" y="8"/>
                </a:cubicBezTo>
                <a:cubicBezTo>
                  <a:pt x="320" y="8"/>
                  <a:pt x="320" y="7"/>
                  <a:pt x="320" y="6"/>
                </a:cubicBezTo>
                <a:cubicBezTo>
                  <a:pt x="320" y="6"/>
                  <a:pt x="320" y="6"/>
                  <a:pt x="320" y="6"/>
                </a:cubicBezTo>
                <a:cubicBezTo>
                  <a:pt x="319" y="5"/>
                  <a:pt x="319" y="4"/>
                  <a:pt x="320" y="3"/>
                </a:cubicBezTo>
                <a:cubicBezTo>
                  <a:pt x="320" y="3"/>
                  <a:pt x="320" y="3"/>
                  <a:pt x="320" y="3"/>
                </a:cubicBezTo>
                <a:cubicBezTo>
                  <a:pt x="321" y="2"/>
                  <a:pt x="322" y="2"/>
                  <a:pt x="322" y="1"/>
                </a:cubicBezTo>
                <a:cubicBezTo>
                  <a:pt x="322" y="1"/>
                  <a:pt x="322" y="1"/>
                  <a:pt x="322" y="1"/>
                </a:cubicBezTo>
                <a:cubicBezTo>
                  <a:pt x="323" y="1"/>
                  <a:pt x="323" y="1"/>
                  <a:pt x="323" y="1"/>
                </a:cubicBezTo>
                <a:cubicBezTo>
                  <a:pt x="323" y="1"/>
                  <a:pt x="323" y="1"/>
                  <a:pt x="323" y="1"/>
                </a:cubicBezTo>
                <a:cubicBezTo>
                  <a:pt x="324" y="1"/>
                  <a:pt x="324" y="1"/>
                  <a:pt x="325" y="1"/>
                </a:cubicBezTo>
                <a:cubicBezTo>
                  <a:pt x="325" y="1"/>
                  <a:pt x="325" y="1"/>
                  <a:pt x="325" y="1"/>
                </a:cubicBezTo>
                <a:cubicBezTo>
                  <a:pt x="330" y="1"/>
                  <a:pt x="344" y="3"/>
                  <a:pt x="352" y="4"/>
                </a:cubicBezTo>
                <a:cubicBezTo>
                  <a:pt x="352" y="4"/>
                  <a:pt x="352" y="4"/>
                  <a:pt x="352" y="4"/>
                </a:cubicBezTo>
                <a:cubicBezTo>
                  <a:pt x="354" y="3"/>
                  <a:pt x="356" y="2"/>
                  <a:pt x="357" y="3"/>
                </a:cubicBezTo>
                <a:cubicBezTo>
                  <a:pt x="357" y="3"/>
                  <a:pt x="357" y="3"/>
                  <a:pt x="357" y="3"/>
                </a:cubicBezTo>
                <a:cubicBezTo>
                  <a:pt x="360" y="5"/>
                  <a:pt x="360" y="5"/>
                  <a:pt x="360" y="5"/>
                </a:cubicBezTo>
                <a:cubicBezTo>
                  <a:pt x="361" y="6"/>
                  <a:pt x="362" y="8"/>
                  <a:pt x="361" y="9"/>
                </a:cubicBezTo>
                <a:cubicBezTo>
                  <a:pt x="361" y="9"/>
                  <a:pt x="361" y="9"/>
                  <a:pt x="361" y="9"/>
                </a:cubicBezTo>
                <a:cubicBezTo>
                  <a:pt x="361" y="11"/>
                  <a:pt x="359" y="12"/>
                  <a:pt x="357" y="12"/>
                </a:cubicBezTo>
                <a:cubicBezTo>
                  <a:pt x="357" y="12"/>
                  <a:pt x="357" y="12"/>
                  <a:pt x="357" y="12"/>
                </a:cubicBezTo>
                <a:cubicBezTo>
                  <a:pt x="357" y="12"/>
                  <a:pt x="351" y="11"/>
                  <a:pt x="343" y="10"/>
                </a:cubicBezTo>
                <a:cubicBezTo>
                  <a:pt x="343" y="10"/>
                  <a:pt x="343" y="10"/>
                  <a:pt x="343" y="10"/>
                </a:cubicBezTo>
                <a:cubicBezTo>
                  <a:pt x="342" y="10"/>
                  <a:pt x="340" y="10"/>
                  <a:pt x="338" y="10"/>
                </a:cubicBezTo>
                <a:cubicBezTo>
                  <a:pt x="338" y="10"/>
                  <a:pt x="338" y="10"/>
                  <a:pt x="338" y="10"/>
                </a:cubicBezTo>
                <a:cubicBezTo>
                  <a:pt x="345" y="14"/>
                  <a:pt x="352" y="18"/>
                  <a:pt x="356" y="21"/>
                </a:cubicBezTo>
                <a:cubicBezTo>
                  <a:pt x="356" y="21"/>
                  <a:pt x="356" y="21"/>
                  <a:pt x="356" y="21"/>
                </a:cubicBezTo>
                <a:cubicBezTo>
                  <a:pt x="357" y="21"/>
                  <a:pt x="357" y="22"/>
                  <a:pt x="358" y="23"/>
                </a:cubicBezTo>
                <a:cubicBezTo>
                  <a:pt x="358" y="23"/>
                  <a:pt x="358" y="23"/>
                  <a:pt x="358" y="23"/>
                </a:cubicBezTo>
                <a:cubicBezTo>
                  <a:pt x="359" y="23"/>
                  <a:pt x="359" y="23"/>
                  <a:pt x="359" y="25"/>
                </a:cubicBezTo>
                <a:cubicBezTo>
                  <a:pt x="359" y="25"/>
                  <a:pt x="359" y="25"/>
                  <a:pt x="359" y="25"/>
                </a:cubicBezTo>
                <a:cubicBezTo>
                  <a:pt x="359" y="25"/>
                  <a:pt x="360" y="26"/>
                  <a:pt x="359" y="27"/>
                </a:cubicBezTo>
                <a:cubicBezTo>
                  <a:pt x="359" y="27"/>
                  <a:pt x="359" y="27"/>
                  <a:pt x="359" y="27"/>
                </a:cubicBezTo>
                <a:cubicBezTo>
                  <a:pt x="358" y="28"/>
                  <a:pt x="357" y="29"/>
                  <a:pt x="356" y="29"/>
                </a:cubicBezTo>
                <a:cubicBezTo>
                  <a:pt x="356" y="29"/>
                  <a:pt x="356" y="29"/>
                  <a:pt x="356" y="29"/>
                </a:cubicBezTo>
                <a:cubicBezTo>
                  <a:pt x="356" y="29"/>
                  <a:pt x="356" y="29"/>
                  <a:pt x="356" y="29"/>
                </a:cubicBezTo>
                <a:cubicBezTo>
                  <a:pt x="356" y="29"/>
                  <a:pt x="356" y="29"/>
                  <a:pt x="356" y="29"/>
                </a:cubicBezTo>
                <a:cubicBezTo>
                  <a:pt x="356" y="29"/>
                  <a:pt x="356" y="29"/>
                  <a:pt x="356" y="29"/>
                </a:cubicBezTo>
                <a:cubicBezTo>
                  <a:pt x="356" y="29"/>
                  <a:pt x="356" y="29"/>
                  <a:pt x="355" y="29"/>
                </a:cubicBezTo>
                <a:cubicBezTo>
                  <a:pt x="355" y="29"/>
                  <a:pt x="355" y="29"/>
                  <a:pt x="355" y="29"/>
                </a:cubicBezTo>
                <a:cubicBezTo>
                  <a:pt x="354" y="29"/>
                  <a:pt x="353" y="29"/>
                  <a:pt x="351" y="28"/>
                </a:cubicBezTo>
                <a:cubicBezTo>
                  <a:pt x="351" y="28"/>
                  <a:pt x="351" y="28"/>
                  <a:pt x="351" y="28"/>
                </a:cubicBezTo>
                <a:cubicBezTo>
                  <a:pt x="350" y="28"/>
                  <a:pt x="347" y="27"/>
                  <a:pt x="345" y="26"/>
                </a:cubicBezTo>
                <a:cubicBezTo>
                  <a:pt x="345" y="26"/>
                  <a:pt x="345" y="26"/>
                  <a:pt x="345" y="26"/>
                </a:cubicBezTo>
                <a:cubicBezTo>
                  <a:pt x="342" y="25"/>
                  <a:pt x="339" y="24"/>
                  <a:pt x="336" y="22"/>
                </a:cubicBezTo>
                <a:cubicBezTo>
                  <a:pt x="336" y="22"/>
                  <a:pt x="336" y="22"/>
                  <a:pt x="336" y="22"/>
                </a:cubicBezTo>
                <a:cubicBezTo>
                  <a:pt x="359" y="37"/>
                  <a:pt x="359" y="37"/>
                  <a:pt x="359" y="37"/>
                </a:cubicBezTo>
                <a:cubicBezTo>
                  <a:pt x="360" y="37"/>
                  <a:pt x="360" y="38"/>
                  <a:pt x="361" y="39"/>
                </a:cubicBezTo>
                <a:cubicBezTo>
                  <a:pt x="361" y="39"/>
                  <a:pt x="361" y="39"/>
                  <a:pt x="361" y="39"/>
                </a:cubicBezTo>
                <a:cubicBezTo>
                  <a:pt x="361" y="41"/>
                  <a:pt x="360" y="42"/>
                  <a:pt x="360" y="43"/>
                </a:cubicBezTo>
                <a:cubicBezTo>
                  <a:pt x="360" y="43"/>
                  <a:pt x="360" y="43"/>
                  <a:pt x="360" y="43"/>
                </a:cubicBezTo>
                <a:cubicBezTo>
                  <a:pt x="358" y="44"/>
                  <a:pt x="357" y="44"/>
                  <a:pt x="357" y="44"/>
                </a:cubicBezTo>
                <a:cubicBezTo>
                  <a:pt x="357" y="44"/>
                  <a:pt x="357" y="44"/>
                  <a:pt x="357" y="44"/>
                </a:cubicBezTo>
                <a:cubicBezTo>
                  <a:pt x="354" y="44"/>
                  <a:pt x="353" y="43"/>
                  <a:pt x="350" y="42"/>
                </a:cubicBezTo>
                <a:cubicBezTo>
                  <a:pt x="350" y="42"/>
                  <a:pt x="350" y="42"/>
                  <a:pt x="350" y="42"/>
                </a:cubicBezTo>
                <a:cubicBezTo>
                  <a:pt x="348" y="41"/>
                  <a:pt x="344" y="40"/>
                  <a:pt x="340" y="38"/>
                </a:cubicBezTo>
                <a:cubicBezTo>
                  <a:pt x="340" y="38"/>
                  <a:pt x="340" y="38"/>
                  <a:pt x="340" y="38"/>
                </a:cubicBezTo>
                <a:cubicBezTo>
                  <a:pt x="337" y="37"/>
                  <a:pt x="334" y="35"/>
                  <a:pt x="331" y="34"/>
                </a:cubicBezTo>
                <a:cubicBezTo>
                  <a:pt x="331" y="34"/>
                  <a:pt x="331" y="34"/>
                  <a:pt x="331" y="34"/>
                </a:cubicBezTo>
                <a:cubicBezTo>
                  <a:pt x="339" y="39"/>
                  <a:pt x="346" y="43"/>
                  <a:pt x="350" y="46"/>
                </a:cubicBezTo>
                <a:cubicBezTo>
                  <a:pt x="350" y="46"/>
                  <a:pt x="350" y="46"/>
                  <a:pt x="350" y="46"/>
                </a:cubicBezTo>
                <a:cubicBezTo>
                  <a:pt x="353" y="48"/>
                  <a:pt x="354" y="49"/>
                  <a:pt x="356" y="51"/>
                </a:cubicBezTo>
                <a:cubicBezTo>
                  <a:pt x="356" y="51"/>
                  <a:pt x="356" y="51"/>
                  <a:pt x="356" y="51"/>
                </a:cubicBezTo>
                <a:cubicBezTo>
                  <a:pt x="356" y="51"/>
                  <a:pt x="357" y="51"/>
                  <a:pt x="357" y="53"/>
                </a:cubicBezTo>
                <a:cubicBezTo>
                  <a:pt x="357" y="53"/>
                  <a:pt x="357" y="53"/>
                  <a:pt x="357" y="53"/>
                </a:cubicBezTo>
                <a:cubicBezTo>
                  <a:pt x="357" y="54"/>
                  <a:pt x="357" y="54"/>
                  <a:pt x="356" y="55"/>
                </a:cubicBezTo>
                <a:cubicBezTo>
                  <a:pt x="356" y="55"/>
                  <a:pt x="356" y="55"/>
                  <a:pt x="356" y="55"/>
                </a:cubicBezTo>
                <a:cubicBezTo>
                  <a:pt x="356" y="56"/>
                  <a:pt x="356" y="56"/>
                  <a:pt x="356" y="56"/>
                </a:cubicBezTo>
                <a:cubicBezTo>
                  <a:pt x="354" y="58"/>
                  <a:pt x="353" y="57"/>
                  <a:pt x="353" y="57"/>
                </a:cubicBezTo>
                <a:cubicBezTo>
                  <a:pt x="353" y="57"/>
                  <a:pt x="353" y="57"/>
                  <a:pt x="353" y="57"/>
                </a:cubicBezTo>
                <a:cubicBezTo>
                  <a:pt x="350" y="57"/>
                  <a:pt x="349" y="56"/>
                  <a:pt x="345" y="55"/>
                </a:cubicBezTo>
                <a:cubicBezTo>
                  <a:pt x="345" y="55"/>
                  <a:pt x="345" y="55"/>
                  <a:pt x="345" y="55"/>
                </a:cubicBezTo>
                <a:cubicBezTo>
                  <a:pt x="342" y="54"/>
                  <a:pt x="337" y="52"/>
                  <a:pt x="332" y="50"/>
                </a:cubicBezTo>
                <a:cubicBezTo>
                  <a:pt x="332" y="50"/>
                  <a:pt x="332" y="50"/>
                  <a:pt x="332" y="50"/>
                </a:cubicBezTo>
                <a:cubicBezTo>
                  <a:pt x="323" y="46"/>
                  <a:pt x="313" y="41"/>
                  <a:pt x="302" y="36"/>
                </a:cubicBezTo>
                <a:cubicBezTo>
                  <a:pt x="302" y="36"/>
                  <a:pt x="302" y="36"/>
                  <a:pt x="302" y="36"/>
                </a:cubicBezTo>
                <a:cubicBezTo>
                  <a:pt x="358" y="71"/>
                  <a:pt x="358" y="71"/>
                  <a:pt x="358" y="71"/>
                </a:cubicBezTo>
                <a:cubicBezTo>
                  <a:pt x="360" y="72"/>
                  <a:pt x="360" y="75"/>
                  <a:pt x="359" y="76"/>
                </a:cubicBezTo>
                <a:cubicBezTo>
                  <a:pt x="359" y="76"/>
                  <a:pt x="359" y="76"/>
                  <a:pt x="359" y="76"/>
                </a:cubicBezTo>
                <a:cubicBezTo>
                  <a:pt x="358" y="78"/>
                  <a:pt x="356" y="79"/>
                  <a:pt x="354" y="78"/>
                </a:cubicBezTo>
                <a:cubicBezTo>
                  <a:pt x="354" y="78"/>
                  <a:pt x="354" y="78"/>
                  <a:pt x="354" y="78"/>
                </a:cubicBezTo>
                <a:cubicBezTo>
                  <a:pt x="341" y="70"/>
                  <a:pt x="341" y="70"/>
                  <a:pt x="341" y="70"/>
                </a:cubicBezTo>
                <a:cubicBezTo>
                  <a:pt x="344" y="72"/>
                  <a:pt x="346" y="74"/>
                  <a:pt x="349" y="76"/>
                </a:cubicBezTo>
                <a:cubicBezTo>
                  <a:pt x="349" y="76"/>
                  <a:pt x="349" y="76"/>
                  <a:pt x="349" y="76"/>
                </a:cubicBezTo>
                <a:cubicBezTo>
                  <a:pt x="353" y="79"/>
                  <a:pt x="355" y="81"/>
                  <a:pt x="357" y="82"/>
                </a:cubicBezTo>
                <a:cubicBezTo>
                  <a:pt x="357" y="82"/>
                  <a:pt x="357" y="82"/>
                  <a:pt x="357" y="82"/>
                </a:cubicBezTo>
                <a:cubicBezTo>
                  <a:pt x="357" y="83"/>
                  <a:pt x="358" y="83"/>
                  <a:pt x="358" y="85"/>
                </a:cubicBezTo>
                <a:cubicBezTo>
                  <a:pt x="358" y="85"/>
                  <a:pt x="358" y="85"/>
                  <a:pt x="358" y="85"/>
                </a:cubicBezTo>
                <a:cubicBezTo>
                  <a:pt x="358" y="86"/>
                  <a:pt x="358" y="87"/>
                  <a:pt x="358" y="87"/>
                </a:cubicBezTo>
                <a:cubicBezTo>
                  <a:pt x="358" y="87"/>
                  <a:pt x="358" y="87"/>
                  <a:pt x="358" y="87"/>
                </a:cubicBezTo>
                <a:cubicBezTo>
                  <a:pt x="357" y="88"/>
                  <a:pt x="357" y="89"/>
                  <a:pt x="356" y="89"/>
                </a:cubicBezTo>
                <a:cubicBezTo>
                  <a:pt x="356" y="89"/>
                  <a:pt x="356" y="89"/>
                  <a:pt x="356" y="89"/>
                </a:cubicBezTo>
                <a:cubicBezTo>
                  <a:pt x="355" y="89"/>
                  <a:pt x="354" y="89"/>
                  <a:pt x="353" y="89"/>
                </a:cubicBezTo>
                <a:cubicBezTo>
                  <a:pt x="353" y="89"/>
                  <a:pt x="353" y="89"/>
                  <a:pt x="353" y="89"/>
                </a:cubicBezTo>
                <a:cubicBezTo>
                  <a:pt x="286" y="55"/>
                  <a:pt x="286" y="55"/>
                  <a:pt x="286" y="55"/>
                </a:cubicBezTo>
                <a:cubicBezTo>
                  <a:pt x="317" y="74"/>
                  <a:pt x="347" y="93"/>
                  <a:pt x="356" y="99"/>
                </a:cubicBezTo>
                <a:cubicBezTo>
                  <a:pt x="356" y="99"/>
                  <a:pt x="356" y="99"/>
                  <a:pt x="356" y="99"/>
                </a:cubicBezTo>
                <a:cubicBezTo>
                  <a:pt x="358" y="101"/>
                  <a:pt x="359" y="101"/>
                  <a:pt x="360" y="102"/>
                </a:cubicBezTo>
                <a:cubicBezTo>
                  <a:pt x="360" y="102"/>
                  <a:pt x="360" y="102"/>
                  <a:pt x="360" y="102"/>
                </a:cubicBezTo>
                <a:cubicBezTo>
                  <a:pt x="360" y="103"/>
                  <a:pt x="360" y="103"/>
                  <a:pt x="361" y="105"/>
                </a:cubicBezTo>
                <a:cubicBezTo>
                  <a:pt x="361" y="105"/>
                  <a:pt x="361" y="105"/>
                  <a:pt x="361" y="105"/>
                </a:cubicBezTo>
                <a:cubicBezTo>
                  <a:pt x="361" y="105"/>
                  <a:pt x="361" y="105"/>
                  <a:pt x="360" y="106"/>
                </a:cubicBezTo>
                <a:cubicBezTo>
                  <a:pt x="360" y="106"/>
                  <a:pt x="360" y="106"/>
                  <a:pt x="360" y="106"/>
                </a:cubicBezTo>
                <a:cubicBezTo>
                  <a:pt x="360" y="107"/>
                  <a:pt x="359" y="108"/>
                  <a:pt x="358" y="108"/>
                </a:cubicBezTo>
                <a:cubicBezTo>
                  <a:pt x="358" y="108"/>
                  <a:pt x="358" y="108"/>
                  <a:pt x="358" y="108"/>
                </a:cubicBezTo>
                <a:cubicBezTo>
                  <a:pt x="357" y="109"/>
                  <a:pt x="356" y="109"/>
                  <a:pt x="355" y="108"/>
                </a:cubicBezTo>
                <a:cubicBezTo>
                  <a:pt x="355" y="108"/>
                  <a:pt x="355" y="108"/>
                  <a:pt x="355" y="108"/>
                </a:cubicBezTo>
                <a:cubicBezTo>
                  <a:pt x="355" y="108"/>
                  <a:pt x="319" y="88"/>
                  <a:pt x="279" y="67"/>
                </a:cubicBezTo>
                <a:cubicBezTo>
                  <a:pt x="279" y="67"/>
                  <a:pt x="279" y="67"/>
                  <a:pt x="279" y="67"/>
                </a:cubicBezTo>
                <a:cubicBezTo>
                  <a:pt x="297" y="78"/>
                  <a:pt x="314" y="88"/>
                  <a:pt x="328" y="97"/>
                </a:cubicBezTo>
                <a:cubicBezTo>
                  <a:pt x="328" y="97"/>
                  <a:pt x="328" y="97"/>
                  <a:pt x="328" y="97"/>
                </a:cubicBezTo>
                <a:cubicBezTo>
                  <a:pt x="345" y="108"/>
                  <a:pt x="357" y="115"/>
                  <a:pt x="358" y="116"/>
                </a:cubicBezTo>
                <a:cubicBezTo>
                  <a:pt x="358" y="116"/>
                  <a:pt x="358" y="116"/>
                  <a:pt x="358" y="116"/>
                </a:cubicBezTo>
                <a:cubicBezTo>
                  <a:pt x="358" y="116"/>
                  <a:pt x="359" y="116"/>
                  <a:pt x="359" y="117"/>
                </a:cubicBezTo>
                <a:cubicBezTo>
                  <a:pt x="359" y="117"/>
                  <a:pt x="359" y="117"/>
                  <a:pt x="359" y="117"/>
                </a:cubicBezTo>
                <a:cubicBezTo>
                  <a:pt x="359" y="117"/>
                  <a:pt x="359" y="117"/>
                  <a:pt x="359" y="117"/>
                </a:cubicBezTo>
                <a:cubicBezTo>
                  <a:pt x="359" y="117"/>
                  <a:pt x="359" y="117"/>
                  <a:pt x="359" y="117"/>
                </a:cubicBezTo>
                <a:cubicBezTo>
                  <a:pt x="359" y="117"/>
                  <a:pt x="359" y="117"/>
                  <a:pt x="359" y="117"/>
                </a:cubicBezTo>
                <a:cubicBezTo>
                  <a:pt x="359" y="117"/>
                  <a:pt x="359" y="117"/>
                  <a:pt x="359" y="117"/>
                </a:cubicBezTo>
                <a:cubicBezTo>
                  <a:pt x="359" y="117"/>
                  <a:pt x="359" y="117"/>
                  <a:pt x="359" y="117"/>
                </a:cubicBezTo>
                <a:cubicBezTo>
                  <a:pt x="359" y="117"/>
                  <a:pt x="359" y="117"/>
                  <a:pt x="360" y="118"/>
                </a:cubicBezTo>
                <a:cubicBezTo>
                  <a:pt x="360" y="118"/>
                  <a:pt x="360" y="118"/>
                  <a:pt x="360" y="118"/>
                </a:cubicBezTo>
                <a:cubicBezTo>
                  <a:pt x="360" y="118"/>
                  <a:pt x="360" y="118"/>
                  <a:pt x="360" y="119"/>
                </a:cubicBezTo>
                <a:cubicBezTo>
                  <a:pt x="360" y="119"/>
                  <a:pt x="360" y="119"/>
                  <a:pt x="360" y="119"/>
                </a:cubicBezTo>
                <a:cubicBezTo>
                  <a:pt x="360" y="119"/>
                  <a:pt x="360" y="119"/>
                  <a:pt x="360" y="119"/>
                </a:cubicBezTo>
                <a:cubicBezTo>
                  <a:pt x="360" y="119"/>
                  <a:pt x="360" y="119"/>
                  <a:pt x="360" y="119"/>
                </a:cubicBezTo>
                <a:cubicBezTo>
                  <a:pt x="360" y="119"/>
                  <a:pt x="360" y="119"/>
                  <a:pt x="360" y="119"/>
                </a:cubicBezTo>
                <a:cubicBezTo>
                  <a:pt x="360" y="120"/>
                  <a:pt x="360" y="121"/>
                  <a:pt x="359" y="122"/>
                </a:cubicBezTo>
                <a:cubicBezTo>
                  <a:pt x="359" y="122"/>
                  <a:pt x="359" y="122"/>
                  <a:pt x="359" y="122"/>
                </a:cubicBezTo>
                <a:cubicBezTo>
                  <a:pt x="358" y="123"/>
                  <a:pt x="356" y="123"/>
                  <a:pt x="355" y="123"/>
                </a:cubicBezTo>
                <a:cubicBezTo>
                  <a:pt x="355" y="123"/>
                  <a:pt x="355" y="123"/>
                  <a:pt x="355" y="123"/>
                </a:cubicBezTo>
                <a:cubicBezTo>
                  <a:pt x="352" y="123"/>
                  <a:pt x="348" y="121"/>
                  <a:pt x="341" y="118"/>
                </a:cubicBezTo>
                <a:cubicBezTo>
                  <a:pt x="341" y="118"/>
                  <a:pt x="341" y="118"/>
                  <a:pt x="341" y="118"/>
                </a:cubicBezTo>
                <a:cubicBezTo>
                  <a:pt x="334" y="115"/>
                  <a:pt x="325" y="111"/>
                  <a:pt x="315" y="105"/>
                </a:cubicBezTo>
                <a:cubicBezTo>
                  <a:pt x="315" y="105"/>
                  <a:pt x="315" y="105"/>
                  <a:pt x="315" y="105"/>
                </a:cubicBezTo>
                <a:cubicBezTo>
                  <a:pt x="303" y="100"/>
                  <a:pt x="290" y="93"/>
                  <a:pt x="277" y="85"/>
                </a:cubicBezTo>
                <a:cubicBezTo>
                  <a:pt x="277" y="85"/>
                  <a:pt x="277" y="85"/>
                  <a:pt x="277" y="85"/>
                </a:cubicBezTo>
                <a:cubicBezTo>
                  <a:pt x="321" y="112"/>
                  <a:pt x="358" y="135"/>
                  <a:pt x="358" y="136"/>
                </a:cubicBezTo>
                <a:cubicBezTo>
                  <a:pt x="358" y="136"/>
                  <a:pt x="358" y="136"/>
                  <a:pt x="358" y="136"/>
                </a:cubicBezTo>
                <a:cubicBezTo>
                  <a:pt x="359" y="136"/>
                  <a:pt x="360" y="137"/>
                  <a:pt x="360" y="138"/>
                </a:cubicBezTo>
                <a:cubicBezTo>
                  <a:pt x="360" y="138"/>
                  <a:pt x="360" y="138"/>
                  <a:pt x="360" y="138"/>
                </a:cubicBezTo>
                <a:cubicBezTo>
                  <a:pt x="360" y="139"/>
                  <a:pt x="360" y="140"/>
                  <a:pt x="360" y="141"/>
                </a:cubicBezTo>
                <a:cubicBezTo>
                  <a:pt x="360" y="141"/>
                  <a:pt x="360" y="141"/>
                  <a:pt x="360" y="141"/>
                </a:cubicBezTo>
                <a:cubicBezTo>
                  <a:pt x="358" y="143"/>
                  <a:pt x="357" y="143"/>
                  <a:pt x="356" y="143"/>
                </a:cubicBezTo>
                <a:cubicBezTo>
                  <a:pt x="356" y="143"/>
                  <a:pt x="356" y="143"/>
                  <a:pt x="356" y="143"/>
                </a:cubicBezTo>
                <a:cubicBezTo>
                  <a:pt x="354" y="143"/>
                  <a:pt x="353" y="142"/>
                  <a:pt x="351" y="141"/>
                </a:cubicBezTo>
                <a:cubicBezTo>
                  <a:pt x="351" y="141"/>
                  <a:pt x="351" y="141"/>
                  <a:pt x="351" y="141"/>
                </a:cubicBezTo>
                <a:cubicBezTo>
                  <a:pt x="349" y="140"/>
                  <a:pt x="347" y="139"/>
                  <a:pt x="344" y="138"/>
                </a:cubicBezTo>
                <a:cubicBezTo>
                  <a:pt x="344" y="138"/>
                  <a:pt x="344" y="138"/>
                  <a:pt x="344" y="138"/>
                </a:cubicBezTo>
                <a:cubicBezTo>
                  <a:pt x="342" y="137"/>
                  <a:pt x="339" y="135"/>
                  <a:pt x="336" y="134"/>
                </a:cubicBezTo>
                <a:cubicBezTo>
                  <a:pt x="336" y="134"/>
                  <a:pt x="336" y="134"/>
                  <a:pt x="336" y="134"/>
                </a:cubicBezTo>
                <a:cubicBezTo>
                  <a:pt x="360" y="149"/>
                  <a:pt x="360" y="149"/>
                  <a:pt x="360" y="149"/>
                </a:cubicBezTo>
                <a:cubicBezTo>
                  <a:pt x="361" y="149"/>
                  <a:pt x="361" y="149"/>
                  <a:pt x="361" y="150"/>
                </a:cubicBezTo>
                <a:cubicBezTo>
                  <a:pt x="361" y="150"/>
                  <a:pt x="361" y="150"/>
                  <a:pt x="361" y="150"/>
                </a:cubicBezTo>
                <a:cubicBezTo>
                  <a:pt x="363" y="151"/>
                  <a:pt x="363" y="153"/>
                  <a:pt x="361" y="155"/>
                </a:cubicBezTo>
                <a:cubicBezTo>
                  <a:pt x="361" y="155"/>
                  <a:pt x="361" y="155"/>
                  <a:pt x="361" y="155"/>
                </a:cubicBezTo>
                <a:cubicBezTo>
                  <a:pt x="361" y="155"/>
                  <a:pt x="361" y="155"/>
                  <a:pt x="361" y="155"/>
                </a:cubicBezTo>
                <a:cubicBezTo>
                  <a:pt x="361" y="155"/>
                  <a:pt x="361" y="155"/>
                  <a:pt x="361" y="155"/>
                </a:cubicBezTo>
                <a:cubicBezTo>
                  <a:pt x="361" y="155"/>
                  <a:pt x="361" y="155"/>
                  <a:pt x="361" y="155"/>
                </a:cubicBezTo>
                <a:cubicBezTo>
                  <a:pt x="361" y="155"/>
                  <a:pt x="361" y="155"/>
                  <a:pt x="361" y="155"/>
                </a:cubicBezTo>
                <a:cubicBezTo>
                  <a:pt x="361" y="155"/>
                  <a:pt x="361" y="155"/>
                  <a:pt x="361" y="155"/>
                </a:cubicBezTo>
                <a:cubicBezTo>
                  <a:pt x="361" y="155"/>
                  <a:pt x="361" y="155"/>
                  <a:pt x="361" y="155"/>
                </a:cubicBezTo>
                <a:cubicBezTo>
                  <a:pt x="361" y="155"/>
                  <a:pt x="361" y="155"/>
                  <a:pt x="361" y="155"/>
                </a:cubicBezTo>
                <a:cubicBezTo>
                  <a:pt x="361" y="155"/>
                  <a:pt x="361" y="155"/>
                  <a:pt x="361" y="155"/>
                </a:cubicBezTo>
                <a:cubicBezTo>
                  <a:pt x="361" y="155"/>
                  <a:pt x="361" y="155"/>
                  <a:pt x="360" y="156"/>
                </a:cubicBezTo>
                <a:cubicBezTo>
                  <a:pt x="360" y="156"/>
                  <a:pt x="360" y="156"/>
                  <a:pt x="360" y="156"/>
                </a:cubicBezTo>
                <a:cubicBezTo>
                  <a:pt x="360" y="156"/>
                  <a:pt x="359" y="156"/>
                  <a:pt x="359" y="156"/>
                </a:cubicBezTo>
                <a:cubicBezTo>
                  <a:pt x="359" y="156"/>
                  <a:pt x="359" y="156"/>
                  <a:pt x="359" y="156"/>
                </a:cubicBezTo>
                <a:cubicBezTo>
                  <a:pt x="359" y="156"/>
                  <a:pt x="359" y="156"/>
                  <a:pt x="359" y="156"/>
                </a:cubicBezTo>
                <a:cubicBezTo>
                  <a:pt x="359" y="156"/>
                  <a:pt x="359" y="156"/>
                  <a:pt x="359" y="156"/>
                </a:cubicBezTo>
                <a:cubicBezTo>
                  <a:pt x="359" y="156"/>
                  <a:pt x="358" y="156"/>
                  <a:pt x="358" y="156"/>
                </a:cubicBezTo>
                <a:cubicBezTo>
                  <a:pt x="358" y="156"/>
                  <a:pt x="358" y="156"/>
                  <a:pt x="358" y="156"/>
                </a:cubicBezTo>
                <a:cubicBezTo>
                  <a:pt x="358" y="156"/>
                  <a:pt x="358" y="156"/>
                  <a:pt x="358" y="156"/>
                </a:cubicBezTo>
                <a:cubicBezTo>
                  <a:pt x="358" y="156"/>
                  <a:pt x="358" y="156"/>
                  <a:pt x="358" y="156"/>
                </a:cubicBezTo>
                <a:cubicBezTo>
                  <a:pt x="357" y="156"/>
                  <a:pt x="357" y="156"/>
                  <a:pt x="357" y="156"/>
                </a:cubicBezTo>
                <a:cubicBezTo>
                  <a:pt x="357" y="156"/>
                  <a:pt x="357" y="156"/>
                  <a:pt x="357" y="156"/>
                </a:cubicBezTo>
                <a:cubicBezTo>
                  <a:pt x="357" y="156"/>
                  <a:pt x="357" y="156"/>
                  <a:pt x="357" y="156"/>
                </a:cubicBezTo>
                <a:cubicBezTo>
                  <a:pt x="357" y="156"/>
                  <a:pt x="357" y="156"/>
                  <a:pt x="357" y="156"/>
                </a:cubicBezTo>
                <a:cubicBezTo>
                  <a:pt x="356" y="155"/>
                  <a:pt x="356" y="155"/>
                  <a:pt x="356" y="155"/>
                </a:cubicBezTo>
                <a:cubicBezTo>
                  <a:pt x="356" y="155"/>
                  <a:pt x="356" y="155"/>
                  <a:pt x="356" y="155"/>
                </a:cubicBezTo>
                <a:cubicBezTo>
                  <a:pt x="355" y="155"/>
                  <a:pt x="355" y="154"/>
                  <a:pt x="354" y="154"/>
                </a:cubicBezTo>
                <a:cubicBezTo>
                  <a:pt x="354" y="154"/>
                  <a:pt x="354" y="154"/>
                  <a:pt x="354" y="154"/>
                </a:cubicBezTo>
                <a:cubicBezTo>
                  <a:pt x="352" y="153"/>
                  <a:pt x="349" y="151"/>
                  <a:pt x="345" y="149"/>
                </a:cubicBezTo>
                <a:cubicBezTo>
                  <a:pt x="345" y="149"/>
                  <a:pt x="345" y="149"/>
                  <a:pt x="345" y="149"/>
                </a:cubicBezTo>
                <a:cubicBezTo>
                  <a:pt x="338" y="145"/>
                  <a:pt x="328" y="140"/>
                  <a:pt x="315" y="133"/>
                </a:cubicBezTo>
                <a:cubicBezTo>
                  <a:pt x="315" y="133"/>
                  <a:pt x="315" y="133"/>
                  <a:pt x="315" y="133"/>
                </a:cubicBezTo>
                <a:cubicBezTo>
                  <a:pt x="291" y="119"/>
                  <a:pt x="259" y="101"/>
                  <a:pt x="226" y="83"/>
                </a:cubicBezTo>
                <a:cubicBezTo>
                  <a:pt x="226" y="83"/>
                  <a:pt x="226" y="83"/>
                  <a:pt x="226" y="83"/>
                </a:cubicBezTo>
                <a:cubicBezTo>
                  <a:pt x="209" y="73"/>
                  <a:pt x="191" y="63"/>
                  <a:pt x="175" y="54"/>
                </a:cubicBezTo>
                <a:cubicBezTo>
                  <a:pt x="175" y="54"/>
                  <a:pt x="175" y="54"/>
                  <a:pt x="175" y="54"/>
                </a:cubicBezTo>
                <a:cubicBezTo>
                  <a:pt x="178" y="56"/>
                  <a:pt x="181" y="57"/>
                  <a:pt x="183" y="59"/>
                </a:cubicBezTo>
                <a:cubicBezTo>
                  <a:pt x="183" y="59"/>
                  <a:pt x="183" y="59"/>
                  <a:pt x="183" y="59"/>
                </a:cubicBezTo>
                <a:cubicBezTo>
                  <a:pt x="229" y="87"/>
                  <a:pt x="284" y="120"/>
                  <a:pt x="320" y="142"/>
                </a:cubicBezTo>
                <a:cubicBezTo>
                  <a:pt x="320" y="142"/>
                  <a:pt x="320" y="142"/>
                  <a:pt x="320" y="142"/>
                </a:cubicBezTo>
                <a:cubicBezTo>
                  <a:pt x="345" y="157"/>
                  <a:pt x="361" y="166"/>
                  <a:pt x="361" y="166"/>
                </a:cubicBezTo>
                <a:cubicBezTo>
                  <a:pt x="361" y="166"/>
                  <a:pt x="361" y="166"/>
                  <a:pt x="361" y="166"/>
                </a:cubicBezTo>
                <a:cubicBezTo>
                  <a:pt x="362" y="167"/>
                  <a:pt x="363" y="168"/>
                  <a:pt x="363" y="169"/>
                </a:cubicBezTo>
                <a:cubicBezTo>
                  <a:pt x="363" y="169"/>
                  <a:pt x="363" y="169"/>
                  <a:pt x="363" y="169"/>
                </a:cubicBezTo>
                <a:cubicBezTo>
                  <a:pt x="363" y="170"/>
                  <a:pt x="363" y="171"/>
                  <a:pt x="362" y="172"/>
                </a:cubicBezTo>
                <a:cubicBezTo>
                  <a:pt x="362" y="172"/>
                  <a:pt x="362" y="172"/>
                  <a:pt x="362" y="172"/>
                </a:cubicBezTo>
                <a:cubicBezTo>
                  <a:pt x="361" y="173"/>
                  <a:pt x="359" y="173"/>
                  <a:pt x="358" y="173"/>
                </a:cubicBezTo>
                <a:cubicBezTo>
                  <a:pt x="358" y="173"/>
                  <a:pt x="358" y="173"/>
                  <a:pt x="358" y="173"/>
                </a:cubicBezTo>
                <a:cubicBezTo>
                  <a:pt x="355" y="173"/>
                  <a:pt x="351" y="171"/>
                  <a:pt x="344" y="168"/>
                </a:cubicBezTo>
                <a:cubicBezTo>
                  <a:pt x="344" y="168"/>
                  <a:pt x="344" y="168"/>
                  <a:pt x="344" y="168"/>
                </a:cubicBezTo>
                <a:cubicBezTo>
                  <a:pt x="337" y="164"/>
                  <a:pt x="328" y="159"/>
                  <a:pt x="317" y="153"/>
                </a:cubicBezTo>
                <a:cubicBezTo>
                  <a:pt x="317" y="153"/>
                  <a:pt x="317" y="153"/>
                  <a:pt x="317" y="153"/>
                </a:cubicBezTo>
                <a:cubicBezTo>
                  <a:pt x="314" y="151"/>
                  <a:pt x="311" y="150"/>
                  <a:pt x="308" y="148"/>
                </a:cubicBezTo>
                <a:cubicBezTo>
                  <a:pt x="308" y="148"/>
                  <a:pt x="308" y="148"/>
                  <a:pt x="308" y="148"/>
                </a:cubicBezTo>
                <a:cubicBezTo>
                  <a:pt x="310" y="149"/>
                  <a:pt x="311" y="150"/>
                  <a:pt x="313" y="151"/>
                </a:cubicBezTo>
                <a:cubicBezTo>
                  <a:pt x="313" y="151"/>
                  <a:pt x="313" y="151"/>
                  <a:pt x="313" y="151"/>
                </a:cubicBezTo>
                <a:cubicBezTo>
                  <a:pt x="339" y="167"/>
                  <a:pt x="357" y="178"/>
                  <a:pt x="357" y="178"/>
                </a:cubicBezTo>
                <a:cubicBezTo>
                  <a:pt x="357" y="178"/>
                  <a:pt x="357" y="178"/>
                  <a:pt x="357" y="178"/>
                </a:cubicBezTo>
                <a:cubicBezTo>
                  <a:pt x="358" y="179"/>
                  <a:pt x="358" y="180"/>
                  <a:pt x="359" y="181"/>
                </a:cubicBezTo>
                <a:cubicBezTo>
                  <a:pt x="359" y="181"/>
                  <a:pt x="359" y="181"/>
                  <a:pt x="359" y="181"/>
                </a:cubicBezTo>
                <a:cubicBezTo>
                  <a:pt x="359" y="182"/>
                  <a:pt x="358" y="183"/>
                  <a:pt x="358" y="184"/>
                </a:cubicBezTo>
                <a:cubicBezTo>
                  <a:pt x="358" y="184"/>
                  <a:pt x="358" y="184"/>
                  <a:pt x="358" y="184"/>
                </a:cubicBezTo>
                <a:cubicBezTo>
                  <a:pt x="357" y="185"/>
                  <a:pt x="355" y="185"/>
                  <a:pt x="355" y="185"/>
                </a:cubicBezTo>
                <a:cubicBezTo>
                  <a:pt x="355" y="185"/>
                  <a:pt x="355" y="185"/>
                  <a:pt x="355" y="185"/>
                </a:cubicBezTo>
                <a:cubicBezTo>
                  <a:pt x="352" y="185"/>
                  <a:pt x="351" y="184"/>
                  <a:pt x="349" y="183"/>
                </a:cubicBezTo>
                <a:cubicBezTo>
                  <a:pt x="349" y="183"/>
                  <a:pt x="349" y="183"/>
                  <a:pt x="349" y="183"/>
                </a:cubicBezTo>
                <a:cubicBezTo>
                  <a:pt x="347" y="182"/>
                  <a:pt x="344" y="181"/>
                  <a:pt x="341" y="179"/>
                </a:cubicBezTo>
                <a:cubicBezTo>
                  <a:pt x="341" y="179"/>
                  <a:pt x="341" y="179"/>
                  <a:pt x="341" y="179"/>
                </a:cubicBezTo>
                <a:cubicBezTo>
                  <a:pt x="334" y="175"/>
                  <a:pt x="325" y="170"/>
                  <a:pt x="314" y="164"/>
                </a:cubicBezTo>
                <a:cubicBezTo>
                  <a:pt x="314" y="164"/>
                  <a:pt x="314" y="164"/>
                  <a:pt x="314" y="164"/>
                </a:cubicBezTo>
                <a:cubicBezTo>
                  <a:pt x="292" y="151"/>
                  <a:pt x="263" y="134"/>
                  <a:pt x="232" y="115"/>
                </a:cubicBezTo>
                <a:cubicBezTo>
                  <a:pt x="232" y="115"/>
                  <a:pt x="232" y="115"/>
                  <a:pt x="232" y="115"/>
                </a:cubicBezTo>
                <a:cubicBezTo>
                  <a:pt x="193" y="92"/>
                  <a:pt x="152" y="67"/>
                  <a:pt x="118" y="47"/>
                </a:cubicBezTo>
                <a:cubicBezTo>
                  <a:pt x="118" y="47"/>
                  <a:pt x="118" y="47"/>
                  <a:pt x="118" y="47"/>
                </a:cubicBezTo>
                <a:cubicBezTo>
                  <a:pt x="127" y="53"/>
                  <a:pt x="136" y="59"/>
                  <a:pt x="146" y="65"/>
                </a:cubicBezTo>
                <a:cubicBezTo>
                  <a:pt x="146" y="65"/>
                  <a:pt x="146" y="65"/>
                  <a:pt x="146" y="65"/>
                </a:cubicBezTo>
                <a:cubicBezTo>
                  <a:pt x="200" y="98"/>
                  <a:pt x="264" y="138"/>
                  <a:pt x="307" y="165"/>
                </a:cubicBezTo>
                <a:cubicBezTo>
                  <a:pt x="307" y="165"/>
                  <a:pt x="307" y="165"/>
                  <a:pt x="307" y="165"/>
                </a:cubicBezTo>
                <a:cubicBezTo>
                  <a:pt x="336" y="182"/>
                  <a:pt x="355" y="194"/>
                  <a:pt x="355" y="194"/>
                </a:cubicBezTo>
                <a:cubicBezTo>
                  <a:pt x="355" y="194"/>
                  <a:pt x="355" y="194"/>
                  <a:pt x="355" y="194"/>
                </a:cubicBezTo>
                <a:cubicBezTo>
                  <a:pt x="356" y="195"/>
                  <a:pt x="357" y="196"/>
                  <a:pt x="357" y="197"/>
                </a:cubicBezTo>
                <a:cubicBezTo>
                  <a:pt x="357" y="197"/>
                  <a:pt x="357" y="197"/>
                  <a:pt x="357" y="197"/>
                </a:cubicBezTo>
                <a:cubicBezTo>
                  <a:pt x="357" y="198"/>
                  <a:pt x="357" y="199"/>
                  <a:pt x="356" y="200"/>
                </a:cubicBezTo>
                <a:cubicBezTo>
                  <a:pt x="356" y="200"/>
                  <a:pt x="356" y="200"/>
                  <a:pt x="356" y="200"/>
                </a:cubicBezTo>
                <a:cubicBezTo>
                  <a:pt x="355" y="201"/>
                  <a:pt x="354" y="201"/>
                  <a:pt x="353" y="201"/>
                </a:cubicBezTo>
                <a:cubicBezTo>
                  <a:pt x="353" y="201"/>
                  <a:pt x="353" y="201"/>
                  <a:pt x="353" y="201"/>
                </a:cubicBezTo>
                <a:cubicBezTo>
                  <a:pt x="351" y="201"/>
                  <a:pt x="350" y="200"/>
                  <a:pt x="347" y="199"/>
                </a:cubicBezTo>
                <a:cubicBezTo>
                  <a:pt x="347" y="199"/>
                  <a:pt x="347" y="199"/>
                  <a:pt x="347" y="199"/>
                </a:cubicBezTo>
                <a:cubicBezTo>
                  <a:pt x="345" y="198"/>
                  <a:pt x="342" y="196"/>
                  <a:pt x="338" y="194"/>
                </a:cubicBezTo>
                <a:cubicBezTo>
                  <a:pt x="338" y="194"/>
                  <a:pt x="338" y="194"/>
                  <a:pt x="338" y="194"/>
                </a:cubicBezTo>
                <a:cubicBezTo>
                  <a:pt x="331" y="190"/>
                  <a:pt x="321" y="184"/>
                  <a:pt x="308" y="177"/>
                </a:cubicBezTo>
                <a:cubicBezTo>
                  <a:pt x="308" y="177"/>
                  <a:pt x="308" y="177"/>
                  <a:pt x="308" y="177"/>
                </a:cubicBezTo>
                <a:cubicBezTo>
                  <a:pt x="284" y="163"/>
                  <a:pt x="252" y="144"/>
                  <a:pt x="217" y="123"/>
                </a:cubicBezTo>
                <a:cubicBezTo>
                  <a:pt x="217" y="123"/>
                  <a:pt x="217" y="123"/>
                  <a:pt x="217" y="123"/>
                </a:cubicBezTo>
                <a:cubicBezTo>
                  <a:pt x="215" y="121"/>
                  <a:pt x="212" y="120"/>
                  <a:pt x="209" y="118"/>
                </a:cubicBezTo>
                <a:cubicBezTo>
                  <a:pt x="209" y="118"/>
                  <a:pt x="209" y="118"/>
                  <a:pt x="209" y="118"/>
                </a:cubicBezTo>
                <a:cubicBezTo>
                  <a:pt x="358" y="211"/>
                  <a:pt x="358" y="211"/>
                  <a:pt x="358" y="211"/>
                </a:cubicBezTo>
                <a:cubicBezTo>
                  <a:pt x="358" y="211"/>
                  <a:pt x="359" y="212"/>
                  <a:pt x="359" y="212"/>
                </a:cubicBezTo>
                <a:cubicBezTo>
                  <a:pt x="359" y="212"/>
                  <a:pt x="359" y="212"/>
                  <a:pt x="359" y="212"/>
                </a:cubicBezTo>
                <a:cubicBezTo>
                  <a:pt x="359" y="212"/>
                  <a:pt x="359" y="212"/>
                  <a:pt x="359" y="212"/>
                </a:cubicBezTo>
                <a:cubicBezTo>
                  <a:pt x="359" y="212"/>
                  <a:pt x="359" y="212"/>
                  <a:pt x="359" y="212"/>
                </a:cubicBezTo>
                <a:cubicBezTo>
                  <a:pt x="360" y="214"/>
                  <a:pt x="360" y="216"/>
                  <a:pt x="359" y="217"/>
                </a:cubicBezTo>
                <a:cubicBezTo>
                  <a:pt x="359" y="217"/>
                  <a:pt x="359" y="217"/>
                  <a:pt x="359" y="217"/>
                </a:cubicBezTo>
                <a:cubicBezTo>
                  <a:pt x="358" y="218"/>
                  <a:pt x="356" y="219"/>
                  <a:pt x="355" y="218"/>
                </a:cubicBezTo>
                <a:cubicBezTo>
                  <a:pt x="355" y="218"/>
                  <a:pt x="355" y="218"/>
                  <a:pt x="355" y="218"/>
                </a:cubicBezTo>
                <a:cubicBezTo>
                  <a:pt x="355" y="218"/>
                  <a:pt x="355" y="218"/>
                  <a:pt x="355" y="218"/>
                </a:cubicBezTo>
                <a:cubicBezTo>
                  <a:pt x="355" y="218"/>
                  <a:pt x="355" y="218"/>
                  <a:pt x="355" y="218"/>
                </a:cubicBezTo>
                <a:cubicBezTo>
                  <a:pt x="355" y="218"/>
                  <a:pt x="354" y="218"/>
                  <a:pt x="354" y="218"/>
                </a:cubicBezTo>
                <a:cubicBezTo>
                  <a:pt x="354" y="218"/>
                  <a:pt x="354" y="218"/>
                  <a:pt x="354" y="218"/>
                </a:cubicBezTo>
                <a:cubicBezTo>
                  <a:pt x="354" y="218"/>
                  <a:pt x="354" y="218"/>
                  <a:pt x="354" y="218"/>
                </a:cubicBezTo>
                <a:cubicBezTo>
                  <a:pt x="354" y="218"/>
                  <a:pt x="354" y="218"/>
                  <a:pt x="354" y="218"/>
                </a:cubicBezTo>
                <a:cubicBezTo>
                  <a:pt x="354" y="218"/>
                  <a:pt x="354" y="218"/>
                  <a:pt x="354" y="218"/>
                </a:cubicBezTo>
                <a:cubicBezTo>
                  <a:pt x="354" y="218"/>
                  <a:pt x="354" y="218"/>
                  <a:pt x="354" y="218"/>
                </a:cubicBezTo>
                <a:cubicBezTo>
                  <a:pt x="354" y="218"/>
                  <a:pt x="354" y="218"/>
                  <a:pt x="354" y="218"/>
                </a:cubicBezTo>
                <a:cubicBezTo>
                  <a:pt x="354" y="218"/>
                  <a:pt x="354" y="218"/>
                  <a:pt x="354" y="218"/>
                </a:cubicBezTo>
                <a:cubicBezTo>
                  <a:pt x="354" y="218"/>
                  <a:pt x="354" y="217"/>
                  <a:pt x="353" y="217"/>
                </a:cubicBezTo>
                <a:cubicBezTo>
                  <a:pt x="353" y="217"/>
                  <a:pt x="353" y="217"/>
                  <a:pt x="353" y="217"/>
                </a:cubicBezTo>
                <a:cubicBezTo>
                  <a:pt x="353" y="217"/>
                  <a:pt x="352" y="217"/>
                  <a:pt x="351" y="216"/>
                </a:cubicBezTo>
                <a:cubicBezTo>
                  <a:pt x="351" y="216"/>
                  <a:pt x="351" y="216"/>
                  <a:pt x="351" y="216"/>
                </a:cubicBezTo>
                <a:cubicBezTo>
                  <a:pt x="349" y="215"/>
                  <a:pt x="347" y="213"/>
                  <a:pt x="343" y="211"/>
                </a:cubicBezTo>
                <a:cubicBezTo>
                  <a:pt x="343" y="211"/>
                  <a:pt x="343" y="211"/>
                  <a:pt x="343" y="211"/>
                </a:cubicBezTo>
                <a:cubicBezTo>
                  <a:pt x="336" y="207"/>
                  <a:pt x="326" y="201"/>
                  <a:pt x="313" y="193"/>
                </a:cubicBezTo>
                <a:cubicBezTo>
                  <a:pt x="313" y="193"/>
                  <a:pt x="313" y="193"/>
                  <a:pt x="313" y="193"/>
                </a:cubicBezTo>
                <a:cubicBezTo>
                  <a:pt x="288" y="178"/>
                  <a:pt x="254" y="157"/>
                  <a:pt x="217" y="135"/>
                </a:cubicBezTo>
                <a:cubicBezTo>
                  <a:pt x="217" y="135"/>
                  <a:pt x="217" y="135"/>
                  <a:pt x="217" y="135"/>
                </a:cubicBezTo>
                <a:cubicBezTo>
                  <a:pt x="174" y="110"/>
                  <a:pt x="128" y="82"/>
                  <a:pt x="89" y="60"/>
                </a:cubicBezTo>
                <a:cubicBezTo>
                  <a:pt x="89" y="60"/>
                  <a:pt x="89" y="60"/>
                  <a:pt x="89" y="60"/>
                </a:cubicBezTo>
                <a:cubicBezTo>
                  <a:pt x="106" y="70"/>
                  <a:pt x="124" y="81"/>
                  <a:pt x="143" y="92"/>
                </a:cubicBezTo>
                <a:cubicBezTo>
                  <a:pt x="143" y="92"/>
                  <a:pt x="143" y="92"/>
                  <a:pt x="143" y="92"/>
                </a:cubicBezTo>
                <a:cubicBezTo>
                  <a:pt x="217" y="136"/>
                  <a:pt x="299" y="185"/>
                  <a:pt x="338" y="211"/>
                </a:cubicBezTo>
                <a:cubicBezTo>
                  <a:pt x="338" y="211"/>
                  <a:pt x="338" y="211"/>
                  <a:pt x="338" y="211"/>
                </a:cubicBezTo>
                <a:cubicBezTo>
                  <a:pt x="350" y="218"/>
                  <a:pt x="357" y="223"/>
                  <a:pt x="360" y="226"/>
                </a:cubicBezTo>
                <a:cubicBezTo>
                  <a:pt x="360" y="226"/>
                  <a:pt x="360" y="226"/>
                  <a:pt x="360" y="226"/>
                </a:cubicBezTo>
                <a:cubicBezTo>
                  <a:pt x="361" y="227"/>
                  <a:pt x="362" y="228"/>
                  <a:pt x="362" y="231"/>
                </a:cubicBezTo>
                <a:cubicBezTo>
                  <a:pt x="362" y="231"/>
                  <a:pt x="362" y="231"/>
                  <a:pt x="362" y="231"/>
                </a:cubicBezTo>
                <a:cubicBezTo>
                  <a:pt x="362" y="231"/>
                  <a:pt x="362" y="232"/>
                  <a:pt x="361" y="233"/>
                </a:cubicBezTo>
                <a:cubicBezTo>
                  <a:pt x="361" y="233"/>
                  <a:pt x="361" y="233"/>
                  <a:pt x="361" y="233"/>
                </a:cubicBezTo>
                <a:cubicBezTo>
                  <a:pt x="360" y="235"/>
                  <a:pt x="358" y="235"/>
                  <a:pt x="357" y="235"/>
                </a:cubicBezTo>
                <a:cubicBezTo>
                  <a:pt x="357" y="235"/>
                  <a:pt x="357" y="235"/>
                  <a:pt x="357" y="235"/>
                </a:cubicBezTo>
                <a:cubicBezTo>
                  <a:pt x="355" y="235"/>
                  <a:pt x="354" y="234"/>
                  <a:pt x="351" y="233"/>
                </a:cubicBezTo>
                <a:cubicBezTo>
                  <a:pt x="351" y="233"/>
                  <a:pt x="351" y="233"/>
                  <a:pt x="351" y="233"/>
                </a:cubicBezTo>
                <a:cubicBezTo>
                  <a:pt x="356" y="236"/>
                  <a:pt x="356" y="236"/>
                  <a:pt x="356" y="236"/>
                </a:cubicBezTo>
                <a:cubicBezTo>
                  <a:pt x="357" y="237"/>
                  <a:pt x="358" y="240"/>
                  <a:pt x="357" y="241"/>
                </a:cubicBezTo>
                <a:cubicBezTo>
                  <a:pt x="357" y="241"/>
                  <a:pt x="357" y="241"/>
                  <a:pt x="357" y="241"/>
                </a:cubicBezTo>
                <a:cubicBezTo>
                  <a:pt x="356" y="243"/>
                  <a:pt x="353" y="244"/>
                  <a:pt x="352" y="243"/>
                </a:cubicBezTo>
                <a:cubicBezTo>
                  <a:pt x="352" y="243"/>
                  <a:pt x="352" y="243"/>
                  <a:pt x="352" y="243"/>
                </a:cubicBezTo>
                <a:cubicBezTo>
                  <a:pt x="176" y="142"/>
                  <a:pt x="176" y="142"/>
                  <a:pt x="176" y="142"/>
                </a:cubicBezTo>
                <a:cubicBezTo>
                  <a:pt x="356" y="254"/>
                  <a:pt x="356" y="254"/>
                  <a:pt x="356" y="254"/>
                </a:cubicBezTo>
                <a:cubicBezTo>
                  <a:pt x="357" y="255"/>
                  <a:pt x="357" y="256"/>
                  <a:pt x="357" y="257"/>
                </a:cubicBezTo>
                <a:cubicBezTo>
                  <a:pt x="357" y="257"/>
                  <a:pt x="357" y="257"/>
                  <a:pt x="357" y="257"/>
                </a:cubicBezTo>
                <a:cubicBezTo>
                  <a:pt x="357" y="258"/>
                  <a:pt x="357" y="259"/>
                  <a:pt x="356" y="260"/>
                </a:cubicBezTo>
                <a:cubicBezTo>
                  <a:pt x="356" y="260"/>
                  <a:pt x="356" y="260"/>
                  <a:pt x="356" y="260"/>
                </a:cubicBezTo>
                <a:cubicBezTo>
                  <a:pt x="355" y="261"/>
                  <a:pt x="354" y="261"/>
                  <a:pt x="353" y="261"/>
                </a:cubicBezTo>
                <a:cubicBezTo>
                  <a:pt x="353" y="261"/>
                  <a:pt x="353" y="261"/>
                  <a:pt x="353" y="261"/>
                </a:cubicBezTo>
                <a:cubicBezTo>
                  <a:pt x="351" y="261"/>
                  <a:pt x="350" y="260"/>
                  <a:pt x="347" y="259"/>
                </a:cubicBezTo>
                <a:cubicBezTo>
                  <a:pt x="347" y="259"/>
                  <a:pt x="347" y="259"/>
                  <a:pt x="347" y="259"/>
                </a:cubicBezTo>
                <a:cubicBezTo>
                  <a:pt x="345" y="258"/>
                  <a:pt x="342" y="256"/>
                  <a:pt x="338" y="254"/>
                </a:cubicBezTo>
                <a:cubicBezTo>
                  <a:pt x="338" y="254"/>
                  <a:pt x="338" y="254"/>
                  <a:pt x="338" y="254"/>
                </a:cubicBezTo>
                <a:cubicBezTo>
                  <a:pt x="331" y="250"/>
                  <a:pt x="320" y="244"/>
                  <a:pt x="308" y="237"/>
                </a:cubicBezTo>
                <a:cubicBezTo>
                  <a:pt x="308" y="237"/>
                  <a:pt x="308" y="237"/>
                  <a:pt x="308" y="237"/>
                </a:cubicBezTo>
                <a:cubicBezTo>
                  <a:pt x="283" y="223"/>
                  <a:pt x="249" y="203"/>
                  <a:pt x="214" y="182"/>
                </a:cubicBezTo>
                <a:cubicBezTo>
                  <a:pt x="214" y="182"/>
                  <a:pt x="214" y="182"/>
                  <a:pt x="214" y="182"/>
                </a:cubicBezTo>
                <a:cubicBezTo>
                  <a:pt x="184" y="164"/>
                  <a:pt x="152" y="145"/>
                  <a:pt x="123" y="128"/>
                </a:cubicBezTo>
                <a:cubicBezTo>
                  <a:pt x="123" y="128"/>
                  <a:pt x="123" y="128"/>
                  <a:pt x="123" y="128"/>
                </a:cubicBezTo>
                <a:cubicBezTo>
                  <a:pt x="355" y="273"/>
                  <a:pt x="355" y="273"/>
                  <a:pt x="355" y="273"/>
                </a:cubicBezTo>
                <a:cubicBezTo>
                  <a:pt x="355" y="273"/>
                  <a:pt x="355" y="273"/>
                  <a:pt x="355" y="273"/>
                </a:cubicBezTo>
                <a:cubicBezTo>
                  <a:pt x="355" y="273"/>
                  <a:pt x="355" y="273"/>
                  <a:pt x="355" y="273"/>
                </a:cubicBezTo>
                <a:cubicBezTo>
                  <a:pt x="355" y="273"/>
                  <a:pt x="355" y="273"/>
                  <a:pt x="355" y="273"/>
                </a:cubicBezTo>
                <a:cubicBezTo>
                  <a:pt x="355" y="273"/>
                  <a:pt x="355" y="273"/>
                  <a:pt x="355" y="273"/>
                </a:cubicBezTo>
                <a:cubicBezTo>
                  <a:pt x="355" y="273"/>
                  <a:pt x="355" y="273"/>
                  <a:pt x="355" y="273"/>
                </a:cubicBezTo>
                <a:cubicBezTo>
                  <a:pt x="355" y="273"/>
                  <a:pt x="355" y="273"/>
                  <a:pt x="355" y="273"/>
                </a:cubicBezTo>
                <a:cubicBezTo>
                  <a:pt x="357" y="274"/>
                  <a:pt x="357" y="274"/>
                  <a:pt x="357" y="274"/>
                </a:cubicBezTo>
                <a:cubicBezTo>
                  <a:pt x="357" y="274"/>
                  <a:pt x="357" y="274"/>
                  <a:pt x="357" y="274"/>
                </a:cubicBezTo>
                <a:cubicBezTo>
                  <a:pt x="358" y="276"/>
                  <a:pt x="357" y="278"/>
                  <a:pt x="356" y="279"/>
                </a:cubicBezTo>
                <a:cubicBezTo>
                  <a:pt x="356" y="279"/>
                  <a:pt x="356" y="279"/>
                  <a:pt x="356" y="279"/>
                </a:cubicBezTo>
                <a:cubicBezTo>
                  <a:pt x="355" y="280"/>
                  <a:pt x="354" y="280"/>
                  <a:pt x="353" y="280"/>
                </a:cubicBezTo>
                <a:cubicBezTo>
                  <a:pt x="353" y="280"/>
                  <a:pt x="353" y="280"/>
                  <a:pt x="353" y="280"/>
                </a:cubicBezTo>
                <a:cubicBezTo>
                  <a:pt x="353" y="280"/>
                  <a:pt x="353" y="280"/>
                  <a:pt x="353" y="280"/>
                </a:cubicBezTo>
                <a:cubicBezTo>
                  <a:pt x="353" y="280"/>
                  <a:pt x="353" y="280"/>
                  <a:pt x="353" y="280"/>
                </a:cubicBezTo>
                <a:cubicBezTo>
                  <a:pt x="353" y="280"/>
                  <a:pt x="353" y="280"/>
                  <a:pt x="352" y="280"/>
                </a:cubicBezTo>
                <a:cubicBezTo>
                  <a:pt x="352" y="280"/>
                  <a:pt x="352" y="280"/>
                  <a:pt x="352" y="280"/>
                </a:cubicBezTo>
                <a:cubicBezTo>
                  <a:pt x="352" y="280"/>
                  <a:pt x="352" y="280"/>
                  <a:pt x="352" y="280"/>
                </a:cubicBezTo>
                <a:cubicBezTo>
                  <a:pt x="352" y="280"/>
                  <a:pt x="352" y="280"/>
                  <a:pt x="352" y="280"/>
                </a:cubicBezTo>
                <a:cubicBezTo>
                  <a:pt x="352" y="280"/>
                  <a:pt x="352" y="280"/>
                  <a:pt x="352" y="280"/>
                </a:cubicBezTo>
                <a:cubicBezTo>
                  <a:pt x="352" y="280"/>
                  <a:pt x="352" y="280"/>
                  <a:pt x="352" y="280"/>
                </a:cubicBezTo>
                <a:cubicBezTo>
                  <a:pt x="352" y="280"/>
                  <a:pt x="352" y="280"/>
                  <a:pt x="352" y="280"/>
                </a:cubicBezTo>
                <a:cubicBezTo>
                  <a:pt x="352" y="280"/>
                  <a:pt x="352" y="280"/>
                  <a:pt x="352" y="280"/>
                </a:cubicBezTo>
                <a:cubicBezTo>
                  <a:pt x="351" y="280"/>
                  <a:pt x="351" y="280"/>
                  <a:pt x="351" y="279"/>
                </a:cubicBezTo>
                <a:cubicBezTo>
                  <a:pt x="351" y="279"/>
                  <a:pt x="351" y="279"/>
                  <a:pt x="351" y="279"/>
                </a:cubicBezTo>
                <a:cubicBezTo>
                  <a:pt x="351" y="279"/>
                  <a:pt x="350" y="279"/>
                  <a:pt x="349" y="279"/>
                </a:cubicBezTo>
                <a:cubicBezTo>
                  <a:pt x="349" y="279"/>
                  <a:pt x="349" y="279"/>
                  <a:pt x="349" y="279"/>
                </a:cubicBezTo>
                <a:cubicBezTo>
                  <a:pt x="348" y="278"/>
                  <a:pt x="346" y="277"/>
                  <a:pt x="343" y="275"/>
                </a:cubicBezTo>
                <a:cubicBezTo>
                  <a:pt x="343" y="275"/>
                  <a:pt x="343" y="275"/>
                  <a:pt x="343" y="275"/>
                </a:cubicBezTo>
                <a:cubicBezTo>
                  <a:pt x="338" y="272"/>
                  <a:pt x="331" y="268"/>
                  <a:pt x="321" y="262"/>
                </a:cubicBezTo>
                <a:cubicBezTo>
                  <a:pt x="321" y="262"/>
                  <a:pt x="321" y="262"/>
                  <a:pt x="321" y="262"/>
                </a:cubicBezTo>
                <a:cubicBezTo>
                  <a:pt x="305" y="253"/>
                  <a:pt x="282" y="240"/>
                  <a:pt x="257" y="225"/>
                </a:cubicBezTo>
                <a:cubicBezTo>
                  <a:pt x="257" y="225"/>
                  <a:pt x="257" y="225"/>
                  <a:pt x="257" y="225"/>
                </a:cubicBezTo>
                <a:cubicBezTo>
                  <a:pt x="289" y="244"/>
                  <a:pt x="317" y="261"/>
                  <a:pt x="335" y="273"/>
                </a:cubicBezTo>
                <a:cubicBezTo>
                  <a:pt x="335" y="273"/>
                  <a:pt x="335" y="273"/>
                  <a:pt x="335" y="273"/>
                </a:cubicBezTo>
                <a:cubicBezTo>
                  <a:pt x="346" y="281"/>
                  <a:pt x="353" y="286"/>
                  <a:pt x="356" y="290"/>
                </a:cubicBezTo>
                <a:cubicBezTo>
                  <a:pt x="356" y="290"/>
                  <a:pt x="356" y="290"/>
                  <a:pt x="356" y="290"/>
                </a:cubicBezTo>
                <a:cubicBezTo>
                  <a:pt x="357" y="291"/>
                  <a:pt x="358" y="292"/>
                  <a:pt x="358" y="294"/>
                </a:cubicBezTo>
                <a:cubicBezTo>
                  <a:pt x="358" y="294"/>
                  <a:pt x="358" y="294"/>
                  <a:pt x="358" y="294"/>
                </a:cubicBezTo>
                <a:cubicBezTo>
                  <a:pt x="358" y="295"/>
                  <a:pt x="358" y="296"/>
                  <a:pt x="357" y="297"/>
                </a:cubicBezTo>
                <a:cubicBezTo>
                  <a:pt x="357" y="297"/>
                  <a:pt x="357" y="297"/>
                  <a:pt x="357" y="297"/>
                </a:cubicBezTo>
                <a:cubicBezTo>
                  <a:pt x="356" y="298"/>
                  <a:pt x="354" y="299"/>
                  <a:pt x="352" y="298"/>
                </a:cubicBezTo>
                <a:cubicBezTo>
                  <a:pt x="352" y="298"/>
                  <a:pt x="352" y="298"/>
                  <a:pt x="352" y="298"/>
                </a:cubicBezTo>
                <a:cubicBezTo>
                  <a:pt x="337" y="289"/>
                  <a:pt x="337" y="289"/>
                  <a:pt x="337" y="289"/>
                </a:cubicBezTo>
                <a:cubicBezTo>
                  <a:pt x="338" y="289"/>
                  <a:pt x="338" y="290"/>
                  <a:pt x="338" y="290"/>
                </a:cubicBezTo>
                <a:cubicBezTo>
                  <a:pt x="338" y="290"/>
                  <a:pt x="338" y="290"/>
                  <a:pt x="338" y="290"/>
                </a:cubicBezTo>
                <a:cubicBezTo>
                  <a:pt x="350" y="297"/>
                  <a:pt x="357" y="303"/>
                  <a:pt x="360" y="307"/>
                </a:cubicBezTo>
                <a:cubicBezTo>
                  <a:pt x="360" y="307"/>
                  <a:pt x="360" y="307"/>
                  <a:pt x="360" y="307"/>
                </a:cubicBezTo>
                <a:cubicBezTo>
                  <a:pt x="361" y="308"/>
                  <a:pt x="362" y="309"/>
                  <a:pt x="362" y="311"/>
                </a:cubicBezTo>
                <a:cubicBezTo>
                  <a:pt x="362" y="311"/>
                  <a:pt x="362" y="311"/>
                  <a:pt x="362" y="311"/>
                </a:cubicBezTo>
                <a:cubicBezTo>
                  <a:pt x="362" y="312"/>
                  <a:pt x="362" y="312"/>
                  <a:pt x="362" y="313"/>
                </a:cubicBezTo>
                <a:cubicBezTo>
                  <a:pt x="362" y="313"/>
                  <a:pt x="362" y="313"/>
                  <a:pt x="362" y="313"/>
                </a:cubicBezTo>
                <a:cubicBezTo>
                  <a:pt x="361" y="314"/>
                  <a:pt x="360" y="315"/>
                  <a:pt x="359" y="315"/>
                </a:cubicBezTo>
                <a:cubicBezTo>
                  <a:pt x="359" y="315"/>
                  <a:pt x="359" y="315"/>
                  <a:pt x="359" y="315"/>
                </a:cubicBezTo>
                <a:cubicBezTo>
                  <a:pt x="358" y="315"/>
                  <a:pt x="357" y="315"/>
                  <a:pt x="356" y="315"/>
                </a:cubicBezTo>
                <a:cubicBezTo>
                  <a:pt x="356" y="315"/>
                  <a:pt x="356" y="315"/>
                  <a:pt x="356" y="315"/>
                </a:cubicBezTo>
                <a:cubicBezTo>
                  <a:pt x="356" y="314"/>
                  <a:pt x="338" y="304"/>
                  <a:pt x="310" y="287"/>
                </a:cubicBezTo>
                <a:cubicBezTo>
                  <a:pt x="310" y="287"/>
                  <a:pt x="310" y="287"/>
                  <a:pt x="310" y="287"/>
                </a:cubicBezTo>
                <a:cubicBezTo>
                  <a:pt x="283" y="270"/>
                  <a:pt x="245" y="247"/>
                  <a:pt x="206" y="224"/>
                </a:cubicBezTo>
                <a:cubicBezTo>
                  <a:pt x="206" y="224"/>
                  <a:pt x="206" y="224"/>
                  <a:pt x="206" y="224"/>
                </a:cubicBezTo>
                <a:cubicBezTo>
                  <a:pt x="146" y="188"/>
                  <a:pt x="82" y="151"/>
                  <a:pt x="43" y="131"/>
                </a:cubicBezTo>
                <a:cubicBezTo>
                  <a:pt x="43" y="131"/>
                  <a:pt x="43" y="131"/>
                  <a:pt x="43" y="131"/>
                </a:cubicBezTo>
                <a:cubicBezTo>
                  <a:pt x="43" y="131"/>
                  <a:pt x="43" y="131"/>
                  <a:pt x="43" y="131"/>
                </a:cubicBezTo>
                <a:cubicBezTo>
                  <a:pt x="43" y="131"/>
                  <a:pt x="43" y="131"/>
                  <a:pt x="43" y="131"/>
                </a:cubicBezTo>
                <a:cubicBezTo>
                  <a:pt x="63" y="143"/>
                  <a:pt x="91" y="161"/>
                  <a:pt x="121" y="180"/>
                </a:cubicBezTo>
                <a:cubicBezTo>
                  <a:pt x="121" y="180"/>
                  <a:pt x="121" y="180"/>
                  <a:pt x="121" y="180"/>
                </a:cubicBezTo>
                <a:cubicBezTo>
                  <a:pt x="183" y="218"/>
                  <a:pt x="256" y="263"/>
                  <a:pt x="305" y="293"/>
                </a:cubicBezTo>
                <a:cubicBezTo>
                  <a:pt x="305" y="293"/>
                  <a:pt x="305" y="293"/>
                  <a:pt x="305" y="293"/>
                </a:cubicBezTo>
                <a:cubicBezTo>
                  <a:pt x="336" y="312"/>
                  <a:pt x="357" y="324"/>
                  <a:pt x="359" y="326"/>
                </a:cubicBezTo>
                <a:cubicBezTo>
                  <a:pt x="359" y="326"/>
                  <a:pt x="359" y="326"/>
                  <a:pt x="359" y="326"/>
                </a:cubicBezTo>
                <a:cubicBezTo>
                  <a:pt x="360" y="326"/>
                  <a:pt x="360" y="327"/>
                  <a:pt x="360" y="327"/>
                </a:cubicBezTo>
                <a:cubicBezTo>
                  <a:pt x="360" y="327"/>
                  <a:pt x="360" y="327"/>
                  <a:pt x="360" y="327"/>
                </a:cubicBezTo>
                <a:cubicBezTo>
                  <a:pt x="362" y="328"/>
                  <a:pt x="362" y="330"/>
                  <a:pt x="360" y="332"/>
                </a:cubicBezTo>
                <a:cubicBezTo>
                  <a:pt x="360" y="332"/>
                  <a:pt x="360" y="332"/>
                  <a:pt x="360" y="332"/>
                </a:cubicBezTo>
                <a:cubicBezTo>
                  <a:pt x="360" y="333"/>
                  <a:pt x="358" y="333"/>
                  <a:pt x="357" y="333"/>
                </a:cubicBezTo>
                <a:cubicBezTo>
                  <a:pt x="357" y="333"/>
                  <a:pt x="357" y="333"/>
                  <a:pt x="357" y="333"/>
                </a:cubicBezTo>
                <a:cubicBezTo>
                  <a:pt x="356" y="333"/>
                  <a:pt x="356" y="333"/>
                  <a:pt x="356" y="333"/>
                </a:cubicBezTo>
                <a:cubicBezTo>
                  <a:pt x="356" y="333"/>
                  <a:pt x="356" y="333"/>
                  <a:pt x="356" y="333"/>
                </a:cubicBezTo>
                <a:cubicBezTo>
                  <a:pt x="356" y="333"/>
                  <a:pt x="356" y="333"/>
                  <a:pt x="356" y="333"/>
                </a:cubicBezTo>
                <a:cubicBezTo>
                  <a:pt x="356" y="333"/>
                  <a:pt x="356" y="333"/>
                  <a:pt x="356" y="333"/>
                </a:cubicBezTo>
                <a:cubicBezTo>
                  <a:pt x="356" y="333"/>
                  <a:pt x="356" y="333"/>
                  <a:pt x="355" y="333"/>
                </a:cubicBezTo>
                <a:cubicBezTo>
                  <a:pt x="355" y="333"/>
                  <a:pt x="355" y="333"/>
                  <a:pt x="355" y="333"/>
                </a:cubicBezTo>
                <a:cubicBezTo>
                  <a:pt x="355" y="333"/>
                  <a:pt x="355" y="333"/>
                  <a:pt x="355" y="333"/>
                </a:cubicBezTo>
                <a:cubicBezTo>
                  <a:pt x="355" y="333"/>
                  <a:pt x="355" y="333"/>
                  <a:pt x="355" y="333"/>
                </a:cubicBezTo>
                <a:cubicBezTo>
                  <a:pt x="355" y="332"/>
                  <a:pt x="355" y="332"/>
                  <a:pt x="355" y="332"/>
                </a:cubicBezTo>
                <a:cubicBezTo>
                  <a:pt x="355" y="332"/>
                  <a:pt x="355" y="332"/>
                  <a:pt x="355" y="332"/>
                </a:cubicBezTo>
                <a:cubicBezTo>
                  <a:pt x="354" y="332"/>
                  <a:pt x="353" y="331"/>
                  <a:pt x="352" y="330"/>
                </a:cubicBezTo>
                <a:cubicBezTo>
                  <a:pt x="352" y="330"/>
                  <a:pt x="352" y="330"/>
                  <a:pt x="352" y="330"/>
                </a:cubicBezTo>
                <a:cubicBezTo>
                  <a:pt x="349" y="329"/>
                  <a:pt x="345" y="327"/>
                  <a:pt x="340" y="324"/>
                </a:cubicBezTo>
                <a:cubicBezTo>
                  <a:pt x="340" y="324"/>
                  <a:pt x="340" y="324"/>
                  <a:pt x="340" y="324"/>
                </a:cubicBezTo>
                <a:cubicBezTo>
                  <a:pt x="330" y="318"/>
                  <a:pt x="317" y="311"/>
                  <a:pt x="300" y="301"/>
                </a:cubicBezTo>
                <a:cubicBezTo>
                  <a:pt x="300" y="301"/>
                  <a:pt x="300" y="301"/>
                  <a:pt x="300" y="301"/>
                </a:cubicBezTo>
                <a:cubicBezTo>
                  <a:pt x="267" y="282"/>
                  <a:pt x="223" y="257"/>
                  <a:pt x="179" y="232"/>
                </a:cubicBezTo>
                <a:cubicBezTo>
                  <a:pt x="179" y="232"/>
                  <a:pt x="179" y="232"/>
                  <a:pt x="179" y="232"/>
                </a:cubicBezTo>
                <a:cubicBezTo>
                  <a:pt x="166" y="224"/>
                  <a:pt x="153" y="217"/>
                  <a:pt x="140" y="210"/>
                </a:cubicBezTo>
                <a:cubicBezTo>
                  <a:pt x="140" y="210"/>
                  <a:pt x="140" y="210"/>
                  <a:pt x="140" y="210"/>
                </a:cubicBezTo>
                <a:cubicBezTo>
                  <a:pt x="198" y="245"/>
                  <a:pt x="261" y="285"/>
                  <a:pt x="306" y="312"/>
                </a:cubicBezTo>
                <a:cubicBezTo>
                  <a:pt x="306" y="312"/>
                  <a:pt x="306" y="312"/>
                  <a:pt x="306" y="312"/>
                </a:cubicBezTo>
                <a:cubicBezTo>
                  <a:pt x="339" y="332"/>
                  <a:pt x="361" y="346"/>
                  <a:pt x="361" y="346"/>
                </a:cubicBezTo>
                <a:cubicBezTo>
                  <a:pt x="361" y="346"/>
                  <a:pt x="361" y="346"/>
                  <a:pt x="361" y="346"/>
                </a:cubicBezTo>
                <a:cubicBezTo>
                  <a:pt x="363" y="347"/>
                  <a:pt x="363" y="349"/>
                  <a:pt x="362" y="351"/>
                </a:cubicBezTo>
                <a:cubicBezTo>
                  <a:pt x="362" y="351"/>
                  <a:pt x="362" y="351"/>
                  <a:pt x="362" y="351"/>
                </a:cubicBezTo>
                <a:cubicBezTo>
                  <a:pt x="361" y="353"/>
                  <a:pt x="359" y="353"/>
                  <a:pt x="357" y="352"/>
                </a:cubicBezTo>
                <a:cubicBezTo>
                  <a:pt x="357" y="352"/>
                  <a:pt x="357" y="352"/>
                  <a:pt x="357" y="352"/>
                </a:cubicBezTo>
                <a:cubicBezTo>
                  <a:pt x="79" y="190"/>
                  <a:pt x="79" y="190"/>
                  <a:pt x="79" y="190"/>
                </a:cubicBezTo>
                <a:cubicBezTo>
                  <a:pt x="90" y="197"/>
                  <a:pt x="101" y="204"/>
                  <a:pt x="114" y="212"/>
                </a:cubicBezTo>
                <a:cubicBezTo>
                  <a:pt x="114" y="212"/>
                  <a:pt x="114" y="212"/>
                  <a:pt x="114" y="212"/>
                </a:cubicBezTo>
                <a:cubicBezTo>
                  <a:pt x="146" y="232"/>
                  <a:pt x="182" y="254"/>
                  <a:pt x="216" y="274"/>
                </a:cubicBezTo>
                <a:cubicBezTo>
                  <a:pt x="216" y="274"/>
                  <a:pt x="216" y="274"/>
                  <a:pt x="216" y="274"/>
                </a:cubicBezTo>
                <a:cubicBezTo>
                  <a:pt x="282" y="313"/>
                  <a:pt x="339" y="347"/>
                  <a:pt x="339" y="347"/>
                </a:cubicBezTo>
                <a:cubicBezTo>
                  <a:pt x="339" y="347"/>
                  <a:pt x="339" y="347"/>
                  <a:pt x="339" y="347"/>
                </a:cubicBezTo>
                <a:cubicBezTo>
                  <a:pt x="340" y="347"/>
                  <a:pt x="340" y="348"/>
                  <a:pt x="341" y="349"/>
                </a:cubicBezTo>
                <a:cubicBezTo>
                  <a:pt x="341" y="349"/>
                  <a:pt x="341" y="349"/>
                  <a:pt x="341" y="349"/>
                </a:cubicBezTo>
                <a:cubicBezTo>
                  <a:pt x="341" y="349"/>
                  <a:pt x="341" y="349"/>
                  <a:pt x="341" y="349"/>
                </a:cubicBezTo>
                <a:cubicBezTo>
                  <a:pt x="341" y="349"/>
                  <a:pt x="341" y="349"/>
                  <a:pt x="341" y="349"/>
                </a:cubicBezTo>
                <a:cubicBezTo>
                  <a:pt x="341" y="349"/>
                  <a:pt x="341" y="349"/>
                  <a:pt x="341" y="349"/>
                </a:cubicBezTo>
                <a:cubicBezTo>
                  <a:pt x="341" y="349"/>
                  <a:pt x="341" y="349"/>
                  <a:pt x="341" y="349"/>
                </a:cubicBezTo>
                <a:cubicBezTo>
                  <a:pt x="341" y="349"/>
                  <a:pt x="341" y="349"/>
                  <a:pt x="341" y="349"/>
                </a:cubicBezTo>
                <a:cubicBezTo>
                  <a:pt x="341" y="349"/>
                  <a:pt x="341" y="349"/>
                  <a:pt x="341" y="349"/>
                </a:cubicBezTo>
                <a:cubicBezTo>
                  <a:pt x="341" y="349"/>
                  <a:pt x="341" y="349"/>
                  <a:pt x="341" y="349"/>
                </a:cubicBezTo>
                <a:cubicBezTo>
                  <a:pt x="341" y="349"/>
                  <a:pt x="341" y="349"/>
                  <a:pt x="341" y="349"/>
                </a:cubicBezTo>
                <a:cubicBezTo>
                  <a:pt x="341" y="349"/>
                  <a:pt x="341" y="349"/>
                  <a:pt x="341" y="349"/>
                </a:cubicBezTo>
                <a:cubicBezTo>
                  <a:pt x="341" y="349"/>
                  <a:pt x="341" y="349"/>
                  <a:pt x="341" y="349"/>
                </a:cubicBezTo>
                <a:cubicBezTo>
                  <a:pt x="341" y="349"/>
                  <a:pt x="341" y="349"/>
                  <a:pt x="341" y="350"/>
                </a:cubicBezTo>
                <a:cubicBezTo>
                  <a:pt x="341" y="350"/>
                  <a:pt x="341" y="350"/>
                  <a:pt x="341" y="350"/>
                </a:cubicBezTo>
                <a:cubicBezTo>
                  <a:pt x="341" y="350"/>
                  <a:pt x="341" y="351"/>
                  <a:pt x="341" y="352"/>
                </a:cubicBezTo>
                <a:cubicBezTo>
                  <a:pt x="341" y="352"/>
                  <a:pt x="341" y="352"/>
                  <a:pt x="341" y="352"/>
                </a:cubicBezTo>
                <a:cubicBezTo>
                  <a:pt x="341" y="352"/>
                  <a:pt x="341" y="352"/>
                  <a:pt x="341" y="352"/>
                </a:cubicBezTo>
                <a:cubicBezTo>
                  <a:pt x="341" y="352"/>
                  <a:pt x="341" y="352"/>
                  <a:pt x="341" y="352"/>
                </a:cubicBezTo>
                <a:cubicBezTo>
                  <a:pt x="341" y="352"/>
                  <a:pt x="341" y="352"/>
                  <a:pt x="341" y="352"/>
                </a:cubicBezTo>
                <a:cubicBezTo>
                  <a:pt x="341" y="352"/>
                  <a:pt x="341" y="352"/>
                  <a:pt x="341" y="352"/>
                </a:cubicBezTo>
                <a:cubicBezTo>
                  <a:pt x="341" y="352"/>
                  <a:pt x="341" y="352"/>
                  <a:pt x="341" y="352"/>
                </a:cubicBezTo>
                <a:cubicBezTo>
                  <a:pt x="341" y="352"/>
                  <a:pt x="341" y="352"/>
                  <a:pt x="341" y="352"/>
                </a:cubicBezTo>
                <a:cubicBezTo>
                  <a:pt x="341" y="352"/>
                  <a:pt x="341" y="352"/>
                  <a:pt x="340" y="352"/>
                </a:cubicBezTo>
                <a:cubicBezTo>
                  <a:pt x="340" y="352"/>
                  <a:pt x="340" y="352"/>
                  <a:pt x="340" y="352"/>
                </a:cubicBezTo>
                <a:cubicBezTo>
                  <a:pt x="340" y="352"/>
                  <a:pt x="340" y="352"/>
                  <a:pt x="340" y="352"/>
                </a:cubicBezTo>
                <a:cubicBezTo>
                  <a:pt x="340" y="352"/>
                  <a:pt x="340" y="352"/>
                  <a:pt x="340" y="352"/>
                </a:cubicBezTo>
                <a:cubicBezTo>
                  <a:pt x="340" y="352"/>
                  <a:pt x="340" y="352"/>
                  <a:pt x="340" y="352"/>
                </a:cubicBezTo>
                <a:cubicBezTo>
                  <a:pt x="340" y="352"/>
                  <a:pt x="340" y="352"/>
                  <a:pt x="340" y="352"/>
                </a:cubicBezTo>
                <a:cubicBezTo>
                  <a:pt x="340" y="352"/>
                  <a:pt x="340" y="352"/>
                  <a:pt x="340" y="352"/>
                </a:cubicBezTo>
                <a:cubicBezTo>
                  <a:pt x="340" y="352"/>
                  <a:pt x="340" y="352"/>
                  <a:pt x="340" y="352"/>
                </a:cubicBezTo>
                <a:cubicBezTo>
                  <a:pt x="340" y="352"/>
                  <a:pt x="340" y="352"/>
                  <a:pt x="340" y="352"/>
                </a:cubicBezTo>
                <a:cubicBezTo>
                  <a:pt x="340" y="352"/>
                  <a:pt x="340" y="352"/>
                  <a:pt x="340" y="352"/>
                </a:cubicBezTo>
                <a:cubicBezTo>
                  <a:pt x="340" y="352"/>
                  <a:pt x="340" y="352"/>
                  <a:pt x="340" y="352"/>
                </a:cubicBezTo>
                <a:cubicBezTo>
                  <a:pt x="340" y="352"/>
                  <a:pt x="340" y="352"/>
                  <a:pt x="340" y="352"/>
                </a:cubicBezTo>
                <a:cubicBezTo>
                  <a:pt x="340" y="352"/>
                  <a:pt x="340" y="352"/>
                  <a:pt x="340" y="352"/>
                </a:cubicBezTo>
                <a:cubicBezTo>
                  <a:pt x="340" y="352"/>
                  <a:pt x="340" y="352"/>
                  <a:pt x="340" y="352"/>
                </a:cubicBezTo>
                <a:cubicBezTo>
                  <a:pt x="340" y="353"/>
                  <a:pt x="339" y="353"/>
                  <a:pt x="338" y="354"/>
                </a:cubicBezTo>
                <a:cubicBezTo>
                  <a:pt x="338" y="354"/>
                  <a:pt x="338" y="354"/>
                  <a:pt x="338" y="354"/>
                </a:cubicBezTo>
                <a:cubicBezTo>
                  <a:pt x="338" y="354"/>
                  <a:pt x="338" y="354"/>
                  <a:pt x="338" y="354"/>
                </a:cubicBezTo>
                <a:cubicBezTo>
                  <a:pt x="338" y="354"/>
                  <a:pt x="338" y="354"/>
                  <a:pt x="338" y="354"/>
                </a:cubicBezTo>
                <a:cubicBezTo>
                  <a:pt x="338" y="354"/>
                  <a:pt x="338" y="354"/>
                  <a:pt x="338" y="354"/>
                </a:cubicBezTo>
                <a:cubicBezTo>
                  <a:pt x="338" y="354"/>
                  <a:pt x="338" y="354"/>
                  <a:pt x="338" y="354"/>
                </a:cubicBezTo>
                <a:cubicBezTo>
                  <a:pt x="337" y="354"/>
                  <a:pt x="336" y="354"/>
                  <a:pt x="335" y="353"/>
                </a:cubicBezTo>
                <a:cubicBezTo>
                  <a:pt x="335" y="353"/>
                  <a:pt x="335" y="353"/>
                  <a:pt x="335" y="353"/>
                </a:cubicBezTo>
                <a:cubicBezTo>
                  <a:pt x="335" y="353"/>
                  <a:pt x="321" y="345"/>
                  <a:pt x="299" y="332"/>
                </a:cubicBezTo>
                <a:cubicBezTo>
                  <a:pt x="299" y="332"/>
                  <a:pt x="299" y="332"/>
                  <a:pt x="299" y="332"/>
                </a:cubicBezTo>
                <a:cubicBezTo>
                  <a:pt x="299" y="332"/>
                  <a:pt x="300" y="332"/>
                  <a:pt x="300" y="333"/>
                </a:cubicBezTo>
                <a:cubicBezTo>
                  <a:pt x="300" y="333"/>
                  <a:pt x="300" y="333"/>
                  <a:pt x="300" y="333"/>
                </a:cubicBezTo>
                <a:cubicBezTo>
                  <a:pt x="310" y="339"/>
                  <a:pt x="316" y="344"/>
                  <a:pt x="319" y="347"/>
                </a:cubicBezTo>
                <a:cubicBezTo>
                  <a:pt x="319" y="347"/>
                  <a:pt x="319" y="347"/>
                  <a:pt x="319" y="347"/>
                </a:cubicBezTo>
                <a:cubicBezTo>
                  <a:pt x="320" y="348"/>
                  <a:pt x="321" y="348"/>
                  <a:pt x="321" y="351"/>
                </a:cubicBezTo>
                <a:cubicBezTo>
                  <a:pt x="321" y="351"/>
                  <a:pt x="321" y="351"/>
                  <a:pt x="321" y="351"/>
                </a:cubicBezTo>
                <a:cubicBezTo>
                  <a:pt x="321" y="351"/>
                  <a:pt x="321" y="352"/>
                  <a:pt x="320" y="353"/>
                </a:cubicBezTo>
                <a:cubicBezTo>
                  <a:pt x="320" y="353"/>
                  <a:pt x="320" y="353"/>
                  <a:pt x="320" y="353"/>
                </a:cubicBezTo>
                <a:cubicBezTo>
                  <a:pt x="320" y="353"/>
                  <a:pt x="320" y="353"/>
                  <a:pt x="320" y="353"/>
                </a:cubicBezTo>
                <a:cubicBezTo>
                  <a:pt x="319" y="355"/>
                  <a:pt x="317" y="355"/>
                  <a:pt x="316" y="355"/>
                </a:cubicBezTo>
                <a:cubicBezTo>
                  <a:pt x="316" y="355"/>
                  <a:pt x="316" y="355"/>
                  <a:pt x="316" y="355"/>
                </a:cubicBezTo>
                <a:cubicBezTo>
                  <a:pt x="312" y="355"/>
                  <a:pt x="308" y="352"/>
                  <a:pt x="301" y="349"/>
                </a:cubicBezTo>
                <a:close/>
                <a:moveTo>
                  <a:pt x="359" y="333"/>
                </a:moveTo>
                <a:cubicBezTo>
                  <a:pt x="359" y="333"/>
                  <a:pt x="359" y="333"/>
                  <a:pt x="359" y="333"/>
                </a:cubicBezTo>
                <a:cubicBezTo>
                  <a:pt x="359" y="333"/>
                  <a:pt x="359" y="333"/>
                  <a:pt x="359" y="333"/>
                </a:cubicBezTo>
                <a:cubicBezTo>
                  <a:pt x="359" y="333"/>
                  <a:pt x="359" y="333"/>
                  <a:pt x="359" y="333"/>
                </a:cubicBezTo>
                <a:close/>
                <a:moveTo>
                  <a:pt x="356" y="218"/>
                </a:moveTo>
                <a:cubicBezTo>
                  <a:pt x="356" y="218"/>
                  <a:pt x="356" y="218"/>
                  <a:pt x="356" y="218"/>
                </a:cubicBezTo>
                <a:cubicBezTo>
                  <a:pt x="356" y="218"/>
                  <a:pt x="356" y="218"/>
                  <a:pt x="356" y="218"/>
                </a:cubicBezTo>
                <a:cubicBezTo>
                  <a:pt x="356" y="218"/>
                  <a:pt x="355" y="218"/>
                  <a:pt x="355" y="218"/>
                </a:cubicBezTo>
                <a:cubicBezTo>
                  <a:pt x="355" y="218"/>
                  <a:pt x="355" y="218"/>
                  <a:pt x="355" y="218"/>
                </a:cubicBezTo>
                <a:cubicBezTo>
                  <a:pt x="355" y="218"/>
                  <a:pt x="355" y="218"/>
                  <a:pt x="355" y="218"/>
                </a:cubicBezTo>
                <a:cubicBezTo>
                  <a:pt x="356" y="218"/>
                  <a:pt x="356" y="218"/>
                  <a:pt x="356" y="218"/>
                </a:cubicBezTo>
                <a:close/>
                <a:moveTo>
                  <a:pt x="355" y="178"/>
                </a:moveTo>
                <a:cubicBezTo>
                  <a:pt x="355" y="178"/>
                  <a:pt x="355" y="178"/>
                  <a:pt x="355" y="178"/>
                </a:cubicBezTo>
                <a:cubicBezTo>
                  <a:pt x="355" y="178"/>
                  <a:pt x="355" y="178"/>
                  <a:pt x="355" y="178"/>
                </a:cubicBezTo>
                <a:cubicBezTo>
                  <a:pt x="355" y="178"/>
                  <a:pt x="355" y="178"/>
                  <a:pt x="355" y="178"/>
                </a:cubicBezTo>
                <a:close/>
                <a:moveTo>
                  <a:pt x="361" y="155"/>
                </a:moveTo>
                <a:cubicBezTo>
                  <a:pt x="361" y="155"/>
                  <a:pt x="361" y="155"/>
                  <a:pt x="361" y="155"/>
                </a:cubicBezTo>
                <a:cubicBezTo>
                  <a:pt x="361" y="155"/>
                  <a:pt x="361" y="155"/>
                  <a:pt x="361" y="155"/>
                </a:cubicBezTo>
                <a:cubicBezTo>
                  <a:pt x="361" y="155"/>
                  <a:pt x="361" y="155"/>
                  <a:pt x="361" y="155"/>
                </a:cubicBezTo>
                <a:close/>
                <a:moveTo>
                  <a:pt x="169" y="6"/>
                </a:moveTo>
                <a:cubicBezTo>
                  <a:pt x="169" y="6"/>
                  <a:pt x="169" y="6"/>
                  <a:pt x="169" y="7"/>
                </a:cubicBezTo>
                <a:cubicBezTo>
                  <a:pt x="169" y="7"/>
                  <a:pt x="169" y="7"/>
                  <a:pt x="169" y="7"/>
                </a:cubicBezTo>
                <a:cubicBezTo>
                  <a:pt x="169" y="7"/>
                  <a:pt x="169" y="7"/>
                  <a:pt x="169" y="7"/>
                </a:cubicBezTo>
                <a:cubicBezTo>
                  <a:pt x="169" y="7"/>
                  <a:pt x="169" y="7"/>
                  <a:pt x="169" y="7"/>
                </a:cubicBezTo>
                <a:cubicBezTo>
                  <a:pt x="169" y="7"/>
                  <a:pt x="169" y="7"/>
                  <a:pt x="169" y="6"/>
                </a:cubicBezTo>
                <a:close/>
                <a:moveTo>
                  <a:pt x="69" y="6"/>
                </a:moveTo>
                <a:cubicBezTo>
                  <a:pt x="69" y="6"/>
                  <a:pt x="69" y="6"/>
                  <a:pt x="69" y="6"/>
                </a:cubicBezTo>
                <a:cubicBezTo>
                  <a:pt x="69" y="6"/>
                  <a:pt x="69" y="6"/>
                  <a:pt x="69" y="6"/>
                </a:cubicBezTo>
                <a:cubicBezTo>
                  <a:pt x="69" y="6"/>
                  <a:pt x="69" y="6"/>
                  <a:pt x="69" y="6"/>
                </a:cubicBezTo>
                <a:cubicBezTo>
                  <a:pt x="69" y="6"/>
                  <a:pt x="69" y="6"/>
                  <a:pt x="69" y="6"/>
                </a:cubicBezTo>
                <a:cubicBezTo>
                  <a:pt x="69" y="6"/>
                  <a:pt x="69" y="6"/>
                  <a:pt x="69" y="6"/>
                </a:cubicBezTo>
                <a:close/>
              </a:path>
            </a:pathLst>
          </a:custGeom>
          <a:solidFill>
            <a:srgbClr val="E0D84A"/>
          </a:solidFill>
          <a:ln>
            <a:noFill/>
          </a:ln>
        </p:spPr>
        <p:txBody>
          <a:bodyPr vert="horz" wrap="square" lIns="68580" tIns="34290" rIns="68580" bIns="34290" numCol="1" anchor="t" anchorCtr="0" compatLnSpc="1"/>
          <a:lstStyle/>
          <a:p>
            <a:endParaRPr lang="zh-CN" altLang="en-US" sz="1350"/>
          </a:p>
        </p:txBody>
      </p:sp>
      <p:sp>
        <p:nvSpPr>
          <p:cNvPr id="22" name="Freeform 9146"/>
          <p:cNvSpPr>
            <a:spLocks noEditPoints="1"/>
          </p:cNvSpPr>
          <p:nvPr/>
        </p:nvSpPr>
        <p:spPr bwMode="auto">
          <a:xfrm>
            <a:off x="3620437" y="7297615"/>
            <a:ext cx="1020366" cy="998935"/>
          </a:xfrm>
          <a:custGeom>
            <a:avLst/>
            <a:gdLst>
              <a:gd name="T0" fmla="*/ 293 w 363"/>
              <a:gd name="T1" fmla="*/ 349 h 355"/>
              <a:gd name="T2" fmla="*/ 242 w 363"/>
              <a:gd name="T3" fmla="*/ 341 h 355"/>
              <a:gd name="T4" fmla="*/ 196 w 363"/>
              <a:gd name="T5" fmla="*/ 342 h 355"/>
              <a:gd name="T6" fmla="*/ 178 w 363"/>
              <a:gd name="T7" fmla="*/ 351 h 355"/>
              <a:gd name="T8" fmla="*/ 152 w 363"/>
              <a:gd name="T9" fmla="*/ 348 h 355"/>
              <a:gd name="T10" fmla="*/ 112 w 363"/>
              <a:gd name="T11" fmla="*/ 344 h 355"/>
              <a:gd name="T12" fmla="*/ 61 w 363"/>
              <a:gd name="T13" fmla="*/ 343 h 355"/>
              <a:gd name="T14" fmla="*/ 37 w 363"/>
              <a:gd name="T15" fmla="*/ 355 h 355"/>
              <a:gd name="T16" fmla="*/ 8 w 363"/>
              <a:gd name="T17" fmla="*/ 337 h 355"/>
              <a:gd name="T18" fmla="*/ 7 w 363"/>
              <a:gd name="T19" fmla="*/ 331 h 355"/>
              <a:gd name="T20" fmla="*/ 4 w 363"/>
              <a:gd name="T21" fmla="*/ 314 h 355"/>
              <a:gd name="T22" fmla="*/ 6 w 363"/>
              <a:gd name="T23" fmla="*/ 283 h 355"/>
              <a:gd name="T24" fmla="*/ 3 w 363"/>
              <a:gd name="T25" fmla="*/ 255 h 355"/>
              <a:gd name="T26" fmla="*/ 6 w 363"/>
              <a:gd name="T27" fmla="*/ 234 h 355"/>
              <a:gd name="T28" fmla="*/ 7 w 363"/>
              <a:gd name="T29" fmla="*/ 221 h 355"/>
              <a:gd name="T30" fmla="*/ 6 w 363"/>
              <a:gd name="T31" fmla="*/ 198 h 355"/>
              <a:gd name="T32" fmla="*/ 5 w 363"/>
              <a:gd name="T33" fmla="*/ 188 h 355"/>
              <a:gd name="T34" fmla="*/ 10 w 363"/>
              <a:gd name="T35" fmla="*/ 172 h 355"/>
              <a:gd name="T36" fmla="*/ 2 w 363"/>
              <a:gd name="T37" fmla="*/ 156 h 355"/>
              <a:gd name="T38" fmla="*/ 4 w 363"/>
              <a:gd name="T39" fmla="*/ 132 h 355"/>
              <a:gd name="T40" fmla="*/ 7 w 363"/>
              <a:gd name="T41" fmla="*/ 115 h 355"/>
              <a:gd name="T42" fmla="*/ 3 w 363"/>
              <a:gd name="T43" fmla="*/ 88 h 355"/>
              <a:gd name="T44" fmla="*/ 27 w 363"/>
              <a:gd name="T45" fmla="*/ 84 h 355"/>
              <a:gd name="T46" fmla="*/ 11 w 363"/>
              <a:gd name="T47" fmla="*/ 39 h 355"/>
              <a:gd name="T48" fmla="*/ 6 w 363"/>
              <a:gd name="T49" fmla="*/ 26 h 355"/>
              <a:gd name="T50" fmla="*/ 5 w 363"/>
              <a:gd name="T51" fmla="*/ 22 h 355"/>
              <a:gd name="T52" fmla="*/ 5 w 363"/>
              <a:gd name="T53" fmla="*/ 21 h 355"/>
              <a:gd name="T54" fmla="*/ 336 w 363"/>
              <a:gd name="T55" fmla="*/ 218 h 355"/>
              <a:gd name="T56" fmla="*/ 2 w 363"/>
              <a:gd name="T57" fmla="*/ 7 h 355"/>
              <a:gd name="T58" fmla="*/ 47 w 363"/>
              <a:gd name="T59" fmla="*/ 10 h 355"/>
              <a:gd name="T60" fmla="*/ 128 w 363"/>
              <a:gd name="T61" fmla="*/ 44 h 355"/>
              <a:gd name="T62" fmla="*/ 69 w 363"/>
              <a:gd name="T63" fmla="*/ 5 h 355"/>
              <a:gd name="T64" fmla="*/ 229 w 363"/>
              <a:gd name="T65" fmla="*/ 76 h 355"/>
              <a:gd name="T66" fmla="*/ 142 w 363"/>
              <a:gd name="T67" fmla="*/ 7 h 355"/>
              <a:gd name="T68" fmla="*/ 169 w 363"/>
              <a:gd name="T69" fmla="*/ 7 h 355"/>
              <a:gd name="T70" fmla="*/ 168 w 363"/>
              <a:gd name="T71" fmla="*/ 4 h 355"/>
              <a:gd name="T72" fmla="*/ 203 w 363"/>
              <a:gd name="T73" fmla="*/ 17 h 355"/>
              <a:gd name="T74" fmla="*/ 244 w 363"/>
              <a:gd name="T75" fmla="*/ 5 h 355"/>
              <a:gd name="T76" fmla="*/ 297 w 363"/>
              <a:gd name="T77" fmla="*/ 2 h 355"/>
              <a:gd name="T78" fmla="*/ 323 w 363"/>
              <a:gd name="T79" fmla="*/ 1 h 355"/>
              <a:gd name="T80" fmla="*/ 359 w 363"/>
              <a:gd name="T81" fmla="*/ 27 h 355"/>
              <a:gd name="T82" fmla="*/ 350 w 363"/>
              <a:gd name="T83" fmla="*/ 42 h 355"/>
              <a:gd name="T84" fmla="*/ 302 w 363"/>
              <a:gd name="T85" fmla="*/ 36 h 355"/>
              <a:gd name="T86" fmla="*/ 360 w 363"/>
              <a:gd name="T87" fmla="*/ 102 h 355"/>
              <a:gd name="T88" fmla="*/ 359 w 363"/>
              <a:gd name="T89" fmla="*/ 117 h 355"/>
              <a:gd name="T90" fmla="*/ 360 w 363"/>
              <a:gd name="T91" fmla="*/ 141 h 355"/>
              <a:gd name="T92" fmla="*/ 361 w 363"/>
              <a:gd name="T93" fmla="*/ 155 h 355"/>
              <a:gd name="T94" fmla="*/ 315 w 363"/>
              <a:gd name="T95" fmla="*/ 133 h 355"/>
              <a:gd name="T96" fmla="*/ 308 w 363"/>
              <a:gd name="T97" fmla="*/ 148 h 355"/>
              <a:gd name="T98" fmla="*/ 146 w 363"/>
              <a:gd name="T99" fmla="*/ 65 h 355"/>
              <a:gd name="T100" fmla="*/ 359 w 363"/>
              <a:gd name="T101" fmla="*/ 212 h 355"/>
              <a:gd name="T102" fmla="*/ 343 w 363"/>
              <a:gd name="T103" fmla="*/ 211 h 355"/>
              <a:gd name="T104" fmla="*/ 356 w 363"/>
              <a:gd name="T105" fmla="*/ 236 h 355"/>
              <a:gd name="T106" fmla="*/ 123 w 363"/>
              <a:gd name="T107" fmla="*/ 128 h 355"/>
              <a:gd name="T108" fmla="*/ 352 w 363"/>
              <a:gd name="T109" fmla="*/ 280 h 355"/>
              <a:gd name="T110" fmla="*/ 337 w 363"/>
              <a:gd name="T111" fmla="*/ 289 h 355"/>
              <a:gd name="T112" fmla="*/ 121 w 363"/>
              <a:gd name="T113" fmla="*/ 180 h 355"/>
              <a:gd name="T114" fmla="*/ 352 w 363"/>
              <a:gd name="T115" fmla="*/ 330 h 355"/>
              <a:gd name="T116" fmla="*/ 339 w 363"/>
              <a:gd name="T117" fmla="*/ 347 h 355"/>
              <a:gd name="T118" fmla="*/ 341 w 363"/>
              <a:gd name="T119" fmla="*/ 352 h 355"/>
              <a:gd name="T120" fmla="*/ 335 w 363"/>
              <a:gd name="T121" fmla="*/ 353 h 355"/>
              <a:gd name="T122" fmla="*/ 356 w 363"/>
              <a:gd name="T123" fmla="*/ 218 h 355"/>
              <a:gd name="T124" fmla="*/ 69 w 363"/>
              <a:gd name="T125" fmla="*/ 6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63" h="355">
                <a:moveTo>
                  <a:pt x="301" y="349"/>
                </a:moveTo>
                <a:cubicBezTo>
                  <a:pt x="293" y="345"/>
                  <a:pt x="283" y="340"/>
                  <a:pt x="272" y="333"/>
                </a:cubicBezTo>
                <a:cubicBezTo>
                  <a:pt x="272" y="333"/>
                  <a:pt x="272" y="333"/>
                  <a:pt x="272" y="333"/>
                </a:cubicBezTo>
                <a:cubicBezTo>
                  <a:pt x="249" y="320"/>
                  <a:pt x="219" y="303"/>
                  <a:pt x="188" y="284"/>
                </a:cubicBezTo>
                <a:cubicBezTo>
                  <a:pt x="188" y="284"/>
                  <a:pt x="188" y="284"/>
                  <a:pt x="188" y="284"/>
                </a:cubicBezTo>
                <a:cubicBezTo>
                  <a:pt x="144" y="258"/>
                  <a:pt x="97" y="229"/>
                  <a:pt x="62" y="209"/>
                </a:cubicBezTo>
                <a:cubicBezTo>
                  <a:pt x="62" y="209"/>
                  <a:pt x="62" y="209"/>
                  <a:pt x="62" y="209"/>
                </a:cubicBezTo>
                <a:cubicBezTo>
                  <a:pt x="86" y="224"/>
                  <a:pt x="117" y="242"/>
                  <a:pt x="147" y="261"/>
                </a:cubicBezTo>
                <a:cubicBezTo>
                  <a:pt x="147" y="261"/>
                  <a:pt x="147" y="261"/>
                  <a:pt x="147" y="261"/>
                </a:cubicBezTo>
                <a:cubicBezTo>
                  <a:pt x="216" y="303"/>
                  <a:pt x="286" y="344"/>
                  <a:pt x="291" y="348"/>
                </a:cubicBezTo>
                <a:cubicBezTo>
                  <a:pt x="291" y="348"/>
                  <a:pt x="291" y="348"/>
                  <a:pt x="291" y="348"/>
                </a:cubicBezTo>
                <a:cubicBezTo>
                  <a:pt x="292" y="348"/>
                  <a:pt x="292" y="348"/>
                  <a:pt x="292" y="348"/>
                </a:cubicBezTo>
                <a:cubicBezTo>
                  <a:pt x="292" y="348"/>
                  <a:pt x="292" y="348"/>
                  <a:pt x="292" y="348"/>
                </a:cubicBezTo>
                <a:cubicBezTo>
                  <a:pt x="292" y="348"/>
                  <a:pt x="292" y="348"/>
                  <a:pt x="292" y="348"/>
                </a:cubicBezTo>
                <a:cubicBezTo>
                  <a:pt x="292" y="348"/>
                  <a:pt x="292" y="348"/>
                  <a:pt x="292" y="348"/>
                </a:cubicBezTo>
                <a:cubicBezTo>
                  <a:pt x="292" y="348"/>
                  <a:pt x="292" y="348"/>
                  <a:pt x="292" y="348"/>
                </a:cubicBezTo>
                <a:cubicBezTo>
                  <a:pt x="292" y="348"/>
                  <a:pt x="292" y="348"/>
                  <a:pt x="292" y="348"/>
                </a:cubicBezTo>
                <a:cubicBezTo>
                  <a:pt x="292" y="348"/>
                  <a:pt x="292" y="348"/>
                  <a:pt x="292" y="348"/>
                </a:cubicBezTo>
                <a:cubicBezTo>
                  <a:pt x="292" y="349"/>
                  <a:pt x="292" y="349"/>
                  <a:pt x="292" y="349"/>
                </a:cubicBezTo>
                <a:cubicBezTo>
                  <a:pt x="292" y="349"/>
                  <a:pt x="292" y="349"/>
                  <a:pt x="292" y="349"/>
                </a:cubicBezTo>
                <a:cubicBezTo>
                  <a:pt x="292" y="349"/>
                  <a:pt x="293" y="349"/>
                  <a:pt x="293" y="349"/>
                </a:cubicBezTo>
                <a:cubicBezTo>
                  <a:pt x="293" y="349"/>
                  <a:pt x="293" y="349"/>
                  <a:pt x="293" y="349"/>
                </a:cubicBezTo>
                <a:cubicBezTo>
                  <a:pt x="293" y="349"/>
                  <a:pt x="293" y="350"/>
                  <a:pt x="293" y="351"/>
                </a:cubicBezTo>
                <a:cubicBezTo>
                  <a:pt x="293" y="351"/>
                  <a:pt x="293" y="351"/>
                  <a:pt x="293" y="351"/>
                </a:cubicBezTo>
                <a:cubicBezTo>
                  <a:pt x="293" y="351"/>
                  <a:pt x="293" y="351"/>
                  <a:pt x="293" y="351"/>
                </a:cubicBezTo>
                <a:cubicBezTo>
                  <a:pt x="293" y="351"/>
                  <a:pt x="293" y="351"/>
                  <a:pt x="293" y="351"/>
                </a:cubicBezTo>
                <a:cubicBezTo>
                  <a:pt x="293" y="351"/>
                  <a:pt x="293" y="351"/>
                  <a:pt x="293" y="351"/>
                </a:cubicBezTo>
                <a:cubicBezTo>
                  <a:pt x="293" y="352"/>
                  <a:pt x="293" y="354"/>
                  <a:pt x="291" y="354"/>
                </a:cubicBezTo>
                <a:cubicBezTo>
                  <a:pt x="291" y="354"/>
                  <a:pt x="291" y="354"/>
                  <a:pt x="291" y="354"/>
                </a:cubicBezTo>
                <a:cubicBezTo>
                  <a:pt x="290" y="355"/>
                  <a:pt x="289" y="355"/>
                  <a:pt x="288" y="354"/>
                </a:cubicBezTo>
                <a:cubicBezTo>
                  <a:pt x="288" y="354"/>
                  <a:pt x="288" y="354"/>
                  <a:pt x="288" y="354"/>
                </a:cubicBezTo>
                <a:cubicBezTo>
                  <a:pt x="251" y="333"/>
                  <a:pt x="251" y="333"/>
                  <a:pt x="251" y="333"/>
                </a:cubicBezTo>
                <a:cubicBezTo>
                  <a:pt x="251" y="333"/>
                  <a:pt x="252" y="334"/>
                  <a:pt x="252" y="334"/>
                </a:cubicBezTo>
                <a:cubicBezTo>
                  <a:pt x="252" y="334"/>
                  <a:pt x="252" y="334"/>
                  <a:pt x="252" y="334"/>
                </a:cubicBezTo>
                <a:cubicBezTo>
                  <a:pt x="260" y="340"/>
                  <a:pt x="266" y="344"/>
                  <a:pt x="268" y="347"/>
                </a:cubicBezTo>
                <a:cubicBezTo>
                  <a:pt x="268" y="347"/>
                  <a:pt x="268" y="347"/>
                  <a:pt x="268" y="347"/>
                </a:cubicBezTo>
                <a:cubicBezTo>
                  <a:pt x="269" y="348"/>
                  <a:pt x="270" y="349"/>
                  <a:pt x="270" y="351"/>
                </a:cubicBezTo>
                <a:cubicBezTo>
                  <a:pt x="270" y="351"/>
                  <a:pt x="270" y="351"/>
                  <a:pt x="270" y="351"/>
                </a:cubicBezTo>
                <a:cubicBezTo>
                  <a:pt x="270" y="351"/>
                  <a:pt x="270" y="352"/>
                  <a:pt x="269" y="353"/>
                </a:cubicBezTo>
                <a:cubicBezTo>
                  <a:pt x="269" y="353"/>
                  <a:pt x="269" y="353"/>
                  <a:pt x="269" y="353"/>
                </a:cubicBezTo>
                <a:cubicBezTo>
                  <a:pt x="268" y="355"/>
                  <a:pt x="266" y="355"/>
                  <a:pt x="264" y="354"/>
                </a:cubicBezTo>
                <a:cubicBezTo>
                  <a:pt x="264" y="354"/>
                  <a:pt x="264" y="354"/>
                  <a:pt x="264" y="354"/>
                </a:cubicBezTo>
                <a:cubicBezTo>
                  <a:pt x="264" y="354"/>
                  <a:pt x="256" y="349"/>
                  <a:pt x="242" y="341"/>
                </a:cubicBezTo>
                <a:cubicBezTo>
                  <a:pt x="242" y="341"/>
                  <a:pt x="242" y="341"/>
                  <a:pt x="242" y="341"/>
                </a:cubicBezTo>
                <a:cubicBezTo>
                  <a:pt x="244" y="343"/>
                  <a:pt x="246" y="345"/>
                  <a:pt x="248" y="347"/>
                </a:cubicBezTo>
                <a:cubicBezTo>
                  <a:pt x="248" y="347"/>
                  <a:pt x="248" y="347"/>
                  <a:pt x="248" y="347"/>
                </a:cubicBezTo>
                <a:cubicBezTo>
                  <a:pt x="248" y="347"/>
                  <a:pt x="249" y="348"/>
                  <a:pt x="249" y="350"/>
                </a:cubicBezTo>
                <a:cubicBezTo>
                  <a:pt x="249" y="350"/>
                  <a:pt x="249" y="350"/>
                  <a:pt x="249" y="350"/>
                </a:cubicBezTo>
                <a:cubicBezTo>
                  <a:pt x="249" y="351"/>
                  <a:pt x="249" y="352"/>
                  <a:pt x="249" y="352"/>
                </a:cubicBezTo>
                <a:cubicBezTo>
                  <a:pt x="249" y="352"/>
                  <a:pt x="249" y="352"/>
                  <a:pt x="249" y="352"/>
                </a:cubicBezTo>
                <a:cubicBezTo>
                  <a:pt x="248" y="354"/>
                  <a:pt x="245" y="355"/>
                  <a:pt x="244" y="354"/>
                </a:cubicBezTo>
                <a:cubicBezTo>
                  <a:pt x="244" y="354"/>
                  <a:pt x="244" y="354"/>
                  <a:pt x="244" y="354"/>
                </a:cubicBezTo>
                <a:cubicBezTo>
                  <a:pt x="149" y="301"/>
                  <a:pt x="149" y="301"/>
                  <a:pt x="149" y="301"/>
                </a:cubicBezTo>
                <a:cubicBezTo>
                  <a:pt x="222" y="346"/>
                  <a:pt x="222" y="346"/>
                  <a:pt x="222" y="346"/>
                </a:cubicBezTo>
                <a:cubicBezTo>
                  <a:pt x="223" y="347"/>
                  <a:pt x="223" y="348"/>
                  <a:pt x="224" y="349"/>
                </a:cubicBezTo>
                <a:cubicBezTo>
                  <a:pt x="224" y="349"/>
                  <a:pt x="224" y="349"/>
                  <a:pt x="224" y="349"/>
                </a:cubicBezTo>
                <a:cubicBezTo>
                  <a:pt x="224" y="350"/>
                  <a:pt x="223" y="351"/>
                  <a:pt x="223" y="352"/>
                </a:cubicBezTo>
                <a:cubicBezTo>
                  <a:pt x="223" y="352"/>
                  <a:pt x="223" y="352"/>
                  <a:pt x="223" y="352"/>
                </a:cubicBezTo>
                <a:cubicBezTo>
                  <a:pt x="221" y="353"/>
                  <a:pt x="220" y="353"/>
                  <a:pt x="220" y="353"/>
                </a:cubicBezTo>
                <a:cubicBezTo>
                  <a:pt x="220" y="353"/>
                  <a:pt x="220" y="353"/>
                  <a:pt x="220" y="353"/>
                </a:cubicBezTo>
                <a:cubicBezTo>
                  <a:pt x="218" y="353"/>
                  <a:pt x="217" y="353"/>
                  <a:pt x="216" y="352"/>
                </a:cubicBezTo>
                <a:cubicBezTo>
                  <a:pt x="216" y="352"/>
                  <a:pt x="216" y="352"/>
                  <a:pt x="216" y="352"/>
                </a:cubicBezTo>
                <a:cubicBezTo>
                  <a:pt x="214" y="352"/>
                  <a:pt x="213" y="351"/>
                  <a:pt x="211" y="350"/>
                </a:cubicBezTo>
                <a:cubicBezTo>
                  <a:pt x="211" y="350"/>
                  <a:pt x="211" y="350"/>
                  <a:pt x="211" y="350"/>
                </a:cubicBezTo>
                <a:cubicBezTo>
                  <a:pt x="207" y="348"/>
                  <a:pt x="202" y="346"/>
                  <a:pt x="196" y="342"/>
                </a:cubicBezTo>
                <a:cubicBezTo>
                  <a:pt x="196" y="342"/>
                  <a:pt x="196" y="342"/>
                  <a:pt x="196" y="342"/>
                </a:cubicBezTo>
                <a:cubicBezTo>
                  <a:pt x="184" y="336"/>
                  <a:pt x="168" y="327"/>
                  <a:pt x="150" y="317"/>
                </a:cubicBezTo>
                <a:cubicBezTo>
                  <a:pt x="150" y="317"/>
                  <a:pt x="150" y="317"/>
                  <a:pt x="150" y="317"/>
                </a:cubicBezTo>
                <a:cubicBezTo>
                  <a:pt x="141" y="312"/>
                  <a:pt x="132" y="307"/>
                  <a:pt x="123" y="302"/>
                </a:cubicBezTo>
                <a:cubicBezTo>
                  <a:pt x="123" y="302"/>
                  <a:pt x="123" y="302"/>
                  <a:pt x="123" y="302"/>
                </a:cubicBezTo>
                <a:cubicBezTo>
                  <a:pt x="161" y="325"/>
                  <a:pt x="195" y="345"/>
                  <a:pt x="197" y="346"/>
                </a:cubicBezTo>
                <a:cubicBezTo>
                  <a:pt x="197" y="346"/>
                  <a:pt x="197" y="346"/>
                  <a:pt x="197" y="346"/>
                </a:cubicBezTo>
                <a:cubicBezTo>
                  <a:pt x="197" y="346"/>
                  <a:pt x="197" y="346"/>
                  <a:pt x="197" y="346"/>
                </a:cubicBezTo>
                <a:cubicBezTo>
                  <a:pt x="197" y="346"/>
                  <a:pt x="197" y="346"/>
                  <a:pt x="197" y="346"/>
                </a:cubicBezTo>
                <a:cubicBezTo>
                  <a:pt x="197" y="346"/>
                  <a:pt x="197" y="346"/>
                  <a:pt x="197" y="346"/>
                </a:cubicBezTo>
                <a:cubicBezTo>
                  <a:pt x="197" y="346"/>
                  <a:pt x="197" y="346"/>
                  <a:pt x="197" y="346"/>
                </a:cubicBezTo>
                <a:cubicBezTo>
                  <a:pt x="199" y="347"/>
                  <a:pt x="200" y="350"/>
                  <a:pt x="199" y="352"/>
                </a:cubicBezTo>
                <a:cubicBezTo>
                  <a:pt x="199" y="352"/>
                  <a:pt x="199" y="352"/>
                  <a:pt x="199" y="352"/>
                </a:cubicBezTo>
                <a:cubicBezTo>
                  <a:pt x="198" y="353"/>
                  <a:pt x="195" y="354"/>
                  <a:pt x="194" y="353"/>
                </a:cubicBezTo>
                <a:cubicBezTo>
                  <a:pt x="194" y="353"/>
                  <a:pt x="194" y="353"/>
                  <a:pt x="194" y="353"/>
                </a:cubicBezTo>
                <a:cubicBezTo>
                  <a:pt x="194" y="353"/>
                  <a:pt x="194" y="353"/>
                  <a:pt x="194" y="353"/>
                </a:cubicBezTo>
                <a:cubicBezTo>
                  <a:pt x="194" y="353"/>
                  <a:pt x="194" y="353"/>
                  <a:pt x="194" y="353"/>
                </a:cubicBezTo>
                <a:cubicBezTo>
                  <a:pt x="194" y="353"/>
                  <a:pt x="194" y="353"/>
                  <a:pt x="194" y="353"/>
                </a:cubicBezTo>
                <a:cubicBezTo>
                  <a:pt x="194" y="353"/>
                  <a:pt x="194" y="353"/>
                  <a:pt x="194" y="353"/>
                </a:cubicBezTo>
                <a:cubicBezTo>
                  <a:pt x="126" y="315"/>
                  <a:pt x="126" y="315"/>
                  <a:pt x="126" y="315"/>
                </a:cubicBezTo>
                <a:cubicBezTo>
                  <a:pt x="155" y="333"/>
                  <a:pt x="177" y="346"/>
                  <a:pt x="177" y="346"/>
                </a:cubicBezTo>
                <a:cubicBezTo>
                  <a:pt x="177" y="346"/>
                  <a:pt x="177" y="346"/>
                  <a:pt x="177" y="346"/>
                </a:cubicBezTo>
                <a:cubicBezTo>
                  <a:pt x="179" y="347"/>
                  <a:pt x="179" y="349"/>
                  <a:pt x="178" y="351"/>
                </a:cubicBezTo>
                <a:cubicBezTo>
                  <a:pt x="178" y="351"/>
                  <a:pt x="178" y="351"/>
                  <a:pt x="178" y="351"/>
                </a:cubicBezTo>
                <a:cubicBezTo>
                  <a:pt x="177" y="353"/>
                  <a:pt x="175" y="354"/>
                  <a:pt x="173" y="353"/>
                </a:cubicBezTo>
                <a:cubicBezTo>
                  <a:pt x="173" y="353"/>
                  <a:pt x="173" y="353"/>
                  <a:pt x="173" y="353"/>
                </a:cubicBezTo>
                <a:cubicBezTo>
                  <a:pt x="84" y="305"/>
                  <a:pt x="84" y="305"/>
                  <a:pt x="84" y="305"/>
                </a:cubicBezTo>
                <a:cubicBezTo>
                  <a:pt x="100" y="315"/>
                  <a:pt x="116" y="324"/>
                  <a:pt x="128" y="331"/>
                </a:cubicBezTo>
                <a:cubicBezTo>
                  <a:pt x="128" y="331"/>
                  <a:pt x="128" y="331"/>
                  <a:pt x="128" y="331"/>
                </a:cubicBezTo>
                <a:cubicBezTo>
                  <a:pt x="141" y="339"/>
                  <a:pt x="150" y="344"/>
                  <a:pt x="151" y="345"/>
                </a:cubicBezTo>
                <a:cubicBezTo>
                  <a:pt x="151" y="345"/>
                  <a:pt x="151" y="345"/>
                  <a:pt x="151" y="345"/>
                </a:cubicBezTo>
                <a:cubicBezTo>
                  <a:pt x="151" y="345"/>
                  <a:pt x="151" y="345"/>
                  <a:pt x="151" y="345"/>
                </a:cubicBezTo>
                <a:cubicBezTo>
                  <a:pt x="151" y="345"/>
                  <a:pt x="151" y="345"/>
                  <a:pt x="151" y="345"/>
                </a:cubicBezTo>
                <a:cubicBezTo>
                  <a:pt x="151" y="345"/>
                  <a:pt x="151" y="345"/>
                  <a:pt x="151" y="345"/>
                </a:cubicBezTo>
                <a:cubicBezTo>
                  <a:pt x="151" y="345"/>
                  <a:pt x="151" y="345"/>
                  <a:pt x="151" y="345"/>
                </a:cubicBezTo>
                <a:cubicBezTo>
                  <a:pt x="151" y="345"/>
                  <a:pt x="151" y="345"/>
                  <a:pt x="151" y="345"/>
                </a:cubicBezTo>
                <a:cubicBezTo>
                  <a:pt x="151" y="345"/>
                  <a:pt x="151" y="345"/>
                  <a:pt x="151" y="345"/>
                </a:cubicBezTo>
                <a:cubicBezTo>
                  <a:pt x="151" y="345"/>
                  <a:pt x="151" y="345"/>
                  <a:pt x="151" y="345"/>
                </a:cubicBezTo>
                <a:cubicBezTo>
                  <a:pt x="151" y="345"/>
                  <a:pt x="151" y="345"/>
                  <a:pt x="151" y="345"/>
                </a:cubicBezTo>
                <a:cubicBezTo>
                  <a:pt x="151" y="345"/>
                  <a:pt x="151" y="345"/>
                  <a:pt x="151" y="345"/>
                </a:cubicBezTo>
                <a:cubicBezTo>
                  <a:pt x="152" y="346"/>
                  <a:pt x="152" y="346"/>
                  <a:pt x="152" y="346"/>
                </a:cubicBezTo>
                <a:cubicBezTo>
                  <a:pt x="152" y="346"/>
                  <a:pt x="152" y="346"/>
                  <a:pt x="152" y="346"/>
                </a:cubicBezTo>
                <a:cubicBezTo>
                  <a:pt x="152" y="346"/>
                  <a:pt x="152" y="347"/>
                  <a:pt x="152" y="348"/>
                </a:cubicBezTo>
                <a:cubicBezTo>
                  <a:pt x="152" y="348"/>
                  <a:pt x="152" y="348"/>
                  <a:pt x="152" y="348"/>
                </a:cubicBezTo>
                <a:cubicBezTo>
                  <a:pt x="152" y="348"/>
                  <a:pt x="152" y="348"/>
                  <a:pt x="152" y="348"/>
                </a:cubicBezTo>
                <a:cubicBezTo>
                  <a:pt x="152" y="348"/>
                  <a:pt x="152" y="348"/>
                  <a:pt x="152" y="348"/>
                </a:cubicBezTo>
                <a:cubicBezTo>
                  <a:pt x="152" y="348"/>
                  <a:pt x="152" y="348"/>
                  <a:pt x="152" y="348"/>
                </a:cubicBezTo>
                <a:cubicBezTo>
                  <a:pt x="152" y="349"/>
                  <a:pt x="152" y="350"/>
                  <a:pt x="151" y="351"/>
                </a:cubicBezTo>
                <a:cubicBezTo>
                  <a:pt x="151" y="351"/>
                  <a:pt x="151" y="351"/>
                  <a:pt x="151" y="351"/>
                </a:cubicBezTo>
                <a:cubicBezTo>
                  <a:pt x="149" y="352"/>
                  <a:pt x="148" y="352"/>
                  <a:pt x="147" y="351"/>
                </a:cubicBezTo>
                <a:cubicBezTo>
                  <a:pt x="147" y="351"/>
                  <a:pt x="147" y="351"/>
                  <a:pt x="147" y="351"/>
                </a:cubicBezTo>
                <a:cubicBezTo>
                  <a:pt x="147" y="351"/>
                  <a:pt x="134" y="344"/>
                  <a:pt x="117" y="334"/>
                </a:cubicBezTo>
                <a:cubicBezTo>
                  <a:pt x="117" y="334"/>
                  <a:pt x="117" y="334"/>
                  <a:pt x="117" y="334"/>
                </a:cubicBezTo>
                <a:cubicBezTo>
                  <a:pt x="125" y="339"/>
                  <a:pt x="131" y="343"/>
                  <a:pt x="134" y="346"/>
                </a:cubicBezTo>
                <a:cubicBezTo>
                  <a:pt x="134" y="346"/>
                  <a:pt x="134" y="346"/>
                  <a:pt x="134" y="346"/>
                </a:cubicBezTo>
                <a:cubicBezTo>
                  <a:pt x="135" y="347"/>
                  <a:pt x="136" y="347"/>
                  <a:pt x="137" y="348"/>
                </a:cubicBezTo>
                <a:cubicBezTo>
                  <a:pt x="137" y="348"/>
                  <a:pt x="137" y="348"/>
                  <a:pt x="137" y="348"/>
                </a:cubicBezTo>
                <a:cubicBezTo>
                  <a:pt x="137" y="348"/>
                  <a:pt x="138" y="348"/>
                  <a:pt x="138" y="350"/>
                </a:cubicBezTo>
                <a:cubicBezTo>
                  <a:pt x="138" y="350"/>
                  <a:pt x="138" y="350"/>
                  <a:pt x="138" y="350"/>
                </a:cubicBezTo>
                <a:cubicBezTo>
                  <a:pt x="138" y="350"/>
                  <a:pt x="138" y="351"/>
                  <a:pt x="138" y="352"/>
                </a:cubicBezTo>
                <a:cubicBezTo>
                  <a:pt x="138" y="352"/>
                  <a:pt x="138" y="352"/>
                  <a:pt x="138" y="352"/>
                </a:cubicBezTo>
                <a:cubicBezTo>
                  <a:pt x="137" y="353"/>
                  <a:pt x="136" y="354"/>
                  <a:pt x="135" y="354"/>
                </a:cubicBezTo>
                <a:cubicBezTo>
                  <a:pt x="135" y="354"/>
                  <a:pt x="135" y="354"/>
                  <a:pt x="135" y="354"/>
                </a:cubicBezTo>
                <a:cubicBezTo>
                  <a:pt x="134" y="354"/>
                  <a:pt x="133" y="354"/>
                  <a:pt x="132" y="354"/>
                </a:cubicBezTo>
                <a:cubicBezTo>
                  <a:pt x="132" y="354"/>
                  <a:pt x="132" y="354"/>
                  <a:pt x="132" y="354"/>
                </a:cubicBezTo>
                <a:cubicBezTo>
                  <a:pt x="96" y="335"/>
                  <a:pt x="96" y="335"/>
                  <a:pt x="96" y="335"/>
                </a:cubicBezTo>
                <a:cubicBezTo>
                  <a:pt x="112" y="344"/>
                  <a:pt x="112" y="344"/>
                  <a:pt x="112" y="344"/>
                </a:cubicBezTo>
                <a:cubicBezTo>
                  <a:pt x="113" y="346"/>
                  <a:pt x="114" y="348"/>
                  <a:pt x="113" y="349"/>
                </a:cubicBezTo>
                <a:cubicBezTo>
                  <a:pt x="113" y="349"/>
                  <a:pt x="113" y="349"/>
                  <a:pt x="113" y="349"/>
                </a:cubicBezTo>
                <a:cubicBezTo>
                  <a:pt x="112" y="351"/>
                  <a:pt x="110" y="352"/>
                  <a:pt x="108" y="351"/>
                </a:cubicBezTo>
                <a:cubicBezTo>
                  <a:pt x="108" y="351"/>
                  <a:pt x="108" y="351"/>
                  <a:pt x="108" y="351"/>
                </a:cubicBezTo>
                <a:cubicBezTo>
                  <a:pt x="81" y="338"/>
                  <a:pt x="81" y="338"/>
                  <a:pt x="81" y="338"/>
                </a:cubicBezTo>
                <a:cubicBezTo>
                  <a:pt x="83" y="340"/>
                  <a:pt x="85" y="341"/>
                  <a:pt x="87" y="342"/>
                </a:cubicBezTo>
                <a:cubicBezTo>
                  <a:pt x="87" y="342"/>
                  <a:pt x="87" y="342"/>
                  <a:pt x="87" y="342"/>
                </a:cubicBezTo>
                <a:cubicBezTo>
                  <a:pt x="90" y="344"/>
                  <a:pt x="91" y="345"/>
                  <a:pt x="92" y="347"/>
                </a:cubicBezTo>
                <a:cubicBezTo>
                  <a:pt x="92" y="347"/>
                  <a:pt x="92" y="347"/>
                  <a:pt x="92" y="347"/>
                </a:cubicBezTo>
                <a:cubicBezTo>
                  <a:pt x="93" y="347"/>
                  <a:pt x="93" y="348"/>
                  <a:pt x="93" y="349"/>
                </a:cubicBezTo>
                <a:cubicBezTo>
                  <a:pt x="93" y="349"/>
                  <a:pt x="93" y="349"/>
                  <a:pt x="93" y="349"/>
                </a:cubicBezTo>
                <a:cubicBezTo>
                  <a:pt x="94" y="350"/>
                  <a:pt x="93" y="351"/>
                  <a:pt x="93" y="351"/>
                </a:cubicBezTo>
                <a:cubicBezTo>
                  <a:pt x="93" y="351"/>
                  <a:pt x="93" y="351"/>
                  <a:pt x="93" y="351"/>
                </a:cubicBezTo>
                <a:cubicBezTo>
                  <a:pt x="92" y="352"/>
                  <a:pt x="92" y="352"/>
                  <a:pt x="92" y="352"/>
                </a:cubicBezTo>
                <a:cubicBezTo>
                  <a:pt x="91" y="353"/>
                  <a:pt x="90" y="353"/>
                  <a:pt x="89" y="353"/>
                </a:cubicBezTo>
                <a:cubicBezTo>
                  <a:pt x="89" y="353"/>
                  <a:pt x="89" y="353"/>
                  <a:pt x="89" y="353"/>
                </a:cubicBezTo>
                <a:cubicBezTo>
                  <a:pt x="88" y="353"/>
                  <a:pt x="87" y="353"/>
                  <a:pt x="85" y="352"/>
                </a:cubicBezTo>
                <a:cubicBezTo>
                  <a:pt x="85" y="352"/>
                  <a:pt x="85" y="352"/>
                  <a:pt x="85" y="352"/>
                </a:cubicBezTo>
                <a:cubicBezTo>
                  <a:pt x="84" y="352"/>
                  <a:pt x="82" y="351"/>
                  <a:pt x="79" y="350"/>
                </a:cubicBezTo>
                <a:cubicBezTo>
                  <a:pt x="79" y="350"/>
                  <a:pt x="79" y="350"/>
                  <a:pt x="79" y="350"/>
                </a:cubicBezTo>
                <a:cubicBezTo>
                  <a:pt x="74" y="348"/>
                  <a:pt x="68" y="346"/>
                  <a:pt x="61" y="343"/>
                </a:cubicBezTo>
                <a:cubicBezTo>
                  <a:pt x="61" y="343"/>
                  <a:pt x="61" y="343"/>
                  <a:pt x="61" y="343"/>
                </a:cubicBezTo>
                <a:cubicBezTo>
                  <a:pt x="57" y="341"/>
                  <a:pt x="53" y="339"/>
                  <a:pt x="48" y="337"/>
                </a:cubicBezTo>
                <a:cubicBezTo>
                  <a:pt x="48" y="337"/>
                  <a:pt x="48" y="337"/>
                  <a:pt x="48" y="337"/>
                </a:cubicBezTo>
                <a:cubicBezTo>
                  <a:pt x="61" y="345"/>
                  <a:pt x="61" y="345"/>
                  <a:pt x="61" y="345"/>
                </a:cubicBezTo>
                <a:cubicBezTo>
                  <a:pt x="61" y="345"/>
                  <a:pt x="61" y="345"/>
                  <a:pt x="61" y="345"/>
                </a:cubicBezTo>
                <a:cubicBezTo>
                  <a:pt x="61" y="345"/>
                  <a:pt x="61" y="345"/>
                  <a:pt x="61" y="345"/>
                </a:cubicBezTo>
                <a:cubicBezTo>
                  <a:pt x="63" y="346"/>
                  <a:pt x="64" y="349"/>
                  <a:pt x="62" y="350"/>
                </a:cubicBezTo>
                <a:cubicBezTo>
                  <a:pt x="62" y="350"/>
                  <a:pt x="62" y="350"/>
                  <a:pt x="62" y="350"/>
                </a:cubicBezTo>
                <a:cubicBezTo>
                  <a:pt x="62" y="352"/>
                  <a:pt x="60" y="352"/>
                  <a:pt x="59" y="352"/>
                </a:cubicBezTo>
                <a:cubicBezTo>
                  <a:pt x="59" y="352"/>
                  <a:pt x="59" y="352"/>
                  <a:pt x="59" y="352"/>
                </a:cubicBezTo>
                <a:cubicBezTo>
                  <a:pt x="58" y="352"/>
                  <a:pt x="58" y="352"/>
                  <a:pt x="58" y="352"/>
                </a:cubicBezTo>
                <a:cubicBezTo>
                  <a:pt x="58" y="352"/>
                  <a:pt x="58" y="352"/>
                  <a:pt x="58" y="352"/>
                </a:cubicBezTo>
                <a:cubicBezTo>
                  <a:pt x="57" y="352"/>
                  <a:pt x="57" y="352"/>
                  <a:pt x="56" y="351"/>
                </a:cubicBezTo>
                <a:cubicBezTo>
                  <a:pt x="56" y="351"/>
                  <a:pt x="56" y="351"/>
                  <a:pt x="56" y="351"/>
                </a:cubicBezTo>
                <a:cubicBezTo>
                  <a:pt x="55" y="351"/>
                  <a:pt x="53" y="351"/>
                  <a:pt x="51" y="350"/>
                </a:cubicBezTo>
                <a:cubicBezTo>
                  <a:pt x="51" y="350"/>
                  <a:pt x="51" y="350"/>
                  <a:pt x="51" y="350"/>
                </a:cubicBezTo>
                <a:cubicBezTo>
                  <a:pt x="46" y="349"/>
                  <a:pt x="41" y="347"/>
                  <a:pt x="35" y="345"/>
                </a:cubicBezTo>
                <a:cubicBezTo>
                  <a:pt x="35" y="345"/>
                  <a:pt x="35" y="345"/>
                  <a:pt x="35" y="345"/>
                </a:cubicBezTo>
                <a:cubicBezTo>
                  <a:pt x="38" y="347"/>
                  <a:pt x="39" y="348"/>
                  <a:pt x="39" y="348"/>
                </a:cubicBezTo>
                <a:cubicBezTo>
                  <a:pt x="39" y="348"/>
                  <a:pt x="39" y="348"/>
                  <a:pt x="39" y="348"/>
                </a:cubicBezTo>
                <a:cubicBezTo>
                  <a:pt x="41" y="349"/>
                  <a:pt x="42" y="351"/>
                  <a:pt x="41" y="352"/>
                </a:cubicBezTo>
                <a:cubicBezTo>
                  <a:pt x="41" y="352"/>
                  <a:pt x="41" y="352"/>
                  <a:pt x="41" y="352"/>
                </a:cubicBezTo>
                <a:cubicBezTo>
                  <a:pt x="40" y="354"/>
                  <a:pt x="39" y="355"/>
                  <a:pt x="37" y="355"/>
                </a:cubicBezTo>
                <a:cubicBezTo>
                  <a:pt x="37" y="355"/>
                  <a:pt x="37" y="355"/>
                  <a:pt x="37" y="355"/>
                </a:cubicBezTo>
                <a:cubicBezTo>
                  <a:pt x="37" y="355"/>
                  <a:pt x="30" y="354"/>
                  <a:pt x="22" y="353"/>
                </a:cubicBezTo>
                <a:cubicBezTo>
                  <a:pt x="22" y="353"/>
                  <a:pt x="22" y="353"/>
                  <a:pt x="22" y="353"/>
                </a:cubicBezTo>
                <a:cubicBezTo>
                  <a:pt x="19" y="352"/>
                  <a:pt x="16" y="352"/>
                  <a:pt x="13" y="351"/>
                </a:cubicBezTo>
                <a:cubicBezTo>
                  <a:pt x="13" y="351"/>
                  <a:pt x="13" y="351"/>
                  <a:pt x="13" y="351"/>
                </a:cubicBezTo>
                <a:cubicBezTo>
                  <a:pt x="13" y="351"/>
                  <a:pt x="13" y="351"/>
                  <a:pt x="13" y="352"/>
                </a:cubicBezTo>
                <a:cubicBezTo>
                  <a:pt x="13" y="352"/>
                  <a:pt x="13" y="352"/>
                  <a:pt x="13" y="352"/>
                </a:cubicBezTo>
                <a:cubicBezTo>
                  <a:pt x="12" y="353"/>
                  <a:pt x="9" y="354"/>
                  <a:pt x="7" y="353"/>
                </a:cubicBezTo>
                <a:cubicBezTo>
                  <a:pt x="7" y="353"/>
                  <a:pt x="7" y="353"/>
                  <a:pt x="7" y="353"/>
                </a:cubicBezTo>
                <a:cubicBezTo>
                  <a:pt x="3" y="350"/>
                  <a:pt x="3" y="350"/>
                  <a:pt x="3" y="350"/>
                </a:cubicBezTo>
                <a:cubicBezTo>
                  <a:pt x="1" y="349"/>
                  <a:pt x="1" y="347"/>
                  <a:pt x="2" y="345"/>
                </a:cubicBezTo>
                <a:cubicBezTo>
                  <a:pt x="2" y="345"/>
                  <a:pt x="2" y="345"/>
                  <a:pt x="2" y="345"/>
                </a:cubicBezTo>
                <a:cubicBezTo>
                  <a:pt x="4" y="343"/>
                  <a:pt x="4" y="343"/>
                  <a:pt x="5" y="343"/>
                </a:cubicBezTo>
                <a:cubicBezTo>
                  <a:pt x="5" y="343"/>
                  <a:pt x="5" y="343"/>
                  <a:pt x="5" y="343"/>
                </a:cubicBezTo>
                <a:cubicBezTo>
                  <a:pt x="5" y="343"/>
                  <a:pt x="5" y="343"/>
                  <a:pt x="5" y="343"/>
                </a:cubicBezTo>
                <a:cubicBezTo>
                  <a:pt x="5" y="343"/>
                  <a:pt x="5" y="343"/>
                  <a:pt x="5" y="343"/>
                </a:cubicBezTo>
                <a:cubicBezTo>
                  <a:pt x="7" y="343"/>
                  <a:pt x="14" y="344"/>
                  <a:pt x="20" y="345"/>
                </a:cubicBezTo>
                <a:cubicBezTo>
                  <a:pt x="20" y="345"/>
                  <a:pt x="20" y="345"/>
                  <a:pt x="20" y="345"/>
                </a:cubicBezTo>
                <a:cubicBezTo>
                  <a:pt x="15" y="341"/>
                  <a:pt x="10" y="338"/>
                  <a:pt x="8" y="337"/>
                </a:cubicBezTo>
                <a:cubicBezTo>
                  <a:pt x="8" y="337"/>
                  <a:pt x="8" y="337"/>
                  <a:pt x="8" y="337"/>
                </a:cubicBezTo>
                <a:cubicBezTo>
                  <a:pt x="8" y="337"/>
                  <a:pt x="8" y="337"/>
                  <a:pt x="8" y="337"/>
                </a:cubicBezTo>
                <a:cubicBezTo>
                  <a:pt x="8" y="337"/>
                  <a:pt x="8" y="337"/>
                  <a:pt x="8" y="337"/>
                </a:cubicBezTo>
                <a:cubicBezTo>
                  <a:pt x="7" y="337"/>
                  <a:pt x="7" y="337"/>
                  <a:pt x="7" y="336"/>
                </a:cubicBezTo>
                <a:cubicBezTo>
                  <a:pt x="7" y="336"/>
                  <a:pt x="7" y="336"/>
                  <a:pt x="7" y="336"/>
                </a:cubicBezTo>
                <a:cubicBezTo>
                  <a:pt x="7" y="336"/>
                  <a:pt x="7" y="336"/>
                  <a:pt x="7" y="336"/>
                </a:cubicBezTo>
                <a:cubicBezTo>
                  <a:pt x="7" y="336"/>
                  <a:pt x="7" y="336"/>
                  <a:pt x="7" y="336"/>
                </a:cubicBezTo>
                <a:cubicBezTo>
                  <a:pt x="7" y="336"/>
                  <a:pt x="7" y="336"/>
                  <a:pt x="7" y="336"/>
                </a:cubicBezTo>
                <a:cubicBezTo>
                  <a:pt x="7" y="336"/>
                  <a:pt x="7" y="336"/>
                  <a:pt x="7" y="336"/>
                </a:cubicBezTo>
                <a:cubicBezTo>
                  <a:pt x="7" y="336"/>
                  <a:pt x="7" y="336"/>
                  <a:pt x="7" y="336"/>
                </a:cubicBezTo>
                <a:cubicBezTo>
                  <a:pt x="7" y="336"/>
                  <a:pt x="7" y="336"/>
                  <a:pt x="7" y="336"/>
                </a:cubicBezTo>
                <a:cubicBezTo>
                  <a:pt x="7" y="336"/>
                  <a:pt x="7" y="336"/>
                  <a:pt x="6" y="335"/>
                </a:cubicBezTo>
                <a:cubicBezTo>
                  <a:pt x="6" y="335"/>
                  <a:pt x="6" y="335"/>
                  <a:pt x="6" y="335"/>
                </a:cubicBezTo>
                <a:cubicBezTo>
                  <a:pt x="6" y="335"/>
                  <a:pt x="6" y="335"/>
                  <a:pt x="6" y="335"/>
                </a:cubicBezTo>
                <a:cubicBezTo>
                  <a:pt x="6" y="335"/>
                  <a:pt x="6" y="335"/>
                  <a:pt x="6" y="335"/>
                </a:cubicBezTo>
                <a:cubicBezTo>
                  <a:pt x="6" y="335"/>
                  <a:pt x="6" y="335"/>
                  <a:pt x="6" y="335"/>
                </a:cubicBezTo>
                <a:cubicBezTo>
                  <a:pt x="6" y="335"/>
                  <a:pt x="6" y="335"/>
                  <a:pt x="6" y="335"/>
                </a:cubicBezTo>
                <a:cubicBezTo>
                  <a:pt x="6" y="334"/>
                  <a:pt x="6" y="334"/>
                  <a:pt x="6" y="334"/>
                </a:cubicBezTo>
                <a:cubicBezTo>
                  <a:pt x="6" y="334"/>
                  <a:pt x="6" y="334"/>
                  <a:pt x="6" y="334"/>
                </a:cubicBezTo>
                <a:cubicBezTo>
                  <a:pt x="6" y="333"/>
                  <a:pt x="6" y="332"/>
                  <a:pt x="7" y="331"/>
                </a:cubicBezTo>
                <a:cubicBezTo>
                  <a:pt x="7" y="331"/>
                  <a:pt x="7" y="331"/>
                  <a:pt x="7" y="331"/>
                </a:cubicBezTo>
                <a:cubicBezTo>
                  <a:pt x="7" y="331"/>
                  <a:pt x="7" y="331"/>
                  <a:pt x="7" y="331"/>
                </a:cubicBezTo>
                <a:cubicBezTo>
                  <a:pt x="7" y="331"/>
                  <a:pt x="7" y="331"/>
                  <a:pt x="7" y="331"/>
                </a:cubicBezTo>
                <a:cubicBezTo>
                  <a:pt x="7" y="331"/>
                  <a:pt x="7" y="331"/>
                  <a:pt x="7" y="331"/>
                </a:cubicBezTo>
                <a:cubicBezTo>
                  <a:pt x="7" y="331"/>
                  <a:pt x="7" y="331"/>
                  <a:pt x="7" y="331"/>
                </a:cubicBezTo>
                <a:cubicBezTo>
                  <a:pt x="7" y="331"/>
                  <a:pt x="7" y="331"/>
                  <a:pt x="7" y="331"/>
                </a:cubicBezTo>
                <a:cubicBezTo>
                  <a:pt x="7" y="331"/>
                  <a:pt x="7" y="331"/>
                  <a:pt x="7" y="331"/>
                </a:cubicBezTo>
                <a:cubicBezTo>
                  <a:pt x="8" y="331"/>
                  <a:pt x="8" y="331"/>
                  <a:pt x="8" y="330"/>
                </a:cubicBezTo>
                <a:cubicBezTo>
                  <a:pt x="8" y="330"/>
                  <a:pt x="8" y="330"/>
                  <a:pt x="8" y="330"/>
                </a:cubicBezTo>
                <a:cubicBezTo>
                  <a:pt x="8" y="330"/>
                  <a:pt x="8" y="330"/>
                  <a:pt x="9" y="330"/>
                </a:cubicBezTo>
                <a:cubicBezTo>
                  <a:pt x="9" y="330"/>
                  <a:pt x="9" y="330"/>
                  <a:pt x="9" y="330"/>
                </a:cubicBezTo>
                <a:cubicBezTo>
                  <a:pt x="9" y="330"/>
                  <a:pt x="9" y="330"/>
                  <a:pt x="10" y="330"/>
                </a:cubicBezTo>
                <a:cubicBezTo>
                  <a:pt x="10" y="330"/>
                  <a:pt x="10" y="330"/>
                  <a:pt x="10" y="330"/>
                </a:cubicBezTo>
                <a:cubicBezTo>
                  <a:pt x="10" y="330"/>
                  <a:pt x="10" y="330"/>
                  <a:pt x="10" y="330"/>
                </a:cubicBezTo>
                <a:cubicBezTo>
                  <a:pt x="10" y="330"/>
                  <a:pt x="10" y="330"/>
                  <a:pt x="10" y="330"/>
                </a:cubicBezTo>
                <a:cubicBezTo>
                  <a:pt x="10" y="330"/>
                  <a:pt x="10" y="330"/>
                  <a:pt x="10" y="330"/>
                </a:cubicBezTo>
                <a:cubicBezTo>
                  <a:pt x="10" y="330"/>
                  <a:pt x="10" y="330"/>
                  <a:pt x="10" y="330"/>
                </a:cubicBezTo>
                <a:cubicBezTo>
                  <a:pt x="11" y="330"/>
                  <a:pt x="11" y="330"/>
                  <a:pt x="12" y="330"/>
                </a:cubicBezTo>
                <a:cubicBezTo>
                  <a:pt x="12" y="330"/>
                  <a:pt x="12" y="330"/>
                  <a:pt x="12" y="330"/>
                </a:cubicBezTo>
                <a:cubicBezTo>
                  <a:pt x="12" y="330"/>
                  <a:pt x="13" y="331"/>
                  <a:pt x="13" y="331"/>
                </a:cubicBezTo>
                <a:cubicBezTo>
                  <a:pt x="13" y="331"/>
                  <a:pt x="13" y="331"/>
                  <a:pt x="13" y="331"/>
                </a:cubicBezTo>
                <a:cubicBezTo>
                  <a:pt x="15" y="331"/>
                  <a:pt x="17" y="332"/>
                  <a:pt x="19" y="332"/>
                </a:cubicBezTo>
                <a:cubicBezTo>
                  <a:pt x="19" y="332"/>
                  <a:pt x="19" y="332"/>
                  <a:pt x="19" y="332"/>
                </a:cubicBezTo>
                <a:cubicBezTo>
                  <a:pt x="23" y="334"/>
                  <a:pt x="28" y="335"/>
                  <a:pt x="34" y="337"/>
                </a:cubicBezTo>
                <a:cubicBezTo>
                  <a:pt x="34" y="337"/>
                  <a:pt x="34" y="337"/>
                  <a:pt x="34" y="337"/>
                </a:cubicBezTo>
                <a:cubicBezTo>
                  <a:pt x="5" y="319"/>
                  <a:pt x="5" y="319"/>
                  <a:pt x="5" y="319"/>
                </a:cubicBezTo>
                <a:cubicBezTo>
                  <a:pt x="3" y="318"/>
                  <a:pt x="3" y="316"/>
                  <a:pt x="4" y="314"/>
                </a:cubicBezTo>
                <a:cubicBezTo>
                  <a:pt x="4" y="314"/>
                  <a:pt x="4" y="314"/>
                  <a:pt x="4" y="314"/>
                </a:cubicBezTo>
                <a:cubicBezTo>
                  <a:pt x="5" y="312"/>
                  <a:pt x="6" y="312"/>
                  <a:pt x="7" y="312"/>
                </a:cubicBezTo>
                <a:cubicBezTo>
                  <a:pt x="7" y="312"/>
                  <a:pt x="7" y="312"/>
                  <a:pt x="7" y="312"/>
                </a:cubicBezTo>
                <a:cubicBezTo>
                  <a:pt x="9" y="312"/>
                  <a:pt x="9" y="312"/>
                  <a:pt x="11" y="313"/>
                </a:cubicBezTo>
                <a:cubicBezTo>
                  <a:pt x="11" y="313"/>
                  <a:pt x="11" y="313"/>
                  <a:pt x="11" y="313"/>
                </a:cubicBezTo>
                <a:cubicBezTo>
                  <a:pt x="12" y="314"/>
                  <a:pt x="14" y="314"/>
                  <a:pt x="17" y="315"/>
                </a:cubicBezTo>
                <a:cubicBezTo>
                  <a:pt x="17" y="315"/>
                  <a:pt x="17" y="315"/>
                  <a:pt x="17" y="315"/>
                </a:cubicBezTo>
                <a:cubicBezTo>
                  <a:pt x="21" y="317"/>
                  <a:pt x="27" y="320"/>
                  <a:pt x="34" y="323"/>
                </a:cubicBezTo>
                <a:cubicBezTo>
                  <a:pt x="34" y="323"/>
                  <a:pt x="34" y="323"/>
                  <a:pt x="34" y="323"/>
                </a:cubicBezTo>
                <a:cubicBezTo>
                  <a:pt x="43" y="326"/>
                  <a:pt x="52" y="331"/>
                  <a:pt x="61" y="334"/>
                </a:cubicBezTo>
                <a:cubicBezTo>
                  <a:pt x="61" y="334"/>
                  <a:pt x="61" y="334"/>
                  <a:pt x="61" y="334"/>
                </a:cubicBezTo>
                <a:cubicBezTo>
                  <a:pt x="57" y="332"/>
                  <a:pt x="52" y="329"/>
                  <a:pt x="48" y="327"/>
                </a:cubicBezTo>
                <a:cubicBezTo>
                  <a:pt x="48" y="327"/>
                  <a:pt x="48" y="327"/>
                  <a:pt x="48" y="327"/>
                </a:cubicBezTo>
                <a:cubicBezTo>
                  <a:pt x="28" y="315"/>
                  <a:pt x="8" y="303"/>
                  <a:pt x="8" y="303"/>
                </a:cubicBezTo>
                <a:cubicBezTo>
                  <a:pt x="8" y="303"/>
                  <a:pt x="8" y="303"/>
                  <a:pt x="8" y="303"/>
                </a:cubicBezTo>
                <a:cubicBezTo>
                  <a:pt x="7" y="302"/>
                  <a:pt x="6" y="300"/>
                  <a:pt x="7" y="298"/>
                </a:cubicBezTo>
                <a:cubicBezTo>
                  <a:pt x="7" y="298"/>
                  <a:pt x="7" y="298"/>
                  <a:pt x="7" y="298"/>
                </a:cubicBezTo>
                <a:cubicBezTo>
                  <a:pt x="8" y="296"/>
                  <a:pt x="10" y="296"/>
                  <a:pt x="12" y="297"/>
                </a:cubicBezTo>
                <a:cubicBezTo>
                  <a:pt x="12" y="297"/>
                  <a:pt x="12" y="297"/>
                  <a:pt x="12" y="297"/>
                </a:cubicBezTo>
                <a:cubicBezTo>
                  <a:pt x="50" y="315"/>
                  <a:pt x="50" y="315"/>
                  <a:pt x="50" y="315"/>
                </a:cubicBezTo>
                <a:cubicBezTo>
                  <a:pt x="8" y="288"/>
                  <a:pt x="8" y="288"/>
                  <a:pt x="8" y="288"/>
                </a:cubicBezTo>
                <a:cubicBezTo>
                  <a:pt x="6" y="287"/>
                  <a:pt x="5" y="285"/>
                  <a:pt x="6" y="283"/>
                </a:cubicBezTo>
                <a:cubicBezTo>
                  <a:pt x="6" y="283"/>
                  <a:pt x="6" y="283"/>
                  <a:pt x="6" y="283"/>
                </a:cubicBezTo>
                <a:cubicBezTo>
                  <a:pt x="7" y="281"/>
                  <a:pt x="9" y="281"/>
                  <a:pt x="11" y="282"/>
                </a:cubicBezTo>
                <a:cubicBezTo>
                  <a:pt x="11" y="282"/>
                  <a:pt x="11" y="282"/>
                  <a:pt x="11" y="282"/>
                </a:cubicBezTo>
                <a:cubicBezTo>
                  <a:pt x="55" y="305"/>
                  <a:pt x="55" y="305"/>
                  <a:pt x="55" y="305"/>
                </a:cubicBezTo>
                <a:cubicBezTo>
                  <a:pt x="29" y="289"/>
                  <a:pt x="6" y="275"/>
                  <a:pt x="6" y="275"/>
                </a:cubicBezTo>
                <a:cubicBezTo>
                  <a:pt x="6" y="275"/>
                  <a:pt x="6" y="275"/>
                  <a:pt x="6" y="275"/>
                </a:cubicBezTo>
                <a:cubicBezTo>
                  <a:pt x="4" y="274"/>
                  <a:pt x="4" y="272"/>
                  <a:pt x="5" y="270"/>
                </a:cubicBezTo>
                <a:cubicBezTo>
                  <a:pt x="5" y="270"/>
                  <a:pt x="5" y="270"/>
                  <a:pt x="5" y="270"/>
                </a:cubicBezTo>
                <a:cubicBezTo>
                  <a:pt x="6" y="268"/>
                  <a:pt x="8" y="268"/>
                  <a:pt x="8" y="268"/>
                </a:cubicBezTo>
                <a:cubicBezTo>
                  <a:pt x="8" y="268"/>
                  <a:pt x="8" y="268"/>
                  <a:pt x="8" y="268"/>
                </a:cubicBezTo>
                <a:cubicBezTo>
                  <a:pt x="10" y="268"/>
                  <a:pt x="11" y="269"/>
                  <a:pt x="12" y="269"/>
                </a:cubicBezTo>
                <a:cubicBezTo>
                  <a:pt x="12" y="269"/>
                  <a:pt x="12" y="269"/>
                  <a:pt x="12" y="269"/>
                </a:cubicBezTo>
                <a:cubicBezTo>
                  <a:pt x="13" y="269"/>
                  <a:pt x="13" y="269"/>
                  <a:pt x="13" y="269"/>
                </a:cubicBezTo>
                <a:cubicBezTo>
                  <a:pt x="13" y="269"/>
                  <a:pt x="13" y="269"/>
                  <a:pt x="13" y="269"/>
                </a:cubicBezTo>
                <a:cubicBezTo>
                  <a:pt x="13" y="269"/>
                  <a:pt x="12" y="269"/>
                  <a:pt x="12" y="269"/>
                </a:cubicBezTo>
                <a:cubicBezTo>
                  <a:pt x="12" y="269"/>
                  <a:pt x="12" y="269"/>
                  <a:pt x="12" y="269"/>
                </a:cubicBezTo>
                <a:cubicBezTo>
                  <a:pt x="7" y="265"/>
                  <a:pt x="4" y="263"/>
                  <a:pt x="3" y="261"/>
                </a:cubicBezTo>
                <a:cubicBezTo>
                  <a:pt x="3" y="261"/>
                  <a:pt x="3" y="261"/>
                  <a:pt x="3" y="261"/>
                </a:cubicBezTo>
                <a:cubicBezTo>
                  <a:pt x="2" y="261"/>
                  <a:pt x="1" y="261"/>
                  <a:pt x="1" y="258"/>
                </a:cubicBezTo>
                <a:cubicBezTo>
                  <a:pt x="1" y="258"/>
                  <a:pt x="1" y="258"/>
                  <a:pt x="1" y="258"/>
                </a:cubicBezTo>
                <a:cubicBezTo>
                  <a:pt x="1" y="258"/>
                  <a:pt x="1" y="256"/>
                  <a:pt x="3" y="255"/>
                </a:cubicBezTo>
                <a:cubicBezTo>
                  <a:pt x="3" y="255"/>
                  <a:pt x="3" y="255"/>
                  <a:pt x="3" y="255"/>
                </a:cubicBezTo>
                <a:cubicBezTo>
                  <a:pt x="4" y="254"/>
                  <a:pt x="6" y="254"/>
                  <a:pt x="7" y="255"/>
                </a:cubicBezTo>
                <a:cubicBezTo>
                  <a:pt x="7" y="255"/>
                  <a:pt x="7" y="255"/>
                  <a:pt x="7" y="255"/>
                </a:cubicBezTo>
                <a:cubicBezTo>
                  <a:pt x="60" y="283"/>
                  <a:pt x="60" y="283"/>
                  <a:pt x="60" y="283"/>
                </a:cubicBezTo>
                <a:cubicBezTo>
                  <a:pt x="35" y="268"/>
                  <a:pt x="14" y="254"/>
                  <a:pt x="6" y="249"/>
                </a:cubicBezTo>
                <a:cubicBezTo>
                  <a:pt x="6" y="249"/>
                  <a:pt x="6" y="249"/>
                  <a:pt x="6" y="249"/>
                </a:cubicBezTo>
                <a:cubicBezTo>
                  <a:pt x="4" y="248"/>
                  <a:pt x="3" y="247"/>
                  <a:pt x="2" y="246"/>
                </a:cubicBezTo>
                <a:cubicBezTo>
                  <a:pt x="2" y="246"/>
                  <a:pt x="2" y="246"/>
                  <a:pt x="2" y="246"/>
                </a:cubicBezTo>
                <a:cubicBezTo>
                  <a:pt x="2" y="245"/>
                  <a:pt x="2" y="245"/>
                  <a:pt x="1" y="243"/>
                </a:cubicBezTo>
                <a:cubicBezTo>
                  <a:pt x="1" y="243"/>
                  <a:pt x="1" y="243"/>
                  <a:pt x="1" y="243"/>
                </a:cubicBezTo>
                <a:cubicBezTo>
                  <a:pt x="1" y="243"/>
                  <a:pt x="1" y="243"/>
                  <a:pt x="1" y="243"/>
                </a:cubicBezTo>
                <a:cubicBezTo>
                  <a:pt x="1" y="243"/>
                  <a:pt x="1" y="243"/>
                  <a:pt x="2" y="242"/>
                </a:cubicBezTo>
                <a:cubicBezTo>
                  <a:pt x="2" y="242"/>
                  <a:pt x="2" y="242"/>
                  <a:pt x="2" y="242"/>
                </a:cubicBezTo>
                <a:cubicBezTo>
                  <a:pt x="2" y="241"/>
                  <a:pt x="3" y="239"/>
                  <a:pt x="5" y="239"/>
                </a:cubicBezTo>
                <a:cubicBezTo>
                  <a:pt x="5" y="239"/>
                  <a:pt x="5" y="239"/>
                  <a:pt x="5" y="239"/>
                </a:cubicBezTo>
                <a:cubicBezTo>
                  <a:pt x="5" y="239"/>
                  <a:pt x="6" y="239"/>
                  <a:pt x="7" y="240"/>
                </a:cubicBezTo>
                <a:cubicBezTo>
                  <a:pt x="7" y="240"/>
                  <a:pt x="7" y="240"/>
                  <a:pt x="7" y="240"/>
                </a:cubicBezTo>
                <a:cubicBezTo>
                  <a:pt x="25" y="250"/>
                  <a:pt x="25" y="250"/>
                  <a:pt x="25" y="250"/>
                </a:cubicBezTo>
                <a:cubicBezTo>
                  <a:pt x="23" y="248"/>
                  <a:pt x="21" y="247"/>
                  <a:pt x="19" y="246"/>
                </a:cubicBezTo>
                <a:cubicBezTo>
                  <a:pt x="19" y="246"/>
                  <a:pt x="19" y="246"/>
                  <a:pt x="19" y="246"/>
                </a:cubicBezTo>
                <a:cubicBezTo>
                  <a:pt x="13" y="242"/>
                  <a:pt x="9" y="239"/>
                  <a:pt x="7" y="237"/>
                </a:cubicBezTo>
                <a:cubicBezTo>
                  <a:pt x="7" y="237"/>
                  <a:pt x="7" y="237"/>
                  <a:pt x="7" y="237"/>
                </a:cubicBezTo>
                <a:cubicBezTo>
                  <a:pt x="7" y="236"/>
                  <a:pt x="6" y="236"/>
                  <a:pt x="6" y="234"/>
                </a:cubicBezTo>
                <a:cubicBezTo>
                  <a:pt x="6" y="234"/>
                  <a:pt x="6" y="234"/>
                  <a:pt x="6" y="234"/>
                </a:cubicBezTo>
                <a:cubicBezTo>
                  <a:pt x="6" y="234"/>
                  <a:pt x="6" y="233"/>
                  <a:pt x="6" y="232"/>
                </a:cubicBezTo>
                <a:cubicBezTo>
                  <a:pt x="6" y="232"/>
                  <a:pt x="6" y="232"/>
                  <a:pt x="6" y="232"/>
                </a:cubicBezTo>
                <a:cubicBezTo>
                  <a:pt x="6" y="232"/>
                  <a:pt x="6" y="232"/>
                  <a:pt x="6" y="231"/>
                </a:cubicBezTo>
                <a:cubicBezTo>
                  <a:pt x="6" y="231"/>
                  <a:pt x="6" y="231"/>
                  <a:pt x="6" y="231"/>
                </a:cubicBezTo>
                <a:cubicBezTo>
                  <a:pt x="7" y="231"/>
                  <a:pt x="8" y="230"/>
                  <a:pt x="10" y="230"/>
                </a:cubicBezTo>
                <a:cubicBezTo>
                  <a:pt x="10" y="230"/>
                  <a:pt x="10" y="230"/>
                  <a:pt x="10" y="230"/>
                </a:cubicBezTo>
                <a:cubicBezTo>
                  <a:pt x="11" y="230"/>
                  <a:pt x="11" y="230"/>
                  <a:pt x="11" y="230"/>
                </a:cubicBezTo>
                <a:cubicBezTo>
                  <a:pt x="11" y="230"/>
                  <a:pt x="11" y="230"/>
                  <a:pt x="11" y="230"/>
                </a:cubicBezTo>
                <a:cubicBezTo>
                  <a:pt x="11" y="230"/>
                  <a:pt x="12" y="230"/>
                  <a:pt x="12" y="230"/>
                </a:cubicBezTo>
                <a:cubicBezTo>
                  <a:pt x="12" y="230"/>
                  <a:pt x="12" y="230"/>
                  <a:pt x="12" y="230"/>
                </a:cubicBezTo>
                <a:cubicBezTo>
                  <a:pt x="12" y="231"/>
                  <a:pt x="13" y="231"/>
                  <a:pt x="13" y="231"/>
                </a:cubicBezTo>
                <a:cubicBezTo>
                  <a:pt x="13" y="231"/>
                  <a:pt x="13" y="231"/>
                  <a:pt x="13" y="231"/>
                </a:cubicBezTo>
                <a:cubicBezTo>
                  <a:pt x="15" y="232"/>
                  <a:pt x="16" y="233"/>
                  <a:pt x="19" y="234"/>
                </a:cubicBezTo>
                <a:cubicBezTo>
                  <a:pt x="19" y="234"/>
                  <a:pt x="19" y="234"/>
                  <a:pt x="19" y="234"/>
                </a:cubicBezTo>
                <a:cubicBezTo>
                  <a:pt x="23" y="236"/>
                  <a:pt x="29" y="240"/>
                  <a:pt x="36" y="244"/>
                </a:cubicBezTo>
                <a:cubicBezTo>
                  <a:pt x="36" y="244"/>
                  <a:pt x="36" y="244"/>
                  <a:pt x="36" y="244"/>
                </a:cubicBezTo>
                <a:cubicBezTo>
                  <a:pt x="51" y="252"/>
                  <a:pt x="71" y="264"/>
                  <a:pt x="93" y="276"/>
                </a:cubicBezTo>
                <a:cubicBezTo>
                  <a:pt x="93" y="276"/>
                  <a:pt x="93" y="276"/>
                  <a:pt x="93" y="276"/>
                </a:cubicBezTo>
                <a:cubicBezTo>
                  <a:pt x="103" y="282"/>
                  <a:pt x="113" y="288"/>
                  <a:pt x="123" y="293"/>
                </a:cubicBezTo>
                <a:cubicBezTo>
                  <a:pt x="123" y="293"/>
                  <a:pt x="123" y="293"/>
                  <a:pt x="123" y="293"/>
                </a:cubicBezTo>
                <a:cubicBezTo>
                  <a:pt x="7" y="221"/>
                  <a:pt x="7" y="221"/>
                  <a:pt x="7" y="221"/>
                </a:cubicBezTo>
                <a:cubicBezTo>
                  <a:pt x="5" y="219"/>
                  <a:pt x="4" y="217"/>
                  <a:pt x="5" y="215"/>
                </a:cubicBezTo>
                <a:cubicBezTo>
                  <a:pt x="5" y="215"/>
                  <a:pt x="5" y="215"/>
                  <a:pt x="5" y="215"/>
                </a:cubicBezTo>
                <a:cubicBezTo>
                  <a:pt x="6" y="214"/>
                  <a:pt x="9" y="213"/>
                  <a:pt x="10" y="214"/>
                </a:cubicBezTo>
                <a:cubicBezTo>
                  <a:pt x="10" y="214"/>
                  <a:pt x="10" y="214"/>
                  <a:pt x="10" y="214"/>
                </a:cubicBezTo>
                <a:cubicBezTo>
                  <a:pt x="156" y="296"/>
                  <a:pt x="156" y="296"/>
                  <a:pt x="156" y="296"/>
                </a:cubicBezTo>
                <a:cubicBezTo>
                  <a:pt x="150" y="292"/>
                  <a:pt x="144" y="289"/>
                  <a:pt x="138" y="285"/>
                </a:cubicBezTo>
                <a:cubicBezTo>
                  <a:pt x="138" y="285"/>
                  <a:pt x="138" y="285"/>
                  <a:pt x="138" y="285"/>
                </a:cubicBezTo>
                <a:cubicBezTo>
                  <a:pt x="83" y="252"/>
                  <a:pt x="24" y="218"/>
                  <a:pt x="8" y="208"/>
                </a:cubicBezTo>
                <a:cubicBezTo>
                  <a:pt x="8" y="208"/>
                  <a:pt x="8" y="208"/>
                  <a:pt x="8" y="208"/>
                </a:cubicBezTo>
                <a:cubicBezTo>
                  <a:pt x="6" y="206"/>
                  <a:pt x="5" y="205"/>
                  <a:pt x="4" y="204"/>
                </a:cubicBezTo>
                <a:cubicBezTo>
                  <a:pt x="4" y="204"/>
                  <a:pt x="4" y="204"/>
                  <a:pt x="4" y="204"/>
                </a:cubicBezTo>
                <a:cubicBezTo>
                  <a:pt x="4" y="204"/>
                  <a:pt x="3" y="203"/>
                  <a:pt x="3" y="201"/>
                </a:cubicBezTo>
                <a:cubicBezTo>
                  <a:pt x="3" y="201"/>
                  <a:pt x="3" y="201"/>
                  <a:pt x="3" y="201"/>
                </a:cubicBezTo>
                <a:cubicBezTo>
                  <a:pt x="3" y="201"/>
                  <a:pt x="3" y="200"/>
                  <a:pt x="3" y="199"/>
                </a:cubicBezTo>
                <a:cubicBezTo>
                  <a:pt x="3" y="199"/>
                  <a:pt x="3" y="199"/>
                  <a:pt x="3" y="199"/>
                </a:cubicBezTo>
                <a:cubicBezTo>
                  <a:pt x="3" y="199"/>
                  <a:pt x="3" y="199"/>
                  <a:pt x="4" y="199"/>
                </a:cubicBezTo>
                <a:cubicBezTo>
                  <a:pt x="4" y="199"/>
                  <a:pt x="4" y="199"/>
                  <a:pt x="4" y="199"/>
                </a:cubicBezTo>
                <a:cubicBezTo>
                  <a:pt x="4" y="199"/>
                  <a:pt x="4" y="198"/>
                  <a:pt x="5" y="198"/>
                </a:cubicBezTo>
                <a:cubicBezTo>
                  <a:pt x="5" y="198"/>
                  <a:pt x="5" y="198"/>
                  <a:pt x="5" y="198"/>
                </a:cubicBezTo>
                <a:cubicBezTo>
                  <a:pt x="5" y="198"/>
                  <a:pt x="5" y="198"/>
                  <a:pt x="6" y="198"/>
                </a:cubicBezTo>
                <a:cubicBezTo>
                  <a:pt x="6" y="198"/>
                  <a:pt x="6" y="198"/>
                  <a:pt x="6" y="198"/>
                </a:cubicBezTo>
                <a:cubicBezTo>
                  <a:pt x="6" y="198"/>
                  <a:pt x="6" y="198"/>
                  <a:pt x="6" y="198"/>
                </a:cubicBezTo>
                <a:cubicBezTo>
                  <a:pt x="6" y="197"/>
                  <a:pt x="6" y="197"/>
                  <a:pt x="7" y="197"/>
                </a:cubicBezTo>
                <a:cubicBezTo>
                  <a:pt x="7" y="197"/>
                  <a:pt x="7" y="197"/>
                  <a:pt x="7" y="197"/>
                </a:cubicBezTo>
                <a:cubicBezTo>
                  <a:pt x="8" y="198"/>
                  <a:pt x="8" y="198"/>
                  <a:pt x="8" y="198"/>
                </a:cubicBezTo>
                <a:cubicBezTo>
                  <a:pt x="8" y="198"/>
                  <a:pt x="8" y="198"/>
                  <a:pt x="8" y="198"/>
                </a:cubicBezTo>
                <a:cubicBezTo>
                  <a:pt x="9" y="198"/>
                  <a:pt x="9" y="198"/>
                  <a:pt x="9" y="198"/>
                </a:cubicBezTo>
                <a:cubicBezTo>
                  <a:pt x="9" y="198"/>
                  <a:pt x="9" y="198"/>
                  <a:pt x="9" y="198"/>
                </a:cubicBezTo>
                <a:cubicBezTo>
                  <a:pt x="10" y="199"/>
                  <a:pt x="11" y="199"/>
                  <a:pt x="12" y="200"/>
                </a:cubicBezTo>
                <a:cubicBezTo>
                  <a:pt x="12" y="200"/>
                  <a:pt x="12" y="200"/>
                  <a:pt x="12" y="200"/>
                </a:cubicBezTo>
                <a:cubicBezTo>
                  <a:pt x="14" y="201"/>
                  <a:pt x="17" y="202"/>
                  <a:pt x="21" y="204"/>
                </a:cubicBezTo>
                <a:cubicBezTo>
                  <a:pt x="21" y="204"/>
                  <a:pt x="21" y="204"/>
                  <a:pt x="21" y="204"/>
                </a:cubicBezTo>
                <a:cubicBezTo>
                  <a:pt x="28" y="208"/>
                  <a:pt x="38" y="214"/>
                  <a:pt x="50" y="221"/>
                </a:cubicBezTo>
                <a:cubicBezTo>
                  <a:pt x="50" y="221"/>
                  <a:pt x="50" y="221"/>
                  <a:pt x="50" y="221"/>
                </a:cubicBezTo>
                <a:cubicBezTo>
                  <a:pt x="75" y="235"/>
                  <a:pt x="106" y="254"/>
                  <a:pt x="138" y="272"/>
                </a:cubicBezTo>
                <a:cubicBezTo>
                  <a:pt x="138" y="272"/>
                  <a:pt x="138" y="272"/>
                  <a:pt x="138" y="272"/>
                </a:cubicBezTo>
                <a:cubicBezTo>
                  <a:pt x="78" y="236"/>
                  <a:pt x="16" y="200"/>
                  <a:pt x="7" y="194"/>
                </a:cubicBezTo>
                <a:cubicBezTo>
                  <a:pt x="7" y="194"/>
                  <a:pt x="7" y="194"/>
                  <a:pt x="7" y="194"/>
                </a:cubicBezTo>
                <a:cubicBezTo>
                  <a:pt x="6" y="193"/>
                  <a:pt x="6" y="193"/>
                  <a:pt x="5" y="192"/>
                </a:cubicBezTo>
                <a:cubicBezTo>
                  <a:pt x="5" y="192"/>
                  <a:pt x="5" y="192"/>
                  <a:pt x="5" y="192"/>
                </a:cubicBezTo>
                <a:cubicBezTo>
                  <a:pt x="5" y="192"/>
                  <a:pt x="4" y="192"/>
                  <a:pt x="4" y="190"/>
                </a:cubicBezTo>
                <a:cubicBezTo>
                  <a:pt x="4" y="190"/>
                  <a:pt x="4" y="190"/>
                  <a:pt x="4" y="190"/>
                </a:cubicBezTo>
                <a:cubicBezTo>
                  <a:pt x="4" y="189"/>
                  <a:pt x="4" y="189"/>
                  <a:pt x="5" y="188"/>
                </a:cubicBezTo>
                <a:cubicBezTo>
                  <a:pt x="5" y="188"/>
                  <a:pt x="5" y="188"/>
                  <a:pt x="5" y="188"/>
                </a:cubicBezTo>
                <a:cubicBezTo>
                  <a:pt x="5" y="188"/>
                  <a:pt x="5" y="187"/>
                  <a:pt x="6" y="187"/>
                </a:cubicBezTo>
                <a:cubicBezTo>
                  <a:pt x="6" y="187"/>
                  <a:pt x="6" y="187"/>
                  <a:pt x="6" y="187"/>
                </a:cubicBezTo>
                <a:cubicBezTo>
                  <a:pt x="7" y="186"/>
                  <a:pt x="8" y="186"/>
                  <a:pt x="9" y="186"/>
                </a:cubicBezTo>
                <a:cubicBezTo>
                  <a:pt x="9" y="186"/>
                  <a:pt x="9" y="186"/>
                  <a:pt x="9" y="186"/>
                </a:cubicBezTo>
                <a:cubicBezTo>
                  <a:pt x="10" y="186"/>
                  <a:pt x="10" y="186"/>
                  <a:pt x="10" y="186"/>
                </a:cubicBezTo>
                <a:cubicBezTo>
                  <a:pt x="47" y="208"/>
                  <a:pt x="47" y="208"/>
                  <a:pt x="47" y="208"/>
                </a:cubicBezTo>
                <a:cubicBezTo>
                  <a:pt x="38" y="202"/>
                  <a:pt x="31" y="197"/>
                  <a:pt x="25" y="193"/>
                </a:cubicBezTo>
                <a:cubicBezTo>
                  <a:pt x="25" y="193"/>
                  <a:pt x="25" y="193"/>
                  <a:pt x="25" y="193"/>
                </a:cubicBezTo>
                <a:cubicBezTo>
                  <a:pt x="16" y="187"/>
                  <a:pt x="10" y="183"/>
                  <a:pt x="8" y="180"/>
                </a:cubicBezTo>
                <a:cubicBezTo>
                  <a:pt x="8" y="180"/>
                  <a:pt x="8" y="180"/>
                  <a:pt x="8" y="180"/>
                </a:cubicBezTo>
                <a:cubicBezTo>
                  <a:pt x="7" y="179"/>
                  <a:pt x="6" y="179"/>
                  <a:pt x="6" y="176"/>
                </a:cubicBezTo>
                <a:cubicBezTo>
                  <a:pt x="6" y="176"/>
                  <a:pt x="6" y="176"/>
                  <a:pt x="6" y="176"/>
                </a:cubicBezTo>
                <a:cubicBezTo>
                  <a:pt x="6" y="176"/>
                  <a:pt x="6" y="175"/>
                  <a:pt x="7" y="174"/>
                </a:cubicBezTo>
                <a:cubicBezTo>
                  <a:pt x="7" y="174"/>
                  <a:pt x="7" y="174"/>
                  <a:pt x="7" y="174"/>
                </a:cubicBezTo>
                <a:cubicBezTo>
                  <a:pt x="7" y="174"/>
                  <a:pt x="7" y="174"/>
                  <a:pt x="7" y="174"/>
                </a:cubicBezTo>
                <a:cubicBezTo>
                  <a:pt x="7" y="174"/>
                  <a:pt x="7" y="174"/>
                  <a:pt x="7" y="174"/>
                </a:cubicBezTo>
                <a:cubicBezTo>
                  <a:pt x="7" y="174"/>
                  <a:pt x="7" y="174"/>
                  <a:pt x="7" y="174"/>
                </a:cubicBezTo>
                <a:cubicBezTo>
                  <a:pt x="7" y="174"/>
                  <a:pt x="7" y="174"/>
                  <a:pt x="7" y="173"/>
                </a:cubicBezTo>
                <a:cubicBezTo>
                  <a:pt x="7" y="173"/>
                  <a:pt x="7" y="173"/>
                  <a:pt x="7" y="173"/>
                </a:cubicBezTo>
                <a:cubicBezTo>
                  <a:pt x="7" y="173"/>
                  <a:pt x="7" y="173"/>
                  <a:pt x="7" y="173"/>
                </a:cubicBezTo>
                <a:cubicBezTo>
                  <a:pt x="8" y="172"/>
                  <a:pt x="10" y="172"/>
                  <a:pt x="10" y="172"/>
                </a:cubicBezTo>
                <a:cubicBezTo>
                  <a:pt x="10" y="172"/>
                  <a:pt x="10" y="172"/>
                  <a:pt x="10" y="172"/>
                </a:cubicBezTo>
                <a:cubicBezTo>
                  <a:pt x="12" y="172"/>
                  <a:pt x="13" y="173"/>
                  <a:pt x="15" y="174"/>
                </a:cubicBezTo>
                <a:cubicBezTo>
                  <a:pt x="15" y="174"/>
                  <a:pt x="15" y="174"/>
                  <a:pt x="15" y="174"/>
                </a:cubicBezTo>
                <a:cubicBezTo>
                  <a:pt x="17" y="174"/>
                  <a:pt x="19" y="175"/>
                  <a:pt x="21" y="177"/>
                </a:cubicBezTo>
                <a:cubicBezTo>
                  <a:pt x="21" y="177"/>
                  <a:pt x="21" y="177"/>
                  <a:pt x="21" y="177"/>
                </a:cubicBezTo>
                <a:cubicBezTo>
                  <a:pt x="27" y="179"/>
                  <a:pt x="34" y="183"/>
                  <a:pt x="42" y="188"/>
                </a:cubicBezTo>
                <a:cubicBezTo>
                  <a:pt x="42" y="188"/>
                  <a:pt x="42" y="188"/>
                  <a:pt x="42" y="188"/>
                </a:cubicBezTo>
                <a:cubicBezTo>
                  <a:pt x="58" y="197"/>
                  <a:pt x="81" y="211"/>
                  <a:pt x="105" y="225"/>
                </a:cubicBezTo>
                <a:cubicBezTo>
                  <a:pt x="105" y="225"/>
                  <a:pt x="105" y="225"/>
                  <a:pt x="105" y="225"/>
                </a:cubicBezTo>
                <a:cubicBezTo>
                  <a:pt x="154" y="255"/>
                  <a:pt x="213" y="290"/>
                  <a:pt x="257" y="316"/>
                </a:cubicBezTo>
                <a:cubicBezTo>
                  <a:pt x="257" y="316"/>
                  <a:pt x="257" y="316"/>
                  <a:pt x="257" y="316"/>
                </a:cubicBezTo>
                <a:cubicBezTo>
                  <a:pt x="266" y="321"/>
                  <a:pt x="276" y="327"/>
                  <a:pt x="284" y="331"/>
                </a:cubicBezTo>
                <a:cubicBezTo>
                  <a:pt x="284" y="331"/>
                  <a:pt x="284" y="331"/>
                  <a:pt x="284" y="331"/>
                </a:cubicBezTo>
                <a:cubicBezTo>
                  <a:pt x="280" y="329"/>
                  <a:pt x="277" y="327"/>
                  <a:pt x="273" y="325"/>
                </a:cubicBezTo>
                <a:cubicBezTo>
                  <a:pt x="273" y="325"/>
                  <a:pt x="273" y="325"/>
                  <a:pt x="273" y="325"/>
                </a:cubicBezTo>
                <a:cubicBezTo>
                  <a:pt x="248" y="309"/>
                  <a:pt x="213" y="288"/>
                  <a:pt x="178" y="267"/>
                </a:cubicBezTo>
                <a:cubicBezTo>
                  <a:pt x="178" y="267"/>
                  <a:pt x="178" y="267"/>
                  <a:pt x="178" y="267"/>
                </a:cubicBezTo>
                <a:cubicBezTo>
                  <a:pt x="106" y="224"/>
                  <a:pt x="30" y="179"/>
                  <a:pt x="9" y="164"/>
                </a:cubicBezTo>
                <a:cubicBezTo>
                  <a:pt x="9" y="164"/>
                  <a:pt x="9" y="164"/>
                  <a:pt x="9" y="164"/>
                </a:cubicBezTo>
                <a:cubicBezTo>
                  <a:pt x="6" y="162"/>
                  <a:pt x="4" y="161"/>
                  <a:pt x="3" y="159"/>
                </a:cubicBezTo>
                <a:cubicBezTo>
                  <a:pt x="3" y="159"/>
                  <a:pt x="3" y="159"/>
                  <a:pt x="3" y="159"/>
                </a:cubicBezTo>
                <a:cubicBezTo>
                  <a:pt x="3" y="159"/>
                  <a:pt x="2" y="158"/>
                  <a:pt x="2" y="156"/>
                </a:cubicBezTo>
                <a:cubicBezTo>
                  <a:pt x="2" y="156"/>
                  <a:pt x="2" y="156"/>
                  <a:pt x="2" y="156"/>
                </a:cubicBezTo>
                <a:cubicBezTo>
                  <a:pt x="2" y="156"/>
                  <a:pt x="2" y="155"/>
                  <a:pt x="3" y="154"/>
                </a:cubicBezTo>
                <a:cubicBezTo>
                  <a:pt x="3" y="154"/>
                  <a:pt x="3" y="154"/>
                  <a:pt x="3" y="154"/>
                </a:cubicBezTo>
                <a:cubicBezTo>
                  <a:pt x="4" y="153"/>
                  <a:pt x="5" y="153"/>
                  <a:pt x="6" y="153"/>
                </a:cubicBezTo>
                <a:cubicBezTo>
                  <a:pt x="6" y="153"/>
                  <a:pt x="6" y="153"/>
                  <a:pt x="6" y="153"/>
                </a:cubicBezTo>
                <a:cubicBezTo>
                  <a:pt x="7" y="153"/>
                  <a:pt x="7" y="153"/>
                  <a:pt x="8" y="153"/>
                </a:cubicBezTo>
                <a:cubicBezTo>
                  <a:pt x="8" y="153"/>
                  <a:pt x="8" y="153"/>
                  <a:pt x="8" y="153"/>
                </a:cubicBezTo>
                <a:cubicBezTo>
                  <a:pt x="8" y="153"/>
                  <a:pt x="9" y="153"/>
                  <a:pt x="9" y="153"/>
                </a:cubicBezTo>
                <a:cubicBezTo>
                  <a:pt x="9" y="153"/>
                  <a:pt x="9" y="153"/>
                  <a:pt x="9" y="153"/>
                </a:cubicBezTo>
                <a:cubicBezTo>
                  <a:pt x="10" y="154"/>
                  <a:pt x="11" y="154"/>
                  <a:pt x="12" y="155"/>
                </a:cubicBezTo>
                <a:cubicBezTo>
                  <a:pt x="12" y="155"/>
                  <a:pt x="12" y="155"/>
                  <a:pt x="12" y="155"/>
                </a:cubicBezTo>
                <a:cubicBezTo>
                  <a:pt x="13" y="155"/>
                  <a:pt x="14" y="156"/>
                  <a:pt x="14" y="156"/>
                </a:cubicBezTo>
                <a:cubicBezTo>
                  <a:pt x="14" y="156"/>
                  <a:pt x="14" y="156"/>
                  <a:pt x="14" y="156"/>
                </a:cubicBezTo>
                <a:cubicBezTo>
                  <a:pt x="10" y="153"/>
                  <a:pt x="7" y="151"/>
                  <a:pt x="6" y="149"/>
                </a:cubicBezTo>
                <a:cubicBezTo>
                  <a:pt x="6" y="149"/>
                  <a:pt x="6" y="149"/>
                  <a:pt x="6" y="149"/>
                </a:cubicBezTo>
                <a:cubicBezTo>
                  <a:pt x="5" y="148"/>
                  <a:pt x="4" y="147"/>
                  <a:pt x="4" y="144"/>
                </a:cubicBezTo>
                <a:cubicBezTo>
                  <a:pt x="4" y="144"/>
                  <a:pt x="4" y="144"/>
                  <a:pt x="4" y="144"/>
                </a:cubicBezTo>
                <a:cubicBezTo>
                  <a:pt x="4" y="144"/>
                  <a:pt x="4" y="143"/>
                  <a:pt x="5" y="142"/>
                </a:cubicBezTo>
                <a:cubicBezTo>
                  <a:pt x="5" y="142"/>
                  <a:pt x="5" y="142"/>
                  <a:pt x="5" y="142"/>
                </a:cubicBezTo>
                <a:cubicBezTo>
                  <a:pt x="6" y="140"/>
                  <a:pt x="8" y="140"/>
                  <a:pt x="9" y="141"/>
                </a:cubicBezTo>
                <a:cubicBezTo>
                  <a:pt x="9" y="141"/>
                  <a:pt x="9" y="141"/>
                  <a:pt x="9" y="141"/>
                </a:cubicBezTo>
                <a:cubicBezTo>
                  <a:pt x="105" y="196"/>
                  <a:pt x="105" y="196"/>
                  <a:pt x="105" y="196"/>
                </a:cubicBezTo>
                <a:cubicBezTo>
                  <a:pt x="53" y="164"/>
                  <a:pt x="13" y="139"/>
                  <a:pt x="4" y="132"/>
                </a:cubicBezTo>
                <a:cubicBezTo>
                  <a:pt x="4" y="132"/>
                  <a:pt x="4" y="132"/>
                  <a:pt x="4" y="132"/>
                </a:cubicBezTo>
                <a:cubicBezTo>
                  <a:pt x="3" y="131"/>
                  <a:pt x="3" y="131"/>
                  <a:pt x="2" y="130"/>
                </a:cubicBezTo>
                <a:cubicBezTo>
                  <a:pt x="2" y="130"/>
                  <a:pt x="2" y="130"/>
                  <a:pt x="2" y="130"/>
                </a:cubicBezTo>
                <a:cubicBezTo>
                  <a:pt x="2" y="130"/>
                  <a:pt x="1" y="129"/>
                  <a:pt x="1" y="128"/>
                </a:cubicBezTo>
                <a:cubicBezTo>
                  <a:pt x="1" y="128"/>
                  <a:pt x="1" y="128"/>
                  <a:pt x="1" y="128"/>
                </a:cubicBezTo>
                <a:cubicBezTo>
                  <a:pt x="1" y="128"/>
                  <a:pt x="1" y="128"/>
                  <a:pt x="1" y="128"/>
                </a:cubicBezTo>
                <a:cubicBezTo>
                  <a:pt x="1" y="128"/>
                  <a:pt x="1" y="128"/>
                  <a:pt x="1" y="128"/>
                </a:cubicBezTo>
                <a:cubicBezTo>
                  <a:pt x="1" y="128"/>
                  <a:pt x="1" y="128"/>
                  <a:pt x="1" y="128"/>
                </a:cubicBezTo>
                <a:cubicBezTo>
                  <a:pt x="1" y="127"/>
                  <a:pt x="1" y="126"/>
                  <a:pt x="3" y="125"/>
                </a:cubicBezTo>
                <a:cubicBezTo>
                  <a:pt x="3" y="125"/>
                  <a:pt x="3" y="125"/>
                  <a:pt x="3" y="125"/>
                </a:cubicBezTo>
                <a:cubicBezTo>
                  <a:pt x="4" y="124"/>
                  <a:pt x="4" y="124"/>
                  <a:pt x="5" y="124"/>
                </a:cubicBezTo>
                <a:cubicBezTo>
                  <a:pt x="5" y="124"/>
                  <a:pt x="5" y="124"/>
                  <a:pt x="5" y="124"/>
                </a:cubicBezTo>
                <a:cubicBezTo>
                  <a:pt x="6" y="124"/>
                  <a:pt x="6" y="124"/>
                  <a:pt x="7" y="124"/>
                </a:cubicBezTo>
                <a:cubicBezTo>
                  <a:pt x="7" y="124"/>
                  <a:pt x="7" y="124"/>
                  <a:pt x="7" y="124"/>
                </a:cubicBezTo>
                <a:cubicBezTo>
                  <a:pt x="7" y="124"/>
                  <a:pt x="28" y="137"/>
                  <a:pt x="60" y="155"/>
                </a:cubicBezTo>
                <a:cubicBezTo>
                  <a:pt x="60" y="155"/>
                  <a:pt x="60" y="155"/>
                  <a:pt x="60" y="155"/>
                </a:cubicBezTo>
                <a:cubicBezTo>
                  <a:pt x="86" y="170"/>
                  <a:pt x="119" y="189"/>
                  <a:pt x="154" y="209"/>
                </a:cubicBezTo>
                <a:cubicBezTo>
                  <a:pt x="154" y="209"/>
                  <a:pt x="154" y="209"/>
                  <a:pt x="154" y="209"/>
                </a:cubicBezTo>
                <a:cubicBezTo>
                  <a:pt x="90" y="169"/>
                  <a:pt x="31" y="133"/>
                  <a:pt x="13" y="120"/>
                </a:cubicBezTo>
                <a:cubicBezTo>
                  <a:pt x="13" y="120"/>
                  <a:pt x="13" y="120"/>
                  <a:pt x="13" y="120"/>
                </a:cubicBezTo>
                <a:cubicBezTo>
                  <a:pt x="10" y="117"/>
                  <a:pt x="8" y="116"/>
                  <a:pt x="7" y="115"/>
                </a:cubicBezTo>
                <a:cubicBezTo>
                  <a:pt x="7" y="115"/>
                  <a:pt x="7" y="115"/>
                  <a:pt x="7" y="115"/>
                </a:cubicBezTo>
                <a:cubicBezTo>
                  <a:pt x="6" y="114"/>
                  <a:pt x="6" y="114"/>
                  <a:pt x="5" y="112"/>
                </a:cubicBezTo>
                <a:cubicBezTo>
                  <a:pt x="5" y="112"/>
                  <a:pt x="5" y="112"/>
                  <a:pt x="5" y="112"/>
                </a:cubicBezTo>
                <a:cubicBezTo>
                  <a:pt x="5" y="112"/>
                  <a:pt x="5" y="112"/>
                  <a:pt x="5" y="111"/>
                </a:cubicBezTo>
                <a:cubicBezTo>
                  <a:pt x="5" y="111"/>
                  <a:pt x="5" y="111"/>
                  <a:pt x="5" y="111"/>
                </a:cubicBezTo>
                <a:cubicBezTo>
                  <a:pt x="5" y="111"/>
                  <a:pt x="6" y="110"/>
                  <a:pt x="6" y="110"/>
                </a:cubicBezTo>
                <a:cubicBezTo>
                  <a:pt x="6" y="110"/>
                  <a:pt x="6" y="110"/>
                  <a:pt x="6" y="110"/>
                </a:cubicBezTo>
                <a:cubicBezTo>
                  <a:pt x="6" y="110"/>
                  <a:pt x="6" y="110"/>
                  <a:pt x="6" y="110"/>
                </a:cubicBezTo>
                <a:cubicBezTo>
                  <a:pt x="7" y="108"/>
                  <a:pt x="9" y="108"/>
                  <a:pt x="10" y="108"/>
                </a:cubicBezTo>
                <a:cubicBezTo>
                  <a:pt x="10" y="108"/>
                  <a:pt x="10" y="108"/>
                  <a:pt x="10" y="108"/>
                </a:cubicBezTo>
                <a:cubicBezTo>
                  <a:pt x="13" y="108"/>
                  <a:pt x="15" y="109"/>
                  <a:pt x="19" y="110"/>
                </a:cubicBezTo>
                <a:cubicBezTo>
                  <a:pt x="19" y="110"/>
                  <a:pt x="19" y="110"/>
                  <a:pt x="19" y="110"/>
                </a:cubicBezTo>
                <a:cubicBezTo>
                  <a:pt x="22" y="112"/>
                  <a:pt x="27" y="114"/>
                  <a:pt x="33" y="117"/>
                </a:cubicBezTo>
                <a:cubicBezTo>
                  <a:pt x="33" y="117"/>
                  <a:pt x="33" y="117"/>
                  <a:pt x="33" y="117"/>
                </a:cubicBezTo>
                <a:cubicBezTo>
                  <a:pt x="35" y="118"/>
                  <a:pt x="39" y="120"/>
                  <a:pt x="42" y="121"/>
                </a:cubicBezTo>
                <a:cubicBezTo>
                  <a:pt x="42" y="121"/>
                  <a:pt x="42" y="121"/>
                  <a:pt x="42" y="121"/>
                </a:cubicBezTo>
                <a:cubicBezTo>
                  <a:pt x="36" y="118"/>
                  <a:pt x="30" y="114"/>
                  <a:pt x="26" y="111"/>
                </a:cubicBezTo>
                <a:cubicBezTo>
                  <a:pt x="26" y="111"/>
                  <a:pt x="26" y="111"/>
                  <a:pt x="26" y="111"/>
                </a:cubicBezTo>
                <a:cubicBezTo>
                  <a:pt x="15" y="104"/>
                  <a:pt x="7" y="99"/>
                  <a:pt x="4" y="95"/>
                </a:cubicBezTo>
                <a:cubicBezTo>
                  <a:pt x="4" y="95"/>
                  <a:pt x="4" y="95"/>
                  <a:pt x="4" y="95"/>
                </a:cubicBezTo>
                <a:cubicBezTo>
                  <a:pt x="3" y="94"/>
                  <a:pt x="2" y="94"/>
                  <a:pt x="2" y="91"/>
                </a:cubicBezTo>
                <a:cubicBezTo>
                  <a:pt x="2" y="91"/>
                  <a:pt x="2" y="91"/>
                  <a:pt x="2" y="91"/>
                </a:cubicBezTo>
                <a:cubicBezTo>
                  <a:pt x="2" y="91"/>
                  <a:pt x="2" y="89"/>
                  <a:pt x="3" y="88"/>
                </a:cubicBezTo>
                <a:cubicBezTo>
                  <a:pt x="3" y="88"/>
                  <a:pt x="3" y="88"/>
                  <a:pt x="3" y="88"/>
                </a:cubicBezTo>
                <a:cubicBezTo>
                  <a:pt x="4" y="87"/>
                  <a:pt x="6" y="87"/>
                  <a:pt x="8" y="88"/>
                </a:cubicBezTo>
                <a:cubicBezTo>
                  <a:pt x="8" y="88"/>
                  <a:pt x="8" y="88"/>
                  <a:pt x="8" y="88"/>
                </a:cubicBezTo>
                <a:cubicBezTo>
                  <a:pt x="243" y="225"/>
                  <a:pt x="243" y="225"/>
                  <a:pt x="243" y="225"/>
                </a:cubicBezTo>
                <a:cubicBezTo>
                  <a:pt x="235" y="221"/>
                  <a:pt x="227" y="216"/>
                  <a:pt x="219" y="211"/>
                </a:cubicBezTo>
                <a:cubicBezTo>
                  <a:pt x="219" y="211"/>
                  <a:pt x="219" y="211"/>
                  <a:pt x="219" y="211"/>
                </a:cubicBezTo>
                <a:cubicBezTo>
                  <a:pt x="147" y="169"/>
                  <a:pt x="66" y="122"/>
                  <a:pt x="28" y="98"/>
                </a:cubicBezTo>
                <a:cubicBezTo>
                  <a:pt x="28" y="98"/>
                  <a:pt x="28" y="98"/>
                  <a:pt x="28" y="98"/>
                </a:cubicBezTo>
                <a:cubicBezTo>
                  <a:pt x="17" y="91"/>
                  <a:pt x="10" y="86"/>
                  <a:pt x="7" y="83"/>
                </a:cubicBezTo>
                <a:cubicBezTo>
                  <a:pt x="7" y="83"/>
                  <a:pt x="7" y="83"/>
                  <a:pt x="7" y="83"/>
                </a:cubicBezTo>
                <a:cubicBezTo>
                  <a:pt x="6" y="82"/>
                  <a:pt x="5" y="82"/>
                  <a:pt x="5" y="79"/>
                </a:cubicBezTo>
                <a:cubicBezTo>
                  <a:pt x="5" y="79"/>
                  <a:pt x="5" y="79"/>
                  <a:pt x="5" y="79"/>
                </a:cubicBezTo>
                <a:cubicBezTo>
                  <a:pt x="5" y="78"/>
                  <a:pt x="5" y="77"/>
                  <a:pt x="6" y="76"/>
                </a:cubicBezTo>
                <a:cubicBezTo>
                  <a:pt x="6" y="76"/>
                  <a:pt x="6" y="76"/>
                  <a:pt x="6" y="76"/>
                </a:cubicBezTo>
                <a:cubicBezTo>
                  <a:pt x="6" y="76"/>
                  <a:pt x="6" y="76"/>
                  <a:pt x="6" y="76"/>
                </a:cubicBezTo>
                <a:cubicBezTo>
                  <a:pt x="7" y="75"/>
                  <a:pt x="8" y="75"/>
                  <a:pt x="9" y="75"/>
                </a:cubicBezTo>
                <a:cubicBezTo>
                  <a:pt x="9" y="75"/>
                  <a:pt x="9" y="75"/>
                  <a:pt x="9" y="75"/>
                </a:cubicBezTo>
                <a:cubicBezTo>
                  <a:pt x="11" y="75"/>
                  <a:pt x="11" y="75"/>
                  <a:pt x="12" y="76"/>
                </a:cubicBezTo>
                <a:cubicBezTo>
                  <a:pt x="12" y="76"/>
                  <a:pt x="12" y="76"/>
                  <a:pt x="12" y="76"/>
                </a:cubicBezTo>
                <a:cubicBezTo>
                  <a:pt x="13" y="76"/>
                  <a:pt x="14" y="77"/>
                  <a:pt x="15" y="78"/>
                </a:cubicBezTo>
                <a:cubicBezTo>
                  <a:pt x="15" y="78"/>
                  <a:pt x="15" y="78"/>
                  <a:pt x="15" y="78"/>
                </a:cubicBezTo>
                <a:cubicBezTo>
                  <a:pt x="18" y="79"/>
                  <a:pt x="22" y="81"/>
                  <a:pt x="27" y="84"/>
                </a:cubicBezTo>
                <a:cubicBezTo>
                  <a:pt x="27" y="84"/>
                  <a:pt x="27" y="84"/>
                  <a:pt x="27" y="84"/>
                </a:cubicBezTo>
                <a:cubicBezTo>
                  <a:pt x="36" y="89"/>
                  <a:pt x="50" y="96"/>
                  <a:pt x="65" y="105"/>
                </a:cubicBezTo>
                <a:cubicBezTo>
                  <a:pt x="65" y="105"/>
                  <a:pt x="65" y="105"/>
                  <a:pt x="65" y="105"/>
                </a:cubicBezTo>
                <a:cubicBezTo>
                  <a:pt x="91" y="120"/>
                  <a:pt x="122" y="138"/>
                  <a:pt x="155" y="157"/>
                </a:cubicBezTo>
                <a:cubicBezTo>
                  <a:pt x="155" y="157"/>
                  <a:pt x="155" y="157"/>
                  <a:pt x="155" y="157"/>
                </a:cubicBezTo>
                <a:cubicBezTo>
                  <a:pt x="2" y="62"/>
                  <a:pt x="2" y="62"/>
                  <a:pt x="2" y="62"/>
                </a:cubicBezTo>
                <a:cubicBezTo>
                  <a:pt x="1" y="60"/>
                  <a:pt x="0" y="58"/>
                  <a:pt x="1" y="56"/>
                </a:cubicBezTo>
                <a:cubicBezTo>
                  <a:pt x="1" y="56"/>
                  <a:pt x="1" y="56"/>
                  <a:pt x="1" y="56"/>
                </a:cubicBezTo>
                <a:cubicBezTo>
                  <a:pt x="2" y="54"/>
                  <a:pt x="4" y="54"/>
                  <a:pt x="5" y="54"/>
                </a:cubicBezTo>
                <a:cubicBezTo>
                  <a:pt x="5" y="54"/>
                  <a:pt x="5" y="54"/>
                  <a:pt x="5" y="54"/>
                </a:cubicBezTo>
                <a:cubicBezTo>
                  <a:pt x="7" y="55"/>
                  <a:pt x="9" y="55"/>
                  <a:pt x="12" y="57"/>
                </a:cubicBezTo>
                <a:cubicBezTo>
                  <a:pt x="12" y="57"/>
                  <a:pt x="12" y="57"/>
                  <a:pt x="12" y="57"/>
                </a:cubicBezTo>
                <a:cubicBezTo>
                  <a:pt x="15" y="58"/>
                  <a:pt x="19" y="60"/>
                  <a:pt x="23" y="62"/>
                </a:cubicBezTo>
                <a:cubicBezTo>
                  <a:pt x="23" y="62"/>
                  <a:pt x="23" y="62"/>
                  <a:pt x="23" y="62"/>
                </a:cubicBezTo>
                <a:cubicBezTo>
                  <a:pt x="32" y="67"/>
                  <a:pt x="45" y="74"/>
                  <a:pt x="59" y="82"/>
                </a:cubicBezTo>
                <a:cubicBezTo>
                  <a:pt x="59" y="82"/>
                  <a:pt x="59" y="82"/>
                  <a:pt x="59" y="82"/>
                </a:cubicBezTo>
                <a:cubicBezTo>
                  <a:pt x="88" y="98"/>
                  <a:pt x="125" y="120"/>
                  <a:pt x="163" y="143"/>
                </a:cubicBezTo>
                <a:cubicBezTo>
                  <a:pt x="163" y="143"/>
                  <a:pt x="163" y="143"/>
                  <a:pt x="163" y="143"/>
                </a:cubicBezTo>
                <a:cubicBezTo>
                  <a:pt x="7" y="45"/>
                  <a:pt x="7" y="45"/>
                  <a:pt x="7" y="45"/>
                </a:cubicBezTo>
                <a:cubicBezTo>
                  <a:pt x="5" y="44"/>
                  <a:pt x="5" y="42"/>
                  <a:pt x="6" y="40"/>
                </a:cubicBezTo>
                <a:cubicBezTo>
                  <a:pt x="6" y="40"/>
                  <a:pt x="6" y="40"/>
                  <a:pt x="6" y="40"/>
                </a:cubicBezTo>
                <a:cubicBezTo>
                  <a:pt x="7" y="39"/>
                  <a:pt x="9" y="38"/>
                  <a:pt x="11" y="39"/>
                </a:cubicBezTo>
                <a:cubicBezTo>
                  <a:pt x="11" y="39"/>
                  <a:pt x="11" y="39"/>
                  <a:pt x="11" y="39"/>
                </a:cubicBezTo>
                <a:cubicBezTo>
                  <a:pt x="187" y="139"/>
                  <a:pt x="187" y="139"/>
                  <a:pt x="187" y="139"/>
                </a:cubicBezTo>
                <a:cubicBezTo>
                  <a:pt x="158" y="122"/>
                  <a:pt x="158" y="122"/>
                  <a:pt x="158" y="122"/>
                </a:cubicBezTo>
                <a:cubicBezTo>
                  <a:pt x="80" y="74"/>
                  <a:pt x="9" y="29"/>
                  <a:pt x="6" y="27"/>
                </a:cubicBezTo>
                <a:cubicBezTo>
                  <a:pt x="6" y="27"/>
                  <a:pt x="6" y="27"/>
                  <a:pt x="6" y="27"/>
                </a:cubicBezTo>
                <a:cubicBezTo>
                  <a:pt x="6" y="27"/>
                  <a:pt x="6" y="27"/>
                  <a:pt x="6" y="27"/>
                </a:cubicBezTo>
                <a:cubicBezTo>
                  <a:pt x="6" y="27"/>
                  <a:pt x="6" y="27"/>
                  <a:pt x="6" y="26"/>
                </a:cubicBezTo>
                <a:cubicBezTo>
                  <a:pt x="6" y="26"/>
                  <a:pt x="6" y="26"/>
                  <a:pt x="6" y="26"/>
                </a:cubicBezTo>
                <a:cubicBezTo>
                  <a:pt x="6" y="26"/>
                  <a:pt x="6" y="26"/>
                  <a:pt x="6" y="26"/>
                </a:cubicBezTo>
                <a:cubicBezTo>
                  <a:pt x="6" y="26"/>
                  <a:pt x="6" y="26"/>
                  <a:pt x="6" y="26"/>
                </a:cubicBezTo>
                <a:cubicBezTo>
                  <a:pt x="6" y="26"/>
                  <a:pt x="6" y="26"/>
                  <a:pt x="6" y="26"/>
                </a:cubicBezTo>
                <a:cubicBezTo>
                  <a:pt x="6" y="26"/>
                  <a:pt x="6" y="26"/>
                  <a:pt x="6" y="26"/>
                </a:cubicBezTo>
                <a:cubicBezTo>
                  <a:pt x="6" y="26"/>
                  <a:pt x="6" y="26"/>
                  <a:pt x="6" y="26"/>
                </a:cubicBezTo>
                <a:cubicBezTo>
                  <a:pt x="6" y="26"/>
                  <a:pt x="6" y="26"/>
                  <a:pt x="6" y="26"/>
                </a:cubicBezTo>
                <a:cubicBezTo>
                  <a:pt x="6" y="26"/>
                  <a:pt x="6" y="26"/>
                  <a:pt x="6" y="26"/>
                </a:cubicBezTo>
                <a:cubicBezTo>
                  <a:pt x="6" y="26"/>
                  <a:pt x="6" y="26"/>
                  <a:pt x="6" y="26"/>
                </a:cubicBezTo>
                <a:cubicBezTo>
                  <a:pt x="6" y="26"/>
                  <a:pt x="6" y="26"/>
                  <a:pt x="6" y="26"/>
                </a:cubicBezTo>
                <a:cubicBezTo>
                  <a:pt x="6" y="26"/>
                  <a:pt x="6" y="26"/>
                  <a:pt x="6" y="26"/>
                </a:cubicBezTo>
                <a:cubicBezTo>
                  <a:pt x="6" y="26"/>
                  <a:pt x="6" y="26"/>
                  <a:pt x="6" y="26"/>
                </a:cubicBezTo>
                <a:cubicBezTo>
                  <a:pt x="6" y="26"/>
                  <a:pt x="6" y="26"/>
                  <a:pt x="6" y="26"/>
                </a:cubicBezTo>
                <a:cubicBezTo>
                  <a:pt x="6" y="26"/>
                  <a:pt x="6" y="26"/>
                  <a:pt x="6" y="26"/>
                </a:cubicBezTo>
                <a:cubicBezTo>
                  <a:pt x="6" y="26"/>
                  <a:pt x="6" y="26"/>
                  <a:pt x="6" y="26"/>
                </a:cubicBezTo>
                <a:cubicBezTo>
                  <a:pt x="5" y="26"/>
                  <a:pt x="5" y="26"/>
                  <a:pt x="5" y="26"/>
                </a:cubicBezTo>
                <a:cubicBezTo>
                  <a:pt x="5" y="26"/>
                  <a:pt x="5" y="26"/>
                  <a:pt x="5" y="26"/>
                </a:cubicBezTo>
                <a:cubicBezTo>
                  <a:pt x="5" y="26"/>
                  <a:pt x="5" y="26"/>
                  <a:pt x="5" y="26"/>
                </a:cubicBezTo>
                <a:cubicBezTo>
                  <a:pt x="5" y="26"/>
                  <a:pt x="5" y="26"/>
                  <a:pt x="5" y="26"/>
                </a:cubicBezTo>
                <a:cubicBezTo>
                  <a:pt x="5" y="26"/>
                  <a:pt x="5" y="25"/>
                  <a:pt x="4" y="24"/>
                </a:cubicBezTo>
                <a:cubicBezTo>
                  <a:pt x="4" y="24"/>
                  <a:pt x="4" y="24"/>
                  <a:pt x="4" y="24"/>
                </a:cubicBezTo>
                <a:cubicBezTo>
                  <a:pt x="4" y="24"/>
                  <a:pt x="4" y="24"/>
                  <a:pt x="4" y="24"/>
                </a:cubicBezTo>
                <a:cubicBezTo>
                  <a:pt x="4" y="24"/>
                  <a:pt x="4" y="24"/>
                  <a:pt x="4" y="24"/>
                </a:cubicBezTo>
                <a:cubicBezTo>
                  <a:pt x="4" y="24"/>
                  <a:pt x="4" y="24"/>
                  <a:pt x="4" y="24"/>
                </a:cubicBezTo>
                <a:cubicBezTo>
                  <a:pt x="4" y="24"/>
                  <a:pt x="4" y="24"/>
                  <a:pt x="4" y="24"/>
                </a:cubicBezTo>
                <a:cubicBezTo>
                  <a:pt x="4" y="24"/>
                  <a:pt x="4" y="24"/>
                  <a:pt x="4" y="24"/>
                </a:cubicBezTo>
                <a:cubicBezTo>
                  <a:pt x="4" y="24"/>
                  <a:pt x="4" y="24"/>
                  <a:pt x="4" y="24"/>
                </a:cubicBezTo>
                <a:cubicBezTo>
                  <a:pt x="4" y="23"/>
                  <a:pt x="4" y="23"/>
                  <a:pt x="4" y="22"/>
                </a:cubicBezTo>
                <a:cubicBezTo>
                  <a:pt x="4" y="22"/>
                  <a:pt x="4" y="22"/>
                  <a:pt x="4" y="22"/>
                </a:cubicBezTo>
                <a:cubicBezTo>
                  <a:pt x="4" y="22"/>
                  <a:pt x="4" y="22"/>
                  <a:pt x="4" y="22"/>
                </a:cubicBezTo>
                <a:cubicBezTo>
                  <a:pt x="4" y="22"/>
                  <a:pt x="4" y="22"/>
                  <a:pt x="4" y="22"/>
                </a:cubicBezTo>
                <a:cubicBezTo>
                  <a:pt x="5" y="22"/>
                  <a:pt x="5" y="22"/>
                  <a:pt x="5" y="22"/>
                </a:cubicBezTo>
                <a:cubicBezTo>
                  <a:pt x="5" y="22"/>
                  <a:pt x="5" y="22"/>
                  <a:pt x="5" y="22"/>
                </a:cubicBezTo>
                <a:cubicBezTo>
                  <a:pt x="5" y="22"/>
                  <a:pt x="5" y="22"/>
                  <a:pt x="5" y="22"/>
                </a:cubicBezTo>
                <a:cubicBezTo>
                  <a:pt x="5" y="22"/>
                  <a:pt x="5" y="22"/>
                  <a:pt x="5" y="22"/>
                </a:cubicBezTo>
                <a:cubicBezTo>
                  <a:pt x="5" y="22"/>
                  <a:pt x="5" y="22"/>
                  <a:pt x="5" y="22"/>
                </a:cubicBezTo>
                <a:cubicBezTo>
                  <a:pt x="5" y="22"/>
                  <a:pt x="5" y="22"/>
                  <a:pt x="5" y="22"/>
                </a:cubicBezTo>
                <a:cubicBezTo>
                  <a:pt x="5" y="22"/>
                  <a:pt x="5" y="22"/>
                  <a:pt x="5" y="22"/>
                </a:cubicBezTo>
                <a:cubicBezTo>
                  <a:pt x="5" y="22"/>
                  <a:pt x="5" y="22"/>
                  <a:pt x="5" y="22"/>
                </a:cubicBezTo>
                <a:cubicBezTo>
                  <a:pt x="5" y="22"/>
                  <a:pt x="5" y="22"/>
                  <a:pt x="5" y="22"/>
                </a:cubicBezTo>
                <a:cubicBezTo>
                  <a:pt x="5" y="22"/>
                  <a:pt x="5" y="22"/>
                  <a:pt x="5" y="22"/>
                </a:cubicBezTo>
                <a:cubicBezTo>
                  <a:pt x="5" y="22"/>
                  <a:pt x="5" y="22"/>
                  <a:pt x="5" y="22"/>
                </a:cubicBezTo>
                <a:cubicBezTo>
                  <a:pt x="5" y="22"/>
                  <a:pt x="5" y="22"/>
                  <a:pt x="5" y="22"/>
                </a:cubicBezTo>
                <a:cubicBezTo>
                  <a:pt x="5" y="22"/>
                  <a:pt x="5" y="22"/>
                  <a:pt x="5" y="22"/>
                </a:cubicBezTo>
                <a:cubicBezTo>
                  <a:pt x="5" y="22"/>
                  <a:pt x="5" y="22"/>
                  <a:pt x="5" y="22"/>
                </a:cubicBezTo>
                <a:cubicBezTo>
                  <a:pt x="5" y="22"/>
                  <a:pt x="5" y="22"/>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6" y="20"/>
                  <a:pt x="6" y="20"/>
                  <a:pt x="7" y="20"/>
                </a:cubicBezTo>
                <a:cubicBezTo>
                  <a:pt x="7" y="20"/>
                  <a:pt x="7" y="20"/>
                  <a:pt x="7" y="20"/>
                </a:cubicBezTo>
                <a:cubicBezTo>
                  <a:pt x="7" y="20"/>
                  <a:pt x="7" y="20"/>
                  <a:pt x="7" y="20"/>
                </a:cubicBezTo>
                <a:cubicBezTo>
                  <a:pt x="7" y="20"/>
                  <a:pt x="7" y="20"/>
                  <a:pt x="7" y="20"/>
                </a:cubicBezTo>
                <a:cubicBezTo>
                  <a:pt x="7" y="20"/>
                  <a:pt x="7" y="20"/>
                  <a:pt x="7" y="20"/>
                </a:cubicBezTo>
                <a:cubicBezTo>
                  <a:pt x="7" y="20"/>
                  <a:pt x="7" y="20"/>
                  <a:pt x="7" y="20"/>
                </a:cubicBezTo>
                <a:cubicBezTo>
                  <a:pt x="8" y="20"/>
                  <a:pt x="9" y="20"/>
                  <a:pt x="9" y="20"/>
                </a:cubicBezTo>
                <a:cubicBezTo>
                  <a:pt x="9" y="20"/>
                  <a:pt x="9" y="20"/>
                  <a:pt x="9" y="20"/>
                </a:cubicBezTo>
                <a:cubicBezTo>
                  <a:pt x="9" y="20"/>
                  <a:pt x="9" y="20"/>
                  <a:pt x="9" y="20"/>
                </a:cubicBezTo>
                <a:cubicBezTo>
                  <a:pt x="9" y="20"/>
                  <a:pt x="9" y="20"/>
                  <a:pt x="9" y="20"/>
                </a:cubicBezTo>
                <a:cubicBezTo>
                  <a:pt x="9" y="20"/>
                  <a:pt x="9" y="20"/>
                  <a:pt x="9" y="20"/>
                </a:cubicBezTo>
                <a:cubicBezTo>
                  <a:pt x="9" y="20"/>
                  <a:pt x="9" y="20"/>
                  <a:pt x="9" y="20"/>
                </a:cubicBezTo>
                <a:cubicBezTo>
                  <a:pt x="10" y="20"/>
                  <a:pt x="10" y="20"/>
                  <a:pt x="10" y="20"/>
                </a:cubicBezTo>
                <a:cubicBezTo>
                  <a:pt x="10" y="20"/>
                  <a:pt x="10" y="20"/>
                  <a:pt x="10" y="20"/>
                </a:cubicBezTo>
                <a:cubicBezTo>
                  <a:pt x="162" y="115"/>
                  <a:pt x="162" y="115"/>
                  <a:pt x="162" y="115"/>
                </a:cubicBezTo>
                <a:cubicBezTo>
                  <a:pt x="229" y="156"/>
                  <a:pt x="300" y="199"/>
                  <a:pt x="336" y="218"/>
                </a:cubicBezTo>
                <a:cubicBezTo>
                  <a:pt x="336" y="218"/>
                  <a:pt x="336" y="218"/>
                  <a:pt x="336" y="218"/>
                </a:cubicBezTo>
                <a:cubicBezTo>
                  <a:pt x="329" y="213"/>
                  <a:pt x="319" y="207"/>
                  <a:pt x="309" y="201"/>
                </a:cubicBezTo>
                <a:cubicBezTo>
                  <a:pt x="309" y="201"/>
                  <a:pt x="309" y="201"/>
                  <a:pt x="309" y="201"/>
                </a:cubicBezTo>
                <a:cubicBezTo>
                  <a:pt x="280" y="182"/>
                  <a:pt x="241" y="159"/>
                  <a:pt x="200" y="135"/>
                </a:cubicBezTo>
                <a:cubicBezTo>
                  <a:pt x="200" y="135"/>
                  <a:pt x="200" y="135"/>
                  <a:pt x="200" y="135"/>
                </a:cubicBezTo>
                <a:cubicBezTo>
                  <a:pt x="119" y="86"/>
                  <a:pt x="32" y="35"/>
                  <a:pt x="8" y="18"/>
                </a:cubicBezTo>
                <a:cubicBezTo>
                  <a:pt x="8" y="18"/>
                  <a:pt x="8" y="18"/>
                  <a:pt x="8" y="18"/>
                </a:cubicBezTo>
                <a:cubicBezTo>
                  <a:pt x="5" y="16"/>
                  <a:pt x="3" y="14"/>
                  <a:pt x="2" y="13"/>
                </a:cubicBezTo>
                <a:cubicBezTo>
                  <a:pt x="2" y="13"/>
                  <a:pt x="2" y="13"/>
                  <a:pt x="2" y="13"/>
                </a:cubicBezTo>
                <a:cubicBezTo>
                  <a:pt x="2" y="12"/>
                  <a:pt x="1" y="12"/>
                  <a:pt x="1" y="10"/>
                </a:cubicBezTo>
                <a:cubicBezTo>
                  <a:pt x="1" y="10"/>
                  <a:pt x="1" y="10"/>
                  <a:pt x="1" y="10"/>
                </a:cubicBezTo>
                <a:cubicBezTo>
                  <a:pt x="1" y="10"/>
                  <a:pt x="1" y="9"/>
                  <a:pt x="1" y="8"/>
                </a:cubicBezTo>
                <a:cubicBezTo>
                  <a:pt x="1" y="8"/>
                  <a:pt x="1" y="8"/>
                  <a:pt x="1" y="8"/>
                </a:cubicBezTo>
                <a:cubicBezTo>
                  <a:pt x="1" y="8"/>
                  <a:pt x="1" y="8"/>
                  <a:pt x="1" y="8"/>
                </a:cubicBezTo>
                <a:cubicBezTo>
                  <a:pt x="2" y="8"/>
                  <a:pt x="2" y="8"/>
                  <a:pt x="2" y="8"/>
                </a:cubicBezTo>
                <a:cubicBezTo>
                  <a:pt x="2" y="8"/>
                  <a:pt x="2" y="8"/>
                  <a:pt x="2" y="8"/>
                </a:cubicBezTo>
                <a:cubicBezTo>
                  <a:pt x="2" y="8"/>
                  <a:pt x="2" y="8"/>
                  <a:pt x="2" y="8"/>
                </a:cubicBezTo>
                <a:cubicBezTo>
                  <a:pt x="2" y="8"/>
                  <a:pt x="2" y="8"/>
                  <a:pt x="2" y="8"/>
                </a:cubicBezTo>
                <a:cubicBezTo>
                  <a:pt x="2" y="8"/>
                  <a:pt x="2" y="8"/>
                  <a:pt x="2" y="8"/>
                </a:cubicBezTo>
                <a:cubicBezTo>
                  <a:pt x="2" y="8"/>
                  <a:pt x="2" y="8"/>
                  <a:pt x="2" y="8"/>
                </a:cubicBezTo>
                <a:cubicBezTo>
                  <a:pt x="2" y="8"/>
                  <a:pt x="2" y="7"/>
                  <a:pt x="2" y="7"/>
                </a:cubicBezTo>
                <a:cubicBezTo>
                  <a:pt x="2" y="7"/>
                  <a:pt x="2" y="7"/>
                  <a:pt x="2" y="7"/>
                </a:cubicBezTo>
                <a:cubicBezTo>
                  <a:pt x="3" y="6"/>
                  <a:pt x="4" y="6"/>
                  <a:pt x="5" y="6"/>
                </a:cubicBezTo>
                <a:cubicBezTo>
                  <a:pt x="5" y="6"/>
                  <a:pt x="5" y="6"/>
                  <a:pt x="5" y="6"/>
                </a:cubicBezTo>
                <a:cubicBezTo>
                  <a:pt x="8" y="6"/>
                  <a:pt x="9" y="7"/>
                  <a:pt x="13" y="9"/>
                </a:cubicBezTo>
                <a:cubicBezTo>
                  <a:pt x="13" y="9"/>
                  <a:pt x="13" y="9"/>
                  <a:pt x="13" y="9"/>
                </a:cubicBezTo>
                <a:cubicBezTo>
                  <a:pt x="16" y="10"/>
                  <a:pt x="20" y="12"/>
                  <a:pt x="26" y="15"/>
                </a:cubicBezTo>
                <a:cubicBezTo>
                  <a:pt x="26" y="15"/>
                  <a:pt x="26" y="15"/>
                  <a:pt x="26" y="15"/>
                </a:cubicBezTo>
                <a:cubicBezTo>
                  <a:pt x="36" y="20"/>
                  <a:pt x="49" y="28"/>
                  <a:pt x="65" y="37"/>
                </a:cubicBezTo>
                <a:cubicBezTo>
                  <a:pt x="65" y="37"/>
                  <a:pt x="65" y="37"/>
                  <a:pt x="65" y="37"/>
                </a:cubicBezTo>
                <a:cubicBezTo>
                  <a:pt x="18" y="8"/>
                  <a:pt x="18" y="8"/>
                  <a:pt x="18" y="8"/>
                </a:cubicBezTo>
                <a:cubicBezTo>
                  <a:pt x="16" y="7"/>
                  <a:pt x="16" y="4"/>
                  <a:pt x="17" y="3"/>
                </a:cubicBezTo>
                <a:cubicBezTo>
                  <a:pt x="17" y="3"/>
                  <a:pt x="17" y="3"/>
                  <a:pt x="17" y="3"/>
                </a:cubicBezTo>
                <a:cubicBezTo>
                  <a:pt x="18" y="1"/>
                  <a:pt x="20" y="1"/>
                  <a:pt x="20" y="1"/>
                </a:cubicBezTo>
                <a:cubicBezTo>
                  <a:pt x="20" y="1"/>
                  <a:pt x="20" y="1"/>
                  <a:pt x="20" y="1"/>
                </a:cubicBezTo>
                <a:cubicBezTo>
                  <a:pt x="23" y="1"/>
                  <a:pt x="24" y="2"/>
                  <a:pt x="27" y="3"/>
                </a:cubicBezTo>
                <a:cubicBezTo>
                  <a:pt x="27" y="3"/>
                  <a:pt x="27" y="3"/>
                  <a:pt x="27" y="3"/>
                </a:cubicBezTo>
                <a:cubicBezTo>
                  <a:pt x="30" y="4"/>
                  <a:pt x="34" y="6"/>
                  <a:pt x="38" y="9"/>
                </a:cubicBezTo>
                <a:cubicBezTo>
                  <a:pt x="38" y="9"/>
                  <a:pt x="38" y="9"/>
                  <a:pt x="38" y="9"/>
                </a:cubicBezTo>
                <a:cubicBezTo>
                  <a:pt x="47" y="14"/>
                  <a:pt x="59" y="21"/>
                  <a:pt x="74" y="29"/>
                </a:cubicBezTo>
                <a:cubicBezTo>
                  <a:pt x="74" y="29"/>
                  <a:pt x="74" y="29"/>
                  <a:pt x="74" y="29"/>
                </a:cubicBezTo>
                <a:cubicBezTo>
                  <a:pt x="79" y="32"/>
                  <a:pt x="85" y="35"/>
                  <a:pt x="91" y="39"/>
                </a:cubicBezTo>
                <a:cubicBezTo>
                  <a:pt x="91" y="39"/>
                  <a:pt x="91" y="39"/>
                  <a:pt x="91" y="39"/>
                </a:cubicBezTo>
                <a:cubicBezTo>
                  <a:pt x="68" y="24"/>
                  <a:pt x="51" y="14"/>
                  <a:pt x="47" y="10"/>
                </a:cubicBezTo>
                <a:cubicBezTo>
                  <a:pt x="47" y="10"/>
                  <a:pt x="47" y="10"/>
                  <a:pt x="47" y="10"/>
                </a:cubicBezTo>
                <a:cubicBezTo>
                  <a:pt x="46" y="10"/>
                  <a:pt x="45" y="10"/>
                  <a:pt x="45" y="9"/>
                </a:cubicBezTo>
                <a:cubicBezTo>
                  <a:pt x="45" y="9"/>
                  <a:pt x="45" y="9"/>
                  <a:pt x="45" y="9"/>
                </a:cubicBezTo>
                <a:cubicBezTo>
                  <a:pt x="44" y="8"/>
                  <a:pt x="44" y="8"/>
                  <a:pt x="44" y="7"/>
                </a:cubicBezTo>
                <a:cubicBezTo>
                  <a:pt x="44" y="7"/>
                  <a:pt x="44" y="7"/>
                  <a:pt x="44" y="7"/>
                </a:cubicBezTo>
                <a:cubicBezTo>
                  <a:pt x="44" y="7"/>
                  <a:pt x="44" y="7"/>
                  <a:pt x="44" y="7"/>
                </a:cubicBezTo>
                <a:cubicBezTo>
                  <a:pt x="44" y="7"/>
                  <a:pt x="44" y="7"/>
                  <a:pt x="44" y="7"/>
                </a:cubicBezTo>
                <a:cubicBezTo>
                  <a:pt x="44" y="7"/>
                  <a:pt x="44" y="7"/>
                  <a:pt x="44" y="7"/>
                </a:cubicBezTo>
                <a:cubicBezTo>
                  <a:pt x="44" y="7"/>
                  <a:pt x="44" y="7"/>
                  <a:pt x="44" y="6"/>
                </a:cubicBezTo>
                <a:cubicBezTo>
                  <a:pt x="44" y="6"/>
                  <a:pt x="44" y="6"/>
                  <a:pt x="44" y="6"/>
                </a:cubicBezTo>
                <a:cubicBezTo>
                  <a:pt x="44" y="6"/>
                  <a:pt x="44" y="6"/>
                  <a:pt x="44" y="5"/>
                </a:cubicBezTo>
                <a:cubicBezTo>
                  <a:pt x="44" y="5"/>
                  <a:pt x="44" y="5"/>
                  <a:pt x="44" y="5"/>
                </a:cubicBezTo>
                <a:cubicBezTo>
                  <a:pt x="44" y="4"/>
                  <a:pt x="44" y="4"/>
                  <a:pt x="45" y="4"/>
                </a:cubicBezTo>
                <a:cubicBezTo>
                  <a:pt x="45" y="4"/>
                  <a:pt x="45" y="4"/>
                  <a:pt x="45" y="4"/>
                </a:cubicBezTo>
                <a:cubicBezTo>
                  <a:pt x="46" y="2"/>
                  <a:pt x="47" y="2"/>
                  <a:pt x="48" y="2"/>
                </a:cubicBezTo>
                <a:cubicBezTo>
                  <a:pt x="48" y="2"/>
                  <a:pt x="48" y="2"/>
                  <a:pt x="48" y="2"/>
                </a:cubicBezTo>
                <a:cubicBezTo>
                  <a:pt x="52" y="2"/>
                  <a:pt x="56" y="5"/>
                  <a:pt x="64" y="8"/>
                </a:cubicBezTo>
                <a:cubicBezTo>
                  <a:pt x="64" y="8"/>
                  <a:pt x="64" y="8"/>
                  <a:pt x="64" y="8"/>
                </a:cubicBezTo>
                <a:cubicBezTo>
                  <a:pt x="71" y="12"/>
                  <a:pt x="81" y="17"/>
                  <a:pt x="92" y="24"/>
                </a:cubicBezTo>
                <a:cubicBezTo>
                  <a:pt x="92" y="24"/>
                  <a:pt x="92" y="24"/>
                  <a:pt x="92" y="24"/>
                </a:cubicBezTo>
                <a:cubicBezTo>
                  <a:pt x="103" y="30"/>
                  <a:pt x="115" y="37"/>
                  <a:pt x="128" y="44"/>
                </a:cubicBezTo>
                <a:cubicBezTo>
                  <a:pt x="128" y="44"/>
                  <a:pt x="128" y="44"/>
                  <a:pt x="128" y="44"/>
                </a:cubicBezTo>
                <a:cubicBezTo>
                  <a:pt x="124" y="42"/>
                  <a:pt x="120" y="39"/>
                  <a:pt x="116" y="37"/>
                </a:cubicBezTo>
                <a:cubicBezTo>
                  <a:pt x="116" y="37"/>
                  <a:pt x="116" y="37"/>
                  <a:pt x="116" y="37"/>
                </a:cubicBezTo>
                <a:cubicBezTo>
                  <a:pt x="89" y="20"/>
                  <a:pt x="72" y="9"/>
                  <a:pt x="70" y="8"/>
                </a:cubicBezTo>
                <a:cubicBezTo>
                  <a:pt x="70" y="8"/>
                  <a:pt x="70" y="8"/>
                  <a:pt x="70" y="8"/>
                </a:cubicBezTo>
                <a:cubicBezTo>
                  <a:pt x="70" y="8"/>
                  <a:pt x="70" y="8"/>
                  <a:pt x="70" y="8"/>
                </a:cubicBezTo>
                <a:cubicBezTo>
                  <a:pt x="70" y="8"/>
                  <a:pt x="70" y="8"/>
                  <a:pt x="70" y="8"/>
                </a:cubicBezTo>
                <a:cubicBezTo>
                  <a:pt x="70" y="8"/>
                  <a:pt x="70" y="8"/>
                  <a:pt x="70" y="8"/>
                </a:cubicBezTo>
                <a:cubicBezTo>
                  <a:pt x="70" y="8"/>
                  <a:pt x="70" y="8"/>
                  <a:pt x="70" y="8"/>
                </a:cubicBezTo>
                <a:cubicBezTo>
                  <a:pt x="70" y="8"/>
                  <a:pt x="70" y="8"/>
                  <a:pt x="70" y="8"/>
                </a:cubicBezTo>
                <a:cubicBezTo>
                  <a:pt x="70" y="8"/>
                  <a:pt x="70" y="8"/>
                  <a:pt x="70" y="8"/>
                </a:cubicBezTo>
                <a:cubicBezTo>
                  <a:pt x="70" y="8"/>
                  <a:pt x="70" y="7"/>
                  <a:pt x="70" y="7"/>
                </a:cubicBezTo>
                <a:cubicBezTo>
                  <a:pt x="70" y="7"/>
                  <a:pt x="70" y="7"/>
                  <a:pt x="70" y="7"/>
                </a:cubicBezTo>
                <a:cubicBezTo>
                  <a:pt x="69" y="7"/>
                  <a:pt x="69" y="7"/>
                  <a:pt x="69" y="6"/>
                </a:cubicBezTo>
                <a:cubicBezTo>
                  <a:pt x="69" y="6"/>
                  <a:pt x="69" y="6"/>
                  <a:pt x="69" y="6"/>
                </a:cubicBezTo>
                <a:cubicBezTo>
                  <a:pt x="69" y="6"/>
                  <a:pt x="69" y="6"/>
                  <a:pt x="69" y="6"/>
                </a:cubicBezTo>
                <a:cubicBezTo>
                  <a:pt x="69" y="6"/>
                  <a:pt x="69" y="6"/>
                  <a:pt x="69" y="6"/>
                </a:cubicBezTo>
                <a:cubicBezTo>
                  <a:pt x="69" y="6"/>
                  <a:pt x="69" y="6"/>
                  <a:pt x="69" y="6"/>
                </a:cubicBezTo>
                <a:cubicBezTo>
                  <a:pt x="69" y="6"/>
                  <a:pt x="69" y="6"/>
                  <a:pt x="69" y="6"/>
                </a:cubicBezTo>
                <a:cubicBezTo>
                  <a:pt x="69" y="6"/>
                  <a:pt x="69" y="6"/>
                  <a:pt x="69" y="6"/>
                </a:cubicBezTo>
                <a:cubicBezTo>
                  <a:pt x="69" y="6"/>
                  <a:pt x="69" y="6"/>
                  <a:pt x="69" y="6"/>
                </a:cubicBezTo>
                <a:cubicBezTo>
                  <a:pt x="69" y="6"/>
                  <a:pt x="69" y="5"/>
                  <a:pt x="69" y="5"/>
                </a:cubicBezTo>
                <a:cubicBezTo>
                  <a:pt x="69" y="5"/>
                  <a:pt x="69" y="5"/>
                  <a:pt x="69" y="5"/>
                </a:cubicBezTo>
                <a:cubicBezTo>
                  <a:pt x="69" y="4"/>
                  <a:pt x="69" y="3"/>
                  <a:pt x="71" y="2"/>
                </a:cubicBezTo>
                <a:cubicBezTo>
                  <a:pt x="71" y="2"/>
                  <a:pt x="71" y="2"/>
                  <a:pt x="71" y="2"/>
                </a:cubicBezTo>
                <a:cubicBezTo>
                  <a:pt x="71" y="1"/>
                  <a:pt x="73" y="1"/>
                  <a:pt x="73" y="1"/>
                </a:cubicBezTo>
                <a:cubicBezTo>
                  <a:pt x="73" y="1"/>
                  <a:pt x="73" y="1"/>
                  <a:pt x="73" y="1"/>
                </a:cubicBezTo>
                <a:cubicBezTo>
                  <a:pt x="75" y="1"/>
                  <a:pt x="76" y="2"/>
                  <a:pt x="79" y="3"/>
                </a:cubicBezTo>
                <a:cubicBezTo>
                  <a:pt x="79" y="3"/>
                  <a:pt x="79" y="3"/>
                  <a:pt x="79" y="3"/>
                </a:cubicBezTo>
                <a:cubicBezTo>
                  <a:pt x="81" y="4"/>
                  <a:pt x="83" y="5"/>
                  <a:pt x="87" y="7"/>
                </a:cubicBezTo>
                <a:cubicBezTo>
                  <a:pt x="87" y="7"/>
                  <a:pt x="87" y="7"/>
                  <a:pt x="87" y="7"/>
                </a:cubicBezTo>
                <a:cubicBezTo>
                  <a:pt x="91" y="9"/>
                  <a:pt x="97" y="12"/>
                  <a:pt x="103" y="16"/>
                </a:cubicBezTo>
                <a:cubicBezTo>
                  <a:pt x="103" y="16"/>
                  <a:pt x="103" y="16"/>
                  <a:pt x="103" y="16"/>
                </a:cubicBezTo>
                <a:cubicBezTo>
                  <a:pt x="100" y="14"/>
                  <a:pt x="98" y="12"/>
                  <a:pt x="97" y="11"/>
                </a:cubicBezTo>
                <a:cubicBezTo>
                  <a:pt x="97" y="11"/>
                  <a:pt x="97" y="11"/>
                  <a:pt x="97" y="11"/>
                </a:cubicBezTo>
                <a:cubicBezTo>
                  <a:pt x="96" y="10"/>
                  <a:pt x="96" y="10"/>
                  <a:pt x="95" y="7"/>
                </a:cubicBezTo>
                <a:cubicBezTo>
                  <a:pt x="95" y="7"/>
                  <a:pt x="95" y="7"/>
                  <a:pt x="95" y="7"/>
                </a:cubicBezTo>
                <a:cubicBezTo>
                  <a:pt x="95" y="7"/>
                  <a:pt x="95" y="6"/>
                  <a:pt x="96" y="4"/>
                </a:cubicBezTo>
                <a:cubicBezTo>
                  <a:pt x="96" y="4"/>
                  <a:pt x="96" y="4"/>
                  <a:pt x="96" y="4"/>
                </a:cubicBezTo>
                <a:cubicBezTo>
                  <a:pt x="98" y="3"/>
                  <a:pt x="99" y="3"/>
                  <a:pt x="101" y="4"/>
                </a:cubicBezTo>
                <a:cubicBezTo>
                  <a:pt x="101" y="4"/>
                  <a:pt x="101" y="4"/>
                  <a:pt x="101" y="4"/>
                </a:cubicBezTo>
                <a:cubicBezTo>
                  <a:pt x="101" y="4"/>
                  <a:pt x="162" y="38"/>
                  <a:pt x="225" y="74"/>
                </a:cubicBezTo>
                <a:cubicBezTo>
                  <a:pt x="225" y="74"/>
                  <a:pt x="225" y="74"/>
                  <a:pt x="225" y="74"/>
                </a:cubicBezTo>
                <a:cubicBezTo>
                  <a:pt x="227" y="74"/>
                  <a:pt x="228" y="75"/>
                  <a:pt x="229" y="76"/>
                </a:cubicBezTo>
                <a:cubicBezTo>
                  <a:pt x="229" y="76"/>
                  <a:pt x="229" y="76"/>
                  <a:pt x="229" y="76"/>
                </a:cubicBezTo>
                <a:cubicBezTo>
                  <a:pt x="123" y="10"/>
                  <a:pt x="123" y="10"/>
                  <a:pt x="123" y="10"/>
                </a:cubicBezTo>
                <a:cubicBezTo>
                  <a:pt x="122" y="9"/>
                  <a:pt x="121" y="7"/>
                  <a:pt x="122" y="5"/>
                </a:cubicBezTo>
                <a:cubicBezTo>
                  <a:pt x="122" y="5"/>
                  <a:pt x="122" y="5"/>
                  <a:pt x="122" y="5"/>
                </a:cubicBezTo>
                <a:cubicBezTo>
                  <a:pt x="123" y="3"/>
                  <a:pt x="125" y="3"/>
                  <a:pt x="126" y="3"/>
                </a:cubicBezTo>
                <a:cubicBezTo>
                  <a:pt x="126" y="3"/>
                  <a:pt x="126" y="3"/>
                  <a:pt x="126" y="3"/>
                </a:cubicBezTo>
                <a:cubicBezTo>
                  <a:pt x="127" y="3"/>
                  <a:pt x="127" y="3"/>
                  <a:pt x="128" y="3"/>
                </a:cubicBezTo>
                <a:cubicBezTo>
                  <a:pt x="128" y="3"/>
                  <a:pt x="128" y="3"/>
                  <a:pt x="128" y="3"/>
                </a:cubicBezTo>
                <a:cubicBezTo>
                  <a:pt x="128" y="4"/>
                  <a:pt x="129" y="4"/>
                  <a:pt x="130" y="4"/>
                </a:cubicBezTo>
                <a:cubicBezTo>
                  <a:pt x="130" y="4"/>
                  <a:pt x="130" y="4"/>
                  <a:pt x="130" y="4"/>
                </a:cubicBezTo>
                <a:cubicBezTo>
                  <a:pt x="131" y="5"/>
                  <a:pt x="133" y="6"/>
                  <a:pt x="136" y="8"/>
                </a:cubicBezTo>
                <a:cubicBezTo>
                  <a:pt x="136" y="8"/>
                  <a:pt x="136" y="8"/>
                  <a:pt x="136" y="8"/>
                </a:cubicBezTo>
                <a:cubicBezTo>
                  <a:pt x="141" y="10"/>
                  <a:pt x="147" y="14"/>
                  <a:pt x="156" y="19"/>
                </a:cubicBezTo>
                <a:cubicBezTo>
                  <a:pt x="156" y="19"/>
                  <a:pt x="156" y="19"/>
                  <a:pt x="156" y="19"/>
                </a:cubicBezTo>
                <a:cubicBezTo>
                  <a:pt x="161" y="22"/>
                  <a:pt x="166" y="25"/>
                  <a:pt x="172" y="29"/>
                </a:cubicBezTo>
                <a:cubicBezTo>
                  <a:pt x="172" y="29"/>
                  <a:pt x="172" y="29"/>
                  <a:pt x="172" y="29"/>
                </a:cubicBezTo>
                <a:cubicBezTo>
                  <a:pt x="157" y="20"/>
                  <a:pt x="147" y="13"/>
                  <a:pt x="144" y="11"/>
                </a:cubicBezTo>
                <a:cubicBezTo>
                  <a:pt x="144" y="11"/>
                  <a:pt x="144" y="11"/>
                  <a:pt x="144" y="11"/>
                </a:cubicBezTo>
                <a:cubicBezTo>
                  <a:pt x="143" y="10"/>
                  <a:pt x="143" y="10"/>
                  <a:pt x="142" y="9"/>
                </a:cubicBezTo>
                <a:cubicBezTo>
                  <a:pt x="142" y="9"/>
                  <a:pt x="142" y="9"/>
                  <a:pt x="142" y="9"/>
                </a:cubicBezTo>
                <a:cubicBezTo>
                  <a:pt x="142" y="9"/>
                  <a:pt x="142" y="9"/>
                  <a:pt x="142" y="7"/>
                </a:cubicBezTo>
                <a:cubicBezTo>
                  <a:pt x="142" y="7"/>
                  <a:pt x="142" y="7"/>
                  <a:pt x="142" y="7"/>
                </a:cubicBezTo>
                <a:cubicBezTo>
                  <a:pt x="142" y="7"/>
                  <a:pt x="142" y="7"/>
                  <a:pt x="142" y="7"/>
                </a:cubicBezTo>
                <a:cubicBezTo>
                  <a:pt x="142" y="7"/>
                  <a:pt x="142" y="7"/>
                  <a:pt x="142" y="7"/>
                </a:cubicBezTo>
                <a:cubicBezTo>
                  <a:pt x="142" y="7"/>
                  <a:pt x="142" y="7"/>
                  <a:pt x="142" y="7"/>
                </a:cubicBezTo>
                <a:cubicBezTo>
                  <a:pt x="142" y="7"/>
                  <a:pt x="142" y="7"/>
                  <a:pt x="142" y="7"/>
                </a:cubicBezTo>
                <a:cubicBezTo>
                  <a:pt x="142" y="7"/>
                  <a:pt x="142" y="7"/>
                  <a:pt x="142" y="7"/>
                </a:cubicBezTo>
                <a:cubicBezTo>
                  <a:pt x="142" y="7"/>
                  <a:pt x="141" y="6"/>
                  <a:pt x="142" y="5"/>
                </a:cubicBezTo>
                <a:cubicBezTo>
                  <a:pt x="142" y="5"/>
                  <a:pt x="142" y="5"/>
                  <a:pt x="142" y="5"/>
                </a:cubicBezTo>
                <a:cubicBezTo>
                  <a:pt x="142" y="4"/>
                  <a:pt x="143" y="3"/>
                  <a:pt x="144" y="3"/>
                </a:cubicBezTo>
                <a:cubicBezTo>
                  <a:pt x="144" y="3"/>
                  <a:pt x="144" y="3"/>
                  <a:pt x="144" y="3"/>
                </a:cubicBezTo>
                <a:cubicBezTo>
                  <a:pt x="146" y="3"/>
                  <a:pt x="146" y="3"/>
                  <a:pt x="146" y="3"/>
                </a:cubicBezTo>
                <a:cubicBezTo>
                  <a:pt x="146" y="3"/>
                  <a:pt x="146" y="3"/>
                  <a:pt x="146" y="3"/>
                </a:cubicBezTo>
                <a:cubicBezTo>
                  <a:pt x="147" y="3"/>
                  <a:pt x="147" y="3"/>
                  <a:pt x="147" y="3"/>
                </a:cubicBezTo>
                <a:cubicBezTo>
                  <a:pt x="147" y="4"/>
                  <a:pt x="185" y="25"/>
                  <a:pt x="228" y="49"/>
                </a:cubicBezTo>
                <a:cubicBezTo>
                  <a:pt x="228" y="49"/>
                  <a:pt x="228" y="49"/>
                  <a:pt x="228" y="49"/>
                </a:cubicBezTo>
                <a:cubicBezTo>
                  <a:pt x="254" y="64"/>
                  <a:pt x="283" y="80"/>
                  <a:pt x="307" y="93"/>
                </a:cubicBezTo>
                <a:cubicBezTo>
                  <a:pt x="307" y="93"/>
                  <a:pt x="307" y="93"/>
                  <a:pt x="307" y="93"/>
                </a:cubicBezTo>
                <a:cubicBezTo>
                  <a:pt x="293" y="84"/>
                  <a:pt x="278" y="75"/>
                  <a:pt x="262" y="65"/>
                </a:cubicBezTo>
                <a:cubicBezTo>
                  <a:pt x="262" y="65"/>
                  <a:pt x="262" y="65"/>
                  <a:pt x="262" y="65"/>
                </a:cubicBezTo>
                <a:cubicBezTo>
                  <a:pt x="216" y="36"/>
                  <a:pt x="170" y="7"/>
                  <a:pt x="170" y="7"/>
                </a:cubicBezTo>
                <a:cubicBezTo>
                  <a:pt x="170" y="7"/>
                  <a:pt x="170" y="7"/>
                  <a:pt x="170" y="7"/>
                </a:cubicBezTo>
                <a:cubicBezTo>
                  <a:pt x="170" y="7"/>
                  <a:pt x="169" y="7"/>
                  <a:pt x="169" y="7"/>
                </a:cubicBezTo>
                <a:cubicBezTo>
                  <a:pt x="169" y="7"/>
                  <a:pt x="169" y="7"/>
                  <a:pt x="169" y="7"/>
                </a:cubicBezTo>
                <a:cubicBezTo>
                  <a:pt x="169" y="7"/>
                  <a:pt x="169" y="7"/>
                  <a:pt x="169" y="7"/>
                </a:cubicBezTo>
                <a:cubicBezTo>
                  <a:pt x="169" y="7"/>
                  <a:pt x="169" y="7"/>
                  <a:pt x="169" y="7"/>
                </a:cubicBezTo>
                <a:cubicBezTo>
                  <a:pt x="169" y="7"/>
                  <a:pt x="169" y="7"/>
                  <a:pt x="169" y="7"/>
                </a:cubicBezTo>
                <a:cubicBezTo>
                  <a:pt x="169" y="7"/>
                  <a:pt x="169" y="7"/>
                  <a:pt x="169" y="7"/>
                </a:cubicBezTo>
                <a:cubicBezTo>
                  <a:pt x="169" y="7"/>
                  <a:pt x="169" y="7"/>
                  <a:pt x="169" y="7"/>
                </a:cubicBezTo>
                <a:cubicBezTo>
                  <a:pt x="169" y="7"/>
                  <a:pt x="169" y="7"/>
                  <a:pt x="169" y="7"/>
                </a:cubicBezTo>
                <a:cubicBezTo>
                  <a:pt x="169" y="6"/>
                  <a:pt x="169" y="6"/>
                  <a:pt x="169" y="6"/>
                </a:cubicBezTo>
                <a:cubicBezTo>
                  <a:pt x="169" y="6"/>
                  <a:pt x="169" y="6"/>
                  <a:pt x="169" y="6"/>
                </a:cubicBezTo>
                <a:cubicBezTo>
                  <a:pt x="169" y="6"/>
                  <a:pt x="169" y="6"/>
                  <a:pt x="169" y="6"/>
                </a:cubicBezTo>
                <a:cubicBezTo>
                  <a:pt x="169" y="6"/>
                  <a:pt x="169" y="6"/>
                  <a:pt x="169" y="6"/>
                </a:cubicBezTo>
                <a:cubicBezTo>
                  <a:pt x="169" y="6"/>
                  <a:pt x="169" y="6"/>
                  <a:pt x="169" y="6"/>
                </a:cubicBezTo>
                <a:cubicBezTo>
                  <a:pt x="168" y="6"/>
                  <a:pt x="168" y="6"/>
                  <a:pt x="168" y="5"/>
                </a:cubicBezTo>
                <a:cubicBezTo>
                  <a:pt x="168" y="5"/>
                  <a:pt x="168" y="5"/>
                  <a:pt x="168" y="5"/>
                </a:cubicBezTo>
                <a:cubicBezTo>
                  <a:pt x="168" y="5"/>
                  <a:pt x="168" y="4"/>
                  <a:pt x="168" y="4"/>
                </a:cubicBezTo>
                <a:cubicBezTo>
                  <a:pt x="168" y="4"/>
                  <a:pt x="168" y="4"/>
                  <a:pt x="168" y="4"/>
                </a:cubicBezTo>
                <a:cubicBezTo>
                  <a:pt x="168" y="4"/>
                  <a:pt x="168" y="4"/>
                  <a:pt x="168" y="4"/>
                </a:cubicBezTo>
                <a:cubicBezTo>
                  <a:pt x="168" y="4"/>
                  <a:pt x="168" y="4"/>
                  <a:pt x="168" y="4"/>
                </a:cubicBezTo>
                <a:cubicBezTo>
                  <a:pt x="168" y="4"/>
                  <a:pt x="168" y="4"/>
                  <a:pt x="168" y="4"/>
                </a:cubicBezTo>
                <a:cubicBezTo>
                  <a:pt x="168" y="4"/>
                  <a:pt x="168" y="4"/>
                  <a:pt x="168" y="4"/>
                </a:cubicBezTo>
                <a:cubicBezTo>
                  <a:pt x="168" y="4"/>
                  <a:pt x="168" y="4"/>
                  <a:pt x="168" y="4"/>
                </a:cubicBezTo>
                <a:cubicBezTo>
                  <a:pt x="168" y="4"/>
                  <a:pt x="168" y="4"/>
                  <a:pt x="168" y="4"/>
                </a:cubicBezTo>
                <a:cubicBezTo>
                  <a:pt x="168" y="4"/>
                  <a:pt x="168" y="4"/>
                  <a:pt x="168" y="4"/>
                </a:cubicBezTo>
                <a:cubicBezTo>
                  <a:pt x="168" y="4"/>
                  <a:pt x="168" y="4"/>
                  <a:pt x="168" y="4"/>
                </a:cubicBezTo>
                <a:cubicBezTo>
                  <a:pt x="168" y="4"/>
                  <a:pt x="168" y="4"/>
                  <a:pt x="168" y="4"/>
                </a:cubicBezTo>
                <a:cubicBezTo>
                  <a:pt x="168" y="3"/>
                  <a:pt x="168" y="2"/>
                  <a:pt x="169" y="2"/>
                </a:cubicBezTo>
                <a:cubicBezTo>
                  <a:pt x="169" y="2"/>
                  <a:pt x="169" y="2"/>
                  <a:pt x="169" y="2"/>
                </a:cubicBezTo>
                <a:cubicBezTo>
                  <a:pt x="170" y="1"/>
                  <a:pt x="171" y="0"/>
                  <a:pt x="172" y="0"/>
                </a:cubicBezTo>
                <a:cubicBezTo>
                  <a:pt x="172" y="0"/>
                  <a:pt x="172" y="0"/>
                  <a:pt x="172" y="0"/>
                </a:cubicBezTo>
                <a:cubicBezTo>
                  <a:pt x="172" y="0"/>
                  <a:pt x="172" y="0"/>
                  <a:pt x="173" y="1"/>
                </a:cubicBezTo>
                <a:cubicBezTo>
                  <a:pt x="173" y="1"/>
                  <a:pt x="173" y="1"/>
                  <a:pt x="173" y="1"/>
                </a:cubicBezTo>
                <a:cubicBezTo>
                  <a:pt x="173" y="1"/>
                  <a:pt x="173" y="1"/>
                  <a:pt x="173" y="1"/>
                </a:cubicBezTo>
                <a:cubicBezTo>
                  <a:pt x="173" y="1"/>
                  <a:pt x="173" y="1"/>
                  <a:pt x="173" y="1"/>
                </a:cubicBezTo>
                <a:cubicBezTo>
                  <a:pt x="173" y="1"/>
                  <a:pt x="173" y="1"/>
                  <a:pt x="173" y="1"/>
                </a:cubicBezTo>
                <a:cubicBezTo>
                  <a:pt x="173" y="1"/>
                  <a:pt x="173" y="1"/>
                  <a:pt x="173" y="1"/>
                </a:cubicBezTo>
                <a:cubicBezTo>
                  <a:pt x="173" y="1"/>
                  <a:pt x="173" y="1"/>
                  <a:pt x="173" y="1"/>
                </a:cubicBezTo>
                <a:cubicBezTo>
                  <a:pt x="173" y="1"/>
                  <a:pt x="173" y="1"/>
                  <a:pt x="173" y="1"/>
                </a:cubicBezTo>
                <a:cubicBezTo>
                  <a:pt x="173" y="1"/>
                  <a:pt x="173" y="1"/>
                  <a:pt x="174" y="1"/>
                </a:cubicBezTo>
                <a:cubicBezTo>
                  <a:pt x="174" y="1"/>
                  <a:pt x="174" y="1"/>
                  <a:pt x="174" y="1"/>
                </a:cubicBezTo>
                <a:cubicBezTo>
                  <a:pt x="174" y="1"/>
                  <a:pt x="174" y="1"/>
                  <a:pt x="174" y="1"/>
                </a:cubicBezTo>
                <a:cubicBezTo>
                  <a:pt x="174" y="1"/>
                  <a:pt x="174" y="1"/>
                  <a:pt x="174" y="1"/>
                </a:cubicBezTo>
                <a:cubicBezTo>
                  <a:pt x="175" y="1"/>
                  <a:pt x="175" y="2"/>
                  <a:pt x="176" y="2"/>
                </a:cubicBezTo>
                <a:cubicBezTo>
                  <a:pt x="176" y="2"/>
                  <a:pt x="176" y="2"/>
                  <a:pt x="176" y="2"/>
                </a:cubicBezTo>
                <a:cubicBezTo>
                  <a:pt x="177" y="3"/>
                  <a:pt x="179" y="4"/>
                  <a:pt x="182" y="5"/>
                </a:cubicBezTo>
                <a:cubicBezTo>
                  <a:pt x="182" y="5"/>
                  <a:pt x="182" y="5"/>
                  <a:pt x="182" y="5"/>
                </a:cubicBezTo>
                <a:cubicBezTo>
                  <a:pt x="187" y="8"/>
                  <a:pt x="194" y="12"/>
                  <a:pt x="203" y="17"/>
                </a:cubicBezTo>
                <a:cubicBezTo>
                  <a:pt x="203" y="17"/>
                  <a:pt x="203" y="17"/>
                  <a:pt x="203" y="17"/>
                </a:cubicBezTo>
                <a:cubicBezTo>
                  <a:pt x="218" y="25"/>
                  <a:pt x="237" y="35"/>
                  <a:pt x="257" y="46"/>
                </a:cubicBezTo>
                <a:cubicBezTo>
                  <a:pt x="257" y="46"/>
                  <a:pt x="257" y="46"/>
                  <a:pt x="257" y="46"/>
                </a:cubicBezTo>
                <a:cubicBezTo>
                  <a:pt x="225" y="27"/>
                  <a:pt x="199" y="10"/>
                  <a:pt x="199" y="10"/>
                </a:cubicBezTo>
                <a:cubicBezTo>
                  <a:pt x="199" y="10"/>
                  <a:pt x="199" y="10"/>
                  <a:pt x="199" y="10"/>
                </a:cubicBezTo>
                <a:cubicBezTo>
                  <a:pt x="197" y="9"/>
                  <a:pt x="196" y="7"/>
                  <a:pt x="197" y="5"/>
                </a:cubicBezTo>
                <a:cubicBezTo>
                  <a:pt x="197" y="5"/>
                  <a:pt x="197" y="5"/>
                  <a:pt x="197" y="5"/>
                </a:cubicBezTo>
                <a:cubicBezTo>
                  <a:pt x="198" y="4"/>
                  <a:pt x="201" y="3"/>
                  <a:pt x="202" y="4"/>
                </a:cubicBezTo>
                <a:cubicBezTo>
                  <a:pt x="202" y="4"/>
                  <a:pt x="202" y="4"/>
                  <a:pt x="202" y="4"/>
                </a:cubicBezTo>
                <a:cubicBezTo>
                  <a:pt x="295" y="51"/>
                  <a:pt x="295" y="51"/>
                  <a:pt x="295" y="51"/>
                </a:cubicBezTo>
                <a:cubicBezTo>
                  <a:pt x="293" y="50"/>
                  <a:pt x="292" y="49"/>
                  <a:pt x="290" y="48"/>
                </a:cubicBezTo>
                <a:cubicBezTo>
                  <a:pt x="290" y="48"/>
                  <a:pt x="290" y="48"/>
                  <a:pt x="290" y="48"/>
                </a:cubicBezTo>
                <a:cubicBezTo>
                  <a:pt x="258" y="29"/>
                  <a:pt x="227" y="10"/>
                  <a:pt x="227" y="10"/>
                </a:cubicBezTo>
                <a:cubicBezTo>
                  <a:pt x="227" y="10"/>
                  <a:pt x="227" y="10"/>
                  <a:pt x="227" y="10"/>
                </a:cubicBezTo>
                <a:cubicBezTo>
                  <a:pt x="225" y="9"/>
                  <a:pt x="225" y="7"/>
                  <a:pt x="226" y="5"/>
                </a:cubicBezTo>
                <a:cubicBezTo>
                  <a:pt x="226" y="5"/>
                  <a:pt x="226" y="5"/>
                  <a:pt x="226" y="5"/>
                </a:cubicBezTo>
                <a:cubicBezTo>
                  <a:pt x="227" y="4"/>
                  <a:pt x="229" y="3"/>
                  <a:pt x="231" y="4"/>
                </a:cubicBezTo>
                <a:cubicBezTo>
                  <a:pt x="231" y="4"/>
                  <a:pt x="231" y="4"/>
                  <a:pt x="231" y="4"/>
                </a:cubicBezTo>
                <a:cubicBezTo>
                  <a:pt x="265" y="22"/>
                  <a:pt x="265" y="22"/>
                  <a:pt x="265" y="22"/>
                </a:cubicBezTo>
                <a:cubicBezTo>
                  <a:pt x="245" y="10"/>
                  <a:pt x="245" y="10"/>
                  <a:pt x="245" y="10"/>
                </a:cubicBezTo>
                <a:cubicBezTo>
                  <a:pt x="243" y="9"/>
                  <a:pt x="243" y="6"/>
                  <a:pt x="244" y="5"/>
                </a:cubicBezTo>
                <a:cubicBezTo>
                  <a:pt x="244" y="5"/>
                  <a:pt x="244" y="5"/>
                  <a:pt x="244" y="5"/>
                </a:cubicBezTo>
                <a:cubicBezTo>
                  <a:pt x="245" y="3"/>
                  <a:pt x="247" y="2"/>
                  <a:pt x="249" y="3"/>
                </a:cubicBezTo>
                <a:cubicBezTo>
                  <a:pt x="249" y="3"/>
                  <a:pt x="249" y="3"/>
                  <a:pt x="249" y="3"/>
                </a:cubicBezTo>
                <a:cubicBezTo>
                  <a:pt x="249" y="3"/>
                  <a:pt x="272" y="14"/>
                  <a:pt x="297" y="25"/>
                </a:cubicBezTo>
                <a:cubicBezTo>
                  <a:pt x="297" y="25"/>
                  <a:pt x="297" y="25"/>
                  <a:pt x="297" y="25"/>
                </a:cubicBezTo>
                <a:cubicBezTo>
                  <a:pt x="305" y="29"/>
                  <a:pt x="313" y="33"/>
                  <a:pt x="320" y="36"/>
                </a:cubicBezTo>
                <a:cubicBezTo>
                  <a:pt x="320" y="36"/>
                  <a:pt x="320" y="36"/>
                  <a:pt x="320" y="36"/>
                </a:cubicBezTo>
                <a:cubicBezTo>
                  <a:pt x="317" y="34"/>
                  <a:pt x="314" y="33"/>
                  <a:pt x="311" y="31"/>
                </a:cubicBezTo>
                <a:cubicBezTo>
                  <a:pt x="311" y="31"/>
                  <a:pt x="311" y="31"/>
                  <a:pt x="311" y="31"/>
                </a:cubicBezTo>
                <a:cubicBezTo>
                  <a:pt x="292" y="19"/>
                  <a:pt x="272" y="7"/>
                  <a:pt x="272" y="7"/>
                </a:cubicBezTo>
                <a:cubicBezTo>
                  <a:pt x="272" y="7"/>
                  <a:pt x="272" y="7"/>
                  <a:pt x="272" y="7"/>
                </a:cubicBezTo>
                <a:cubicBezTo>
                  <a:pt x="270" y="6"/>
                  <a:pt x="269" y="4"/>
                  <a:pt x="270" y="2"/>
                </a:cubicBezTo>
                <a:cubicBezTo>
                  <a:pt x="270" y="2"/>
                  <a:pt x="270" y="2"/>
                  <a:pt x="270" y="2"/>
                </a:cubicBezTo>
                <a:cubicBezTo>
                  <a:pt x="271" y="0"/>
                  <a:pt x="273" y="0"/>
                  <a:pt x="275" y="1"/>
                </a:cubicBezTo>
                <a:cubicBezTo>
                  <a:pt x="275" y="1"/>
                  <a:pt x="275" y="1"/>
                  <a:pt x="275" y="1"/>
                </a:cubicBezTo>
                <a:cubicBezTo>
                  <a:pt x="275" y="1"/>
                  <a:pt x="296" y="10"/>
                  <a:pt x="317" y="20"/>
                </a:cubicBezTo>
                <a:cubicBezTo>
                  <a:pt x="317" y="20"/>
                  <a:pt x="317" y="20"/>
                  <a:pt x="317" y="20"/>
                </a:cubicBezTo>
                <a:cubicBezTo>
                  <a:pt x="298" y="8"/>
                  <a:pt x="298" y="8"/>
                  <a:pt x="298" y="8"/>
                </a:cubicBezTo>
                <a:cubicBezTo>
                  <a:pt x="297" y="7"/>
                  <a:pt x="296" y="6"/>
                  <a:pt x="296" y="5"/>
                </a:cubicBezTo>
                <a:cubicBezTo>
                  <a:pt x="296" y="5"/>
                  <a:pt x="296" y="5"/>
                  <a:pt x="296" y="5"/>
                </a:cubicBezTo>
                <a:cubicBezTo>
                  <a:pt x="296" y="5"/>
                  <a:pt x="296" y="5"/>
                  <a:pt x="296" y="5"/>
                </a:cubicBezTo>
                <a:cubicBezTo>
                  <a:pt x="296" y="4"/>
                  <a:pt x="297" y="3"/>
                  <a:pt x="297" y="2"/>
                </a:cubicBezTo>
                <a:cubicBezTo>
                  <a:pt x="297" y="2"/>
                  <a:pt x="297" y="2"/>
                  <a:pt x="297" y="2"/>
                </a:cubicBezTo>
                <a:cubicBezTo>
                  <a:pt x="298" y="1"/>
                  <a:pt x="299" y="1"/>
                  <a:pt x="300" y="1"/>
                </a:cubicBezTo>
                <a:cubicBezTo>
                  <a:pt x="300" y="1"/>
                  <a:pt x="300" y="1"/>
                  <a:pt x="300" y="1"/>
                </a:cubicBezTo>
                <a:cubicBezTo>
                  <a:pt x="302" y="1"/>
                  <a:pt x="301" y="1"/>
                  <a:pt x="302" y="1"/>
                </a:cubicBezTo>
                <a:cubicBezTo>
                  <a:pt x="302" y="1"/>
                  <a:pt x="302" y="1"/>
                  <a:pt x="302" y="1"/>
                </a:cubicBezTo>
                <a:cubicBezTo>
                  <a:pt x="302" y="1"/>
                  <a:pt x="302" y="1"/>
                  <a:pt x="302" y="1"/>
                </a:cubicBezTo>
                <a:cubicBezTo>
                  <a:pt x="302" y="1"/>
                  <a:pt x="302" y="1"/>
                  <a:pt x="302" y="1"/>
                </a:cubicBezTo>
                <a:cubicBezTo>
                  <a:pt x="302" y="1"/>
                  <a:pt x="303" y="2"/>
                  <a:pt x="304" y="2"/>
                </a:cubicBezTo>
                <a:cubicBezTo>
                  <a:pt x="304" y="2"/>
                  <a:pt x="304" y="2"/>
                  <a:pt x="304" y="2"/>
                </a:cubicBezTo>
                <a:cubicBezTo>
                  <a:pt x="305" y="2"/>
                  <a:pt x="307" y="3"/>
                  <a:pt x="309" y="4"/>
                </a:cubicBezTo>
                <a:cubicBezTo>
                  <a:pt x="309" y="4"/>
                  <a:pt x="309" y="4"/>
                  <a:pt x="309" y="4"/>
                </a:cubicBezTo>
                <a:cubicBezTo>
                  <a:pt x="313" y="5"/>
                  <a:pt x="318" y="7"/>
                  <a:pt x="323" y="9"/>
                </a:cubicBezTo>
                <a:cubicBezTo>
                  <a:pt x="323" y="9"/>
                  <a:pt x="323" y="9"/>
                  <a:pt x="323" y="9"/>
                </a:cubicBezTo>
                <a:cubicBezTo>
                  <a:pt x="322" y="9"/>
                  <a:pt x="321" y="8"/>
                  <a:pt x="321" y="8"/>
                </a:cubicBezTo>
                <a:cubicBezTo>
                  <a:pt x="321" y="8"/>
                  <a:pt x="321" y="8"/>
                  <a:pt x="321" y="8"/>
                </a:cubicBezTo>
                <a:cubicBezTo>
                  <a:pt x="320" y="8"/>
                  <a:pt x="320" y="7"/>
                  <a:pt x="320" y="6"/>
                </a:cubicBezTo>
                <a:cubicBezTo>
                  <a:pt x="320" y="6"/>
                  <a:pt x="320" y="6"/>
                  <a:pt x="320" y="6"/>
                </a:cubicBezTo>
                <a:cubicBezTo>
                  <a:pt x="319" y="5"/>
                  <a:pt x="319" y="4"/>
                  <a:pt x="320" y="3"/>
                </a:cubicBezTo>
                <a:cubicBezTo>
                  <a:pt x="320" y="3"/>
                  <a:pt x="320" y="3"/>
                  <a:pt x="320" y="3"/>
                </a:cubicBezTo>
                <a:cubicBezTo>
                  <a:pt x="321" y="2"/>
                  <a:pt x="322" y="2"/>
                  <a:pt x="322" y="1"/>
                </a:cubicBezTo>
                <a:cubicBezTo>
                  <a:pt x="322" y="1"/>
                  <a:pt x="322" y="1"/>
                  <a:pt x="322" y="1"/>
                </a:cubicBezTo>
                <a:cubicBezTo>
                  <a:pt x="323" y="1"/>
                  <a:pt x="323" y="1"/>
                  <a:pt x="323" y="1"/>
                </a:cubicBezTo>
                <a:cubicBezTo>
                  <a:pt x="323" y="1"/>
                  <a:pt x="323" y="1"/>
                  <a:pt x="323" y="1"/>
                </a:cubicBezTo>
                <a:cubicBezTo>
                  <a:pt x="324" y="1"/>
                  <a:pt x="324" y="1"/>
                  <a:pt x="325" y="1"/>
                </a:cubicBezTo>
                <a:cubicBezTo>
                  <a:pt x="325" y="1"/>
                  <a:pt x="325" y="1"/>
                  <a:pt x="325" y="1"/>
                </a:cubicBezTo>
                <a:cubicBezTo>
                  <a:pt x="330" y="1"/>
                  <a:pt x="344" y="3"/>
                  <a:pt x="352" y="4"/>
                </a:cubicBezTo>
                <a:cubicBezTo>
                  <a:pt x="352" y="4"/>
                  <a:pt x="352" y="4"/>
                  <a:pt x="352" y="4"/>
                </a:cubicBezTo>
                <a:cubicBezTo>
                  <a:pt x="354" y="3"/>
                  <a:pt x="356" y="2"/>
                  <a:pt x="357" y="3"/>
                </a:cubicBezTo>
                <a:cubicBezTo>
                  <a:pt x="357" y="3"/>
                  <a:pt x="357" y="3"/>
                  <a:pt x="357" y="3"/>
                </a:cubicBezTo>
                <a:cubicBezTo>
                  <a:pt x="360" y="5"/>
                  <a:pt x="360" y="5"/>
                  <a:pt x="360" y="5"/>
                </a:cubicBezTo>
                <a:cubicBezTo>
                  <a:pt x="361" y="6"/>
                  <a:pt x="362" y="8"/>
                  <a:pt x="361" y="9"/>
                </a:cubicBezTo>
                <a:cubicBezTo>
                  <a:pt x="361" y="9"/>
                  <a:pt x="361" y="9"/>
                  <a:pt x="361" y="9"/>
                </a:cubicBezTo>
                <a:cubicBezTo>
                  <a:pt x="361" y="11"/>
                  <a:pt x="359" y="12"/>
                  <a:pt x="357" y="12"/>
                </a:cubicBezTo>
                <a:cubicBezTo>
                  <a:pt x="357" y="12"/>
                  <a:pt x="357" y="12"/>
                  <a:pt x="357" y="12"/>
                </a:cubicBezTo>
                <a:cubicBezTo>
                  <a:pt x="357" y="12"/>
                  <a:pt x="351" y="11"/>
                  <a:pt x="343" y="10"/>
                </a:cubicBezTo>
                <a:cubicBezTo>
                  <a:pt x="343" y="10"/>
                  <a:pt x="343" y="10"/>
                  <a:pt x="343" y="10"/>
                </a:cubicBezTo>
                <a:cubicBezTo>
                  <a:pt x="342" y="10"/>
                  <a:pt x="340" y="10"/>
                  <a:pt x="338" y="10"/>
                </a:cubicBezTo>
                <a:cubicBezTo>
                  <a:pt x="338" y="10"/>
                  <a:pt x="338" y="10"/>
                  <a:pt x="338" y="10"/>
                </a:cubicBezTo>
                <a:cubicBezTo>
                  <a:pt x="345" y="14"/>
                  <a:pt x="352" y="18"/>
                  <a:pt x="356" y="21"/>
                </a:cubicBezTo>
                <a:cubicBezTo>
                  <a:pt x="356" y="21"/>
                  <a:pt x="356" y="21"/>
                  <a:pt x="356" y="21"/>
                </a:cubicBezTo>
                <a:cubicBezTo>
                  <a:pt x="357" y="21"/>
                  <a:pt x="357" y="22"/>
                  <a:pt x="358" y="23"/>
                </a:cubicBezTo>
                <a:cubicBezTo>
                  <a:pt x="358" y="23"/>
                  <a:pt x="358" y="23"/>
                  <a:pt x="358" y="23"/>
                </a:cubicBezTo>
                <a:cubicBezTo>
                  <a:pt x="359" y="23"/>
                  <a:pt x="359" y="23"/>
                  <a:pt x="359" y="25"/>
                </a:cubicBezTo>
                <a:cubicBezTo>
                  <a:pt x="359" y="25"/>
                  <a:pt x="359" y="25"/>
                  <a:pt x="359" y="25"/>
                </a:cubicBezTo>
                <a:cubicBezTo>
                  <a:pt x="359" y="25"/>
                  <a:pt x="360" y="26"/>
                  <a:pt x="359" y="27"/>
                </a:cubicBezTo>
                <a:cubicBezTo>
                  <a:pt x="359" y="27"/>
                  <a:pt x="359" y="27"/>
                  <a:pt x="359" y="27"/>
                </a:cubicBezTo>
                <a:cubicBezTo>
                  <a:pt x="358" y="28"/>
                  <a:pt x="357" y="29"/>
                  <a:pt x="356" y="29"/>
                </a:cubicBezTo>
                <a:cubicBezTo>
                  <a:pt x="356" y="29"/>
                  <a:pt x="356" y="29"/>
                  <a:pt x="356" y="29"/>
                </a:cubicBezTo>
                <a:cubicBezTo>
                  <a:pt x="356" y="29"/>
                  <a:pt x="356" y="29"/>
                  <a:pt x="356" y="29"/>
                </a:cubicBezTo>
                <a:cubicBezTo>
                  <a:pt x="356" y="29"/>
                  <a:pt x="356" y="29"/>
                  <a:pt x="356" y="29"/>
                </a:cubicBezTo>
                <a:cubicBezTo>
                  <a:pt x="356" y="29"/>
                  <a:pt x="356" y="29"/>
                  <a:pt x="356" y="29"/>
                </a:cubicBezTo>
                <a:cubicBezTo>
                  <a:pt x="356" y="29"/>
                  <a:pt x="356" y="29"/>
                  <a:pt x="355" y="29"/>
                </a:cubicBezTo>
                <a:cubicBezTo>
                  <a:pt x="355" y="29"/>
                  <a:pt x="355" y="29"/>
                  <a:pt x="355" y="29"/>
                </a:cubicBezTo>
                <a:cubicBezTo>
                  <a:pt x="354" y="29"/>
                  <a:pt x="353" y="29"/>
                  <a:pt x="351" y="28"/>
                </a:cubicBezTo>
                <a:cubicBezTo>
                  <a:pt x="351" y="28"/>
                  <a:pt x="351" y="28"/>
                  <a:pt x="351" y="28"/>
                </a:cubicBezTo>
                <a:cubicBezTo>
                  <a:pt x="350" y="28"/>
                  <a:pt x="347" y="27"/>
                  <a:pt x="345" y="26"/>
                </a:cubicBezTo>
                <a:cubicBezTo>
                  <a:pt x="345" y="26"/>
                  <a:pt x="345" y="26"/>
                  <a:pt x="345" y="26"/>
                </a:cubicBezTo>
                <a:cubicBezTo>
                  <a:pt x="342" y="25"/>
                  <a:pt x="339" y="24"/>
                  <a:pt x="336" y="22"/>
                </a:cubicBezTo>
                <a:cubicBezTo>
                  <a:pt x="336" y="22"/>
                  <a:pt x="336" y="22"/>
                  <a:pt x="336" y="22"/>
                </a:cubicBezTo>
                <a:cubicBezTo>
                  <a:pt x="359" y="37"/>
                  <a:pt x="359" y="37"/>
                  <a:pt x="359" y="37"/>
                </a:cubicBezTo>
                <a:cubicBezTo>
                  <a:pt x="360" y="37"/>
                  <a:pt x="360" y="38"/>
                  <a:pt x="361" y="39"/>
                </a:cubicBezTo>
                <a:cubicBezTo>
                  <a:pt x="361" y="39"/>
                  <a:pt x="361" y="39"/>
                  <a:pt x="361" y="39"/>
                </a:cubicBezTo>
                <a:cubicBezTo>
                  <a:pt x="361" y="41"/>
                  <a:pt x="360" y="42"/>
                  <a:pt x="360" y="43"/>
                </a:cubicBezTo>
                <a:cubicBezTo>
                  <a:pt x="360" y="43"/>
                  <a:pt x="360" y="43"/>
                  <a:pt x="360" y="43"/>
                </a:cubicBezTo>
                <a:cubicBezTo>
                  <a:pt x="358" y="44"/>
                  <a:pt x="357" y="44"/>
                  <a:pt x="357" y="44"/>
                </a:cubicBezTo>
                <a:cubicBezTo>
                  <a:pt x="357" y="44"/>
                  <a:pt x="357" y="44"/>
                  <a:pt x="357" y="44"/>
                </a:cubicBezTo>
                <a:cubicBezTo>
                  <a:pt x="354" y="44"/>
                  <a:pt x="353" y="43"/>
                  <a:pt x="350" y="42"/>
                </a:cubicBezTo>
                <a:cubicBezTo>
                  <a:pt x="350" y="42"/>
                  <a:pt x="350" y="42"/>
                  <a:pt x="350" y="42"/>
                </a:cubicBezTo>
                <a:cubicBezTo>
                  <a:pt x="348" y="41"/>
                  <a:pt x="344" y="40"/>
                  <a:pt x="340" y="38"/>
                </a:cubicBezTo>
                <a:cubicBezTo>
                  <a:pt x="340" y="38"/>
                  <a:pt x="340" y="38"/>
                  <a:pt x="340" y="38"/>
                </a:cubicBezTo>
                <a:cubicBezTo>
                  <a:pt x="337" y="37"/>
                  <a:pt x="334" y="35"/>
                  <a:pt x="331" y="34"/>
                </a:cubicBezTo>
                <a:cubicBezTo>
                  <a:pt x="331" y="34"/>
                  <a:pt x="331" y="34"/>
                  <a:pt x="331" y="34"/>
                </a:cubicBezTo>
                <a:cubicBezTo>
                  <a:pt x="339" y="39"/>
                  <a:pt x="346" y="43"/>
                  <a:pt x="350" y="46"/>
                </a:cubicBezTo>
                <a:cubicBezTo>
                  <a:pt x="350" y="46"/>
                  <a:pt x="350" y="46"/>
                  <a:pt x="350" y="46"/>
                </a:cubicBezTo>
                <a:cubicBezTo>
                  <a:pt x="353" y="48"/>
                  <a:pt x="354" y="49"/>
                  <a:pt x="356" y="51"/>
                </a:cubicBezTo>
                <a:cubicBezTo>
                  <a:pt x="356" y="51"/>
                  <a:pt x="356" y="51"/>
                  <a:pt x="356" y="51"/>
                </a:cubicBezTo>
                <a:cubicBezTo>
                  <a:pt x="356" y="51"/>
                  <a:pt x="357" y="51"/>
                  <a:pt x="357" y="53"/>
                </a:cubicBezTo>
                <a:cubicBezTo>
                  <a:pt x="357" y="53"/>
                  <a:pt x="357" y="53"/>
                  <a:pt x="357" y="53"/>
                </a:cubicBezTo>
                <a:cubicBezTo>
                  <a:pt x="357" y="54"/>
                  <a:pt x="357" y="54"/>
                  <a:pt x="356" y="55"/>
                </a:cubicBezTo>
                <a:cubicBezTo>
                  <a:pt x="356" y="55"/>
                  <a:pt x="356" y="55"/>
                  <a:pt x="356" y="55"/>
                </a:cubicBezTo>
                <a:cubicBezTo>
                  <a:pt x="356" y="56"/>
                  <a:pt x="356" y="56"/>
                  <a:pt x="356" y="56"/>
                </a:cubicBezTo>
                <a:cubicBezTo>
                  <a:pt x="354" y="58"/>
                  <a:pt x="353" y="57"/>
                  <a:pt x="353" y="57"/>
                </a:cubicBezTo>
                <a:cubicBezTo>
                  <a:pt x="353" y="57"/>
                  <a:pt x="353" y="57"/>
                  <a:pt x="353" y="57"/>
                </a:cubicBezTo>
                <a:cubicBezTo>
                  <a:pt x="350" y="57"/>
                  <a:pt x="349" y="56"/>
                  <a:pt x="345" y="55"/>
                </a:cubicBezTo>
                <a:cubicBezTo>
                  <a:pt x="345" y="55"/>
                  <a:pt x="345" y="55"/>
                  <a:pt x="345" y="55"/>
                </a:cubicBezTo>
                <a:cubicBezTo>
                  <a:pt x="342" y="54"/>
                  <a:pt x="337" y="52"/>
                  <a:pt x="332" y="50"/>
                </a:cubicBezTo>
                <a:cubicBezTo>
                  <a:pt x="332" y="50"/>
                  <a:pt x="332" y="50"/>
                  <a:pt x="332" y="50"/>
                </a:cubicBezTo>
                <a:cubicBezTo>
                  <a:pt x="323" y="46"/>
                  <a:pt x="313" y="41"/>
                  <a:pt x="302" y="36"/>
                </a:cubicBezTo>
                <a:cubicBezTo>
                  <a:pt x="302" y="36"/>
                  <a:pt x="302" y="36"/>
                  <a:pt x="302" y="36"/>
                </a:cubicBezTo>
                <a:cubicBezTo>
                  <a:pt x="358" y="71"/>
                  <a:pt x="358" y="71"/>
                  <a:pt x="358" y="71"/>
                </a:cubicBezTo>
                <a:cubicBezTo>
                  <a:pt x="360" y="72"/>
                  <a:pt x="360" y="75"/>
                  <a:pt x="359" y="76"/>
                </a:cubicBezTo>
                <a:cubicBezTo>
                  <a:pt x="359" y="76"/>
                  <a:pt x="359" y="76"/>
                  <a:pt x="359" y="76"/>
                </a:cubicBezTo>
                <a:cubicBezTo>
                  <a:pt x="358" y="78"/>
                  <a:pt x="356" y="79"/>
                  <a:pt x="354" y="78"/>
                </a:cubicBezTo>
                <a:cubicBezTo>
                  <a:pt x="354" y="78"/>
                  <a:pt x="354" y="78"/>
                  <a:pt x="354" y="78"/>
                </a:cubicBezTo>
                <a:cubicBezTo>
                  <a:pt x="341" y="70"/>
                  <a:pt x="341" y="70"/>
                  <a:pt x="341" y="70"/>
                </a:cubicBezTo>
                <a:cubicBezTo>
                  <a:pt x="344" y="72"/>
                  <a:pt x="346" y="74"/>
                  <a:pt x="349" y="76"/>
                </a:cubicBezTo>
                <a:cubicBezTo>
                  <a:pt x="349" y="76"/>
                  <a:pt x="349" y="76"/>
                  <a:pt x="349" y="76"/>
                </a:cubicBezTo>
                <a:cubicBezTo>
                  <a:pt x="353" y="79"/>
                  <a:pt x="355" y="81"/>
                  <a:pt x="357" y="82"/>
                </a:cubicBezTo>
                <a:cubicBezTo>
                  <a:pt x="357" y="82"/>
                  <a:pt x="357" y="82"/>
                  <a:pt x="357" y="82"/>
                </a:cubicBezTo>
                <a:cubicBezTo>
                  <a:pt x="357" y="83"/>
                  <a:pt x="358" y="83"/>
                  <a:pt x="358" y="85"/>
                </a:cubicBezTo>
                <a:cubicBezTo>
                  <a:pt x="358" y="85"/>
                  <a:pt x="358" y="85"/>
                  <a:pt x="358" y="85"/>
                </a:cubicBezTo>
                <a:cubicBezTo>
                  <a:pt x="358" y="86"/>
                  <a:pt x="358" y="87"/>
                  <a:pt x="358" y="87"/>
                </a:cubicBezTo>
                <a:cubicBezTo>
                  <a:pt x="358" y="87"/>
                  <a:pt x="358" y="87"/>
                  <a:pt x="358" y="87"/>
                </a:cubicBezTo>
                <a:cubicBezTo>
                  <a:pt x="357" y="88"/>
                  <a:pt x="357" y="89"/>
                  <a:pt x="356" y="89"/>
                </a:cubicBezTo>
                <a:cubicBezTo>
                  <a:pt x="356" y="89"/>
                  <a:pt x="356" y="89"/>
                  <a:pt x="356" y="89"/>
                </a:cubicBezTo>
                <a:cubicBezTo>
                  <a:pt x="355" y="89"/>
                  <a:pt x="354" y="89"/>
                  <a:pt x="353" y="89"/>
                </a:cubicBezTo>
                <a:cubicBezTo>
                  <a:pt x="353" y="89"/>
                  <a:pt x="353" y="89"/>
                  <a:pt x="353" y="89"/>
                </a:cubicBezTo>
                <a:cubicBezTo>
                  <a:pt x="286" y="55"/>
                  <a:pt x="286" y="55"/>
                  <a:pt x="286" y="55"/>
                </a:cubicBezTo>
                <a:cubicBezTo>
                  <a:pt x="317" y="74"/>
                  <a:pt x="347" y="93"/>
                  <a:pt x="356" y="99"/>
                </a:cubicBezTo>
                <a:cubicBezTo>
                  <a:pt x="356" y="99"/>
                  <a:pt x="356" y="99"/>
                  <a:pt x="356" y="99"/>
                </a:cubicBezTo>
                <a:cubicBezTo>
                  <a:pt x="358" y="101"/>
                  <a:pt x="359" y="101"/>
                  <a:pt x="360" y="102"/>
                </a:cubicBezTo>
                <a:cubicBezTo>
                  <a:pt x="360" y="102"/>
                  <a:pt x="360" y="102"/>
                  <a:pt x="360" y="102"/>
                </a:cubicBezTo>
                <a:cubicBezTo>
                  <a:pt x="360" y="103"/>
                  <a:pt x="360" y="103"/>
                  <a:pt x="361" y="105"/>
                </a:cubicBezTo>
                <a:cubicBezTo>
                  <a:pt x="361" y="105"/>
                  <a:pt x="361" y="105"/>
                  <a:pt x="361" y="105"/>
                </a:cubicBezTo>
                <a:cubicBezTo>
                  <a:pt x="361" y="105"/>
                  <a:pt x="361" y="105"/>
                  <a:pt x="360" y="106"/>
                </a:cubicBezTo>
                <a:cubicBezTo>
                  <a:pt x="360" y="106"/>
                  <a:pt x="360" y="106"/>
                  <a:pt x="360" y="106"/>
                </a:cubicBezTo>
                <a:cubicBezTo>
                  <a:pt x="360" y="107"/>
                  <a:pt x="359" y="108"/>
                  <a:pt x="358" y="108"/>
                </a:cubicBezTo>
                <a:cubicBezTo>
                  <a:pt x="358" y="108"/>
                  <a:pt x="358" y="108"/>
                  <a:pt x="358" y="108"/>
                </a:cubicBezTo>
                <a:cubicBezTo>
                  <a:pt x="357" y="109"/>
                  <a:pt x="356" y="109"/>
                  <a:pt x="355" y="108"/>
                </a:cubicBezTo>
                <a:cubicBezTo>
                  <a:pt x="355" y="108"/>
                  <a:pt x="355" y="108"/>
                  <a:pt x="355" y="108"/>
                </a:cubicBezTo>
                <a:cubicBezTo>
                  <a:pt x="355" y="108"/>
                  <a:pt x="319" y="88"/>
                  <a:pt x="279" y="67"/>
                </a:cubicBezTo>
                <a:cubicBezTo>
                  <a:pt x="279" y="67"/>
                  <a:pt x="279" y="67"/>
                  <a:pt x="279" y="67"/>
                </a:cubicBezTo>
                <a:cubicBezTo>
                  <a:pt x="297" y="78"/>
                  <a:pt x="314" y="88"/>
                  <a:pt x="328" y="97"/>
                </a:cubicBezTo>
                <a:cubicBezTo>
                  <a:pt x="328" y="97"/>
                  <a:pt x="328" y="97"/>
                  <a:pt x="328" y="97"/>
                </a:cubicBezTo>
                <a:cubicBezTo>
                  <a:pt x="345" y="108"/>
                  <a:pt x="357" y="115"/>
                  <a:pt x="358" y="116"/>
                </a:cubicBezTo>
                <a:cubicBezTo>
                  <a:pt x="358" y="116"/>
                  <a:pt x="358" y="116"/>
                  <a:pt x="358" y="116"/>
                </a:cubicBezTo>
                <a:cubicBezTo>
                  <a:pt x="358" y="116"/>
                  <a:pt x="359" y="116"/>
                  <a:pt x="359" y="117"/>
                </a:cubicBezTo>
                <a:cubicBezTo>
                  <a:pt x="359" y="117"/>
                  <a:pt x="359" y="117"/>
                  <a:pt x="359" y="117"/>
                </a:cubicBezTo>
                <a:cubicBezTo>
                  <a:pt x="359" y="117"/>
                  <a:pt x="359" y="117"/>
                  <a:pt x="359" y="117"/>
                </a:cubicBezTo>
                <a:cubicBezTo>
                  <a:pt x="359" y="117"/>
                  <a:pt x="359" y="117"/>
                  <a:pt x="359" y="117"/>
                </a:cubicBezTo>
                <a:cubicBezTo>
                  <a:pt x="359" y="117"/>
                  <a:pt x="359" y="117"/>
                  <a:pt x="359" y="117"/>
                </a:cubicBezTo>
                <a:cubicBezTo>
                  <a:pt x="359" y="117"/>
                  <a:pt x="359" y="117"/>
                  <a:pt x="359" y="117"/>
                </a:cubicBezTo>
                <a:cubicBezTo>
                  <a:pt x="359" y="117"/>
                  <a:pt x="359" y="117"/>
                  <a:pt x="359" y="117"/>
                </a:cubicBezTo>
                <a:cubicBezTo>
                  <a:pt x="359" y="117"/>
                  <a:pt x="359" y="117"/>
                  <a:pt x="360" y="118"/>
                </a:cubicBezTo>
                <a:cubicBezTo>
                  <a:pt x="360" y="118"/>
                  <a:pt x="360" y="118"/>
                  <a:pt x="360" y="118"/>
                </a:cubicBezTo>
                <a:cubicBezTo>
                  <a:pt x="360" y="118"/>
                  <a:pt x="360" y="118"/>
                  <a:pt x="360" y="119"/>
                </a:cubicBezTo>
                <a:cubicBezTo>
                  <a:pt x="360" y="119"/>
                  <a:pt x="360" y="119"/>
                  <a:pt x="360" y="119"/>
                </a:cubicBezTo>
                <a:cubicBezTo>
                  <a:pt x="360" y="119"/>
                  <a:pt x="360" y="119"/>
                  <a:pt x="360" y="119"/>
                </a:cubicBezTo>
                <a:cubicBezTo>
                  <a:pt x="360" y="119"/>
                  <a:pt x="360" y="119"/>
                  <a:pt x="360" y="119"/>
                </a:cubicBezTo>
                <a:cubicBezTo>
                  <a:pt x="360" y="119"/>
                  <a:pt x="360" y="119"/>
                  <a:pt x="360" y="119"/>
                </a:cubicBezTo>
                <a:cubicBezTo>
                  <a:pt x="360" y="120"/>
                  <a:pt x="360" y="121"/>
                  <a:pt x="359" y="122"/>
                </a:cubicBezTo>
                <a:cubicBezTo>
                  <a:pt x="359" y="122"/>
                  <a:pt x="359" y="122"/>
                  <a:pt x="359" y="122"/>
                </a:cubicBezTo>
                <a:cubicBezTo>
                  <a:pt x="358" y="123"/>
                  <a:pt x="356" y="123"/>
                  <a:pt x="355" y="123"/>
                </a:cubicBezTo>
                <a:cubicBezTo>
                  <a:pt x="355" y="123"/>
                  <a:pt x="355" y="123"/>
                  <a:pt x="355" y="123"/>
                </a:cubicBezTo>
                <a:cubicBezTo>
                  <a:pt x="352" y="123"/>
                  <a:pt x="348" y="121"/>
                  <a:pt x="341" y="118"/>
                </a:cubicBezTo>
                <a:cubicBezTo>
                  <a:pt x="341" y="118"/>
                  <a:pt x="341" y="118"/>
                  <a:pt x="341" y="118"/>
                </a:cubicBezTo>
                <a:cubicBezTo>
                  <a:pt x="334" y="115"/>
                  <a:pt x="325" y="111"/>
                  <a:pt x="315" y="105"/>
                </a:cubicBezTo>
                <a:cubicBezTo>
                  <a:pt x="315" y="105"/>
                  <a:pt x="315" y="105"/>
                  <a:pt x="315" y="105"/>
                </a:cubicBezTo>
                <a:cubicBezTo>
                  <a:pt x="303" y="100"/>
                  <a:pt x="290" y="93"/>
                  <a:pt x="277" y="85"/>
                </a:cubicBezTo>
                <a:cubicBezTo>
                  <a:pt x="277" y="85"/>
                  <a:pt x="277" y="85"/>
                  <a:pt x="277" y="85"/>
                </a:cubicBezTo>
                <a:cubicBezTo>
                  <a:pt x="321" y="112"/>
                  <a:pt x="358" y="135"/>
                  <a:pt x="358" y="136"/>
                </a:cubicBezTo>
                <a:cubicBezTo>
                  <a:pt x="358" y="136"/>
                  <a:pt x="358" y="136"/>
                  <a:pt x="358" y="136"/>
                </a:cubicBezTo>
                <a:cubicBezTo>
                  <a:pt x="359" y="136"/>
                  <a:pt x="360" y="137"/>
                  <a:pt x="360" y="138"/>
                </a:cubicBezTo>
                <a:cubicBezTo>
                  <a:pt x="360" y="138"/>
                  <a:pt x="360" y="138"/>
                  <a:pt x="360" y="138"/>
                </a:cubicBezTo>
                <a:cubicBezTo>
                  <a:pt x="360" y="139"/>
                  <a:pt x="360" y="140"/>
                  <a:pt x="360" y="141"/>
                </a:cubicBezTo>
                <a:cubicBezTo>
                  <a:pt x="360" y="141"/>
                  <a:pt x="360" y="141"/>
                  <a:pt x="360" y="141"/>
                </a:cubicBezTo>
                <a:cubicBezTo>
                  <a:pt x="358" y="143"/>
                  <a:pt x="357" y="143"/>
                  <a:pt x="356" y="143"/>
                </a:cubicBezTo>
                <a:cubicBezTo>
                  <a:pt x="356" y="143"/>
                  <a:pt x="356" y="143"/>
                  <a:pt x="356" y="143"/>
                </a:cubicBezTo>
                <a:cubicBezTo>
                  <a:pt x="354" y="143"/>
                  <a:pt x="353" y="142"/>
                  <a:pt x="351" y="141"/>
                </a:cubicBezTo>
                <a:cubicBezTo>
                  <a:pt x="351" y="141"/>
                  <a:pt x="351" y="141"/>
                  <a:pt x="351" y="141"/>
                </a:cubicBezTo>
                <a:cubicBezTo>
                  <a:pt x="349" y="140"/>
                  <a:pt x="347" y="139"/>
                  <a:pt x="344" y="138"/>
                </a:cubicBezTo>
                <a:cubicBezTo>
                  <a:pt x="344" y="138"/>
                  <a:pt x="344" y="138"/>
                  <a:pt x="344" y="138"/>
                </a:cubicBezTo>
                <a:cubicBezTo>
                  <a:pt x="342" y="137"/>
                  <a:pt x="339" y="135"/>
                  <a:pt x="336" y="134"/>
                </a:cubicBezTo>
                <a:cubicBezTo>
                  <a:pt x="336" y="134"/>
                  <a:pt x="336" y="134"/>
                  <a:pt x="336" y="134"/>
                </a:cubicBezTo>
                <a:cubicBezTo>
                  <a:pt x="360" y="149"/>
                  <a:pt x="360" y="149"/>
                  <a:pt x="360" y="149"/>
                </a:cubicBezTo>
                <a:cubicBezTo>
                  <a:pt x="361" y="149"/>
                  <a:pt x="361" y="149"/>
                  <a:pt x="361" y="150"/>
                </a:cubicBezTo>
                <a:cubicBezTo>
                  <a:pt x="361" y="150"/>
                  <a:pt x="361" y="150"/>
                  <a:pt x="361" y="150"/>
                </a:cubicBezTo>
                <a:cubicBezTo>
                  <a:pt x="363" y="151"/>
                  <a:pt x="363" y="153"/>
                  <a:pt x="361" y="155"/>
                </a:cubicBezTo>
                <a:cubicBezTo>
                  <a:pt x="361" y="155"/>
                  <a:pt x="361" y="155"/>
                  <a:pt x="361" y="155"/>
                </a:cubicBezTo>
                <a:cubicBezTo>
                  <a:pt x="361" y="155"/>
                  <a:pt x="361" y="155"/>
                  <a:pt x="361" y="155"/>
                </a:cubicBezTo>
                <a:cubicBezTo>
                  <a:pt x="361" y="155"/>
                  <a:pt x="361" y="155"/>
                  <a:pt x="361" y="155"/>
                </a:cubicBezTo>
                <a:cubicBezTo>
                  <a:pt x="361" y="155"/>
                  <a:pt x="361" y="155"/>
                  <a:pt x="361" y="155"/>
                </a:cubicBezTo>
                <a:cubicBezTo>
                  <a:pt x="361" y="155"/>
                  <a:pt x="361" y="155"/>
                  <a:pt x="361" y="155"/>
                </a:cubicBezTo>
                <a:cubicBezTo>
                  <a:pt x="361" y="155"/>
                  <a:pt x="361" y="155"/>
                  <a:pt x="361" y="155"/>
                </a:cubicBezTo>
                <a:cubicBezTo>
                  <a:pt x="361" y="155"/>
                  <a:pt x="361" y="155"/>
                  <a:pt x="361" y="155"/>
                </a:cubicBezTo>
                <a:cubicBezTo>
                  <a:pt x="361" y="155"/>
                  <a:pt x="361" y="155"/>
                  <a:pt x="361" y="155"/>
                </a:cubicBezTo>
                <a:cubicBezTo>
                  <a:pt x="361" y="155"/>
                  <a:pt x="361" y="155"/>
                  <a:pt x="361" y="155"/>
                </a:cubicBezTo>
                <a:cubicBezTo>
                  <a:pt x="361" y="155"/>
                  <a:pt x="361" y="155"/>
                  <a:pt x="360" y="156"/>
                </a:cubicBezTo>
                <a:cubicBezTo>
                  <a:pt x="360" y="156"/>
                  <a:pt x="360" y="156"/>
                  <a:pt x="360" y="156"/>
                </a:cubicBezTo>
                <a:cubicBezTo>
                  <a:pt x="360" y="156"/>
                  <a:pt x="359" y="156"/>
                  <a:pt x="359" y="156"/>
                </a:cubicBezTo>
                <a:cubicBezTo>
                  <a:pt x="359" y="156"/>
                  <a:pt x="359" y="156"/>
                  <a:pt x="359" y="156"/>
                </a:cubicBezTo>
                <a:cubicBezTo>
                  <a:pt x="359" y="156"/>
                  <a:pt x="359" y="156"/>
                  <a:pt x="359" y="156"/>
                </a:cubicBezTo>
                <a:cubicBezTo>
                  <a:pt x="359" y="156"/>
                  <a:pt x="359" y="156"/>
                  <a:pt x="359" y="156"/>
                </a:cubicBezTo>
                <a:cubicBezTo>
                  <a:pt x="359" y="156"/>
                  <a:pt x="358" y="156"/>
                  <a:pt x="358" y="156"/>
                </a:cubicBezTo>
                <a:cubicBezTo>
                  <a:pt x="358" y="156"/>
                  <a:pt x="358" y="156"/>
                  <a:pt x="358" y="156"/>
                </a:cubicBezTo>
                <a:cubicBezTo>
                  <a:pt x="358" y="156"/>
                  <a:pt x="358" y="156"/>
                  <a:pt x="358" y="156"/>
                </a:cubicBezTo>
                <a:cubicBezTo>
                  <a:pt x="358" y="156"/>
                  <a:pt x="358" y="156"/>
                  <a:pt x="358" y="156"/>
                </a:cubicBezTo>
                <a:cubicBezTo>
                  <a:pt x="357" y="156"/>
                  <a:pt x="357" y="156"/>
                  <a:pt x="357" y="156"/>
                </a:cubicBezTo>
                <a:cubicBezTo>
                  <a:pt x="357" y="156"/>
                  <a:pt x="357" y="156"/>
                  <a:pt x="357" y="156"/>
                </a:cubicBezTo>
                <a:cubicBezTo>
                  <a:pt x="357" y="156"/>
                  <a:pt x="357" y="156"/>
                  <a:pt x="357" y="156"/>
                </a:cubicBezTo>
                <a:cubicBezTo>
                  <a:pt x="357" y="156"/>
                  <a:pt x="357" y="156"/>
                  <a:pt x="357" y="156"/>
                </a:cubicBezTo>
                <a:cubicBezTo>
                  <a:pt x="356" y="155"/>
                  <a:pt x="356" y="155"/>
                  <a:pt x="356" y="155"/>
                </a:cubicBezTo>
                <a:cubicBezTo>
                  <a:pt x="356" y="155"/>
                  <a:pt x="356" y="155"/>
                  <a:pt x="356" y="155"/>
                </a:cubicBezTo>
                <a:cubicBezTo>
                  <a:pt x="355" y="155"/>
                  <a:pt x="355" y="154"/>
                  <a:pt x="354" y="154"/>
                </a:cubicBezTo>
                <a:cubicBezTo>
                  <a:pt x="354" y="154"/>
                  <a:pt x="354" y="154"/>
                  <a:pt x="354" y="154"/>
                </a:cubicBezTo>
                <a:cubicBezTo>
                  <a:pt x="352" y="153"/>
                  <a:pt x="349" y="151"/>
                  <a:pt x="345" y="149"/>
                </a:cubicBezTo>
                <a:cubicBezTo>
                  <a:pt x="345" y="149"/>
                  <a:pt x="345" y="149"/>
                  <a:pt x="345" y="149"/>
                </a:cubicBezTo>
                <a:cubicBezTo>
                  <a:pt x="338" y="145"/>
                  <a:pt x="328" y="140"/>
                  <a:pt x="315" y="133"/>
                </a:cubicBezTo>
                <a:cubicBezTo>
                  <a:pt x="315" y="133"/>
                  <a:pt x="315" y="133"/>
                  <a:pt x="315" y="133"/>
                </a:cubicBezTo>
                <a:cubicBezTo>
                  <a:pt x="291" y="119"/>
                  <a:pt x="259" y="101"/>
                  <a:pt x="226" y="83"/>
                </a:cubicBezTo>
                <a:cubicBezTo>
                  <a:pt x="226" y="83"/>
                  <a:pt x="226" y="83"/>
                  <a:pt x="226" y="83"/>
                </a:cubicBezTo>
                <a:cubicBezTo>
                  <a:pt x="209" y="73"/>
                  <a:pt x="191" y="63"/>
                  <a:pt x="175" y="54"/>
                </a:cubicBezTo>
                <a:cubicBezTo>
                  <a:pt x="175" y="54"/>
                  <a:pt x="175" y="54"/>
                  <a:pt x="175" y="54"/>
                </a:cubicBezTo>
                <a:cubicBezTo>
                  <a:pt x="178" y="56"/>
                  <a:pt x="181" y="57"/>
                  <a:pt x="183" y="59"/>
                </a:cubicBezTo>
                <a:cubicBezTo>
                  <a:pt x="183" y="59"/>
                  <a:pt x="183" y="59"/>
                  <a:pt x="183" y="59"/>
                </a:cubicBezTo>
                <a:cubicBezTo>
                  <a:pt x="229" y="87"/>
                  <a:pt x="284" y="120"/>
                  <a:pt x="320" y="142"/>
                </a:cubicBezTo>
                <a:cubicBezTo>
                  <a:pt x="320" y="142"/>
                  <a:pt x="320" y="142"/>
                  <a:pt x="320" y="142"/>
                </a:cubicBezTo>
                <a:cubicBezTo>
                  <a:pt x="345" y="157"/>
                  <a:pt x="361" y="166"/>
                  <a:pt x="361" y="166"/>
                </a:cubicBezTo>
                <a:cubicBezTo>
                  <a:pt x="361" y="166"/>
                  <a:pt x="361" y="166"/>
                  <a:pt x="361" y="166"/>
                </a:cubicBezTo>
                <a:cubicBezTo>
                  <a:pt x="362" y="167"/>
                  <a:pt x="363" y="168"/>
                  <a:pt x="363" y="169"/>
                </a:cubicBezTo>
                <a:cubicBezTo>
                  <a:pt x="363" y="169"/>
                  <a:pt x="363" y="169"/>
                  <a:pt x="363" y="169"/>
                </a:cubicBezTo>
                <a:cubicBezTo>
                  <a:pt x="363" y="170"/>
                  <a:pt x="363" y="171"/>
                  <a:pt x="362" y="172"/>
                </a:cubicBezTo>
                <a:cubicBezTo>
                  <a:pt x="362" y="172"/>
                  <a:pt x="362" y="172"/>
                  <a:pt x="362" y="172"/>
                </a:cubicBezTo>
                <a:cubicBezTo>
                  <a:pt x="361" y="173"/>
                  <a:pt x="359" y="173"/>
                  <a:pt x="358" y="173"/>
                </a:cubicBezTo>
                <a:cubicBezTo>
                  <a:pt x="358" y="173"/>
                  <a:pt x="358" y="173"/>
                  <a:pt x="358" y="173"/>
                </a:cubicBezTo>
                <a:cubicBezTo>
                  <a:pt x="355" y="173"/>
                  <a:pt x="351" y="171"/>
                  <a:pt x="344" y="168"/>
                </a:cubicBezTo>
                <a:cubicBezTo>
                  <a:pt x="344" y="168"/>
                  <a:pt x="344" y="168"/>
                  <a:pt x="344" y="168"/>
                </a:cubicBezTo>
                <a:cubicBezTo>
                  <a:pt x="337" y="164"/>
                  <a:pt x="328" y="159"/>
                  <a:pt x="317" y="153"/>
                </a:cubicBezTo>
                <a:cubicBezTo>
                  <a:pt x="317" y="153"/>
                  <a:pt x="317" y="153"/>
                  <a:pt x="317" y="153"/>
                </a:cubicBezTo>
                <a:cubicBezTo>
                  <a:pt x="314" y="151"/>
                  <a:pt x="311" y="150"/>
                  <a:pt x="308" y="148"/>
                </a:cubicBezTo>
                <a:cubicBezTo>
                  <a:pt x="308" y="148"/>
                  <a:pt x="308" y="148"/>
                  <a:pt x="308" y="148"/>
                </a:cubicBezTo>
                <a:cubicBezTo>
                  <a:pt x="310" y="149"/>
                  <a:pt x="311" y="150"/>
                  <a:pt x="313" y="151"/>
                </a:cubicBezTo>
                <a:cubicBezTo>
                  <a:pt x="313" y="151"/>
                  <a:pt x="313" y="151"/>
                  <a:pt x="313" y="151"/>
                </a:cubicBezTo>
                <a:cubicBezTo>
                  <a:pt x="339" y="167"/>
                  <a:pt x="357" y="178"/>
                  <a:pt x="357" y="178"/>
                </a:cubicBezTo>
                <a:cubicBezTo>
                  <a:pt x="357" y="178"/>
                  <a:pt x="357" y="178"/>
                  <a:pt x="357" y="178"/>
                </a:cubicBezTo>
                <a:cubicBezTo>
                  <a:pt x="358" y="179"/>
                  <a:pt x="358" y="180"/>
                  <a:pt x="359" y="181"/>
                </a:cubicBezTo>
                <a:cubicBezTo>
                  <a:pt x="359" y="181"/>
                  <a:pt x="359" y="181"/>
                  <a:pt x="359" y="181"/>
                </a:cubicBezTo>
                <a:cubicBezTo>
                  <a:pt x="359" y="182"/>
                  <a:pt x="358" y="183"/>
                  <a:pt x="358" y="184"/>
                </a:cubicBezTo>
                <a:cubicBezTo>
                  <a:pt x="358" y="184"/>
                  <a:pt x="358" y="184"/>
                  <a:pt x="358" y="184"/>
                </a:cubicBezTo>
                <a:cubicBezTo>
                  <a:pt x="357" y="185"/>
                  <a:pt x="355" y="185"/>
                  <a:pt x="355" y="185"/>
                </a:cubicBezTo>
                <a:cubicBezTo>
                  <a:pt x="355" y="185"/>
                  <a:pt x="355" y="185"/>
                  <a:pt x="355" y="185"/>
                </a:cubicBezTo>
                <a:cubicBezTo>
                  <a:pt x="352" y="185"/>
                  <a:pt x="351" y="184"/>
                  <a:pt x="349" y="183"/>
                </a:cubicBezTo>
                <a:cubicBezTo>
                  <a:pt x="349" y="183"/>
                  <a:pt x="349" y="183"/>
                  <a:pt x="349" y="183"/>
                </a:cubicBezTo>
                <a:cubicBezTo>
                  <a:pt x="347" y="182"/>
                  <a:pt x="344" y="181"/>
                  <a:pt x="341" y="179"/>
                </a:cubicBezTo>
                <a:cubicBezTo>
                  <a:pt x="341" y="179"/>
                  <a:pt x="341" y="179"/>
                  <a:pt x="341" y="179"/>
                </a:cubicBezTo>
                <a:cubicBezTo>
                  <a:pt x="334" y="175"/>
                  <a:pt x="325" y="170"/>
                  <a:pt x="314" y="164"/>
                </a:cubicBezTo>
                <a:cubicBezTo>
                  <a:pt x="314" y="164"/>
                  <a:pt x="314" y="164"/>
                  <a:pt x="314" y="164"/>
                </a:cubicBezTo>
                <a:cubicBezTo>
                  <a:pt x="292" y="151"/>
                  <a:pt x="263" y="134"/>
                  <a:pt x="232" y="115"/>
                </a:cubicBezTo>
                <a:cubicBezTo>
                  <a:pt x="232" y="115"/>
                  <a:pt x="232" y="115"/>
                  <a:pt x="232" y="115"/>
                </a:cubicBezTo>
                <a:cubicBezTo>
                  <a:pt x="193" y="92"/>
                  <a:pt x="152" y="67"/>
                  <a:pt x="118" y="47"/>
                </a:cubicBezTo>
                <a:cubicBezTo>
                  <a:pt x="118" y="47"/>
                  <a:pt x="118" y="47"/>
                  <a:pt x="118" y="47"/>
                </a:cubicBezTo>
                <a:cubicBezTo>
                  <a:pt x="127" y="53"/>
                  <a:pt x="136" y="59"/>
                  <a:pt x="146" y="65"/>
                </a:cubicBezTo>
                <a:cubicBezTo>
                  <a:pt x="146" y="65"/>
                  <a:pt x="146" y="65"/>
                  <a:pt x="146" y="65"/>
                </a:cubicBezTo>
                <a:cubicBezTo>
                  <a:pt x="200" y="98"/>
                  <a:pt x="264" y="138"/>
                  <a:pt x="307" y="165"/>
                </a:cubicBezTo>
                <a:cubicBezTo>
                  <a:pt x="307" y="165"/>
                  <a:pt x="307" y="165"/>
                  <a:pt x="307" y="165"/>
                </a:cubicBezTo>
                <a:cubicBezTo>
                  <a:pt x="336" y="182"/>
                  <a:pt x="355" y="194"/>
                  <a:pt x="355" y="194"/>
                </a:cubicBezTo>
                <a:cubicBezTo>
                  <a:pt x="355" y="194"/>
                  <a:pt x="355" y="194"/>
                  <a:pt x="355" y="194"/>
                </a:cubicBezTo>
                <a:cubicBezTo>
                  <a:pt x="356" y="195"/>
                  <a:pt x="357" y="196"/>
                  <a:pt x="357" y="197"/>
                </a:cubicBezTo>
                <a:cubicBezTo>
                  <a:pt x="357" y="197"/>
                  <a:pt x="357" y="197"/>
                  <a:pt x="357" y="197"/>
                </a:cubicBezTo>
                <a:cubicBezTo>
                  <a:pt x="357" y="198"/>
                  <a:pt x="357" y="199"/>
                  <a:pt x="356" y="200"/>
                </a:cubicBezTo>
                <a:cubicBezTo>
                  <a:pt x="356" y="200"/>
                  <a:pt x="356" y="200"/>
                  <a:pt x="356" y="200"/>
                </a:cubicBezTo>
                <a:cubicBezTo>
                  <a:pt x="355" y="201"/>
                  <a:pt x="354" y="201"/>
                  <a:pt x="353" y="201"/>
                </a:cubicBezTo>
                <a:cubicBezTo>
                  <a:pt x="353" y="201"/>
                  <a:pt x="353" y="201"/>
                  <a:pt x="353" y="201"/>
                </a:cubicBezTo>
                <a:cubicBezTo>
                  <a:pt x="351" y="201"/>
                  <a:pt x="350" y="200"/>
                  <a:pt x="347" y="199"/>
                </a:cubicBezTo>
                <a:cubicBezTo>
                  <a:pt x="347" y="199"/>
                  <a:pt x="347" y="199"/>
                  <a:pt x="347" y="199"/>
                </a:cubicBezTo>
                <a:cubicBezTo>
                  <a:pt x="345" y="198"/>
                  <a:pt x="342" y="196"/>
                  <a:pt x="338" y="194"/>
                </a:cubicBezTo>
                <a:cubicBezTo>
                  <a:pt x="338" y="194"/>
                  <a:pt x="338" y="194"/>
                  <a:pt x="338" y="194"/>
                </a:cubicBezTo>
                <a:cubicBezTo>
                  <a:pt x="331" y="190"/>
                  <a:pt x="321" y="184"/>
                  <a:pt x="308" y="177"/>
                </a:cubicBezTo>
                <a:cubicBezTo>
                  <a:pt x="308" y="177"/>
                  <a:pt x="308" y="177"/>
                  <a:pt x="308" y="177"/>
                </a:cubicBezTo>
                <a:cubicBezTo>
                  <a:pt x="284" y="163"/>
                  <a:pt x="252" y="144"/>
                  <a:pt x="217" y="123"/>
                </a:cubicBezTo>
                <a:cubicBezTo>
                  <a:pt x="217" y="123"/>
                  <a:pt x="217" y="123"/>
                  <a:pt x="217" y="123"/>
                </a:cubicBezTo>
                <a:cubicBezTo>
                  <a:pt x="215" y="121"/>
                  <a:pt x="212" y="120"/>
                  <a:pt x="209" y="118"/>
                </a:cubicBezTo>
                <a:cubicBezTo>
                  <a:pt x="209" y="118"/>
                  <a:pt x="209" y="118"/>
                  <a:pt x="209" y="118"/>
                </a:cubicBezTo>
                <a:cubicBezTo>
                  <a:pt x="358" y="211"/>
                  <a:pt x="358" y="211"/>
                  <a:pt x="358" y="211"/>
                </a:cubicBezTo>
                <a:cubicBezTo>
                  <a:pt x="358" y="211"/>
                  <a:pt x="359" y="212"/>
                  <a:pt x="359" y="212"/>
                </a:cubicBezTo>
                <a:cubicBezTo>
                  <a:pt x="359" y="212"/>
                  <a:pt x="359" y="212"/>
                  <a:pt x="359" y="212"/>
                </a:cubicBezTo>
                <a:cubicBezTo>
                  <a:pt x="359" y="212"/>
                  <a:pt x="359" y="212"/>
                  <a:pt x="359" y="212"/>
                </a:cubicBezTo>
                <a:cubicBezTo>
                  <a:pt x="359" y="212"/>
                  <a:pt x="359" y="212"/>
                  <a:pt x="359" y="212"/>
                </a:cubicBezTo>
                <a:cubicBezTo>
                  <a:pt x="360" y="214"/>
                  <a:pt x="360" y="216"/>
                  <a:pt x="359" y="217"/>
                </a:cubicBezTo>
                <a:cubicBezTo>
                  <a:pt x="359" y="217"/>
                  <a:pt x="359" y="217"/>
                  <a:pt x="359" y="217"/>
                </a:cubicBezTo>
                <a:cubicBezTo>
                  <a:pt x="358" y="218"/>
                  <a:pt x="356" y="219"/>
                  <a:pt x="355" y="218"/>
                </a:cubicBezTo>
                <a:cubicBezTo>
                  <a:pt x="355" y="218"/>
                  <a:pt x="355" y="218"/>
                  <a:pt x="355" y="218"/>
                </a:cubicBezTo>
                <a:cubicBezTo>
                  <a:pt x="355" y="218"/>
                  <a:pt x="355" y="218"/>
                  <a:pt x="355" y="218"/>
                </a:cubicBezTo>
                <a:cubicBezTo>
                  <a:pt x="355" y="218"/>
                  <a:pt x="355" y="218"/>
                  <a:pt x="355" y="218"/>
                </a:cubicBezTo>
                <a:cubicBezTo>
                  <a:pt x="355" y="218"/>
                  <a:pt x="354" y="218"/>
                  <a:pt x="354" y="218"/>
                </a:cubicBezTo>
                <a:cubicBezTo>
                  <a:pt x="354" y="218"/>
                  <a:pt x="354" y="218"/>
                  <a:pt x="354" y="218"/>
                </a:cubicBezTo>
                <a:cubicBezTo>
                  <a:pt x="354" y="218"/>
                  <a:pt x="354" y="218"/>
                  <a:pt x="354" y="218"/>
                </a:cubicBezTo>
                <a:cubicBezTo>
                  <a:pt x="354" y="218"/>
                  <a:pt x="354" y="218"/>
                  <a:pt x="354" y="218"/>
                </a:cubicBezTo>
                <a:cubicBezTo>
                  <a:pt x="354" y="218"/>
                  <a:pt x="354" y="218"/>
                  <a:pt x="354" y="218"/>
                </a:cubicBezTo>
                <a:cubicBezTo>
                  <a:pt x="354" y="218"/>
                  <a:pt x="354" y="218"/>
                  <a:pt x="354" y="218"/>
                </a:cubicBezTo>
                <a:cubicBezTo>
                  <a:pt x="354" y="218"/>
                  <a:pt x="354" y="218"/>
                  <a:pt x="354" y="218"/>
                </a:cubicBezTo>
                <a:cubicBezTo>
                  <a:pt x="354" y="218"/>
                  <a:pt x="354" y="218"/>
                  <a:pt x="354" y="218"/>
                </a:cubicBezTo>
                <a:cubicBezTo>
                  <a:pt x="354" y="218"/>
                  <a:pt x="354" y="217"/>
                  <a:pt x="353" y="217"/>
                </a:cubicBezTo>
                <a:cubicBezTo>
                  <a:pt x="353" y="217"/>
                  <a:pt x="353" y="217"/>
                  <a:pt x="353" y="217"/>
                </a:cubicBezTo>
                <a:cubicBezTo>
                  <a:pt x="353" y="217"/>
                  <a:pt x="352" y="217"/>
                  <a:pt x="351" y="216"/>
                </a:cubicBezTo>
                <a:cubicBezTo>
                  <a:pt x="351" y="216"/>
                  <a:pt x="351" y="216"/>
                  <a:pt x="351" y="216"/>
                </a:cubicBezTo>
                <a:cubicBezTo>
                  <a:pt x="349" y="215"/>
                  <a:pt x="347" y="213"/>
                  <a:pt x="343" y="211"/>
                </a:cubicBezTo>
                <a:cubicBezTo>
                  <a:pt x="343" y="211"/>
                  <a:pt x="343" y="211"/>
                  <a:pt x="343" y="211"/>
                </a:cubicBezTo>
                <a:cubicBezTo>
                  <a:pt x="336" y="207"/>
                  <a:pt x="326" y="201"/>
                  <a:pt x="313" y="193"/>
                </a:cubicBezTo>
                <a:cubicBezTo>
                  <a:pt x="313" y="193"/>
                  <a:pt x="313" y="193"/>
                  <a:pt x="313" y="193"/>
                </a:cubicBezTo>
                <a:cubicBezTo>
                  <a:pt x="288" y="178"/>
                  <a:pt x="254" y="157"/>
                  <a:pt x="217" y="135"/>
                </a:cubicBezTo>
                <a:cubicBezTo>
                  <a:pt x="217" y="135"/>
                  <a:pt x="217" y="135"/>
                  <a:pt x="217" y="135"/>
                </a:cubicBezTo>
                <a:cubicBezTo>
                  <a:pt x="174" y="110"/>
                  <a:pt x="128" y="82"/>
                  <a:pt x="89" y="60"/>
                </a:cubicBezTo>
                <a:cubicBezTo>
                  <a:pt x="89" y="60"/>
                  <a:pt x="89" y="60"/>
                  <a:pt x="89" y="60"/>
                </a:cubicBezTo>
                <a:cubicBezTo>
                  <a:pt x="106" y="70"/>
                  <a:pt x="124" y="81"/>
                  <a:pt x="143" y="92"/>
                </a:cubicBezTo>
                <a:cubicBezTo>
                  <a:pt x="143" y="92"/>
                  <a:pt x="143" y="92"/>
                  <a:pt x="143" y="92"/>
                </a:cubicBezTo>
                <a:cubicBezTo>
                  <a:pt x="217" y="136"/>
                  <a:pt x="299" y="185"/>
                  <a:pt x="338" y="211"/>
                </a:cubicBezTo>
                <a:cubicBezTo>
                  <a:pt x="338" y="211"/>
                  <a:pt x="338" y="211"/>
                  <a:pt x="338" y="211"/>
                </a:cubicBezTo>
                <a:cubicBezTo>
                  <a:pt x="350" y="218"/>
                  <a:pt x="357" y="223"/>
                  <a:pt x="360" y="226"/>
                </a:cubicBezTo>
                <a:cubicBezTo>
                  <a:pt x="360" y="226"/>
                  <a:pt x="360" y="226"/>
                  <a:pt x="360" y="226"/>
                </a:cubicBezTo>
                <a:cubicBezTo>
                  <a:pt x="361" y="227"/>
                  <a:pt x="362" y="228"/>
                  <a:pt x="362" y="231"/>
                </a:cubicBezTo>
                <a:cubicBezTo>
                  <a:pt x="362" y="231"/>
                  <a:pt x="362" y="231"/>
                  <a:pt x="362" y="231"/>
                </a:cubicBezTo>
                <a:cubicBezTo>
                  <a:pt x="362" y="231"/>
                  <a:pt x="362" y="232"/>
                  <a:pt x="361" y="233"/>
                </a:cubicBezTo>
                <a:cubicBezTo>
                  <a:pt x="361" y="233"/>
                  <a:pt x="361" y="233"/>
                  <a:pt x="361" y="233"/>
                </a:cubicBezTo>
                <a:cubicBezTo>
                  <a:pt x="360" y="235"/>
                  <a:pt x="358" y="235"/>
                  <a:pt x="357" y="235"/>
                </a:cubicBezTo>
                <a:cubicBezTo>
                  <a:pt x="357" y="235"/>
                  <a:pt x="357" y="235"/>
                  <a:pt x="357" y="235"/>
                </a:cubicBezTo>
                <a:cubicBezTo>
                  <a:pt x="355" y="235"/>
                  <a:pt x="354" y="234"/>
                  <a:pt x="351" y="233"/>
                </a:cubicBezTo>
                <a:cubicBezTo>
                  <a:pt x="351" y="233"/>
                  <a:pt x="351" y="233"/>
                  <a:pt x="351" y="233"/>
                </a:cubicBezTo>
                <a:cubicBezTo>
                  <a:pt x="356" y="236"/>
                  <a:pt x="356" y="236"/>
                  <a:pt x="356" y="236"/>
                </a:cubicBezTo>
                <a:cubicBezTo>
                  <a:pt x="357" y="237"/>
                  <a:pt x="358" y="240"/>
                  <a:pt x="357" y="241"/>
                </a:cubicBezTo>
                <a:cubicBezTo>
                  <a:pt x="357" y="241"/>
                  <a:pt x="357" y="241"/>
                  <a:pt x="357" y="241"/>
                </a:cubicBezTo>
                <a:cubicBezTo>
                  <a:pt x="356" y="243"/>
                  <a:pt x="353" y="244"/>
                  <a:pt x="352" y="243"/>
                </a:cubicBezTo>
                <a:cubicBezTo>
                  <a:pt x="352" y="243"/>
                  <a:pt x="352" y="243"/>
                  <a:pt x="352" y="243"/>
                </a:cubicBezTo>
                <a:cubicBezTo>
                  <a:pt x="176" y="142"/>
                  <a:pt x="176" y="142"/>
                  <a:pt x="176" y="142"/>
                </a:cubicBezTo>
                <a:cubicBezTo>
                  <a:pt x="356" y="254"/>
                  <a:pt x="356" y="254"/>
                  <a:pt x="356" y="254"/>
                </a:cubicBezTo>
                <a:cubicBezTo>
                  <a:pt x="357" y="255"/>
                  <a:pt x="357" y="256"/>
                  <a:pt x="357" y="257"/>
                </a:cubicBezTo>
                <a:cubicBezTo>
                  <a:pt x="357" y="257"/>
                  <a:pt x="357" y="257"/>
                  <a:pt x="357" y="257"/>
                </a:cubicBezTo>
                <a:cubicBezTo>
                  <a:pt x="357" y="258"/>
                  <a:pt x="357" y="259"/>
                  <a:pt x="356" y="260"/>
                </a:cubicBezTo>
                <a:cubicBezTo>
                  <a:pt x="356" y="260"/>
                  <a:pt x="356" y="260"/>
                  <a:pt x="356" y="260"/>
                </a:cubicBezTo>
                <a:cubicBezTo>
                  <a:pt x="355" y="261"/>
                  <a:pt x="354" y="261"/>
                  <a:pt x="353" y="261"/>
                </a:cubicBezTo>
                <a:cubicBezTo>
                  <a:pt x="353" y="261"/>
                  <a:pt x="353" y="261"/>
                  <a:pt x="353" y="261"/>
                </a:cubicBezTo>
                <a:cubicBezTo>
                  <a:pt x="351" y="261"/>
                  <a:pt x="350" y="260"/>
                  <a:pt x="347" y="259"/>
                </a:cubicBezTo>
                <a:cubicBezTo>
                  <a:pt x="347" y="259"/>
                  <a:pt x="347" y="259"/>
                  <a:pt x="347" y="259"/>
                </a:cubicBezTo>
                <a:cubicBezTo>
                  <a:pt x="345" y="258"/>
                  <a:pt x="342" y="256"/>
                  <a:pt x="338" y="254"/>
                </a:cubicBezTo>
                <a:cubicBezTo>
                  <a:pt x="338" y="254"/>
                  <a:pt x="338" y="254"/>
                  <a:pt x="338" y="254"/>
                </a:cubicBezTo>
                <a:cubicBezTo>
                  <a:pt x="331" y="250"/>
                  <a:pt x="320" y="244"/>
                  <a:pt x="308" y="237"/>
                </a:cubicBezTo>
                <a:cubicBezTo>
                  <a:pt x="308" y="237"/>
                  <a:pt x="308" y="237"/>
                  <a:pt x="308" y="237"/>
                </a:cubicBezTo>
                <a:cubicBezTo>
                  <a:pt x="283" y="223"/>
                  <a:pt x="249" y="203"/>
                  <a:pt x="214" y="182"/>
                </a:cubicBezTo>
                <a:cubicBezTo>
                  <a:pt x="214" y="182"/>
                  <a:pt x="214" y="182"/>
                  <a:pt x="214" y="182"/>
                </a:cubicBezTo>
                <a:cubicBezTo>
                  <a:pt x="184" y="164"/>
                  <a:pt x="152" y="145"/>
                  <a:pt x="123" y="128"/>
                </a:cubicBezTo>
                <a:cubicBezTo>
                  <a:pt x="123" y="128"/>
                  <a:pt x="123" y="128"/>
                  <a:pt x="123" y="128"/>
                </a:cubicBezTo>
                <a:cubicBezTo>
                  <a:pt x="355" y="273"/>
                  <a:pt x="355" y="273"/>
                  <a:pt x="355" y="273"/>
                </a:cubicBezTo>
                <a:cubicBezTo>
                  <a:pt x="355" y="273"/>
                  <a:pt x="355" y="273"/>
                  <a:pt x="355" y="273"/>
                </a:cubicBezTo>
                <a:cubicBezTo>
                  <a:pt x="355" y="273"/>
                  <a:pt x="355" y="273"/>
                  <a:pt x="355" y="273"/>
                </a:cubicBezTo>
                <a:cubicBezTo>
                  <a:pt x="355" y="273"/>
                  <a:pt x="355" y="273"/>
                  <a:pt x="355" y="273"/>
                </a:cubicBezTo>
                <a:cubicBezTo>
                  <a:pt x="355" y="273"/>
                  <a:pt x="355" y="273"/>
                  <a:pt x="355" y="273"/>
                </a:cubicBezTo>
                <a:cubicBezTo>
                  <a:pt x="355" y="273"/>
                  <a:pt x="355" y="273"/>
                  <a:pt x="355" y="273"/>
                </a:cubicBezTo>
                <a:cubicBezTo>
                  <a:pt x="355" y="273"/>
                  <a:pt x="355" y="273"/>
                  <a:pt x="355" y="273"/>
                </a:cubicBezTo>
                <a:cubicBezTo>
                  <a:pt x="357" y="274"/>
                  <a:pt x="357" y="274"/>
                  <a:pt x="357" y="274"/>
                </a:cubicBezTo>
                <a:cubicBezTo>
                  <a:pt x="357" y="274"/>
                  <a:pt x="357" y="274"/>
                  <a:pt x="357" y="274"/>
                </a:cubicBezTo>
                <a:cubicBezTo>
                  <a:pt x="358" y="276"/>
                  <a:pt x="357" y="278"/>
                  <a:pt x="356" y="279"/>
                </a:cubicBezTo>
                <a:cubicBezTo>
                  <a:pt x="356" y="279"/>
                  <a:pt x="356" y="279"/>
                  <a:pt x="356" y="279"/>
                </a:cubicBezTo>
                <a:cubicBezTo>
                  <a:pt x="355" y="280"/>
                  <a:pt x="354" y="280"/>
                  <a:pt x="353" y="280"/>
                </a:cubicBezTo>
                <a:cubicBezTo>
                  <a:pt x="353" y="280"/>
                  <a:pt x="353" y="280"/>
                  <a:pt x="353" y="280"/>
                </a:cubicBezTo>
                <a:cubicBezTo>
                  <a:pt x="353" y="280"/>
                  <a:pt x="353" y="280"/>
                  <a:pt x="353" y="280"/>
                </a:cubicBezTo>
                <a:cubicBezTo>
                  <a:pt x="353" y="280"/>
                  <a:pt x="353" y="280"/>
                  <a:pt x="353" y="280"/>
                </a:cubicBezTo>
                <a:cubicBezTo>
                  <a:pt x="353" y="280"/>
                  <a:pt x="353" y="280"/>
                  <a:pt x="352" y="280"/>
                </a:cubicBezTo>
                <a:cubicBezTo>
                  <a:pt x="352" y="280"/>
                  <a:pt x="352" y="280"/>
                  <a:pt x="352" y="280"/>
                </a:cubicBezTo>
                <a:cubicBezTo>
                  <a:pt x="352" y="280"/>
                  <a:pt x="352" y="280"/>
                  <a:pt x="352" y="280"/>
                </a:cubicBezTo>
                <a:cubicBezTo>
                  <a:pt x="352" y="280"/>
                  <a:pt x="352" y="280"/>
                  <a:pt x="352" y="280"/>
                </a:cubicBezTo>
                <a:cubicBezTo>
                  <a:pt x="352" y="280"/>
                  <a:pt x="352" y="280"/>
                  <a:pt x="352" y="280"/>
                </a:cubicBezTo>
                <a:cubicBezTo>
                  <a:pt x="352" y="280"/>
                  <a:pt x="352" y="280"/>
                  <a:pt x="352" y="280"/>
                </a:cubicBezTo>
                <a:cubicBezTo>
                  <a:pt x="352" y="280"/>
                  <a:pt x="352" y="280"/>
                  <a:pt x="352" y="280"/>
                </a:cubicBezTo>
                <a:cubicBezTo>
                  <a:pt x="352" y="280"/>
                  <a:pt x="352" y="280"/>
                  <a:pt x="352" y="280"/>
                </a:cubicBezTo>
                <a:cubicBezTo>
                  <a:pt x="351" y="280"/>
                  <a:pt x="351" y="280"/>
                  <a:pt x="351" y="279"/>
                </a:cubicBezTo>
                <a:cubicBezTo>
                  <a:pt x="351" y="279"/>
                  <a:pt x="351" y="279"/>
                  <a:pt x="351" y="279"/>
                </a:cubicBezTo>
                <a:cubicBezTo>
                  <a:pt x="351" y="279"/>
                  <a:pt x="350" y="279"/>
                  <a:pt x="349" y="279"/>
                </a:cubicBezTo>
                <a:cubicBezTo>
                  <a:pt x="349" y="279"/>
                  <a:pt x="349" y="279"/>
                  <a:pt x="349" y="279"/>
                </a:cubicBezTo>
                <a:cubicBezTo>
                  <a:pt x="348" y="278"/>
                  <a:pt x="346" y="277"/>
                  <a:pt x="343" y="275"/>
                </a:cubicBezTo>
                <a:cubicBezTo>
                  <a:pt x="343" y="275"/>
                  <a:pt x="343" y="275"/>
                  <a:pt x="343" y="275"/>
                </a:cubicBezTo>
                <a:cubicBezTo>
                  <a:pt x="338" y="272"/>
                  <a:pt x="331" y="268"/>
                  <a:pt x="321" y="262"/>
                </a:cubicBezTo>
                <a:cubicBezTo>
                  <a:pt x="321" y="262"/>
                  <a:pt x="321" y="262"/>
                  <a:pt x="321" y="262"/>
                </a:cubicBezTo>
                <a:cubicBezTo>
                  <a:pt x="305" y="253"/>
                  <a:pt x="282" y="240"/>
                  <a:pt x="257" y="225"/>
                </a:cubicBezTo>
                <a:cubicBezTo>
                  <a:pt x="257" y="225"/>
                  <a:pt x="257" y="225"/>
                  <a:pt x="257" y="225"/>
                </a:cubicBezTo>
                <a:cubicBezTo>
                  <a:pt x="289" y="244"/>
                  <a:pt x="317" y="261"/>
                  <a:pt x="335" y="273"/>
                </a:cubicBezTo>
                <a:cubicBezTo>
                  <a:pt x="335" y="273"/>
                  <a:pt x="335" y="273"/>
                  <a:pt x="335" y="273"/>
                </a:cubicBezTo>
                <a:cubicBezTo>
                  <a:pt x="346" y="281"/>
                  <a:pt x="353" y="286"/>
                  <a:pt x="356" y="290"/>
                </a:cubicBezTo>
                <a:cubicBezTo>
                  <a:pt x="356" y="290"/>
                  <a:pt x="356" y="290"/>
                  <a:pt x="356" y="290"/>
                </a:cubicBezTo>
                <a:cubicBezTo>
                  <a:pt x="357" y="291"/>
                  <a:pt x="358" y="292"/>
                  <a:pt x="358" y="294"/>
                </a:cubicBezTo>
                <a:cubicBezTo>
                  <a:pt x="358" y="294"/>
                  <a:pt x="358" y="294"/>
                  <a:pt x="358" y="294"/>
                </a:cubicBezTo>
                <a:cubicBezTo>
                  <a:pt x="358" y="295"/>
                  <a:pt x="358" y="296"/>
                  <a:pt x="357" y="297"/>
                </a:cubicBezTo>
                <a:cubicBezTo>
                  <a:pt x="357" y="297"/>
                  <a:pt x="357" y="297"/>
                  <a:pt x="357" y="297"/>
                </a:cubicBezTo>
                <a:cubicBezTo>
                  <a:pt x="356" y="298"/>
                  <a:pt x="354" y="299"/>
                  <a:pt x="352" y="298"/>
                </a:cubicBezTo>
                <a:cubicBezTo>
                  <a:pt x="352" y="298"/>
                  <a:pt x="352" y="298"/>
                  <a:pt x="352" y="298"/>
                </a:cubicBezTo>
                <a:cubicBezTo>
                  <a:pt x="337" y="289"/>
                  <a:pt x="337" y="289"/>
                  <a:pt x="337" y="289"/>
                </a:cubicBezTo>
                <a:cubicBezTo>
                  <a:pt x="338" y="289"/>
                  <a:pt x="338" y="290"/>
                  <a:pt x="338" y="290"/>
                </a:cubicBezTo>
                <a:cubicBezTo>
                  <a:pt x="338" y="290"/>
                  <a:pt x="338" y="290"/>
                  <a:pt x="338" y="290"/>
                </a:cubicBezTo>
                <a:cubicBezTo>
                  <a:pt x="350" y="297"/>
                  <a:pt x="357" y="303"/>
                  <a:pt x="360" y="307"/>
                </a:cubicBezTo>
                <a:cubicBezTo>
                  <a:pt x="360" y="307"/>
                  <a:pt x="360" y="307"/>
                  <a:pt x="360" y="307"/>
                </a:cubicBezTo>
                <a:cubicBezTo>
                  <a:pt x="361" y="308"/>
                  <a:pt x="362" y="309"/>
                  <a:pt x="362" y="311"/>
                </a:cubicBezTo>
                <a:cubicBezTo>
                  <a:pt x="362" y="311"/>
                  <a:pt x="362" y="311"/>
                  <a:pt x="362" y="311"/>
                </a:cubicBezTo>
                <a:cubicBezTo>
                  <a:pt x="362" y="312"/>
                  <a:pt x="362" y="312"/>
                  <a:pt x="362" y="313"/>
                </a:cubicBezTo>
                <a:cubicBezTo>
                  <a:pt x="362" y="313"/>
                  <a:pt x="362" y="313"/>
                  <a:pt x="362" y="313"/>
                </a:cubicBezTo>
                <a:cubicBezTo>
                  <a:pt x="361" y="314"/>
                  <a:pt x="360" y="315"/>
                  <a:pt x="359" y="315"/>
                </a:cubicBezTo>
                <a:cubicBezTo>
                  <a:pt x="359" y="315"/>
                  <a:pt x="359" y="315"/>
                  <a:pt x="359" y="315"/>
                </a:cubicBezTo>
                <a:cubicBezTo>
                  <a:pt x="358" y="315"/>
                  <a:pt x="357" y="315"/>
                  <a:pt x="356" y="315"/>
                </a:cubicBezTo>
                <a:cubicBezTo>
                  <a:pt x="356" y="315"/>
                  <a:pt x="356" y="315"/>
                  <a:pt x="356" y="315"/>
                </a:cubicBezTo>
                <a:cubicBezTo>
                  <a:pt x="356" y="314"/>
                  <a:pt x="338" y="304"/>
                  <a:pt x="310" y="287"/>
                </a:cubicBezTo>
                <a:cubicBezTo>
                  <a:pt x="310" y="287"/>
                  <a:pt x="310" y="287"/>
                  <a:pt x="310" y="287"/>
                </a:cubicBezTo>
                <a:cubicBezTo>
                  <a:pt x="283" y="270"/>
                  <a:pt x="245" y="247"/>
                  <a:pt x="206" y="224"/>
                </a:cubicBezTo>
                <a:cubicBezTo>
                  <a:pt x="206" y="224"/>
                  <a:pt x="206" y="224"/>
                  <a:pt x="206" y="224"/>
                </a:cubicBezTo>
                <a:cubicBezTo>
                  <a:pt x="146" y="188"/>
                  <a:pt x="82" y="151"/>
                  <a:pt x="43" y="131"/>
                </a:cubicBezTo>
                <a:cubicBezTo>
                  <a:pt x="43" y="131"/>
                  <a:pt x="43" y="131"/>
                  <a:pt x="43" y="131"/>
                </a:cubicBezTo>
                <a:cubicBezTo>
                  <a:pt x="43" y="131"/>
                  <a:pt x="43" y="131"/>
                  <a:pt x="43" y="131"/>
                </a:cubicBezTo>
                <a:cubicBezTo>
                  <a:pt x="43" y="131"/>
                  <a:pt x="43" y="131"/>
                  <a:pt x="43" y="131"/>
                </a:cubicBezTo>
                <a:cubicBezTo>
                  <a:pt x="63" y="143"/>
                  <a:pt x="91" y="161"/>
                  <a:pt x="121" y="180"/>
                </a:cubicBezTo>
                <a:cubicBezTo>
                  <a:pt x="121" y="180"/>
                  <a:pt x="121" y="180"/>
                  <a:pt x="121" y="180"/>
                </a:cubicBezTo>
                <a:cubicBezTo>
                  <a:pt x="183" y="218"/>
                  <a:pt x="256" y="263"/>
                  <a:pt x="305" y="293"/>
                </a:cubicBezTo>
                <a:cubicBezTo>
                  <a:pt x="305" y="293"/>
                  <a:pt x="305" y="293"/>
                  <a:pt x="305" y="293"/>
                </a:cubicBezTo>
                <a:cubicBezTo>
                  <a:pt x="336" y="312"/>
                  <a:pt x="357" y="324"/>
                  <a:pt x="359" y="326"/>
                </a:cubicBezTo>
                <a:cubicBezTo>
                  <a:pt x="359" y="326"/>
                  <a:pt x="359" y="326"/>
                  <a:pt x="359" y="326"/>
                </a:cubicBezTo>
                <a:cubicBezTo>
                  <a:pt x="360" y="326"/>
                  <a:pt x="360" y="327"/>
                  <a:pt x="360" y="327"/>
                </a:cubicBezTo>
                <a:cubicBezTo>
                  <a:pt x="360" y="327"/>
                  <a:pt x="360" y="327"/>
                  <a:pt x="360" y="327"/>
                </a:cubicBezTo>
                <a:cubicBezTo>
                  <a:pt x="362" y="328"/>
                  <a:pt x="362" y="330"/>
                  <a:pt x="360" y="332"/>
                </a:cubicBezTo>
                <a:cubicBezTo>
                  <a:pt x="360" y="332"/>
                  <a:pt x="360" y="332"/>
                  <a:pt x="360" y="332"/>
                </a:cubicBezTo>
                <a:cubicBezTo>
                  <a:pt x="360" y="333"/>
                  <a:pt x="358" y="333"/>
                  <a:pt x="357" y="333"/>
                </a:cubicBezTo>
                <a:cubicBezTo>
                  <a:pt x="357" y="333"/>
                  <a:pt x="357" y="333"/>
                  <a:pt x="357" y="333"/>
                </a:cubicBezTo>
                <a:cubicBezTo>
                  <a:pt x="356" y="333"/>
                  <a:pt x="356" y="333"/>
                  <a:pt x="356" y="333"/>
                </a:cubicBezTo>
                <a:cubicBezTo>
                  <a:pt x="356" y="333"/>
                  <a:pt x="356" y="333"/>
                  <a:pt x="356" y="333"/>
                </a:cubicBezTo>
                <a:cubicBezTo>
                  <a:pt x="356" y="333"/>
                  <a:pt x="356" y="333"/>
                  <a:pt x="356" y="333"/>
                </a:cubicBezTo>
                <a:cubicBezTo>
                  <a:pt x="356" y="333"/>
                  <a:pt x="356" y="333"/>
                  <a:pt x="356" y="333"/>
                </a:cubicBezTo>
                <a:cubicBezTo>
                  <a:pt x="356" y="333"/>
                  <a:pt x="356" y="333"/>
                  <a:pt x="355" y="333"/>
                </a:cubicBezTo>
                <a:cubicBezTo>
                  <a:pt x="355" y="333"/>
                  <a:pt x="355" y="333"/>
                  <a:pt x="355" y="333"/>
                </a:cubicBezTo>
                <a:cubicBezTo>
                  <a:pt x="355" y="333"/>
                  <a:pt x="355" y="333"/>
                  <a:pt x="355" y="333"/>
                </a:cubicBezTo>
                <a:cubicBezTo>
                  <a:pt x="355" y="333"/>
                  <a:pt x="355" y="333"/>
                  <a:pt x="355" y="333"/>
                </a:cubicBezTo>
                <a:cubicBezTo>
                  <a:pt x="355" y="332"/>
                  <a:pt x="355" y="332"/>
                  <a:pt x="355" y="332"/>
                </a:cubicBezTo>
                <a:cubicBezTo>
                  <a:pt x="355" y="332"/>
                  <a:pt x="355" y="332"/>
                  <a:pt x="355" y="332"/>
                </a:cubicBezTo>
                <a:cubicBezTo>
                  <a:pt x="354" y="332"/>
                  <a:pt x="353" y="331"/>
                  <a:pt x="352" y="330"/>
                </a:cubicBezTo>
                <a:cubicBezTo>
                  <a:pt x="352" y="330"/>
                  <a:pt x="352" y="330"/>
                  <a:pt x="352" y="330"/>
                </a:cubicBezTo>
                <a:cubicBezTo>
                  <a:pt x="349" y="329"/>
                  <a:pt x="345" y="327"/>
                  <a:pt x="340" y="324"/>
                </a:cubicBezTo>
                <a:cubicBezTo>
                  <a:pt x="340" y="324"/>
                  <a:pt x="340" y="324"/>
                  <a:pt x="340" y="324"/>
                </a:cubicBezTo>
                <a:cubicBezTo>
                  <a:pt x="330" y="318"/>
                  <a:pt x="317" y="311"/>
                  <a:pt x="300" y="301"/>
                </a:cubicBezTo>
                <a:cubicBezTo>
                  <a:pt x="300" y="301"/>
                  <a:pt x="300" y="301"/>
                  <a:pt x="300" y="301"/>
                </a:cubicBezTo>
                <a:cubicBezTo>
                  <a:pt x="267" y="282"/>
                  <a:pt x="223" y="257"/>
                  <a:pt x="179" y="232"/>
                </a:cubicBezTo>
                <a:cubicBezTo>
                  <a:pt x="179" y="232"/>
                  <a:pt x="179" y="232"/>
                  <a:pt x="179" y="232"/>
                </a:cubicBezTo>
                <a:cubicBezTo>
                  <a:pt x="166" y="224"/>
                  <a:pt x="153" y="217"/>
                  <a:pt x="140" y="210"/>
                </a:cubicBezTo>
                <a:cubicBezTo>
                  <a:pt x="140" y="210"/>
                  <a:pt x="140" y="210"/>
                  <a:pt x="140" y="210"/>
                </a:cubicBezTo>
                <a:cubicBezTo>
                  <a:pt x="198" y="245"/>
                  <a:pt x="261" y="285"/>
                  <a:pt x="306" y="312"/>
                </a:cubicBezTo>
                <a:cubicBezTo>
                  <a:pt x="306" y="312"/>
                  <a:pt x="306" y="312"/>
                  <a:pt x="306" y="312"/>
                </a:cubicBezTo>
                <a:cubicBezTo>
                  <a:pt x="339" y="332"/>
                  <a:pt x="361" y="346"/>
                  <a:pt x="361" y="346"/>
                </a:cubicBezTo>
                <a:cubicBezTo>
                  <a:pt x="361" y="346"/>
                  <a:pt x="361" y="346"/>
                  <a:pt x="361" y="346"/>
                </a:cubicBezTo>
                <a:cubicBezTo>
                  <a:pt x="363" y="347"/>
                  <a:pt x="363" y="349"/>
                  <a:pt x="362" y="351"/>
                </a:cubicBezTo>
                <a:cubicBezTo>
                  <a:pt x="362" y="351"/>
                  <a:pt x="362" y="351"/>
                  <a:pt x="362" y="351"/>
                </a:cubicBezTo>
                <a:cubicBezTo>
                  <a:pt x="361" y="353"/>
                  <a:pt x="359" y="353"/>
                  <a:pt x="357" y="352"/>
                </a:cubicBezTo>
                <a:cubicBezTo>
                  <a:pt x="357" y="352"/>
                  <a:pt x="357" y="352"/>
                  <a:pt x="357" y="352"/>
                </a:cubicBezTo>
                <a:cubicBezTo>
                  <a:pt x="79" y="190"/>
                  <a:pt x="79" y="190"/>
                  <a:pt x="79" y="190"/>
                </a:cubicBezTo>
                <a:cubicBezTo>
                  <a:pt x="90" y="197"/>
                  <a:pt x="101" y="204"/>
                  <a:pt x="114" y="212"/>
                </a:cubicBezTo>
                <a:cubicBezTo>
                  <a:pt x="114" y="212"/>
                  <a:pt x="114" y="212"/>
                  <a:pt x="114" y="212"/>
                </a:cubicBezTo>
                <a:cubicBezTo>
                  <a:pt x="146" y="232"/>
                  <a:pt x="182" y="254"/>
                  <a:pt x="216" y="274"/>
                </a:cubicBezTo>
                <a:cubicBezTo>
                  <a:pt x="216" y="274"/>
                  <a:pt x="216" y="274"/>
                  <a:pt x="216" y="274"/>
                </a:cubicBezTo>
                <a:cubicBezTo>
                  <a:pt x="282" y="313"/>
                  <a:pt x="339" y="347"/>
                  <a:pt x="339" y="347"/>
                </a:cubicBezTo>
                <a:cubicBezTo>
                  <a:pt x="339" y="347"/>
                  <a:pt x="339" y="347"/>
                  <a:pt x="339" y="347"/>
                </a:cubicBezTo>
                <a:cubicBezTo>
                  <a:pt x="340" y="347"/>
                  <a:pt x="340" y="348"/>
                  <a:pt x="341" y="349"/>
                </a:cubicBezTo>
                <a:cubicBezTo>
                  <a:pt x="341" y="349"/>
                  <a:pt x="341" y="349"/>
                  <a:pt x="341" y="349"/>
                </a:cubicBezTo>
                <a:cubicBezTo>
                  <a:pt x="341" y="349"/>
                  <a:pt x="341" y="349"/>
                  <a:pt x="341" y="349"/>
                </a:cubicBezTo>
                <a:cubicBezTo>
                  <a:pt x="341" y="349"/>
                  <a:pt x="341" y="349"/>
                  <a:pt x="341" y="349"/>
                </a:cubicBezTo>
                <a:cubicBezTo>
                  <a:pt x="341" y="349"/>
                  <a:pt x="341" y="349"/>
                  <a:pt x="341" y="349"/>
                </a:cubicBezTo>
                <a:cubicBezTo>
                  <a:pt x="341" y="349"/>
                  <a:pt x="341" y="349"/>
                  <a:pt x="341" y="349"/>
                </a:cubicBezTo>
                <a:cubicBezTo>
                  <a:pt x="341" y="349"/>
                  <a:pt x="341" y="349"/>
                  <a:pt x="341" y="349"/>
                </a:cubicBezTo>
                <a:cubicBezTo>
                  <a:pt x="341" y="349"/>
                  <a:pt x="341" y="349"/>
                  <a:pt x="341" y="349"/>
                </a:cubicBezTo>
                <a:cubicBezTo>
                  <a:pt x="341" y="349"/>
                  <a:pt x="341" y="349"/>
                  <a:pt x="341" y="349"/>
                </a:cubicBezTo>
                <a:cubicBezTo>
                  <a:pt x="341" y="349"/>
                  <a:pt x="341" y="349"/>
                  <a:pt x="341" y="349"/>
                </a:cubicBezTo>
                <a:cubicBezTo>
                  <a:pt x="341" y="349"/>
                  <a:pt x="341" y="349"/>
                  <a:pt x="341" y="349"/>
                </a:cubicBezTo>
                <a:cubicBezTo>
                  <a:pt x="341" y="349"/>
                  <a:pt x="341" y="349"/>
                  <a:pt x="341" y="349"/>
                </a:cubicBezTo>
                <a:cubicBezTo>
                  <a:pt x="341" y="349"/>
                  <a:pt x="341" y="349"/>
                  <a:pt x="341" y="350"/>
                </a:cubicBezTo>
                <a:cubicBezTo>
                  <a:pt x="341" y="350"/>
                  <a:pt x="341" y="350"/>
                  <a:pt x="341" y="350"/>
                </a:cubicBezTo>
                <a:cubicBezTo>
                  <a:pt x="341" y="350"/>
                  <a:pt x="341" y="351"/>
                  <a:pt x="341" y="352"/>
                </a:cubicBezTo>
                <a:cubicBezTo>
                  <a:pt x="341" y="352"/>
                  <a:pt x="341" y="352"/>
                  <a:pt x="341" y="352"/>
                </a:cubicBezTo>
                <a:cubicBezTo>
                  <a:pt x="341" y="352"/>
                  <a:pt x="341" y="352"/>
                  <a:pt x="341" y="352"/>
                </a:cubicBezTo>
                <a:cubicBezTo>
                  <a:pt x="341" y="352"/>
                  <a:pt x="341" y="352"/>
                  <a:pt x="341" y="352"/>
                </a:cubicBezTo>
                <a:cubicBezTo>
                  <a:pt x="341" y="352"/>
                  <a:pt x="341" y="352"/>
                  <a:pt x="341" y="352"/>
                </a:cubicBezTo>
                <a:cubicBezTo>
                  <a:pt x="341" y="352"/>
                  <a:pt x="341" y="352"/>
                  <a:pt x="341" y="352"/>
                </a:cubicBezTo>
                <a:cubicBezTo>
                  <a:pt x="341" y="352"/>
                  <a:pt x="341" y="352"/>
                  <a:pt x="341" y="352"/>
                </a:cubicBezTo>
                <a:cubicBezTo>
                  <a:pt x="341" y="352"/>
                  <a:pt x="341" y="352"/>
                  <a:pt x="341" y="352"/>
                </a:cubicBezTo>
                <a:cubicBezTo>
                  <a:pt x="341" y="352"/>
                  <a:pt x="341" y="352"/>
                  <a:pt x="340" y="352"/>
                </a:cubicBezTo>
                <a:cubicBezTo>
                  <a:pt x="340" y="352"/>
                  <a:pt x="340" y="352"/>
                  <a:pt x="340" y="352"/>
                </a:cubicBezTo>
                <a:cubicBezTo>
                  <a:pt x="340" y="352"/>
                  <a:pt x="340" y="352"/>
                  <a:pt x="340" y="352"/>
                </a:cubicBezTo>
                <a:cubicBezTo>
                  <a:pt x="340" y="352"/>
                  <a:pt x="340" y="352"/>
                  <a:pt x="340" y="352"/>
                </a:cubicBezTo>
                <a:cubicBezTo>
                  <a:pt x="340" y="352"/>
                  <a:pt x="340" y="352"/>
                  <a:pt x="340" y="352"/>
                </a:cubicBezTo>
                <a:cubicBezTo>
                  <a:pt x="340" y="352"/>
                  <a:pt x="340" y="352"/>
                  <a:pt x="340" y="352"/>
                </a:cubicBezTo>
                <a:cubicBezTo>
                  <a:pt x="340" y="352"/>
                  <a:pt x="340" y="352"/>
                  <a:pt x="340" y="352"/>
                </a:cubicBezTo>
                <a:cubicBezTo>
                  <a:pt x="340" y="352"/>
                  <a:pt x="340" y="352"/>
                  <a:pt x="340" y="352"/>
                </a:cubicBezTo>
                <a:cubicBezTo>
                  <a:pt x="340" y="352"/>
                  <a:pt x="340" y="352"/>
                  <a:pt x="340" y="352"/>
                </a:cubicBezTo>
                <a:cubicBezTo>
                  <a:pt x="340" y="352"/>
                  <a:pt x="340" y="352"/>
                  <a:pt x="340" y="352"/>
                </a:cubicBezTo>
                <a:cubicBezTo>
                  <a:pt x="340" y="352"/>
                  <a:pt x="340" y="352"/>
                  <a:pt x="340" y="352"/>
                </a:cubicBezTo>
                <a:cubicBezTo>
                  <a:pt x="340" y="352"/>
                  <a:pt x="340" y="352"/>
                  <a:pt x="340" y="352"/>
                </a:cubicBezTo>
                <a:cubicBezTo>
                  <a:pt x="340" y="352"/>
                  <a:pt x="340" y="352"/>
                  <a:pt x="340" y="352"/>
                </a:cubicBezTo>
                <a:cubicBezTo>
                  <a:pt x="340" y="352"/>
                  <a:pt x="340" y="352"/>
                  <a:pt x="340" y="352"/>
                </a:cubicBezTo>
                <a:cubicBezTo>
                  <a:pt x="340" y="353"/>
                  <a:pt x="339" y="353"/>
                  <a:pt x="338" y="354"/>
                </a:cubicBezTo>
                <a:cubicBezTo>
                  <a:pt x="338" y="354"/>
                  <a:pt x="338" y="354"/>
                  <a:pt x="338" y="354"/>
                </a:cubicBezTo>
                <a:cubicBezTo>
                  <a:pt x="338" y="354"/>
                  <a:pt x="338" y="354"/>
                  <a:pt x="338" y="354"/>
                </a:cubicBezTo>
                <a:cubicBezTo>
                  <a:pt x="338" y="354"/>
                  <a:pt x="338" y="354"/>
                  <a:pt x="338" y="354"/>
                </a:cubicBezTo>
                <a:cubicBezTo>
                  <a:pt x="338" y="354"/>
                  <a:pt x="338" y="354"/>
                  <a:pt x="338" y="354"/>
                </a:cubicBezTo>
                <a:cubicBezTo>
                  <a:pt x="338" y="354"/>
                  <a:pt x="338" y="354"/>
                  <a:pt x="338" y="354"/>
                </a:cubicBezTo>
                <a:cubicBezTo>
                  <a:pt x="337" y="354"/>
                  <a:pt x="336" y="354"/>
                  <a:pt x="335" y="353"/>
                </a:cubicBezTo>
                <a:cubicBezTo>
                  <a:pt x="335" y="353"/>
                  <a:pt x="335" y="353"/>
                  <a:pt x="335" y="353"/>
                </a:cubicBezTo>
                <a:cubicBezTo>
                  <a:pt x="335" y="353"/>
                  <a:pt x="321" y="345"/>
                  <a:pt x="299" y="332"/>
                </a:cubicBezTo>
                <a:cubicBezTo>
                  <a:pt x="299" y="332"/>
                  <a:pt x="299" y="332"/>
                  <a:pt x="299" y="332"/>
                </a:cubicBezTo>
                <a:cubicBezTo>
                  <a:pt x="299" y="332"/>
                  <a:pt x="300" y="332"/>
                  <a:pt x="300" y="333"/>
                </a:cubicBezTo>
                <a:cubicBezTo>
                  <a:pt x="300" y="333"/>
                  <a:pt x="300" y="333"/>
                  <a:pt x="300" y="333"/>
                </a:cubicBezTo>
                <a:cubicBezTo>
                  <a:pt x="310" y="339"/>
                  <a:pt x="316" y="344"/>
                  <a:pt x="319" y="347"/>
                </a:cubicBezTo>
                <a:cubicBezTo>
                  <a:pt x="319" y="347"/>
                  <a:pt x="319" y="347"/>
                  <a:pt x="319" y="347"/>
                </a:cubicBezTo>
                <a:cubicBezTo>
                  <a:pt x="320" y="348"/>
                  <a:pt x="321" y="348"/>
                  <a:pt x="321" y="351"/>
                </a:cubicBezTo>
                <a:cubicBezTo>
                  <a:pt x="321" y="351"/>
                  <a:pt x="321" y="351"/>
                  <a:pt x="321" y="351"/>
                </a:cubicBezTo>
                <a:cubicBezTo>
                  <a:pt x="321" y="351"/>
                  <a:pt x="321" y="352"/>
                  <a:pt x="320" y="353"/>
                </a:cubicBezTo>
                <a:cubicBezTo>
                  <a:pt x="320" y="353"/>
                  <a:pt x="320" y="353"/>
                  <a:pt x="320" y="353"/>
                </a:cubicBezTo>
                <a:cubicBezTo>
                  <a:pt x="320" y="353"/>
                  <a:pt x="320" y="353"/>
                  <a:pt x="320" y="353"/>
                </a:cubicBezTo>
                <a:cubicBezTo>
                  <a:pt x="319" y="355"/>
                  <a:pt x="317" y="355"/>
                  <a:pt x="316" y="355"/>
                </a:cubicBezTo>
                <a:cubicBezTo>
                  <a:pt x="316" y="355"/>
                  <a:pt x="316" y="355"/>
                  <a:pt x="316" y="355"/>
                </a:cubicBezTo>
                <a:cubicBezTo>
                  <a:pt x="312" y="355"/>
                  <a:pt x="308" y="352"/>
                  <a:pt x="301" y="349"/>
                </a:cubicBezTo>
                <a:close/>
                <a:moveTo>
                  <a:pt x="359" y="333"/>
                </a:moveTo>
                <a:cubicBezTo>
                  <a:pt x="359" y="333"/>
                  <a:pt x="359" y="333"/>
                  <a:pt x="359" y="333"/>
                </a:cubicBezTo>
                <a:cubicBezTo>
                  <a:pt x="359" y="333"/>
                  <a:pt x="359" y="333"/>
                  <a:pt x="359" y="333"/>
                </a:cubicBezTo>
                <a:cubicBezTo>
                  <a:pt x="359" y="333"/>
                  <a:pt x="359" y="333"/>
                  <a:pt x="359" y="333"/>
                </a:cubicBezTo>
                <a:close/>
                <a:moveTo>
                  <a:pt x="356" y="218"/>
                </a:moveTo>
                <a:cubicBezTo>
                  <a:pt x="356" y="218"/>
                  <a:pt x="356" y="218"/>
                  <a:pt x="356" y="218"/>
                </a:cubicBezTo>
                <a:cubicBezTo>
                  <a:pt x="356" y="218"/>
                  <a:pt x="356" y="218"/>
                  <a:pt x="356" y="218"/>
                </a:cubicBezTo>
                <a:cubicBezTo>
                  <a:pt x="356" y="218"/>
                  <a:pt x="355" y="218"/>
                  <a:pt x="355" y="218"/>
                </a:cubicBezTo>
                <a:cubicBezTo>
                  <a:pt x="355" y="218"/>
                  <a:pt x="355" y="218"/>
                  <a:pt x="355" y="218"/>
                </a:cubicBezTo>
                <a:cubicBezTo>
                  <a:pt x="355" y="218"/>
                  <a:pt x="355" y="218"/>
                  <a:pt x="355" y="218"/>
                </a:cubicBezTo>
                <a:cubicBezTo>
                  <a:pt x="356" y="218"/>
                  <a:pt x="356" y="218"/>
                  <a:pt x="356" y="218"/>
                </a:cubicBezTo>
                <a:close/>
                <a:moveTo>
                  <a:pt x="355" y="178"/>
                </a:moveTo>
                <a:cubicBezTo>
                  <a:pt x="355" y="178"/>
                  <a:pt x="355" y="178"/>
                  <a:pt x="355" y="178"/>
                </a:cubicBezTo>
                <a:cubicBezTo>
                  <a:pt x="355" y="178"/>
                  <a:pt x="355" y="178"/>
                  <a:pt x="355" y="178"/>
                </a:cubicBezTo>
                <a:cubicBezTo>
                  <a:pt x="355" y="178"/>
                  <a:pt x="355" y="178"/>
                  <a:pt x="355" y="178"/>
                </a:cubicBezTo>
                <a:close/>
                <a:moveTo>
                  <a:pt x="361" y="155"/>
                </a:moveTo>
                <a:cubicBezTo>
                  <a:pt x="361" y="155"/>
                  <a:pt x="361" y="155"/>
                  <a:pt x="361" y="155"/>
                </a:cubicBezTo>
                <a:cubicBezTo>
                  <a:pt x="361" y="155"/>
                  <a:pt x="361" y="155"/>
                  <a:pt x="361" y="155"/>
                </a:cubicBezTo>
                <a:cubicBezTo>
                  <a:pt x="361" y="155"/>
                  <a:pt x="361" y="155"/>
                  <a:pt x="361" y="155"/>
                </a:cubicBezTo>
                <a:close/>
                <a:moveTo>
                  <a:pt x="169" y="6"/>
                </a:moveTo>
                <a:cubicBezTo>
                  <a:pt x="169" y="6"/>
                  <a:pt x="169" y="6"/>
                  <a:pt x="169" y="7"/>
                </a:cubicBezTo>
                <a:cubicBezTo>
                  <a:pt x="169" y="7"/>
                  <a:pt x="169" y="7"/>
                  <a:pt x="169" y="7"/>
                </a:cubicBezTo>
                <a:cubicBezTo>
                  <a:pt x="169" y="7"/>
                  <a:pt x="169" y="7"/>
                  <a:pt x="169" y="7"/>
                </a:cubicBezTo>
                <a:cubicBezTo>
                  <a:pt x="169" y="7"/>
                  <a:pt x="169" y="7"/>
                  <a:pt x="169" y="7"/>
                </a:cubicBezTo>
                <a:cubicBezTo>
                  <a:pt x="169" y="7"/>
                  <a:pt x="169" y="7"/>
                  <a:pt x="169" y="6"/>
                </a:cubicBezTo>
                <a:close/>
                <a:moveTo>
                  <a:pt x="69" y="6"/>
                </a:moveTo>
                <a:cubicBezTo>
                  <a:pt x="69" y="6"/>
                  <a:pt x="69" y="6"/>
                  <a:pt x="69" y="6"/>
                </a:cubicBezTo>
                <a:cubicBezTo>
                  <a:pt x="69" y="6"/>
                  <a:pt x="69" y="6"/>
                  <a:pt x="69" y="6"/>
                </a:cubicBezTo>
                <a:cubicBezTo>
                  <a:pt x="69" y="6"/>
                  <a:pt x="69" y="6"/>
                  <a:pt x="69" y="6"/>
                </a:cubicBezTo>
                <a:cubicBezTo>
                  <a:pt x="69" y="6"/>
                  <a:pt x="69" y="6"/>
                  <a:pt x="69" y="6"/>
                </a:cubicBezTo>
                <a:cubicBezTo>
                  <a:pt x="69" y="6"/>
                  <a:pt x="69" y="6"/>
                  <a:pt x="69" y="6"/>
                </a:cubicBezTo>
                <a:close/>
              </a:path>
            </a:pathLst>
          </a:custGeom>
          <a:solidFill>
            <a:srgbClr val="5CC3E7"/>
          </a:solidFill>
          <a:ln>
            <a:noFill/>
          </a:ln>
        </p:spPr>
        <p:txBody>
          <a:bodyPr vert="horz" wrap="square" lIns="68580" tIns="34290" rIns="68580" bIns="34290" numCol="1" anchor="t" anchorCtr="0" compatLnSpc="1"/>
          <a:lstStyle/>
          <a:p>
            <a:endParaRPr lang="zh-CN" altLang="en-US" sz="1350"/>
          </a:p>
        </p:txBody>
      </p:sp>
      <p:sp>
        <p:nvSpPr>
          <p:cNvPr id="26" name="Freeform 9146"/>
          <p:cNvSpPr>
            <a:spLocks noEditPoints="1"/>
          </p:cNvSpPr>
          <p:nvPr/>
        </p:nvSpPr>
        <p:spPr bwMode="auto">
          <a:xfrm>
            <a:off x="4934887" y="7278565"/>
            <a:ext cx="1020366" cy="998935"/>
          </a:xfrm>
          <a:custGeom>
            <a:avLst/>
            <a:gdLst>
              <a:gd name="T0" fmla="*/ 293 w 363"/>
              <a:gd name="T1" fmla="*/ 349 h 355"/>
              <a:gd name="T2" fmla="*/ 242 w 363"/>
              <a:gd name="T3" fmla="*/ 341 h 355"/>
              <a:gd name="T4" fmla="*/ 196 w 363"/>
              <a:gd name="T5" fmla="*/ 342 h 355"/>
              <a:gd name="T6" fmla="*/ 178 w 363"/>
              <a:gd name="T7" fmla="*/ 351 h 355"/>
              <a:gd name="T8" fmla="*/ 152 w 363"/>
              <a:gd name="T9" fmla="*/ 348 h 355"/>
              <a:gd name="T10" fmla="*/ 112 w 363"/>
              <a:gd name="T11" fmla="*/ 344 h 355"/>
              <a:gd name="T12" fmla="*/ 61 w 363"/>
              <a:gd name="T13" fmla="*/ 343 h 355"/>
              <a:gd name="T14" fmla="*/ 37 w 363"/>
              <a:gd name="T15" fmla="*/ 355 h 355"/>
              <a:gd name="T16" fmla="*/ 8 w 363"/>
              <a:gd name="T17" fmla="*/ 337 h 355"/>
              <a:gd name="T18" fmla="*/ 7 w 363"/>
              <a:gd name="T19" fmla="*/ 331 h 355"/>
              <a:gd name="T20" fmla="*/ 4 w 363"/>
              <a:gd name="T21" fmla="*/ 314 h 355"/>
              <a:gd name="T22" fmla="*/ 6 w 363"/>
              <a:gd name="T23" fmla="*/ 283 h 355"/>
              <a:gd name="T24" fmla="*/ 3 w 363"/>
              <a:gd name="T25" fmla="*/ 255 h 355"/>
              <a:gd name="T26" fmla="*/ 6 w 363"/>
              <a:gd name="T27" fmla="*/ 234 h 355"/>
              <a:gd name="T28" fmla="*/ 7 w 363"/>
              <a:gd name="T29" fmla="*/ 221 h 355"/>
              <a:gd name="T30" fmla="*/ 6 w 363"/>
              <a:gd name="T31" fmla="*/ 198 h 355"/>
              <a:gd name="T32" fmla="*/ 5 w 363"/>
              <a:gd name="T33" fmla="*/ 188 h 355"/>
              <a:gd name="T34" fmla="*/ 10 w 363"/>
              <a:gd name="T35" fmla="*/ 172 h 355"/>
              <a:gd name="T36" fmla="*/ 2 w 363"/>
              <a:gd name="T37" fmla="*/ 156 h 355"/>
              <a:gd name="T38" fmla="*/ 4 w 363"/>
              <a:gd name="T39" fmla="*/ 132 h 355"/>
              <a:gd name="T40" fmla="*/ 7 w 363"/>
              <a:gd name="T41" fmla="*/ 115 h 355"/>
              <a:gd name="T42" fmla="*/ 3 w 363"/>
              <a:gd name="T43" fmla="*/ 88 h 355"/>
              <a:gd name="T44" fmla="*/ 27 w 363"/>
              <a:gd name="T45" fmla="*/ 84 h 355"/>
              <a:gd name="T46" fmla="*/ 11 w 363"/>
              <a:gd name="T47" fmla="*/ 39 h 355"/>
              <a:gd name="T48" fmla="*/ 6 w 363"/>
              <a:gd name="T49" fmla="*/ 26 h 355"/>
              <a:gd name="T50" fmla="*/ 5 w 363"/>
              <a:gd name="T51" fmla="*/ 22 h 355"/>
              <a:gd name="T52" fmla="*/ 5 w 363"/>
              <a:gd name="T53" fmla="*/ 21 h 355"/>
              <a:gd name="T54" fmla="*/ 336 w 363"/>
              <a:gd name="T55" fmla="*/ 218 h 355"/>
              <a:gd name="T56" fmla="*/ 2 w 363"/>
              <a:gd name="T57" fmla="*/ 7 h 355"/>
              <a:gd name="T58" fmla="*/ 47 w 363"/>
              <a:gd name="T59" fmla="*/ 10 h 355"/>
              <a:gd name="T60" fmla="*/ 128 w 363"/>
              <a:gd name="T61" fmla="*/ 44 h 355"/>
              <a:gd name="T62" fmla="*/ 69 w 363"/>
              <a:gd name="T63" fmla="*/ 5 h 355"/>
              <a:gd name="T64" fmla="*/ 229 w 363"/>
              <a:gd name="T65" fmla="*/ 76 h 355"/>
              <a:gd name="T66" fmla="*/ 142 w 363"/>
              <a:gd name="T67" fmla="*/ 7 h 355"/>
              <a:gd name="T68" fmla="*/ 169 w 363"/>
              <a:gd name="T69" fmla="*/ 7 h 355"/>
              <a:gd name="T70" fmla="*/ 168 w 363"/>
              <a:gd name="T71" fmla="*/ 4 h 355"/>
              <a:gd name="T72" fmla="*/ 203 w 363"/>
              <a:gd name="T73" fmla="*/ 17 h 355"/>
              <a:gd name="T74" fmla="*/ 244 w 363"/>
              <a:gd name="T75" fmla="*/ 5 h 355"/>
              <a:gd name="T76" fmla="*/ 297 w 363"/>
              <a:gd name="T77" fmla="*/ 2 h 355"/>
              <a:gd name="T78" fmla="*/ 323 w 363"/>
              <a:gd name="T79" fmla="*/ 1 h 355"/>
              <a:gd name="T80" fmla="*/ 359 w 363"/>
              <a:gd name="T81" fmla="*/ 27 h 355"/>
              <a:gd name="T82" fmla="*/ 350 w 363"/>
              <a:gd name="T83" fmla="*/ 42 h 355"/>
              <a:gd name="T84" fmla="*/ 302 w 363"/>
              <a:gd name="T85" fmla="*/ 36 h 355"/>
              <a:gd name="T86" fmla="*/ 360 w 363"/>
              <a:gd name="T87" fmla="*/ 102 h 355"/>
              <a:gd name="T88" fmla="*/ 359 w 363"/>
              <a:gd name="T89" fmla="*/ 117 h 355"/>
              <a:gd name="T90" fmla="*/ 360 w 363"/>
              <a:gd name="T91" fmla="*/ 141 h 355"/>
              <a:gd name="T92" fmla="*/ 361 w 363"/>
              <a:gd name="T93" fmla="*/ 155 h 355"/>
              <a:gd name="T94" fmla="*/ 315 w 363"/>
              <a:gd name="T95" fmla="*/ 133 h 355"/>
              <a:gd name="T96" fmla="*/ 308 w 363"/>
              <a:gd name="T97" fmla="*/ 148 h 355"/>
              <a:gd name="T98" fmla="*/ 146 w 363"/>
              <a:gd name="T99" fmla="*/ 65 h 355"/>
              <a:gd name="T100" fmla="*/ 359 w 363"/>
              <a:gd name="T101" fmla="*/ 212 h 355"/>
              <a:gd name="T102" fmla="*/ 343 w 363"/>
              <a:gd name="T103" fmla="*/ 211 h 355"/>
              <a:gd name="T104" fmla="*/ 356 w 363"/>
              <a:gd name="T105" fmla="*/ 236 h 355"/>
              <a:gd name="T106" fmla="*/ 123 w 363"/>
              <a:gd name="T107" fmla="*/ 128 h 355"/>
              <a:gd name="T108" fmla="*/ 352 w 363"/>
              <a:gd name="T109" fmla="*/ 280 h 355"/>
              <a:gd name="T110" fmla="*/ 337 w 363"/>
              <a:gd name="T111" fmla="*/ 289 h 355"/>
              <a:gd name="T112" fmla="*/ 121 w 363"/>
              <a:gd name="T113" fmla="*/ 180 h 355"/>
              <a:gd name="T114" fmla="*/ 352 w 363"/>
              <a:gd name="T115" fmla="*/ 330 h 355"/>
              <a:gd name="T116" fmla="*/ 339 w 363"/>
              <a:gd name="T117" fmla="*/ 347 h 355"/>
              <a:gd name="T118" fmla="*/ 341 w 363"/>
              <a:gd name="T119" fmla="*/ 352 h 355"/>
              <a:gd name="T120" fmla="*/ 335 w 363"/>
              <a:gd name="T121" fmla="*/ 353 h 355"/>
              <a:gd name="T122" fmla="*/ 356 w 363"/>
              <a:gd name="T123" fmla="*/ 218 h 355"/>
              <a:gd name="T124" fmla="*/ 69 w 363"/>
              <a:gd name="T125" fmla="*/ 6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63" h="355">
                <a:moveTo>
                  <a:pt x="301" y="349"/>
                </a:moveTo>
                <a:cubicBezTo>
                  <a:pt x="293" y="345"/>
                  <a:pt x="283" y="340"/>
                  <a:pt x="272" y="333"/>
                </a:cubicBezTo>
                <a:cubicBezTo>
                  <a:pt x="272" y="333"/>
                  <a:pt x="272" y="333"/>
                  <a:pt x="272" y="333"/>
                </a:cubicBezTo>
                <a:cubicBezTo>
                  <a:pt x="249" y="320"/>
                  <a:pt x="219" y="303"/>
                  <a:pt x="188" y="284"/>
                </a:cubicBezTo>
                <a:cubicBezTo>
                  <a:pt x="188" y="284"/>
                  <a:pt x="188" y="284"/>
                  <a:pt x="188" y="284"/>
                </a:cubicBezTo>
                <a:cubicBezTo>
                  <a:pt x="144" y="258"/>
                  <a:pt x="97" y="229"/>
                  <a:pt x="62" y="209"/>
                </a:cubicBezTo>
                <a:cubicBezTo>
                  <a:pt x="62" y="209"/>
                  <a:pt x="62" y="209"/>
                  <a:pt x="62" y="209"/>
                </a:cubicBezTo>
                <a:cubicBezTo>
                  <a:pt x="86" y="224"/>
                  <a:pt x="117" y="242"/>
                  <a:pt x="147" y="261"/>
                </a:cubicBezTo>
                <a:cubicBezTo>
                  <a:pt x="147" y="261"/>
                  <a:pt x="147" y="261"/>
                  <a:pt x="147" y="261"/>
                </a:cubicBezTo>
                <a:cubicBezTo>
                  <a:pt x="216" y="303"/>
                  <a:pt x="286" y="344"/>
                  <a:pt x="291" y="348"/>
                </a:cubicBezTo>
                <a:cubicBezTo>
                  <a:pt x="291" y="348"/>
                  <a:pt x="291" y="348"/>
                  <a:pt x="291" y="348"/>
                </a:cubicBezTo>
                <a:cubicBezTo>
                  <a:pt x="292" y="348"/>
                  <a:pt x="292" y="348"/>
                  <a:pt x="292" y="348"/>
                </a:cubicBezTo>
                <a:cubicBezTo>
                  <a:pt x="292" y="348"/>
                  <a:pt x="292" y="348"/>
                  <a:pt x="292" y="348"/>
                </a:cubicBezTo>
                <a:cubicBezTo>
                  <a:pt x="292" y="348"/>
                  <a:pt x="292" y="348"/>
                  <a:pt x="292" y="348"/>
                </a:cubicBezTo>
                <a:cubicBezTo>
                  <a:pt x="292" y="348"/>
                  <a:pt x="292" y="348"/>
                  <a:pt x="292" y="348"/>
                </a:cubicBezTo>
                <a:cubicBezTo>
                  <a:pt x="292" y="348"/>
                  <a:pt x="292" y="348"/>
                  <a:pt x="292" y="348"/>
                </a:cubicBezTo>
                <a:cubicBezTo>
                  <a:pt x="292" y="348"/>
                  <a:pt x="292" y="348"/>
                  <a:pt x="292" y="348"/>
                </a:cubicBezTo>
                <a:cubicBezTo>
                  <a:pt x="292" y="348"/>
                  <a:pt x="292" y="348"/>
                  <a:pt x="292" y="348"/>
                </a:cubicBezTo>
                <a:cubicBezTo>
                  <a:pt x="292" y="349"/>
                  <a:pt x="292" y="349"/>
                  <a:pt x="292" y="349"/>
                </a:cubicBezTo>
                <a:cubicBezTo>
                  <a:pt x="292" y="349"/>
                  <a:pt x="292" y="349"/>
                  <a:pt x="292" y="349"/>
                </a:cubicBezTo>
                <a:cubicBezTo>
                  <a:pt x="292" y="349"/>
                  <a:pt x="293" y="349"/>
                  <a:pt x="293" y="349"/>
                </a:cubicBezTo>
                <a:cubicBezTo>
                  <a:pt x="293" y="349"/>
                  <a:pt x="293" y="349"/>
                  <a:pt x="293" y="349"/>
                </a:cubicBezTo>
                <a:cubicBezTo>
                  <a:pt x="293" y="349"/>
                  <a:pt x="293" y="350"/>
                  <a:pt x="293" y="351"/>
                </a:cubicBezTo>
                <a:cubicBezTo>
                  <a:pt x="293" y="351"/>
                  <a:pt x="293" y="351"/>
                  <a:pt x="293" y="351"/>
                </a:cubicBezTo>
                <a:cubicBezTo>
                  <a:pt x="293" y="351"/>
                  <a:pt x="293" y="351"/>
                  <a:pt x="293" y="351"/>
                </a:cubicBezTo>
                <a:cubicBezTo>
                  <a:pt x="293" y="351"/>
                  <a:pt x="293" y="351"/>
                  <a:pt x="293" y="351"/>
                </a:cubicBezTo>
                <a:cubicBezTo>
                  <a:pt x="293" y="351"/>
                  <a:pt x="293" y="351"/>
                  <a:pt x="293" y="351"/>
                </a:cubicBezTo>
                <a:cubicBezTo>
                  <a:pt x="293" y="352"/>
                  <a:pt x="293" y="354"/>
                  <a:pt x="291" y="354"/>
                </a:cubicBezTo>
                <a:cubicBezTo>
                  <a:pt x="291" y="354"/>
                  <a:pt x="291" y="354"/>
                  <a:pt x="291" y="354"/>
                </a:cubicBezTo>
                <a:cubicBezTo>
                  <a:pt x="290" y="355"/>
                  <a:pt x="289" y="355"/>
                  <a:pt x="288" y="354"/>
                </a:cubicBezTo>
                <a:cubicBezTo>
                  <a:pt x="288" y="354"/>
                  <a:pt x="288" y="354"/>
                  <a:pt x="288" y="354"/>
                </a:cubicBezTo>
                <a:cubicBezTo>
                  <a:pt x="251" y="333"/>
                  <a:pt x="251" y="333"/>
                  <a:pt x="251" y="333"/>
                </a:cubicBezTo>
                <a:cubicBezTo>
                  <a:pt x="251" y="333"/>
                  <a:pt x="252" y="334"/>
                  <a:pt x="252" y="334"/>
                </a:cubicBezTo>
                <a:cubicBezTo>
                  <a:pt x="252" y="334"/>
                  <a:pt x="252" y="334"/>
                  <a:pt x="252" y="334"/>
                </a:cubicBezTo>
                <a:cubicBezTo>
                  <a:pt x="260" y="340"/>
                  <a:pt x="266" y="344"/>
                  <a:pt x="268" y="347"/>
                </a:cubicBezTo>
                <a:cubicBezTo>
                  <a:pt x="268" y="347"/>
                  <a:pt x="268" y="347"/>
                  <a:pt x="268" y="347"/>
                </a:cubicBezTo>
                <a:cubicBezTo>
                  <a:pt x="269" y="348"/>
                  <a:pt x="270" y="349"/>
                  <a:pt x="270" y="351"/>
                </a:cubicBezTo>
                <a:cubicBezTo>
                  <a:pt x="270" y="351"/>
                  <a:pt x="270" y="351"/>
                  <a:pt x="270" y="351"/>
                </a:cubicBezTo>
                <a:cubicBezTo>
                  <a:pt x="270" y="351"/>
                  <a:pt x="270" y="352"/>
                  <a:pt x="269" y="353"/>
                </a:cubicBezTo>
                <a:cubicBezTo>
                  <a:pt x="269" y="353"/>
                  <a:pt x="269" y="353"/>
                  <a:pt x="269" y="353"/>
                </a:cubicBezTo>
                <a:cubicBezTo>
                  <a:pt x="268" y="355"/>
                  <a:pt x="266" y="355"/>
                  <a:pt x="264" y="354"/>
                </a:cubicBezTo>
                <a:cubicBezTo>
                  <a:pt x="264" y="354"/>
                  <a:pt x="264" y="354"/>
                  <a:pt x="264" y="354"/>
                </a:cubicBezTo>
                <a:cubicBezTo>
                  <a:pt x="264" y="354"/>
                  <a:pt x="256" y="349"/>
                  <a:pt x="242" y="341"/>
                </a:cubicBezTo>
                <a:cubicBezTo>
                  <a:pt x="242" y="341"/>
                  <a:pt x="242" y="341"/>
                  <a:pt x="242" y="341"/>
                </a:cubicBezTo>
                <a:cubicBezTo>
                  <a:pt x="244" y="343"/>
                  <a:pt x="246" y="345"/>
                  <a:pt x="248" y="347"/>
                </a:cubicBezTo>
                <a:cubicBezTo>
                  <a:pt x="248" y="347"/>
                  <a:pt x="248" y="347"/>
                  <a:pt x="248" y="347"/>
                </a:cubicBezTo>
                <a:cubicBezTo>
                  <a:pt x="248" y="347"/>
                  <a:pt x="249" y="348"/>
                  <a:pt x="249" y="350"/>
                </a:cubicBezTo>
                <a:cubicBezTo>
                  <a:pt x="249" y="350"/>
                  <a:pt x="249" y="350"/>
                  <a:pt x="249" y="350"/>
                </a:cubicBezTo>
                <a:cubicBezTo>
                  <a:pt x="249" y="351"/>
                  <a:pt x="249" y="352"/>
                  <a:pt x="249" y="352"/>
                </a:cubicBezTo>
                <a:cubicBezTo>
                  <a:pt x="249" y="352"/>
                  <a:pt x="249" y="352"/>
                  <a:pt x="249" y="352"/>
                </a:cubicBezTo>
                <a:cubicBezTo>
                  <a:pt x="248" y="354"/>
                  <a:pt x="245" y="355"/>
                  <a:pt x="244" y="354"/>
                </a:cubicBezTo>
                <a:cubicBezTo>
                  <a:pt x="244" y="354"/>
                  <a:pt x="244" y="354"/>
                  <a:pt x="244" y="354"/>
                </a:cubicBezTo>
                <a:cubicBezTo>
                  <a:pt x="149" y="301"/>
                  <a:pt x="149" y="301"/>
                  <a:pt x="149" y="301"/>
                </a:cubicBezTo>
                <a:cubicBezTo>
                  <a:pt x="222" y="346"/>
                  <a:pt x="222" y="346"/>
                  <a:pt x="222" y="346"/>
                </a:cubicBezTo>
                <a:cubicBezTo>
                  <a:pt x="223" y="347"/>
                  <a:pt x="223" y="348"/>
                  <a:pt x="224" y="349"/>
                </a:cubicBezTo>
                <a:cubicBezTo>
                  <a:pt x="224" y="349"/>
                  <a:pt x="224" y="349"/>
                  <a:pt x="224" y="349"/>
                </a:cubicBezTo>
                <a:cubicBezTo>
                  <a:pt x="224" y="350"/>
                  <a:pt x="223" y="351"/>
                  <a:pt x="223" y="352"/>
                </a:cubicBezTo>
                <a:cubicBezTo>
                  <a:pt x="223" y="352"/>
                  <a:pt x="223" y="352"/>
                  <a:pt x="223" y="352"/>
                </a:cubicBezTo>
                <a:cubicBezTo>
                  <a:pt x="221" y="353"/>
                  <a:pt x="220" y="353"/>
                  <a:pt x="220" y="353"/>
                </a:cubicBezTo>
                <a:cubicBezTo>
                  <a:pt x="220" y="353"/>
                  <a:pt x="220" y="353"/>
                  <a:pt x="220" y="353"/>
                </a:cubicBezTo>
                <a:cubicBezTo>
                  <a:pt x="218" y="353"/>
                  <a:pt x="217" y="353"/>
                  <a:pt x="216" y="352"/>
                </a:cubicBezTo>
                <a:cubicBezTo>
                  <a:pt x="216" y="352"/>
                  <a:pt x="216" y="352"/>
                  <a:pt x="216" y="352"/>
                </a:cubicBezTo>
                <a:cubicBezTo>
                  <a:pt x="214" y="352"/>
                  <a:pt x="213" y="351"/>
                  <a:pt x="211" y="350"/>
                </a:cubicBezTo>
                <a:cubicBezTo>
                  <a:pt x="211" y="350"/>
                  <a:pt x="211" y="350"/>
                  <a:pt x="211" y="350"/>
                </a:cubicBezTo>
                <a:cubicBezTo>
                  <a:pt x="207" y="348"/>
                  <a:pt x="202" y="346"/>
                  <a:pt x="196" y="342"/>
                </a:cubicBezTo>
                <a:cubicBezTo>
                  <a:pt x="196" y="342"/>
                  <a:pt x="196" y="342"/>
                  <a:pt x="196" y="342"/>
                </a:cubicBezTo>
                <a:cubicBezTo>
                  <a:pt x="184" y="336"/>
                  <a:pt x="168" y="327"/>
                  <a:pt x="150" y="317"/>
                </a:cubicBezTo>
                <a:cubicBezTo>
                  <a:pt x="150" y="317"/>
                  <a:pt x="150" y="317"/>
                  <a:pt x="150" y="317"/>
                </a:cubicBezTo>
                <a:cubicBezTo>
                  <a:pt x="141" y="312"/>
                  <a:pt x="132" y="307"/>
                  <a:pt x="123" y="302"/>
                </a:cubicBezTo>
                <a:cubicBezTo>
                  <a:pt x="123" y="302"/>
                  <a:pt x="123" y="302"/>
                  <a:pt x="123" y="302"/>
                </a:cubicBezTo>
                <a:cubicBezTo>
                  <a:pt x="161" y="325"/>
                  <a:pt x="195" y="345"/>
                  <a:pt x="197" y="346"/>
                </a:cubicBezTo>
                <a:cubicBezTo>
                  <a:pt x="197" y="346"/>
                  <a:pt x="197" y="346"/>
                  <a:pt x="197" y="346"/>
                </a:cubicBezTo>
                <a:cubicBezTo>
                  <a:pt x="197" y="346"/>
                  <a:pt x="197" y="346"/>
                  <a:pt x="197" y="346"/>
                </a:cubicBezTo>
                <a:cubicBezTo>
                  <a:pt x="197" y="346"/>
                  <a:pt x="197" y="346"/>
                  <a:pt x="197" y="346"/>
                </a:cubicBezTo>
                <a:cubicBezTo>
                  <a:pt x="197" y="346"/>
                  <a:pt x="197" y="346"/>
                  <a:pt x="197" y="346"/>
                </a:cubicBezTo>
                <a:cubicBezTo>
                  <a:pt x="197" y="346"/>
                  <a:pt x="197" y="346"/>
                  <a:pt x="197" y="346"/>
                </a:cubicBezTo>
                <a:cubicBezTo>
                  <a:pt x="199" y="347"/>
                  <a:pt x="200" y="350"/>
                  <a:pt x="199" y="352"/>
                </a:cubicBezTo>
                <a:cubicBezTo>
                  <a:pt x="199" y="352"/>
                  <a:pt x="199" y="352"/>
                  <a:pt x="199" y="352"/>
                </a:cubicBezTo>
                <a:cubicBezTo>
                  <a:pt x="198" y="353"/>
                  <a:pt x="195" y="354"/>
                  <a:pt x="194" y="353"/>
                </a:cubicBezTo>
                <a:cubicBezTo>
                  <a:pt x="194" y="353"/>
                  <a:pt x="194" y="353"/>
                  <a:pt x="194" y="353"/>
                </a:cubicBezTo>
                <a:cubicBezTo>
                  <a:pt x="194" y="353"/>
                  <a:pt x="194" y="353"/>
                  <a:pt x="194" y="353"/>
                </a:cubicBezTo>
                <a:cubicBezTo>
                  <a:pt x="194" y="353"/>
                  <a:pt x="194" y="353"/>
                  <a:pt x="194" y="353"/>
                </a:cubicBezTo>
                <a:cubicBezTo>
                  <a:pt x="194" y="353"/>
                  <a:pt x="194" y="353"/>
                  <a:pt x="194" y="353"/>
                </a:cubicBezTo>
                <a:cubicBezTo>
                  <a:pt x="194" y="353"/>
                  <a:pt x="194" y="353"/>
                  <a:pt x="194" y="353"/>
                </a:cubicBezTo>
                <a:cubicBezTo>
                  <a:pt x="126" y="315"/>
                  <a:pt x="126" y="315"/>
                  <a:pt x="126" y="315"/>
                </a:cubicBezTo>
                <a:cubicBezTo>
                  <a:pt x="155" y="333"/>
                  <a:pt x="177" y="346"/>
                  <a:pt x="177" y="346"/>
                </a:cubicBezTo>
                <a:cubicBezTo>
                  <a:pt x="177" y="346"/>
                  <a:pt x="177" y="346"/>
                  <a:pt x="177" y="346"/>
                </a:cubicBezTo>
                <a:cubicBezTo>
                  <a:pt x="179" y="347"/>
                  <a:pt x="179" y="349"/>
                  <a:pt x="178" y="351"/>
                </a:cubicBezTo>
                <a:cubicBezTo>
                  <a:pt x="178" y="351"/>
                  <a:pt x="178" y="351"/>
                  <a:pt x="178" y="351"/>
                </a:cubicBezTo>
                <a:cubicBezTo>
                  <a:pt x="177" y="353"/>
                  <a:pt x="175" y="354"/>
                  <a:pt x="173" y="353"/>
                </a:cubicBezTo>
                <a:cubicBezTo>
                  <a:pt x="173" y="353"/>
                  <a:pt x="173" y="353"/>
                  <a:pt x="173" y="353"/>
                </a:cubicBezTo>
                <a:cubicBezTo>
                  <a:pt x="84" y="305"/>
                  <a:pt x="84" y="305"/>
                  <a:pt x="84" y="305"/>
                </a:cubicBezTo>
                <a:cubicBezTo>
                  <a:pt x="100" y="315"/>
                  <a:pt x="116" y="324"/>
                  <a:pt x="128" y="331"/>
                </a:cubicBezTo>
                <a:cubicBezTo>
                  <a:pt x="128" y="331"/>
                  <a:pt x="128" y="331"/>
                  <a:pt x="128" y="331"/>
                </a:cubicBezTo>
                <a:cubicBezTo>
                  <a:pt x="141" y="339"/>
                  <a:pt x="150" y="344"/>
                  <a:pt x="151" y="345"/>
                </a:cubicBezTo>
                <a:cubicBezTo>
                  <a:pt x="151" y="345"/>
                  <a:pt x="151" y="345"/>
                  <a:pt x="151" y="345"/>
                </a:cubicBezTo>
                <a:cubicBezTo>
                  <a:pt x="151" y="345"/>
                  <a:pt x="151" y="345"/>
                  <a:pt x="151" y="345"/>
                </a:cubicBezTo>
                <a:cubicBezTo>
                  <a:pt x="151" y="345"/>
                  <a:pt x="151" y="345"/>
                  <a:pt x="151" y="345"/>
                </a:cubicBezTo>
                <a:cubicBezTo>
                  <a:pt x="151" y="345"/>
                  <a:pt x="151" y="345"/>
                  <a:pt x="151" y="345"/>
                </a:cubicBezTo>
                <a:cubicBezTo>
                  <a:pt x="151" y="345"/>
                  <a:pt x="151" y="345"/>
                  <a:pt x="151" y="345"/>
                </a:cubicBezTo>
                <a:cubicBezTo>
                  <a:pt x="151" y="345"/>
                  <a:pt x="151" y="345"/>
                  <a:pt x="151" y="345"/>
                </a:cubicBezTo>
                <a:cubicBezTo>
                  <a:pt x="151" y="345"/>
                  <a:pt x="151" y="345"/>
                  <a:pt x="151" y="345"/>
                </a:cubicBezTo>
                <a:cubicBezTo>
                  <a:pt x="151" y="345"/>
                  <a:pt x="151" y="345"/>
                  <a:pt x="151" y="345"/>
                </a:cubicBezTo>
                <a:cubicBezTo>
                  <a:pt x="151" y="345"/>
                  <a:pt x="151" y="345"/>
                  <a:pt x="151" y="345"/>
                </a:cubicBezTo>
                <a:cubicBezTo>
                  <a:pt x="151" y="345"/>
                  <a:pt x="151" y="345"/>
                  <a:pt x="151" y="345"/>
                </a:cubicBezTo>
                <a:cubicBezTo>
                  <a:pt x="152" y="346"/>
                  <a:pt x="152" y="346"/>
                  <a:pt x="152" y="346"/>
                </a:cubicBezTo>
                <a:cubicBezTo>
                  <a:pt x="152" y="346"/>
                  <a:pt x="152" y="346"/>
                  <a:pt x="152" y="346"/>
                </a:cubicBezTo>
                <a:cubicBezTo>
                  <a:pt x="152" y="346"/>
                  <a:pt x="152" y="347"/>
                  <a:pt x="152" y="348"/>
                </a:cubicBezTo>
                <a:cubicBezTo>
                  <a:pt x="152" y="348"/>
                  <a:pt x="152" y="348"/>
                  <a:pt x="152" y="348"/>
                </a:cubicBezTo>
                <a:cubicBezTo>
                  <a:pt x="152" y="348"/>
                  <a:pt x="152" y="348"/>
                  <a:pt x="152" y="348"/>
                </a:cubicBezTo>
                <a:cubicBezTo>
                  <a:pt x="152" y="348"/>
                  <a:pt x="152" y="348"/>
                  <a:pt x="152" y="348"/>
                </a:cubicBezTo>
                <a:cubicBezTo>
                  <a:pt x="152" y="348"/>
                  <a:pt x="152" y="348"/>
                  <a:pt x="152" y="348"/>
                </a:cubicBezTo>
                <a:cubicBezTo>
                  <a:pt x="152" y="349"/>
                  <a:pt x="152" y="350"/>
                  <a:pt x="151" y="351"/>
                </a:cubicBezTo>
                <a:cubicBezTo>
                  <a:pt x="151" y="351"/>
                  <a:pt x="151" y="351"/>
                  <a:pt x="151" y="351"/>
                </a:cubicBezTo>
                <a:cubicBezTo>
                  <a:pt x="149" y="352"/>
                  <a:pt x="148" y="352"/>
                  <a:pt x="147" y="351"/>
                </a:cubicBezTo>
                <a:cubicBezTo>
                  <a:pt x="147" y="351"/>
                  <a:pt x="147" y="351"/>
                  <a:pt x="147" y="351"/>
                </a:cubicBezTo>
                <a:cubicBezTo>
                  <a:pt x="147" y="351"/>
                  <a:pt x="134" y="344"/>
                  <a:pt x="117" y="334"/>
                </a:cubicBezTo>
                <a:cubicBezTo>
                  <a:pt x="117" y="334"/>
                  <a:pt x="117" y="334"/>
                  <a:pt x="117" y="334"/>
                </a:cubicBezTo>
                <a:cubicBezTo>
                  <a:pt x="125" y="339"/>
                  <a:pt x="131" y="343"/>
                  <a:pt x="134" y="346"/>
                </a:cubicBezTo>
                <a:cubicBezTo>
                  <a:pt x="134" y="346"/>
                  <a:pt x="134" y="346"/>
                  <a:pt x="134" y="346"/>
                </a:cubicBezTo>
                <a:cubicBezTo>
                  <a:pt x="135" y="347"/>
                  <a:pt x="136" y="347"/>
                  <a:pt x="137" y="348"/>
                </a:cubicBezTo>
                <a:cubicBezTo>
                  <a:pt x="137" y="348"/>
                  <a:pt x="137" y="348"/>
                  <a:pt x="137" y="348"/>
                </a:cubicBezTo>
                <a:cubicBezTo>
                  <a:pt x="137" y="348"/>
                  <a:pt x="138" y="348"/>
                  <a:pt x="138" y="350"/>
                </a:cubicBezTo>
                <a:cubicBezTo>
                  <a:pt x="138" y="350"/>
                  <a:pt x="138" y="350"/>
                  <a:pt x="138" y="350"/>
                </a:cubicBezTo>
                <a:cubicBezTo>
                  <a:pt x="138" y="350"/>
                  <a:pt x="138" y="351"/>
                  <a:pt x="138" y="352"/>
                </a:cubicBezTo>
                <a:cubicBezTo>
                  <a:pt x="138" y="352"/>
                  <a:pt x="138" y="352"/>
                  <a:pt x="138" y="352"/>
                </a:cubicBezTo>
                <a:cubicBezTo>
                  <a:pt x="137" y="353"/>
                  <a:pt x="136" y="354"/>
                  <a:pt x="135" y="354"/>
                </a:cubicBezTo>
                <a:cubicBezTo>
                  <a:pt x="135" y="354"/>
                  <a:pt x="135" y="354"/>
                  <a:pt x="135" y="354"/>
                </a:cubicBezTo>
                <a:cubicBezTo>
                  <a:pt x="134" y="354"/>
                  <a:pt x="133" y="354"/>
                  <a:pt x="132" y="354"/>
                </a:cubicBezTo>
                <a:cubicBezTo>
                  <a:pt x="132" y="354"/>
                  <a:pt x="132" y="354"/>
                  <a:pt x="132" y="354"/>
                </a:cubicBezTo>
                <a:cubicBezTo>
                  <a:pt x="96" y="335"/>
                  <a:pt x="96" y="335"/>
                  <a:pt x="96" y="335"/>
                </a:cubicBezTo>
                <a:cubicBezTo>
                  <a:pt x="112" y="344"/>
                  <a:pt x="112" y="344"/>
                  <a:pt x="112" y="344"/>
                </a:cubicBezTo>
                <a:cubicBezTo>
                  <a:pt x="113" y="346"/>
                  <a:pt x="114" y="348"/>
                  <a:pt x="113" y="349"/>
                </a:cubicBezTo>
                <a:cubicBezTo>
                  <a:pt x="113" y="349"/>
                  <a:pt x="113" y="349"/>
                  <a:pt x="113" y="349"/>
                </a:cubicBezTo>
                <a:cubicBezTo>
                  <a:pt x="112" y="351"/>
                  <a:pt x="110" y="352"/>
                  <a:pt x="108" y="351"/>
                </a:cubicBezTo>
                <a:cubicBezTo>
                  <a:pt x="108" y="351"/>
                  <a:pt x="108" y="351"/>
                  <a:pt x="108" y="351"/>
                </a:cubicBezTo>
                <a:cubicBezTo>
                  <a:pt x="81" y="338"/>
                  <a:pt x="81" y="338"/>
                  <a:pt x="81" y="338"/>
                </a:cubicBezTo>
                <a:cubicBezTo>
                  <a:pt x="83" y="340"/>
                  <a:pt x="85" y="341"/>
                  <a:pt x="87" y="342"/>
                </a:cubicBezTo>
                <a:cubicBezTo>
                  <a:pt x="87" y="342"/>
                  <a:pt x="87" y="342"/>
                  <a:pt x="87" y="342"/>
                </a:cubicBezTo>
                <a:cubicBezTo>
                  <a:pt x="90" y="344"/>
                  <a:pt x="91" y="345"/>
                  <a:pt x="92" y="347"/>
                </a:cubicBezTo>
                <a:cubicBezTo>
                  <a:pt x="92" y="347"/>
                  <a:pt x="92" y="347"/>
                  <a:pt x="92" y="347"/>
                </a:cubicBezTo>
                <a:cubicBezTo>
                  <a:pt x="93" y="347"/>
                  <a:pt x="93" y="348"/>
                  <a:pt x="93" y="349"/>
                </a:cubicBezTo>
                <a:cubicBezTo>
                  <a:pt x="93" y="349"/>
                  <a:pt x="93" y="349"/>
                  <a:pt x="93" y="349"/>
                </a:cubicBezTo>
                <a:cubicBezTo>
                  <a:pt x="94" y="350"/>
                  <a:pt x="93" y="351"/>
                  <a:pt x="93" y="351"/>
                </a:cubicBezTo>
                <a:cubicBezTo>
                  <a:pt x="93" y="351"/>
                  <a:pt x="93" y="351"/>
                  <a:pt x="93" y="351"/>
                </a:cubicBezTo>
                <a:cubicBezTo>
                  <a:pt x="92" y="352"/>
                  <a:pt x="92" y="352"/>
                  <a:pt x="92" y="352"/>
                </a:cubicBezTo>
                <a:cubicBezTo>
                  <a:pt x="91" y="353"/>
                  <a:pt x="90" y="353"/>
                  <a:pt x="89" y="353"/>
                </a:cubicBezTo>
                <a:cubicBezTo>
                  <a:pt x="89" y="353"/>
                  <a:pt x="89" y="353"/>
                  <a:pt x="89" y="353"/>
                </a:cubicBezTo>
                <a:cubicBezTo>
                  <a:pt x="88" y="353"/>
                  <a:pt x="87" y="353"/>
                  <a:pt x="85" y="352"/>
                </a:cubicBezTo>
                <a:cubicBezTo>
                  <a:pt x="85" y="352"/>
                  <a:pt x="85" y="352"/>
                  <a:pt x="85" y="352"/>
                </a:cubicBezTo>
                <a:cubicBezTo>
                  <a:pt x="84" y="352"/>
                  <a:pt x="82" y="351"/>
                  <a:pt x="79" y="350"/>
                </a:cubicBezTo>
                <a:cubicBezTo>
                  <a:pt x="79" y="350"/>
                  <a:pt x="79" y="350"/>
                  <a:pt x="79" y="350"/>
                </a:cubicBezTo>
                <a:cubicBezTo>
                  <a:pt x="74" y="348"/>
                  <a:pt x="68" y="346"/>
                  <a:pt x="61" y="343"/>
                </a:cubicBezTo>
                <a:cubicBezTo>
                  <a:pt x="61" y="343"/>
                  <a:pt x="61" y="343"/>
                  <a:pt x="61" y="343"/>
                </a:cubicBezTo>
                <a:cubicBezTo>
                  <a:pt x="57" y="341"/>
                  <a:pt x="53" y="339"/>
                  <a:pt x="48" y="337"/>
                </a:cubicBezTo>
                <a:cubicBezTo>
                  <a:pt x="48" y="337"/>
                  <a:pt x="48" y="337"/>
                  <a:pt x="48" y="337"/>
                </a:cubicBezTo>
                <a:cubicBezTo>
                  <a:pt x="61" y="345"/>
                  <a:pt x="61" y="345"/>
                  <a:pt x="61" y="345"/>
                </a:cubicBezTo>
                <a:cubicBezTo>
                  <a:pt x="61" y="345"/>
                  <a:pt x="61" y="345"/>
                  <a:pt x="61" y="345"/>
                </a:cubicBezTo>
                <a:cubicBezTo>
                  <a:pt x="61" y="345"/>
                  <a:pt x="61" y="345"/>
                  <a:pt x="61" y="345"/>
                </a:cubicBezTo>
                <a:cubicBezTo>
                  <a:pt x="63" y="346"/>
                  <a:pt x="64" y="349"/>
                  <a:pt x="62" y="350"/>
                </a:cubicBezTo>
                <a:cubicBezTo>
                  <a:pt x="62" y="350"/>
                  <a:pt x="62" y="350"/>
                  <a:pt x="62" y="350"/>
                </a:cubicBezTo>
                <a:cubicBezTo>
                  <a:pt x="62" y="352"/>
                  <a:pt x="60" y="352"/>
                  <a:pt x="59" y="352"/>
                </a:cubicBezTo>
                <a:cubicBezTo>
                  <a:pt x="59" y="352"/>
                  <a:pt x="59" y="352"/>
                  <a:pt x="59" y="352"/>
                </a:cubicBezTo>
                <a:cubicBezTo>
                  <a:pt x="58" y="352"/>
                  <a:pt x="58" y="352"/>
                  <a:pt x="58" y="352"/>
                </a:cubicBezTo>
                <a:cubicBezTo>
                  <a:pt x="58" y="352"/>
                  <a:pt x="58" y="352"/>
                  <a:pt x="58" y="352"/>
                </a:cubicBezTo>
                <a:cubicBezTo>
                  <a:pt x="57" y="352"/>
                  <a:pt x="57" y="352"/>
                  <a:pt x="56" y="351"/>
                </a:cubicBezTo>
                <a:cubicBezTo>
                  <a:pt x="56" y="351"/>
                  <a:pt x="56" y="351"/>
                  <a:pt x="56" y="351"/>
                </a:cubicBezTo>
                <a:cubicBezTo>
                  <a:pt x="55" y="351"/>
                  <a:pt x="53" y="351"/>
                  <a:pt x="51" y="350"/>
                </a:cubicBezTo>
                <a:cubicBezTo>
                  <a:pt x="51" y="350"/>
                  <a:pt x="51" y="350"/>
                  <a:pt x="51" y="350"/>
                </a:cubicBezTo>
                <a:cubicBezTo>
                  <a:pt x="46" y="349"/>
                  <a:pt x="41" y="347"/>
                  <a:pt x="35" y="345"/>
                </a:cubicBezTo>
                <a:cubicBezTo>
                  <a:pt x="35" y="345"/>
                  <a:pt x="35" y="345"/>
                  <a:pt x="35" y="345"/>
                </a:cubicBezTo>
                <a:cubicBezTo>
                  <a:pt x="38" y="347"/>
                  <a:pt x="39" y="348"/>
                  <a:pt x="39" y="348"/>
                </a:cubicBezTo>
                <a:cubicBezTo>
                  <a:pt x="39" y="348"/>
                  <a:pt x="39" y="348"/>
                  <a:pt x="39" y="348"/>
                </a:cubicBezTo>
                <a:cubicBezTo>
                  <a:pt x="41" y="349"/>
                  <a:pt x="42" y="351"/>
                  <a:pt x="41" y="352"/>
                </a:cubicBezTo>
                <a:cubicBezTo>
                  <a:pt x="41" y="352"/>
                  <a:pt x="41" y="352"/>
                  <a:pt x="41" y="352"/>
                </a:cubicBezTo>
                <a:cubicBezTo>
                  <a:pt x="40" y="354"/>
                  <a:pt x="39" y="355"/>
                  <a:pt x="37" y="355"/>
                </a:cubicBezTo>
                <a:cubicBezTo>
                  <a:pt x="37" y="355"/>
                  <a:pt x="37" y="355"/>
                  <a:pt x="37" y="355"/>
                </a:cubicBezTo>
                <a:cubicBezTo>
                  <a:pt x="37" y="355"/>
                  <a:pt x="30" y="354"/>
                  <a:pt x="22" y="353"/>
                </a:cubicBezTo>
                <a:cubicBezTo>
                  <a:pt x="22" y="353"/>
                  <a:pt x="22" y="353"/>
                  <a:pt x="22" y="353"/>
                </a:cubicBezTo>
                <a:cubicBezTo>
                  <a:pt x="19" y="352"/>
                  <a:pt x="16" y="352"/>
                  <a:pt x="13" y="351"/>
                </a:cubicBezTo>
                <a:cubicBezTo>
                  <a:pt x="13" y="351"/>
                  <a:pt x="13" y="351"/>
                  <a:pt x="13" y="351"/>
                </a:cubicBezTo>
                <a:cubicBezTo>
                  <a:pt x="13" y="351"/>
                  <a:pt x="13" y="351"/>
                  <a:pt x="13" y="352"/>
                </a:cubicBezTo>
                <a:cubicBezTo>
                  <a:pt x="13" y="352"/>
                  <a:pt x="13" y="352"/>
                  <a:pt x="13" y="352"/>
                </a:cubicBezTo>
                <a:cubicBezTo>
                  <a:pt x="12" y="353"/>
                  <a:pt x="9" y="354"/>
                  <a:pt x="7" y="353"/>
                </a:cubicBezTo>
                <a:cubicBezTo>
                  <a:pt x="7" y="353"/>
                  <a:pt x="7" y="353"/>
                  <a:pt x="7" y="353"/>
                </a:cubicBezTo>
                <a:cubicBezTo>
                  <a:pt x="3" y="350"/>
                  <a:pt x="3" y="350"/>
                  <a:pt x="3" y="350"/>
                </a:cubicBezTo>
                <a:cubicBezTo>
                  <a:pt x="1" y="349"/>
                  <a:pt x="1" y="347"/>
                  <a:pt x="2" y="345"/>
                </a:cubicBezTo>
                <a:cubicBezTo>
                  <a:pt x="2" y="345"/>
                  <a:pt x="2" y="345"/>
                  <a:pt x="2" y="345"/>
                </a:cubicBezTo>
                <a:cubicBezTo>
                  <a:pt x="4" y="343"/>
                  <a:pt x="4" y="343"/>
                  <a:pt x="5" y="343"/>
                </a:cubicBezTo>
                <a:cubicBezTo>
                  <a:pt x="5" y="343"/>
                  <a:pt x="5" y="343"/>
                  <a:pt x="5" y="343"/>
                </a:cubicBezTo>
                <a:cubicBezTo>
                  <a:pt x="5" y="343"/>
                  <a:pt x="5" y="343"/>
                  <a:pt x="5" y="343"/>
                </a:cubicBezTo>
                <a:cubicBezTo>
                  <a:pt x="5" y="343"/>
                  <a:pt x="5" y="343"/>
                  <a:pt x="5" y="343"/>
                </a:cubicBezTo>
                <a:cubicBezTo>
                  <a:pt x="7" y="343"/>
                  <a:pt x="14" y="344"/>
                  <a:pt x="20" y="345"/>
                </a:cubicBezTo>
                <a:cubicBezTo>
                  <a:pt x="20" y="345"/>
                  <a:pt x="20" y="345"/>
                  <a:pt x="20" y="345"/>
                </a:cubicBezTo>
                <a:cubicBezTo>
                  <a:pt x="15" y="341"/>
                  <a:pt x="10" y="338"/>
                  <a:pt x="8" y="337"/>
                </a:cubicBezTo>
                <a:cubicBezTo>
                  <a:pt x="8" y="337"/>
                  <a:pt x="8" y="337"/>
                  <a:pt x="8" y="337"/>
                </a:cubicBezTo>
                <a:cubicBezTo>
                  <a:pt x="8" y="337"/>
                  <a:pt x="8" y="337"/>
                  <a:pt x="8" y="337"/>
                </a:cubicBezTo>
                <a:cubicBezTo>
                  <a:pt x="8" y="337"/>
                  <a:pt x="8" y="337"/>
                  <a:pt x="8" y="337"/>
                </a:cubicBezTo>
                <a:cubicBezTo>
                  <a:pt x="7" y="337"/>
                  <a:pt x="7" y="337"/>
                  <a:pt x="7" y="336"/>
                </a:cubicBezTo>
                <a:cubicBezTo>
                  <a:pt x="7" y="336"/>
                  <a:pt x="7" y="336"/>
                  <a:pt x="7" y="336"/>
                </a:cubicBezTo>
                <a:cubicBezTo>
                  <a:pt x="7" y="336"/>
                  <a:pt x="7" y="336"/>
                  <a:pt x="7" y="336"/>
                </a:cubicBezTo>
                <a:cubicBezTo>
                  <a:pt x="7" y="336"/>
                  <a:pt x="7" y="336"/>
                  <a:pt x="7" y="336"/>
                </a:cubicBezTo>
                <a:cubicBezTo>
                  <a:pt x="7" y="336"/>
                  <a:pt x="7" y="336"/>
                  <a:pt x="7" y="336"/>
                </a:cubicBezTo>
                <a:cubicBezTo>
                  <a:pt x="7" y="336"/>
                  <a:pt x="7" y="336"/>
                  <a:pt x="7" y="336"/>
                </a:cubicBezTo>
                <a:cubicBezTo>
                  <a:pt x="7" y="336"/>
                  <a:pt x="7" y="336"/>
                  <a:pt x="7" y="336"/>
                </a:cubicBezTo>
                <a:cubicBezTo>
                  <a:pt x="7" y="336"/>
                  <a:pt x="7" y="336"/>
                  <a:pt x="7" y="336"/>
                </a:cubicBezTo>
                <a:cubicBezTo>
                  <a:pt x="7" y="336"/>
                  <a:pt x="7" y="336"/>
                  <a:pt x="6" y="335"/>
                </a:cubicBezTo>
                <a:cubicBezTo>
                  <a:pt x="6" y="335"/>
                  <a:pt x="6" y="335"/>
                  <a:pt x="6" y="335"/>
                </a:cubicBezTo>
                <a:cubicBezTo>
                  <a:pt x="6" y="335"/>
                  <a:pt x="6" y="335"/>
                  <a:pt x="6" y="335"/>
                </a:cubicBezTo>
                <a:cubicBezTo>
                  <a:pt x="6" y="335"/>
                  <a:pt x="6" y="335"/>
                  <a:pt x="6" y="335"/>
                </a:cubicBezTo>
                <a:cubicBezTo>
                  <a:pt x="6" y="335"/>
                  <a:pt x="6" y="335"/>
                  <a:pt x="6" y="335"/>
                </a:cubicBezTo>
                <a:cubicBezTo>
                  <a:pt x="6" y="335"/>
                  <a:pt x="6" y="335"/>
                  <a:pt x="6" y="335"/>
                </a:cubicBezTo>
                <a:cubicBezTo>
                  <a:pt x="6" y="334"/>
                  <a:pt x="6" y="334"/>
                  <a:pt x="6" y="334"/>
                </a:cubicBezTo>
                <a:cubicBezTo>
                  <a:pt x="6" y="334"/>
                  <a:pt x="6" y="334"/>
                  <a:pt x="6" y="334"/>
                </a:cubicBezTo>
                <a:cubicBezTo>
                  <a:pt x="6" y="333"/>
                  <a:pt x="6" y="332"/>
                  <a:pt x="7" y="331"/>
                </a:cubicBezTo>
                <a:cubicBezTo>
                  <a:pt x="7" y="331"/>
                  <a:pt x="7" y="331"/>
                  <a:pt x="7" y="331"/>
                </a:cubicBezTo>
                <a:cubicBezTo>
                  <a:pt x="7" y="331"/>
                  <a:pt x="7" y="331"/>
                  <a:pt x="7" y="331"/>
                </a:cubicBezTo>
                <a:cubicBezTo>
                  <a:pt x="7" y="331"/>
                  <a:pt x="7" y="331"/>
                  <a:pt x="7" y="331"/>
                </a:cubicBezTo>
                <a:cubicBezTo>
                  <a:pt x="7" y="331"/>
                  <a:pt x="7" y="331"/>
                  <a:pt x="7" y="331"/>
                </a:cubicBezTo>
                <a:cubicBezTo>
                  <a:pt x="7" y="331"/>
                  <a:pt x="7" y="331"/>
                  <a:pt x="7" y="331"/>
                </a:cubicBezTo>
                <a:cubicBezTo>
                  <a:pt x="7" y="331"/>
                  <a:pt x="7" y="331"/>
                  <a:pt x="7" y="331"/>
                </a:cubicBezTo>
                <a:cubicBezTo>
                  <a:pt x="7" y="331"/>
                  <a:pt x="7" y="331"/>
                  <a:pt x="7" y="331"/>
                </a:cubicBezTo>
                <a:cubicBezTo>
                  <a:pt x="8" y="331"/>
                  <a:pt x="8" y="331"/>
                  <a:pt x="8" y="330"/>
                </a:cubicBezTo>
                <a:cubicBezTo>
                  <a:pt x="8" y="330"/>
                  <a:pt x="8" y="330"/>
                  <a:pt x="8" y="330"/>
                </a:cubicBezTo>
                <a:cubicBezTo>
                  <a:pt x="8" y="330"/>
                  <a:pt x="8" y="330"/>
                  <a:pt x="9" y="330"/>
                </a:cubicBezTo>
                <a:cubicBezTo>
                  <a:pt x="9" y="330"/>
                  <a:pt x="9" y="330"/>
                  <a:pt x="9" y="330"/>
                </a:cubicBezTo>
                <a:cubicBezTo>
                  <a:pt x="9" y="330"/>
                  <a:pt x="9" y="330"/>
                  <a:pt x="10" y="330"/>
                </a:cubicBezTo>
                <a:cubicBezTo>
                  <a:pt x="10" y="330"/>
                  <a:pt x="10" y="330"/>
                  <a:pt x="10" y="330"/>
                </a:cubicBezTo>
                <a:cubicBezTo>
                  <a:pt x="10" y="330"/>
                  <a:pt x="10" y="330"/>
                  <a:pt x="10" y="330"/>
                </a:cubicBezTo>
                <a:cubicBezTo>
                  <a:pt x="10" y="330"/>
                  <a:pt x="10" y="330"/>
                  <a:pt x="10" y="330"/>
                </a:cubicBezTo>
                <a:cubicBezTo>
                  <a:pt x="10" y="330"/>
                  <a:pt x="10" y="330"/>
                  <a:pt x="10" y="330"/>
                </a:cubicBezTo>
                <a:cubicBezTo>
                  <a:pt x="10" y="330"/>
                  <a:pt x="10" y="330"/>
                  <a:pt x="10" y="330"/>
                </a:cubicBezTo>
                <a:cubicBezTo>
                  <a:pt x="11" y="330"/>
                  <a:pt x="11" y="330"/>
                  <a:pt x="12" y="330"/>
                </a:cubicBezTo>
                <a:cubicBezTo>
                  <a:pt x="12" y="330"/>
                  <a:pt x="12" y="330"/>
                  <a:pt x="12" y="330"/>
                </a:cubicBezTo>
                <a:cubicBezTo>
                  <a:pt x="12" y="330"/>
                  <a:pt x="13" y="331"/>
                  <a:pt x="13" y="331"/>
                </a:cubicBezTo>
                <a:cubicBezTo>
                  <a:pt x="13" y="331"/>
                  <a:pt x="13" y="331"/>
                  <a:pt x="13" y="331"/>
                </a:cubicBezTo>
                <a:cubicBezTo>
                  <a:pt x="15" y="331"/>
                  <a:pt x="17" y="332"/>
                  <a:pt x="19" y="332"/>
                </a:cubicBezTo>
                <a:cubicBezTo>
                  <a:pt x="19" y="332"/>
                  <a:pt x="19" y="332"/>
                  <a:pt x="19" y="332"/>
                </a:cubicBezTo>
                <a:cubicBezTo>
                  <a:pt x="23" y="334"/>
                  <a:pt x="28" y="335"/>
                  <a:pt x="34" y="337"/>
                </a:cubicBezTo>
                <a:cubicBezTo>
                  <a:pt x="34" y="337"/>
                  <a:pt x="34" y="337"/>
                  <a:pt x="34" y="337"/>
                </a:cubicBezTo>
                <a:cubicBezTo>
                  <a:pt x="5" y="319"/>
                  <a:pt x="5" y="319"/>
                  <a:pt x="5" y="319"/>
                </a:cubicBezTo>
                <a:cubicBezTo>
                  <a:pt x="3" y="318"/>
                  <a:pt x="3" y="316"/>
                  <a:pt x="4" y="314"/>
                </a:cubicBezTo>
                <a:cubicBezTo>
                  <a:pt x="4" y="314"/>
                  <a:pt x="4" y="314"/>
                  <a:pt x="4" y="314"/>
                </a:cubicBezTo>
                <a:cubicBezTo>
                  <a:pt x="5" y="312"/>
                  <a:pt x="6" y="312"/>
                  <a:pt x="7" y="312"/>
                </a:cubicBezTo>
                <a:cubicBezTo>
                  <a:pt x="7" y="312"/>
                  <a:pt x="7" y="312"/>
                  <a:pt x="7" y="312"/>
                </a:cubicBezTo>
                <a:cubicBezTo>
                  <a:pt x="9" y="312"/>
                  <a:pt x="9" y="312"/>
                  <a:pt x="11" y="313"/>
                </a:cubicBezTo>
                <a:cubicBezTo>
                  <a:pt x="11" y="313"/>
                  <a:pt x="11" y="313"/>
                  <a:pt x="11" y="313"/>
                </a:cubicBezTo>
                <a:cubicBezTo>
                  <a:pt x="12" y="314"/>
                  <a:pt x="14" y="314"/>
                  <a:pt x="17" y="315"/>
                </a:cubicBezTo>
                <a:cubicBezTo>
                  <a:pt x="17" y="315"/>
                  <a:pt x="17" y="315"/>
                  <a:pt x="17" y="315"/>
                </a:cubicBezTo>
                <a:cubicBezTo>
                  <a:pt x="21" y="317"/>
                  <a:pt x="27" y="320"/>
                  <a:pt x="34" y="323"/>
                </a:cubicBezTo>
                <a:cubicBezTo>
                  <a:pt x="34" y="323"/>
                  <a:pt x="34" y="323"/>
                  <a:pt x="34" y="323"/>
                </a:cubicBezTo>
                <a:cubicBezTo>
                  <a:pt x="43" y="326"/>
                  <a:pt x="52" y="331"/>
                  <a:pt x="61" y="334"/>
                </a:cubicBezTo>
                <a:cubicBezTo>
                  <a:pt x="61" y="334"/>
                  <a:pt x="61" y="334"/>
                  <a:pt x="61" y="334"/>
                </a:cubicBezTo>
                <a:cubicBezTo>
                  <a:pt x="57" y="332"/>
                  <a:pt x="52" y="329"/>
                  <a:pt x="48" y="327"/>
                </a:cubicBezTo>
                <a:cubicBezTo>
                  <a:pt x="48" y="327"/>
                  <a:pt x="48" y="327"/>
                  <a:pt x="48" y="327"/>
                </a:cubicBezTo>
                <a:cubicBezTo>
                  <a:pt x="28" y="315"/>
                  <a:pt x="8" y="303"/>
                  <a:pt x="8" y="303"/>
                </a:cubicBezTo>
                <a:cubicBezTo>
                  <a:pt x="8" y="303"/>
                  <a:pt x="8" y="303"/>
                  <a:pt x="8" y="303"/>
                </a:cubicBezTo>
                <a:cubicBezTo>
                  <a:pt x="7" y="302"/>
                  <a:pt x="6" y="300"/>
                  <a:pt x="7" y="298"/>
                </a:cubicBezTo>
                <a:cubicBezTo>
                  <a:pt x="7" y="298"/>
                  <a:pt x="7" y="298"/>
                  <a:pt x="7" y="298"/>
                </a:cubicBezTo>
                <a:cubicBezTo>
                  <a:pt x="8" y="296"/>
                  <a:pt x="10" y="296"/>
                  <a:pt x="12" y="297"/>
                </a:cubicBezTo>
                <a:cubicBezTo>
                  <a:pt x="12" y="297"/>
                  <a:pt x="12" y="297"/>
                  <a:pt x="12" y="297"/>
                </a:cubicBezTo>
                <a:cubicBezTo>
                  <a:pt x="50" y="315"/>
                  <a:pt x="50" y="315"/>
                  <a:pt x="50" y="315"/>
                </a:cubicBezTo>
                <a:cubicBezTo>
                  <a:pt x="8" y="288"/>
                  <a:pt x="8" y="288"/>
                  <a:pt x="8" y="288"/>
                </a:cubicBezTo>
                <a:cubicBezTo>
                  <a:pt x="6" y="287"/>
                  <a:pt x="5" y="285"/>
                  <a:pt x="6" y="283"/>
                </a:cubicBezTo>
                <a:cubicBezTo>
                  <a:pt x="6" y="283"/>
                  <a:pt x="6" y="283"/>
                  <a:pt x="6" y="283"/>
                </a:cubicBezTo>
                <a:cubicBezTo>
                  <a:pt x="7" y="281"/>
                  <a:pt x="9" y="281"/>
                  <a:pt x="11" y="282"/>
                </a:cubicBezTo>
                <a:cubicBezTo>
                  <a:pt x="11" y="282"/>
                  <a:pt x="11" y="282"/>
                  <a:pt x="11" y="282"/>
                </a:cubicBezTo>
                <a:cubicBezTo>
                  <a:pt x="55" y="305"/>
                  <a:pt x="55" y="305"/>
                  <a:pt x="55" y="305"/>
                </a:cubicBezTo>
                <a:cubicBezTo>
                  <a:pt x="29" y="289"/>
                  <a:pt x="6" y="275"/>
                  <a:pt x="6" y="275"/>
                </a:cubicBezTo>
                <a:cubicBezTo>
                  <a:pt x="6" y="275"/>
                  <a:pt x="6" y="275"/>
                  <a:pt x="6" y="275"/>
                </a:cubicBezTo>
                <a:cubicBezTo>
                  <a:pt x="4" y="274"/>
                  <a:pt x="4" y="272"/>
                  <a:pt x="5" y="270"/>
                </a:cubicBezTo>
                <a:cubicBezTo>
                  <a:pt x="5" y="270"/>
                  <a:pt x="5" y="270"/>
                  <a:pt x="5" y="270"/>
                </a:cubicBezTo>
                <a:cubicBezTo>
                  <a:pt x="6" y="268"/>
                  <a:pt x="8" y="268"/>
                  <a:pt x="8" y="268"/>
                </a:cubicBezTo>
                <a:cubicBezTo>
                  <a:pt x="8" y="268"/>
                  <a:pt x="8" y="268"/>
                  <a:pt x="8" y="268"/>
                </a:cubicBezTo>
                <a:cubicBezTo>
                  <a:pt x="10" y="268"/>
                  <a:pt x="11" y="269"/>
                  <a:pt x="12" y="269"/>
                </a:cubicBezTo>
                <a:cubicBezTo>
                  <a:pt x="12" y="269"/>
                  <a:pt x="12" y="269"/>
                  <a:pt x="12" y="269"/>
                </a:cubicBezTo>
                <a:cubicBezTo>
                  <a:pt x="13" y="269"/>
                  <a:pt x="13" y="269"/>
                  <a:pt x="13" y="269"/>
                </a:cubicBezTo>
                <a:cubicBezTo>
                  <a:pt x="13" y="269"/>
                  <a:pt x="13" y="269"/>
                  <a:pt x="13" y="269"/>
                </a:cubicBezTo>
                <a:cubicBezTo>
                  <a:pt x="13" y="269"/>
                  <a:pt x="12" y="269"/>
                  <a:pt x="12" y="269"/>
                </a:cubicBezTo>
                <a:cubicBezTo>
                  <a:pt x="12" y="269"/>
                  <a:pt x="12" y="269"/>
                  <a:pt x="12" y="269"/>
                </a:cubicBezTo>
                <a:cubicBezTo>
                  <a:pt x="7" y="265"/>
                  <a:pt x="4" y="263"/>
                  <a:pt x="3" y="261"/>
                </a:cubicBezTo>
                <a:cubicBezTo>
                  <a:pt x="3" y="261"/>
                  <a:pt x="3" y="261"/>
                  <a:pt x="3" y="261"/>
                </a:cubicBezTo>
                <a:cubicBezTo>
                  <a:pt x="2" y="261"/>
                  <a:pt x="1" y="261"/>
                  <a:pt x="1" y="258"/>
                </a:cubicBezTo>
                <a:cubicBezTo>
                  <a:pt x="1" y="258"/>
                  <a:pt x="1" y="258"/>
                  <a:pt x="1" y="258"/>
                </a:cubicBezTo>
                <a:cubicBezTo>
                  <a:pt x="1" y="258"/>
                  <a:pt x="1" y="256"/>
                  <a:pt x="3" y="255"/>
                </a:cubicBezTo>
                <a:cubicBezTo>
                  <a:pt x="3" y="255"/>
                  <a:pt x="3" y="255"/>
                  <a:pt x="3" y="255"/>
                </a:cubicBezTo>
                <a:cubicBezTo>
                  <a:pt x="4" y="254"/>
                  <a:pt x="6" y="254"/>
                  <a:pt x="7" y="255"/>
                </a:cubicBezTo>
                <a:cubicBezTo>
                  <a:pt x="7" y="255"/>
                  <a:pt x="7" y="255"/>
                  <a:pt x="7" y="255"/>
                </a:cubicBezTo>
                <a:cubicBezTo>
                  <a:pt x="60" y="283"/>
                  <a:pt x="60" y="283"/>
                  <a:pt x="60" y="283"/>
                </a:cubicBezTo>
                <a:cubicBezTo>
                  <a:pt x="35" y="268"/>
                  <a:pt x="14" y="254"/>
                  <a:pt x="6" y="249"/>
                </a:cubicBezTo>
                <a:cubicBezTo>
                  <a:pt x="6" y="249"/>
                  <a:pt x="6" y="249"/>
                  <a:pt x="6" y="249"/>
                </a:cubicBezTo>
                <a:cubicBezTo>
                  <a:pt x="4" y="248"/>
                  <a:pt x="3" y="247"/>
                  <a:pt x="2" y="246"/>
                </a:cubicBezTo>
                <a:cubicBezTo>
                  <a:pt x="2" y="246"/>
                  <a:pt x="2" y="246"/>
                  <a:pt x="2" y="246"/>
                </a:cubicBezTo>
                <a:cubicBezTo>
                  <a:pt x="2" y="245"/>
                  <a:pt x="2" y="245"/>
                  <a:pt x="1" y="243"/>
                </a:cubicBezTo>
                <a:cubicBezTo>
                  <a:pt x="1" y="243"/>
                  <a:pt x="1" y="243"/>
                  <a:pt x="1" y="243"/>
                </a:cubicBezTo>
                <a:cubicBezTo>
                  <a:pt x="1" y="243"/>
                  <a:pt x="1" y="243"/>
                  <a:pt x="1" y="243"/>
                </a:cubicBezTo>
                <a:cubicBezTo>
                  <a:pt x="1" y="243"/>
                  <a:pt x="1" y="243"/>
                  <a:pt x="2" y="242"/>
                </a:cubicBezTo>
                <a:cubicBezTo>
                  <a:pt x="2" y="242"/>
                  <a:pt x="2" y="242"/>
                  <a:pt x="2" y="242"/>
                </a:cubicBezTo>
                <a:cubicBezTo>
                  <a:pt x="2" y="241"/>
                  <a:pt x="3" y="239"/>
                  <a:pt x="5" y="239"/>
                </a:cubicBezTo>
                <a:cubicBezTo>
                  <a:pt x="5" y="239"/>
                  <a:pt x="5" y="239"/>
                  <a:pt x="5" y="239"/>
                </a:cubicBezTo>
                <a:cubicBezTo>
                  <a:pt x="5" y="239"/>
                  <a:pt x="6" y="239"/>
                  <a:pt x="7" y="240"/>
                </a:cubicBezTo>
                <a:cubicBezTo>
                  <a:pt x="7" y="240"/>
                  <a:pt x="7" y="240"/>
                  <a:pt x="7" y="240"/>
                </a:cubicBezTo>
                <a:cubicBezTo>
                  <a:pt x="25" y="250"/>
                  <a:pt x="25" y="250"/>
                  <a:pt x="25" y="250"/>
                </a:cubicBezTo>
                <a:cubicBezTo>
                  <a:pt x="23" y="248"/>
                  <a:pt x="21" y="247"/>
                  <a:pt x="19" y="246"/>
                </a:cubicBezTo>
                <a:cubicBezTo>
                  <a:pt x="19" y="246"/>
                  <a:pt x="19" y="246"/>
                  <a:pt x="19" y="246"/>
                </a:cubicBezTo>
                <a:cubicBezTo>
                  <a:pt x="13" y="242"/>
                  <a:pt x="9" y="239"/>
                  <a:pt x="7" y="237"/>
                </a:cubicBezTo>
                <a:cubicBezTo>
                  <a:pt x="7" y="237"/>
                  <a:pt x="7" y="237"/>
                  <a:pt x="7" y="237"/>
                </a:cubicBezTo>
                <a:cubicBezTo>
                  <a:pt x="7" y="236"/>
                  <a:pt x="6" y="236"/>
                  <a:pt x="6" y="234"/>
                </a:cubicBezTo>
                <a:cubicBezTo>
                  <a:pt x="6" y="234"/>
                  <a:pt x="6" y="234"/>
                  <a:pt x="6" y="234"/>
                </a:cubicBezTo>
                <a:cubicBezTo>
                  <a:pt x="6" y="234"/>
                  <a:pt x="6" y="233"/>
                  <a:pt x="6" y="232"/>
                </a:cubicBezTo>
                <a:cubicBezTo>
                  <a:pt x="6" y="232"/>
                  <a:pt x="6" y="232"/>
                  <a:pt x="6" y="232"/>
                </a:cubicBezTo>
                <a:cubicBezTo>
                  <a:pt x="6" y="232"/>
                  <a:pt x="6" y="232"/>
                  <a:pt x="6" y="231"/>
                </a:cubicBezTo>
                <a:cubicBezTo>
                  <a:pt x="6" y="231"/>
                  <a:pt x="6" y="231"/>
                  <a:pt x="6" y="231"/>
                </a:cubicBezTo>
                <a:cubicBezTo>
                  <a:pt x="7" y="231"/>
                  <a:pt x="8" y="230"/>
                  <a:pt x="10" y="230"/>
                </a:cubicBezTo>
                <a:cubicBezTo>
                  <a:pt x="10" y="230"/>
                  <a:pt x="10" y="230"/>
                  <a:pt x="10" y="230"/>
                </a:cubicBezTo>
                <a:cubicBezTo>
                  <a:pt x="11" y="230"/>
                  <a:pt x="11" y="230"/>
                  <a:pt x="11" y="230"/>
                </a:cubicBezTo>
                <a:cubicBezTo>
                  <a:pt x="11" y="230"/>
                  <a:pt x="11" y="230"/>
                  <a:pt x="11" y="230"/>
                </a:cubicBezTo>
                <a:cubicBezTo>
                  <a:pt x="11" y="230"/>
                  <a:pt x="12" y="230"/>
                  <a:pt x="12" y="230"/>
                </a:cubicBezTo>
                <a:cubicBezTo>
                  <a:pt x="12" y="230"/>
                  <a:pt x="12" y="230"/>
                  <a:pt x="12" y="230"/>
                </a:cubicBezTo>
                <a:cubicBezTo>
                  <a:pt x="12" y="231"/>
                  <a:pt x="13" y="231"/>
                  <a:pt x="13" y="231"/>
                </a:cubicBezTo>
                <a:cubicBezTo>
                  <a:pt x="13" y="231"/>
                  <a:pt x="13" y="231"/>
                  <a:pt x="13" y="231"/>
                </a:cubicBezTo>
                <a:cubicBezTo>
                  <a:pt x="15" y="232"/>
                  <a:pt x="16" y="233"/>
                  <a:pt x="19" y="234"/>
                </a:cubicBezTo>
                <a:cubicBezTo>
                  <a:pt x="19" y="234"/>
                  <a:pt x="19" y="234"/>
                  <a:pt x="19" y="234"/>
                </a:cubicBezTo>
                <a:cubicBezTo>
                  <a:pt x="23" y="236"/>
                  <a:pt x="29" y="240"/>
                  <a:pt x="36" y="244"/>
                </a:cubicBezTo>
                <a:cubicBezTo>
                  <a:pt x="36" y="244"/>
                  <a:pt x="36" y="244"/>
                  <a:pt x="36" y="244"/>
                </a:cubicBezTo>
                <a:cubicBezTo>
                  <a:pt x="51" y="252"/>
                  <a:pt x="71" y="264"/>
                  <a:pt x="93" y="276"/>
                </a:cubicBezTo>
                <a:cubicBezTo>
                  <a:pt x="93" y="276"/>
                  <a:pt x="93" y="276"/>
                  <a:pt x="93" y="276"/>
                </a:cubicBezTo>
                <a:cubicBezTo>
                  <a:pt x="103" y="282"/>
                  <a:pt x="113" y="288"/>
                  <a:pt x="123" y="293"/>
                </a:cubicBezTo>
                <a:cubicBezTo>
                  <a:pt x="123" y="293"/>
                  <a:pt x="123" y="293"/>
                  <a:pt x="123" y="293"/>
                </a:cubicBezTo>
                <a:cubicBezTo>
                  <a:pt x="7" y="221"/>
                  <a:pt x="7" y="221"/>
                  <a:pt x="7" y="221"/>
                </a:cubicBezTo>
                <a:cubicBezTo>
                  <a:pt x="5" y="219"/>
                  <a:pt x="4" y="217"/>
                  <a:pt x="5" y="215"/>
                </a:cubicBezTo>
                <a:cubicBezTo>
                  <a:pt x="5" y="215"/>
                  <a:pt x="5" y="215"/>
                  <a:pt x="5" y="215"/>
                </a:cubicBezTo>
                <a:cubicBezTo>
                  <a:pt x="6" y="214"/>
                  <a:pt x="9" y="213"/>
                  <a:pt x="10" y="214"/>
                </a:cubicBezTo>
                <a:cubicBezTo>
                  <a:pt x="10" y="214"/>
                  <a:pt x="10" y="214"/>
                  <a:pt x="10" y="214"/>
                </a:cubicBezTo>
                <a:cubicBezTo>
                  <a:pt x="156" y="296"/>
                  <a:pt x="156" y="296"/>
                  <a:pt x="156" y="296"/>
                </a:cubicBezTo>
                <a:cubicBezTo>
                  <a:pt x="150" y="292"/>
                  <a:pt x="144" y="289"/>
                  <a:pt x="138" y="285"/>
                </a:cubicBezTo>
                <a:cubicBezTo>
                  <a:pt x="138" y="285"/>
                  <a:pt x="138" y="285"/>
                  <a:pt x="138" y="285"/>
                </a:cubicBezTo>
                <a:cubicBezTo>
                  <a:pt x="83" y="252"/>
                  <a:pt x="24" y="218"/>
                  <a:pt x="8" y="208"/>
                </a:cubicBezTo>
                <a:cubicBezTo>
                  <a:pt x="8" y="208"/>
                  <a:pt x="8" y="208"/>
                  <a:pt x="8" y="208"/>
                </a:cubicBezTo>
                <a:cubicBezTo>
                  <a:pt x="6" y="206"/>
                  <a:pt x="5" y="205"/>
                  <a:pt x="4" y="204"/>
                </a:cubicBezTo>
                <a:cubicBezTo>
                  <a:pt x="4" y="204"/>
                  <a:pt x="4" y="204"/>
                  <a:pt x="4" y="204"/>
                </a:cubicBezTo>
                <a:cubicBezTo>
                  <a:pt x="4" y="204"/>
                  <a:pt x="3" y="203"/>
                  <a:pt x="3" y="201"/>
                </a:cubicBezTo>
                <a:cubicBezTo>
                  <a:pt x="3" y="201"/>
                  <a:pt x="3" y="201"/>
                  <a:pt x="3" y="201"/>
                </a:cubicBezTo>
                <a:cubicBezTo>
                  <a:pt x="3" y="201"/>
                  <a:pt x="3" y="200"/>
                  <a:pt x="3" y="199"/>
                </a:cubicBezTo>
                <a:cubicBezTo>
                  <a:pt x="3" y="199"/>
                  <a:pt x="3" y="199"/>
                  <a:pt x="3" y="199"/>
                </a:cubicBezTo>
                <a:cubicBezTo>
                  <a:pt x="3" y="199"/>
                  <a:pt x="3" y="199"/>
                  <a:pt x="4" y="199"/>
                </a:cubicBezTo>
                <a:cubicBezTo>
                  <a:pt x="4" y="199"/>
                  <a:pt x="4" y="199"/>
                  <a:pt x="4" y="199"/>
                </a:cubicBezTo>
                <a:cubicBezTo>
                  <a:pt x="4" y="199"/>
                  <a:pt x="4" y="198"/>
                  <a:pt x="5" y="198"/>
                </a:cubicBezTo>
                <a:cubicBezTo>
                  <a:pt x="5" y="198"/>
                  <a:pt x="5" y="198"/>
                  <a:pt x="5" y="198"/>
                </a:cubicBezTo>
                <a:cubicBezTo>
                  <a:pt x="5" y="198"/>
                  <a:pt x="5" y="198"/>
                  <a:pt x="6" y="198"/>
                </a:cubicBezTo>
                <a:cubicBezTo>
                  <a:pt x="6" y="198"/>
                  <a:pt x="6" y="198"/>
                  <a:pt x="6" y="198"/>
                </a:cubicBezTo>
                <a:cubicBezTo>
                  <a:pt x="6" y="198"/>
                  <a:pt x="6" y="198"/>
                  <a:pt x="6" y="198"/>
                </a:cubicBezTo>
                <a:cubicBezTo>
                  <a:pt x="6" y="197"/>
                  <a:pt x="6" y="197"/>
                  <a:pt x="7" y="197"/>
                </a:cubicBezTo>
                <a:cubicBezTo>
                  <a:pt x="7" y="197"/>
                  <a:pt x="7" y="197"/>
                  <a:pt x="7" y="197"/>
                </a:cubicBezTo>
                <a:cubicBezTo>
                  <a:pt x="8" y="198"/>
                  <a:pt x="8" y="198"/>
                  <a:pt x="8" y="198"/>
                </a:cubicBezTo>
                <a:cubicBezTo>
                  <a:pt x="8" y="198"/>
                  <a:pt x="8" y="198"/>
                  <a:pt x="8" y="198"/>
                </a:cubicBezTo>
                <a:cubicBezTo>
                  <a:pt x="9" y="198"/>
                  <a:pt x="9" y="198"/>
                  <a:pt x="9" y="198"/>
                </a:cubicBezTo>
                <a:cubicBezTo>
                  <a:pt x="9" y="198"/>
                  <a:pt x="9" y="198"/>
                  <a:pt x="9" y="198"/>
                </a:cubicBezTo>
                <a:cubicBezTo>
                  <a:pt x="10" y="199"/>
                  <a:pt x="11" y="199"/>
                  <a:pt x="12" y="200"/>
                </a:cubicBezTo>
                <a:cubicBezTo>
                  <a:pt x="12" y="200"/>
                  <a:pt x="12" y="200"/>
                  <a:pt x="12" y="200"/>
                </a:cubicBezTo>
                <a:cubicBezTo>
                  <a:pt x="14" y="201"/>
                  <a:pt x="17" y="202"/>
                  <a:pt x="21" y="204"/>
                </a:cubicBezTo>
                <a:cubicBezTo>
                  <a:pt x="21" y="204"/>
                  <a:pt x="21" y="204"/>
                  <a:pt x="21" y="204"/>
                </a:cubicBezTo>
                <a:cubicBezTo>
                  <a:pt x="28" y="208"/>
                  <a:pt x="38" y="214"/>
                  <a:pt x="50" y="221"/>
                </a:cubicBezTo>
                <a:cubicBezTo>
                  <a:pt x="50" y="221"/>
                  <a:pt x="50" y="221"/>
                  <a:pt x="50" y="221"/>
                </a:cubicBezTo>
                <a:cubicBezTo>
                  <a:pt x="75" y="235"/>
                  <a:pt x="106" y="254"/>
                  <a:pt x="138" y="272"/>
                </a:cubicBezTo>
                <a:cubicBezTo>
                  <a:pt x="138" y="272"/>
                  <a:pt x="138" y="272"/>
                  <a:pt x="138" y="272"/>
                </a:cubicBezTo>
                <a:cubicBezTo>
                  <a:pt x="78" y="236"/>
                  <a:pt x="16" y="200"/>
                  <a:pt x="7" y="194"/>
                </a:cubicBezTo>
                <a:cubicBezTo>
                  <a:pt x="7" y="194"/>
                  <a:pt x="7" y="194"/>
                  <a:pt x="7" y="194"/>
                </a:cubicBezTo>
                <a:cubicBezTo>
                  <a:pt x="6" y="193"/>
                  <a:pt x="6" y="193"/>
                  <a:pt x="5" y="192"/>
                </a:cubicBezTo>
                <a:cubicBezTo>
                  <a:pt x="5" y="192"/>
                  <a:pt x="5" y="192"/>
                  <a:pt x="5" y="192"/>
                </a:cubicBezTo>
                <a:cubicBezTo>
                  <a:pt x="5" y="192"/>
                  <a:pt x="4" y="192"/>
                  <a:pt x="4" y="190"/>
                </a:cubicBezTo>
                <a:cubicBezTo>
                  <a:pt x="4" y="190"/>
                  <a:pt x="4" y="190"/>
                  <a:pt x="4" y="190"/>
                </a:cubicBezTo>
                <a:cubicBezTo>
                  <a:pt x="4" y="189"/>
                  <a:pt x="4" y="189"/>
                  <a:pt x="5" y="188"/>
                </a:cubicBezTo>
                <a:cubicBezTo>
                  <a:pt x="5" y="188"/>
                  <a:pt x="5" y="188"/>
                  <a:pt x="5" y="188"/>
                </a:cubicBezTo>
                <a:cubicBezTo>
                  <a:pt x="5" y="188"/>
                  <a:pt x="5" y="187"/>
                  <a:pt x="6" y="187"/>
                </a:cubicBezTo>
                <a:cubicBezTo>
                  <a:pt x="6" y="187"/>
                  <a:pt x="6" y="187"/>
                  <a:pt x="6" y="187"/>
                </a:cubicBezTo>
                <a:cubicBezTo>
                  <a:pt x="7" y="186"/>
                  <a:pt x="8" y="186"/>
                  <a:pt x="9" y="186"/>
                </a:cubicBezTo>
                <a:cubicBezTo>
                  <a:pt x="9" y="186"/>
                  <a:pt x="9" y="186"/>
                  <a:pt x="9" y="186"/>
                </a:cubicBezTo>
                <a:cubicBezTo>
                  <a:pt x="10" y="186"/>
                  <a:pt x="10" y="186"/>
                  <a:pt x="10" y="186"/>
                </a:cubicBezTo>
                <a:cubicBezTo>
                  <a:pt x="47" y="208"/>
                  <a:pt x="47" y="208"/>
                  <a:pt x="47" y="208"/>
                </a:cubicBezTo>
                <a:cubicBezTo>
                  <a:pt x="38" y="202"/>
                  <a:pt x="31" y="197"/>
                  <a:pt x="25" y="193"/>
                </a:cubicBezTo>
                <a:cubicBezTo>
                  <a:pt x="25" y="193"/>
                  <a:pt x="25" y="193"/>
                  <a:pt x="25" y="193"/>
                </a:cubicBezTo>
                <a:cubicBezTo>
                  <a:pt x="16" y="187"/>
                  <a:pt x="10" y="183"/>
                  <a:pt x="8" y="180"/>
                </a:cubicBezTo>
                <a:cubicBezTo>
                  <a:pt x="8" y="180"/>
                  <a:pt x="8" y="180"/>
                  <a:pt x="8" y="180"/>
                </a:cubicBezTo>
                <a:cubicBezTo>
                  <a:pt x="7" y="179"/>
                  <a:pt x="6" y="179"/>
                  <a:pt x="6" y="176"/>
                </a:cubicBezTo>
                <a:cubicBezTo>
                  <a:pt x="6" y="176"/>
                  <a:pt x="6" y="176"/>
                  <a:pt x="6" y="176"/>
                </a:cubicBezTo>
                <a:cubicBezTo>
                  <a:pt x="6" y="176"/>
                  <a:pt x="6" y="175"/>
                  <a:pt x="7" y="174"/>
                </a:cubicBezTo>
                <a:cubicBezTo>
                  <a:pt x="7" y="174"/>
                  <a:pt x="7" y="174"/>
                  <a:pt x="7" y="174"/>
                </a:cubicBezTo>
                <a:cubicBezTo>
                  <a:pt x="7" y="174"/>
                  <a:pt x="7" y="174"/>
                  <a:pt x="7" y="174"/>
                </a:cubicBezTo>
                <a:cubicBezTo>
                  <a:pt x="7" y="174"/>
                  <a:pt x="7" y="174"/>
                  <a:pt x="7" y="174"/>
                </a:cubicBezTo>
                <a:cubicBezTo>
                  <a:pt x="7" y="174"/>
                  <a:pt x="7" y="174"/>
                  <a:pt x="7" y="174"/>
                </a:cubicBezTo>
                <a:cubicBezTo>
                  <a:pt x="7" y="174"/>
                  <a:pt x="7" y="174"/>
                  <a:pt x="7" y="173"/>
                </a:cubicBezTo>
                <a:cubicBezTo>
                  <a:pt x="7" y="173"/>
                  <a:pt x="7" y="173"/>
                  <a:pt x="7" y="173"/>
                </a:cubicBezTo>
                <a:cubicBezTo>
                  <a:pt x="7" y="173"/>
                  <a:pt x="7" y="173"/>
                  <a:pt x="7" y="173"/>
                </a:cubicBezTo>
                <a:cubicBezTo>
                  <a:pt x="8" y="172"/>
                  <a:pt x="10" y="172"/>
                  <a:pt x="10" y="172"/>
                </a:cubicBezTo>
                <a:cubicBezTo>
                  <a:pt x="10" y="172"/>
                  <a:pt x="10" y="172"/>
                  <a:pt x="10" y="172"/>
                </a:cubicBezTo>
                <a:cubicBezTo>
                  <a:pt x="12" y="172"/>
                  <a:pt x="13" y="173"/>
                  <a:pt x="15" y="174"/>
                </a:cubicBezTo>
                <a:cubicBezTo>
                  <a:pt x="15" y="174"/>
                  <a:pt x="15" y="174"/>
                  <a:pt x="15" y="174"/>
                </a:cubicBezTo>
                <a:cubicBezTo>
                  <a:pt x="17" y="174"/>
                  <a:pt x="19" y="175"/>
                  <a:pt x="21" y="177"/>
                </a:cubicBezTo>
                <a:cubicBezTo>
                  <a:pt x="21" y="177"/>
                  <a:pt x="21" y="177"/>
                  <a:pt x="21" y="177"/>
                </a:cubicBezTo>
                <a:cubicBezTo>
                  <a:pt x="27" y="179"/>
                  <a:pt x="34" y="183"/>
                  <a:pt x="42" y="188"/>
                </a:cubicBezTo>
                <a:cubicBezTo>
                  <a:pt x="42" y="188"/>
                  <a:pt x="42" y="188"/>
                  <a:pt x="42" y="188"/>
                </a:cubicBezTo>
                <a:cubicBezTo>
                  <a:pt x="58" y="197"/>
                  <a:pt x="81" y="211"/>
                  <a:pt x="105" y="225"/>
                </a:cubicBezTo>
                <a:cubicBezTo>
                  <a:pt x="105" y="225"/>
                  <a:pt x="105" y="225"/>
                  <a:pt x="105" y="225"/>
                </a:cubicBezTo>
                <a:cubicBezTo>
                  <a:pt x="154" y="255"/>
                  <a:pt x="213" y="290"/>
                  <a:pt x="257" y="316"/>
                </a:cubicBezTo>
                <a:cubicBezTo>
                  <a:pt x="257" y="316"/>
                  <a:pt x="257" y="316"/>
                  <a:pt x="257" y="316"/>
                </a:cubicBezTo>
                <a:cubicBezTo>
                  <a:pt x="266" y="321"/>
                  <a:pt x="276" y="327"/>
                  <a:pt x="284" y="331"/>
                </a:cubicBezTo>
                <a:cubicBezTo>
                  <a:pt x="284" y="331"/>
                  <a:pt x="284" y="331"/>
                  <a:pt x="284" y="331"/>
                </a:cubicBezTo>
                <a:cubicBezTo>
                  <a:pt x="280" y="329"/>
                  <a:pt x="277" y="327"/>
                  <a:pt x="273" y="325"/>
                </a:cubicBezTo>
                <a:cubicBezTo>
                  <a:pt x="273" y="325"/>
                  <a:pt x="273" y="325"/>
                  <a:pt x="273" y="325"/>
                </a:cubicBezTo>
                <a:cubicBezTo>
                  <a:pt x="248" y="309"/>
                  <a:pt x="213" y="288"/>
                  <a:pt x="178" y="267"/>
                </a:cubicBezTo>
                <a:cubicBezTo>
                  <a:pt x="178" y="267"/>
                  <a:pt x="178" y="267"/>
                  <a:pt x="178" y="267"/>
                </a:cubicBezTo>
                <a:cubicBezTo>
                  <a:pt x="106" y="224"/>
                  <a:pt x="30" y="179"/>
                  <a:pt x="9" y="164"/>
                </a:cubicBezTo>
                <a:cubicBezTo>
                  <a:pt x="9" y="164"/>
                  <a:pt x="9" y="164"/>
                  <a:pt x="9" y="164"/>
                </a:cubicBezTo>
                <a:cubicBezTo>
                  <a:pt x="6" y="162"/>
                  <a:pt x="4" y="161"/>
                  <a:pt x="3" y="159"/>
                </a:cubicBezTo>
                <a:cubicBezTo>
                  <a:pt x="3" y="159"/>
                  <a:pt x="3" y="159"/>
                  <a:pt x="3" y="159"/>
                </a:cubicBezTo>
                <a:cubicBezTo>
                  <a:pt x="3" y="159"/>
                  <a:pt x="2" y="158"/>
                  <a:pt x="2" y="156"/>
                </a:cubicBezTo>
                <a:cubicBezTo>
                  <a:pt x="2" y="156"/>
                  <a:pt x="2" y="156"/>
                  <a:pt x="2" y="156"/>
                </a:cubicBezTo>
                <a:cubicBezTo>
                  <a:pt x="2" y="156"/>
                  <a:pt x="2" y="155"/>
                  <a:pt x="3" y="154"/>
                </a:cubicBezTo>
                <a:cubicBezTo>
                  <a:pt x="3" y="154"/>
                  <a:pt x="3" y="154"/>
                  <a:pt x="3" y="154"/>
                </a:cubicBezTo>
                <a:cubicBezTo>
                  <a:pt x="4" y="153"/>
                  <a:pt x="5" y="153"/>
                  <a:pt x="6" y="153"/>
                </a:cubicBezTo>
                <a:cubicBezTo>
                  <a:pt x="6" y="153"/>
                  <a:pt x="6" y="153"/>
                  <a:pt x="6" y="153"/>
                </a:cubicBezTo>
                <a:cubicBezTo>
                  <a:pt x="7" y="153"/>
                  <a:pt x="7" y="153"/>
                  <a:pt x="8" y="153"/>
                </a:cubicBezTo>
                <a:cubicBezTo>
                  <a:pt x="8" y="153"/>
                  <a:pt x="8" y="153"/>
                  <a:pt x="8" y="153"/>
                </a:cubicBezTo>
                <a:cubicBezTo>
                  <a:pt x="8" y="153"/>
                  <a:pt x="9" y="153"/>
                  <a:pt x="9" y="153"/>
                </a:cubicBezTo>
                <a:cubicBezTo>
                  <a:pt x="9" y="153"/>
                  <a:pt x="9" y="153"/>
                  <a:pt x="9" y="153"/>
                </a:cubicBezTo>
                <a:cubicBezTo>
                  <a:pt x="10" y="154"/>
                  <a:pt x="11" y="154"/>
                  <a:pt x="12" y="155"/>
                </a:cubicBezTo>
                <a:cubicBezTo>
                  <a:pt x="12" y="155"/>
                  <a:pt x="12" y="155"/>
                  <a:pt x="12" y="155"/>
                </a:cubicBezTo>
                <a:cubicBezTo>
                  <a:pt x="13" y="155"/>
                  <a:pt x="14" y="156"/>
                  <a:pt x="14" y="156"/>
                </a:cubicBezTo>
                <a:cubicBezTo>
                  <a:pt x="14" y="156"/>
                  <a:pt x="14" y="156"/>
                  <a:pt x="14" y="156"/>
                </a:cubicBezTo>
                <a:cubicBezTo>
                  <a:pt x="10" y="153"/>
                  <a:pt x="7" y="151"/>
                  <a:pt x="6" y="149"/>
                </a:cubicBezTo>
                <a:cubicBezTo>
                  <a:pt x="6" y="149"/>
                  <a:pt x="6" y="149"/>
                  <a:pt x="6" y="149"/>
                </a:cubicBezTo>
                <a:cubicBezTo>
                  <a:pt x="5" y="148"/>
                  <a:pt x="4" y="147"/>
                  <a:pt x="4" y="144"/>
                </a:cubicBezTo>
                <a:cubicBezTo>
                  <a:pt x="4" y="144"/>
                  <a:pt x="4" y="144"/>
                  <a:pt x="4" y="144"/>
                </a:cubicBezTo>
                <a:cubicBezTo>
                  <a:pt x="4" y="144"/>
                  <a:pt x="4" y="143"/>
                  <a:pt x="5" y="142"/>
                </a:cubicBezTo>
                <a:cubicBezTo>
                  <a:pt x="5" y="142"/>
                  <a:pt x="5" y="142"/>
                  <a:pt x="5" y="142"/>
                </a:cubicBezTo>
                <a:cubicBezTo>
                  <a:pt x="6" y="140"/>
                  <a:pt x="8" y="140"/>
                  <a:pt x="9" y="141"/>
                </a:cubicBezTo>
                <a:cubicBezTo>
                  <a:pt x="9" y="141"/>
                  <a:pt x="9" y="141"/>
                  <a:pt x="9" y="141"/>
                </a:cubicBezTo>
                <a:cubicBezTo>
                  <a:pt x="105" y="196"/>
                  <a:pt x="105" y="196"/>
                  <a:pt x="105" y="196"/>
                </a:cubicBezTo>
                <a:cubicBezTo>
                  <a:pt x="53" y="164"/>
                  <a:pt x="13" y="139"/>
                  <a:pt x="4" y="132"/>
                </a:cubicBezTo>
                <a:cubicBezTo>
                  <a:pt x="4" y="132"/>
                  <a:pt x="4" y="132"/>
                  <a:pt x="4" y="132"/>
                </a:cubicBezTo>
                <a:cubicBezTo>
                  <a:pt x="3" y="131"/>
                  <a:pt x="3" y="131"/>
                  <a:pt x="2" y="130"/>
                </a:cubicBezTo>
                <a:cubicBezTo>
                  <a:pt x="2" y="130"/>
                  <a:pt x="2" y="130"/>
                  <a:pt x="2" y="130"/>
                </a:cubicBezTo>
                <a:cubicBezTo>
                  <a:pt x="2" y="130"/>
                  <a:pt x="1" y="129"/>
                  <a:pt x="1" y="128"/>
                </a:cubicBezTo>
                <a:cubicBezTo>
                  <a:pt x="1" y="128"/>
                  <a:pt x="1" y="128"/>
                  <a:pt x="1" y="128"/>
                </a:cubicBezTo>
                <a:cubicBezTo>
                  <a:pt x="1" y="128"/>
                  <a:pt x="1" y="128"/>
                  <a:pt x="1" y="128"/>
                </a:cubicBezTo>
                <a:cubicBezTo>
                  <a:pt x="1" y="128"/>
                  <a:pt x="1" y="128"/>
                  <a:pt x="1" y="128"/>
                </a:cubicBezTo>
                <a:cubicBezTo>
                  <a:pt x="1" y="128"/>
                  <a:pt x="1" y="128"/>
                  <a:pt x="1" y="128"/>
                </a:cubicBezTo>
                <a:cubicBezTo>
                  <a:pt x="1" y="127"/>
                  <a:pt x="1" y="126"/>
                  <a:pt x="3" y="125"/>
                </a:cubicBezTo>
                <a:cubicBezTo>
                  <a:pt x="3" y="125"/>
                  <a:pt x="3" y="125"/>
                  <a:pt x="3" y="125"/>
                </a:cubicBezTo>
                <a:cubicBezTo>
                  <a:pt x="4" y="124"/>
                  <a:pt x="4" y="124"/>
                  <a:pt x="5" y="124"/>
                </a:cubicBezTo>
                <a:cubicBezTo>
                  <a:pt x="5" y="124"/>
                  <a:pt x="5" y="124"/>
                  <a:pt x="5" y="124"/>
                </a:cubicBezTo>
                <a:cubicBezTo>
                  <a:pt x="6" y="124"/>
                  <a:pt x="6" y="124"/>
                  <a:pt x="7" y="124"/>
                </a:cubicBezTo>
                <a:cubicBezTo>
                  <a:pt x="7" y="124"/>
                  <a:pt x="7" y="124"/>
                  <a:pt x="7" y="124"/>
                </a:cubicBezTo>
                <a:cubicBezTo>
                  <a:pt x="7" y="124"/>
                  <a:pt x="28" y="137"/>
                  <a:pt x="60" y="155"/>
                </a:cubicBezTo>
                <a:cubicBezTo>
                  <a:pt x="60" y="155"/>
                  <a:pt x="60" y="155"/>
                  <a:pt x="60" y="155"/>
                </a:cubicBezTo>
                <a:cubicBezTo>
                  <a:pt x="86" y="170"/>
                  <a:pt x="119" y="189"/>
                  <a:pt x="154" y="209"/>
                </a:cubicBezTo>
                <a:cubicBezTo>
                  <a:pt x="154" y="209"/>
                  <a:pt x="154" y="209"/>
                  <a:pt x="154" y="209"/>
                </a:cubicBezTo>
                <a:cubicBezTo>
                  <a:pt x="90" y="169"/>
                  <a:pt x="31" y="133"/>
                  <a:pt x="13" y="120"/>
                </a:cubicBezTo>
                <a:cubicBezTo>
                  <a:pt x="13" y="120"/>
                  <a:pt x="13" y="120"/>
                  <a:pt x="13" y="120"/>
                </a:cubicBezTo>
                <a:cubicBezTo>
                  <a:pt x="10" y="117"/>
                  <a:pt x="8" y="116"/>
                  <a:pt x="7" y="115"/>
                </a:cubicBezTo>
                <a:cubicBezTo>
                  <a:pt x="7" y="115"/>
                  <a:pt x="7" y="115"/>
                  <a:pt x="7" y="115"/>
                </a:cubicBezTo>
                <a:cubicBezTo>
                  <a:pt x="6" y="114"/>
                  <a:pt x="6" y="114"/>
                  <a:pt x="5" y="112"/>
                </a:cubicBezTo>
                <a:cubicBezTo>
                  <a:pt x="5" y="112"/>
                  <a:pt x="5" y="112"/>
                  <a:pt x="5" y="112"/>
                </a:cubicBezTo>
                <a:cubicBezTo>
                  <a:pt x="5" y="112"/>
                  <a:pt x="5" y="112"/>
                  <a:pt x="5" y="111"/>
                </a:cubicBezTo>
                <a:cubicBezTo>
                  <a:pt x="5" y="111"/>
                  <a:pt x="5" y="111"/>
                  <a:pt x="5" y="111"/>
                </a:cubicBezTo>
                <a:cubicBezTo>
                  <a:pt x="5" y="111"/>
                  <a:pt x="6" y="110"/>
                  <a:pt x="6" y="110"/>
                </a:cubicBezTo>
                <a:cubicBezTo>
                  <a:pt x="6" y="110"/>
                  <a:pt x="6" y="110"/>
                  <a:pt x="6" y="110"/>
                </a:cubicBezTo>
                <a:cubicBezTo>
                  <a:pt x="6" y="110"/>
                  <a:pt x="6" y="110"/>
                  <a:pt x="6" y="110"/>
                </a:cubicBezTo>
                <a:cubicBezTo>
                  <a:pt x="7" y="108"/>
                  <a:pt x="9" y="108"/>
                  <a:pt x="10" y="108"/>
                </a:cubicBezTo>
                <a:cubicBezTo>
                  <a:pt x="10" y="108"/>
                  <a:pt x="10" y="108"/>
                  <a:pt x="10" y="108"/>
                </a:cubicBezTo>
                <a:cubicBezTo>
                  <a:pt x="13" y="108"/>
                  <a:pt x="15" y="109"/>
                  <a:pt x="19" y="110"/>
                </a:cubicBezTo>
                <a:cubicBezTo>
                  <a:pt x="19" y="110"/>
                  <a:pt x="19" y="110"/>
                  <a:pt x="19" y="110"/>
                </a:cubicBezTo>
                <a:cubicBezTo>
                  <a:pt x="22" y="112"/>
                  <a:pt x="27" y="114"/>
                  <a:pt x="33" y="117"/>
                </a:cubicBezTo>
                <a:cubicBezTo>
                  <a:pt x="33" y="117"/>
                  <a:pt x="33" y="117"/>
                  <a:pt x="33" y="117"/>
                </a:cubicBezTo>
                <a:cubicBezTo>
                  <a:pt x="35" y="118"/>
                  <a:pt x="39" y="120"/>
                  <a:pt x="42" y="121"/>
                </a:cubicBezTo>
                <a:cubicBezTo>
                  <a:pt x="42" y="121"/>
                  <a:pt x="42" y="121"/>
                  <a:pt x="42" y="121"/>
                </a:cubicBezTo>
                <a:cubicBezTo>
                  <a:pt x="36" y="118"/>
                  <a:pt x="30" y="114"/>
                  <a:pt x="26" y="111"/>
                </a:cubicBezTo>
                <a:cubicBezTo>
                  <a:pt x="26" y="111"/>
                  <a:pt x="26" y="111"/>
                  <a:pt x="26" y="111"/>
                </a:cubicBezTo>
                <a:cubicBezTo>
                  <a:pt x="15" y="104"/>
                  <a:pt x="7" y="99"/>
                  <a:pt x="4" y="95"/>
                </a:cubicBezTo>
                <a:cubicBezTo>
                  <a:pt x="4" y="95"/>
                  <a:pt x="4" y="95"/>
                  <a:pt x="4" y="95"/>
                </a:cubicBezTo>
                <a:cubicBezTo>
                  <a:pt x="3" y="94"/>
                  <a:pt x="2" y="94"/>
                  <a:pt x="2" y="91"/>
                </a:cubicBezTo>
                <a:cubicBezTo>
                  <a:pt x="2" y="91"/>
                  <a:pt x="2" y="91"/>
                  <a:pt x="2" y="91"/>
                </a:cubicBezTo>
                <a:cubicBezTo>
                  <a:pt x="2" y="91"/>
                  <a:pt x="2" y="89"/>
                  <a:pt x="3" y="88"/>
                </a:cubicBezTo>
                <a:cubicBezTo>
                  <a:pt x="3" y="88"/>
                  <a:pt x="3" y="88"/>
                  <a:pt x="3" y="88"/>
                </a:cubicBezTo>
                <a:cubicBezTo>
                  <a:pt x="4" y="87"/>
                  <a:pt x="6" y="87"/>
                  <a:pt x="8" y="88"/>
                </a:cubicBezTo>
                <a:cubicBezTo>
                  <a:pt x="8" y="88"/>
                  <a:pt x="8" y="88"/>
                  <a:pt x="8" y="88"/>
                </a:cubicBezTo>
                <a:cubicBezTo>
                  <a:pt x="243" y="225"/>
                  <a:pt x="243" y="225"/>
                  <a:pt x="243" y="225"/>
                </a:cubicBezTo>
                <a:cubicBezTo>
                  <a:pt x="235" y="221"/>
                  <a:pt x="227" y="216"/>
                  <a:pt x="219" y="211"/>
                </a:cubicBezTo>
                <a:cubicBezTo>
                  <a:pt x="219" y="211"/>
                  <a:pt x="219" y="211"/>
                  <a:pt x="219" y="211"/>
                </a:cubicBezTo>
                <a:cubicBezTo>
                  <a:pt x="147" y="169"/>
                  <a:pt x="66" y="122"/>
                  <a:pt x="28" y="98"/>
                </a:cubicBezTo>
                <a:cubicBezTo>
                  <a:pt x="28" y="98"/>
                  <a:pt x="28" y="98"/>
                  <a:pt x="28" y="98"/>
                </a:cubicBezTo>
                <a:cubicBezTo>
                  <a:pt x="17" y="91"/>
                  <a:pt x="10" y="86"/>
                  <a:pt x="7" y="83"/>
                </a:cubicBezTo>
                <a:cubicBezTo>
                  <a:pt x="7" y="83"/>
                  <a:pt x="7" y="83"/>
                  <a:pt x="7" y="83"/>
                </a:cubicBezTo>
                <a:cubicBezTo>
                  <a:pt x="6" y="82"/>
                  <a:pt x="5" y="82"/>
                  <a:pt x="5" y="79"/>
                </a:cubicBezTo>
                <a:cubicBezTo>
                  <a:pt x="5" y="79"/>
                  <a:pt x="5" y="79"/>
                  <a:pt x="5" y="79"/>
                </a:cubicBezTo>
                <a:cubicBezTo>
                  <a:pt x="5" y="78"/>
                  <a:pt x="5" y="77"/>
                  <a:pt x="6" y="76"/>
                </a:cubicBezTo>
                <a:cubicBezTo>
                  <a:pt x="6" y="76"/>
                  <a:pt x="6" y="76"/>
                  <a:pt x="6" y="76"/>
                </a:cubicBezTo>
                <a:cubicBezTo>
                  <a:pt x="6" y="76"/>
                  <a:pt x="6" y="76"/>
                  <a:pt x="6" y="76"/>
                </a:cubicBezTo>
                <a:cubicBezTo>
                  <a:pt x="7" y="75"/>
                  <a:pt x="8" y="75"/>
                  <a:pt x="9" y="75"/>
                </a:cubicBezTo>
                <a:cubicBezTo>
                  <a:pt x="9" y="75"/>
                  <a:pt x="9" y="75"/>
                  <a:pt x="9" y="75"/>
                </a:cubicBezTo>
                <a:cubicBezTo>
                  <a:pt x="11" y="75"/>
                  <a:pt x="11" y="75"/>
                  <a:pt x="12" y="76"/>
                </a:cubicBezTo>
                <a:cubicBezTo>
                  <a:pt x="12" y="76"/>
                  <a:pt x="12" y="76"/>
                  <a:pt x="12" y="76"/>
                </a:cubicBezTo>
                <a:cubicBezTo>
                  <a:pt x="13" y="76"/>
                  <a:pt x="14" y="77"/>
                  <a:pt x="15" y="78"/>
                </a:cubicBezTo>
                <a:cubicBezTo>
                  <a:pt x="15" y="78"/>
                  <a:pt x="15" y="78"/>
                  <a:pt x="15" y="78"/>
                </a:cubicBezTo>
                <a:cubicBezTo>
                  <a:pt x="18" y="79"/>
                  <a:pt x="22" y="81"/>
                  <a:pt x="27" y="84"/>
                </a:cubicBezTo>
                <a:cubicBezTo>
                  <a:pt x="27" y="84"/>
                  <a:pt x="27" y="84"/>
                  <a:pt x="27" y="84"/>
                </a:cubicBezTo>
                <a:cubicBezTo>
                  <a:pt x="36" y="89"/>
                  <a:pt x="50" y="96"/>
                  <a:pt x="65" y="105"/>
                </a:cubicBezTo>
                <a:cubicBezTo>
                  <a:pt x="65" y="105"/>
                  <a:pt x="65" y="105"/>
                  <a:pt x="65" y="105"/>
                </a:cubicBezTo>
                <a:cubicBezTo>
                  <a:pt x="91" y="120"/>
                  <a:pt x="122" y="138"/>
                  <a:pt x="155" y="157"/>
                </a:cubicBezTo>
                <a:cubicBezTo>
                  <a:pt x="155" y="157"/>
                  <a:pt x="155" y="157"/>
                  <a:pt x="155" y="157"/>
                </a:cubicBezTo>
                <a:cubicBezTo>
                  <a:pt x="2" y="62"/>
                  <a:pt x="2" y="62"/>
                  <a:pt x="2" y="62"/>
                </a:cubicBezTo>
                <a:cubicBezTo>
                  <a:pt x="1" y="60"/>
                  <a:pt x="0" y="58"/>
                  <a:pt x="1" y="56"/>
                </a:cubicBezTo>
                <a:cubicBezTo>
                  <a:pt x="1" y="56"/>
                  <a:pt x="1" y="56"/>
                  <a:pt x="1" y="56"/>
                </a:cubicBezTo>
                <a:cubicBezTo>
                  <a:pt x="2" y="54"/>
                  <a:pt x="4" y="54"/>
                  <a:pt x="5" y="54"/>
                </a:cubicBezTo>
                <a:cubicBezTo>
                  <a:pt x="5" y="54"/>
                  <a:pt x="5" y="54"/>
                  <a:pt x="5" y="54"/>
                </a:cubicBezTo>
                <a:cubicBezTo>
                  <a:pt x="7" y="55"/>
                  <a:pt x="9" y="55"/>
                  <a:pt x="12" y="57"/>
                </a:cubicBezTo>
                <a:cubicBezTo>
                  <a:pt x="12" y="57"/>
                  <a:pt x="12" y="57"/>
                  <a:pt x="12" y="57"/>
                </a:cubicBezTo>
                <a:cubicBezTo>
                  <a:pt x="15" y="58"/>
                  <a:pt x="19" y="60"/>
                  <a:pt x="23" y="62"/>
                </a:cubicBezTo>
                <a:cubicBezTo>
                  <a:pt x="23" y="62"/>
                  <a:pt x="23" y="62"/>
                  <a:pt x="23" y="62"/>
                </a:cubicBezTo>
                <a:cubicBezTo>
                  <a:pt x="32" y="67"/>
                  <a:pt x="45" y="74"/>
                  <a:pt x="59" y="82"/>
                </a:cubicBezTo>
                <a:cubicBezTo>
                  <a:pt x="59" y="82"/>
                  <a:pt x="59" y="82"/>
                  <a:pt x="59" y="82"/>
                </a:cubicBezTo>
                <a:cubicBezTo>
                  <a:pt x="88" y="98"/>
                  <a:pt x="125" y="120"/>
                  <a:pt x="163" y="143"/>
                </a:cubicBezTo>
                <a:cubicBezTo>
                  <a:pt x="163" y="143"/>
                  <a:pt x="163" y="143"/>
                  <a:pt x="163" y="143"/>
                </a:cubicBezTo>
                <a:cubicBezTo>
                  <a:pt x="7" y="45"/>
                  <a:pt x="7" y="45"/>
                  <a:pt x="7" y="45"/>
                </a:cubicBezTo>
                <a:cubicBezTo>
                  <a:pt x="5" y="44"/>
                  <a:pt x="5" y="42"/>
                  <a:pt x="6" y="40"/>
                </a:cubicBezTo>
                <a:cubicBezTo>
                  <a:pt x="6" y="40"/>
                  <a:pt x="6" y="40"/>
                  <a:pt x="6" y="40"/>
                </a:cubicBezTo>
                <a:cubicBezTo>
                  <a:pt x="7" y="39"/>
                  <a:pt x="9" y="38"/>
                  <a:pt x="11" y="39"/>
                </a:cubicBezTo>
                <a:cubicBezTo>
                  <a:pt x="11" y="39"/>
                  <a:pt x="11" y="39"/>
                  <a:pt x="11" y="39"/>
                </a:cubicBezTo>
                <a:cubicBezTo>
                  <a:pt x="187" y="139"/>
                  <a:pt x="187" y="139"/>
                  <a:pt x="187" y="139"/>
                </a:cubicBezTo>
                <a:cubicBezTo>
                  <a:pt x="158" y="122"/>
                  <a:pt x="158" y="122"/>
                  <a:pt x="158" y="122"/>
                </a:cubicBezTo>
                <a:cubicBezTo>
                  <a:pt x="80" y="74"/>
                  <a:pt x="9" y="29"/>
                  <a:pt x="6" y="27"/>
                </a:cubicBezTo>
                <a:cubicBezTo>
                  <a:pt x="6" y="27"/>
                  <a:pt x="6" y="27"/>
                  <a:pt x="6" y="27"/>
                </a:cubicBezTo>
                <a:cubicBezTo>
                  <a:pt x="6" y="27"/>
                  <a:pt x="6" y="27"/>
                  <a:pt x="6" y="27"/>
                </a:cubicBezTo>
                <a:cubicBezTo>
                  <a:pt x="6" y="27"/>
                  <a:pt x="6" y="27"/>
                  <a:pt x="6" y="26"/>
                </a:cubicBezTo>
                <a:cubicBezTo>
                  <a:pt x="6" y="26"/>
                  <a:pt x="6" y="26"/>
                  <a:pt x="6" y="26"/>
                </a:cubicBezTo>
                <a:cubicBezTo>
                  <a:pt x="6" y="26"/>
                  <a:pt x="6" y="26"/>
                  <a:pt x="6" y="26"/>
                </a:cubicBezTo>
                <a:cubicBezTo>
                  <a:pt x="6" y="26"/>
                  <a:pt x="6" y="26"/>
                  <a:pt x="6" y="26"/>
                </a:cubicBezTo>
                <a:cubicBezTo>
                  <a:pt x="6" y="26"/>
                  <a:pt x="6" y="26"/>
                  <a:pt x="6" y="26"/>
                </a:cubicBezTo>
                <a:cubicBezTo>
                  <a:pt x="6" y="26"/>
                  <a:pt x="6" y="26"/>
                  <a:pt x="6" y="26"/>
                </a:cubicBezTo>
                <a:cubicBezTo>
                  <a:pt x="6" y="26"/>
                  <a:pt x="6" y="26"/>
                  <a:pt x="6" y="26"/>
                </a:cubicBezTo>
                <a:cubicBezTo>
                  <a:pt x="6" y="26"/>
                  <a:pt x="6" y="26"/>
                  <a:pt x="6" y="26"/>
                </a:cubicBezTo>
                <a:cubicBezTo>
                  <a:pt x="6" y="26"/>
                  <a:pt x="6" y="26"/>
                  <a:pt x="6" y="26"/>
                </a:cubicBezTo>
                <a:cubicBezTo>
                  <a:pt x="6" y="26"/>
                  <a:pt x="6" y="26"/>
                  <a:pt x="6" y="26"/>
                </a:cubicBezTo>
                <a:cubicBezTo>
                  <a:pt x="6" y="26"/>
                  <a:pt x="6" y="26"/>
                  <a:pt x="6" y="26"/>
                </a:cubicBezTo>
                <a:cubicBezTo>
                  <a:pt x="6" y="26"/>
                  <a:pt x="6" y="26"/>
                  <a:pt x="6" y="26"/>
                </a:cubicBezTo>
                <a:cubicBezTo>
                  <a:pt x="6" y="26"/>
                  <a:pt x="6" y="26"/>
                  <a:pt x="6" y="26"/>
                </a:cubicBezTo>
                <a:cubicBezTo>
                  <a:pt x="6" y="26"/>
                  <a:pt x="6" y="26"/>
                  <a:pt x="6" y="26"/>
                </a:cubicBezTo>
                <a:cubicBezTo>
                  <a:pt x="6" y="26"/>
                  <a:pt x="6" y="26"/>
                  <a:pt x="6" y="26"/>
                </a:cubicBezTo>
                <a:cubicBezTo>
                  <a:pt x="6" y="26"/>
                  <a:pt x="6" y="26"/>
                  <a:pt x="6" y="26"/>
                </a:cubicBezTo>
                <a:cubicBezTo>
                  <a:pt x="5" y="26"/>
                  <a:pt x="5" y="26"/>
                  <a:pt x="5" y="26"/>
                </a:cubicBezTo>
                <a:cubicBezTo>
                  <a:pt x="5" y="26"/>
                  <a:pt x="5" y="26"/>
                  <a:pt x="5" y="26"/>
                </a:cubicBezTo>
                <a:cubicBezTo>
                  <a:pt x="5" y="26"/>
                  <a:pt x="5" y="26"/>
                  <a:pt x="5" y="26"/>
                </a:cubicBezTo>
                <a:cubicBezTo>
                  <a:pt x="5" y="26"/>
                  <a:pt x="5" y="26"/>
                  <a:pt x="5" y="26"/>
                </a:cubicBezTo>
                <a:cubicBezTo>
                  <a:pt x="5" y="26"/>
                  <a:pt x="5" y="25"/>
                  <a:pt x="4" y="24"/>
                </a:cubicBezTo>
                <a:cubicBezTo>
                  <a:pt x="4" y="24"/>
                  <a:pt x="4" y="24"/>
                  <a:pt x="4" y="24"/>
                </a:cubicBezTo>
                <a:cubicBezTo>
                  <a:pt x="4" y="24"/>
                  <a:pt x="4" y="24"/>
                  <a:pt x="4" y="24"/>
                </a:cubicBezTo>
                <a:cubicBezTo>
                  <a:pt x="4" y="24"/>
                  <a:pt x="4" y="24"/>
                  <a:pt x="4" y="24"/>
                </a:cubicBezTo>
                <a:cubicBezTo>
                  <a:pt x="4" y="24"/>
                  <a:pt x="4" y="24"/>
                  <a:pt x="4" y="24"/>
                </a:cubicBezTo>
                <a:cubicBezTo>
                  <a:pt x="4" y="24"/>
                  <a:pt x="4" y="24"/>
                  <a:pt x="4" y="24"/>
                </a:cubicBezTo>
                <a:cubicBezTo>
                  <a:pt x="4" y="24"/>
                  <a:pt x="4" y="24"/>
                  <a:pt x="4" y="24"/>
                </a:cubicBezTo>
                <a:cubicBezTo>
                  <a:pt x="4" y="24"/>
                  <a:pt x="4" y="24"/>
                  <a:pt x="4" y="24"/>
                </a:cubicBezTo>
                <a:cubicBezTo>
                  <a:pt x="4" y="23"/>
                  <a:pt x="4" y="23"/>
                  <a:pt x="4" y="22"/>
                </a:cubicBezTo>
                <a:cubicBezTo>
                  <a:pt x="4" y="22"/>
                  <a:pt x="4" y="22"/>
                  <a:pt x="4" y="22"/>
                </a:cubicBezTo>
                <a:cubicBezTo>
                  <a:pt x="4" y="22"/>
                  <a:pt x="4" y="22"/>
                  <a:pt x="4" y="22"/>
                </a:cubicBezTo>
                <a:cubicBezTo>
                  <a:pt x="4" y="22"/>
                  <a:pt x="4" y="22"/>
                  <a:pt x="4" y="22"/>
                </a:cubicBezTo>
                <a:cubicBezTo>
                  <a:pt x="5" y="22"/>
                  <a:pt x="5" y="22"/>
                  <a:pt x="5" y="22"/>
                </a:cubicBezTo>
                <a:cubicBezTo>
                  <a:pt x="5" y="22"/>
                  <a:pt x="5" y="22"/>
                  <a:pt x="5" y="22"/>
                </a:cubicBezTo>
                <a:cubicBezTo>
                  <a:pt x="5" y="22"/>
                  <a:pt x="5" y="22"/>
                  <a:pt x="5" y="22"/>
                </a:cubicBezTo>
                <a:cubicBezTo>
                  <a:pt x="5" y="22"/>
                  <a:pt x="5" y="22"/>
                  <a:pt x="5" y="22"/>
                </a:cubicBezTo>
                <a:cubicBezTo>
                  <a:pt x="5" y="22"/>
                  <a:pt x="5" y="22"/>
                  <a:pt x="5" y="22"/>
                </a:cubicBezTo>
                <a:cubicBezTo>
                  <a:pt x="5" y="22"/>
                  <a:pt x="5" y="22"/>
                  <a:pt x="5" y="22"/>
                </a:cubicBezTo>
                <a:cubicBezTo>
                  <a:pt x="5" y="22"/>
                  <a:pt x="5" y="22"/>
                  <a:pt x="5" y="22"/>
                </a:cubicBezTo>
                <a:cubicBezTo>
                  <a:pt x="5" y="22"/>
                  <a:pt x="5" y="22"/>
                  <a:pt x="5" y="22"/>
                </a:cubicBezTo>
                <a:cubicBezTo>
                  <a:pt x="5" y="22"/>
                  <a:pt x="5" y="22"/>
                  <a:pt x="5" y="22"/>
                </a:cubicBezTo>
                <a:cubicBezTo>
                  <a:pt x="5" y="22"/>
                  <a:pt x="5" y="22"/>
                  <a:pt x="5" y="22"/>
                </a:cubicBezTo>
                <a:cubicBezTo>
                  <a:pt x="5" y="22"/>
                  <a:pt x="5" y="22"/>
                  <a:pt x="5" y="22"/>
                </a:cubicBezTo>
                <a:cubicBezTo>
                  <a:pt x="5" y="22"/>
                  <a:pt x="5" y="22"/>
                  <a:pt x="5" y="22"/>
                </a:cubicBezTo>
                <a:cubicBezTo>
                  <a:pt x="5" y="22"/>
                  <a:pt x="5" y="22"/>
                  <a:pt x="5" y="22"/>
                </a:cubicBezTo>
                <a:cubicBezTo>
                  <a:pt x="5" y="22"/>
                  <a:pt x="5" y="22"/>
                  <a:pt x="5" y="22"/>
                </a:cubicBezTo>
                <a:cubicBezTo>
                  <a:pt x="5" y="22"/>
                  <a:pt x="5" y="22"/>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6" y="20"/>
                  <a:pt x="6" y="20"/>
                  <a:pt x="7" y="20"/>
                </a:cubicBezTo>
                <a:cubicBezTo>
                  <a:pt x="7" y="20"/>
                  <a:pt x="7" y="20"/>
                  <a:pt x="7" y="20"/>
                </a:cubicBezTo>
                <a:cubicBezTo>
                  <a:pt x="7" y="20"/>
                  <a:pt x="7" y="20"/>
                  <a:pt x="7" y="20"/>
                </a:cubicBezTo>
                <a:cubicBezTo>
                  <a:pt x="7" y="20"/>
                  <a:pt x="7" y="20"/>
                  <a:pt x="7" y="20"/>
                </a:cubicBezTo>
                <a:cubicBezTo>
                  <a:pt x="7" y="20"/>
                  <a:pt x="7" y="20"/>
                  <a:pt x="7" y="20"/>
                </a:cubicBezTo>
                <a:cubicBezTo>
                  <a:pt x="7" y="20"/>
                  <a:pt x="7" y="20"/>
                  <a:pt x="7" y="20"/>
                </a:cubicBezTo>
                <a:cubicBezTo>
                  <a:pt x="8" y="20"/>
                  <a:pt x="9" y="20"/>
                  <a:pt x="9" y="20"/>
                </a:cubicBezTo>
                <a:cubicBezTo>
                  <a:pt x="9" y="20"/>
                  <a:pt x="9" y="20"/>
                  <a:pt x="9" y="20"/>
                </a:cubicBezTo>
                <a:cubicBezTo>
                  <a:pt x="9" y="20"/>
                  <a:pt x="9" y="20"/>
                  <a:pt x="9" y="20"/>
                </a:cubicBezTo>
                <a:cubicBezTo>
                  <a:pt x="9" y="20"/>
                  <a:pt x="9" y="20"/>
                  <a:pt x="9" y="20"/>
                </a:cubicBezTo>
                <a:cubicBezTo>
                  <a:pt x="9" y="20"/>
                  <a:pt x="9" y="20"/>
                  <a:pt x="9" y="20"/>
                </a:cubicBezTo>
                <a:cubicBezTo>
                  <a:pt x="9" y="20"/>
                  <a:pt x="9" y="20"/>
                  <a:pt x="9" y="20"/>
                </a:cubicBezTo>
                <a:cubicBezTo>
                  <a:pt x="10" y="20"/>
                  <a:pt x="10" y="20"/>
                  <a:pt x="10" y="20"/>
                </a:cubicBezTo>
                <a:cubicBezTo>
                  <a:pt x="10" y="20"/>
                  <a:pt x="10" y="20"/>
                  <a:pt x="10" y="20"/>
                </a:cubicBezTo>
                <a:cubicBezTo>
                  <a:pt x="162" y="115"/>
                  <a:pt x="162" y="115"/>
                  <a:pt x="162" y="115"/>
                </a:cubicBezTo>
                <a:cubicBezTo>
                  <a:pt x="229" y="156"/>
                  <a:pt x="300" y="199"/>
                  <a:pt x="336" y="218"/>
                </a:cubicBezTo>
                <a:cubicBezTo>
                  <a:pt x="336" y="218"/>
                  <a:pt x="336" y="218"/>
                  <a:pt x="336" y="218"/>
                </a:cubicBezTo>
                <a:cubicBezTo>
                  <a:pt x="329" y="213"/>
                  <a:pt x="319" y="207"/>
                  <a:pt x="309" y="201"/>
                </a:cubicBezTo>
                <a:cubicBezTo>
                  <a:pt x="309" y="201"/>
                  <a:pt x="309" y="201"/>
                  <a:pt x="309" y="201"/>
                </a:cubicBezTo>
                <a:cubicBezTo>
                  <a:pt x="280" y="182"/>
                  <a:pt x="241" y="159"/>
                  <a:pt x="200" y="135"/>
                </a:cubicBezTo>
                <a:cubicBezTo>
                  <a:pt x="200" y="135"/>
                  <a:pt x="200" y="135"/>
                  <a:pt x="200" y="135"/>
                </a:cubicBezTo>
                <a:cubicBezTo>
                  <a:pt x="119" y="86"/>
                  <a:pt x="32" y="35"/>
                  <a:pt x="8" y="18"/>
                </a:cubicBezTo>
                <a:cubicBezTo>
                  <a:pt x="8" y="18"/>
                  <a:pt x="8" y="18"/>
                  <a:pt x="8" y="18"/>
                </a:cubicBezTo>
                <a:cubicBezTo>
                  <a:pt x="5" y="16"/>
                  <a:pt x="3" y="14"/>
                  <a:pt x="2" y="13"/>
                </a:cubicBezTo>
                <a:cubicBezTo>
                  <a:pt x="2" y="13"/>
                  <a:pt x="2" y="13"/>
                  <a:pt x="2" y="13"/>
                </a:cubicBezTo>
                <a:cubicBezTo>
                  <a:pt x="2" y="12"/>
                  <a:pt x="1" y="12"/>
                  <a:pt x="1" y="10"/>
                </a:cubicBezTo>
                <a:cubicBezTo>
                  <a:pt x="1" y="10"/>
                  <a:pt x="1" y="10"/>
                  <a:pt x="1" y="10"/>
                </a:cubicBezTo>
                <a:cubicBezTo>
                  <a:pt x="1" y="10"/>
                  <a:pt x="1" y="9"/>
                  <a:pt x="1" y="8"/>
                </a:cubicBezTo>
                <a:cubicBezTo>
                  <a:pt x="1" y="8"/>
                  <a:pt x="1" y="8"/>
                  <a:pt x="1" y="8"/>
                </a:cubicBezTo>
                <a:cubicBezTo>
                  <a:pt x="1" y="8"/>
                  <a:pt x="1" y="8"/>
                  <a:pt x="1" y="8"/>
                </a:cubicBezTo>
                <a:cubicBezTo>
                  <a:pt x="2" y="8"/>
                  <a:pt x="2" y="8"/>
                  <a:pt x="2" y="8"/>
                </a:cubicBezTo>
                <a:cubicBezTo>
                  <a:pt x="2" y="8"/>
                  <a:pt x="2" y="8"/>
                  <a:pt x="2" y="8"/>
                </a:cubicBezTo>
                <a:cubicBezTo>
                  <a:pt x="2" y="8"/>
                  <a:pt x="2" y="8"/>
                  <a:pt x="2" y="8"/>
                </a:cubicBezTo>
                <a:cubicBezTo>
                  <a:pt x="2" y="8"/>
                  <a:pt x="2" y="8"/>
                  <a:pt x="2" y="8"/>
                </a:cubicBezTo>
                <a:cubicBezTo>
                  <a:pt x="2" y="8"/>
                  <a:pt x="2" y="8"/>
                  <a:pt x="2" y="8"/>
                </a:cubicBezTo>
                <a:cubicBezTo>
                  <a:pt x="2" y="8"/>
                  <a:pt x="2" y="8"/>
                  <a:pt x="2" y="8"/>
                </a:cubicBezTo>
                <a:cubicBezTo>
                  <a:pt x="2" y="8"/>
                  <a:pt x="2" y="7"/>
                  <a:pt x="2" y="7"/>
                </a:cubicBezTo>
                <a:cubicBezTo>
                  <a:pt x="2" y="7"/>
                  <a:pt x="2" y="7"/>
                  <a:pt x="2" y="7"/>
                </a:cubicBezTo>
                <a:cubicBezTo>
                  <a:pt x="3" y="6"/>
                  <a:pt x="4" y="6"/>
                  <a:pt x="5" y="6"/>
                </a:cubicBezTo>
                <a:cubicBezTo>
                  <a:pt x="5" y="6"/>
                  <a:pt x="5" y="6"/>
                  <a:pt x="5" y="6"/>
                </a:cubicBezTo>
                <a:cubicBezTo>
                  <a:pt x="8" y="6"/>
                  <a:pt x="9" y="7"/>
                  <a:pt x="13" y="9"/>
                </a:cubicBezTo>
                <a:cubicBezTo>
                  <a:pt x="13" y="9"/>
                  <a:pt x="13" y="9"/>
                  <a:pt x="13" y="9"/>
                </a:cubicBezTo>
                <a:cubicBezTo>
                  <a:pt x="16" y="10"/>
                  <a:pt x="20" y="12"/>
                  <a:pt x="26" y="15"/>
                </a:cubicBezTo>
                <a:cubicBezTo>
                  <a:pt x="26" y="15"/>
                  <a:pt x="26" y="15"/>
                  <a:pt x="26" y="15"/>
                </a:cubicBezTo>
                <a:cubicBezTo>
                  <a:pt x="36" y="20"/>
                  <a:pt x="49" y="28"/>
                  <a:pt x="65" y="37"/>
                </a:cubicBezTo>
                <a:cubicBezTo>
                  <a:pt x="65" y="37"/>
                  <a:pt x="65" y="37"/>
                  <a:pt x="65" y="37"/>
                </a:cubicBezTo>
                <a:cubicBezTo>
                  <a:pt x="18" y="8"/>
                  <a:pt x="18" y="8"/>
                  <a:pt x="18" y="8"/>
                </a:cubicBezTo>
                <a:cubicBezTo>
                  <a:pt x="16" y="7"/>
                  <a:pt x="16" y="4"/>
                  <a:pt x="17" y="3"/>
                </a:cubicBezTo>
                <a:cubicBezTo>
                  <a:pt x="17" y="3"/>
                  <a:pt x="17" y="3"/>
                  <a:pt x="17" y="3"/>
                </a:cubicBezTo>
                <a:cubicBezTo>
                  <a:pt x="18" y="1"/>
                  <a:pt x="20" y="1"/>
                  <a:pt x="20" y="1"/>
                </a:cubicBezTo>
                <a:cubicBezTo>
                  <a:pt x="20" y="1"/>
                  <a:pt x="20" y="1"/>
                  <a:pt x="20" y="1"/>
                </a:cubicBezTo>
                <a:cubicBezTo>
                  <a:pt x="23" y="1"/>
                  <a:pt x="24" y="2"/>
                  <a:pt x="27" y="3"/>
                </a:cubicBezTo>
                <a:cubicBezTo>
                  <a:pt x="27" y="3"/>
                  <a:pt x="27" y="3"/>
                  <a:pt x="27" y="3"/>
                </a:cubicBezTo>
                <a:cubicBezTo>
                  <a:pt x="30" y="4"/>
                  <a:pt x="34" y="6"/>
                  <a:pt x="38" y="9"/>
                </a:cubicBezTo>
                <a:cubicBezTo>
                  <a:pt x="38" y="9"/>
                  <a:pt x="38" y="9"/>
                  <a:pt x="38" y="9"/>
                </a:cubicBezTo>
                <a:cubicBezTo>
                  <a:pt x="47" y="14"/>
                  <a:pt x="59" y="21"/>
                  <a:pt x="74" y="29"/>
                </a:cubicBezTo>
                <a:cubicBezTo>
                  <a:pt x="74" y="29"/>
                  <a:pt x="74" y="29"/>
                  <a:pt x="74" y="29"/>
                </a:cubicBezTo>
                <a:cubicBezTo>
                  <a:pt x="79" y="32"/>
                  <a:pt x="85" y="35"/>
                  <a:pt x="91" y="39"/>
                </a:cubicBezTo>
                <a:cubicBezTo>
                  <a:pt x="91" y="39"/>
                  <a:pt x="91" y="39"/>
                  <a:pt x="91" y="39"/>
                </a:cubicBezTo>
                <a:cubicBezTo>
                  <a:pt x="68" y="24"/>
                  <a:pt x="51" y="14"/>
                  <a:pt x="47" y="10"/>
                </a:cubicBezTo>
                <a:cubicBezTo>
                  <a:pt x="47" y="10"/>
                  <a:pt x="47" y="10"/>
                  <a:pt x="47" y="10"/>
                </a:cubicBezTo>
                <a:cubicBezTo>
                  <a:pt x="46" y="10"/>
                  <a:pt x="45" y="10"/>
                  <a:pt x="45" y="9"/>
                </a:cubicBezTo>
                <a:cubicBezTo>
                  <a:pt x="45" y="9"/>
                  <a:pt x="45" y="9"/>
                  <a:pt x="45" y="9"/>
                </a:cubicBezTo>
                <a:cubicBezTo>
                  <a:pt x="44" y="8"/>
                  <a:pt x="44" y="8"/>
                  <a:pt x="44" y="7"/>
                </a:cubicBezTo>
                <a:cubicBezTo>
                  <a:pt x="44" y="7"/>
                  <a:pt x="44" y="7"/>
                  <a:pt x="44" y="7"/>
                </a:cubicBezTo>
                <a:cubicBezTo>
                  <a:pt x="44" y="7"/>
                  <a:pt x="44" y="7"/>
                  <a:pt x="44" y="7"/>
                </a:cubicBezTo>
                <a:cubicBezTo>
                  <a:pt x="44" y="7"/>
                  <a:pt x="44" y="7"/>
                  <a:pt x="44" y="7"/>
                </a:cubicBezTo>
                <a:cubicBezTo>
                  <a:pt x="44" y="7"/>
                  <a:pt x="44" y="7"/>
                  <a:pt x="44" y="7"/>
                </a:cubicBezTo>
                <a:cubicBezTo>
                  <a:pt x="44" y="7"/>
                  <a:pt x="44" y="7"/>
                  <a:pt x="44" y="6"/>
                </a:cubicBezTo>
                <a:cubicBezTo>
                  <a:pt x="44" y="6"/>
                  <a:pt x="44" y="6"/>
                  <a:pt x="44" y="6"/>
                </a:cubicBezTo>
                <a:cubicBezTo>
                  <a:pt x="44" y="6"/>
                  <a:pt x="44" y="6"/>
                  <a:pt x="44" y="5"/>
                </a:cubicBezTo>
                <a:cubicBezTo>
                  <a:pt x="44" y="5"/>
                  <a:pt x="44" y="5"/>
                  <a:pt x="44" y="5"/>
                </a:cubicBezTo>
                <a:cubicBezTo>
                  <a:pt x="44" y="4"/>
                  <a:pt x="44" y="4"/>
                  <a:pt x="45" y="4"/>
                </a:cubicBezTo>
                <a:cubicBezTo>
                  <a:pt x="45" y="4"/>
                  <a:pt x="45" y="4"/>
                  <a:pt x="45" y="4"/>
                </a:cubicBezTo>
                <a:cubicBezTo>
                  <a:pt x="46" y="2"/>
                  <a:pt x="47" y="2"/>
                  <a:pt x="48" y="2"/>
                </a:cubicBezTo>
                <a:cubicBezTo>
                  <a:pt x="48" y="2"/>
                  <a:pt x="48" y="2"/>
                  <a:pt x="48" y="2"/>
                </a:cubicBezTo>
                <a:cubicBezTo>
                  <a:pt x="52" y="2"/>
                  <a:pt x="56" y="5"/>
                  <a:pt x="64" y="8"/>
                </a:cubicBezTo>
                <a:cubicBezTo>
                  <a:pt x="64" y="8"/>
                  <a:pt x="64" y="8"/>
                  <a:pt x="64" y="8"/>
                </a:cubicBezTo>
                <a:cubicBezTo>
                  <a:pt x="71" y="12"/>
                  <a:pt x="81" y="17"/>
                  <a:pt x="92" y="24"/>
                </a:cubicBezTo>
                <a:cubicBezTo>
                  <a:pt x="92" y="24"/>
                  <a:pt x="92" y="24"/>
                  <a:pt x="92" y="24"/>
                </a:cubicBezTo>
                <a:cubicBezTo>
                  <a:pt x="103" y="30"/>
                  <a:pt x="115" y="37"/>
                  <a:pt x="128" y="44"/>
                </a:cubicBezTo>
                <a:cubicBezTo>
                  <a:pt x="128" y="44"/>
                  <a:pt x="128" y="44"/>
                  <a:pt x="128" y="44"/>
                </a:cubicBezTo>
                <a:cubicBezTo>
                  <a:pt x="124" y="42"/>
                  <a:pt x="120" y="39"/>
                  <a:pt x="116" y="37"/>
                </a:cubicBezTo>
                <a:cubicBezTo>
                  <a:pt x="116" y="37"/>
                  <a:pt x="116" y="37"/>
                  <a:pt x="116" y="37"/>
                </a:cubicBezTo>
                <a:cubicBezTo>
                  <a:pt x="89" y="20"/>
                  <a:pt x="72" y="9"/>
                  <a:pt x="70" y="8"/>
                </a:cubicBezTo>
                <a:cubicBezTo>
                  <a:pt x="70" y="8"/>
                  <a:pt x="70" y="8"/>
                  <a:pt x="70" y="8"/>
                </a:cubicBezTo>
                <a:cubicBezTo>
                  <a:pt x="70" y="8"/>
                  <a:pt x="70" y="8"/>
                  <a:pt x="70" y="8"/>
                </a:cubicBezTo>
                <a:cubicBezTo>
                  <a:pt x="70" y="8"/>
                  <a:pt x="70" y="8"/>
                  <a:pt x="70" y="8"/>
                </a:cubicBezTo>
                <a:cubicBezTo>
                  <a:pt x="70" y="8"/>
                  <a:pt x="70" y="8"/>
                  <a:pt x="70" y="8"/>
                </a:cubicBezTo>
                <a:cubicBezTo>
                  <a:pt x="70" y="8"/>
                  <a:pt x="70" y="8"/>
                  <a:pt x="70" y="8"/>
                </a:cubicBezTo>
                <a:cubicBezTo>
                  <a:pt x="70" y="8"/>
                  <a:pt x="70" y="8"/>
                  <a:pt x="70" y="8"/>
                </a:cubicBezTo>
                <a:cubicBezTo>
                  <a:pt x="70" y="8"/>
                  <a:pt x="70" y="8"/>
                  <a:pt x="70" y="8"/>
                </a:cubicBezTo>
                <a:cubicBezTo>
                  <a:pt x="70" y="8"/>
                  <a:pt x="70" y="7"/>
                  <a:pt x="70" y="7"/>
                </a:cubicBezTo>
                <a:cubicBezTo>
                  <a:pt x="70" y="7"/>
                  <a:pt x="70" y="7"/>
                  <a:pt x="70" y="7"/>
                </a:cubicBezTo>
                <a:cubicBezTo>
                  <a:pt x="69" y="7"/>
                  <a:pt x="69" y="7"/>
                  <a:pt x="69" y="6"/>
                </a:cubicBezTo>
                <a:cubicBezTo>
                  <a:pt x="69" y="6"/>
                  <a:pt x="69" y="6"/>
                  <a:pt x="69" y="6"/>
                </a:cubicBezTo>
                <a:cubicBezTo>
                  <a:pt x="69" y="6"/>
                  <a:pt x="69" y="6"/>
                  <a:pt x="69" y="6"/>
                </a:cubicBezTo>
                <a:cubicBezTo>
                  <a:pt x="69" y="6"/>
                  <a:pt x="69" y="6"/>
                  <a:pt x="69" y="6"/>
                </a:cubicBezTo>
                <a:cubicBezTo>
                  <a:pt x="69" y="6"/>
                  <a:pt x="69" y="6"/>
                  <a:pt x="69" y="6"/>
                </a:cubicBezTo>
                <a:cubicBezTo>
                  <a:pt x="69" y="6"/>
                  <a:pt x="69" y="6"/>
                  <a:pt x="69" y="6"/>
                </a:cubicBezTo>
                <a:cubicBezTo>
                  <a:pt x="69" y="6"/>
                  <a:pt x="69" y="6"/>
                  <a:pt x="69" y="6"/>
                </a:cubicBezTo>
                <a:cubicBezTo>
                  <a:pt x="69" y="6"/>
                  <a:pt x="69" y="6"/>
                  <a:pt x="69" y="6"/>
                </a:cubicBezTo>
                <a:cubicBezTo>
                  <a:pt x="69" y="6"/>
                  <a:pt x="69" y="5"/>
                  <a:pt x="69" y="5"/>
                </a:cubicBezTo>
                <a:cubicBezTo>
                  <a:pt x="69" y="5"/>
                  <a:pt x="69" y="5"/>
                  <a:pt x="69" y="5"/>
                </a:cubicBezTo>
                <a:cubicBezTo>
                  <a:pt x="69" y="4"/>
                  <a:pt x="69" y="3"/>
                  <a:pt x="71" y="2"/>
                </a:cubicBezTo>
                <a:cubicBezTo>
                  <a:pt x="71" y="2"/>
                  <a:pt x="71" y="2"/>
                  <a:pt x="71" y="2"/>
                </a:cubicBezTo>
                <a:cubicBezTo>
                  <a:pt x="71" y="1"/>
                  <a:pt x="73" y="1"/>
                  <a:pt x="73" y="1"/>
                </a:cubicBezTo>
                <a:cubicBezTo>
                  <a:pt x="73" y="1"/>
                  <a:pt x="73" y="1"/>
                  <a:pt x="73" y="1"/>
                </a:cubicBezTo>
                <a:cubicBezTo>
                  <a:pt x="75" y="1"/>
                  <a:pt x="76" y="2"/>
                  <a:pt x="79" y="3"/>
                </a:cubicBezTo>
                <a:cubicBezTo>
                  <a:pt x="79" y="3"/>
                  <a:pt x="79" y="3"/>
                  <a:pt x="79" y="3"/>
                </a:cubicBezTo>
                <a:cubicBezTo>
                  <a:pt x="81" y="4"/>
                  <a:pt x="83" y="5"/>
                  <a:pt x="87" y="7"/>
                </a:cubicBezTo>
                <a:cubicBezTo>
                  <a:pt x="87" y="7"/>
                  <a:pt x="87" y="7"/>
                  <a:pt x="87" y="7"/>
                </a:cubicBezTo>
                <a:cubicBezTo>
                  <a:pt x="91" y="9"/>
                  <a:pt x="97" y="12"/>
                  <a:pt x="103" y="16"/>
                </a:cubicBezTo>
                <a:cubicBezTo>
                  <a:pt x="103" y="16"/>
                  <a:pt x="103" y="16"/>
                  <a:pt x="103" y="16"/>
                </a:cubicBezTo>
                <a:cubicBezTo>
                  <a:pt x="100" y="14"/>
                  <a:pt x="98" y="12"/>
                  <a:pt x="97" y="11"/>
                </a:cubicBezTo>
                <a:cubicBezTo>
                  <a:pt x="97" y="11"/>
                  <a:pt x="97" y="11"/>
                  <a:pt x="97" y="11"/>
                </a:cubicBezTo>
                <a:cubicBezTo>
                  <a:pt x="96" y="10"/>
                  <a:pt x="96" y="10"/>
                  <a:pt x="95" y="7"/>
                </a:cubicBezTo>
                <a:cubicBezTo>
                  <a:pt x="95" y="7"/>
                  <a:pt x="95" y="7"/>
                  <a:pt x="95" y="7"/>
                </a:cubicBezTo>
                <a:cubicBezTo>
                  <a:pt x="95" y="7"/>
                  <a:pt x="95" y="6"/>
                  <a:pt x="96" y="4"/>
                </a:cubicBezTo>
                <a:cubicBezTo>
                  <a:pt x="96" y="4"/>
                  <a:pt x="96" y="4"/>
                  <a:pt x="96" y="4"/>
                </a:cubicBezTo>
                <a:cubicBezTo>
                  <a:pt x="98" y="3"/>
                  <a:pt x="99" y="3"/>
                  <a:pt x="101" y="4"/>
                </a:cubicBezTo>
                <a:cubicBezTo>
                  <a:pt x="101" y="4"/>
                  <a:pt x="101" y="4"/>
                  <a:pt x="101" y="4"/>
                </a:cubicBezTo>
                <a:cubicBezTo>
                  <a:pt x="101" y="4"/>
                  <a:pt x="162" y="38"/>
                  <a:pt x="225" y="74"/>
                </a:cubicBezTo>
                <a:cubicBezTo>
                  <a:pt x="225" y="74"/>
                  <a:pt x="225" y="74"/>
                  <a:pt x="225" y="74"/>
                </a:cubicBezTo>
                <a:cubicBezTo>
                  <a:pt x="227" y="74"/>
                  <a:pt x="228" y="75"/>
                  <a:pt x="229" y="76"/>
                </a:cubicBezTo>
                <a:cubicBezTo>
                  <a:pt x="229" y="76"/>
                  <a:pt x="229" y="76"/>
                  <a:pt x="229" y="76"/>
                </a:cubicBezTo>
                <a:cubicBezTo>
                  <a:pt x="123" y="10"/>
                  <a:pt x="123" y="10"/>
                  <a:pt x="123" y="10"/>
                </a:cubicBezTo>
                <a:cubicBezTo>
                  <a:pt x="122" y="9"/>
                  <a:pt x="121" y="7"/>
                  <a:pt x="122" y="5"/>
                </a:cubicBezTo>
                <a:cubicBezTo>
                  <a:pt x="122" y="5"/>
                  <a:pt x="122" y="5"/>
                  <a:pt x="122" y="5"/>
                </a:cubicBezTo>
                <a:cubicBezTo>
                  <a:pt x="123" y="3"/>
                  <a:pt x="125" y="3"/>
                  <a:pt x="126" y="3"/>
                </a:cubicBezTo>
                <a:cubicBezTo>
                  <a:pt x="126" y="3"/>
                  <a:pt x="126" y="3"/>
                  <a:pt x="126" y="3"/>
                </a:cubicBezTo>
                <a:cubicBezTo>
                  <a:pt x="127" y="3"/>
                  <a:pt x="127" y="3"/>
                  <a:pt x="128" y="3"/>
                </a:cubicBezTo>
                <a:cubicBezTo>
                  <a:pt x="128" y="3"/>
                  <a:pt x="128" y="3"/>
                  <a:pt x="128" y="3"/>
                </a:cubicBezTo>
                <a:cubicBezTo>
                  <a:pt x="128" y="4"/>
                  <a:pt x="129" y="4"/>
                  <a:pt x="130" y="4"/>
                </a:cubicBezTo>
                <a:cubicBezTo>
                  <a:pt x="130" y="4"/>
                  <a:pt x="130" y="4"/>
                  <a:pt x="130" y="4"/>
                </a:cubicBezTo>
                <a:cubicBezTo>
                  <a:pt x="131" y="5"/>
                  <a:pt x="133" y="6"/>
                  <a:pt x="136" y="8"/>
                </a:cubicBezTo>
                <a:cubicBezTo>
                  <a:pt x="136" y="8"/>
                  <a:pt x="136" y="8"/>
                  <a:pt x="136" y="8"/>
                </a:cubicBezTo>
                <a:cubicBezTo>
                  <a:pt x="141" y="10"/>
                  <a:pt x="147" y="14"/>
                  <a:pt x="156" y="19"/>
                </a:cubicBezTo>
                <a:cubicBezTo>
                  <a:pt x="156" y="19"/>
                  <a:pt x="156" y="19"/>
                  <a:pt x="156" y="19"/>
                </a:cubicBezTo>
                <a:cubicBezTo>
                  <a:pt x="161" y="22"/>
                  <a:pt x="166" y="25"/>
                  <a:pt x="172" y="29"/>
                </a:cubicBezTo>
                <a:cubicBezTo>
                  <a:pt x="172" y="29"/>
                  <a:pt x="172" y="29"/>
                  <a:pt x="172" y="29"/>
                </a:cubicBezTo>
                <a:cubicBezTo>
                  <a:pt x="157" y="20"/>
                  <a:pt x="147" y="13"/>
                  <a:pt x="144" y="11"/>
                </a:cubicBezTo>
                <a:cubicBezTo>
                  <a:pt x="144" y="11"/>
                  <a:pt x="144" y="11"/>
                  <a:pt x="144" y="11"/>
                </a:cubicBezTo>
                <a:cubicBezTo>
                  <a:pt x="143" y="10"/>
                  <a:pt x="143" y="10"/>
                  <a:pt x="142" y="9"/>
                </a:cubicBezTo>
                <a:cubicBezTo>
                  <a:pt x="142" y="9"/>
                  <a:pt x="142" y="9"/>
                  <a:pt x="142" y="9"/>
                </a:cubicBezTo>
                <a:cubicBezTo>
                  <a:pt x="142" y="9"/>
                  <a:pt x="142" y="9"/>
                  <a:pt x="142" y="7"/>
                </a:cubicBezTo>
                <a:cubicBezTo>
                  <a:pt x="142" y="7"/>
                  <a:pt x="142" y="7"/>
                  <a:pt x="142" y="7"/>
                </a:cubicBezTo>
                <a:cubicBezTo>
                  <a:pt x="142" y="7"/>
                  <a:pt x="142" y="7"/>
                  <a:pt x="142" y="7"/>
                </a:cubicBezTo>
                <a:cubicBezTo>
                  <a:pt x="142" y="7"/>
                  <a:pt x="142" y="7"/>
                  <a:pt x="142" y="7"/>
                </a:cubicBezTo>
                <a:cubicBezTo>
                  <a:pt x="142" y="7"/>
                  <a:pt x="142" y="7"/>
                  <a:pt x="142" y="7"/>
                </a:cubicBezTo>
                <a:cubicBezTo>
                  <a:pt x="142" y="7"/>
                  <a:pt x="142" y="7"/>
                  <a:pt x="142" y="7"/>
                </a:cubicBezTo>
                <a:cubicBezTo>
                  <a:pt x="142" y="7"/>
                  <a:pt x="142" y="7"/>
                  <a:pt x="142" y="7"/>
                </a:cubicBezTo>
                <a:cubicBezTo>
                  <a:pt x="142" y="7"/>
                  <a:pt x="141" y="6"/>
                  <a:pt x="142" y="5"/>
                </a:cubicBezTo>
                <a:cubicBezTo>
                  <a:pt x="142" y="5"/>
                  <a:pt x="142" y="5"/>
                  <a:pt x="142" y="5"/>
                </a:cubicBezTo>
                <a:cubicBezTo>
                  <a:pt x="142" y="4"/>
                  <a:pt x="143" y="3"/>
                  <a:pt x="144" y="3"/>
                </a:cubicBezTo>
                <a:cubicBezTo>
                  <a:pt x="144" y="3"/>
                  <a:pt x="144" y="3"/>
                  <a:pt x="144" y="3"/>
                </a:cubicBezTo>
                <a:cubicBezTo>
                  <a:pt x="146" y="3"/>
                  <a:pt x="146" y="3"/>
                  <a:pt x="146" y="3"/>
                </a:cubicBezTo>
                <a:cubicBezTo>
                  <a:pt x="146" y="3"/>
                  <a:pt x="146" y="3"/>
                  <a:pt x="146" y="3"/>
                </a:cubicBezTo>
                <a:cubicBezTo>
                  <a:pt x="147" y="3"/>
                  <a:pt x="147" y="3"/>
                  <a:pt x="147" y="3"/>
                </a:cubicBezTo>
                <a:cubicBezTo>
                  <a:pt x="147" y="4"/>
                  <a:pt x="185" y="25"/>
                  <a:pt x="228" y="49"/>
                </a:cubicBezTo>
                <a:cubicBezTo>
                  <a:pt x="228" y="49"/>
                  <a:pt x="228" y="49"/>
                  <a:pt x="228" y="49"/>
                </a:cubicBezTo>
                <a:cubicBezTo>
                  <a:pt x="254" y="64"/>
                  <a:pt x="283" y="80"/>
                  <a:pt x="307" y="93"/>
                </a:cubicBezTo>
                <a:cubicBezTo>
                  <a:pt x="307" y="93"/>
                  <a:pt x="307" y="93"/>
                  <a:pt x="307" y="93"/>
                </a:cubicBezTo>
                <a:cubicBezTo>
                  <a:pt x="293" y="84"/>
                  <a:pt x="278" y="75"/>
                  <a:pt x="262" y="65"/>
                </a:cubicBezTo>
                <a:cubicBezTo>
                  <a:pt x="262" y="65"/>
                  <a:pt x="262" y="65"/>
                  <a:pt x="262" y="65"/>
                </a:cubicBezTo>
                <a:cubicBezTo>
                  <a:pt x="216" y="36"/>
                  <a:pt x="170" y="7"/>
                  <a:pt x="170" y="7"/>
                </a:cubicBezTo>
                <a:cubicBezTo>
                  <a:pt x="170" y="7"/>
                  <a:pt x="170" y="7"/>
                  <a:pt x="170" y="7"/>
                </a:cubicBezTo>
                <a:cubicBezTo>
                  <a:pt x="170" y="7"/>
                  <a:pt x="169" y="7"/>
                  <a:pt x="169" y="7"/>
                </a:cubicBezTo>
                <a:cubicBezTo>
                  <a:pt x="169" y="7"/>
                  <a:pt x="169" y="7"/>
                  <a:pt x="169" y="7"/>
                </a:cubicBezTo>
                <a:cubicBezTo>
                  <a:pt x="169" y="7"/>
                  <a:pt x="169" y="7"/>
                  <a:pt x="169" y="7"/>
                </a:cubicBezTo>
                <a:cubicBezTo>
                  <a:pt x="169" y="7"/>
                  <a:pt x="169" y="7"/>
                  <a:pt x="169" y="7"/>
                </a:cubicBezTo>
                <a:cubicBezTo>
                  <a:pt x="169" y="7"/>
                  <a:pt x="169" y="7"/>
                  <a:pt x="169" y="7"/>
                </a:cubicBezTo>
                <a:cubicBezTo>
                  <a:pt x="169" y="7"/>
                  <a:pt x="169" y="7"/>
                  <a:pt x="169" y="7"/>
                </a:cubicBezTo>
                <a:cubicBezTo>
                  <a:pt x="169" y="7"/>
                  <a:pt x="169" y="7"/>
                  <a:pt x="169" y="7"/>
                </a:cubicBezTo>
                <a:cubicBezTo>
                  <a:pt x="169" y="7"/>
                  <a:pt x="169" y="7"/>
                  <a:pt x="169" y="7"/>
                </a:cubicBezTo>
                <a:cubicBezTo>
                  <a:pt x="169" y="6"/>
                  <a:pt x="169" y="6"/>
                  <a:pt x="169" y="6"/>
                </a:cubicBezTo>
                <a:cubicBezTo>
                  <a:pt x="169" y="6"/>
                  <a:pt x="169" y="6"/>
                  <a:pt x="169" y="6"/>
                </a:cubicBezTo>
                <a:cubicBezTo>
                  <a:pt x="169" y="6"/>
                  <a:pt x="169" y="6"/>
                  <a:pt x="169" y="6"/>
                </a:cubicBezTo>
                <a:cubicBezTo>
                  <a:pt x="169" y="6"/>
                  <a:pt x="169" y="6"/>
                  <a:pt x="169" y="6"/>
                </a:cubicBezTo>
                <a:cubicBezTo>
                  <a:pt x="169" y="6"/>
                  <a:pt x="169" y="6"/>
                  <a:pt x="169" y="6"/>
                </a:cubicBezTo>
                <a:cubicBezTo>
                  <a:pt x="168" y="6"/>
                  <a:pt x="168" y="6"/>
                  <a:pt x="168" y="5"/>
                </a:cubicBezTo>
                <a:cubicBezTo>
                  <a:pt x="168" y="5"/>
                  <a:pt x="168" y="5"/>
                  <a:pt x="168" y="5"/>
                </a:cubicBezTo>
                <a:cubicBezTo>
                  <a:pt x="168" y="5"/>
                  <a:pt x="168" y="4"/>
                  <a:pt x="168" y="4"/>
                </a:cubicBezTo>
                <a:cubicBezTo>
                  <a:pt x="168" y="4"/>
                  <a:pt x="168" y="4"/>
                  <a:pt x="168" y="4"/>
                </a:cubicBezTo>
                <a:cubicBezTo>
                  <a:pt x="168" y="4"/>
                  <a:pt x="168" y="4"/>
                  <a:pt x="168" y="4"/>
                </a:cubicBezTo>
                <a:cubicBezTo>
                  <a:pt x="168" y="4"/>
                  <a:pt x="168" y="4"/>
                  <a:pt x="168" y="4"/>
                </a:cubicBezTo>
                <a:cubicBezTo>
                  <a:pt x="168" y="4"/>
                  <a:pt x="168" y="4"/>
                  <a:pt x="168" y="4"/>
                </a:cubicBezTo>
                <a:cubicBezTo>
                  <a:pt x="168" y="4"/>
                  <a:pt x="168" y="4"/>
                  <a:pt x="168" y="4"/>
                </a:cubicBezTo>
                <a:cubicBezTo>
                  <a:pt x="168" y="4"/>
                  <a:pt x="168" y="4"/>
                  <a:pt x="168" y="4"/>
                </a:cubicBezTo>
                <a:cubicBezTo>
                  <a:pt x="168" y="4"/>
                  <a:pt x="168" y="4"/>
                  <a:pt x="168" y="4"/>
                </a:cubicBezTo>
                <a:cubicBezTo>
                  <a:pt x="168" y="4"/>
                  <a:pt x="168" y="4"/>
                  <a:pt x="168" y="4"/>
                </a:cubicBezTo>
                <a:cubicBezTo>
                  <a:pt x="168" y="4"/>
                  <a:pt x="168" y="4"/>
                  <a:pt x="168" y="4"/>
                </a:cubicBezTo>
                <a:cubicBezTo>
                  <a:pt x="168" y="4"/>
                  <a:pt x="168" y="4"/>
                  <a:pt x="168" y="4"/>
                </a:cubicBezTo>
                <a:cubicBezTo>
                  <a:pt x="168" y="3"/>
                  <a:pt x="168" y="2"/>
                  <a:pt x="169" y="2"/>
                </a:cubicBezTo>
                <a:cubicBezTo>
                  <a:pt x="169" y="2"/>
                  <a:pt x="169" y="2"/>
                  <a:pt x="169" y="2"/>
                </a:cubicBezTo>
                <a:cubicBezTo>
                  <a:pt x="170" y="1"/>
                  <a:pt x="171" y="0"/>
                  <a:pt x="172" y="0"/>
                </a:cubicBezTo>
                <a:cubicBezTo>
                  <a:pt x="172" y="0"/>
                  <a:pt x="172" y="0"/>
                  <a:pt x="172" y="0"/>
                </a:cubicBezTo>
                <a:cubicBezTo>
                  <a:pt x="172" y="0"/>
                  <a:pt x="172" y="0"/>
                  <a:pt x="173" y="1"/>
                </a:cubicBezTo>
                <a:cubicBezTo>
                  <a:pt x="173" y="1"/>
                  <a:pt x="173" y="1"/>
                  <a:pt x="173" y="1"/>
                </a:cubicBezTo>
                <a:cubicBezTo>
                  <a:pt x="173" y="1"/>
                  <a:pt x="173" y="1"/>
                  <a:pt x="173" y="1"/>
                </a:cubicBezTo>
                <a:cubicBezTo>
                  <a:pt x="173" y="1"/>
                  <a:pt x="173" y="1"/>
                  <a:pt x="173" y="1"/>
                </a:cubicBezTo>
                <a:cubicBezTo>
                  <a:pt x="173" y="1"/>
                  <a:pt x="173" y="1"/>
                  <a:pt x="173" y="1"/>
                </a:cubicBezTo>
                <a:cubicBezTo>
                  <a:pt x="173" y="1"/>
                  <a:pt x="173" y="1"/>
                  <a:pt x="173" y="1"/>
                </a:cubicBezTo>
                <a:cubicBezTo>
                  <a:pt x="173" y="1"/>
                  <a:pt x="173" y="1"/>
                  <a:pt x="173" y="1"/>
                </a:cubicBezTo>
                <a:cubicBezTo>
                  <a:pt x="173" y="1"/>
                  <a:pt x="173" y="1"/>
                  <a:pt x="173" y="1"/>
                </a:cubicBezTo>
                <a:cubicBezTo>
                  <a:pt x="173" y="1"/>
                  <a:pt x="173" y="1"/>
                  <a:pt x="174" y="1"/>
                </a:cubicBezTo>
                <a:cubicBezTo>
                  <a:pt x="174" y="1"/>
                  <a:pt x="174" y="1"/>
                  <a:pt x="174" y="1"/>
                </a:cubicBezTo>
                <a:cubicBezTo>
                  <a:pt x="174" y="1"/>
                  <a:pt x="174" y="1"/>
                  <a:pt x="174" y="1"/>
                </a:cubicBezTo>
                <a:cubicBezTo>
                  <a:pt x="174" y="1"/>
                  <a:pt x="174" y="1"/>
                  <a:pt x="174" y="1"/>
                </a:cubicBezTo>
                <a:cubicBezTo>
                  <a:pt x="175" y="1"/>
                  <a:pt x="175" y="2"/>
                  <a:pt x="176" y="2"/>
                </a:cubicBezTo>
                <a:cubicBezTo>
                  <a:pt x="176" y="2"/>
                  <a:pt x="176" y="2"/>
                  <a:pt x="176" y="2"/>
                </a:cubicBezTo>
                <a:cubicBezTo>
                  <a:pt x="177" y="3"/>
                  <a:pt x="179" y="4"/>
                  <a:pt x="182" y="5"/>
                </a:cubicBezTo>
                <a:cubicBezTo>
                  <a:pt x="182" y="5"/>
                  <a:pt x="182" y="5"/>
                  <a:pt x="182" y="5"/>
                </a:cubicBezTo>
                <a:cubicBezTo>
                  <a:pt x="187" y="8"/>
                  <a:pt x="194" y="12"/>
                  <a:pt x="203" y="17"/>
                </a:cubicBezTo>
                <a:cubicBezTo>
                  <a:pt x="203" y="17"/>
                  <a:pt x="203" y="17"/>
                  <a:pt x="203" y="17"/>
                </a:cubicBezTo>
                <a:cubicBezTo>
                  <a:pt x="218" y="25"/>
                  <a:pt x="237" y="35"/>
                  <a:pt x="257" y="46"/>
                </a:cubicBezTo>
                <a:cubicBezTo>
                  <a:pt x="257" y="46"/>
                  <a:pt x="257" y="46"/>
                  <a:pt x="257" y="46"/>
                </a:cubicBezTo>
                <a:cubicBezTo>
                  <a:pt x="225" y="27"/>
                  <a:pt x="199" y="10"/>
                  <a:pt x="199" y="10"/>
                </a:cubicBezTo>
                <a:cubicBezTo>
                  <a:pt x="199" y="10"/>
                  <a:pt x="199" y="10"/>
                  <a:pt x="199" y="10"/>
                </a:cubicBezTo>
                <a:cubicBezTo>
                  <a:pt x="197" y="9"/>
                  <a:pt x="196" y="7"/>
                  <a:pt x="197" y="5"/>
                </a:cubicBezTo>
                <a:cubicBezTo>
                  <a:pt x="197" y="5"/>
                  <a:pt x="197" y="5"/>
                  <a:pt x="197" y="5"/>
                </a:cubicBezTo>
                <a:cubicBezTo>
                  <a:pt x="198" y="4"/>
                  <a:pt x="201" y="3"/>
                  <a:pt x="202" y="4"/>
                </a:cubicBezTo>
                <a:cubicBezTo>
                  <a:pt x="202" y="4"/>
                  <a:pt x="202" y="4"/>
                  <a:pt x="202" y="4"/>
                </a:cubicBezTo>
                <a:cubicBezTo>
                  <a:pt x="295" y="51"/>
                  <a:pt x="295" y="51"/>
                  <a:pt x="295" y="51"/>
                </a:cubicBezTo>
                <a:cubicBezTo>
                  <a:pt x="293" y="50"/>
                  <a:pt x="292" y="49"/>
                  <a:pt x="290" y="48"/>
                </a:cubicBezTo>
                <a:cubicBezTo>
                  <a:pt x="290" y="48"/>
                  <a:pt x="290" y="48"/>
                  <a:pt x="290" y="48"/>
                </a:cubicBezTo>
                <a:cubicBezTo>
                  <a:pt x="258" y="29"/>
                  <a:pt x="227" y="10"/>
                  <a:pt x="227" y="10"/>
                </a:cubicBezTo>
                <a:cubicBezTo>
                  <a:pt x="227" y="10"/>
                  <a:pt x="227" y="10"/>
                  <a:pt x="227" y="10"/>
                </a:cubicBezTo>
                <a:cubicBezTo>
                  <a:pt x="225" y="9"/>
                  <a:pt x="225" y="7"/>
                  <a:pt x="226" y="5"/>
                </a:cubicBezTo>
                <a:cubicBezTo>
                  <a:pt x="226" y="5"/>
                  <a:pt x="226" y="5"/>
                  <a:pt x="226" y="5"/>
                </a:cubicBezTo>
                <a:cubicBezTo>
                  <a:pt x="227" y="4"/>
                  <a:pt x="229" y="3"/>
                  <a:pt x="231" y="4"/>
                </a:cubicBezTo>
                <a:cubicBezTo>
                  <a:pt x="231" y="4"/>
                  <a:pt x="231" y="4"/>
                  <a:pt x="231" y="4"/>
                </a:cubicBezTo>
                <a:cubicBezTo>
                  <a:pt x="265" y="22"/>
                  <a:pt x="265" y="22"/>
                  <a:pt x="265" y="22"/>
                </a:cubicBezTo>
                <a:cubicBezTo>
                  <a:pt x="245" y="10"/>
                  <a:pt x="245" y="10"/>
                  <a:pt x="245" y="10"/>
                </a:cubicBezTo>
                <a:cubicBezTo>
                  <a:pt x="243" y="9"/>
                  <a:pt x="243" y="6"/>
                  <a:pt x="244" y="5"/>
                </a:cubicBezTo>
                <a:cubicBezTo>
                  <a:pt x="244" y="5"/>
                  <a:pt x="244" y="5"/>
                  <a:pt x="244" y="5"/>
                </a:cubicBezTo>
                <a:cubicBezTo>
                  <a:pt x="245" y="3"/>
                  <a:pt x="247" y="2"/>
                  <a:pt x="249" y="3"/>
                </a:cubicBezTo>
                <a:cubicBezTo>
                  <a:pt x="249" y="3"/>
                  <a:pt x="249" y="3"/>
                  <a:pt x="249" y="3"/>
                </a:cubicBezTo>
                <a:cubicBezTo>
                  <a:pt x="249" y="3"/>
                  <a:pt x="272" y="14"/>
                  <a:pt x="297" y="25"/>
                </a:cubicBezTo>
                <a:cubicBezTo>
                  <a:pt x="297" y="25"/>
                  <a:pt x="297" y="25"/>
                  <a:pt x="297" y="25"/>
                </a:cubicBezTo>
                <a:cubicBezTo>
                  <a:pt x="305" y="29"/>
                  <a:pt x="313" y="33"/>
                  <a:pt x="320" y="36"/>
                </a:cubicBezTo>
                <a:cubicBezTo>
                  <a:pt x="320" y="36"/>
                  <a:pt x="320" y="36"/>
                  <a:pt x="320" y="36"/>
                </a:cubicBezTo>
                <a:cubicBezTo>
                  <a:pt x="317" y="34"/>
                  <a:pt x="314" y="33"/>
                  <a:pt x="311" y="31"/>
                </a:cubicBezTo>
                <a:cubicBezTo>
                  <a:pt x="311" y="31"/>
                  <a:pt x="311" y="31"/>
                  <a:pt x="311" y="31"/>
                </a:cubicBezTo>
                <a:cubicBezTo>
                  <a:pt x="292" y="19"/>
                  <a:pt x="272" y="7"/>
                  <a:pt x="272" y="7"/>
                </a:cubicBezTo>
                <a:cubicBezTo>
                  <a:pt x="272" y="7"/>
                  <a:pt x="272" y="7"/>
                  <a:pt x="272" y="7"/>
                </a:cubicBezTo>
                <a:cubicBezTo>
                  <a:pt x="270" y="6"/>
                  <a:pt x="269" y="4"/>
                  <a:pt x="270" y="2"/>
                </a:cubicBezTo>
                <a:cubicBezTo>
                  <a:pt x="270" y="2"/>
                  <a:pt x="270" y="2"/>
                  <a:pt x="270" y="2"/>
                </a:cubicBezTo>
                <a:cubicBezTo>
                  <a:pt x="271" y="0"/>
                  <a:pt x="273" y="0"/>
                  <a:pt x="275" y="1"/>
                </a:cubicBezTo>
                <a:cubicBezTo>
                  <a:pt x="275" y="1"/>
                  <a:pt x="275" y="1"/>
                  <a:pt x="275" y="1"/>
                </a:cubicBezTo>
                <a:cubicBezTo>
                  <a:pt x="275" y="1"/>
                  <a:pt x="296" y="10"/>
                  <a:pt x="317" y="20"/>
                </a:cubicBezTo>
                <a:cubicBezTo>
                  <a:pt x="317" y="20"/>
                  <a:pt x="317" y="20"/>
                  <a:pt x="317" y="20"/>
                </a:cubicBezTo>
                <a:cubicBezTo>
                  <a:pt x="298" y="8"/>
                  <a:pt x="298" y="8"/>
                  <a:pt x="298" y="8"/>
                </a:cubicBezTo>
                <a:cubicBezTo>
                  <a:pt x="297" y="7"/>
                  <a:pt x="296" y="6"/>
                  <a:pt x="296" y="5"/>
                </a:cubicBezTo>
                <a:cubicBezTo>
                  <a:pt x="296" y="5"/>
                  <a:pt x="296" y="5"/>
                  <a:pt x="296" y="5"/>
                </a:cubicBezTo>
                <a:cubicBezTo>
                  <a:pt x="296" y="5"/>
                  <a:pt x="296" y="5"/>
                  <a:pt x="296" y="5"/>
                </a:cubicBezTo>
                <a:cubicBezTo>
                  <a:pt x="296" y="4"/>
                  <a:pt x="297" y="3"/>
                  <a:pt x="297" y="2"/>
                </a:cubicBezTo>
                <a:cubicBezTo>
                  <a:pt x="297" y="2"/>
                  <a:pt x="297" y="2"/>
                  <a:pt x="297" y="2"/>
                </a:cubicBezTo>
                <a:cubicBezTo>
                  <a:pt x="298" y="1"/>
                  <a:pt x="299" y="1"/>
                  <a:pt x="300" y="1"/>
                </a:cubicBezTo>
                <a:cubicBezTo>
                  <a:pt x="300" y="1"/>
                  <a:pt x="300" y="1"/>
                  <a:pt x="300" y="1"/>
                </a:cubicBezTo>
                <a:cubicBezTo>
                  <a:pt x="302" y="1"/>
                  <a:pt x="301" y="1"/>
                  <a:pt x="302" y="1"/>
                </a:cubicBezTo>
                <a:cubicBezTo>
                  <a:pt x="302" y="1"/>
                  <a:pt x="302" y="1"/>
                  <a:pt x="302" y="1"/>
                </a:cubicBezTo>
                <a:cubicBezTo>
                  <a:pt x="302" y="1"/>
                  <a:pt x="302" y="1"/>
                  <a:pt x="302" y="1"/>
                </a:cubicBezTo>
                <a:cubicBezTo>
                  <a:pt x="302" y="1"/>
                  <a:pt x="302" y="1"/>
                  <a:pt x="302" y="1"/>
                </a:cubicBezTo>
                <a:cubicBezTo>
                  <a:pt x="302" y="1"/>
                  <a:pt x="303" y="2"/>
                  <a:pt x="304" y="2"/>
                </a:cubicBezTo>
                <a:cubicBezTo>
                  <a:pt x="304" y="2"/>
                  <a:pt x="304" y="2"/>
                  <a:pt x="304" y="2"/>
                </a:cubicBezTo>
                <a:cubicBezTo>
                  <a:pt x="305" y="2"/>
                  <a:pt x="307" y="3"/>
                  <a:pt x="309" y="4"/>
                </a:cubicBezTo>
                <a:cubicBezTo>
                  <a:pt x="309" y="4"/>
                  <a:pt x="309" y="4"/>
                  <a:pt x="309" y="4"/>
                </a:cubicBezTo>
                <a:cubicBezTo>
                  <a:pt x="313" y="5"/>
                  <a:pt x="318" y="7"/>
                  <a:pt x="323" y="9"/>
                </a:cubicBezTo>
                <a:cubicBezTo>
                  <a:pt x="323" y="9"/>
                  <a:pt x="323" y="9"/>
                  <a:pt x="323" y="9"/>
                </a:cubicBezTo>
                <a:cubicBezTo>
                  <a:pt x="322" y="9"/>
                  <a:pt x="321" y="8"/>
                  <a:pt x="321" y="8"/>
                </a:cubicBezTo>
                <a:cubicBezTo>
                  <a:pt x="321" y="8"/>
                  <a:pt x="321" y="8"/>
                  <a:pt x="321" y="8"/>
                </a:cubicBezTo>
                <a:cubicBezTo>
                  <a:pt x="320" y="8"/>
                  <a:pt x="320" y="7"/>
                  <a:pt x="320" y="6"/>
                </a:cubicBezTo>
                <a:cubicBezTo>
                  <a:pt x="320" y="6"/>
                  <a:pt x="320" y="6"/>
                  <a:pt x="320" y="6"/>
                </a:cubicBezTo>
                <a:cubicBezTo>
                  <a:pt x="319" y="5"/>
                  <a:pt x="319" y="4"/>
                  <a:pt x="320" y="3"/>
                </a:cubicBezTo>
                <a:cubicBezTo>
                  <a:pt x="320" y="3"/>
                  <a:pt x="320" y="3"/>
                  <a:pt x="320" y="3"/>
                </a:cubicBezTo>
                <a:cubicBezTo>
                  <a:pt x="321" y="2"/>
                  <a:pt x="322" y="2"/>
                  <a:pt x="322" y="1"/>
                </a:cubicBezTo>
                <a:cubicBezTo>
                  <a:pt x="322" y="1"/>
                  <a:pt x="322" y="1"/>
                  <a:pt x="322" y="1"/>
                </a:cubicBezTo>
                <a:cubicBezTo>
                  <a:pt x="323" y="1"/>
                  <a:pt x="323" y="1"/>
                  <a:pt x="323" y="1"/>
                </a:cubicBezTo>
                <a:cubicBezTo>
                  <a:pt x="323" y="1"/>
                  <a:pt x="323" y="1"/>
                  <a:pt x="323" y="1"/>
                </a:cubicBezTo>
                <a:cubicBezTo>
                  <a:pt x="324" y="1"/>
                  <a:pt x="324" y="1"/>
                  <a:pt x="325" y="1"/>
                </a:cubicBezTo>
                <a:cubicBezTo>
                  <a:pt x="325" y="1"/>
                  <a:pt x="325" y="1"/>
                  <a:pt x="325" y="1"/>
                </a:cubicBezTo>
                <a:cubicBezTo>
                  <a:pt x="330" y="1"/>
                  <a:pt x="344" y="3"/>
                  <a:pt x="352" y="4"/>
                </a:cubicBezTo>
                <a:cubicBezTo>
                  <a:pt x="352" y="4"/>
                  <a:pt x="352" y="4"/>
                  <a:pt x="352" y="4"/>
                </a:cubicBezTo>
                <a:cubicBezTo>
                  <a:pt x="354" y="3"/>
                  <a:pt x="356" y="2"/>
                  <a:pt x="357" y="3"/>
                </a:cubicBezTo>
                <a:cubicBezTo>
                  <a:pt x="357" y="3"/>
                  <a:pt x="357" y="3"/>
                  <a:pt x="357" y="3"/>
                </a:cubicBezTo>
                <a:cubicBezTo>
                  <a:pt x="360" y="5"/>
                  <a:pt x="360" y="5"/>
                  <a:pt x="360" y="5"/>
                </a:cubicBezTo>
                <a:cubicBezTo>
                  <a:pt x="361" y="6"/>
                  <a:pt x="362" y="8"/>
                  <a:pt x="361" y="9"/>
                </a:cubicBezTo>
                <a:cubicBezTo>
                  <a:pt x="361" y="9"/>
                  <a:pt x="361" y="9"/>
                  <a:pt x="361" y="9"/>
                </a:cubicBezTo>
                <a:cubicBezTo>
                  <a:pt x="361" y="11"/>
                  <a:pt x="359" y="12"/>
                  <a:pt x="357" y="12"/>
                </a:cubicBezTo>
                <a:cubicBezTo>
                  <a:pt x="357" y="12"/>
                  <a:pt x="357" y="12"/>
                  <a:pt x="357" y="12"/>
                </a:cubicBezTo>
                <a:cubicBezTo>
                  <a:pt x="357" y="12"/>
                  <a:pt x="351" y="11"/>
                  <a:pt x="343" y="10"/>
                </a:cubicBezTo>
                <a:cubicBezTo>
                  <a:pt x="343" y="10"/>
                  <a:pt x="343" y="10"/>
                  <a:pt x="343" y="10"/>
                </a:cubicBezTo>
                <a:cubicBezTo>
                  <a:pt x="342" y="10"/>
                  <a:pt x="340" y="10"/>
                  <a:pt x="338" y="10"/>
                </a:cubicBezTo>
                <a:cubicBezTo>
                  <a:pt x="338" y="10"/>
                  <a:pt x="338" y="10"/>
                  <a:pt x="338" y="10"/>
                </a:cubicBezTo>
                <a:cubicBezTo>
                  <a:pt x="345" y="14"/>
                  <a:pt x="352" y="18"/>
                  <a:pt x="356" y="21"/>
                </a:cubicBezTo>
                <a:cubicBezTo>
                  <a:pt x="356" y="21"/>
                  <a:pt x="356" y="21"/>
                  <a:pt x="356" y="21"/>
                </a:cubicBezTo>
                <a:cubicBezTo>
                  <a:pt x="357" y="21"/>
                  <a:pt x="357" y="22"/>
                  <a:pt x="358" y="23"/>
                </a:cubicBezTo>
                <a:cubicBezTo>
                  <a:pt x="358" y="23"/>
                  <a:pt x="358" y="23"/>
                  <a:pt x="358" y="23"/>
                </a:cubicBezTo>
                <a:cubicBezTo>
                  <a:pt x="359" y="23"/>
                  <a:pt x="359" y="23"/>
                  <a:pt x="359" y="25"/>
                </a:cubicBezTo>
                <a:cubicBezTo>
                  <a:pt x="359" y="25"/>
                  <a:pt x="359" y="25"/>
                  <a:pt x="359" y="25"/>
                </a:cubicBezTo>
                <a:cubicBezTo>
                  <a:pt x="359" y="25"/>
                  <a:pt x="360" y="26"/>
                  <a:pt x="359" y="27"/>
                </a:cubicBezTo>
                <a:cubicBezTo>
                  <a:pt x="359" y="27"/>
                  <a:pt x="359" y="27"/>
                  <a:pt x="359" y="27"/>
                </a:cubicBezTo>
                <a:cubicBezTo>
                  <a:pt x="358" y="28"/>
                  <a:pt x="357" y="29"/>
                  <a:pt x="356" y="29"/>
                </a:cubicBezTo>
                <a:cubicBezTo>
                  <a:pt x="356" y="29"/>
                  <a:pt x="356" y="29"/>
                  <a:pt x="356" y="29"/>
                </a:cubicBezTo>
                <a:cubicBezTo>
                  <a:pt x="356" y="29"/>
                  <a:pt x="356" y="29"/>
                  <a:pt x="356" y="29"/>
                </a:cubicBezTo>
                <a:cubicBezTo>
                  <a:pt x="356" y="29"/>
                  <a:pt x="356" y="29"/>
                  <a:pt x="356" y="29"/>
                </a:cubicBezTo>
                <a:cubicBezTo>
                  <a:pt x="356" y="29"/>
                  <a:pt x="356" y="29"/>
                  <a:pt x="356" y="29"/>
                </a:cubicBezTo>
                <a:cubicBezTo>
                  <a:pt x="356" y="29"/>
                  <a:pt x="356" y="29"/>
                  <a:pt x="355" y="29"/>
                </a:cubicBezTo>
                <a:cubicBezTo>
                  <a:pt x="355" y="29"/>
                  <a:pt x="355" y="29"/>
                  <a:pt x="355" y="29"/>
                </a:cubicBezTo>
                <a:cubicBezTo>
                  <a:pt x="354" y="29"/>
                  <a:pt x="353" y="29"/>
                  <a:pt x="351" y="28"/>
                </a:cubicBezTo>
                <a:cubicBezTo>
                  <a:pt x="351" y="28"/>
                  <a:pt x="351" y="28"/>
                  <a:pt x="351" y="28"/>
                </a:cubicBezTo>
                <a:cubicBezTo>
                  <a:pt x="350" y="28"/>
                  <a:pt x="347" y="27"/>
                  <a:pt x="345" y="26"/>
                </a:cubicBezTo>
                <a:cubicBezTo>
                  <a:pt x="345" y="26"/>
                  <a:pt x="345" y="26"/>
                  <a:pt x="345" y="26"/>
                </a:cubicBezTo>
                <a:cubicBezTo>
                  <a:pt x="342" y="25"/>
                  <a:pt x="339" y="24"/>
                  <a:pt x="336" y="22"/>
                </a:cubicBezTo>
                <a:cubicBezTo>
                  <a:pt x="336" y="22"/>
                  <a:pt x="336" y="22"/>
                  <a:pt x="336" y="22"/>
                </a:cubicBezTo>
                <a:cubicBezTo>
                  <a:pt x="359" y="37"/>
                  <a:pt x="359" y="37"/>
                  <a:pt x="359" y="37"/>
                </a:cubicBezTo>
                <a:cubicBezTo>
                  <a:pt x="360" y="37"/>
                  <a:pt x="360" y="38"/>
                  <a:pt x="361" y="39"/>
                </a:cubicBezTo>
                <a:cubicBezTo>
                  <a:pt x="361" y="39"/>
                  <a:pt x="361" y="39"/>
                  <a:pt x="361" y="39"/>
                </a:cubicBezTo>
                <a:cubicBezTo>
                  <a:pt x="361" y="41"/>
                  <a:pt x="360" y="42"/>
                  <a:pt x="360" y="43"/>
                </a:cubicBezTo>
                <a:cubicBezTo>
                  <a:pt x="360" y="43"/>
                  <a:pt x="360" y="43"/>
                  <a:pt x="360" y="43"/>
                </a:cubicBezTo>
                <a:cubicBezTo>
                  <a:pt x="358" y="44"/>
                  <a:pt x="357" y="44"/>
                  <a:pt x="357" y="44"/>
                </a:cubicBezTo>
                <a:cubicBezTo>
                  <a:pt x="357" y="44"/>
                  <a:pt x="357" y="44"/>
                  <a:pt x="357" y="44"/>
                </a:cubicBezTo>
                <a:cubicBezTo>
                  <a:pt x="354" y="44"/>
                  <a:pt x="353" y="43"/>
                  <a:pt x="350" y="42"/>
                </a:cubicBezTo>
                <a:cubicBezTo>
                  <a:pt x="350" y="42"/>
                  <a:pt x="350" y="42"/>
                  <a:pt x="350" y="42"/>
                </a:cubicBezTo>
                <a:cubicBezTo>
                  <a:pt x="348" y="41"/>
                  <a:pt x="344" y="40"/>
                  <a:pt x="340" y="38"/>
                </a:cubicBezTo>
                <a:cubicBezTo>
                  <a:pt x="340" y="38"/>
                  <a:pt x="340" y="38"/>
                  <a:pt x="340" y="38"/>
                </a:cubicBezTo>
                <a:cubicBezTo>
                  <a:pt x="337" y="37"/>
                  <a:pt x="334" y="35"/>
                  <a:pt x="331" y="34"/>
                </a:cubicBezTo>
                <a:cubicBezTo>
                  <a:pt x="331" y="34"/>
                  <a:pt x="331" y="34"/>
                  <a:pt x="331" y="34"/>
                </a:cubicBezTo>
                <a:cubicBezTo>
                  <a:pt x="339" y="39"/>
                  <a:pt x="346" y="43"/>
                  <a:pt x="350" y="46"/>
                </a:cubicBezTo>
                <a:cubicBezTo>
                  <a:pt x="350" y="46"/>
                  <a:pt x="350" y="46"/>
                  <a:pt x="350" y="46"/>
                </a:cubicBezTo>
                <a:cubicBezTo>
                  <a:pt x="353" y="48"/>
                  <a:pt x="354" y="49"/>
                  <a:pt x="356" y="51"/>
                </a:cubicBezTo>
                <a:cubicBezTo>
                  <a:pt x="356" y="51"/>
                  <a:pt x="356" y="51"/>
                  <a:pt x="356" y="51"/>
                </a:cubicBezTo>
                <a:cubicBezTo>
                  <a:pt x="356" y="51"/>
                  <a:pt x="357" y="51"/>
                  <a:pt x="357" y="53"/>
                </a:cubicBezTo>
                <a:cubicBezTo>
                  <a:pt x="357" y="53"/>
                  <a:pt x="357" y="53"/>
                  <a:pt x="357" y="53"/>
                </a:cubicBezTo>
                <a:cubicBezTo>
                  <a:pt x="357" y="54"/>
                  <a:pt x="357" y="54"/>
                  <a:pt x="356" y="55"/>
                </a:cubicBezTo>
                <a:cubicBezTo>
                  <a:pt x="356" y="55"/>
                  <a:pt x="356" y="55"/>
                  <a:pt x="356" y="55"/>
                </a:cubicBezTo>
                <a:cubicBezTo>
                  <a:pt x="356" y="56"/>
                  <a:pt x="356" y="56"/>
                  <a:pt x="356" y="56"/>
                </a:cubicBezTo>
                <a:cubicBezTo>
                  <a:pt x="354" y="58"/>
                  <a:pt x="353" y="57"/>
                  <a:pt x="353" y="57"/>
                </a:cubicBezTo>
                <a:cubicBezTo>
                  <a:pt x="353" y="57"/>
                  <a:pt x="353" y="57"/>
                  <a:pt x="353" y="57"/>
                </a:cubicBezTo>
                <a:cubicBezTo>
                  <a:pt x="350" y="57"/>
                  <a:pt x="349" y="56"/>
                  <a:pt x="345" y="55"/>
                </a:cubicBezTo>
                <a:cubicBezTo>
                  <a:pt x="345" y="55"/>
                  <a:pt x="345" y="55"/>
                  <a:pt x="345" y="55"/>
                </a:cubicBezTo>
                <a:cubicBezTo>
                  <a:pt x="342" y="54"/>
                  <a:pt x="337" y="52"/>
                  <a:pt x="332" y="50"/>
                </a:cubicBezTo>
                <a:cubicBezTo>
                  <a:pt x="332" y="50"/>
                  <a:pt x="332" y="50"/>
                  <a:pt x="332" y="50"/>
                </a:cubicBezTo>
                <a:cubicBezTo>
                  <a:pt x="323" y="46"/>
                  <a:pt x="313" y="41"/>
                  <a:pt x="302" y="36"/>
                </a:cubicBezTo>
                <a:cubicBezTo>
                  <a:pt x="302" y="36"/>
                  <a:pt x="302" y="36"/>
                  <a:pt x="302" y="36"/>
                </a:cubicBezTo>
                <a:cubicBezTo>
                  <a:pt x="358" y="71"/>
                  <a:pt x="358" y="71"/>
                  <a:pt x="358" y="71"/>
                </a:cubicBezTo>
                <a:cubicBezTo>
                  <a:pt x="360" y="72"/>
                  <a:pt x="360" y="75"/>
                  <a:pt x="359" y="76"/>
                </a:cubicBezTo>
                <a:cubicBezTo>
                  <a:pt x="359" y="76"/>
                  <a:pt x="359" y="76"/>
                  <a:pt x="359" y="76"/>
                </a:cubicBezTo>
                <a:cubicBezTo>
                  <a:pt x="358" y="78"/>
                  <a:pt x="356" y="79"/>
                  <a:pt x="354" y="78"/>
                </a:cubicBezTo>
                <a:cubicBezTo>
                  <a:pt x="354" y="78"/>
                  <a:pt x="354" y="78"/>
                  <a:pt x="354" y="78"/>
                </a:cubicBezTo>
                <a:cubicBezTo>
                  <a:pt x="341" y="70"/>
                  <a:pt x="341" y="70"/>
                  <a:pt x="341" y="70"/>
                </a:cubicBezTo>
                <a:cubicBezTo>
                  <a:pt x="344" y="72"/>
                  <a:pt x="346" y="74"/>
                  <a:pt x="349" y="76"/>
                </a:cubicBezTo>
                <a:cubicBezTo>
                  <a:pt x="349" y="76"/>
                  <a:pt x="349" y="76"/>
                  <a:pt x="349" y="76"/>
                </a:cubicBezTo>
                <a:cubicBezTo>
                  <a:pt x="353" y="79"/>
                  <a:pt x="355" y="81"/>
                  <a:pt x="357" y="82"/>
                </a:cubicBezTo>
                <a:cubicBezTo>
                  <a:pt x="357" y="82"/>
                  <a:pt x="357" y="82"/>
                  <a:pt x="357" y="82"/>
                </a:cubicBezTo>
                <a:cubicBezTo>
                  <a:pt x="357" y="83"/>
                  <a:pt x="358" y="83"/>
                  <a:pt x="358" y="85"/>
                </a:cubicBezTo>
                <a:cubicBezTo>
                  <a:pt x="358" y="85"/>
                  <a:pt x="358" y="85"/>
                  <a:pt x="358" y="85"/>
                </a:cubicBezTo>
                <a:cubicBezTo>
                  <a:pt x="358" y="86"/>
                  <a:pt x="358" y="87"/>
                  <a:pt x="358" y="87"/>
                </a:cubicBezTo>
                <a:cubicBezTo>
                  <a:pt x="358" y="87"/>
                  <a:pt x="358" y="87"/>
                  <a:pt x="358" y="87"/>
                </a:cubicBezTo>
                <a:cubicBezTo>
                  <a:pt x="357" y="88"/>
                  <a:pt x="357" y="89"/>
                  <a:pt x="356" y="89"/>
                </a:cubicBezTo>
                <a:cubicBezTo>
                  <a:pt x="356" y="89"/>
                  <a:pt x="356" y="89"/>
                  <a:pt x="356" y="89"/>
                </a:cubicBezTo>
                <a:cubicBezTo>
                  <a:pt x="355" y="89"/>
                  <a:pt x="354" y="89"/>
                  <a:pt x="353" y="89"/>
                </a:cubicBezTo>
                <a:cubicBezTo>
                  <a:pt x="353" y="89"/>
                  <a:pt x="353" y="89"/>
                  <a:pt x="353" y="89"/>
                </a:cubicBezTo>
                <a:cubicBezTo>
                  <a:pt x="286" y="55"/>
                  <a:pt x="286" y="55"/>
                  <a:pt x="286" y="55"/>
                </a:cubicBezTo>
                <a:cubicBezTo>
                  <a:pt x="317" y="74"/>
                  <a:pt x="347" y="93"/>
                  <a:pt x="356" y="99"/>
                </a:cubicBezTo>
                <a:cubicBezTo>
                  <a:pt x="356" y="99"/>
                  <a:pt x="356" y="99"/>
                  <a:pt x="356" y="99"/>
                </a:cubicBezTo>
                <a:cubicBezTo>
                  <a:pt x="358" y="101"/>
                  <a:pt x="359" y="101"/>
                  <a:pt x="360" y="102"/>
                </a:cubicBezTo>
                <a:cubicBezTo>
                  <a:pt x="360" y="102"/>
                  <a:pt x="360" y="102"/>
                  <a:pt x="360" y="102"/>
                </a:cubicBezTo>
                <a:cubicBezTo>
                  <a:pt x="360" y="103"/>
                  <a:pt x="360" y="103"/>
                  <a:pt x="361" y="105"/>
                </a:cubicBezTo>
                <a:cubicBezTo>
                  <a:pt x="361" y="105"/>
                  <a:pt x="361" y="105"/>
                  <a:pt x="361" y="105"/>
                </a:cubicBezTo>
                <a:cubicBezTo>
                  <a:pt x="361" y="105"/>
                  <a:pt x="361" y="105"/>
                  <a:pt x="360" y="106"/>
                </a:cubicBezTo>
                <a:cubicBezTo>
                  <a:pt x="360" y="106"/>
                  <a:pt x="360" y="106"/>
                  <a:pt x="360" y="106"/>
                </a:cubicBezTo>
                <a:cubicBezTo>
                  <a:pt x="360" y="107"/>
                  <a:pt x="359" y="108"/>
                  <a:pt x="358" y="108"/>
                </a:cubicBezTo>
                <a:cubicBezTo>
                  <a:pt x="358" y="108"/>
                  <a:pt x="358" y="108"/>
                  <a:pt x="358" y="108"/>
                </a:cubicBezTo>
                <a:cubicBezTo>
                  <a:pt x="357" y="109"/>
                  <a:pt x="356" y="109"/>
                  <a:pt x="355" y="108"/>
                </a:cubicBezTo>
                <a:cubicBezTo>
                  <a:pt x="355" y="108"/>
                  <a:pt x="355" y="108"/>
                  <a:pt x="355" y="108"/>
                </a:cubicBezTo>
                <a:cubicBezTo>
                  <a:pt x="355" y="108"/>
                  <a:pt x="319" y="88"/>
                  <a:pt x="279" y="67"/>
                </a:cubicBezTo>
                <a:cubicBezTo>
                  <a:pt x="279" y="67"/>
                  <a:pt x="279" y="67"/>
                  <a:pt x="279" y="67"/>
                </a:cubicBezTo>
                <a:cubicBezTo>
                  <a:pt x="297" y="78"/>
                  <a:pt x="314" y="88"/>
                  <a:pt x="328" y="97"/>
                </a:cubicBezTo>
                <a:cubicBezTo>
                  <a:pt x="328" y="97"/>
                  <a:pt x="328" y="97"/>
                  <a:pt x="328" y="97"/>
                </a:cubicBezTo>
                <a:cubicBezTo>
                  <a:pt x="345" y="108"/>
                  <a:pt x="357" y="115"/>
                  <a:pt x="358" y="116"/>
                </a:cubicBezTo>
                <a:cubicBezTo>
                  <a:pt x="358" y="116"/>
                  <a:pt x="358" y="116"/>
                  <a:pt x="358" y="116"/>
                </a:cubicBezTo>
                <a:cubicBezTo>
                  <a:pt x="358" y="116"/>
                  <a:pt x="359" y="116"/>
                  <a:pt x="359" y="117"/>
                </a:cubicBezTo>
                <a:cubicBezTo>
                  <a:pt x="359" y="117"/>
                  <a:pt x="359" y="117"/>
                  <a:pt x="359" y="117"/>
                </a:cubicBezTo>
                <a:cubicBezTo>
                  <a:pt x="359" y="117"/>
                  <a:pt x="359" y="117"/>
                  <a:pt x="359" y="117"/>
                </a:cubicBezTo>
                <a:cubicBezTo>
                  <a:pt x="359" y="117"/>
                  <a:pt x="359" y="117"/>
                  <a:pt x="359" y="117"/>
                </a:cubicBezTo>
                <a:cubicBezTo>
                  <a:pt x="359" y="117"/>
                  <a:pt x="359" y="117"/>
                  <a:pt x="359" y="117"/>
                </a:cubicBezTo>
                <a:cubicBezTo>
                  <a:pt x="359" y="117"/>
                  <a:pt x="359" y="117"/>
                  <a:pt x="359" y="117"/>
                </a:cubicBezTo>
                <a:cubicBezTo>
                  <a:pt x="359" y="117"/>
                  <a:pt x="359" y="117"/>
                  <a:pt x="359" y="117"/>
                </a:cubicBezTo>
                <a:cubicBezTo>
                  <a:pt x="359" y="117"/>
                  <a:pt x="359" y="117"/>
                  <a:pt x="360" y="118"/>
                </a:cubicBezTo>
                <a:cubicBezTo>
                  <a:pt x="360" y="118"/>
                  <a:pt x="360" y="118"/>
                  <a:pt x="360" y="118"/>
                </a:cubicBezTo>
                <a:cubicBezTo>
                  <a:pt x="360" y="118"/>
                  <a:pt x="360" y="118"/>
                  <a:pt x="360" y="119"/>
                </a:cubicBezTo>
                <a:cubicBezTo>
                  <a:pt x="360" y="119"/>
                  <a:pt x="360" y="119"/>
                  <a:pt x="360" y="119"/>
                </a:cubicBezTo>
                <a:cubicBezTo>
                  <a:pt x="360" y="119"/>
                  <a:pt x="360" y="119"/>
                  <a:pt x="360" y="119"/>
                </a:cubicBezTo>
                <a:cubicBezTo>
                  <a:pt x="360" y="119"/>
                  <a:pt x="360" y="119"/>
                  <a:pt x="360" y="119"/>
                </a:cubicBezTo>
                <a:cubicBezTo>
                  <a:pt x="360" y="119"/>
                  <a:pt x="360" y="119"/>
                  <a:pt x="360" y="119"/>
                </a:cubicBezTo>
                <a:cubicBezTo>
                  <a:pt x="360" y="120"/>
                  <a:pt x="360" y="121"/>
                  <a:pt x="359" y="122"/>
                </a:cubicBezTo>
                <a:cubicBezTo>
                  <a:pt x="359" y="122"/>
                  <a:pt x="359" y="122"/>
                  <a:pt x="359" y="122"/>
                </a:cubicBezTo>
                <a:cubicBezTo>
                  <a:pt x="358" y="123"/>
                  <a:pt x="356" y="123"/>
                  <a:pt x="355" y="123"/>
                </a:cubicBezTo>
                <a:cubicBezTo>
                  <a:pt x="355" y="123"/>
                  <a:pt x="355" y="123"/>
                  <a:pt x="355" y="123"/>
                </a:cubicBezTo>
                <a:cubicBezTo>
                  <a:pt x="352" y="123"/>
                  <a:pt x="348" y="121"/>
                  <a:pt x="341" y="118"/>
                </a:cubicBezTo>
                <a:cubicBezTo>
                  <a:pt x="341" y="118"/>
                  <a:pt x="341" y="118"/>
                  <a:pt x="341" y="118"/>
                </a:cubicBezTo>
                <a:cubicBezTo>
                  <a:pt x="334" y="115"/>
                  <a:pt x="325" y="111"/>
                  <a:pt x="315" y="105"/>
                </a:cubicBezTo>
                <a:cubicBezTo>
                  <a:pt x="315" y="105"/>
                  <a:pt x="315" y="105"/>
                  <a:pt x="315" y="105"/>
                </a:cubicBezTo>
                <a:cubicBezTo>
                  <a:pt x="303" y="100"/>
                  <a:pt x="290" y="93"/>
                  <a:pt x="277" y="85"/>
                </a:cubicBezTo>
                <a:cubicBezTo>
                  <a:pt x="277" y="85"/>
                  <a:pt x="277" y="85"/>
                  <a:pt x="277" y="85"/>
                </a:cubicBezTo>
                <a:cubicBezTo>
                  <a:pt x="321" y="112"/>
                  <a:pt x="358" y="135"/>
                  <a:pt x="358" y="136"/>
                </a:cubicBezTo>
                <a:cubicBezTo>
                  <a:pt x="358" y="136"/>
                  <a:pt x="358" y="136"/>
                  <a:pt x="358" y="136"/>
                </a:cubicBezTo>
                <a:cubicBezTo>
                  <a:pt x="359" y="136"/>
                  <a:pt x="360" y="137"/>
                  <a:pt x="360" y="138"/>
                </a:cubicBezTo>
                <a:cubicBezTo>
                  <a:pt x="360" y="138"/>
                  <a:pt x="360" y="138"/>
                  <a:pt x="360" y="138"/>
                </a:cubicBezTo>
                <a:cubicBezTo>
                  <a:pt x="360" y="139"/>
                  <a:pt x="360" y="140"/>
                  <a:pt x="360" y="141"/>
                </a:cubicBezTo>
                <a:cubicBezTo>
                  <a:pt x="360" y="141"/>
                  <a:pt x="360" y="141"/>
                  <a:pt x="360" y="141"/>
                </a:cubicBezTo>
                <a:cubicBezTo>
                  <a:pt x="358" y="143"/>
                  <a:pt x="357" y="143"/>
                  <a:pt x="356" y="143"/>
                </a:cubicBezTo>
                <a:cubicBezTo>
                  <a:pt x="356" y="143"/>
                  <a:pt x="356" y="143"/>
                  <a:pt x="356" y="143"/>
                </a:cubicBezTo>
                <a:cubicBezTo>
                  <a:pt x="354" y="143"/>
                  <a:pt x="353" y="142"/>
                  <a:pt x="351" y="141"/>
                </a:cubicBezTo>
                <a:cubicBezTo>
                  <a:pt x="351" y="141"/>
                  <a:pt x="351" y="141"/>
                  <a:pt x="351" y="141"/>
                </a:cubicBezTo>
                <a:cubicBezTo>
                  <a:pt x="349" y="140"/>
                  <a:pt x="347" y="139"/>
                  <a:pt x="344" y="138"/>
                </a:cubicBezTo>
                <a:cubicBezTo>
                  <a:pt x="344" y="138"/>
                  <a:pt x="344" y="138"/>
                  <a:pt x="344" y="138"/>
                </a:cubicBezTo>
                <a:cubicBezTo>
                  <a:pt x="342" y="137"/>
                  <a:pt x="339" y="135"/>
                  <a:pt x="336" y="134"/>
                </a:cubicBezTo>
                <a:cubicBezTo>
                  <a:pt x="336" y="134"/>
                  <a:pt x="336" y="134"/>
                  <a:pt x="336" y="134"/>
                </a:cubicBezTo>
                <a:cubicBezTo>
                  <a:pt x="360" y="149"/>
                  <a:pt x="360" y="149"/>
                  <a:pt x="360" y="149"/>
                </a:cubicBezTo>
                <a:cubicBezTo>
                  <a:pt x="361" y="149"/>
                  <a:pt x="361" y="149"/>
                  <a:pt x="361" y="150"/>
                </a:cubicBezTo>
                <a:cubicBezTo>
                  <a:pt x="361" y="150"/>
                  <a:pt x="361" y="150"/>
                  <a:pt x="361" y="150"/>
                </a:cubicBezTo>
                <a:cubicBezTo>
                  <a:pt x="363" y="151"/>
                  <a:pt x="363" y="153"/>
                  <a:pt x="361" y="155"/>
                </a:cubicBezTo>
                <a:cubicBezTo>
                  <a:pt x="361" y="155"/>
                  <a:pt x="361" y="155"/>
                  <a:pt x="361" y="155"/>
                </a:cubicBezTo>
                <a:cubicBezTo>
                  <a:pt x="361" y="155"/>
                  <a:pt x="361" y="155"/>
                  <a:pt x="361" y="155"/>
                </a:cubicBezTo>
                <a:cubicBezTo>
                  <a:pt x="361" y="155"/>
                  <a:pt x="361" y="155"/>
                  <a:pt x="361" y="155"/>
                </a:cubicBezTo>
                <a:cubicBezTo>
                  <a:pt x="361" y="155"/>
                  <a:pt x="361" y="155"/>
                  <a:pt x="361" y="155"/>
                </a:cubicBezTo>
                <a:cubicBezTo>
                  <a:pt x="361" y="155"/>
                  <a:pt x="361" y="155"/>
                  <a:pt x="361" y="155"/>
                </a:cubicBezTo>
                <a:cubicBezTo>
                  <a:pt x="361" y="155"/>
                  <a:pt x="361" y="155"/>
                  <a:pt x="361" y="155"/>
                </a:cubicBezTo>
                <a:cubicBezTo>
                  <a:pt x="361" y="155"/>
                  <a:pt x="361" y="155"/>
                  <a:pt x="361" y="155"/>
                </a:cubicBezTo>
                <a:cubicBezTo>
                  <a:pt x="361" y="155"/>
                  <a:pt x="361" y="155"/>
                  <a:pt x="361" y="155"/>
                </a:cubicBezTo>
                <a:cubicBezTo>
                  <a:pt x="361" y="155"/>
                  <a:pt x="361" y="155"/>
                  <a:pt x="361" y="155"/>
                </a:cubicBezTo>
                <a:cubicBezTo>
                  <a:pt x="361" y="155"/>
                  <a:pt x="361" y="155"/>
                  <a:pt x="360" y="156"/>
                </a:cubicBezTo>
                <a:cubicBezTo>
                  <a:pt x="360" y="156"/>
                  <a:pt x="360" y="156"/>
                  <a:pt x="360" y="156"/>
                </a:cubicBezTo>
                <a:cubicBezTo>
                  <a:pt x="360" y="156"/>
                  <a:pt x="359" y="156"/>
                  <a:pt x="359" y="156"/>
                </a:cubicBezTo>
                <a:cubicBezTo>
                  <a:pt x="359" y="156"/>
                  <a:pt x="359" y="156"/>
                  <a:pt x="359" y="156"/>
                </a:cubicBezTo>
                <a:cubicBezTo>
                  <a:pt x="359" y="156"/>
                  <a:pt x="359" y="156"/>
                  <a:pt x="359" y="156"/>
                </a:cubicBezTo>
                <a:cubicBezTo>
                  <a:pt x="359" y="156"/>
                  <a:pt x="359" y="156"/>
                  <a:pt x="359" y="156"/>
                </a:cubicBezTo>
                <a:cubicBezTo>
                  <a:pt x="359" y="156"/>
                  <a:pt x="358" y="156"/>
                  <a:pt x="358" y="156"/>
                </a:cubicBezTo>
                <a:cubicBezTo>
                  <a:pt x="358" y="156"/>
                  <a:pt x="358" y="156"/>
                  <a:pt x="358" y="156"/>
                </a:cubicBezTo>
                <a:cubicBezTo>
                  <a:pt x="358" y="156"/>
                  <a:pt x="358" y="156"/>
                  <a:pt x="358" y="156"/>
                </a:cubicBezTo>
                <a:cubicBezTo>
                  <a:pt x="358" y="156"/>
                  <a:pt x="358" y="156"/>
                  <a:pt x="358" y="156"/>
                </a:cubicBezTo>
                <a:cubicBezTo>
                  <a:pt x="357" y="156"/>
                  <a:pt x="357" y="156"/>
                  <a:pt x="357" y="156"/>
                </a:cubicBezTo>
                <a:cubicBezTo>
                  <a:pt x="357" y="156"/>
                  <a:pt x="357" y="156"/>
                  <a:pt x="357" y="156"/>
                </a:cubicBezTo>
                <a:cubicBezTo>
                  <a:pt x="357" y="156"/>
                  <a:pt x="357" y="156"/>
                  <a:pt x="357" y="156"/>
                </a:cubicBezTo>
                <a:cubicBezTo>
                  <a:pt x="357" y="156"/>
                  <a:pt x="357" y="156"/>
                  <a:pt x="357" y="156"/>
                </a:cubicBezTo>
                <a:cubicBezTo>
                  <a:pt x="356" y="155"/>
                  <a:pt x="356" y="155"/>
                  <a:pt x="356" y="155"/>
                </a:cubicBezTo>
                <a:cubicBezTo>
                  <a:pt x="356" y="155"/>
                  <a:pt x="356" y="155"/>
                  <a:pt x="356" y="155"/>
                </a:cubicBezTo>
                <a:cubicBezTo>
                  <a:pt x="355" y="155"/>
                  <a:pt x="355" y="154"/>
                  <a:pt x="354" y="154"/>
                </a:cubicBezTo>
                <a:cubicBezTo>
                  <a:pt x="354" y="154"/>
                  <a:pt x="354" y="154"/>
                  <a:pt x="354" y="154"/>
                </a:cubicBezTo>
                <a:cubicBezTo>
                  <a:pt x="352" y="153"/>
                  <a:pt x="349" y="151"/>
                  <a:pt x="345" y="149"/>
                </a:cubicBezTo>
                <a:cubicBezTo>
                  <a:pt x="345" y="149"/>
                  <a:pt x="345" y="149"/>
                  <a:pt x="345" y="149"/>
                </a:cubicBezTo>
                <a:cubicBezTo>
                  <a:pt x="338" y="145"/>
                  <a:pt x="328" y="140"/>
                  <a:pt x="315" y="133"/>
                </a:cubicBezTo>
                <a:cubicBezTo>
                  <a:pt x="315" y="133"/>
                  <a:pt x="315" y="133"/>
                  <a:pt x="315" y="133"/>
                </a:cubicBezTo>
                <a:cubicBezTo>
                  <a:pt x="291" y="119"/>
                  <a:pt x="259" y="101"/>
                  <a:pt x="226" y="83"/>
                </a:cubicBezTo>
                <a:cubicBezTo>
                  <a:pt x="226" y="83"/>
                  <a:pt x="226" y="83"/>
                  <a:pt x="226" y="83"/>
                </a:cubicBezTo>
                <a:cubicBezTo>
                  <a:pt x="209" y="73"/>
                  <a:pt x="191" y="63"/>
                  <a:pt x="175" y="54"/>
                </a:cubicBezTo>
                <a:cubicBezTo>
                  <a:pt x="175" y="54"/>
                  <a:pt x="175" y="54"/>
                  <a:pt x="175" y="54"/>
                </a:cubicBezTo>
                <a:cubicBezTo>
                  <a:pt x="178" y="56"/>
                  <a:pt x="181" y="57"/>
                  <a:pt x="183" y="59"/>
                </a:cubicBezTo>
                <a:cubicBezTo>
                  <a:pt x="183" y="59"/>
                  <a:pt x="183" y="59"/>
                  <a:pt x="183" y="59"/>
                </a:cubicBezTo>
                <a:cubicBezTo>
                  <a:pt x="229" y="87"/>
                  <a:pt x="284" y="120"/>
                  <a:pt x="320" y="142"/>
                </a:cubicBezTo>
                <a:cubicBezTo>
                  <a:pt x="320" y="142"/>
                  <a:pt x="320" y="142"/>
                  <a:pt x="320" y="142"/>
                </a:cubicBezTo>
                <a:cubicBezTo>
                  <a:pt x="345" y="157"/>
                  <a:pt x="361" y="166"/>
                  <a:pt x="361" y="166"/>
                </a:cubicBezTo>
                <a:cubicBezTo>
                  <a:pt x="361" y="166"/>
                  <a:pt x="361" y="166"/>
                  <a:pt x="361" y="166"/>
                </a:cubicBezTo>
                <a:cubicBezTo>
                  <a:pt x="362" y="167"/>
                  <a:pt x="363" y="168"/>
                  <a:pt x="363" y="169"/>
                </a:cubicBezTo>
                <a:cubicBezTo>
                  <a:pt x="363" y="169"/>
                  <a:pt x="363" y="169"/>
                  <a:pt x="363" y="169"/>
                </a:cubicBezTo>
                <a:cubicBezTo>
                  <a:pt x="363" y="170"/>
                  <a:pt x="363" y="171"/>
                  <a:pt x="362" y="172"/>
                </a:cubicBezTo>
                <a:cubicBezTo>
                  <a:pt x="362" y="172"/>
                  <a:pt x="362" y="172"/>
                  <a:pt x="362" y="172"/>
                </a:cubicBezTo>
                <a:cubicBezTo>
                  <a:pt x="361" y="173"/>
                  <a:pt x="359" y="173"/>
                  <a:pt x="358" y="173"/>
                </a:cubicBezTo>
                <a:cubicBezTo>
                  <a:pt x="358" y="173"/>
                  <a:pt x="358" y="173"/>
                  <a:pt x="358" y="173"/>
                </a:cubicBezTo>
                <a:cubicBezTo>
                  <a:pt x="355" y="173"/>
                  <a:pt x="351" y="171"/>
                  <a:pt x="344" y="168"/>
                </a:cubicBezTo>
                <a:cubicBezTo>
                  <a:pt x="344" y="168"/>
                  <a:pt x="344" y="168"/>
                  <a:pt x="344" y="168"/>
                </a:cubicBezTo>
                <a:cubicBezTo>
                  <a:pt x="337" y="164"/>
                  <a:pt x="328" y="159"/>
                  <a:pt x="317" y="153"/>
                </a:cubicBezTo>
                <a:cubicBezTo>
                  <a:pt x="317" y="153"/>
                  <a:pt x="317" y="153"/>
                  <a:pt x="317" y="153"/>
                </a:cubicBezTo>
                <a:cubicBezTo>
                  <a:pt x="314" y="151"/>
                  <a:pt x="311" y="150"/>
                  <a:pt x="308" y="148"/>
                </a:cubicBezTo>
                <a:cubicBezTo>
                  <a:pt x="308" y="148"/>
                  <a:pt x="308" y="148"/>
                  <a:pt x="308" y="148"/>
                </a:cubicBezTo>
                <a:cubicBezTo>
                  <a:pt x="310" y="149"/>
                  <a:pt x="311" y="150"/>
                  <a:pt x="313" y="151"/>
                </a:cubicBezTo>
                <a:cubicBezTo>
                  <a:pt x="313" y="151"/>
                  <a:pt x="313" y="151"/>
                  <a:pt x="313" y="151"/>
                </a:cubicBezTo>
                <a:cubicBezTo>
                  <a:pt x="339" y="167"/>
                  <a:pt x="357" y="178"/>
                  <a:pt x="357" y="178"/>
                </a:cubicBezTo>
                <a:cubicBezTo>
                  <a:pt x="357" y="178"/>
                  <a:pt x="357" y="178"/>
                  <a:pt x="357" y="178"/>
                </a:cubicBezTo>
                <a:cubicBezTo>
                  <a:pt x="358" y="179"/>
                  <a:pt x="358" y="180"/>
                  <a:pt x="359" y="181"/>
                </a:cubicBezTo>
                <a:cubicBezTo>
                  <a:pt x="359" y="181"/>
                  <a:pt x="359" y="181"/>
                  <a:pt x="359" y="181"/>
                </a:cubicBezTo>
                <a:cubicBezTo>
                  <a:pt x="359" y="182"/>
                  <a:pt x="358" y="183"/>
                  <a:pt x="358" y="184"/>
                </a:cubicBezTo>
                <a:cubicBezTo>
                  <a:pt x="358" y="184"/>
                  <a:pt x="358" y="184"/>
                  <a:pt x="358" y="184"/>
                </a:cubicBezTo>
                <a:cubicBezTo>
                  <a:pt x="357" y="185"/>
                  <a:pt x="355" y="185"/>
                  <a:pt x="355" y="185"/>
                </a:cubicBezTo>
                <a:cubicBezTo>
                  <a:pt x="355" y="185"/>
                  <a:pt x="355" y="185"/>
                  <a:pt x="355" y="185"/>
                </a:cubicBezTo>
                <a:cubicBezTo>
                  <a:pt x="352" y="185"/>
                  <a:pt x="351" y="184"/>
                  <a:pt x="349" y="183"/>
                </a:cubicBezTo>
                <a:cubicBezTo>
                  <a:pt x="349" y="183"/>
                  <a:pt x="349" y="183"/>
                  <a:pt x="349" y="183"/>
                </a:cubicBezTo>
                <a:cubicBezTo>
                  <a:pt x="347" y="182"/>
                  <a:pt x="344" y="181"/>
                  <a:pt x="341" y="179"/>
                </a:cubicBezTo>
                <a:cubicBezTo>
                  <a:pt x="341" y="179"/>
                  <a:pt x="341" y="179"/>
                  <a:pt x="341" y="179"/>
                </a:cubicBezTo>
                <a:cubicBezTo>
                  <a:pt x="334" y="175"/>
                  <a:pt x="325" y="170"/>
                  <a:pt x="314" y="164"/>
                </a:cubicBezTo>
                <a:cubicBezTo>
                  <a:pt x="314" y="164"/>
                  <a:pt x="314" y="164"/>
                  <a:pt x="314" y="164"/>
                </a:cubicBezTo>
                <a:cubicBezTo>
                  <a:pt x="292" y="151"/>
                  <a:pt x="263" y="134"/>
                  <a:pt x="232" y="115"/>
                </a:cubicBezTo>
                <a:cubicBezTo>
                  <a:pt x="232" y="115"/>
                  <a:pt x="232" y="115"/>
                  <a:pt x="232" y="115"/>
                </a:cubicBezTo>
                <a:cubicBezTo>
                  <a:pt x="193" y="92"/>
                  <a:pt x="152" y="67"/>
                  <a:pt x="118" y="47"/>
                </a:cubicBezTo>
                <a:cubicBezTo>
                  <a:pt x="118" y="47"/>
                  <a:pt x="118" y="47"/>
                  <a:pt x="118" y="47"/>
                </a:cubicBezTo>
                <a:cubicBezTo>
                  <a:pt x="127" y="53"/>
                  <a:pt x="136" y="59"/>
                  <a:pt x="146" y="65"/>
                </a:cubicBezTo>
                <a:cubicBezTo>
                  <a:pt x="146" y="65"/>
                  <a:pt x="146" y="65"/>
                  <a:pt x="146" y="65"/>
                </a:cubicBezTo>
                <a:cubicBezTo>
                  <a:pt x="200" y="98"/>
                  <a:pt x="264" y="138"/>
                  <a:pt x="307" y="165"/>
                </a:cubicBezTo>
                <a:cubicBezTo>
                  <a:pt x="307" y="165"/>
                  <a:pt x="307" y="165"/>
                  <a:pt x="307" y="165"/>
                </a:cubicBezTo>
                <a:cubicBezTo>
                  <a:pt x="336" y="182"/>
                  <a:pt x="355" y="194"/>
                  <a:pt x="355" y="194"/>
                </a:cubicBezTo>
                <a:cubicBezTo>
                  <a:pt x="355" y="194"/>
                  <a:pt x="355" y="194"/>
                  <a:pt x="355" y="194"/>
                </a:cubicBezTo>
                <a:cubicBezTo>
                  <a:pt x="356" y="195"/>
                  <a:pt x="357" y="196"/>
                  <a:pt x="357" y="197"/>
                </a:cubicBezTo>
                <a:cubicBezTo>
                  <a:pt x="357" y="197"/>
                  <a:pt x="357" y="197"/>
                  <a:pt x="357" y="197"/>
                </a:cubicBezTo>
                <a:cubicBezTo>
                  <a:pt x="357" y="198"/>
                  <a:pt x="357" y="199"/>
                  <a:pt x="356" y="200"/>
                </a:cubicBezTo>
                <a:cubicBezTo>
                  <a:pt x="356" y="200"/>
                  <a:pt x="356" y="200"/>
                  <a:pt x="356" y="200"/>
                </a:cubicBezTo>
                <a:cubicBezTo>
                  <a:pt x="355" y="201"/>
                  <a:pt x="354" y="201"/>
                  <a:pt x="353" y="201"/>
                </a:cubicBezTo>
                <a:cubicBezTo>
                  <a:pt x="353" y="201"/>
                  <a:pt x="353" y="201"/>
                  <a:pt x="353" y="201"/>
                </a:cubicBezTo>
                <a:cubicBezTo>
                  <a:pt x="351" y="201"/>
                  <a:pt x="350" y="200"/>
                  <a:pt x="347" y="199"/>
                </a:cubicBezTo>
                <a:cubicBezTo>
                  <a:pt x="347" y="199"/>
                  <a:pt x="347" y="199"/>
                  <a:pt x="347" y="199"/>
                </a:cubicBezTo>
                <a:cubicBezTo>
                  <a:pt x="345" y="198"/>
                  <a:pt x="342" y="196"/>
                  <a:pt x="338" y="194"/>
                </a:cubicBezTo>
                <a:cubicBezTo>
                  <a:pt x="338" y="194"/>
                  <a:pt x="338" y="194"/>
                  <a:pt x="338" y="194"/>
                </a:cubicBezTo>
                <a:cubicBezTo>
                  <a:pt x="331" y="190"/>
                  <a:pt x="321" y="184"/>
                  <a:pt x="308" y="177"/>
                </a:cubicBezTo>
                <a:cubicBezTo>
                  <a:pt x="308" y="177"/>
                  <a:pt x="308" y="177"/>
                  <a:pt x="308" y="177"/>
                </a:cubicBezTo>
                <a:cubicBezTo>
                  <a:pt x="284" y="163"/>
                  <a:pt x="252" y="144"/>
                  <a:pt x="217" y="123"/>
                </a:cubicBezTo>
                <a:cubicBezTo>
                  <a:pt x="217" y="123"/>
                  <a:pt x="217" y="123"/>
                  <a:pt x="217" y="123"/>
                </a:cubicBezTo>
                <a:cubicBezTo>
                  <a:pt x="215" y="121"/>
                  <a:pt x="212" y="120"/>
                  <a:pt x="209" y="118"/>
                </a:cubicBezTo>
                <a:cubicBezTo>
                  <a:pt x="209" y="118"/>
                  <a:pt x="209" y="118"/>
                  <a:pt x="209" y="118"/>
                </a:cubicBezTo>
                <a:cubicBezTo>
                  <a:pt x="358" y="211"/>
                  <a:pt x="358" y="211"/>
                  <a:pt x="358" y="211"/>
                </a:cubicBezTo>
                <a:cubicBezTo>
                  <a:pt x="358" y="211"/>
                  <a:pt x="359" y="212"/>
                  <a:pt x="359" y="212"/>
                </a:cubicBezTo>
                <a:cubicBezTo>
                  <a:pt x="359" y="212"/>
                  <a:pt x="359" y="212"/>
                  <a:pt x="359" y="212"/>
                </a:cubicBezTo>
                <a:cubicBezTo>
                  <a:pt x="359" y="212"/>
                  <a:pt x="359" y="212"/>
                  <a:pt x="359" y="212"/>
                </a:cubicBezTo>
                <a:cubicBezTo>
                  <a:pt x="359" y="212"/>
                  <a:pt x="359" y="212"/>
                  <a:pt x="359" y="212"/>
                </a:cubicBezTo>
                <a:cubicBezTo>
                  <a:pt x="360" y="214"/>
                  <a:pt x="360" y="216"/>
                  <a:pt x="359" y="217"/>
                </a:cubicBezTo>
                <a:cubicBezTo>
                  <a:pt x="359" y="217"/>
                  <a:pt x="359" y="217"/>
                  <a:pt x="359" y="217"/>
                </a:cubicBezTo>
                <a:cubicBezTo>
                  <a:pt x="358" y="218"/>
                  <a:pt x="356" y="219"/>
                  <a:pt x="355" y="218"/>
                </a:cubicBezTo>
                <a:cubicBezTo>
                  <a:pt x="355" y="218"/>
                  <a:pt x="355" y="218"/>
                  <a:pt x="355" y="218"/>
                </a:cubicBezTo>
                <a:cubicBezTo>
                  <a:pt x="355" y="218"/>
                  <a:pt x="355" y="218"/>
                  <a:pt x="355" y="218"/>
                </a:cubicBezTo>
                <a:cubicBezTo>
                  <a:pt x="355" y="218"/>
                  <a:pt x="355" y="218"/>
                  <a:pt x="355" y="218"/>
                </a:cubicBezTo>
                <a:cubicBezTo>
                  <a:pt x="355" y="218"/>
                  <a:pt x="354" y="218"/>
                  <a:pt x="354" y="218"/>
                </a:cubicBezTo>
                <a:cubicBezTo>
                  <a:pt x="354" y="218"/>
                  <a:pt x="354" y="218"/>
                  <a:pt x="354" y="218"/>
                </a:cubicBezTo>
                <a:cubicBezTo>
                  <a:pt x="354" y="218"/>
                  <a:pt x="354" y="218"/>
                  <a:pt x="354" y="218"/>
                </a:cubicBezTo>
                <a:cubicBezTo>
                  <a:pt x="354" y="218"/>
                  <a:pt x="354" y="218"/>
                  <a:pt x="354" y="218"/>
                </a:cubicBezTo>
                <a:cubicBezTo>
                  <a:pt x="354" y="218"/>
                  <a:pt x="354" y="218"/>
                  <a:pt x="354" y="218"/>
                </a:cubicBezTo>
                <a:cubicBezTo>
                  <a:pt x="354" y="218"/>
                  <a:pt x="354" y="218"/>
                  <a:pt x="354" y="218"/>
                </a:cubicBezTo>
                <a:cubicBezTo>
                  <a:pt x="354" y="218"/>
                  <a:pt x="354" y="218"/>
                  <a:pt x="354" y="218"/>
                </a:cubicBezTo>
                <a:cubicBezTo>
                  <a:pt x="354" y="218"/>
                  <a:pt x="354" y="218"/>
                  <a:pt x="354" y="218"/>
                </a:cubicBezTo>
                <a:cubicBezTo>
                  <a:pt x="354" y="218"/>
                  <a:pt x="354" y="217"/>
                  <a:pt x="353" y="217"/>
                </a:cubicBezTo>
                <a:cubicBezTo>
                  <a:pt x="353" y="217"/>
                  <a:pt x="353" y="217"/>
                  <a:pt x="353" y="217"/>
                </a:cubicBezTo>
                <a:cubicBezTo>
                  <a:pt x="353" y="217"/>
                  <a:pt x="352" y="217"/>
                  <a:pt x="351" y="216"/>
                </a:cubicBezTo>
                <a:cubicBezTo>
                  <a:pt x="351" y="216"/>
                  <a:pt x="351" y="216"/>
                  <a:pt x="351" y="216"/>
                </a:cubicBezTo>
                <a:cubicBezTo>
                  <a:pt x="349" y="215"/>
                  <a:pt x="347" y="213"/>
                  <a:pt x="343" y="211"/>
                </a:cubicBezTo>
                <a:cubicBezTo>
                  <a:pt x="343" y="211"/>
                  <a:pt x="343" y="211"/>
                  <a:pt x="343" y="211"/>
                </a:cubicBezTo>
                <a:cubicBezTo>
                  <a:pt x="336" y="207"/>
                  <a:pt x="326" y="201"/>
                  <a:pt x="313" y="193"/>
                </a:cubicBezTo>
                <a:cubicBezTo>
                  <a:pt x="313" y="193"/>
                  <a:pt x="313" y="193"/>
                  <a:pt x="313" y="193"/>
                </a:cubicBezTo>
                <a:cubicBezTo>
                  <a:pt x="288" y="178"/>
                  <a:pt x="254" y="157"/>
                  <a:pt x="217" y="135"/>
                </a:cubicBezTo>
                <a:cubicBezTo>
                  <a:pt x="217" y="135"/>
                  <a:pt x="217" y="135"/>
                  <a:pt x="217" y="135"/>
                </a:cubicBezTo>
                <a:cubicBezTo>
                  <a:pt x="174" y="110"/>
                  <a:pt x="128" y="82"/>
                  <a:pt x="89" y="60"/>
                </a:cubicBezTo>
                <a:cubicBezTo>
                  <a:pt x="89" y="60"/>
                  <a:pt x="89" y="60"/>
                  <a:pt x="89" y="60"/>
                </a:cubicBezTo>
                <a:cubicBezTo>
                  <a:pt x="106" y="70"/>
                  <a:pt x="124" y="81"/>
                  <a:pt x="143" y="92"/>
                </a:cubicBezTo>
                <a:cubicBezTo>
                  <a:pt x="143" y="92"/>
                  <a:pt x="143" y="92"/>
                  <a:pt x="143" y="92"/>
                </a:cubicBezTo>
                <a:cubicBezTo>
                  <a:pt x="217" y="136"/>
                  <a:pt x="299" y="185"/>
                  <a:pt x="338" y="211"/>
                </a:cubicBezTo>
                <a:cubicBezTo>
                  <a:pt x="338" y="211"/>
                  <a:pt x="338" y="211"/>
                  <a:pt x="338" y="211"/>
                </a:cubicBezTo>
                <a:cubicBezTo>
                  <a:pt x="350" y="218"/>
                  <a:pt x="357" y="223"/>
                  <a:pt x="360" y="226"/>
                </a:cubicBezTo>
                <a:cubicBezTo>
                  <a:pt x="360" y="226"/>
                  <a:pt x="360" y="226"/>
                  <a:pt x="360" y="226"/>
                </a:cubicBezTo>
                <a:cubicBezTo>
                  <a:pt x="361" y="227"/>
                  <a:pt x="362" y="228"/>
                  <a:pt x="362" y="231"/>
                </a:cubicBezTo>
                <a:cubicBezTo>
                  <a:pt x="362" y="231"/>
                  <a:pt x="362" y="231"/>
                  <a:pt x="362" y="231"/>
                </a:cubicBezTo>
                <a:cubicBezTo>
                  <a:pt x="362" y="231"/>
                  <a:pt x="362" y="232"/>
                  <a:pt x="361" y="233"/>
                </a:cubicBezTo>
                <a:cubicBezTo>
                  <a:pt x="361" y="233"/>
                  <a:pt x="361" y="233"/>
                  <a:pt x="361" y="233"/>
                </a:cubicBezTo>
                <a:cubicBezTo>
                  <a:pt x="360" y="235"/>
                  <a:pt x="358" y="235"/>
                  <a:pt x="357" y="235"/>
                </a:cubicBezTo>
                <a:cubicBezTo>
                  <a:pt x="357" y="235"/>
                  <a:pt x="357" y="235"/>
                  <a:pt x="357" y="235"/>
                </a:cubicBezTo>
                <a:cubicBezTo>
                  <a:pt x="355" y="235"/>
                  <a:pt x="354" y="234"/>
                  <a:pt x="351" y="233"/>
                </a:cubicBezTo>
                <a:cubicBezTo>
                  <a:pt x="351" y="233"/>
                  <a:pt x="351" y="233"/>
                  <a:pt x="351" y="233"/>
                </a:cubicBezTo>
                <a:cubicBezTo>
                  <a:pt x="356" y="236"/>
                  <a:pt x="356" y="236"/>
                  <a:pt x="356" y="236"/>
                </a:cubicBezTo>
                <a:cubicBezTo>
                  <a:pt x="357" y="237"/>
                  <a:pt x="358" y="240"/>
                  <a:pt x="357" y="241"/>
                </a:cubicBezTo>
                <a:cubicBezTo>
                  <a:pt x="357" y="241"/>
                  <a:pt x="357" y="241"/>
                  <a:pt x="357" y="241"/>
                </a:cubicBezTo>
                <a:cubicBezTo>
                  <a:pt x="356" y="243"/>
                  <a:pt x="353" y="244"/>
                  <a:pt x="352" y="243"/>
                </a:cubicBezTo>
                <a:cubicBezTo>
                  <a:pt x="352" y="243"/>
                  <a:pt x="352" y="243"/>
                  <a:pt x="352" y="243"/>
                </a:cubicBezTo>
                <a:cubicBezTo>
                  <a:pt x="176" y="142"/>
                  <a:pt x="176" y="142"/>
                  <a:pt x="176" y="142"/>
                </a:cubicBezTo>
                <a:cubicBezTo>
                  <a:pt x="356" y="254"/>
                  <a:pt x="356" y="254"/>
                  <a:pt x="356" y="254"/>
                </a:cubicBezTo>
                <a:cubicBezTo>
                  <a:pt x="357" y="255"/>
                  <a:pt x="357" y="256"/>
                  <a:pt x="357" y="257"/>
                </a:cubicBezTo>
                <a:cubicBezTo>
                  <a:pt x="357" y="257"/>
                  <a:pt x="357" y="257"/>
                  <a:pt x="357" y="257"/>
                </a:cubicBezTo>
                <a:cubicBezTo>
                  <a:pt x="357" y="258"/>
                  <a:pt x="357" y="259"/>
                  <a:pt x="356" y="260"/>
                </a:cubicBezTo>
                <a:cubicBezTo>
                  <a:pt x="356" y="260"/>
                  <a:pt x="356" y="260"/>
                  <a:pt x="356" y="260"/>
                </a:cubicBezTo>
                <a:cubicBezTo>
                  <a:pt x="355" y="261"/>
                  <a:pt x="354" y="261"/>
                  <a:pt x="353" y="261"/>
                </a:cubicBezTo>
                <a:cubicBezTo>
                  <a:pt x="353" y="261"/>
                  <a:pt x="353" y="261"/>
                  <a:pt x="353" y="261"/>
                </a:cubicBezTo>
                <a:cubicBezTo>
                  <a:pt x="351" y="261"/>
                  <a:pt x="350" y="260"/>
                  <a:pt x="347" y="259"/>
                </a:cubicBezTo>
                <a:cubicBezTo>
                  <a:pt x="347" y="259"/>
                  <a:pt x="347" y="259"/>
                  <a:pt x="347" y="259"/>
                </a:cubicBezTo>
                <a:cubicBezTo>
                  <a:pt x="345" y="258"/>
                  <a:pt x="342" y="256"/>
                  <a:pt x="338" y="254"/>
                </a:cubicBezTo>
                <a:cubicBezTo>
                  <a:pt x="338" y="254"/>
                  <a:pt x="338" y="254"/>
                  <a:pt x="338" y="254"/>
                </a:cubicBezTo>
                <a:cubicBezTo>
                  <a:pt x="331" y="250"/>
                  <a:pt x="320" y="244"/>
                  <a:pt x="308" y="237"/>
                </a:cubicBezTo>
                <a:cubicBezTo>
                  <a:pt x="308" y="237"/>
                  <a:pt x="308" y="237"/>
                  <a:pt x="308" y="237"/>
                </a:cubicBezTo>
                <a:cubicBezTo>
                  <a:pt x="283" y="223"/>
                  <a:pt x="249" y="203"/>
                  <a:pt x="214" y="182"/>
                </a:cubicBezTo>
                <a:cubicBezTo>
                  <a:pt x="214" y="182"/>
                  <a:pt x="214" y="182"/>
                  <a:pt x="214" y="182"/>
                </a:cubicBezTo>
                <a:cubicBezTo>
                  <a:pt x="184" y="164"/>
                  <a:pt x="152" y="145"/>
                  <a:pt x="123" y="128"/>
                </a:cubicBezTo>
                <a:cubicBezTo>
                  <a:pt x="123" y="128"/>
                  <a:pt x="123" y="128"/>
                  <a:pt x="123" y="128"/>
                </a:cubicBezTo>
                <a:cubicBezTo>
                  <a:pt x="355" y="273"/>
                  <a:pt x="355" y="273"/>
                  <a:pt x="355" y="273"/>
                </a:cubicBezTo>
                <a:cubicBezTo>
                  <a:pt x="355" y="273"/>
                  <a:pt x="355" y="273"/>
                  <a:pt x="355" y="273"/>
                </a:cubicBezTo>
                <a:cubicBezTo>
                  <a:pt x="355" y="273"/>
                  <a:pt x="355" y="273"/>
                  <a:pt x="355" y="273"/>
                </a:cubicBezTo>
                <a:cubicBezTo>
                  <a:pt x="355" y="273"/>
                  <a:pt x="355" y="273"/>
                  <a:pt x="355" y="273"/>
                </a:cubicBezTo>
                <a:cubicBezTo>
                  <a:pt x="355" y="273"/>
                  <a:pt x="355" y="273"/>
                  <a:pt x="355" y="273"/>
                </a:cubicBezTo>
                <a:cubicBezTo>
                  <a:pt x="355" y="273"/>
                  <a:pt x="355" y="273"/>
                  <a:pt x="355" y="273"/>
                </a:cubicBezTo>
                <a:cubicBezTo>
                  <a:pt x="355" y="273"/>
                  <a:pt x="355" y="273"/>
                  <a:pt x="355" y="273"/>
                </a:cubicBezTo>
                <a:cubicBezTo>
                  <a:pt x="357" y="274"/>
                  <a:pt x="357" y="274"/>
                  <a:pt x="357" y="274"/>
                </a:cubicBezTo>
                <a:cubicBezTo>
                  <a:pt x="357" y="274"/>
                  <a:pt x="357" y="274"/>
                  <a:pt x="357" y="274"/>
                </a:cubicBezTo>
                <a:cubicBezTo>
                  <a:pt x="358" y="276"/>
                  <a:pt x="357" y="278"/>
                  <a:pt x="356" y="279"/>
                </a:cubicBezTo>
                <a:cubicBezTo>
                  <a:pt x="356" y="279"/>
                  <a:pt x="356" y="279"/>
                  <a:pt x="356" y="279"/>
                </a:cubicBezTo>
                <a:cubicBezTo>
                  <a:pt x="355" y="280"/>
                  <a:pt x="354" y="280"/>
                  <a:pt x="353" y="280"/>
                </a:cubicBezTo>
                <a:cubicBezTo>
                  <a:pt x="353" y="280"/>
                  <a:pt x="353" y="280"/>
                  <a:pt x="353" y="280"/>
                </a:cubicBezTo>
                <a:cubicBezTo>
                  <a:pt x="353" y="280"/>
                  <a:pt x="353" y="280"/>
                  <a:pt x="353" y="280"/>
                </a:cubicBezTo>
                <a:cubicBezTo>
                  <a:pt x="353" y="280"/>
                  <a:pt x="353" y="280"/>
                  <a:pt x="353" y="280"/>
                </a:cubicBezTo>
                <a:cubicBezTo>
                  <a:pt x="353" y="280"/>
                  <a:pt x="353" y="280"/>
                  <a:pt x="352" y="280"/>
                </a:cubicBezTo>
                <a:cubicBezTo>
                  <a:pt x="352" y="280"/>
                  <a:pt x="352" y="280"/>
                  <a:pt x="352" y="280"/>
                </a:cubicBezTo>
                <a:cubicBezTo>
                  <a:pt x="352" y="280"/>
                  <a:pt x="352" y="280"/>
                  <a:pt x="352" y="280"/>
                </a:cubicBezTo>
                <a:cubicBezTo>
                  <a:pt x="352" y="280"/>
                  <a:pt x="352" y="280"/>
                  <a:pt x="352" y="280"/>
                </a:cubicBezTo>
                <a:cubicBezTo>
                  <a:pt x="352" y="280"/>
                  <a:pt x="352" y="280"/>
                  <a:pt x="352" y="280"/>
                </a:cubicBezTo>
                <a:cubicBezTo>
                  <a:pt x="352" y="280"/>
                  <a:pt x="352" y="280"/>
                  <a:pt x="352" y="280"/>
                </a:cubicBezTo>
                <a:cubicBezTo>
                  <a:pt x="352" y="280"/>
                  <a:pt x="352" y="280"/>
                  <a:pt x="352" y="280"/>
                </a:cubicBezTo>
                <a:cubicBezTo>
                  <a:pt x="352" y="280"/>
                  <a:pt x="352" y="280"/>
                  <a:pt x="352" y="280"/>
                </a:cubicBezTo>
                <a:cubicBezTo>
                  <a:pt x="351" y="280"/>
                  <a:pt x="351" y="280"/>
                  <a:pt x="351" y="279"/>
                </a:cubicBezTo>
                <a:cubicBezTo>
                  <a:pt x="351" y="279"/>
                  <a:pt x="351" y="279"/>
                  <a:pt x="351" y="279"/>
                </a:cubicBezTo>
                <a:cubicBezTo>
                  <a:pt x="351" y="279"/>
                  <a:pt x="350" y="279"/>
                  <a:pt x="349" y="279"/>
                </a:cubicBezTo>
                <a:cubicBezTo>
                  <a:pt x="349" y="279"/>
                  <a:pt x="349" y="279"/>
                  <a:pt x="349" y="279"/>
                </a:cubicBezTo>
                <a:cubicBezTo>
                  <a:pt x="348" y="278"/>
                  <a:pt x="346" y="277"/>
                  <a:pt x="343" y="275"/>
                </a:cubicBezTo>
                <a:cubicBezTo>
                  <a:pt x="343" y="275"/>
                  <a:pt x="343" y="275"/>
                  <a:pt x="343" y="275"/>
                </a:cubicBezTo>
                <a:cubicBezTo>
                  <a:pt x="338" y="272"/>
                  <a:pt x="331" y="268"/>
                  <a:pt x="321" y="262"/>
                </a:cubicBezTo>
                <a:cubicBezTo>
                  <a:pt x="321" y="262"/>
                  <a:pt x="321" y="262"/>
                  <a:pt x="321" y="262"/>
                </a:cubicBezTo>
                <a:cubicBezTo>
                  <a:pt x="305" y="253"/>
                  <a:pt x="282" y="240"/>
                  <a:pt x="257" y="225"/>
                </a:cubicBezTo>
                <a:cubicBezTo>
                  <a:pt x="257" y="225"/>
                  <a:pt x="257" y="225"/>
                  <a:pt x="257" y="225"/>
                </a:cubicBezTo>
                <a:cubicBezTo>
                  <a:pt x="289" y="244"/>
                  <a:pt x="317" y="261"/>
                  <a:pt x="335" y="273"/>
                </a:cubicBezTo>
                <a:cubicBezTo>
                  <a:pt x="335" y="273"/>
                  <a:pt x="335" y="273"/>
                  <a:pt x="335" y="273"/>
                </a:cubicBezTo>
                <a:cubicBezTo>
                  <a:pt x="346" y="281"/>
                  <a:pt x="353" y="286"/>
                  <a:pt x="356" y="290"/>
                </a:cubicBezTo>
                <a:cubicBezTo>
                  <a:pt x="356" y="290"/>
                  <a:pt x="356" y="290"/>
                  <a:pt x="356" y="290"/>
                </a:cubicBezTo>
                <a:cubicBezTo>
                  <a:pt x="357" y="291"/>
                  <a:pt x="358" y="292"/>
                  <a:pt x="358" y="294"/>
                </a:cubicBezTo>
                <a:cubicBezTo>
                  <a:pt x="358" y="294"/>
                  <a:pt x="358" y="294"/>
                  <a:pt x="358" y="294"/>
                </a:cubicBezTo>
                <a:cubicBezTo>
                  <a:pt x="358" y="295"/>
                  <a:pt x="358" y="296"/>
                  <a:pt x="357" y="297"/>
                </a:cubicBezTo>
                <a:cubicBezTo>
                  <a:pt x="357" y="297"/>
                  <a:pt x="357" y="297"/>
                  <a:pt x="357" y="297"/>
                </a:cubicBezTo>
                <a:cubicBezTo>
                  <a:pt x="356" y="298"/>
                  <a:pt x="354" y="299"/>
                  <a:pt x="352" y="298"/>
                </a:cubicBezTo>
                <a:cubicBezTo>
                  <a:pt x="352" y="298"/>
                  <a:pt x="352" y="298"/>
                  <a:pt x="352" y="298"/>
                </a:cubicBezTo>
                <a:cubicBezTo>
                  <a:pt x="337" y="289"/>
                  <a:pt x="337" y="289"/>
                  <a:pt x="337" y="289"/>
                </a:cubicBezTo>
                <a:cubicBezTo>
                  <a:pt x="338" y="289"/>
                  <a:pt x="338" y="290"/>
                  <a:pt x="338" y="290"/>
                </a:cubicBezTo>
                <a:cubicBezTo>
                  <a:pt x="338" y="290"/>
                  <a:pt x="338" y="290"/>
                  <a:pt x="338" y="290"/>
                </a:cubicBezTo>
                <a:cubicBezTo>
                  <a:pt x="350" y="297"/>
                  <a:pt x="357" y="303"/>
                  <a:pt x="360" y="307"/>
                </a:cubicBezTo>
                <a:cubicBezTo>
                  <a:pt x="360" y="307"/>
                  <a:pt x="360" y="307"/>
                  <a:pt x="360" y="307"/>
                </a:cubicBezTo>
                <a:cubicBezTo>
                  <a:pt x="361" y="308"/>
                  <a:pt x="362" y="309"/>
                  <a:pt x="362" y="311"/>
                </a:cubicBezTo>
                <a:cubicBezTo>
                  <a:pt x="362" y="311"/>
                  <a:pt x="362" y="311"/>
                  <a:pt x="362" y="311"/>
                </a:cubicBezTo>
                <a:cubicBezTo>
                  <a:pt x="362" y="312"/>
                  <a:pt x="362" y="312"/>
                  <a:pt x="362" y="313"/>
                </a:cubicBezTo>
                <a:cubicBezTo>
                  <a:pt x="362" y="313"/>
                  <a:pt x="362" y="313"/>
                  <a:pt x="362" y="313"/>
                </a:cubicBezTo>
                <a:cubicBezTo>
                  <a:pt x="361" y="314"/>
                  <a:pt x="360" y="315"/>
                  <a:pt x="359" y="315"/>
                </a:cubicBezTo>
                <a:cubicBezTo>
                  <a:pt x="359" y="315"/>
                  <a:pt x="359" y="315"/>
                  <a:pt x="359" y="315"/>
                </a:cubicBezTo>
                <a:cubicBezTo>
                  <a:pt x="358" y="315"/>
                  <a:pt x="357" y="315"/>
                  <a:pt x="356" y="315"/>
                </a:cubicBezTo>
                <a:cubicBezTo>
                  <a:pt x="356" y="315"/>
                  <a:pt x="356" y="315"/>
                  <a:pt x="356" y="315"/>
                </a:cubicBezTo>
                <a:cubicBezTo>
                  <a:pt x="356" y="314"/>
                  <a:pt x="338" y="304"/>
                  <a:pt x="310" y="287"/>
                </a:cubicBezTo>
                <a:cubicBezTo>
                  <a:pt x="310" y="287"/>
                  <a:pt x="310" y="287"/>
                  <a:pt x="310" y="287"/>
                </a:cubicBezTo>
                <a:cubicBezTo>
                  <a:pt x="283" y="270"/>
                  <a:pt x="245" y="247"/>
                  <a:pt x="206" y="224"/>
                </a:cubicBezTo>
                <a:cubicBezTo>
                  <a:pt x="206" y="224"/>
                  <a:pt x="206" y="224"/>
                  <a:pt x="206" y="224"/>
                </a:cubicBezTo>
                <a:cubicBezTo>
                  <a:pt x="146" y="188"/>
                  <a:pt x="82" y="151"/>
                  <a:pt x="43" y="131"/>
                </a:cubicBezTo>
                <a:cubicBezTo>
                  <a:pt x="43" y="131"/>
                  <a:pt x="43" y="131"/>
                  <a:pt x="43" y="131"/>
                </a:cubicBezTo>
                <a:cubicBezTo>
                  <a:pt x="43" y="131"/>
                  <a:pt x="43" y="131"/>
                  <a:pt x="43" y="131"/>
                </a:cubicBezTo>
                <a:cubicBezTo>
                  <a:pt x="43" y="131"/>
                  <a:pt x="43" y="131"/>
                  <a:pt x="43" y="131"/>
                </a:cubicBezTo>
                <a:cubicBezTo>
                  <a:pt x="63" y="143"/>
                  <a:pt x="91" y="161"/>
                  <a:pt x="121" y="180"/>
                </a:cubicBezTo>
                <a:cubicBezTo>
                  <a:pt x="121" y="180"/>
                  <a:pt x="121" y="180"/>
                  <a:pt x="121" y="180"/>
                </a:cubicBezTo>
                <a:cubicBezTo>
                  <a:pt x="183" y="218"/>
                  <a:pt x="256" y="263"/>
                  <a:pt x="305" y="293"/>
                </a:cubicBezTo>
                <a:cubicBezTo>
                  <a:pt x="305" y="293"/>
                  <a:pt x="305" y="293"/>
                  <a:pt x="305" y="293"/>
                </a:cubicBezTo>
                <a:cubicBezTo>
                  <a:pt x="336" y="312"/>
                  <a:pt x="357" y="324"/>
                  <a:pt x="359" y="326"/>
                </a:cubicBezTo>
                <a:cubicBezTo>
                  <a:pt x="359" y="326"/>
                  <a:pt x="359" y="326"/>
                  <a:pt x="359" y="326"/>
                </a:cubicBezTo>
                <a:cubicBezTo>
                  <a:pt x="360" y="326"/>
                  <a:pt x="360" y="327"/>
                  <a:pt x="360" y="327"/>
                </a:cubicBezTo>
                <a:cubicBezTo>
                  <a:pt x="360" y="327"/>
                  <a:pt x="360" y="327"/>
                  <a:pt x="360" y="327"/>
                </a:cubicBezTo>
                <a:cubicBezTo>
                  <a:pt x="362" y="328"/>
                  <a:pt x="362" y="330"/>
                  <a:pt x="360" y="332"/>
                </a:cubicBezTo>
                <a:cubicBezTo>
                  <a:pt x="360" y="332"/>
                  <a:pt x="360" y="332"/>
                  <a:pt x="360" y="332"/>
                </a:cubicBezTo>
                <a:cubicBezTo>
                  <a:pt x="360" y="333"/>
                  <a:pt x="358" y="333"/>
                  <a:pt x="357" y="333"/>
                </a:cubicBezTo>
                <a:cubicBezTo>
                  <a:pt x="357" y="333"/>
                  <a:pt x="357" y="333"/>
                  <a:pt x="357" y="333"/>
                </a:cubicBezTo>
                <a:cubicBezTo>
                  <a:pt x="356" y="333"/>
                  <a:pt x="356" y="333"/>
                  <a:pt x="356" y="333"/>
                </a:cubicBezTo>
                <a:cubicBezTo>
                  <a:pt x="356" y="333"/>
                  <a:pt x="356" y="333"/>
                  <a:pt x="356" y="333"/>
                </a:cubicBezTo>
                <a:cubicBezTo>
                  <a:pt x="356" y="333"/>
                  <a:pt x="356" y="333"/>
                  <a:pt x="356" y="333"/>
                </a:cubicBezTo>
                <a:cubicBezTo>
                  <a:pt x="356" y="333"/>
                  <a:pt x="356" y="333"/>
                  <a:pt x="356" y="333"/>
                </a:cubicBezTo>
                <a:cubicBezTo>
                  <a:pt x="356" y="333"/>
                  <a:pt x="356" y="333"/>
                  <a:pt x="355" y="333"/>
                </a:cubicBezTo>
                <a:cubicBezTo>
                  <a:pt x="355" y="333"/>
                  <a:pt x="355" y="333"/>
                  <a:pt x="355" y="333"/>
                </a:cubicBezTo>
                <a:cubicBezTo>
                  <a:pt x="355" y="333"/>
                  <a:pt x="355" y="333"/>
                  <a:pt x="355" y="333"/>
                </a:cubicBezTo>
                <a:cubicBezTo>
                  <a:pt x="355" y="333"/>
                  <a:pt x="355" y="333"/>
                  <a:pt x="355" y="333"/>
                </a:cubicBezTo>
                <a:cubicBezTo>
                  <a:pt x="355" y="332"/>
                  <a:pt x="355" y="332"/>
                  <a:pt x="355" y="332"/>
                </a:cubicBezTo>
                <a:cubicBezTo>
                  <a:pt x="355" y="332"/>
                  <a:pt x="355" y="332"/>
                  <a:pt x="355" y="332"/>
                </a:cubicBezTo>
                <a:cubicBezTo>
                  <a:pt x="354" y="332"/>
                  <a:pt x="353" y="331"/>
                  <a:pt x="352" y="330"/>
                </a:cubicBezTo>
                <a:cubicBezTo>
                  <a:pt x="352" y="330"/>
                  <a:pt x="352" y="330"/>
                  <a:pt x="352" y="330"/>
                </a:cubicBezTo>
                <a:cubicBezTo>
                  <a:pt x="349" y="329"/>
                  <a:pt x="345" y="327"/>
                  <a:pt x="340" y="324"/>
                </a:cubicBezTo>
                <a:cubicBezTo>
                  <a:pt x="340" y="324"/>
                  <a:pt x="340" y="324"/>
                  <a:pt x="340" y="324"/>
                </a:cubicBezTo>
                <a:cubicBezTo>
                  <a:pt x="330" y="318"/>
                  <a:pt x="317" y="311"/>
                  <a:pt x="300" y="301"/>
                </a:cubicBezTo>
                <a:cubicBezTo>
                  <a:pt x="300" y="301"/>
                  <a:pt x="300" y="301"/>
                  <a:pt x="300" y="301"/>
                </a:cubicBezTo>
                <a:cubicBezTo>
                  <a:pt x="267" y="282"/>
                  <a:pt x="223" y="257"/>
                  <a:pt x="179" y="232"/>
                </a:cubicBezTo>
                <a:cubicBezTo>
                  <a:pt x="179" y="232"/>
                  <a:pt x="179" y="232"/>
                  <a:pt x="179" y="232"/>
                </a:cubicBezTo>
                <a:cubicBezTo>
                  <a:pt x="166" y="224"/>
                  <a:pt x="153" y="217"/>
                  <a:pt x="140" y="210"/>
                </a:cubicBezTo>
                <a:cubicBezTo>
                  <a:pt x="140" y="210"/>
                  <a:pt x="140" y="210"/>
                  <a:pt x="140" y="210"/>
                </a:cubicBezTo>
                <a:cubicBezTo>
                  <a:pt x="198" y="245"/>
                  <a:pt x="261" y="285"/>
                  <a:pt x="306" y="312"/>
                </a:cubicBezTo>
                <a:cubicBezTo>
                  <a:pt x="306" y="312"/>
                  <a:pt x="306" y="312"/>
                  <a:pt x="306" y="312"/>
                </a:cubicBezTo>
                <a:cubicBezTo>
                  <a:pt x="339" y="332"/>
                  <a:pt x="361" y="346"/>
                  <a:pt x="361" y="346"/>
                </a:cubicBezTo>
                <a:cubicBezTo>
                  <a:pt x="361" y="346"/>
                  <a:pt x="361" y="346"/>
                  <a:pt x="361" y="346"/>
                </a:cubicBezTo>
                <a:cubicBezTo>
                  <a:pt x="363" y="347"/>
                  <a:pt x="363" y="349"/>
                  <a:pt x="362" y="351"/>
                </a:cubicBezTo>
                <a:cubicBezTo>
                  <a:pt x="362" y="351"/>
                  <a:pt x="362" y="351"/>
                  <a:pt x="362" y="351"/>
                </a:cubicBezTo>
                <a:cubicBezTo>
                  <a:pt x="361" y="353"/>
                  <a:pt x="359" y="353"/>
                  <a:pt x="357" y="352"/>
                </a:cubicBezTo>
                <a:cubicBezTo>
                  <a:pt x="357" y="352"/>
                  <a:pt x="357" y="352"/>
                  <a:pt x="357" y="352"/>
                </a:cubicBezTo>
                <a:cubicBezTo>
                  <a:pt x="79" y="190"/>
                  <a:pt x="79" y="190"/>
                  <a:pt x="79" y="190"/>
                </a:cubicBezTo>
                <a:cubicBezTo>
                  <a:pt x="90" y="197"/>
                  <a:pt x="101" y="204"/>
                  <a:pt x="114" y="212"/>
                </a:cubicBezTo>
                <a:cubicBezTo>
                  <a:pt x="114" y="212"/>
                  <a:pt x="114" y="212"/>
                  <a:pt x="114" y="212"/>
                </a:cubicBezTo>
                <a:cubicBezTo>
                  <a:pt x="146" y="232"/>
                  <a:pt x="182" y="254"/>
                  <a:pt x="216" y="274"/>
                </a:cubicBezTo>
                <a:cubicBezTo>
                  <a:pt x="216" y="274"/>
                  <a:pt x="216" y="274"/>
                  <a:pt x="216" y="274"/>
                </a:cubicBezTo>
                <a:cubicBezTo>
                  <a:pt x="282" y="313"/>
                  <a:pt x="339" y="347"/>
                  <a:pt x="339" y="347"/>
                </a:cubicBezTo>
                <a:cubicBezTo>
                  <a:pt x="339" y="347"/>
                  <a:pt x="339" y="347"/>
                  <a:pt x="339" y="347"/>
                </a:cubicBezTo>
                <a:cubicBezTo>
                  <a:pt x="340" y="347"/>
                  <a:pt x="340" y="348"/>
                  <a:pt x="341" y="349"/>
                </a:cubicBezTo>
                <a:cubicBezTo>
                  <a:pt x="341" y="349"/>
                  <a:pt x="341" y="349"/>
                  <a:pt x="341" y="349"/>
                </a:cubicBezTo>
                <a:cubicBezTo>
                  <a:pt x="341" y="349"/>
                  <a:pt x="341" y="349"/>
                  <a:pt x="341" y="349"/>
                </a:cubicBezTo>
                <a:cubicBezTo>
                  <a:pt x="341" y="349"/>
                  <a:pt x="341" y="349"/>
                  <a:pt x="341" y="349"/>
                </a:cubicBezTo>
                <a:cubicBezTo>
                  <a:pt x="341" y="349"/>
                  <a:pt x="341" y="349"/>
                  <a:pt x="341" y="349"/>
                </a:cubicBezTo>
                <a:cubicBezTo>
                  <a:pt x="341" y="349"/>
                  <a:pt x="341" y="349"/>
                  <a:pt x="341" y="349"/>
                </a:cubicBezTo>
                <a:cubicBezTo>
                  <a:pt x="341" y="349"/>
                  <a:pt x="341" y="349"/>
                  <a:pt x="341" y="349"/>
                </a:cubicBezTo>
                <a:cubicBezTo>
                  <a:pt x="341" y="349"/>
                  <a:pt x="341" y="349"/>
                  <a:pt x="341" y="349"/>
                </a:cubicBezTo>
                <a:cubicBezTo>
                  <a:pt x="341" y="349"/>
                  <a:pt x="341" y="349"/>
                  <a:pt x="341" y="349"/>
                </a:cubicBezTo>
                <a:cubicBezTo>
                  <a:pt x="341" y="349"/>
                  <a:pt x="341" y="349"/>
                  <a:pt x="341" y="349"/>
                </a:cubicBezTo>
                <a:cubicBezTo>
                  <a:pt x="341" y="349"/>
                  <a:pt x="341" y="349"/>
                  <a:pt x="341" y="349"/>
                </a:cubicBezTo>
                <a:cubicBezTo>
                  <a:pt x="341" y="349"/>
                  <a:pt x="341" y="349"/>
                  <a:pt x="341" y="349"/>
                </a:cubicBezTo>
                <a:cubicBezTo>
                  <a:pt x="341" y="349"/>
                  <a:pt x="341" y="349"/>
                  <a:pt x="341" y="350"/>
                </a:cubicBezTo>
                <a:cubicBezTo>
                  <a:pt x="341" y="350"/>
                  <a:pt x="341" y="350"/>
                  <a:pt x="341" y="350"/>
                </a:cubicBezTo>
                <a:cubicBezTo>
                  <a:pt x="341" y="350"/>
                  <a:pt x="341" y="351"/>
                  <a:pt x="341" y="352"/>
                </a:cubicBezTo>
                <a:cubicBezTo>
                  <a:pt x="341" y="352"/>
                  <a:pt x="341" y="352"/>
                  <a:pt x="341" y="352"/>
                </a:cubicBezTo>
                <a:cubicBezTo>
                  <a:pt x="341" y="352"/>
                  <a:pt x="341" y="352"/>
                  <a:pt x="341" y="352"/>
                </a:cubicBezTo>
                <a:cubicBezTo>
                  <a:pt x="341" y="352"/>
                  <a:pt x="341" y="352"/>
                  <a:pt x="341" y="352"/>
                </a:cubicBezTo>
                <a:cubicBezTo>
                  <a:pt x="341" y="352"/>
                  <a:pt x="341" y="352"/>
                  <a:pt x="341" y="352"/>
                </a:cubicBezTo>
                <a:cubicBezTo>
                  <a:pt x="341" y="352"/>
                  <a:pt x="341" y="352"/>
                  <a:pt x="341" y="352"/>
                </a:cubicBezTo>
                <a:cubicBezTo>
                  <a:pt x="341" y="352"/>
                  <a:pt x="341" y="352"/>
                  <a:pt x="341" y="352"/>
                </a:cubicBezTo>
                <a:cubicBezTo>
                  <a:pt x="341" y="352"/>
                  <a:pt x="341" y="352"/>
                  <a:pt x="341" y="352"/>
                </a:cubicBezTo>
                <a:cubicBezTo>
                  <a:pt x="341" y="352"/>
                  <a:pt x="341" y="352"/>
                  <a:pt x="340" y="352"/>
                </a:cubicBezTo>
                <a:cubicBezTo>
                  <a:pt x="340" y="352"/>
                  <a:pt x="340" y="352"/>
                  <a:pt x="340" y="352"/>
                </a:cubicBezTo>
                <a:cubicBezTo>
                  <a:pt x="340" y="352"/>
                  <a:pt x="340" y="352"/>
                  <a:pt x="340" y="352"/>
                </a:cubicBezTo>
                <a:cubicBezTo>
                  <a:pt x="340" y="352"/>
                  <a:pt x="340" y="352"/>
                  <a:pt x="340" y="352"/>
                </a:cubicBezTo>
                <a:cubicBezTo>
                  <a:pt x="340" y="352"/>
                  <a:pt x="340" y="352"/>
                  <a:pt x="340" y="352"/>
                </a:cubicBezTo>
                <a:cubicBezTo>
                  <a:pt x="340" y="352"/>
                  <a:pt x="340" y="352"/>
                  <a:pt x="340" y="352"/>
                </a:cubicBezTo>
                <a:cubicBezTo>
                  <a:pt x="340" y="352"/>
                  <a:pt x="340" y="352"/>
                  <a:pt x="340" y="352"/>
                </a:cubicBezTo>
                <a:cubicBezTo>
                  <a:pt x="340" y="352"/>
                  <a:pt x="340" y="352"/>
                  <a:pt x="340" y="352"/>
                </a:cubicBezTo>
                <a:cubicBezTo>
                  <a:pt x="340" y="352"/>
                  <a:pt x="340" y="352"/>
                  <a:pt x="340" y="352"/>
                </a:cubicBezTo>
                <a:cubicBezTo>
                  <a:pt x="340" y="352"/>
                  <a:pt x="340" y="352"/>
                  <a:pt x="340" y="352"/>
                </a:cubicBezTo>
                <a:cubicBezTo>
                  <a:pt x="340" y="352"/>
                  <a:pt x="340" y="352"/>
                  <a:pt x="340" y="352"/>
                </a:cubicBezTo>
                <a:cubicBezTo>
                  <a:pt x="340" y="352"/>
                  <a:pt x="340" y="352"/>
                  <a:pt x="340" y="352"/>
                </a:cubicBezTo>
                <a:cubicBezTo>
                  <a:pt x="340" y="352"/>
                  <a:pt x="340" y="352"/>
                  <a:pt x="340" y="352"/>
                </a:cubicBezTo>
                <a:cubicBezTo>
                  <a:pt x="340" y="352"/>
                  <a:pt x="340" y="352"/>
                  <a:pt x="340" y="352"/>
                </a:cubicBezTo>
                <a:cubicBezTo>
                  <a:pt x="340" y="353"/>
                  <a:pt x="339" y="353"/>
                  <a:pt x="338" y="354"/>
                </a:cubicBezTo>
                <a:cubicBezTo>
                  <a:pt x="338" y="354"/>
                  <a:pt x="338" y="354"/>
                  <a:pt x="338" y="354"/>
                </a:cubicBezTo>
                <a:cubicBezTo>
                  <a:pt x="338" y="354"/>
                  <a:pt x="338" y="354"/>
                  <a:pt x="338" y="354"/>
                </a:cubicBezTo>
                <a:cubicBezTo>
                  <a:pt x="338" y="354"/>
                  <a:pt x="338" y="354"/>
                  <a:pt x="338" y="354"/>
                </a:cubicBezTo>
                <a:cubicBezTo>
                  <a:pt x="338" y="354"/>
                  <a:pt x="338" y="354"/>
                  <a:pt x="338" y="354"/>
                </a:cubicBezTo>
                <a:cubicBezTo>
                  <a:pt x="338" y="354"/>
                  <a:pt x="338" y="354"/>
                  <a:pt x="338" y="354"/>
                </a:cubicBezTo>
                <a:cubicBezTo>
                  <a:pt x="337" y="354"/>
                  <a:pt x="336" y="354"/>
                  <a:pt x="335" y="353"/>
                </a:cubicBezTo>
                <a:cubicBezTo>
                  <a:pt x="335" y="353"/>
                  <a:pt x="335" y="353"/>
                  <a:pt x="335" y="353"/>
                </a:cubicBezTo>
                <a:cubicBezTo>
                  <a:pt x="335" y="353"/>
                  <a:pt x="321" y="345"/>
                  <a:pt x="299" y="332"/>
                </a:cubicBezTo>
                <a:cubicBezTo>
                  <a:pt x="299" y="332"/>
                  <a:pt x="299" y="332"/>
                  <a:pt x="299" y="332"/>
                </a:cubicBezTo>
                <a:cubicBezTo>
                  <a:pt x="299" y="332"/>
                  <a:pt x="300" y="332"/>
                  <a:pt x="300" y="333"/>
                </a:cubicBezTo>
                <a:cubicBezTo>
                  <a:pt x="300" y="333"/>
                  <a:pt x="300" y="333"/>
                  <a:pt x="300" y="333"/>
                </a:cubicBezTo>
                <a:cubicBezTo>
                  <a:pt x="310" y="339"/>
                  <a:pt x="316" y="344"/>
                  <a:pt x="319" y="347"/>
                </a:cubicBezTo>
                <a:cubicBezTo>
                  <a:pt x="319" y="347"/>
                  <a:pt x="319" y="347"/>
                  <a:pt x="319" y="347"/>
                </a:cubicBezTo>
                <a:cubicBezTo>
                  <a:pt x="320" y="348"/>
                  <a:pt x="321" y="348"/>
                  <a:pt x="321" y="351"/>
                </a:cubicBezTo>
                <a:cubicBezTo>
                  <a:pt x="321" y="351"/>
                  <a:pt x="321" y="351"/>
                  <a:pt x="321" y="351"/>
                </a:cubicBezTo>
                <a:cubicBezTo>
                  <a:pt x="321" y="351"/>
                  <a:pt x="321" y="352"/>
                  <a:pt x="320" y="353"/>
                </a:cubicBezTo>
                <a:cubicBezTo>
                  <a:pt x="320" y="353"/>
                  <a:pt x="320" y="353"/>
                  <a:pt x="320" y="353"/>
                </a:cubicBezTo>
                <a:cubicBezTo>
                  <a:pt x="320" y="353"/>
                  <a:pt x="320" y="353"/>
                  <a:pt x="320" y="353"/>
                </a:cubicBezTo>
                <a:cubicBezTo>
                  <a:pt x="319" y="355"/>
                  <a:pt x="317" y="355"/>
                  <a:pt x="316" y="355"/>
                </a:cubicBezTo>
                <a:cubicBezTo>
                  <a:pt x="316" y="355"/>
                  <a:pt x="316" y="355"/>
                  <a:pt x="316" y="355"/>
                </a:cubicBezTo>
                <a:cubicBezTo>
                  <a:pt x="312" y="355"/>
                  <a:pt x="308" y="352"/>
                  <a:pt x="301" y="349"/>
                </a:cubicBezTo>
                <a:close/>
                <a:moveTo>
                  <a:pt x="359" y="333"/>
                </a:moveTo>
                <a:cubicBezTo>
                  <a:pt x="359" y="333"/>
                  <a:pt x="359" y="333"/>
                  <a:pt x="359" y="333"/>
                </a:cubicBezTo>
                <a:cubicBezTo>
                  <a:pt x="359" y="333"/>
                  <a:pt x="359" y="333"/>
                  <a:pt x="359" y="333"/>
                </a:cubicBezTo>
                <a:cubicBezTo>
                  <a:pt x="359" y="333"/>
                  <a:pt x="359" y="333"/>
                  <a:pt x="359" y="333"/>
                </a:cubicBezTo>
                <a:close/>
                <a:moveTo>
                  <a:pt x="356" y="218"/>
                </a:moveTo>
                <a:cubicBezTo>
                  <a:pt x="356" y="218"/>
                  <a:pt x="356" y="218"/>
                  <a:pt x="356" y="218"/>
                </a:cubicBezTo>
                <a:cubicBezTo>
                  <a:pt x="356" y="218"/>
                  <a:pt x="356" y="218"/>
                  <a:pt x="356" y="218"/>
                </a:cubicBezTo>
                <a:cubicBezTo>
                  <a:pt x="356" y="218"/>
                  <a:pt x="355" y="218"/>
                  <a:pt x="355" y="218"/>
                </a:cubicBezTo>
                <a:cubicBezTo>
                  <a:pt x="355" y="218"/>
                  <a:pt x="355" y="218"/>
                  <a:pt x="355" y="218"/>
                </a:cubicBezTo>
                <a:cubicBezTo>
                  <a:pt x="355" y="218"/>
                  <a:pt x="355" y="218"/>
                  <a:pt x="355" y="218"/>
                </a:cubicBezTo>
                <a:cubicBezTo>
                  <a:pt x="356" y="218"/>
                  <a:pt x="356" y="218"/>
                  <a:pt x="356" y="218"/>
                </a:cubicBezTo>
                <a:close/>
                <a:moveTo>
                  <a:pt x="355" y="178"/>
                </a:moveTo>
                <a:cubicBezTo>
                  <a:pt x="355" y="178"/>
                  <a:pt x="355" y="178"/>
                  <a:pt x="355" y="178"/>
                </a:cubicBezTo>
                <a:cubicBezTo>
                  <a:pt x="355" y="178"/>
                  <a:pt x="355" y="178"/>
                  <a:pt x="355" y="178"/>
                </a:cubicBezTo>
                <a:cubicBezTo>
                  <a:pt x="355" y="178"/>
                  <a:pt x="355" y="178"/>
                  <a:pt x="355" y="178"/>
                </a:cubicBezTo>
                <a:close/>
                <a:moveTo>
                  <a:pt x="361" y="155"/>
                </a:moveTo>
                <a:cubicBezTo>
                  <a:pt x="361" y="155"/>
                  <a:pt x="361" y="155"/>
                  <a:pt x="361" y="155"/>
                </a:cubicBezTo>
                <a:cubicBezTo>
                  <a:pt x="361" y="155"/>
                  <a:pt x="361" y="155"/>
                  <a:pt x="361" y="155"/>
                </a:cubicBezTo>
                <a:cubicBezTo>
                  <a:pt x="361" y="155"/>
                  <a:pt x="361" y="155"/>
                  <a:pt x="361" y="155"/>
                </a:cubicBezTo>
                <a:close/>
                <a:moveTo>
                  <a:pt x="169" y="6"/>
                </a:moveTo>
                <a:cubicBezTo>
                  <a:pt x="169" y="6"/>
                  <a:pt x="169" y="6"/>
                  <a:pt x="169" y="7"/>
                </a:cubicBezTo>
                <a:cubicBezTo>
                  <a:pt x="169" y="7"/>
                  <a:pt x="169" y="7"/>
                  <a:pt x="169" y="7"/>
                </a:cubicBezTo>
                <a:cubicBezTo>
                  <a:pt x="169" y="7"/>
                  <a:pt x="169" y="7"/>
                  <a:pt x="169" y="7"/>
                </a:cubicBezTo>
                <a:cubicBezTo>
                  <a:pt x="169" y="7"/>
                  <a:pt x="169" y="7"/>
                  <a:pt x="169" y="7"/>
                </a:cubicBezTo>
                <a:cubicBezTo>
                  <a:pt x="169" y="7"/>
                  <a:pt x="169" y="7"/>
                  <a:pt x="169" y="6"/>
                </a:cubicBezTo>
                <a:close/>
                <a:moveTo>
                  <a:pt x="69" y="6"/>
                </a:moveTo>
                <a:cubicBezTo>
                  <a:pt x="69" y="6"/>
                  <a:pt x="69" y="6"/>
                  <a:pt x="69" y="6"/>
                </a:cubicBezTo>
                <a:cubicBezTo>
                  <a:pt x="69" y="6"/>
                  <a:pt x="69" y="6"/>
                  <a:pt x="69" y="6"/>
                </a:cubicBezTo>
                <a:cubicBezTo>
                  <a:pt x="69" y="6"/>
                  <a:pt x="69" y="6"/>
                  <a:pt x="69" y="6"/>
                </a:cubicBezTo>
                <a:cubicBezTo>
                  <a:pt x="69" y="6"/>
                  <a:pt x="69" y="6"/>
                  <a:pt x="69" y="6"/>
                </a:cubicBezTo>
                <a:cubicBezTo>
                  <a:pt x="69" y="6"/>
                  <a:pt x="69" y="6"/>
                  <a:pt x="69" y="6"/>
                </a:cubicBezTo>
                <a:close/>
              </a:path>
            </a:pathLst>
          </a:custGeom>
          <a:solidFill>
            <a:srgbClr val="FD848D"/>
          </a:solidFill>
          <a:ln>
            <a:noFill/>
          </a:ln>
        </p:spPr>
        <p:txBody>
          <a:bodyPr vert="horz" wrap="square" lIns="68580" tIns="34290" rIns="68580" bIns="34290" numCol="1" anchor="t" anchorCtr="0" compatLnSpc="1"/>
          <a:lstStyle/>
          <a:p>
            <a:endParaRPr lang="zh-CN" altLang="en-US" sz="1350"/>
          </a:p>
        </p:txBody>
      </p:sp>
      <p:sp>
        <p:nvSpPr>
          <p:cNvPr id="28" name="Freeform 9146"/>
          <p:cNvSpPr>
            <a:spLocks noEditPoints="1"/>
          </p:cNvSpPr>
          <p:nvPr/>
        </p:nvSpPr>
        <p:spPr bwMode="auto">
          <a:xfrm>
            <a:off x="6039787" y="7278565"/>
            <a:ext cx="1020366" cy="998935"/>
          </a:xfrm>
          <a:custGeom>
            <a:avLst/>
            <a:gdLst>
              <a:gd name="T0" fmla="*/ 293 w 363"/>
              <a:gd name="T1" fmla="*/ 349 h 355"/>
              <a:gd name="T2" fmla="*/ 242 w 363"/>
              <a:gd name="T3" fmla="*/ 341 h 355"/>
              <a:gd name="T4" fmla="*/ 196 w 363"/>
              <a:gd name="T5" fmla="*/ 342 h 355"/>
              <a:gd name="T6" fmla="*/ 178 w 363"/>
              <a:gd name="T7" fmla="*/ 351 h 355"/>
              <a:gd name="T8" fmla="*/ 152 w 363"/>
              <a:gd name="T9" fmla="*/ 348 h 355"/>
              <a:gd name="T10" fmla="*/ 112 w 363"/>
              <a:gd name="T11" fmla="*/ 344 h 355"/>
              <a:gd name="T12" fmla="*/ 61 w 363"/>
              <a:gd name="T13" fmla="*/ 343 h 355"/>
              <a:gd name="T14" fmla="*/ 37 w 363"/>
              <a:gd name="T15" fmla="*/ 355 h 355"/>
              <a:gd name="T16" fmla="*/ 8 w 363"/>
              <a:gd name="T17" fmla="*/ 337 h 355"/>
              <a:gd name="T18" fmla="*/ 7 w 363"/>
              <a:gd name="T19" fmla="*/ 331 h 355"/>
              <a:gd name="T20" fmla="*/ 4 w 363"/>
              <a:gd name="T21" fmla="*/ 314 h 355"/>
              <a:gd name="T22" fmla="*/ 6 w 363"/>
              <a:gd name="T23" fmla="*/ 283 h 355"/>
              <a:gd name="T24" fmla="*/ 3 w 363"/>
              <a:gd name="T25" fmla="*/ 255 h 355"/>
              <a:gd name="T26" fmla="*/ 6 w 363"/>
              <a:gd name="T27" fmla="*/ 234 h 355"/>
              <a:gd name="T28" fmla="*/ 7 w 363"/>
              <a:gd name="T29" fmla="*/ 221 h 355"/>
              <a:gd name="T30" fmla="*/ 6 w 363"/>
              <a:gd name="T31" fmla="*/ 198 h 355"/>
              <a:gd name="T32" fmla="*/ 5 w 363"/>
              <a:gd name="T33" fmla="*/ 188 h 355"/>
              <a:gd name="T34" fmla="*/ 10 w 363"/>
              <a:gd name="T35" fmla="*/ 172 h 355"/>
              <a:gd name="T36" fmla="*/ 2 w 363"/>
              <a:gd name="T37" fmla="*/ 156 h 355"/>
              <a:gd name="T38" fmla="*/ 4 w 363"/>
              <a:gd name="T39" fmla="*/ 132 h 355"/>
              <a:gd name="T40" fmla="*/ 7 w 363"/>
              <a:gd name="T41" fmla="*/ 115 h 355"/>
              <a:gd name="T42" fmla="*/ 3 w 363"/>
              <a:gd name="T43" fmla="*/ 88 h 355"/>
              <a:gd name="T44" fmla="*/ 27 w 363"/>
              <a:gd name="T45" fmla="*/ 84 h 355"/>
              <a:gd name="T46" fmla="*/ 11 w 363"/>
              <a:gd name="T47" fmla="*/ 39 h 355"/>
              <a:gd name="T48" fmla="*/ 6 w 363"/>
              <a:gd name="T49" fmla="*/ 26 h 355"/>
              <a:gd name="T50" fmla="*/ 5 w 363"/>
              <a:gd name="T51" fmla="*/ 22 h 355"/>
              <a:gd name="T52" fmla="*/ 5 w 363"/>
              <a:gd name="T53" fmla="*/ 21 h 355"/>
              <a:gd name="T54" fmla="*/ 336 w 363"/>
              <a:gd name="T55" fmla="*/ 218 h 355"/>
              <a:gd name="T56" fmla="*/ 2 w 363"/>
              <a:gd name="T57" fmla="*/ 7 h 355"/>
              <a:gd name="T58" fmla="*/ 47 w 363"/>
              <a:gd name="T59" fmla="*/ 10 h 355"/>
              <a:gd name="T60" fmla="*/ 128 w 363"/>
              <a:gd name="T61" fmla="*/ 44 h 355"/>
              <a:gd name="T62" fmla="*/ 69 w 363"/>
              <a:gd name="T63" fmla="*/ 5 h 355"/>
              <a:gd name="T64" fmla="*/ 229 w 363"/>
              <a:gd name="T65" fmla="*/ 76 h 355"/>
              <a:gd name="T66" fmla="*/ 142 w 363"/>
              <a:gd name="T67" fmla="*/ 7 h 355"/>
              <a:gd name="T68" fmla="*/ 169 w 363"/>
              <a:gd name="T69" fmla="*/ 7 h 355"/>
              <a:gd name="T70" fmla="*/ 168 w 363"/>
              <a:gd name="T71" fmla="*/ 4 h 355"/>
              <a:gd name="T72" fmla="*/ 203 w 363"/>
              <a:gd name="T73" fmla="*/ 17 h 355"/>
              <a:gd name="T74" fmla="*/ 244 w 363"/>
              <a:gd name="T75" fmla="*/ 5 h 355"/>
              <a:gd name="T76" fmla="*/ 297 w 363"/>
              <a:gd name="T77" fmla="*/ 2 h 355"/>
              <a:gd name="T78" fmla="*/ 323 w 363"/>
              <a:gd name="T79" fmla="*/ 1 h 355"/>
              <a:gd name="T80" fmla="*/ 359 w 363"/>
              <a:gd name="T81" fmla="*/ 27 h 355"/>
              <a:gd name="T82" fmla="*/ 350 w 363"/>
              <a:gd name="T83" fmla="*/ 42 h 355"/>
              <a:gd name="T84" fmla="*/ 302 w 363"/>
              <a:gd name="T85" fmla="*/ 36 h 355"/>
              <a:gd name="T86" fmla="*/ 360 w 363"/>
              <a:gd name="T87" fmla="*/ 102 h 355"/>
              <a:gd name="T88" fmla="*/ 359 w 363"/>
              <a:gd name="T89" fmla="*/ 117 h 355"/>
              <a:gd name="T90" fmla="*/ 360 w 363"/>
              <a:gd name="T91" fmla="*/ 141 h 355"/>
              <a:gd name="T92" fmla="*/ 361 w 363"/>
              <a:gd name="T93" fmla="*/ 155 h 355"/>
              <a:gd name="T94" fmla="*/ 315 w 363"/>
              <a:gd name="T95" fmla="*/ 133 h 355"/>
              <a:gd name="T96" fmla="*/ 308 w 363"/>
              <a:gd name="T97" fmla="*/ 148 h 355"/>
              <a:gd name="T98" fmla="*/ 146 w 363"/>
              <a:gd name="T99" fmla="*/ 65 h 355"/>
              <a:gd name="T100" fmla="*/ 359 w 363"/>
              <a:gd name="T101" fmla="*/ 212 h 355"/>
              <a:gd name="T102" fmla="*/ 343 w 363"/>
              <a:gd name="T103" fmla="*/ 211 h 355"/>
              <a:gd name="T104" fmla="*/ 356 w 363"/>
              <a:gd name="T105" fmla="*/ 236 h 355"/>
              <a:gd name="T106" fmla="*/ 123 w 363"/>
              <a:gd name="T107" fmla="*/ 128 h 355"/>
              <a:gd name="T108" fmla="*/ 352 w 363"/>
              <a:gd name="T109" fmla="*/ 280 h 355"/>
              <a:gd name="T110" fmla="*/ 337 w 363"/>
              <a:gd name="T111" fmla="*/ 289 h 355"/>
              <a:gd name="T112" fmla="*/ 121 w 363"/>
              <a:gd name="T113" fmla="*/ 180 h 355"/>
              <a:gd name="T114" fmla="*/ 352 w 363"/>
              <a:gd name="T115" fmla="*/ 330 h 355"/>
              <a:gd name="T116" fmla="*/ 339 w 363"/>
              <a:gd name="T117" fmla="*/ 347 h 355"/>
              <a:gd name="T118" fmla="*/ 341 w 363"/>
              <a:gd name="T119" fmla="*/ 352 h 355"/>
              <a:gd name="T120" fmla="*/ 335 w 363"/>
              <a:gd name="T121" fmla="*/ 353 h 355"/>
              <a:gd name="T122" fmla="*/ 356 w 363"/>
              <a:gd name="T123" fmla="*/ 218 h 355"/>
              <a:gd name="T124" fmla="*/ 69 w 363"/>
              <a:gd name="T125" fmla="*/ 6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63" h="355">
                <a:moveTo>
                  <a:pt x="301" y="349"/>
                </a:moveTo>
                <a:cubicBezTo>
                  <a:pt x="293" y="345"/>
                  <a:pt x="283" y="340"/>
                  <a:pt x="272" y="333"/>
                </a:cubicBezTo>
                <a:cubicBezTo>
                  <a:pt x="272" y="333"/>
                  <a:pt x="272" y="333"/>
                  <a:pt x="272" y="333"/>
                </a:cubicBezTo>
                <a:cubicBezTo>
                  <a:pt x="249" y="320"/>
                  <a:pt x="219" y="303"/>
                  <a:pt x="188" y="284"/>
                </a:cubicBezTo>
                <a:cubicBezTo>
                  <a:pt x="188" y="284"/>
                  <a:pt x="188" y="284"/>
                  <a:pt x="188" y="284"/>
                </a:cubicBezTo>
                <a:cubicBezTo>
                  <a:pt x="144" y="258"/>
                  <a:pt x="97" y="229"/>
                  <a:pt x="62" y="209"/>
                </a:cubicBezTo>
                <a:cubicBezTo>
                  <a:pt x="62" y="209"/>
                  <a:pt x="62" y="209"/>
                  <a:pt x="62" y="209"/>
                </a:cubicBezTo>
                <a:cubicBezTo>
                  <a:pt x="86" y="224"/>
                  <a:pt x="117" y="242"/>
                  <a:pt x="147" y="261"/>
                </a:cubicBezTo>
                <a:cubicBezTo>
                  <a:pt x="147" y="261"/>
                  <a:pt x="147" y="261"/>
                  <a:pt x="147" y="261"/>
                </a:cubicBezTo>
                <a:cubicBezTo>
                  <a:pt x="216" y="303"/>
                  <a:pt x="286" y="344"/>
                  <a:pt x="291" y="348"/>
                </a:cubicBezTo>
                <a:cubicBezTo>
                  <a:pt x="291" y="348"/>
                  <a:pt x="291" y="348"/>
                  <a:pt x="291" y="348"/>
                </a:cubicBezTo>
                <a:cubicBezTo>
                  <a:pt x="292" y="348"/>
                  <a:pt x="292" y="348"/>
                  <a:pt x="292" y="348"/>
                </a:cubicBezTo>
                <a:cubicBezTo>
                  <a:pt x="292" y="348"/>
                  <a:pt x="292" y="348"/>
                  <a:pt x="292" y="348"/>
                </a:cubicBezTo>
                <a:cubicBezTo>
                  <a:pt x="292" y="348"/>
                  <a:pt x="292" y="348"/>
                  <a:pt x="292" y="348"/>
                </a:cubicBezTo>
                <a:cubicBezTo>
                  <a:pt x="292" y="348"/>
                  <a:pt x="292" y="348"/>
                  <a:pt x="292" y="348"/>
                </a:cubicBezTo>
                <a:cubicBezTo>
                  <a:pt x="292" y="348"/>
                  <a:pt x="292" y="348"/>
                  <a:pt x="292" y="348"/>
                </a:cubicBezTo>
                <a:cubicBezTo>
                  <a:pt x="292" y="348"/>
                  <a:pt x="292" y="348"/>
                  <a:pt x="292" y="348"/>
                </a:cubicBezTo>
                <a:cubicBezTo>
                  <a:pt x="292" y="348"/>
                  <a:pt x="292" y="348"/>
                  <a:pt x="292" y="348"/>
                </a:cubicBezTo>
                <a:cubicBezTo>
                  <a:pt x="292" y="349"/>
                  <a:pt x="292" y="349"/>
                  <a:pt x="292" y="349"/>
                </a:cubicBezTo>
                <a:cubicBezTo>
                  <a:pt x="292" y="349"/>
                  <a:pt x="292" y="349"/>
                  <a:pt x="292" y="349"/>
                </a:cubicBezTo>
                <a:cubicBezTo>
                  <a:pt x="292" y="349"/>
                  <a:pt x="293" y="349"/>
                  <a:pt x="293" y="349"/>
                </a:cubicBezTo>
                <a:cubicBezTo>
                  <a:pt x="293" y="349"/>
                  <a:pt x="293" y="349"/>
                  <a:pt x="293" y="349"/>
                </a:cubicBezTo>
                <a:cubicBezTo>
                  <a:pt x="293" y="349"/>
                  <a:pt x="293" y="350"/>
                  <a:pt x="293" y="351"/>
                </a:cubicBezTo>
                <a:cubicBezTo>
                  <a:pt x="293" y="351"/>
                  <a:pt x="293" y="351"/>
                  <a:pt x="293" y="351"/>
                </a:cubicBezTo>
                <a:cubicBezTo>
                  <a:pt x="293" y="351"/>
                  <a:pt x="293" y="351"/>
                  <a:pt x="293" y="351"/>
                </a:cubicBezTo>
                <a:cubicBezTo>
                  <a:pt x="293" y="351"/>
                  <a:pt x="293" y="351"/>
                  <a:pt x="293" y="351"/>
                </a:cubicBezTo>
                <a:cubicBezTo>
                  <a:pt x="293" y="351"/>
                  <a:pt x="293" y="351"/>
                  <a:pt x="293" y="351"/>
                </a:cubicBezTo>
                <a:cubicBezTo>
                  <a:pt x="293" y="352"/>
                  <a:pt x="293" y="354"/>
                  <a:pt x="291" y="354"/>
                </a:cubicBezTo>
                <a:cubicBezTo>
                  <a:pt x="291" y="354"/>
                  <a:pt x="291" y="354"/>
                  <a:pt x="291" y="354"/>
                </a:cubicBezTo>
                <a:cubicBezTo>
                  <a:pt x="290" y="355"/>
                  <a:pt x="289" y="355"/>
                  <a:pt x="288" y="354"/>
                </a:cubicBezTo>
                <a:cubicBezTo>
                  <a:pt x="288" y="354"/>
                  <a:pt x="288" y="354"/>
                  <a:pt x="288" y="354"/>
                </a:cubicBezTo>
                <a:cubicBezTo>
                  <a:pt x="251" y="333"/>
                  <a:pt x="251" y="333"/>
                  <a:pt x="251" y="333"/>
                </a:cubicBezTo>
                <a:cubicBezTo>
                  <a:pt x="251" y="333"/>
                  <a:pt x="252" y="334"/>
                  <a:pt x="252" y="334"/>
                </a:cubicBezTo>
                <a:cubicBezTo>
                  <a:pt x="252" y="334"/>
                  <a:pt x="252" y="334"/>
                  <a:pt x="252" y="334"/>
                </a:cubicBezTo>
                <a:cubicBezTo>
                  <a:pt x="260" y="340"/>
                  <a:pt x="266" y="344"/>
                  <a:pt x="268" y="347"/>
                </a:cubicBezTo>
                <a:cubicBezTo>
                  <a:pt x="268" y="347"/>
                  <a:pt x="268" y="347"/>
                  <a:pt x="268" y="347"/>
                </a:cubicBezTo>
                <a:cubicBezTo>
                  <a:pt x="269" y="348"/>
                  <a:pt x="270" y="349"/>
                  <a:pt x="270" y="351"/>
                </a:cubicBezTo>
                <a:cubicBezTo>
                  <a:pt x="270" y="351"/>
                  <a:pt x="270" y="351"/>
                  <a:pt x="270" y="351"/>
                </a:cubicBezTo>
                <a:cubicBezTo>
                  <a:pt x="270" y="351"/>
                  <a:pt x="270" y="352"/>
                  <a:pt x="269" y="353"/>
                </a:cubicBezTo>
                <a:cubicBezTo>
                  <a:pt x="269" y="353"/>
                  <a:pt x="269" y="353"/>
                  <a:pt x="269" y="353"/>
                </a:cubicBezTo>
                <a:cubicBezTo>
                  <a:pt x="268" y="355"/>
                  <a:pt x="266" y="355"/>
                  <a:pt x="264" y="354"/>
                </a:cubicBezTo>
                <a:cubicBezTo>
                  <a:pt x="264" y="354"/>
                  <a:pt x="264" y="354"/>
                  <a:pt x="264" y="354"/>
                </a:cubicBezTo>
                <a:cubicBezTo>
                  <a:pt x="264" y="354"/>
                  <a:pt x="256" y="349"/>
                  <a:pt x="242" y="341"/>
                </a:cubicBezTo>
                <a:cubicBezTo>
                  <a:pt x="242" y="341"/>
                  <a:pt x="242" y="341"/>
                  <a:pt x="242" y="341"/>
                </a:cubicBezTo>
                <a:cubicBezTo>
                  <a:pt x="244" y="343"/>
                  <a:pt x="246" y="345"/>
                  <a:pt x="248" y="347"/>
                </a:cubicBezTo>
                <a:cubicBezTo>
                  <a:pt x="248" y="347"/>
                  <a:pt x="248" y="347"/>
                  <a:pt x="248" y="347"/>
                </a:cubicBezTo>
                <a:cubicBezTo>
                  <a:pt x="248" y="347"/>
                  <a:pt x="249" y="348"/>
                  <a:pt x="249" y="350"/>
                </a:cubicBezTo>
                <a:cubicBezTo>
                  <a:pt x="249" y="350"/>
                  <a:pt x="249" y="350"/>
                  <a:pt x="249" y="350"/>
                </a:cubicBezTo>
                <a:cubicBezTo>
                  <a:pt x="249" y="351"/>
                  <a:pt x="249" y="352"/>
                  <a:pt x="249" y="352"/>
                </a:cubicBezTo>
                <a:cubicBezTo>
                  <a:pt x="249" y="352"/>
                  <a:pt x="249" y="352"/>
                  <a:pt x="249" y="352"/>
                </a:cubicBezTo>
                <a:cubicBezTo>
                  <a:pt x="248" y="354"/>
                  <a:pt x="245" y="355"/>
                  <a:pt x="244" y="354"/>
                </a:cubicBezTo>
                <a:cubicBezTo>
                  <a:pt x="244" y="354"/>
                  <a:pt x="244" y="354"/>
                  <a:pt x="244" y="354"/>
                </a:cubicBezTo>
                <a:cubicBezTo>
                  <a:pt x="149" y="301"/>
                  <a:pt x="149" y="301"/>
                  <a:pt x="149" y="301"/>
                </a:cubicBezTo>
                <a:cubicBezTo>
                  <a:pt x="222" y="346"/>
                  <a:pt x="222" y="346"/>
                  <a:pt x="222" y="346"/>
                </a:cubicBezTo>
                <a:cubicBezTo>
                  <a:pt x="223" y="347"/>
                  <a:pt x="223" y="348"/>
                  <a:pt x="224" y="349"/>
                </a:cubicBezTo>
                <a:cubicBezTo>
                  <a:pt x="224" y="349"/>
                  <a:pt x="224" y="349"/>
                  <a:pt x="224" y="349"/>
                </a:cubicBezTo>
                <a:cubicBezTo>
                  <a:pt x="224" y="350"/>
                  <a:pt x="223" y="351"/>
                  <a:pt x="223" y="352"/>
                </a:cubicBezTo>
                <a:cubicBezTo>
                  <a:pt x="223" y="352"/>
                  <a:pt x="223" y="352"/>
                  <a:pt x="223" y="352"/>
                </a:cubicBezTo>
                <a:cubicBezTo>
                  <a:pt x="221" y="353"/>
                  <a:pt x="220" y="353"/>
                  <a:pt x="220" y="353"/>
                </a:cubicBezTo>
                <a:cubicBezTo>
                  <a:pt x="220" y="353"/>
                  <a:pt x="220" y="353"/>
                  <a:pt x="220" y="353"/>
                </a:cubicBezTo>
                <a:cubicBezTo>
                  <a:pt x="218" y="353"/>
                  <a:pt x="217" y="353"/>
                  <a:pt x="216" y="352"/>
                </a:cubicBezTo>
                <a:cubicBezTo>
                  <a:pt x="216" y="352"/>
                  <a:pt x="216" y="352"/>
                  <a:pt x="216" y="352"/>
                </a:cubicBezTo>
                <a:cubicBezTo>
                  <a:pt x="214" y="352"/>
                  <a:pt x="213" y="351"/>
                  <a:pt x="211" y="350"/>
                </a:cubicBezTo>
                <a:cubicBezTo>
                  <a:pt x="211" y="350"/>
                  <a:pt x="211" y="350"/>
                  <a:pt x="211" y="350"/>
                </a:cubicBezTo>
                <a:cubicBezTo>
                  <a:pt x="207" y="348"/>
                  <a:pt x="202" y="346"/>
                  <a:pt x="196" y="342"/>
                </a:cubicBezTo>
                <a:cubicBezTo>
                  <a:pt x="196" y="342"/>
                  <a:pt x="196" y="342"/>
                  <a:pt x="196" y="342"/>
                </a:cubicBezTo>
                <a:cubicBezTo>
                  <a:pt x="184" y="336"/>
                  <a:pt x="168" y="327"/>
                  <a:pt x="150" y="317"/>
                </a:cubicBezTo>
                <a:cubicBezTo>
                  <a:pt x="150" y="317"/>
                  <a:pt x="150" y="317"/>
                  <a:pt x="150" y="317"/>
                </a:cubicBezTo>
                <a:cubicBezTo>
                  <a:pt x="141" y="312"/>
                  <a:pt x="132" y="307"/>
                  <a:pt x="123" y="302"/>
                </a:cubicBezTo>
                <a:cubicBezTo>
                  <a:pt x="123" y="302"/>
                  <a:pt x="123" y="302"/>
                  <a:pt x="123" y="302"/>
                </a:cubicBezTo>
                <a:cubicBezTo>
                  <a:pt x="161" y="325"/>
                  <a:pt x="195" y="345"/>
                  <a:pt x="197" y="346"/>
                </a:cubicBezTo>
                <a:cubicBezTo>
                  <a:pt x="197" y="346"/>
                  <a:pt x="197" y="346"/>
                  <a:pt x="197" y="346"/>
                </a:cubicBezTo>
                <a:cubicBezTo>
                  <a:pt x="197" y="346"/>
                  <a:pt x="197" y="346"/>
                  <a:pt x="197" y="346"/>
                </a:cubicBezTo>
                <a:cubicBezTo>
                  <a:pt x="197" y="346"/>
                  <a:pt x="197" y="346"/>
                  <a:pt x="197" y="346"/>
                </a:cubicBezTo>
                <a:cubicBezTo>
                  <a:pt x="197" y="346"/>
                  <a:pt x="197" y="346"/>
                  <a:pt x="197" y="346"/>
                </a:cubicBezTo>
                <a:cubicBezTo>
                  <a:pt x="197" y="346"/>
                  <a:pt x="197" y="346"/>
                  <a:pt x="197" y="346"/>
                </a:cubicBezTo>
                <a:cubicBezTo>
                  <a:pt x="199" y="347"/>
                  <a:pt x="200" y="350"/>
                  <a:pt x="199" y="352"/>
                </a:cubicBezTo>
                <a:cubicBezTo>
                  <a:pt x="199" y="352"/>
                  <a:pt x="199" y="352"/>
                  <a:pt x="199" y="352"/>
                </a:cubicBezTo>
                <a:cubicBezTo>
                  <a:pt x="198" y="353"/>
                  <a:pt x="195" y="354"/>
                  <a:pt x="194" y="353"/>
                </a:cubicBezTo>
                <a:cubicBezTo>
                  <a:pt x="194" y="353"/>
                  <a:pt x="194" y="353"/>
                  <a:pt x="194" y="353"/>
                </a:cubicBezTo>
                <a:cubicBezTo>
                  <a:pt x="194" y="353"/>
                  <a:pt x="194" y="353"/>
                  <a:pt x="194" y="353"/>
                </a:cubicBezTo>
                <a:cubicBezTo>
                  <a:pt x="194" y="353"/>
                  <a:pt x="194" y="353"/>
                  <a:pt x="194" y="353"/>
                </a:cubicBezTo>
                <a:cubicBezTo>
                  <a:pt x="194" y="353"/>
                  <a:pt x="194" y="353"/>
                  <a:pt x="194" y="353"/>
                </a:cubicBezTo>
                <a:cubicBezTo>
                  <a:pt x="194" y="353"/>
                  <a:pt x="194" y="353"/>
                  <a:pt x="194" y="353"/>
                </a:cubicBezTo>
                <a:cubicBezTo>
                  <a:pt x="126" y="315"/>
                  <a:pt x="126" y="315"/>
                  <a:pt x="126" y="315"/>
                </a:cubicBezTo>
                <a:cubicBezTo>
                  <a:pt x="155" y="333"/>
                  <a:pt x="177" y="346"/>
                  <a:pt x="177" y="346"/>
                </a:cubicBezTo>
                <a:cubicBezTo>
                  <a:pt x="177" y="346"/>
                  <a:pt x="177" y="346"/>
                  <a:pt x="177" y="346"/>
                </a:cubicBezTo>
                <a:cubicBezTo>
                  <a:pt x="179" y="347"/>
                  <a:pt x="179" y="349"/>
                  <a:pt x="178" y="351"/>
                </a:cubicBezTo>
                <a:cubicBezTo>
                  <a:pt x="178" y="351"/>
                  <a:pt x="178" y="351"/>
                  <a:pt x="178" y="351"/>
                </a:cubicBezTo>
                <a:cubicBezTo>
                  <a:pt x="177" y="353"/>
                  <a:pt x="175" y="354"/>
                  <a:pt x="173" y="353"/>
                </a:cubicBezTo>
                <a:cubicBezTo>
                  <a:pt x="173" y="353"/>
                  <a:pt x="173" y="353"/>
                  <a:pt x="173" y="353"/>
                </a:cubicBezTo>
                <a:cubicBezTo>
                  <a:pt x="84" y="305"/>
                  <a:pt x="84" y="305"/>
                  <a:pt x="84" y="305"/>
                </a:cubicBezTo>
                <a:cubicBezTo>
                  <a:pt x="100" y="315"/>
                  <a:pt x="116" y="324"/>
                  <a:pt x="128" y="331"/>
                </a:cubicBezTo>
                <a:cubicBezTo>
                  <a:pt x="128" y="331"/>
                  <a:pt x="128" y="331"/>
                  <a:pt x="128" y="331"/>
                </a:cubicBezTo>
                <a:cubicBezTo>
                  <a:pt x="141" y="339"/>
                  <a:pt x="150" y="344"/>
                  <a:pt x="151" y="345"/>
                </a:cubicBezTo>
                <a:cubicBezTo>
                  <a:pt x="151" y="345"/>
                  <a:pt x="151" y="345"/>
                  <a:pt x="151" y="345"/>
                </a:cubicBezTo>
                <a:cubicBezTo>
                  <a:pt x="151" y="345"/>
                  <a:pt x="151" y="345"/>
                  <a:pt x="151" y="345"/>
                </a:cubicBezTo>
                <a:cubicBezTo>
                  <a:pt x="151" y="345"/>
                  <a:pt x="151" y="345"/>
                  <a:pt x="151" y="345"/>
                </a:cubicBezTo>
                <a:cubicBezTo>
                  <a:pt x="151" y="345"/>
                  <a:pt x="151" y="345"/>
                  <a:pt x="151" y="345"/>
                </a:cubicBezTo>
                <a:cubicBezTo>
                  <a:pt x="151" y="345"/>
                  <a:pt x="151" y="345"/>
                  <a:pt x="151" y="345"/>
                </a:cubicBezTo>
                <a:cubicBezTo>
                  <a:pt x="151" y="345"/>
                  <a:pt x="151" y="345"/>
                  <a:pt x="151" y="345"/>
                </a:cubicBezTo>
                <a:cubicBezTo>
                  <a:pt x="151" y="345"/>
                  <a:pt x="151" y="345"/>
                  <a:pt x="151" y="345"/>
                </a:cubicBezTo>
                <a:cubicBezTo>
                  <a:pt x="151" y="345"/>
                  <a:pt x="151" y="345"/>
                  <a:pt x="151" y="345"/>
                </a:cubicBezTo>
                <a:cubicBezTo>
                  <a:pt x="151" y="345"/>
                  <a:pt x="151" y="345"/>
                  <a:pt x="151" y="345"/>
                </a:cubicBezTo>
                <a:cubicBezTo>
                  <a:pt x="151" y="345"/>
                  <a:pt x="151" y="345"/>
                  <a:pt x="151" y="345"/>
                </a:cubicBezTo>
                <a:cubicBezTo>
                  <a:pt x="152" y="346"/>
                  <a:pt x="152" y="346"/>
                  <a:pt x="152" y="346"/>
                </a:cubicBezTo>
                <a:cubicBezTo>
                  <a:pt x="152" y="346"/>
                  <a:pt x="152" y="346"/>
                  <a:pt x="152" y="346"/>
                </a:cubicBezTo>
                <a:cubicBezTo>
                  <a:pt x="152" y="346"/>
                  <a:pt x="152" y="347"/>
                  <a:pt x="152" y="348"/>
                </a:cubicBezTo>
                <a:cubicBezTo>
                  <a:pt x="152" y="348"/>
                  <a:pt x="152" y="348"/>
                  <a:pt x="152" y="348"/>
                </a:cubicBezTo>
                <a:cubicBezTo>
                  <a:pt x="152" y="348"/>
                  <a:pt x="152" y="348"/>
                  <a:pt x="152" y="348"/>
                </a:cubicBezTo>
                <a:cubicBezTo>
                  <a:pt x="152" y="348"/>
                  <a:pt x="152" y="348"/>
                  <a:pt x="152" y="348"/>
                </a:cubicBezTo>
                <a:cubicBezTo>
                  <a:pt x="152" y="348"/>
                  <a:pt x="152" y="348"/>
                  <a:pt x="152" y="348"/>
                </a:cubicBezTo>
                <a:cubicBezTo>
                  <a:pt x="152" y="349"/>
                  <a:pt x="152" y="350"/>
                  <a:pt x="151" y="351"/>
                </a:cubicBezTo>
                <a:cubicBezTo>
                  <a:pt x="151" y="351"/>
                  <a:pt x="151" y="351"/>
                  <a:pt x="151" y="351"/>
                </a:cubicBezTo>
                <a:cubicBezTo>
                  <a:pt x="149" y="352"/>
                  <a:pt x="148" y="352"/>
                  <a:pt x="147" y="351"/>
                </a:cubicBezTo>
                <a:cubicBezTo>
                  <a:pt x="147" y="351"/>
                  <a:pt x="147" y="351"/>
                  <a:pt x="147" y="351"/>
                </a:cubicBezTo>
                <a:cubicBezTo>
                  <a:pt x="147" y="351"/>
                  <a:pt x="134" y="344"/>
                  <a:pt x="117" y="334"/>
                </a:cubicBezTo>
                <a:cubicBezTo>
                  <a:pt x="117" y="334"/>
                  <a:pt x="117" y="334"/>
                  <a:pt x="117" y="334"/>
                </a:cubicBezTo>
                <a:cubicBezTo>
                  <a:pt x="125" y="339"/>
                  <a:pt x="131" y="343"/>
                  <a:pt x="134" y="346"/>
                </a:cubicBezTo>
                <a:cubicBezTo>
                  <a:pt x="134" y="346"/>
                  <a:pt x="134" y="346"/>
                  <a:pt x="134" y="346"/>
                </a:cubicBezTo>
                <a:cubicBezTo>
                  <a:pt x="135" y="347"/>
                  <a:pt x="136" y="347"/>
                  <a:pt x="137" y="348"/>
                </a:cubicBezTo>
                <a:cubicBezTo>
                  <a:pt x="137" y="348"/>
                  <a:pt x="137" y="348"/>
                  <a:pt x="137" y="348"/>
                </a:cubicBezTo>
                <a:cubicBezTo>
                  <a:pt x="137" y="348"/>
                  <a:pt x="138" y="348"/>
                  <a:pt x="138" y="350"/>
                </a:cubicBezTo>
                <a:cubicBezTo>
                  <a:pt x="138" y="350"/>
                  <a:pt x="138" y="350"/>
                  <a:pt x="138" y="350"/>
                </a:cubicBezTo>
                <a:cubicBezTo>
                  <a:pt x="138" y="350"/>
                  <a:pt x="138" y="351"/>
                  <a:pt x="138" y="352"/>
                </a:cubicBezTo>
                <a:cubicBezTo>
                  <a:pt x="138" y="352"/>
                  <a:pt x="138" y="352"/>
                  <a:pt x="138" y="352"/>
                </a:cubicBezTo>
                <a:cubicBezTo>
                  <a:pt x="137" y="353"/>
                  <a:pt x="136" y="354"/>
                  <a:pt x="135" y="354"/>
                </a:cubicBezTo>
                <a:cubicBezTo>
                  <a:pt x="135" y="354"/>
                  <a:pt x="135" y="354"/>
                  <a:pt x="135" y="354"/>
                </a:cubicBezTo>
                <a:cubicBezTo>
                  <a:pt x="134" y="354"/>
                  <a:pt x="133" y="354"/>
                  <a:pt x="132" y="354"/>
                </a:cubicBezTo>
                <a:cubicBezTo>
                  <a:pt x="132" y="354"/>
                  <a:pt x="132" y="354"/>
                  <a:pt x="132" y="354"/>
                </a:cubicBezTo>
                <a:cubicBezTo>
                  <a:pt x="96" y="335"/>
                  <a:pt x="96" y="335"/>
                  <a:pt x="96" y="335"/>
                </a:cubicBezTo>
                <a:cubicBezTo>
                  <a:pt x="112" y="344"/>
                  <a:pt x="112" y="344"/>
                  <a:pt x="112" y="344"/>
                </a:cubicBezTo>
                <a:cubicBezTo>
                  <a:pt x="113" y="346"/>
                  <a:pt x="114" y="348"/>
                  <a:pt x="113" y="349"/>
                </a:cubicBezTo>
                <a:cubicBezTo>
                  <a:pt x="113" y="349"/>
                  <a:pt x="113" y="349"/>
                  <a:pt x="113" y="349"/>
                </a:cubicBezTo>
                <a:cubicBezTo>
                  <a:pt x="112" y="351"/>
                  <a:pt x="110" y="352"/>
                  <a:pt x="108" y="351"/>
                </a:cubicBezTo>
                <a:cubicBezTo>
                  <a:pt x="108" y="351"/>
                  <a:pt x="108" y="351"/>
                  <a:pt x="108" y="351"/>
                </a:cubicBezTo>
                <a:cubicBezTo>
                  <a:pt x="81" y="338"/>
                  <a:pt x="81" y="338"/>
                  <a:pt x="81" y="338"/>
                </a:cubicBezTo>
                <a:cubicBezTo>
                  <a:pt x="83" y="340"/>
                  <a:pt x="85" y="341"/>
                  <a:pt x="87" y="342"/>
                </a:cubicBezTo>
                <a:cubicBezTo>
                  <a:pt x="87" y="342"/>
                  <a:pt x="87" y="342"/>
                  <a:pt x="87" y="342"/>
                </a:cubicBezTo>
                <a:cubicBezTo>
                  <a:pt x="90" y="344"/>
                  <a:pt x="91" y="345"/>
                  <a:pt x="92" y="347"/>
                </a:cubicBezTo>
                <a:cubicBezTo>
                  <a:pt x="92" y="347"/>
                  <a:pt x="92" y="347"/>
                  <a:pt x="92" y="347"/>
                </a:cubicBezTo>
                <a:cubicBezTo>
                  <a:pt x="93" y="347"/>
                  <a:pt x="93" y="348"/>
                  <a:pt x="93" y="349"/>
                </a:cubicBezTo>
                <a:cubicBezTo>
                  <a:pt x="93" y="349"/>
                  <a:pt x="93" y="349"/>
                  <a:pt x="93" y="349"/>
                </a:cubicBezTo>
                <a:cubicBezTo>
                  <a:pt x="94" y="350"/>
                  <a:pt x="93" y="351"/>
                  <a:pt x="93" y="351"/>
                </a:cubicBezTo>
                <a:cubicBezTo>
                  <a:pt x="93" y="351"/>
                  <a:pt x="93" y="351"/>
                  <a:pt x="93" y="351"/>
                </a:cubicBezTo>
                <a:cubicBezTo>
                  <a:pt x="92" y="352"/>
                  <a:pt x="92" y="352"/>
                  <a:pt x="92" y="352"/>
                </a:cubicBezTo>
                <a:cubicBezTo>
                  <a:pt x="91" y="353"/>
                  <a:pt x="90" y="353"/>
                  <a:pt x="89" y="353"/>
                </a:cubicBezTo>
                <a:cubicBezTo>
                  <a:pt x="89" y="353"/>
                  <a:pt x="89" y="353"/>
                  <a:pt x="89" y="353"/>
                </a:cubicBezTo>
                <a:cubicBezTo>
                  <a:pt x="88" y="353"/>
                  <a:pt x="87" y="353"/>
                  <a:pt x="85" y="352"/>
                </a:cubicBezTo>
                <a:cubicBezTo>
                  <a:pt x="85" y="352"/>
                  <a:pt x="85" y="352"/>
                  <a:pt x="85" y="352"/>
                </a:cubicBezTo>
                <a:cubicBezTo>
                  <a:pt x="84" y="352"/>
                  <a:pt x="82" y="351"/>
                  <a:pt x="79" y="350"/>
                </a:cubicBezTo>
                <a:cubicBezTo>
                  <a:pt x="79" y="350"/>
                  <a:pt x="79" y="350"/>
                  <a:pt x="79" y="350"/>
                </a:cubicBezTo>
                <a:cubicBezTo>
                  <a:pt x="74" y="348"/>
                  <a:pt x="68" y="346"/>
                  <a:pt x="61" y="343"/>
                </a:cubicBezTo>
                <a:cubicBezTo>
                  <a:pt x="61" y="343"/>
                  <a:pt x="61" y="343"/>
                  <a:pt x="61" y="343"/>
                </a:cubicBezTo>
                <a:cubicBezTo>
                  <a:pt x="57" y="341"/>
                  <a:pt x="53" y="339"/>
                  <a:pt x="48" y="337"/>
                </a:cubicBezTo>
                <a:cubicBezTo>
                  <a:pt x="48" y="337"/>
                  <a:pt x="48" y="337"/>
                  <a:pt x="48" y="337"/>
                </a:cubicBezTo>
                <a:cubicBezTo>
                  <a:pt x="61" y="345"/>
                  <a:pt x="61" y="345"/>
                  <a:pt x="61" y="345"/>
                </a:cubicBezTo>
                <a:cubicBezTo>
                  <a:pt x="61" y="345"/>
                  <a:pt x="61" y="345"/>
                  <a:pt x="61" y="345"/>
                </a:cubicBezTo>
                <a:cubicBezTo>
                  <a:pt x="61" y="345"/>
                  <a:pt x="61" y="345"/>
                  <a:pt x="61" y="345"/>
                </a:cubicBezTo>
                <a:cubicBezTo>
                  <a:pt x="63" y="346"/>
                  <a:pt x="64" y="349"/>
                  <a:pt x="62" y="350"/>
                </a:cubicBezTo>
                <a:cubicBezTo>
                  <a:pt x="62" y="350"/>
                  <a:pt x="62" y="350"/>
                  <a:pt x="62" y="350"/>
                </a:cubicBezTo>
                <a:cubicBezTo>
                  <a:pt x="62" y="352"/>
                  <a:pt x="60" y="352"/>
                  <a:pt x="59" y="352"/>
                </a:cubicBezTo>
                <a:cubicBezTo>
                  <a:pt x="59" y="352"/>
                  <a:pt x="59" y="352"/>
                  <a:pt x="59" y="352"/>
                </a:cubicBezTo>
                <a:cubicBezTo>
                  <a:pt x="58" y="352"/>
                  <a:pt x="58" y="352"/>
                  <a:pt x="58" y="352"/>
                </a:cubicBezTo>
                <a:cubicBezTo>
                  <a:pt x="58" y="352"/>
                  <a:pt x="58" y="352"/>
                  <a:pt x="58" y="352"/>
                </a:cubicBezTo>
                <a:cubicBezTo>
                  <a:pt x="57" y="352"/>
                  <a:pt x="57" y="352"/>
                  <a:pt x="56" y="351"/>
                </a:cubicBezTo>
                <a:cubicBezTo>
                  <a:pt x="56" y="351"/>
                  <a:pt x="56" y="351"/>
                  <a:pt x="56" y="351"/>
                </a:cubicBezTo>
                <a:cubicBezTo>
                  <a:pt x="55" y="351"/>
                  <a:pt x="53" y="351"/>
                  <a:pt x="51" y="350"/>
                </a:cubicBezTo>
                <a:cubicBezTo>
                  <a:pt x="51" y="350"/>
                  <a:pt x="51" y="350"/>
                  <a:pt x="51" y="350"/>
                </a:cubicBezTo>
                <a:cubicBezTo>
                  <a:pt x="46" y="349"/>
                  <a:pt x="41" y="347"/>
                  <a:pt x="35" y="345"/>
                </a:cubicBezTo>
                <a:cubicBezTo>
                  <a:pt x="35" y="345"/>
                  <a:pt x="35" y="345"/>
                  <a:pt x="35" y="345"/>
                </a:cubicBezTo>
                <a:cubicBezTo>
                  <a:pt x="38" y="347"/>
                  <a:pt x="39" y="348"/>
                  <a:pt x="39" y="348"/>
                </a:cubicBezTo>
                <a:cubicBezTo>
                  <a:pt x="39" y="348"/>
                  <a:pt x="39" y="348"/>
                  <a:pt x="39" y="348"/>
                </a:cubicBezTo>
                <a:cubicBezTo>
                  <a:pt x="41" y="349"/>
                  <a:pt x="42" y="351"/>
                  <a:pt x="41" y="352"/>
                </a:cubicBezTo>
                <a:cubicBezTo>
                  <a:pt x="41" y="352"/>
                  <a:pt x="41" y="352"/>
                  <a:pt x="41" y="352"/>
                </a:cubicBezTo>
                <a:cubicBezTo>
                  <a:pt x="40" y="354"/>
                  <a:pt x="39" y="355"/>
                  <a:pt x="37" y="355"/>
                </a:cubicBezTo>
                <a:cubicBezTo>
                  <a:pt x="37" y="355"/>
                  <a:pt x="37" y="355"/>
                  <a:pt x="37" y="355"/>
                </a:cubicBezTo>
                <a:cubicBezTo>
                  <a:pt x="37" y="355"/>
                  <a:pt x="30" y="354"/>
                  <a:pt x="22" y="353"/>
                </a:cubicBezTo>
                <a:cubicBezTo>
                  <a:pt x="22" y="353"/>
                  <a:pt x="22" y="353"/>
                  <a:pt x="22" y="353"/>
                </a:cubicBezTo>
                <a:cubicBezTo>
                  <a:pt x="19" y="352"/>
                  <a:pt x="16" y="352"/>
                  <a:pt x="13" y="351"/>
                </a:cubicBezTo>
                <a:cubicBezTo>
                  <a:pt x="13" y="351"/>
                  <a:pt x="13" y="351"/>
                  <a:pt x="13" y="351"/>
                </a:cubicBezTo>
                <a:cubicBezTo>
                  <a:pt x="13" y="351"/>
                  <a:pt x="13" y="351"/>
                  <a:pt x="13" y="352"/>
                </a:cubicBezTo>
                <a:cubicBezTo>
                  <a:pt x="13" y="352"/>
                  <a:pt x="13" y="352"/>
                  <a:pt x="13" y="352"/>
                </a:cubicBezTo>
                <a:cubicBezTo>
                  <a:pt x="12" y="353"/>
                  <a:pt x="9" y="354"/>
                  <a:pt x="7" y="353"/>
                </a:cubicBezTo>
                <a:cubicBezTo>
                  <a:pt x="7" y="353"/>
                  <a:pt x="7" y="353"/>
                  <a:pt x="7" y="353"/>
                </a:cubicBezTo>
                <a:cubicBezTo>
                  <a:pt x="3" y="350"/>
                  <a:pt x="3" y="350"/>
                  <a:pt x="3" y="350"/>
                </a:cubicBezTo>
                <a:cubicBezTo>
                  <a:pt x="1" y="349"/>
                  <a:pt x="1" y="347"/>
                  <a:pt x="2" y="345"/>
                </a:cubicBezTo>
                <a:cubicBezTo>
                  <a:pt x="2" y="345"/>
                  <a:pt x="2" y="345"/>
                  <a:pt x="2" y="345"/>
                </a:cubicBezTo>
                <a:cubicBezTo>
                  <a:pt x="4" y="343"/>
                  <a:pt x="4" y="343"/>
                  <a:pt x="5" y="343"/>
                </a:cubicBezTo>
                <a:cubicBezTo>
                  <a:pt x="5" y="343"/>
                  <a:pt x="5" y="343"/>
                  <a:pt x="5" y="343"/>
                </a:cubicBezTo>
                <a:cubicBezTo>
                  <a:pt x="5" y="343"/>
                  <a:pt x="5" y="343"/>
                  <a:pt x="5" y="343"/>
                </a:cubicBezTo>
                <a:cubicBezTo>
                  <a:pt x="5" y="343"/>
                  <a:pt x="5" y="343"/>
                  <a:pt x="5" y="343"/>
                </a:cubicBezTo>
                <a:cubicBezTo>
                  <a:pt x="7" y="343"/>
                  <a:pt x="14" y="344"/>
                  <a:pt x="20" y="345"/>
                </a:cubicBezTo>
                <a:cubicBezTo>
                  <a:pt x="20" y="345"/>
                  <a:pt x="20" y="345"/>
                  <a:pt x="20" y="345"/>
                </a:cubicBezTo>
                <a:cubicBezTo>
                  <a:pt x="15" y="341"/>
                  <a:pt x="10" y="338"/>
                  <a:pt x="8" y="337"/>
                </a:cubicBezTo>
                <a:cubicBezTo>
                  <a:pt x="8" y="337"/>
                  <a:pt x="8" y="337"/>
                  <a:pt x="8" y="337"/>
                </a:cubicBezTo>
                <a:cubicBezTo>
                  <a:pt x="8" y="337"/>
                  <a:pt x="8" y="337"/>
                  <a:pt x="8" y="337"/>
                </a:cubicBezTo>
                <a:cubicBezTo>
                  <a:pt x="8" y="337"/>
                  <a:pt x="8" y="337"/>
                  <a:pt x="8" y="337"/>
                </a:cubicBezTo>
                <a:cubicBezTo>
                  <a:pt x="7" y="337"/>
                  <a:pt x="7" y="337"/>
                  <a:pt x="7" y="336"/>
                </a:cubicBezTo>
                <a:cubicBezTo>
                  <a:pt x="7" y="336"/>
                  <a:pt x="7" y="336"/>
                  <a:pt x="7" y="336"/>
                </a:cubicBezTo>
                <a:cubicBezTo>
                  <a:pt x="7" y="336"/>
                  <a:pt x="7" y="336"/>
                  <a:pt x="7" y="336"/>
                </a:cubicBezTo>
                <a:cubicBezTo>
                  <a:pt x="7" y="336"/>
                  <a:pt x="7" y="336"/>
                  <a:pt x="7" y="336"/>
                </a:cubicBezTo>
                <a:cubicBezTo>
                  <a:pt x="7" y="336"/>
                  <a:pt x="7" y="336"/>
                  <a:pt x="7" y="336"/>
                </a:cubicBezTo>
                <a:cubicBezTo>
                  <a:pt x="7" y="336"/>
                  <a:pt x="7" y="336"/>
                  <a:pt x="7" y="336"/>
                </a:cubicBezTo>
                <a:cubicBezTo>
                  <a:pt x="7" y="336"/>
                  <a:pt x="7" y="336"/>
                  <a:pt x="7" y="336"/>
                </a:cubicBezTo>
                <a:cubicBezTo>
                  <a:pt x="7" y="336"/>
                  <a:pt x="7" y="336"/>
                  <a:pt x="7" y="336"/>
                </a:cubicBezTo>
                <a:cubicBezTo>
                  <a:pt x="7" y="336"/>
                  <a:pt x="7" y="336"/>
                  <a:pt x="6" y="335"/>
                </a:cubicBezTo>
                <a:cubicBezTo>
                  <a:pt x="6" y="335"/>
                  <a:pt x="6" y="335"/>
                  <a:pt x="6" y="335"/>
                </a:cubicBezTo>
                <a:cubicBezTo>
                  <a:pt x="6" y="335"/>
                  <a:pt x="6" y="335"/>
                  <a:pt x="6" y="335"/>
                </a:cubicBezTo>
                <a:cubicBezTo>
                  <a:pt x="6" y="335"/>
                  <a:pt x="6" y="335"/>
                  <a:pt x="6" y="335"/>
                </a:cubicBezTo>
                <a:cubicBezTo>
                  <a:pt x="6" y="335"/>
                  <a:pt x="6" y="335"/>
                  <a:pt x="6" y="335"/>
                </a:cubicBezTo>
                <a:cubicBezTo>
                  <a:pt x="6" y="335"/>
                  <a:pt x="6" y="335"/>
                  <a:pt x="6" y="335"/>
                </a:cubicBezTo>
                <a:cubicBezTo>
                  <a:pt x="6" y="334"/>
                  <a:pt x="6" y="334"/>
                  <a:pt x="6" y="334"/>
                </a:cubicBezTo>
                <a:cubicBezTo>
                  <a:pt x="6" y="334"/>
                  <a:pt x="6" y="334"/>
                  <a:pt x="6" y="334"/>
                </a:cubicBezTo>
                <a:cubicBezTo>
                  <a:pt x="6" y="333"/>
                  <a:pt x="6" y="332"/>
                  <a:pt x="7" y="331"/>
                </a:cubicBezTo>
                <a:cubicBezTo>
                  <a:pt x="7" y="331"/>
                  <a:pt x="7" y="331"/>
                  <a:pt x="7" y="331"/>
                </a:cubicBezTo>
                <a:cubicBezTo>
                  <a:pt x="7" y="331"/>
                  <a:pt x="7" y="331"/>
                  <a:pt x="7" y="331"/>
                </a:cubicBezTo>
                <a:cubicBezTo>
                  <a:pt x="7" y="331"/>
                  <a:pt x="7" y="331"/>
                  <a:pt x="7" y="331"/>
                </a:cubicBezTo>
                <a:cubicBezTo>
                  <a:pt x="7" y="331"/>
                  <a:pt x="7" y="331"/>
                  <a:pt x="7" y="331"/>
                </a:cubicBezTo>
                <a:cubicBezTo>
                  <a:pt x="7" y="331"/>
                  <a:pt x="7" y="331"/>
                  <a:pt x="7" y="331"/>
                </a:cubicBezTo>
                <a:cubicBezTo>
                  <a:pt x="7" y="331"/>
                  <a:pt x="7" y="331"/>
                  <a:pt x="7" y="331"/>
                </a:cubicBezTo>
                <a:cubicBezTo>
                  <a:pt x="7" y="331"/>
                  <a:pt x="7" y="331"/>
                  <a:pt x="7" y="331"/>
                </a:cubicBezTo>
                <a:cubicBezTo>
                  <a:pt x="8" y="331"/>
                  <a:pt x="8" y="331"/>
                  <a:pt x="8" y="330"/>
                </a:cubicBezTo>
                <a:cubicBezTo>
                  <a:pt x="8" y="330"/>
                  <a:pt x="8" y="330"/>
                  <a:pt x="8" y="330"/>
                </a:cubicBezTo>
                <a:cubicBezTo>
                  <a:pt x="8" y="330"/>
                  <a:pt x="8" y="330"/>
                  <a:pt x="9" y="330"/>
                </a:cubicBezTo>
                <a:cubicBezTo>
                  <a:pt x="9" y="330"/>
                  <a:pt x="9" y="330"/>
                  <a:pt x="9" y="330"/>
                </a:cubicBezTo>
                <a:cubicBezTo>
                  <a:pt x="9" y="330"/>
                  <a:pt x="9" y="330"/>
                  <a:pt x="10" y="330"/>
                </a:cubicBezTo>
                <a:cubicBezTo>
                  <a:pt x="10" y="330"/>
                  <a:pt x="10" y="330"/>
                  <a:pt x="10" y="330"/>
                </a:cubicBezTo>
                <a:cubicBezTo>
                  <a:pt x="10" y="330"/>
                  <a:pt x="10" y="330"/>
                  <a:pt x="10" y="330"/>
                </a:cubicBezTo>
                <a:cubicBezTo>
                  <a:pt x="10" y="330"/>
                  <a:pt x="10" y="330"/>
                  <a:pt x="10" y="330"/>
                </a:cubicBezTo>
                <a:cubicBezTo>
                  <a:pt x="10" y="330"/>
                  <a:pt x="10" y="330"/>
                  <a:pt x="10" y="330"/>
                </a:cubicBezTo>
                <a:cubicBezTo>
                  <a:pt x="10" y="330"/>
                  <a:pt x="10" y="330"/>
                  <a:pt x="10" y="330"/>
                </a:cubicBezTo>
                <a:cubicBezTo>
                  <a:pt x="11" y="330"/>
                  <a:pt x="11" y="330"/>
                  <a:pt x="12" y="330"/>
                </a:cubicBezTo>
                <a:cubicBezTo>
                  <a:pt x="12" y="330"/>
                  <a:pt x="12" y="330"/>
                  <a:pt x="12" y="330"/>
                </a:cubicBezTo>
                <a:cubicBezTo>
                  <a:pt x="12" y="330"/>
                  <a:pt x="13" y="331"/>
                  <a:pt x="13" y="331"/>
                </a:cubicBezTo>
                <a:cubicBezTo>
                  <a:pt x="13" y="331"/>
                  <a:pt x="13" y="331"/>
                  <a:pt x="13" y="331"/>
                </a:cubicBezTo>
                <a:cubicBezTo>
                  <a:pt x="15" y="331"/>
                  <a:pt x="17" y="332"/>
                  <a:pt x="19" y="332"/>
                </a:cubicBezTo>
                <a:cubicBezTo>
                  <a:pt x="19" y="332"/>
                  <a:pt x="19" y="332"/>
                  <a:pt x="19" y="332"/>
                </a:cubicBezTo>
                <a:cubicBezTo>
                  <a:pt x="23" y="334"/>
                  <a:pt x="28" y="335"/>
                  <a:pt x="34" y="337"/>
                </a:cubicBezTo>
                <a:cubicBezTo>
                  <a:pt x="34" y="337"/>
                  <a:pt x="34" y="337"/>
                  <a:pt x="34" y="337"/>
                </a:cubicBezTo>
                <a:cubicBezTo>
                  <a:pt x="5" y="319"/>
                  <a:pt x="5" y="319"/>
                  <a:pt x="5" y="319"/>
                </a:cubicBezTo>
                <a:cubicBezTo>
                  <a:pt x="3" y="318"/>
                  <a:pt x="3" y="316"/>
                  <a:pt x="4" y="314"/>
                </a:cubicBezTo>
                <a:cubicBezTo>
                  <a:pt x="4" y="314"/>
                  <a:pt x="4" y="314"/>
                  <a:pt x="4" y="314"/>
                </a:cubicBezTo>
                <a:cubicBezTo>
                  <a:pt x="5" y="312"/>
                  <a:pt x="6" y="312"/>
                  <a:pt x="7" y="312"/>
                </a:cubicBezTo>
                <a:cubicBezTo>
                  <a:pt x="7" y="312"/>
                  <a:pt x="7" y="312"/>
                  <a:pt x="7" y="312"/>
                </a:cubicBezTo>
                <a:cubicBezTo>
                  <a:pt x="9" y="312"/>
                  <a:pt x="9" y="312"/>
                  <a:pt x="11" y="313"/>
                </a:cubicBezTo>
                <a:cubicBezTo>
                  <a:pt x="11" y="313"/>
                  <a:pt x="11" y="313"/>
                  <a:pt x="11" y="313"/>
                </a:cubicBezTo>
                <a:cubicBezTo>
                  <a:pt x="12" y="314"/>
                  <a:pt x="14" y="314"/>
                  <a:pt x="17" y="315"/>
                </a:cubicBezTo>
                <a:cubicBezTo>
                  <a:pt x="17" y="315"/>
                  <a:pt x="17" y="315"/>
                  <a:pt x="17" y="315"/>
                </a:cubicBezTo>
                <a:cubicBezTo>
                  <a:pt x="21" y="317"/>
                  <a:pt x="27" y="320"/>
                  <a:pt x="34" y="323"/>
                </a:cubicBezTo>
                <a:cubicBezTo>
                  <a:pt x="34" y="323"/>
                  <a:pt x="34" y="323"/>
                  <a:pt x="34" y="323"/>
                </a:cubicBezTo>
                <a:cubicBezTo>
                  <a:pt x="43" y="326"/>
                  <a:pt x="52" y="331"/>
                  <a:pt x="61" y="334"/>
                </a:cubicBezTo>
                <a:cubicBezTo>
                  <a:pt x="61" y="334"/>
                  <a:pt x="61" y="334"/>
                  <a:pt x="61" y="334"/>
                </a:cubicBezTo>
                <a:cubicBezTo>
                  <a:pt x="57" y="332"/>
                  <a:pt x="52" y="329"/>
                  <a:pt x="48" y="327"/>
                </a:cubicBezTo>
                <a:cubicBezTo>
                  <a:pt x="48" y="327"/>
                  <a:pt x="48" y="327"/>
                  <a:pt x="48" y="327"/>
                </a:cubicBezTo>
                <a:cubicBezTo>
                  <a:pt x="28" y="315"/>
                  <a:pt x="8" y="303"/>
                  <a:pt x="8" y="303"/>
                </a:cubicBezTo>
                <a:cubicBezTo>
                  <a:pt x="8" y="303"/>
                  <a:pt x="8" y="303"/>
                  <a:pt x="8" y="303"/>
                </a:cubicBezTo>
                <a:cubicBezTo>
                  <a:pt x="7" y="302"/>
                  <a:pt x="6" y="300"/>
                  <a:pt x="7" y="298"/>
                </a:cubicBezTo>
                <a:cubicBezTo>
                  <a:pt x="7" y="298"/>
                  <a:pt x="7" y="298"/>
                  <a:pt x="7" y="298"/>
                </a:cubicBezTo>
                <a:cubicBezTo>
                  <a:pt x="8" y="296"/>
                  <a:pt x="10" y="296"/>
                  <a:pt x="12" y="297"/>
                </a:cubicBezTo>
                <a:cubicBezTo>
                  <a:pt x="12" y="297"/>
                  <a:pt x="12" y="297"/>
                  <a:pt x="12" y="297"/>
                </a:cubicBezTo>
                <a:cubicBezTo>
                  <a:pt x="50" y="315"/>
                  <a:pt x="50" y="315"/>
                  <a:pt x="50" y="315"/>
                </a:cubicBezTo>
                <a:cubicBezTo>
                  <a:pt x="8" y="288"/>
                  <a:pt x="8" y="288"/>
                  <a:pt x="8" y="288"/>
                </a:cubicBezTo>
                <a:cubicBezTo>
                  <a:pt x="6" y="287"/>
                  <a:pt x="5" y="285"/>
                  <a:pt x="6" y="283"/>
                </a:cubicBezTo>
                <a:cubicBezTo>
                  <a:pt x="6" y="283"/>
                  <a:pt x="6" y="283"/>
                  <a:pt x="6" y="283"/>
                </a:cubicBezTo>
                <a:cubicBezTo>
                  <a:pt x="7" y="281"/>
                  <a:pt x="9" y="281"/>
                  <a:pt x="11" y="282"/>
                </a:cubicBezTo>
                <a:cubicBezTo>
                  <a:pt x="11" y="282"/>
                  <a:pt x="11" y="282"/>
                  <a:pt x="11" y="282"/>
                </a:cubicBezTo>
                <a:cubicBezTo>
                  <a:pt x="55" y="305"/>
                  <a:pt x="55" y="305"/>
                  <a:pt x="55" y="305"/>
                </a:cubicBezTo>
                <a:cubicBezTo>
                  <a:pt x="29" y="289"/>
                  <a:pt x="6" y="275"/>
                  <a:pt x="6" y="275"/>
                </a:cubicBezTo>
                <a:cubicBezTo>
                  <a:pt x="6" y="275"/>
                  <a:pt x="6" y="275"/>
                  <a:pt x="6" y="275"/>
                </a:cubicBezTo>
                <a:cubicBezTo>
                  <a:pt x="4" y="274"/>
                  <a:pt x="4" y="272"/>
                  <a:pt x="5" y="270"/>
                </a:cubicBezTo>
                <a:cubicBezTo>
                  <a:pt x="5" y="270"/>
                  <a:pt x="5" y="270"/>
                  <a:pt x="5" y="270"/>
                </a:cubicBezTo>
                <a:cubicBezTo>
                  <a:pt x="6" y="268"/>
                  <a:pt x="8" y="268"/>
                  <a:pt x="8" y="268"/>
                </a:cubicBezTo>
                <a:cubicBezTo>
                  <a:pt x="8" y="268"/>
                  <a:pt x="8" y="268"/>
                  <a:pt x="8" y="268"/>
                </a:cubicBezTo>
                <a:cubicBezTo>
                  <a:pt x="10" y="268"/>
                  <a:pt x="11" y="269"/>
                  <a:pt x="12" y="269"/>
                </a:cubicBezTo>
                <a:cubicBezTo>
                  <a:pt x="12" y="269"/>
                  <a:pt x="12" y="269"/>
                  <a:pt x="12" y="269"/>
                </a:cubicBezTo>
                <a:cubicBezTo>
                  <a:pt x="13" y="269"/>
                  <a:pt x="13" y="269"/>
                  <a:pt x="13" y="269"/>
                </a:cubicBezTo>
                <a:cubicBezTo>
                  <a:pt x="13" y="269"/>
                  <a:pt x="13" y="269"/>
                  <a:pt x="13" y="269"/>
                </a:cubicBezTo>
                <a:cubicBezTo>
                  <a:pt x="13" y="269"/>
                  <a:pt x="12" y="269"/>
                  <a:pt x="12" y="269"/>
                </a:cubicBezTo>
                <a:cubicBezTo>
                  <a:pt x="12" y="269"/>
                  <a:pt x="12" y="269"/>
                  <a:pt x="12" y="269"/>
                </a:cubicBezTo>
                <a:cubicBezTo>
                  <a:pt x="7" y="265"/>
                  <a:pt x="4" y="263"/>
                  <a:pt x="3" y="261"/>
                </a:cubicBezTo>
                <a:cubicBezTo>
                  <a:pt x="3" y="261"/>
                  <a:pt x="3" y="261"/>
                  <a:pt x="3" y="261"/>
                </a:cubicBezTo>
                <a:cubicBezTo>
                  <a:pt x="2" y="261"/>
                  <a:pt x="1" y="261"/>
                  <a:pt x="1" y="258"/>
                </a:cubicBezTo>
                <a:cubicBezTo>
                  <a:pt x="1" y="258"/>
                  <a:pt x="1" y="258"/>
                  <a:pt x="1" y="258"/>
                </a:cubicBezTo>
                <a:cubicBezTo>
                  <a:pt x="1" y="258"/>
                  <a:pt x="1" y="256"/>
                  <a:pt x="3" y="255"/>
                </a:cubicBezTo>
                <a:cubicBezTo>
                  <a:pt x="3" y="255"/>
                  <a:pt x="3" y="255"/>
                  <a:pt x="3" y="255"/>
                </a:cubicBezTo>
                <a:cubicBezTo>
                  <a:pt x="4" y="254"/>
                  <a:pt x="6" y="254"/>
                  <a:pt x="7" y="255"/>
                </a:cubicBezTo>
                <a:cubicBezTo>
                  <a:pt x="7" y="255"/>
                  <a:pt x="7" y="255"/>
                  <a:pt x="7" y="255"/>
                </a:cubicBezTo>
                <a:cubicBezTo>
                  <a:pt x="60" y="283"/>
                  <a:pt x="60" y="283"/>
                  <a:pt x="60" y="283"/>
                </a:cubicBezTo>
                <a:cubicBezTo>
                  <a:pt x="35" y="268"/>
                  <a:pt x="14" y="254"/>
                  <a:pt x="6" y="249"/>
                </a:cubicBezTo>
                <a:cubicBezTo>
                  <a:pt x="6" y="249"/>
                  <a:pt x="6" y="249"/>
                  <a:pt x="6" y="249"/>
                </a:cubicBezTo>
                <a:cubicBezTo>
                  <a:pt x="4" y="248"/>
                  <a:pt x="3" y="247"/>
                  <a:pt x="2" y="246"/>
                </a:cubicBezTo>
                <a:cubicBezTo>
                  <a:pt x="2" y="246"/>
                  <a:pt x="2" y="246"/>
                  <a:pt x="2" y="246"/>
                </a:cubicBezTo>
                <a:cubicBezTo>
                  <a:pt x="2" y="245"/>
                  <a:pt x="2" y="245"/>
                  <a:pt x="1" y="243"/>
                </a:cubicBezTo>
                <a:cubicBezTo>
                  <a:pt x="1" y="243"/>
                  <a:pt x="1" y="243"/>
                  <a:pt x="1" y="243"/>
                </a:cubicBezTo>
                <a:cubicBezTo>
                  <a:pt x="1" y="243"/>
                  <a:pt x="1" y="243"/>
                  <a:pt x="1" y="243"/>
                </a:cubicBezTo>
                <a:cubicBezTo>
                  <a:pt x="1" y="243"/>
                  <a:pt x="1" y="243"/>
                  <a:pt x="2" y="242"/>
                </a:cubicBezTo>
                <a:cubicBezTo>
                  <a:pt x="2" y="242"/>
                  <a:pt x="2" y="242"/>
                  <a:pt x="2" y="242"/>
                </a:cubicBezTo>
                <a:cubicBezTo>
                  <a:pt x="2" y="241"/>
                  <a:pt x="3" y="239"/>
                  <a:pt x="5" y="239"/>
                </a:cubicBezTo>
                <a:cubicBezTo>
                  <a:pt x="5" y="239"/>
                  <a:pt x="5" y="239"/>
                  <a:pt x="5" y="239"/>
                </a:cubicBezTo>
                <a:cubicBezTo>
                  <a:pt x="5" y="239"/>
                  <a:pt x="6" y="239"/>
                  <a:pt x="7" y="240"/>
                </a:cubicBezTo>
                <a:cubicBezTo>
                  <a:pt x="7" y="240"/>
                  <a:pt x="7" y="240"/>
                  <a:pt x="7" y="240"/>
                </a:cubicBezTo>
                <a:cubicBezTo>
                  <a:pt x="25" y="250"/>
                  <a:pt x="25" y="250"/>
                  <a:pt x="25" y="250"/>
                </a:cubicBezTo>
                <a:cubicBezTo>
                  <a:pt x="23" y="248"/>
                  <a:pt x="21" y="247"/>
                  <a:pt x="19" y="246"/>
                </a:cubicBezTo>
                <a:cubicBezTo>
                  <a:pt x="19" y="246"/>
                  <a:pt x="19" y="246"/>
                  <a:pt x="19" y="246"/>
                </a:cubicBezTo>
                <a:cubicBezTo>
                  <a:pt x="13" y="242"/>
                  <a:pt x="9" y="239"/>
                  <a:pt x="7" y="237"/>
                </a:cubicBezTo>
                <a:cubicBezTo>
                  <a:pt x="7" y="237"/>
                  <a:pt x="7" y="237"/>
                  <a:pt x="7" y="237"/>
                </a:cubicBezTo>
                <a:cubicBezTo>
                  <a:pt x="7" y="236"/>
                  <a:pt x="6" y="236"/>
                  <a:pt x="6" y="234"/>
                </a:cubicBezTo>
                <a:cubicBezTo>
                  <a:pt x="6" y="234"/>
                  <a:pt x="6" y="234"/>
                  <a:pt x="6" y="234"/>
                </a:cubicBezTo>
                <a:cubicBezTo>
                  <a:pt x="6" y="234"/>
                  <a:pt x="6" y="233"/>
                  <a:pt x="6" y="232"/>
                </a:cubicBezTo>
                <a:cubicBezTo>
                  <a:pt x="6" y="232"/>
                  <a:pt x="6" y="232"/>
                  <a:pt x="6" y="232"/>
                </a:cubicBezTo>
                <a:cubicBezTo>
                  <a:pt x="6" y="232"/>
                  <a:pt x="6" y="232"/>
                  <a:pt x="6" y="231"/>
                </a:cubicBezTo>
                <a:cubicBezTo>
                  <a:pt x="6" y="231"/>
                  <a:pt x="6" y="231"/>
                  <a:pt x="6" y="231"/>
                </a:cubicBezTo>
                <a:cubicBezTo>
                  <a:pt x="7" y="231"/>
                  <a:pt x="8" y="230"/>
                  <a:pt x="10" y="230"/>
                </a:cubicBezTo>
                <a:cubicBezTo>
                  <a:pt x="10" y="230"/>
                  <a:pt x="10" y="230"/>
                  <a:pt x="10" y="230"/>
                </a:cubicBezTo>
                <a:cubicBezTo>
                  <a:pt x="11" y="230"/>
                  <a:pt x="11" y="230"/>
                  <a:pt x="11" y="230"/>
                </a:cubicBezTo>
                <a:cubicBezTo>
                  <a:pt x="11" y="230"/>
                  <a:pt x="11" y="230"/>
                  <a:pt x="11" y="230"/>
                </a:cubicBezTo>
                <a:cubicBezTo>
                  <a:pt x="11" y="230"/>
                  <a:pt x="12" y="230"/>
                  <a:pt x="12" y="230"/>
                </a:cubicBezTo>
                <a:cubicBezTo>
                  <a:pt x="12" y="230"/>
                  <a:pt x="12" y="230"/>
                  <a:pt x="12" y="230"/>
                </a:cubicBezTo>
                <a:cubicBezTo>
                  <a:pt x="12" y="231"/>
                  <a:pt x="13" y="231"/>
                  <a:pt x="13" y="231"/>
                </a:cubicBezTo>
                <a:cubicBezTo>
                  <a:pt x="13" y="231"/>
                  <a:pt x="13" y="231"/>
                  <a:pt x="13" y="231"/>
                </a:cubicBezTo>
                <a:cubicBezTo>
                  <a:pt x="15" y="232"/>
                  <a:pt x="16" y="233"/>
                  <a:pt x="19" y="234"/>
                </a:cubicBezTo>
                <a:cubicBezTo>
                  <a:pt x="19" y="234"/>
                  <a:pt x="19" y="234"/>
                  <a:pt x="19" y="234"/>
                </a:cubicBezTo>
                <a:cubicBezTo>
                  <a:pt x="23" y="236"/>
                  <a:pt x="29" y="240"/>
                  <a:pt x="36" y="244"/>
                </a:cubicBezTo>
                <a:cubicBezTo>
                  <a:pt x="36" y="244"/>
                  <a:pt x="36" y="244"/>
                  <a:pt x="36" y="244"/>
                </a:cubicBezTo>
                <a:cubicBezTo>
                  <a:pt x="51" y="252"/>
                  <a:pt x="71" y="264"/>
                  <a:pt x="93" y="276"/>
                </a:cubicBezTo>
                <a:cubicBezTo>
                  <a:pt x="93" y="276"/>
                  <a:pt x="93" y="276"/>
                  <a:pt x="93" y="276"/>
                </a:cubicBezTo>
                <a:cubicBezTo>
                  <a:pt x="103" y="282"/>
                  <a:pt x="113" y="288"/>
                  <a:pt x="123" y="293"/>
                </a:cubicBezTo>
                <a:cubicBezTo>
                  <a:pt x="123" y="293"/>
                  <a:pt x="123" y="293"/>
                  <a:pt x="123" y="293"/>
                </a:cubicBezTo>
                <a:cubicBezTo>
                  <a:pt x="7" y="221"/>
                  <a:pt x="7" y="221"/>
                  <a:pt x="7" y="221"/>
                </a:cubicBezTo>
                <a:cubicBezTo>
                  <a:pt x="5" y="219"/>
                  <a:pt x="4" y="217"/>
                  <a:pt x="5" y="215"/>
                </a:cubicBezTo>
                <a:cubicBezTo>
                  <a:pt x="5" y="215"/>
                  <a:pt x="5" y="215"/>
                  <a:pt x="5" y="215"/>
                </a:cubicBezTo>
                <a:cubicBezTo>
                  <a:pt x="6" y="214"/>
                  <a:pt x="9" y="213"/>
                  <a:pt x="10" y="214"/>
                </a:cubicBezTo>
                <a:cubicBezTo>
                  <a:pt x="10" y="214"/>
                  <a:pt x="10" y="214"/>
                  <a:pt x="10" y="214"/>
                </a:cubicBezTo>
                <a:cubicBezTo>
                  <a:pt x="156" y="296"/>
                  <a:pt x="156" y="296"/>
                  <a:pt x="156" y="296"/>
                </a:cubicBezTo>
                <a:cubicBezTo>
                  <a:pt x="150" y="292"/>
                  <a:pt x="144" y="289"/>
                  <a:pt x="138" y="285"/>
                </a:cubicBezTo>
                <a:cubicBezTo>
                  <a:pt x="138" y="285"/>
                  <a:pt x="138" y="285"/>
                  <a:pt x="138" y="285"/>
                </a:cubicBezTo>
                <a:cubicBezTo>
                  <a:pt x="83" y="252"/>
                  <a:pt x="24" y="218"/>
                  <a:pt x="8" y="208"/>
                </a:cubicBezTo>
                <a:cubicBezTo>
                  <a:pt x="8" y="208"/>
                  <a:pt x="8" y="208"/>
                  <a:pt x="8" y="208"/>
                </a:cubicBezTo>
                <a:cubicBezTo>
                  <a:pt x="6" y="206"/>
                  <a:pt x="5" y="205"/>
                  <a:pt x="4" y="204"/>
                </a:cubicBezTo>
                <a:cubicBezTo>
                  <a:pt x="4" y="204"/>
                  <a:pt x="4" y="204"/>
                  <a:pt x="4" y="204"/>
                </a:cubicBezTo>
                <a:cubicBezTo>
                  <a:pt x="4" y="204"/>
                  <a:pt x="3" y="203"/>
                  <a:pt x="3" y="201"/>
                </a:cubicBezTo>
                <a:cubicBezTo>
                  <a:pt x="3" y="201"/>
                  <a:pt x="3" y="201"/>
                  <a:pt x="3" y="201"/>
                </a:cubicBezTo>
                <a:cubicBezTo>
                  <a:pt x="3" y="201"/>
                  <a:pt x="3" y="200"/>
                  <a:pt x="3" y="199"/>
                </a:cubicBezTo>
                <a:cubicBezTo>
                  <a:pt x="3" y="199"/>
                  <a:pt x="3" y="199"/>
                  <a:pt x="3" y="199"/>
                </a:cubicBezTo>
                <a:cubicBezTo>
                  <a:pt x="3" y="199"/>
                  <a:pt x="3" y="199"/>
                  <a:pt x="4" y="199"/>
                </a:cubicBezTo>
                <a:cubicBezTo>
                  <a:pt x="4" y="199"/>
                  <a:pt x="4" y="199"/>
                  <a:pt x="4" y="199"/>
                </a:cubicBezTo>
                <a:cubicBezTo>
                  <a:pt x="4" y="199"/>
                  <a:pt x="4" y="198"/>
                  <a:pt x="5" y="198"/>
                </a:cubicBezTo>
                <a:cubicBezTo>
                  <a:pt x="5" y="198"/>
                  <a:pt x="5" y="198"/>
                  <a:pt x="5" y="198"/>
                </a:cubicBezTo>
                <a:cubicBezTo>
                  <a:pt x="5" y="198"/>
                  <a:pt x="5" y="198"/>
                  <a:pt x="6" y="198"/>
                </a:cubicBezTo>
                <a:cubicBezTo>
                  <a:pt x="6" y="198"/>
                  <a:pt x="6" y="198"/>
                  <a:pt x="6" y="198"/>
                </a:cubicBezTo>
                <a:cubicBezTo>
                  <a:pt x="6" y="198"/>
                  <a:pt x="6" y="198"/>
                  <a:pt x="6" y="198"/>
                </a:cubicBezTo>
                <a:cubicBezTo>
                  <a:pt x="6" y="197"/>
                  <a:pt x="6" y="197"/>
                  <a:pt x="7" y="197"/>
                </a:cubicBezTo>
                <a:cubicBezTo>
                  <a:pt x="7" y="197"/>
                  <a:pt x="7" y="197"/>
                  <a:pt x="7" y="197"/>
                </a:cubicBezTo>
                <a:cubicBezTo>
                  <a:pt x="8" y="198"/>
                  <a:pt x="8" y="198"/>
                  <a:pt x="8" y="198"/>
                </a:cubicBezTo>
                <a:cubicBezTo>
                  <a:pt x="8" y="198"/>
                  <a:pt x="8" y="198"/>
                  <a:pt x="8" y="198"/>
                </a:cubicBezTo>
                <a:cubicBezTo>
                  <a:pt x="9" y="198"/>
                  <a:pt x="9" y="198"/>
                  <a:pt x="9" y="198"/>
                </a:cubicBezTo>
                <a:cubicBezTo>
                  <a:pt x="9" y="198"/>
                  <a:pt x="9" y="198"/>
                  <a:pt x="9" y="198"/>
                </a:cubicBezTo>
                <a:cubicBezTo>
                  <a:pt x="10" y="199"/>
                  <a:pt x="11" y="199"/>
                  <a:pt x="12" y="200"/>
                </a:cubicBezTo>
                <a:cubicBezTo>
                  <a:pt x="12" y="200"/>
                  <a:pt x="12" y="200"/>
                  <a:pt x="12" y="200"/>
                </a:cubicBezTo>
                <a:cubicBezTo>
                  <a:pt x="14" y="201"/>
                  <a:pt x="17" y="202"/>
                  <a:pt x="21" y="204"/>
                </a:cubicBezTo>
                <a:cubicBezTo>
                  <a:pt x="21" y="204"/>
                  <a:pt x="21" y="204"/>
                  <a:pt x="21" y="204"/>
                </a:cubicBezTo>
                <a:cubicBezTo>
                  <a:pt x="28" y="208"/>
                  <a:pt x="38" y="214"/>
                  <a:pt x="50" y="221"/>
                </a:cubicBezTo>
                <a:cubicBezTo>
                  <a:pt x="50" y="221"/>
                  <a:pt x="50" y="221"/>
                  <a:pt x="50" y="221"/>
                </a:cubicBezTo>
                <a:cubicBezTo>
                  <a:pt x="75" y="235"/>
                  <a:pt x="106" y="254"/>
                  <a:pt x="138" y="272"/>
                </a:cubicBezTo>
                <a:cubicBezTo>
                  <a:pt x="138" y="272"/>
                  <a:pt x="138" y="272"/>
                  <a:pt x="138" y="272"/>
                </a:cubicBezTo>
                <a:cubicBezTo>
                  <a:pt x="78" y="236"/>
                  <a:pt x="16" y="200"/>
                  <a:pt x="7" y="194"/>
                </a:cubicBezTo>
                <a:cubicBezTo>
                  <a:pt x="7" y="194"/>
                  <a:pt x="7" y="194"/>
                  <a:pt x="7" y="194"/>
                </a:cubicBezTo>
                <a:cubicBezTo>
                  <a:pt x="6" y="193"/>
                  <a:pt x="6" y="193"/>
                  <a:pt x="5" y="192"/>
                </a:cubicBezTo>
                <a:cubicBezTo>
                  <a:pt x="5" y="192"/>
                  <a:pt x="5" y="192"/>
                  <a:pt x="5" y="192"/>
                </a:cubicBezTo>
                <a:cubicBezTo>
                  <a:pt x="5" y="192"/>
                  <a:pt x="4" y="192"/>
                  <a:pt x="4" y="190"/>
                </a:cubicBezTo>
                <a:cubicBezTo>
                  <a:pt x="4" y="190"/>
                  <a:pt x="4" y="190"/>
                  <a:pt x="4" y="190"/>
                </a:cubicBezTo>
                <a:cubicBezTo>
                  <a:pt x="4" y="189"/>
                  <a:pt x="4" y="189"/>
                  <a:pt x="5" y="188"/>
                </a:cubicBezTo>
                <a:cubicBezTo>
                  <a:pt x="5" y="188"/>
                  <a:pt x="5" y="188"/>
                  <a:pt x="5" y="188"/>
                </a:cubicBezTo>
                <a:cubicBezTo>
                  <a:pt x="5" y="188"/>
                  <a:pt x="5" y="187"/>
                  <a:pt x="6" y="187"/>
                </a:cubicBezTo>
                <a:cubicBezTo>
                  <a:pt x="6" y="187"/>
                  <a:pt x="6" y="187"/>
                  <a:pt x="6" y="187"/>
                </a:cubicBezTo>
                <a:cubicBezTo>
                  <a:pt x="7" y="186"/>
                  <a:pt x="8" y="186"/>
                  <a:pt x="9" y="186"/>
                </a:cubicBezTo>
                <a:cubicBezTo>
                  <a:pt x="9" y="186"/>
                  <a:pt x="9" y="186"/>
                  <a:pt x="9" y="186"/>
                </a:cubicBezTo>
                <a:cubicBezTo>
                  <a:pt x="10" y="186"/>
                  <a:pt x="10" y="186"/>
                  <a:pt x="10" y="186"/>
                </a:cubicBezTo>
                <a:cubicBezTo>
                  <a:pt x="47" y="208"/>
                  <a:pt x="47" y="208"/>
                  <a:pt x="47" y="208"/>
                </a:cubicBezTo>
                <a:cubicBezTo>
                  <a:pt x="38" y="202"/>
                  <a:pt x="31" y="197"/>
                  <a:pt x="25" y="193"/>
                </a:cubicBezTo>
                <a:cubicBezTo>
                  <a:pt x="25" y="193"/>
                  <a:pt x="25" y="193"/>
                  <a:pt x="25" y="193"/>
                </a:cubicBezTo>
                <a:cubicBezTo>
                  <a:pt x="16" y="187"/>
                  <a:pt x="10" y="183"/>
                  <a:pt x="8" y="180"/>
                </a:cubicBezTo>
                <a:cubicBezTo>
                  <a:pt x="8" y="180"/>
                  <a:pt x="8" y="180"/>
                  <a:pt x="8" y="180"/>
                </a:cubicBezTo>
                <a:cubicBezTo>
                  <a:pt x="7" y="179"/>
                  <a:pt x="6" y="179"/>
                  <a:pt x="6" y="176"/>
                </a:cubicBezTo>
                <a:cubicBezTo>
                  <a:pt x="6" y="176"/>
                  <a:pt x="6" y="176"/>
                  <a:pt x="6" y="176"/>
                </a:cubicBezTo>
                <a:cubicBezTo>
                  <a:pt x="6" y="176"/>
                  <a:pt x="6" y="175"/>
                  <a:pt x="7" y="174"/>
                </a:cubicBezTo>
                <a:cubicBezTo>
                  <a:pt x="7" y="174"/>
                  <a:pt x="7" y="174"/>
                  <a:pt x="7" y="174"/>
                </a:cubicBezTo>
                <a:cubicBezTo>
                  <a:pt x="7" y="174"/>
                  <a:pt x="7" y="174"/>
                  <a:pt x="7" y="174"/>
                </a:cubicBezTo>
                <a:cubicBezTo>
                  <a:pt x="7" y="174"/>
                  <a:pt x="7" y="174"/>
                  <a:pt x="7" y="174"/>
                </a:cubicBezTo>
                <a:cubicBezTo>
                  <a:pt x="7" y="174"/>
                  <a:pt x="7" y="174"/>
                  <a:pt x="7" y="174"/>
                </a:cubicBezTo>
                <a:cubicBezTo>
                  <a:pt x="7" y="174"/>
                  <a:pt x="7" y="174"/>
                  <a:pt x="7" y="173"/>
                </a:cubicBezTo>
                <a:cubicBezTo>
                  <a:pt x="7" y="173"/>
                  <a:pt x="7" y="173"/>
                  <a:pt x="7" y="173"/>
                </a:cubicBezTo>
                <a:cubicBezTo>
                  <a:pt x="7" y="173"/>
                  <a:pt x="7" y="173"/>
                  <a:pt x="7" y="173"/>
                </a:cubicBezTo>
                <a:cubicBezTo>
                  <a:pt x="8" y="172"/>
                  <a:pt x="10" y="172"/>
                  <a:pt x="10" y="172"/>
                </a:cubicBezTo>
                <a:cubicBezTo>
                  <a:pt x="10" y="172"/>
                  <a:pt x="10" y="172"/>
                  <a:pt x="10" y="172"/>
                </a:cubicBezTo>
                <a:cubicBezTo>
                  <a:pt x="12" y="172"/>
                  <a:pt x="13" y="173"/>
                  <a:pt x="15" y="174"/>
                </a:cubicBezTo>
                <a:cubicBezTo>
                  <a:pt x="15" y="174"/>
                  <a:pt x="15" y="174"/>
                  <a:pt x="15" y="174"/>
                </a:cubicBezTo>
                <a:cubicBezTo>
                  <a:pt x="17" y="174"/>
                  <a:pt x="19" y="175"/>
                  <a:pt x="21" y="177"/>
                </a:cubicBezTo>
                <a:cubicBezTo>
                  <a:pt x="21" y="177"/>
                  <a:pt x="21" y="177"/>
                  <a:pt x="21" y="177"/>
                </a:cubicBezTo>
                <a:cubicBezTo>
                  <a:pt x="27" y="179"/>
                  <a:pt x="34" y="183"/>
                  <a:pt x="42" y="188"/>
                </a:cubicBezTo>
                <a:cubicBezTo>
                  <a:pt x="42" y="188"/>
                  <a:pt x="42" y="188"/>
                  <a:pt x="42" y="188"/>
                </a:cubicBezTo>
                <a:cubicBezTo>
                  <a:pt x="58" y="197"/>
                  <a:pt x="81" y="211"/>
                  <a:pt x="105" y="225"/>
                </a:cubicBezTo>
                <a:cubicBezTo>
                  <a:pt x="105" y="225"/>
                  <a:pt x="105" y="225"/>
                  <a:pt x="105" y="225"/>
                </a:cubicBezTo>
                <a:cubicBezTo>
                  <a:pt x="154" y="255"/>
                  <a:pt x="213" y="290"/>
                  <a:pt x="257" y="316"/>
                </a:cubicBezTo>
                <a:cubicBezTo>
                  <a:pt x="257" y="316"/>
                  <a:pt x="257" y="316"/>
                  <a:pt x="257" y="316"/>
                </a:cubicBezTo>
                <a:cubicBezTo>
                  <a:pt x="266" y="321"/>
                  <a:pt x="276" y="327"/>
                  <a:pt x="284" y="331"/>
                </a:cubicBezTo>
                <a:cubicBezTo>
                  <a:pt x="284" y="331"/>
                  <a:pt x="284" y="331"/>
                  <a:pt x="284" y="331"/>
                </a:cubicBezTo>
                <a:cubicBezTo>
                  <a:pt x="280" y="329"/>
                  <a:pt x="277" y="327"/>
                  <a:pt x="273" y="325"/>
                </a:cubicBezTo>
                <a:cubicBezTo>
                  <a:pt x="273" y="325"/>
                  <a:pt x="273" y="325"/>
                  <a:pt x="273" y="325"/>
                </a:cubicBezTo>
                <a:cubicBezTo>
                  <a:pt x="248" y="309"/>
                  <a:pt x="213" y="288"/>
                  <a:pt x="178" y="267"/>
                </a:cubicBezTo>
                <a:cubicBezTo>
                  <a:pt x="178" y="267"/>
                  <a:pt x="178" y="267"/>
                  <a:pt x="178" y="267"/>
                </a:cubicBezTo>
                <a:cubicBezTo>
                  <a:pt x="106" y="224"/>
                  <a:pt x="30" y="179"/>
                  <a:pt x="9" y="164"/>
                </a:cubicBezTo>
                <a:cubicBezTo>
                  <a:pt x="9" y="164"/>
                  <a:pt x="9" y="164"/>
                  <a:pt x="9" y="164"/>
                </a:cubicBezTo>
                <a:cubicBezTo>
                  <a:pt x="6" y="162"/>
                  <a:pt x="4" y="161"/>
                  <a:pt x="3" y="159"/>
                </a:cubicBezTo>
                <a:cubicBezTo>
                  <a:pt x="3" y="159"/>
                  <a:pt x="3" y="159"/>
                  <a:pt x="3" y="159"/>
                </a:cubicBezTo>
                <a:cubicBezTo>
                  <a:pt x="3" y="159"/>
                  <a:pt x="2" y="158"/>
                  <a:pt x="2" y="156"/>
                </a:cubicBezTo>
                <a:cubicBezTo>
                  <a:pt x="2" y="156"/>
                  <a:pt x="2" y="156"/>
                  <a:pt x="2" y="156"/>
                </a:cubicBezTo>
                <a:cubicBezTo>
                  <a:pt x="2" y="156"/>
                  <a:pt x="2" y="155"/>
                  <a:pt x="3" y="154"/>
                </a:cubicBezTo>
                <a:cubicBezTo>
                  <a:pt x="3" y="154"/>
                  <a:pt x="3" y="154"/>
                  <a:pt x="3" y="154"/>
                </a:cubicBezTo>
                <a:cubicBezTo>
                  <a:pt x="4" y="153"/>
                  <a:pt x="5" y="153"/>
                  <a:pt x="6" y="153"/>
                </a:cubicBezTo>
                <a:cubicBezTo>
                  <a:pt x="6" y="153"/>
                  <a:pt x="6" y="153"/>
                  <a:pt x="6" y="153"/>
                </a:cubicBezTo>
                <a:cubicBezTo>
                  <a:pt x="7" y="153"/>
                  <a:pt x="7" y="153"/>
                  <a:pt x="8" y="153"/>
                </a:cubicBezTo>
                <a:cubicBezTo>
                  <a:pt x="8" y="153"/>
                  <a:pt x="8" y="153"/>
                  <a:pt x="8" y="153"/>
                </a:cubicBezTo>
                <a:cubicBezTo>
                  <a:pt x="8" y="153"/>
                  <a:pt x="9" y="153"/>
                  <a:pt x="9" y="153"/>
                </a:cubicBezTo>
                <a:cubicBezTo>
                  <a:pt x="9" y="153"/>
                  <a:pt x="9" y="153"/>
                  <a:pt x="9" y="153"/>
                </a:cubicBezTo>
                <a:cubicBezTo>
                  <a:pt x="10" y="154"/>
                  <a:pt x="11" y="154"/>
                  <a:pt x="12" y="155"/>
                </a:cubicBezTo>
                <a:cubicBezTo>
                  <a:pt x="12" y="155"/>
                  <a:pt x="12" y="155"/>
                  <a:pt x="12" y="155"/>
                </a:cubicBezTo>
                <a:cubicBezTo>
                  <a:pt x="13" y="155"/>
                  <a:pt x="14" y="156"/>
                  <a:pt x="14" y="156"/>
                </a:cubicBezTo>
                <a:cubicBezTo>
                  <a:pt x="14" y="156"/>
                  <a:pt x="14" y="156"/>
                  <a:pt x="14" y="156"/>
                </a:cubicBezTo>
                <a:cubicBezTo>
                  <a:pt x="10" y="153"/>
                  <a:pt x="7" y="151"/>
                  <a:pt x="6" y="149"/>
                </a:cubicBezTo>
                <a:cubicBezTo>
                  <a:pt x="6" y="149"/>
                  <a:pt x="6" y="149"/>
                  <a:pt x="6" y="149"/>
                </a:cubicBezTo>
                <a:cubicBezTo>
                  <a:pt x="5" y="148"/>
                  <a:pt x="4" y="147"/>
                  <a:pt x="4" y="144"/>
                </a:cubicBezTo>
                <a:cubicBezTo>
                  <a:pt x="4" y="144"/>
                  <a:pt x="4" y="144"/>
                  <a:pt x="4" y="144"/>
                </a:cubicBezTo>
                <a:cubicBezTo>
                  <a:pt x="4" y="144"/>
                  <a:pt x="4" y="143"/>
                  <a:pt x="5" y="142"/>
                </a:cubicBezTo>
                <a:cubicBezTo>
                  <a:pt x="5" y="142"/>
                  <a:pt x="5" y="142"/>
                  <a:pt x="5" y="142"/>
                </a:cubicBezTo>
                <a:cubicBezTo>
                  <a:pt x="6" y="140"/>
                  <a:pt x="8" y="140"/>
                  <a:pt x="9" y="141"/>
                </a:cubicBezTo>
                <a:cubicBezTo>
                  <a:pt x="9" y="141"/>
                  <a:pt x="9" y="141"/>
                  <a:pt x="9" y="141"/>
                </a:cubicBezTo>
                <a:cubicBezTo>
                  <a:pt x="105" y="196"/>
                  <a:pt x="105" y="196"/>
                  <a:pt x="105" y="196"/>
                </a:cubicBezTo>
                <a:cubicBezTo>
                  <a:pt x="53" y="164"/>
                  <a:pt x="13" y="139"/>
                  <a:pt x="4" y="132"/>
                </a:cubicBezTo>
                <a:cubicBezTo>
                  <a:pt x="4" y="132"/>
                  <a:pt x="4" y="132"/>
                  <a:pt x="4" y="132"/>
                </a:cubicBezTo>
                <a:cubicBezTo>
                  <a:pt x="3" y="131"/>
                  <a:pt x="3" y="131"/>
                  <a:pt x="2" y="130"/>
                </a:cubicBezTo>
                <a:cubicBezTo>
                  <a:pt x="2" y="130"/>
                  <a:pt x="2" y="130"/>
                  <a:pt x="2" y="130"/>
                </a:cubicBezTo>
                <a:cubicBezTo>
                  <a:pt x="2" y="130"/>
                  <a:pt x="1" y="129"/>
                  <a:pt x="1" y="128"/>
                </a:cubicBezTo>
                <a:cubicBezTo>
                  <a:pt x="1" y="128"/>
                  <a:pt x="1" y="128"/>
                  <a:pt x="1" y="128"/>
                </a:cubicBezTo>
                <a:cubicBezTo>
                  <a:pt x="1" y="128"/>
                  <a:pt x="1" y="128"/>
                  <a:pt x="1" y="128"/>
                </a:cubicBezTo>
                <a:cubicBezTo>
                  <a:pt x="1" y="128"/>
                  <a:pt x="1" y="128"/>
                  <a:pt x="1" y="128"/>
                </a:cubicBezTo>
                <a:cubicBezTo>
                  <a:pt x="1" y="128"/>
                  <a:pt x="1" y="128"/>
                  <a:pt x="1" y="128"/>
                </a:cubicBezTo>
                <a:cubicBezTo>
                  <a:pt x="1" y="127"/>
                  <a:pt x="1" y="126"/>
                  <a:pt x="3" y="125"/>
                </a:cubicBezTo>
                <a:cubicBezTo>
                  <a:pt x="3" y="125"/>
                  <a:pt x="3" y="125"/>
                  <a:pt x="3" y="125"/>
                </a:cubicBezTo>
                <a:cubicBezTo>
                  <a:pt x="4" y="124"/>
                  <a:pt x="4" y="124"/>
                  <a:pt x="5" y="124"/>
                </a:cubicBezTo>
                <a:cubicBezTo>
                  <a:pt x="5" y="124"/>
                  <a:pt x="5" y="124"/>
                  <a:pt x="5" y="124"/>
                </a:cubicBezTo>
                <a:cubicBezTo>
                  <a:pt x="6" y="124"/>
                  <a:pt x="6" y="124"/>
                  <a:pt x="7" y="124"/>
                </a:cubicBezTo>
                <a:cubicBezTo>
                  <a:pt x="7" y="124"/>
                  <a:pt x="7" y="124"/>
                  <a:pt x="7" y="124"/>
                </a:cubicBezTo>
                <a:cubicBezTo>
                  <a:pt x="7" y="124"/>
                  <a:pt x="28" y="137"/>
                  <a:pt x="60" y="155"/>
                </a:cubicBezTo>
                <a:cubicBezTo>
                  <a:pt x="60" y="155"/>
                  <a:pt x="60" y="155"/>
                  <a:pt x="60" y="155"/>
                </a:cubicBezTo>
                <a:cubicBezTo>
                  <a:pt x="86" y="170"/>
                  <a:pt x="119" y="189"/>
                  <a:pt x="154" y="209"/>
                </a:cubicBezTo>
                <a:cubicBezTo>
                  <a:pt x="154" y="209"/>
                  <a:pt x="154" y="209"/>
                  <a:pt x="154" y="209"/>
                </a:cubicBezTo>
                <a:cubicBezTo>
                  <a:pt x="90" y="169"/>
                  <a:pt x="31" y="133"/>
                  <a:pt x="13" y="120"/>
                </a:cubicBezTo>
                <a:cubicBezTo>
                  <a:pt x="13" y="120"/>
                  <a:pt x="13" y="120"/>
                  <a:pt x="13" y="120"/>
                </a:cubicBezTo>
                <a:cubicBezTo>
                  <a:pt x="10" y="117"/>
                  <a:pt x="8" y="116"/>
                  <a:pt x="7" y="115"/>
                </a:cubicBezTo>
                <a:cubicBezTo>
                  <a:pt x="7" y="115"/>
                  <a:pt x="7" y="115"/>
                  <a:pt x="7" y="115"/>
                </a:cubicBezTo>
                <a:cubicBezTo>
                  <a:pt x="6" y="114"/>
                  <a:pt x="6" y="114"/>
                  <a:pt x="5" y="112"/>
                </a:cubicBezTo>
                <a:cubicBezTo>
                  <a:pt x="5" y="112"/>
                  <a:pt x="5" y="112"/>
                  <a:pt x="5" y="112"/>
                </a:cubicBezTo>
                <a:cubicBezTo>
                  <a:pt x="5" y="112"/>
                  <a:pt x="5" y="112"/>
                  <a:pt x="5" y="111"/>
                </a:cubicBezTo>
                <a:cubicBezTo>
                  <a:pt x="5" y="111"/>
                  <a:pt x="5" y="111"/>
                  <a:pt x="5" y="111"/>
                </a:cubicBezTo>
                <a:cubicBezTo>
                  <a:pt x="5" y="111"/>
                  <a:pt x="6" y="110"/>
                  <a:pt x="6" y="110"/>
                </a:cubicBezTo>
                <a:cubicBezTo>
                  <a:pt x="6" y="110"/>
                  <a:pt x="6" y="110"/>
                  <a:pt x="6" y="110"/>
                </a:cubicBezTo>
                <a:cubicBezTo>
                  <a:pt x="6" y="110"/>
                  <a:pt x="6" y="110"/>
                  <a:pt x="6" y="110"/>
                </a:cubicBezTo>
                <a:cubicBezTo>
                  <a:pt x="7" y="108"/>
                  <a:pt x="9" y="108"/>
                  <a:pt x="10" y="108"/>
                </a:cubicBezTo>
                <a:cubicBezTo>
                  <a:pt x="10" y="108"/>
                  <a:pt x="10" y="108"/>
                  <a:pt x="10" y="108"/>
                </a:cubicBezTo>
                <a:cubicBezTo>
                  <a:pt x="13" y="108"/>
                  <a:pt x="15" y="109"/>
                  <a:pt x="19" y="110"/>
                </a:cubicBezTo>
                <a:cubicBezTo>
                  <a:pt x="19" y="110"/>
                  <a:pt x="19" y="110"/>
                  <a:pt x="19" y="110"/>
                </a:cubicBezTo>
                <a:cubicBezTo>
                  <a:pt x="22" y="112"/>
                  <a:pt x="27" y="114"/>
                  <a:pt x="33" y="117"/>
                </a:cubicBezTo>
                <a:cubicBezTo>
                  <a:pt x="33" y="117"/>
                  <a:pt x="33" y="117"/>
                  <a:pt x="33" y="117"/>
                </a:cubicBezTo>
                <a:cubicBezTo>
                  <a:pt x="35" y="118"/>
                  <a:pt x="39" y="120"/>
                  <a:pt x="42" y="121"/>
                </a:cubicBezTo>
                <a:cubicBezTo>
                  <a:pt x="42" y="121"/>
                  <a:pt x="42" y="121"/>
                  <a:pt x="42" y="121"/>
                </a:cubicBezTo>
                <a:cubicBezTo>
                  <a:pt x="36" y="118"/>
                  <a:pt x="30" y="114"/>
                  <a:pt x="26" y="111"/>
                </a:cubicBezTo>
                <a:cubicBezTo>
                  <a:pt x="26" y="111"/>
                  <a:pt x="26" y="111"/>
                  <a:pt x="26" y="111"/>
                </a:cubicBezTo>
                <a:cubicBezTo>
                  <a:pt x="15" y="104"/>
                  <a:pt x="7" y="99"/>
                  <a:pt x="4" y="95"/>
                </a:cubicBezTo>
                <a:cubicBezTo>
                  <a:pt x="4" y="95"/>
                  <a:pt x="4" y="95"/>
                  <a:pt x="4" y="95"/>
                </a:cubicBezTo>
                <a:cubicBezTo>
                  <a:pt x="3" y="94"/>
                  <a:pt x="2" y="94"/>
                  <a:pt x="2" y="91"/>
                </a:cubicBezTo>
                <a:cubicBezTo>
                  <a:pt x="2" y="91"/>
                  <a:pt x="2" y="91"/>
                  <a:pt x="2" y="91"/>
                </a:cubicBezTo>
                <a:cubicBezTo>
                  <a:pt x="2" y="91"/>
                  <a:pt x="2" y="89"/>
                  <a:pt x="3" y="88"/>
                </a:cubicBezTo>
                <a:cubicBezTo>
                  <a:pt x="3" y="88"/>
                  <a:pt x="3" y="88"/>
                  <a:pt x="3" y="88"/>
                </a:cubicBezTo>
                <a:cubicBezTo>
                  <a:pt x="4" y="87"/>
                  <a:pt x="6" y="87"/>
                  <a:pt x="8" y="88"/>
                </a:cubicBezTo>
                <a:cubicBezTo>
                  <a:pt x="8" y="88"/>
                  <a:pt x="8" y="88"/>
                  <a:pt x="8" y="88"/>
                </a:cubicBezTo>
                <a:cubicBezTo>
                  <a:pt x="243" y="225"/>
                  <a:pt x="243" y="225"/>
                  <a:pt x="243" y="225"/>
                </a:cubicBezTo>
                <a:cubicBezTo>
                  <a:pt x="235" y="221"/>
                  <a:pt x="227" y="216"/>
                  <a:pt x="219" y="211"/>
                </a:cubicBezTo>
                <a:cubicBezTo>
                  <a:pt x="219" y="211"/>
                  <a:pt x="219" y="211"/>
                  <a:pt x="219" y="211"/>
                </a:cubicBezTo>
                <a:cubicBezTo>
                  <a:pt x="147" y="169"/>
                  <a:pt x="66" y="122"/>
                  <a:pt x="28" y="98"/>
                </a:cubicBezTo>
                <a:cubicBezTo>
                  <a:pt x="28" y="98"/>
                  <a:pt x="28" y="98"/>
                  <a:pt x="28" y="98"/>
                </a:cubicBezTo>
                <a:cubicBezTo>
                  <a:pt x="17" y="91"/>
                  <a:pt x="10" y="86"/>
                  <a:pt x="7" y="83"/>
                </a:cubicBezTo>
                <a:cubicBezTo>
                  <a:pt x="7" y="83"/>
                  <a:pt x="7" y="83"/>
                  <a:pt x="7" y="83"/>
                </a:cubicBezTo>
                <a:cubicBezTo>
                  <a:pt x="6" y="82"/>
                  <a:pt x="5" y="82"/>
                  <a:pt x="5" y="79"/>
                </a:cubicBezTo>
                <a:cubicBezTo>
                  <a:pt x="5" y="79"/>
                  <a:pt x="5" y="79"/>
                  <a:pt x="5" y="79"/>
                </a:cubicBezTo>
                <a:cubicBezTo>
                  <a:pt x="5" y="78"/>
                  <a:pt x="5" y="77"/>
                  <a:pt x="6" y="76"/>
                </a:cubicBezTo>
                <a:cubicBezTo>
                  <a:pt x="6" y="76"/>
                  <a:pt x="6" y="76"/>
                  <a:pt x="6" y="76"/>
                </a:cubicBezTo>
                <a:cubicBezTo>
                  <a:pt x="6" y="76"/>
                  <a:pt x="6" y="76"/>
                  <a:pt x="6" y="76"/>
                </a:cubicBezTo>
                <a:cubicBezTo>
                  <a:pt x="7" y="75"/>
                  <a:pt x="8" y="75"/>
                  <a:pt x="9" y="75"/>
                </a:cubicBezTo>
                <a:cubicBezTo>
                  <a:pt x="9" y="75"/>
                  <a:pt x="9" y="75"/>
                  <a:pt x="9" y="75"/>
                </a:cubicBezTo>
                <a:cubicBezTo>
                  <a:pt x="11" y="75"/>
                  <a:pt x="11" y="75"/>
                  <a:pt x="12" y="76"/>
                </a:cubicBezTo>
                <a:cubicBezTo>
                  <a:pt x="12" y="76"/>
                  <a:pt x="12" y="76"/>
                  <a:pt x="12" y="76"/>
                </a:cubicBezTo>
                <a:cubicBezTo>
                  <a:pt x="13" y="76"/>
                  <a:pt x="14" y="77"/>
                  <a:pt x="15" y="78"/>
                </a:cubicBezTo>
                <a:cubicBezTo>
                  <a:pt x="15" y="78"/>
                  <a:pt x="15" y="78"/>
                  <a:pt x="15" y="78"/>
                </a:cubicBezTo>
                <a:cubicBezTo>
                  <a:pt x="18" y="79"/>
                  <a:pt x="22" y="81"/>
                  <a:pt x="27" y="84"/>
                </a:cubicBezTo>
                <a:cubicBezTo>
                  <a:pt x="27" y="84"/>
                  <a:pt x="27" y="84"/>
                  <a:pt x="27" y="84"/>
                </a:cubicBezTo>
                <a:cubicBezTo>
                  <a:pt x="36" y="89"/>
                  <a:pt x="50" y="96"/>
                  <a:pt x="65" y="105"/>
                </a:cubicBezTo>
                <a:cubicBezTo>
                  <a:pt x="65" y="105"/>
                  <a:pt x="65" y="105"/>
                  <a:pt x="65" y="105"/>
                </a:cubicBezTo>
                <a:cubicBezTo>
                  <a:pt x="91" y="120"/>
                  <a:pt x="122" y="138"/>
                  <a:pt x="155" y="157"/>
                </a:cubicBezTo>
                <a:cubicBezTo>
                  <a:pt x="155" y="157"/>
                  <a:pt x="155" y="157"/>
                  <a:pt x="155" y="157"/>
                </a:cubicBezTo>
                <a:cubicBezTo>
                  <a:pt x="2" y="62"/>
                  <a:pt x="2" y="62"/>
                  <a:pt x="2" y="62"/>
                </a:cubicBezTo>
                <a:cubicBezTo>
                  <a:pt x="1" y="60"/>
                  <a:pt x="0" y="58"/>
                  <a:pt x="1" y="56"/>
                </a:cubicBezTo>
                <a:cubicBezTo>
                  <a:pt x="1" y="56"/>
                  <a:pt x="1" y="56"/>
                  <a:pt x="1" y="56"/>
                </a:cubicBezTo>
                <a:cubicBezTo>
                  <a:pt x="2" y="54"/>
                  <a:pt x="4" y="54"/>
                  <a:pt x="5" y="54"/>
                </a:cubicBezTo>
                <a:cubicBezTo>
                  <a:pt x="5" y="54"/>
                  <a:pt x="5" y="54"/>
                  <a:pt x="5" y="54"/>
                </a:cubicBezTo>
                <a:cubicBezTo>
                  <a:pt x="7" y="55"/>
                  <a:pt x="9" y="55"/>
                  <a:pt x="12" y="57"/>
                </a:cubicBezTo>
                <a:cubicBezTo>
                  <a:pt x="12" y="57"/>
                  <a:pt x="12" y="57"/>
                  <a:pt x="12" y="57"/>
                </a:cubicBezTo>
                <a:cubicBezTo>
                  <a:pt x="15" y="58"/>
                  <a:pt x="19" y="60"/>
                  <a:pt x="23" y="62"/>
                </a:cubicBezTo>
                <a:cubicBezTo>
                  <a:pt x="23" y="62"/>
                  <a:pt x="23" y="62"/>
                  <a:pt x="23" y="62"/>
                </a:cubicBezTo>
                <a:cubicBezTo>
                  <a:pt x="32" y="67"/>
                  <a:pt x="45" y="74"/>
                  <a:pt x="59" y="82"/>
                </a:cubicBezTo>
                <a:cubicBezTo>
                  <a:pt x="59" y="82"/>
                  <a:pt x="59" y="82"/>
                  <a:pt x="59" y="82"/>
                </a:cubicBezTo>
                <a:cubicBezTo>
                  <a:pt x="88" y="98"/>
                  <a:pt x="125" y="120"/>
                  <a:pt x="163" y="143"/>
                </a:cubicBezTo>
                <a:cubicBezTo>
                  <a:pt x="163" y="143"/>
                  <a:pt x="163" y="143"/>
                  <a:pt x="163" y="143"/>
                </a:cubicBezTo>
                <a:cubicBezTo>
                  <a:pt x="7" y="45"/>
                  <a:pt x="7" y="45"/>
                  <a:pt x="7" y="45"/>
                </a:cubicBezTo>
                <a:cubicBezTo>
                  <a:pt x="5" y="44"/>
                  <a:pt x="5" y="42"/>
                  <a:pt x="6" y="40"/>
                </a:cubicBezTo>
                <a:cubicBezTo>
                  <a:pt x="6" y="40"/>
                  <a:pt x="6" y="40"/>
                  <a:pt x="6" y="40"/>
                </a:cubicBezTo>
                <a:cubicBezTo>
                  <a:pt x="7" y="39"/>
                  <a:pt x="9" y="38"/>
                  <a:pt x="11" y="39"/>
                </a:cubicBezTo>
                <a:cubicBezTo>
                  <a:pt x="11" y="39"/>
                  <a:pt x="11" y="39"/>
                  <a:pt x="11" y="39"/>
                </a:cubicBezTo>
                <a:cubicBezTo>
                  <a:pt x="187" y="139"/>
                  <a:pt x="187" y="139"/>
                  <a:pt x="187" y="139"/>
                </a:cubicBezTo>
                <a:cubicBezTo>
                  <a:pt x="158" y="122"/>
                  <a:pt x="158" y="122"/>
                  <a:pt x="158" y="122"/>
                </a:cubicBezTo>
                <a:cubicBezTo>
                  <a:pt x="80" y="74"/>
                  <a:pt x="9" y="29"/>
                  <a:pt x="6" y="27"/>
                </a:cubicBezTo>
                <a:cubicBezTo>
                  <a:pt x="6" y="27"/>
                  <a:pt x="6" y="27"/>
                  <a:pt x="6" y="27"/>
                </a:cubicBezTo>
                <a:cubicBezTo>
                  <a:pt x="6" y="27"/>
                  <a:pt x="6" y="27"/>
                  <a:pt x="6" y="27"/>
                </a:cubicBezTo>
                <a:cubicBezTo>
                  <a:pt x="6" y="27"/>
                  <a:pt x="6" y="27"/>
                  <a:pt x="6" y="26"/>
                </a:cubicBezTo>
                <a:cubicBezTo>
                  <a:pt x="6" y="26"/>
                  <a:pt x="6" y="26"/>
                  <a:pt x="6" y="26"/>
                </a:cubicBezTo>
                <a:cubicBezTo>
                  <a:pt x="6" y="26"/>
                  <a:pt x="6" y="26"/>
                  <a:pt x="6" y="26"/>
                </a:cubicBezTo>
                <a:cubicBezTo>
                  <a:pt x="6" y="26"/>
                  <a:pt x="6" y="26"/>
                  <a:pt x="6" y="26"/>
                </a:cubicBezTo>
                <a:cubicBezTo>
                  <a:pt x="6" y="26"/>
                  <a:pt x="6" y="26"/>
                  <a:pt x="6" y="26"/>
                </a:cubicBezTo>
                <a:cubicBezTo>
                  <a:pt x="6" y="26"/>
                  <a:pt x="6" y="26"/>
                  <a:pt x="6" y="26"/>
                </a:cubicBezTo>
                <a:cubicBezTo>
                  <a:pt x="6" y="26"/>
                  <a:pt x="6" y="26"/>
                  <a:pt x="6" y="26"/>
                </a:cubicBezTo>
                <a:cubicBezTo>
                  <a:pt x="6" y="26"/>
                  <a:pt x="6" y="26"/>
                  <a:pt x="6" y="26"/>
                </a:cubicBezTo>
                <a:cubicBezTo>
                  <a:pt x="6" y="26"/>
                  <a:pt x="6" y="26"/>
                  <a:pt x="6" y="26"/>
                </a:cubicBezTo>
                <a:cubicBezTo>
                  <a:pt x="6" y="26"/>
                  <a:pt x="6" y="26"/>
                  <a:pt x="6" y="26"/>
                </a:cubicBezTo>
                <a:cubicBezTo>
                  <a:pt x="6" y="26"/>
                  <a:pt x="6" y="26"/>
                  <a:pt x="6" y="26"/>
                </a:cubicBezTo>
                <a:cubicBezTo>
                  <a:pt x="6" y="26"/>
                  <a:pt x="6" y="26"/>
                  <a:pt x="6" y="26"/>
                </a:cubicBezTo>
                <a:cubicBezTo>
                  <a:pt x="6" y="26"/>
                  <a:pt x="6" y="26"/>
                  <a:pt x="6" y="26"/>
                </a:cubicBezTo>
                <a:cubicBezTo>
                  <a:pt x="6" y="26"/>
                  <a:pt x="6" y="26"/>
                  <a:pt x="6" y="26"/>
                </a:cubicBezTo>
                <a:cubicBezTo>
                  <a:pt x="6" y="26"/>
                  <a:pt x="6" y="26"/>
                  <a:pt x="6" y="26"/>
                </a:cubicBezTo>
                <a:cubicBezTo>
                  <a:pt x="6" y="26"/>
                  <a:pt x="6" y="26"/>
                  <a:pt x="6" y="26"/>
                </a:cubicBezTo>
                <a:cubicBezTo>
                  <a:pt x="5" y="26"/>
                  <a:pt x="5" y="26"/>
                  <a:pt x="5" y="26"/>
                </a:cubicBezTo>
                <a:cubicBezTo>
                  <a:pt x="5" y="26"/>
                  <a:pt x="5" y="26"/>
                  <a:pt x="5" y="26"/>
                </a:cubicBezTo>
                <a:cubicBezTo>
                  <a:pt x="5" y="26"/>
                  <a:pt x="5" y="26"/>
                  <a:pt x="5" y="26"/>
                </a:cubicBezTo>
                <a:cubicBezTo>
                  <a:pt x="5" y="26"/>
                  <a:pt x="5" y="26"/>
                  <a:pt x="5" y="26"/>
                </a:cubicBezTo>
                <a:cubicBezTo>
                  <a:pt x="5" y="26"/>
                  <a:pt x="5" y="25"/>
                  <a:pt x="4" y="24"/>
                </a:cubicBezTo>
                <a:cubicBezTo>
                  <a:pt x="4" y="24"/>
                  <a:pt x="4" y="24"/>
                  <a:pt x="4" y="24"/>
                </a:cubicBezTo>
                <a:cubicBezTo>
                  <a:pt x="4" y="24"/>
                  <a:pt x="4" y="24"/>
                  <a:pt x="4" y="24"/>
                </a:cubicBezTo>
                <a:cubicBezTo>
                  <a:pt x="4" y="24"/>
                  <a:pt x="4" y="24"/>
                  <a:pt x="4" y="24"/>
                </a:cubicBezTo>
                <a:cubicBezTo>
                  <a:pt x="4" y="24"/>
                  <a:pt x="4" y="24"/>
                  <a:pt x="4" y="24"/>
                </a:cubicBezTo>
                <a:cubicBezTo>
                  <a:pt x="4" y="24"/>
                  <a:pt x="4" y="24"/>
                  <a:pt x="4" y="24"/>
                </a:cubicBezTo>
                <a:cubicBezTo>
                  <a:pt x="4" y="24"/>
                  <a:pt x="4" y="24"/>
                  <a:pt x="4" y="24"/>
                </a:cubicBezTo>
                <a:cubicBezTo>
                  <a:pt x="4" y="24"/>
                  <a:pt x="4" y="24"/>
                  <a:pt x="4" y="24"/>
                </a:cubicBezTo>
                <a:cubicBezTo>
                  <a:pt x="4" y="23"/>
                  <a:pt x="4" y="23"/>
                  <a:pt x="4" y="22"/>
                </a:cubicBezTo>
                <a:cubicBezTo>
                  <a:pt x="4" y="22"/>
                  <a:pt x="4" y="22"/>
                  <a:pt x="4" y="22"/>
                </a:cubicBezTo>
                <a:cubicBezTo>
                  <a:pt x="4" y="22"/>
                  <a:pt x="4" y="22"/>
                  <a:pt x="4" y="22"/>
                </a:cubicBezTo>
                <a:cubicBezTo>
                  <a:pt x="4" y="22"/>
                  <a:pt x="4" y="22"/>
                  <a:pt x="4" y="22"/>
                </a:cubicBezTo>
                <a:cubicBezTo>
                  <a:pt x="5" y="22"/>
                  <a:pt x="5" y="22"/>
                  <a:pt x="5" y="22"/>
                </a:cubicBezTo>
                <a:cubicBezTo>
                  <a:pt x="5" y="22"/>
                  <a:pt x="5" y="22"/>
                  <a:pt x="5" y="22"/>
                </a:cubicBezTo>
                <a:cubicBezTo>
                  <a:pt x="5" y="22"/>
                  <a:pt x="5" y="22"/>
                  <a:pt x="5" y="22"/>
                </a:cubicBezTo>
                <a:cubicBezTo>
                  <a:pt x="5" y="22"/>
                  <a:pt x="5" y="22"/>
                  <a:pt x="5" y="22"/>
                </a:cubicBezTo>
                <a:cubicBezTo>
                  <a:pt x="5" y="22"/>
                  <a:pt x="5" y="22"/>
                  <a:pt x="5" y="22"/>
                </a:cubicBezTo>
                <a:cubicBezTo>
                  <a:pt x="5" y="22"/>
                  <a:pt x="5" y="22"/>
                  <a:pt x="5" y="22"/>
                </a:cubicBezTo>
                <a:cubicBezTo>
                  <a:pt x="5" y="22"/>
                  <a:pt x="5" y="22"/>
                  <a:pt x="5" y="22"/>
                </a:cubicBezTo>
                <a:cubicBezTo>
                  <a:pt x="5" y="22"/>
                  <a:pt x="5" y="22"/>
                  <a:pt x="5" y="22"/>
                </a:cubicBezTo>
                <a:cubicBezTo>
                  <a:pt x="5" y="22"/>
                  <a:pt x="5" y="22"/>
                  <a:pt x="5" y="22"/>
                </a:cubicBezTo>
                <a:cubicBezTo>
                  <a:pt x="5" y="22"/>
                  <a:pt x="5" y="22"/>
                  <a:pt x="5" y="22"/>
                </a:cubicBezTo>
                <a:cubicBezTo>
                  <a:pt x="5" y="22"/>
                  <a:pt x="5" y="22"/>
                  <a:pt x="5" y="22"/>
                </a:cubicBezTo>
                <a:cubicBezTo>
                  <a:pt x="5" y="22"/>
                  <a:pt x="5" y="22"/>
                  <a:pt x="5" y="22"/>
                </a:cubicBezTo>
                <a:cubicBezTo>
                  <a:pt x="5" y="22"/>
                  <a:pt x="5" y="22"/>
                  <a:pt x="5" y="22"/>
                </a:cubicBezTo>
                <a:cubicBezTo>
                  <a:pt x="5" y="22"/>
                  <a:pt x="5" y="22"/>
                  <a:pt x="5" y="22"/>
                </a:cubicBezTo>
                <a:cubicBezTo>
                  <a:pt x="5" y="22"/>
                  <a:pt x="5" y="22"/>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6" y="20"/>
                  <a:pt x="6" y="20"/>
                  <a:pt x="7" y="20"/>
                </a:cubicBezTo>
                <a:cubicBezTo>
                  <a:pt x="7" y="20"/>
                  <a:pt x="7" y="20"/>
                  <a:pt x="7" y="20"/>
                </a:cubicBezTo>
                <a:cubicBezTo>
                  <a:pt x="7" y="20"/>
                  <a:pt x="7" y="20"/>
                  <a:pt x="7" y="20"/>
                </a:cubicBezTo>
                <a:cubicBezTo>
                  <a:pt x="7" y="20"/>
                  <a:pt x="7" y="20"/>
                  <a:pt x="7" y="20"/>
                </a:cubicBezTo>
                <a:cubicBezTo>
                  <a:pt x="7" y="20"/>
                  <a:pt x="7" y="20"/>
                  <a:pt x="7" y="20"/>
                </a:cubicBezTo>
                <a:cubicBezTo>
                  <a:pt x="7" y="20"/>
                  <a:pt x="7" y="20"/>
                  <a:pt x="7" y="20"/>
                </a:cubicBezTo>
                <a:cubicBezTo>
                  <a:pt x="8" y="20"/>
                  <a:pt x="9" y="20"/>
                  <a:pt x="9" y="20"/>
                </a:cubicBezTo>
                <a:cubicBezTo>
                  <a:pt x="9" y="20"/>
                  <a:pt x="9" y="20"/>
                  <a:pt x="9" y="20"/>
                </a:cubicBezTo>
                <a:cubicBezTo>
                  <a:pt x="9" y="20"/>
                  <a:pt x="9" y="20"/>
                  <a:pt x="9" y="20"/>
                </a:cubicBezTo>
                <a:cubicBezTo>
                  <a:pt x="9" y="20"/>
                  <a:pt x="9" y="20"/>
                  <a:pt x="9" y="20"/>
                </a:cubicBezTo>
                <a:cubicBezTo>
                  <a:pt x="9" y="20"/>
                  <a:pt x="9" y="20"/>
                  <a:pt x="9" y="20"/>
                </a:cubicBezTo>
                <a:cubicBezTo>
                  <a:pt x="9" y="20"/>
                  <a:pt x="9" y="20"/>
                  <a:pt x="9" y="20"/>
                </a:cubicBezTo>
                <a:cubicBezTo>
                  <a:pt x="10" y="20"/>
                  <a:pt x="10" y="20"/>
                  <a:pt x="10" y="20"/>
                </a:cubicBezTo>
                <a:cubicBezTo>
                  <a:pt x="10" y="20"/>
                  <a:pt x="10" y="20"/>
                  <a:pt x="10" y="20"/>
                </a:cubicBezTo>
                <a:cubicBezTo>
                  <a:pt x="162" y="115"/>
                  <a:pt x="162" y="115"/>
                  <a:pt x="162" y="115"/>
                </a:cubicBezTo>
                <a:cubicBezTo>
                  <a:pt x="229" y="156"/>
                  <a:pt x="300" y="199"/>
                  <a:pt x="336" y="218"/>
                </a:cubicBezTo>
                <a:cubicBezTo>
                  <a:pt x="336" y="218"/>
                  <a:pt x="336" y="218"/>
                  <a:pt x="336" y="218"/>
                </a:cubicBezTo>
                <a:cubicBezTo>
                  <a:pt x="329" y="213"/>
                  <a:pt x="319" y="207"/>
                  <a:pt x="309" y="201"/>
                </a:cubicBezTo>
                <a:cubicBezTo>
                  <a:pt x="309" y="201"/>
                  <a:pt x="309" y="201"/>
                  <a:pt x="309" y="201"/>
                </a:cubicBezTo>
                <a:cubicBezTo>
                  <a:pt x="280" y="182"/>
                  <a:pt x="241" y="159"/>
                  <a:pt x="200" y="135"/>
                </a:cubicBezTo>
                <a:cubicBezTo>
                  <a:pt x="200" y="135"/>
                  <a:pt x="200" y="135"/>
                  <a:pt x="200" y="135"/>
                </a:cubicBezTo>
                <a:cubicBezTo>
                  <a:pt x="119" y="86"/>
                  <a:pt x="32" y="35"/>
                  <a:pt x="8" y="18"/>
                </a:cubicBezTo>
                <a:cubicBezTo>
                  <a:pt x="8" y="18"/>
                  <a:pt x="8" y="18"/>
                  <a:pt x="8" y="18"/>
                </a:cubicBezTo>
                <a:cubicBezTo>
                  <a:pt x="5" y="16"/>
                  <a:pt x="3" y="14"/>
                  <a:pt x="2" y="13"/>
                </a:cubicBezTo>
                <a:cubicBezTo>
                  <a:pt x="2" y="13"/>
                  <a:pt x="2" y="13"/>
                  <a:pt x="2" y="13"/>
                </a:cubicBezTo>
                <a:cubicBezTo>
                  <a:pt x="2" y="12"/>
                  <a:pt x="1" y="12"/>
                  <a:pt x="1" y="10"/>
                </a:cubicBezTo>
                <a:cubicBezTo>
                  <a:pt x="1" y="10"/>
                  <a:pt x="1" y="10"/>
                  <a:pt x="1" y="10"/>
                </a:cubicBezTo>
                <a:cubicBezTo>
                  <a:pt x="1" y="10"/>
                  <a:pt x="1" y="9"/>
                  <a:pt x="1" y="8"/>
                </a:cubicBezTo>
                <a:cubicBezTo>
                  <a:pt x="1" y="8"/>
                  <a:pt x="1" y="8"/>
                  <a:pt x="1" y="8"/>
                </a:cubicBezTo>
                <a:cubicBezTo>
                  <a:pt x="1" y="8"/>
                  <a:pt x="1" y="8"/>
                  <a:pt x="1" y="8"/>
                </a:cubicBezTo>
                <a:cubicBezTo>
                  <a:pt x="2" y="8"/>
                  <a:pt x="2" y="8"/>
                  <a:pt x="2" y="8"/>
                </a:cubicBezTo>
                <a:cubicBezTo>
                  <a:pt x="2" y="8"/>
                  <a:pt x="2" y="8"/>
                  <a:pt x="2" y="8"/>
                </a:cubicBezTo>
                <a:cubicBezTo>
                  <a:pt x="2" y="8"/>
                  <a:pt x="2" y="8"/>
                  <a:pt x="2" y="8"/>
                </a:cubicBezTo>
                <a:cubicBezTo>
                  <a:pt x="2" y="8"/>
                  <a:pt x="2" y="8"/>
                  <a:pt x="2" y="8"/>
                </a:cubicBezTo>
                <a:cubicBezTo>
                  <a:pt x="2" y="8"/>
                  <a:pt x="2" y="8"/>
                  <a:pt x="2" y="8"/>
                </a:cubicBezTo>
                <a:cubicBezTo>
                  <a:pt x="2" y="8"/>
                  <a:pt x="2" y="8"/>
                  <a:pt x="2" y="8"/>
                </a:cubicBezTo>
                <a:cubicBezTo>
                  <a:pt x="2" y="8"/>
                  <a:pt x="2" y="7"/>
                  <a:pt x="2" y="7"/>
                </a:cubicBezTo>
                <a:cubicBezTo>
                  <a:pt x="2" y="7"/>
                  <a:pt x="2" y="7"/>
                  <a:pt x="2" y="7"/>
                </a:cubicBezTo>
                <a:cubicBezTo>
                  <a:pt x="3" y="6"/>
                  <a:pt x="4" y="6"/>
                  <a:pt x="5" y="6"/>
                </a:cubicBezTo>
                <a:cubicBezTo>
                  <a:pt x="5" y="6"/>
                  <a:pt x="5" y="6"/>
                  <a:pt x="5" y="6"/>
                </a:cubicBezTo>
                <a:cubicBezTo>
                  <a:pt x="8" y="6"/>
                  <a:pt x="9" y="7"/>
                  <a:pt x="13" y="9"/>
                </a:cubicBezTo>
                <a:cubicBezTo>
                  <a:pt x="13" y="9"/>
                  <a:pt x="13" y="9"/>
                  <a:pt x="13" y="9"/>
                </a:cubicBezTo>
                <a:cubicBezTo>
                  <a:pt x="16" y="10"/>
                  <a:pt x="20" y="12"/>
                  <a:pt x="26" y="15"/>
                </a:cubicBezTo>
                <a:cubicBezTo>
                  <a:pt x="26" y="15"/>
                  <a:pt x="26" y="15"/>
                  <a:pt x="26" y="15"/>
                </a:cubicBezTo>
                <a:cubicBezTo>
                  <a:pt x="36" y="20"/>
                  <a:pt x="49" y="28"/>
                  <a:pt x="65" y="37"/>
                </a:cubicBezTo>
                <a:cubicBezTo>
                  <a:pt x="65" y="37"/>
                  <a:pt x="65" y="37"/>
                  <a:pt x="65" y="37"/>
                </a:cubicBezTo>
                <a:cubicBezTo>
                  <a:pt x="18" y="8"/>
                  <a:pt x="18" y="8"/>
                  <a:pt x="18" y="8"/>
                </a:cubicBezTo>
                <a:cubicBezTo>
                  <a:pt x="16" y="7"/>
                  <a:pt x="16" y="4"/>
                  <a:pt x="17" y="3"/>
                </a:cubicBezTo>
                <a:cubicBezTo>
                  <a:pt x="17" y="3"/>
                  <a:pt x="17" y="3"/>
                  <a:pt x="17" y="3"/>
                </a:cubicBezTo>
                <a:cubicBezTo>
                  <a:pt x="18" y="1"/>
                  <a:pt x="20" y="1"/>
                  <a:pt x="20" y="1"/>
                </a:cubicBezTo>
                <a:cubicBezTo>
                  <a:pt x="20" y="1"/>
                  <a:pt x="20" y="1"/>
                  <a:pt x="20" y="1"/>
                </a:cubicBezTo>
                <a:cubicBezTo>
                  <a:pt x="23" y="1"/>
                  <a:pt x="24" y="2"/>
                  <a:pt x="27" y="3"/>
                </a:cubicBezTo>
                <a:cubicBezTo>
                  <a:pt x="27" y="3"/>
                  <a:pt x="27" y="3"/>
                  <a:pt x="27" y="3"/>
                </a:cubicBezTo>
                <a:cubicBezTo>
                  <a:pt x="30" y="4"/>
                  <a:pt x="34" y="6"/>
                  <a:pt x="38" y="9"/>
                </a:cubicBezTo>
                <a:cubicBezTo>
                  <a:pt x="38" y="9"/>
                  <a:pt x="38" y="9"/>
                  <a:pt x="38" y="9"/>
                </a:cubicBezTo>
                <a:cubicBezTo>
                  <a:pt x="47" y="14"/>
                  <a:pt x="59" y="21"/>
                  <a:pt x="74" y="29"/>
                </a:cubicBezTo>
                <a:cubicBezTo>
                  <a:pt x="74" y="29"/>
                  <a:pt x="74" y="29"/>
                  <a:pt x="74" y="29"/>
                </a:cubicBezTo>
                <a:cubicBezTo>
                  <a:pt x="79" y="32"/>
                  <a:pt x="85" y="35"/>
                  <a:pt x="91" y="39"/>
                </a:cubicBezTo>
                <a:cubicBezTo>
                  <a:pt x="91" y="39"/>
                  <a:pt x="91" y="39"/>
                  <a:pt x="91" y="39"/>
                </a:cubicBezTo>
                <a:cubicBezTo>
                  <a:pt x="68" y="24"/>
                  <a:pt x="51" y="14"/>
                  <a:pt x="47" y="10"/>
                </a:cubicBezTo>
                <a:cubicBezTo>
                  <a:pt x="47" y="10"/>
                  <a:pt x="47" y="10"/>
                  <a:pt x="47" y="10"/>
                </a:cubicBezTo>
                <a:cubicBezTo>
                  <a:pt x="46" y="10"/>
                  <a:pt x="45" y="10"/>
                  <a:pt x="45" y="9"/>
                </a:cubicBezTo>
                <a:cubicBezTo>
                  <a:pt x="45" y="9"/>
                  <a:pt x="45" y="9"/>
                  <a:pt x="45" y="9"/>
                </a:cubicBezTo>
                <a:cubicBezTo>
                  <a:pt x="44" y="8"/>
                  <a:pt x="44" y="8"/>
                  <a:pt x="44" y="7"/>
                </a:cubicBezTo>
                <a:cubicBezTo>
                  <a:pt x="44" y="7"/>
                  <a:pt x="44" y="7"/>
                  <a:pt x="44" y="7"/>
                </a:cubicBezTo>
                <a:cubicBezTo>
                  <a:pt x="44" y="7"/>
                  <a:pt x="44" y="7"/>
                  <a:pt x="44" y="7"/>
                </a:cubicBezTo>
                <a:cubicBezTo>
                  <a:pt x="44" y="7"/>
                  <a:pt x="44" y="7"/>
                  <a:pt x="44" y="7"/>
                </a:cubicBezTo>
                <a:cubicBezTo>
                  <a:pt x="44" y="7"/>
                  <a:pt x="44" y="7"/>
                  <a:pt x="44" y="7"/>
                </a:cubicBezTo>
                <a:cubicBezTo>
                  <a:pt x="44" y="7"/>
                  <a:pt x="44" y="7"/>
                  <a:pt x="44" y="6"/>
                </a:cubicBezTo>
                <a:cubicBezTo>
                  <a:pt x="44" y="6"/>
                  <a:pt x="44" y="6"/>
                  <a:pt x="44" y="6"/>
                </a:cubicBezTo>
                <a:cubicBezTo>
                  <a:pt x="44" y="6"/>
                  <a:pt x="44" y="6"/>
                  <a:pt x="44" y="5"/>
                </a:cubicBezTo>
                <a:cubicBezTo>
                  <a:pt x="44" y="5"/>
                  <a:pt x="44" y="5"/>
                  <a:pt x="44" y="5"/>
                </a:cubicBezTo>
                <a:cubicBezTo>
                  <a:pt x="44" y="4"/>
                  <a:pt x="44" y="4"/>
                  <a:pt x="45" y="4"/>
                </a:cubicBezTo>
                <a:cubicBezTo>
                  <a:pt x="45" y="4"/>
                  <a:pt x="45" y="4"/>
                  <a:pt x="45" y="4"/>
                </a:cubicBezTo>
                <a:cubicBezTo>
                  <a:pt x="46" y="2"/>
                  <a:pt x="47" y="2"/>
                  <a:pt x="48" y="2"/>
                </a:cubicBezTo>
                <a:cubicBezTo>
                  <a:pt x="48" y="2"/>
                  <a:pt x="48" y="2"/>
                  <a:pt x="48" y="2"/>
                </a:cubicBezTo>
                <a:cubicBezTo>
                  <a:pt x="52" y="2"/>
                  <a:pt x="56" y="5"/>
                  <a:pt x="64" y="8"/>
                </a:cubicBezTo>
                <a:cubicBezTo>
                  <a:pt x="64" y="8"/>
                  <a:pt x="64" y="8"/>
                  <a:pt x="64" y="8"/>
                </a:cubicBezTo>
                <a:cubicBezTo>
                  <a:pt x="71" y="12"/>
                  <a:pt x="81" y="17"/>
                  <a:pt x="92" y="24"/>
                </a:cubicBezTo>
                <a:cubicBezTo>
                  <a:pt x="92" y="24"/>
                  <a:pt x="92" y="24"/>
                  <a:pt x="92" y="24"/>
                </a:cubicBezTo>
                <a:cubicBezTo>
                  <a:pt x="103" y="30"/>
                  <a:pt x="115" y="37"/>
                  <a:pt x="128" y="44"/>
                </a:cubicBezTo>
                <a:cubicBezTo>
                  <a:pt x="128" y="44"/>
                  <a:pt x="128" y="44"/>
                  <a:pt x="128" y="44"/>
                </a:cubicBezTo>
                <a:cubicBezTo>
                  <a:pt x="124" y="42"/>
                  <a:pt x="120" y="39"/>
                  <a:pt x="116" y="37"/>
                </a:cubicBezTo>
                <a:cubicBezTo>
                  <a:pt x="116" y="37"/>
                  <a:pt x="116" y="37"/>
                  <a:pt x="116" y="37"/>
                </a:cubicBezTo>
                <a:cubicBezTo>
                  <a:pt x="89" y="20"/>
                  <a:pt x="72" y="9"/>
                  <a:pt x="70" y="8"/>
                </a:cubicBezTo>
                <a:cubicBezTo>
                  <a:pt x="70" y="8"/>
                  <a:pt x="70" y="8"/>
                  <a:pt x="70" y="8"/>
                </a:cubicBezTo>
                <a:cubicBezTo>
                  <a:pt x="70" y="8"/>
                  <a:pt x="70" y="8"/>
                  <a:pt x="70" y="8"/>
                </a:cubicBezTo>
                <a:cubicBezTo>
                  <a:pt x="70" y="8"/>
                  <a:pt x="70" y="8"/>
                  <a:pt x="70" y="8"/>
                </a:cubicBezTo>
                <a:cubicBezTo>
                  <a:pt x="70" y="8"/>
                  <a:pt x="70" y="8"/>
                  <a:pt x="70" y="8"/>
                </a:cubicBezTo>
                <a:cubicBezTo>
                  <a:pt x="70" y="8"/>
                  <a:pt x="70" y="8"/>
                  <a:pt x="70" y="8"/>
                </a:cubicBezTo>
                <a:cubicBezTo>
                  <a:pt x="70" y="8"/>
                  <a:pt x="70" y="8"/>
                  <a:pt x="70" y="8"/>
                </a:cubicBezTo>
                <a:cubicBezTo>
                  <a:pt x="70" y="8"/>
                  <a:pt x="70" y="8"/>
                  <a:pt x="70" y="8"/>
                </a:cubicBezTo>
                <a:cubicBezTo>
                  <a:pt x="70" y="8"/>
                  <a:pt x="70" y="7"/>
                  <a:pt x="70" y="7"/>
                </a:cubicBezTo>
                <a:cubicBezTo>
                  <a:pt x="70" y="7"/>
                  <a:pt x="70" y="7"/>
                  <a:pt x="70" y="7"/>
                </a:cubicBezTo>
                <a:cubicBezTo>
                  <a:pt x="69" y="7"/>
                  <a:pt x="69" y="7"/>
                  <a:pt x="69" y="6"/>
                </a:cubicBezTo>
                <a:cubicBezTo>
                  <a:pt x="69" y="6"/>
                  <a:pt x="69" y="6"/>
                  <a:pt x="69" y="6"/>
                </a:cubicBezTo>
                <a:cubicBezTo>
                  <a:pt x="69" y="6"/>
                  <a:pt x="69" y="6"/>
                  <a:pt x="69" y="6"/>
                </a:cubicBezTo>
                <a:cubicBezTo>
                  <a:pt x="69" y="6"/>
                  <a:pt x="69" y="6"/>
                  <a:pt x="69" y="6"/>
                </a:cubicBezTo>
                <a:cubicBezTo>
                  <a:pt x="69" y="6"/>
                  <a:pt x="69" y="6"/>
                  <a:pt x="69" y="6"/>
                </a:cubicBezTo>
                <a:cubicBezTo>
                  <a:pt x="69" y="6"/>
                  <a:pt x="69" y="6"/>
                  <a:pt x="69" y="6"/>
                </a:cubicBezTo>
                <a:cubicBezTo>
                  <a:pt x="69" y="6"/>
                  <a:pt x="69" y="6"/>
                  <a:pt x="69" y="6"/>
                </a:cubicBezTo>
                <a:cubicBezTo>
                  <a:pt x="69" y="6"/>
                  <a:pt x="69" y="6"/>
                  <a:pt x="69" y="6"/>
                </a:cubicBezTo>
                <a:cubicBezTo>
                  <a:pt x="69" y="6"/>
                  <a:pt x="69" y="5"/>
                  <a:pt x="69" y="5"/>
                </a:cubicBezTo>
                <a:cubicBezTo>
                  <a:pt x="69" y="5"/>
                  <a:pt x="69" y="5"/>
                  <a:pt x="69" y="5"/>
                </a:cubicBezTo>
                <a:cubicBezTo>
                  <a:pt x="69" y="4"/>
                  <a:pt x="69" y="3"/>
                  <a:pt x="71" y="2"/>
                </a:cubicBezTo>
                <a:cubicBezTo>
                  <a:pt x="71" y="2"/>
                  <a:pt x="71" y="2"/>
                  <a:pt x="71" y="2"/>
                </a:cubicBezTo>
                <a:cubicBezTo>
                  <a:pt x="71" y="1"/>
                  <a:pt x="73" y="1"/>
                  <a:pt x="73" y="1"/>
                </a:cubicBezTo>
                <a:cubicBezTo>
                  <a:pt x="73" y="1"/>
                  <a:pt x="73" y="1"/>
                  <a:pt x="73" y="1"/>
                </a:cubicBezTo>
                <a:cubicBezTo>
                  <a:pt x="75" y="1"/>
                  <a:pt x="76" y="2"/>
                  <a:pt x="79" y="3"/>
                </a:cubicBezTo>
                <a:cubicBezTo>
                  <a:pt x="79" y="3"/>
                  <a:pt x="79" y="3"/>
                  <a:pt x="79" y="3"/>
                </a:cubicBezTo>
                <a:cubicBezTo>
                  <a:pt x="81" y="4"/>
                  <a:pt x="83" y="5"/>
                  <a:pt x="87" y="7"/>
                </a:cubicBezTo>
                <a:cubicBezTo>
                  <a:pt x="87" y="7"/>
                  <a:pt x="87" y="7"/>
                  <a:pt x="87" y="7"/>
                </a:cubicBezTo>
                <a:cubicBezTo>
                  <a:pt x="91" y="9"/>
                  <a:pt x="97" y="12"/>
                  <a:pt x="103" y="16"/>
                </a:cubicBezTo>
                <a:cubicBezTo>
                  <a:pt x="103" y="16"/>
                  <a:pt x="103" y="16"/>
                  <a:pt x="103" y="16"/>
                </a:cubicBezTo>
                <a:cubicBezTo>
                  <a:pt x="100" y="14"/>
                  <a:pt x="98" y="12"/>
                  <a:pt x="97" y="11"/>
                </a:cubicBezTo>
                <a:cubicBezTo>
                  <a:pt x="97" y="11"/>
                  <a:pt x="97" y="11"/>
                  <a:pt x="97" y="11"/>
                </a:cubicBezTo>
                <a:cubicBezTo>
                  <a:pt x="96" y="10"/>
                  <a:pt x="96" y="10"/>
                  <a:pt x="95" y="7"/>
                </a:cubicBezTo>
                <a:cubicBezTo>
                  <a:pt x="95" y="7"/>
                  <a:pt x="95" y="7"/>
                  <a:pt x="95" y="7"/>
                </a:cubicBezTo>
                <a:cubicBezTo>
                  <a:pt x="95" y="7"/>
                  <a:pt x="95" y="6"/>
                  <a:pt x="96" y="4"/>
                </a:cubicBezTo>
                <a:cubicBezTo>
                  <a:pt x="96" y="4"/>
                  <a:pt x="96" y="4"/>
                  <a:pt x="96" y="4"/>
                </a:cubicBezTo>
                <a:cubicBezTo>
                  <a:pt x="98" y="3"/>
                  <a:pt x="99" y="3"/>
                  <a:pt x="101" y="4"/>
                </a:cubicBezTo>
                <a:cubicBezTo>
                  <a:pt x="101" y="4"/>
                  <a:pt x="101" y="4"/>
                  <a:pt x="101" y="4"/>
                </a:cubicBezTo>
                <a:cubicBezTo>
                  <a:pt x="101" y="4"/>
                  <a:pt x="162" y="38"/>
                  <a:pt x="225" y="74"/>
                </a:cubicBezTo>
                <a:cubicBezTo>
                  <a:pt x="225" y="74"/>
                  <a:pt x="225" y="74"/>
                  <a:pt x="225" y="74"/>
                </a:cubicBezTo>
                <a:cubicBezTo>
                  <a:pt x="227" y="74"/>
                  <a:pt x="228" y="75"/>
                  <a:pt x="229" y="76"/>
                </a:cubicBezTo>
                <a:cubicBezTo>
                  <a:pt x="229" y="76"/>
                  <a:pt x="229" y="76"/>
                  <a:pt x="229" y="76"/>
                </a:cubicBezTo>
                <a:cubicBezTo>
                  <a:pt x="123" y="10"/>
                  <a:pt x="123" y="10"/>
                  <a:pt x="123" y="10"/>
                </a:cubicBezTo>
                <a:cubicBezTo>
                  <a:pt x="122" y="9"/>
                  <a:pt x="121" y="7"/>
                  <a:pt x="122" y="5"/>
                </a:cubicBezTo>
                <a:cubicBezTo>
                  <a:pt x="122" y="5"/>
                  <a:pt x="122" y="5"/>
                  <a:pt x="122" y="5"/>
                </a:cubicBezTo>
                <a:cubicBezTo>
                  <a:pt x="123" y="3"/>
                  <a:pt x="125" y="3"/>
                  <a:pt x="126" y="3"/>
                </a:cubicBezTo>
                <a:cubicBezTo>
                  <a:pt x="126" y="3"/>
                  <a:pt x="126" y="3"/>
                  <a:pt x="126" y="3"/>
                </a:cubicBezTo>
                <a:cubicBezTo>
                  <a:pt x="127" y="3"/>
                  <a:pt x="127" y="3"/>
                  <a:pt x="128" y="3"/>
                </a:cubicBezTo>
                <a:cubicBezTo>
                  <a:pt x="128" y="3"/>
                  <a:pt x="128" y="3"/>
                  <a:pt x="128" y="3"/>
                </a:cubicBezTo>
                <a:cubicBezTo>
                  <a:pt x="128" y="4"/>
                  <a:pt x="129" y="4"/>
                  <a:pt x="130" y="4"/>
                </a:cubicBezTo>
                <a:cubicBezTo>
                  <a:pt x="130" y="4"/>
                  <a:pt x="130" y="4"/>
                  <a:pt x="130" y="4"/>
                </a:cubicBezTo>
                <a:cubicBezTo>
                  <a:pt x="131" y="5"/>
                  <a:pt x="133" y="6"/>
                  <a:pt x="136" y="8"/>
                </a:cubicBezTo>
                <a:cubicBezTo>
                  <a:pt x="136" y="8"/>
                  <a:pt x="136" y="8"/>
                  <a:pt x="136" y="8"/>
                </a:cubicBezTo>
                <a:cubicBezTo>
                  <a:pt x="141" y="10"/>
                  <a:pt x="147" y="14"/>
                  <a:pt x="156" y="19"/>
                </a:cubicBezTo>
                <a:cubicBezTo>
                  <a:pt x="156" y="19"/>
                  <a:pt x="156" y="19"/>
                  <a:pt x="156" y="19"/>
                </a:cubicBezTo>
                <a:cubicBezTo>
                  <a:pt x="161" y="22"/>
                  <a:pt x="166" y="25"/>
                  <a:pt x="172" y="29"/>
                </a:cubicBezTo>
                <a:cubicBezTo>
                  <a:pt x="172" y="29"/>
                  <a:pt x="172" y="29"/>
                  <a:pt x="172" y="29"/>
                </a:cubicBezTo>
                <a:cubicBezTo>
                  <a:pt x="157" y="20"/>
                  <a:pt x="147" y="13"/>
                  <a:pt x="144" y="11"/>
                </a:cubicBezTo>
                <a:cubicBezTo>
                  <a:pt x="144" y="11"/>
                  <a:pt x="144" y="11"/>
                  <a:pt x="144" y="11"/>
                </a:cubicBezTo>
                <a:cubicBezTo>
                  <a:pt x="143" y="10"/>
                  <a:pt x="143" y="10"/>
                  <a:pt x="142" y="9"/>
                </a:cubicBezTo>
                <a:cubicBezTo>
                  <a:pt x="142" y="9"/>
                  <a:pt x="142" y="9"/>
                  <a:pt x="142" y="9"/>
                </a:cubicBezTo>
                <a:cubicBezTo>
                  <a:pt x="142" y="9"/>
                  <a:pt x="142" y="9"/>
                  <a:pt x="142" y="7"/>
                </a:cubicBezTo>
                <a:cubicBezTo>
                  <a:pt x="142" y="7"/>
                  <a:pt x="142" y="7"/>
                  <a:pt x="142" y="7"/>
                </a:cubicBezTo>
                <a:cubicBezTo>
                  <a:pt x="142" y="7"/>
                  <a:pt x="142" y="7"/>
                  <a:pt x="142" y="7"/>
                </a:cubicBezTo>
                <a:cubicBezTo>
                  <a:pt x="142" y="7"/>
                  <a:pt x="142" y="7"/>
                  <a:pt x="142" y="7"/>
                </a:cubicBezTo>
                <a:cubicBezTo>
                  <a:pt x="142" y="7"/>
                  <a:pt x="142" y="7"/>
                  <a:pt x="142" y="7"/>
                </a:cubicBezTo>
                <a:cubicBezTo>
                  <a:pt x="142" y="7"/>
                  <a:pt x="142" y="7"/>
                  <a:pt x="142" y="7"/>
                </a:cubicBezTo>
                <a:cubicBezTo>
                  <a:pt x="142" y="7"/>
                  <a:pt x="142" y="7"/>
                  <a:pt x="142" y="7"/>
                </a:cubicBezTo>
                <a:cubicBezTo>
                  <a:pt x="142" y="7"/>
                  <a:pt x="141" y="6"/>
                  <a:pt x="142" y="5"/>
                </a:cubicBezTo>
                <a:cubicBezTo>
                  <a:pt x="142" y="5"/>
                  <a:pt x="142" y="5"/>
                  <a:pt x="142" y="5"/>
                </a:cubicBezTo>
                <a:cubicBezTo>
                  <a:pt x="142" y="4"/>
                  <a:pt x="143" y="3"/>
                  <a:pt x="144" y="3"/>
                </a:cubicBezTo>
                <a:cubicBezTo>
                  <a:pt x="144" y="3"/>
                  <a:pt x="144" y="3"/>
                  <a:pt x="144" y="3"/>
                </a:cubicBezTo>
                <a:cubicBezTo>
                  <a:pt x="146" y="3"/>
                  <a:pt x="146" y="3"/>
                  <a:pt x="146" y="3"/>
                </a:cubicBezTo>
                <a:cubicBezTo>
                  <a:pt x="146" y="3"/>
                  <a:pt x="146" y="3"/>
                  <a:pt x="146" y="3"/>
                </a:cubicBezTo>
                <a:cubicBezTo>
                  <a:pt x="147" y="3"/>
                  <a:pt x="147" y="3"/>
                  <a:pt x="147" y="3"/>
                </a:cubicBezTo>
                <a:cubicBezTo>
                  <a:pt x="147" y="4"/>
                  <a:pt x="185" y="25"/>
                  <a:pt x="228" y="49"/>
                </a:cubicBezTo>
                <a:cubicBezTo>
                  <a:pt x="228" y="49"/>
                  <a:pt x="228" y="49"/>
                  <a:pt x="228" y="49"/>
                </a:cubicBezTo>
                <a:cubicBezTo>
                  <a:pt x="254" y="64"/>
                  <a:pt x="283" y="80"/>
                  <a:pt x="307" y="93"/>
                </a:cubicBezTo>
                <a:cubicBezTo>
                  <a:pt x="307" y="93"/>
                  <a:pt x="307" y="93"/>
                  <a:pt x="307" y="93"/>
                </a:cubicBezTo>
                <a:cubicBezTo>
                  <a:pt x="293" y="84"/>
                  <a:pt x="278" y="75"/>
                  <a:pt x="262" y="65"/>
                </a:cubicBezTo>
                <a:cubicBezTo>
                  <a:pt x="262" y="65"/>
                  <a:pt x="262" y="65"/>
                  <a:pt x="262" y="65"/>
                </a:cubicBezTo>
                <a:cubicBezTo>
                  <a:pt x="216" y="36"/>
                  <a:pt x="170" y="7"/>
                  <a:pt x="170" y="7"/>
                </a:cubicBezTo>
                <a:cubicBezTo>
                  <a:pt x="170" y="7"/>
                  <a:pt x="170" y="7"/>
                  <a:pt x="170" y="7"/>
                </a:cubicBezTo>
                <a:cubicBezTo>
                  <a:pt x="170" y="7"/>
                  <a:pt x="169" y="7"/>
                  <a:pt x="169" y="7"/>
                </a:cubicBezTo>
                <a:cubicBezTo>
                  <a:pt x="169" y="7"/>
                  <a:pt x="169" y="7"/>
                  <a:pt x="169" y="7"/>
                </a:cubicBezTo>
                <a:cubicBezTo>
                  <a:pt x="169" y="7"/>
                  <a:pt x="169" y="7"/>
                  <a:pt x="169" y="7"/>
                </a:cubicBezTo>
                <a:cubicBezTo>
                  <a:pt x="169" y="7"/>
                  <a:pt x="169" y="7"/>
                  <a:pt x="169" y="7"/>
                </a:cubicBezTo>
                <a:cubicBezTo>
                  <a:pt x="169" y="7"/>
                  <a:pt x="169" y="7"/>
                  <a:pt x="169" y="7"/>
                </a:cubicBezTo>
                <a:cubicBezTo>
                  <a:pt x="169" y="7"/>
                  <a:pt x="169" y="7"/>
                  <a:pt x="169" y="7"/>
                </a:cubicBezTo>
                <a:cubicBezTo>
                  <a:pt x="169" y="7"/>
                  <a:pt x="169" y="7"/>
                  <a:pt x="169" y="7"/>
                </a:cubicBezTo>
                <a:cubicBezTo>
                  <a:pt x="169" y="7"/>
                  <a:pt x="169" y="7"/>
                  <a:pt x="169" y="7"/>
                </a:cubicBezTo>
                <a:cubicBezTo>
                  <a:pt x="169" y="6"/>
                  <a:pt x="169" y="6"/>
                  <a:pt x="169" y="6"/>
                </a:cubicBezTo>
                <a:cubicBezTo>
                  <a:pt x="169" y="6"/>
                  <a:pt x="169" y="6"/>
                  <a:pt x="169" y="6"/>
                </a:cubicBezTo>
                <a:cubicBezTo>
                  <a:pt x="169" y="6"/>
                  <a:pt x="169" y="6"/>
                  <a:pt x="169" y="6"/>
                </a:cubicBezTo>
                <a:cubicBezTo>
                  <a:pt x="169" y="6"/>
                  <a:pt x="169" y="6"/>
                  <a:pt x="169" y="6"/>
                </a:cubicBezTo>
                <a:cubicBezTo>
                  <a:pt x="169" y="6"/>
                  <a:pt x="169" y="6"/>
                  <a:pt x="169" y="6"/>
                </a:cubicBezTo>
                <a:cubicBezTo>
                  <a:pt x="168" y="6"/>
                  <a:pt x="168" y="6"/>
                  <a:pt x="168" y="5"/>
                </a:cubicBezTo>
                <a:cubicBezTo>
                  <a:pt x="168" y="5"/>
                  <a:pt x="168" y="5"/>
                  <a:pt x="168" y="5"/>
                </a:cubicBezTo>
                <a:cubicBezTo>
                  <a:pt x="168" y="5"/>
                  <a:pt x="168" y="4"/>
                  <a:pt x="168" y="4"/>
                </a:cubicBezTo>
                <a:cubicBezTo>
                  <a:pt x="168" y="4"/>
                  <a:pt x="168" y="4"/>
                  <a:pt x="168" y="4"/>
                </a:cubicBezTo>
                <a:cubicBezTo>
                  <a:pt x="168" y="4"/>
                  <a:pt x="168" y="4"/>
                  <a:pt x="168" y="4"/>
                </a:cubicBezTo>
                <a:cubicBezTo>
                  <a:pt x="168" y="4"/>
                  <a:pt x="168" y="4"/>
                  <a:pt x="168" y="4"/>
                </a:cubicBezTo>
                <a:cubicBezTo>
                  <a:pt x="168" y="4"/>
                  <a:pt x="168" y="4"/>
                  <a:pt x="168" y="4"/>
                </a:cubicBezTo>
                <a:cubicBezTo>
                  <a:pt x="168" y="4"/>
                  <a:pt x="168" y="4"/>
                  <a:pt x="168" y="4"/>
                </a:cubicBezTo>
                <a:cubicBezTo>
                  <a:pt x="168" y="4"/>
                  <a:pt x="168" y="4"/>
                  <a:pt x="168" y="4"/>
                </a:cubicBezTo>
                <a:cubicBezTo>
                  <a:pt x="168" y="4"/>
                  <a:pt x="168" y="4"/>
                  <a:pt x="168" y="4"/>
                </a:cubicBezTo>
                <a:cubicBezTo>
                  <a:pt x="168" y="4"/>
                  <a:pt x="168" y="4"/>
                  <a:pt x="168" y="4"/>
                </a:cubicBezTo>
                <a:cubicBezTo>
                  <a:pt x="168" y="4"/>
                  <a:pt x="168" y="4"/>
                  <a:pt x="168" y="4"/>
                </a:cubicBezTo>
                <a:cubicBezTo>
                  <a:pt x="168" y="4"/>
                  <a:pt x="168" y="4"/>
                  <a:pt x="168" y="4"/>
                </a:cubicBezTo>
                <a:cubicBezTo>
                  <a:pt x="168" y="3"/>
                  <a:pt x="168" y="2"/>
                  <a:pt x="169" y="2"/>
                </a:cubicBezTo>
                <a:cubicBezTo>
                  <a:pt x="169" y="2"/>
                  <a:pt x="169" y="2"/>
                  <a:pt x="169" y="2"/>
                </a:cubicBezTo>
                <a:cubicBezTo>
                  <a:pt x="170" y="1"/>
                  <a:pt x="171" y="0"/>
                  <a:pt x="172" y="0"/>
                </a:cubicBezTo>
                <a:cubicBezTo>
                  <a:pt x="172" y="0"/>
                  <a:pt x="172" y="0"/>
                  <a:pt x="172" y="0"/>
                </a:cubicBezTo>
                <a:cubicBezTo>
                  <a:pt x="172" y="0"/>
                  <a:pt x="172" y="0"/>
                  <a:pt x="173" y="1"/>
                </a:cubicBezTo>
                <a:cubicBezTo>
                  <a:pt x="173" y="1"/>
                  <a:pt x="173" y="1"/>
                  <a:pt x="173" y="1"/>
                </a:cubicBezTo>
                <a:cubicBezTo>
                  <a:pt x="173" y="1"/>
                  <a:pt x="173" y="1"/>
                  <a:pt x="173" y="1"/>
                </a:cubicBezTo>
                <a:cubicBezTo>
                  <a:pt x="173" y="1"/>
                  <a:pt x="173" y="1"/>
                  <a:pt x="173" y="1"/>
                </a:cubicBezTo>
                <a:cubicBezTo>
                  <a:pt x="173" y="1"/>
                  <a:pt x="173" y="1"/>
                  <a:pt x="173" y="1"/>
                </a:cubicBezTo>
                <a:cubicBezTo>
                  <a:pt x="173" y="1"/>
                  <a:pt x="173" y="1"/>
                  <a:pt x="173" y="1"/>
                </a:cubicBezTo>
                <a:cubicBezTo>
                  <a:pt x="173" y="1"/>
                  <a:pt x="173" y="1"/>
                  <a:pt x="173" y="1"/>
                </a:cubicBezTo>
                <a:cubicBezTo>
                  <a:pt x="173" y="1"/>
                  <a:pt x="173" y="1"/>
                  <a:pt x="173" y="1"/>
                </a:cubicBezTo>
                <a:cubicBezTo>
                  <a:pt x="173" y="1"/>
                  <a:pt x="173" y="1"/>
                  <a:pt x="174" y="1"/>
                </a:cubicBezTo>
                <a:cubicBezTo>
                  <a:pt x="174" y="1"/>
                  <a:pt x="174" y="1"/>
                  <a:pt x="174" y="1"/>
                </a:cubicBezTo>
                <a:cubicBezTo>
                  <a:pt x="174" y="1"/>
                  <a:pt x="174" y="1"/>
                  <a:pt x="174" y="1"/>
                </a:cubicBezTo>
                <a:cubicBezTo>
                  <a:pt x="174" y="1"/>
                  <a:pt x="174" y="1"/>
                  <a:pt x="174" y="1"/>
                </a:cubicBezTo>
                <a:cubicBezTo>
                  <a:pt x="175" y="1"/>
                  <a:pt x="175" y="2"/>
                  <a:pt x="176" y="2"/>
                </a:cubicBezTo>
                <a:cubicBezTo>
                  <a:pt x="176" y="2"/>
                  <a:pt x="176" y="2"/>
                  <a:pt x="176" y="2"/>
                </a:cubicBezTo>
                <a:cubicBezTo>
                  <a:pt x="177" y="3"/>
                  <a:pt x="179" y="4"/>
                  <a:pt x="182" y="5"/>
                </a:cubicBezTo>
                <a:cubicBezTo>
                  <a:pt x="182" y="5"/>
                  <a:pt x="182" y="5"/>
                  <a:pt x="182" y="5"/>
                </a:cubicBezTo>
                <a:cubicBezTo>
                  <a:pt x="187" y="8"/>
                  <a:pt x="194" y="12"/>
                  <a:pt x="203" y="17"/>
                </a:cubicBezTo>
                <a:cubicBezTo>
                  <a:pt x="203" y="17"/>
                  <a:pt x="203" y="17"/>
                  <a:pt x="203" y="17"/>
                </a:cubicBezTo>
                <a:cubicBezTo>
                  <a:pt x="218" y="25"/>
                  <a:pt x="237" y="35"/>
                  <a:pt x="257" y="46"/>
                </a:cubicBezTo>
                <a:cubicBezTo>
                  <a:pt x="257" y="46"/>
                  <a:pt x="257" y="46"/>
                  <a:pt x="257" y="46"/>
                </a:cubicBezTo>
                <a:cubicBezTo>
                  <a:pt x="225" y="27"/>
                  <a:pt x="199" y="10"/>
                  <a:pt x="199" y="10"/>
                </a:cubicBezTo>
                <a:cubicBezTo>
                  <a:pt x="199" y="10"/>
                  <a:pt x="199" y="10"/>
                  <a:pt x="199" y="10"/>
                </a:cubicBezTo>
                <a:cubicBezTo>
                  <a:pt x="197" y="9"/>
                  <a:pt x="196" y="7"/>
                  <a:pt x="197" y="5"/>
                </a:cubicBezTo>
                <a:cubicBezTo>
                  <a:pt x="197" y="5"/>
                  <a:pt x="197" y="5"/>
                  <a:pt x="197" y="5"/>
                </a:cubicBezTo>
                <a:cubicBezTo>
                  <a:pt x="198" y="4"/>
                  <a:pt x="201" y="3"/>
                  <a:pt x="202" y="4"/>
                </a:cubicBezTo>
                <a:cubicBezTo>
                  <a:pt x="202" y="4"/>
                  <a:pt x="202" y="4"/>
                  <a:pt x="202" y="4"/>
                </a:cubicBezTo>
                <a:cubicBezTo>
                  <a:pt x="295" y="51"/>
                  <a:pt x="295" y="51"/>
                  <a:pt x="295" y="51"/>
                </a:cubicBezTo>
                <a:cubicBezTo>
                  <a:pt x="293" y="50"/>
                  <a:pt x="292" y="49"/>
                  <a:pt x="290" y="48"/>
                </a:cubicBezTo>
                <a:cubicBezTo>
                  <a:pt x="290" y="48"/>
                  <a:pt x="290" y="48"/>
                  <a:pt x="290" y="48"/>
                </a:cubicBezTo>
                <a:cubicBezTo>
                  <a:pt x="258" y="29"/>
                  <a:pt x="227" y="10"/>
                  <a:pt x="227" y="10"/>
                </a:cubicBezTo>
                <a:cubicBezTo>
                  <a:pt x="227" y="10"/>
                  <a:pt x="227" y="10"/>
                  <a:pt x="227" y="10"/>
                </a:cubicBezTo>
                <a:cubicBezTo>
                  <a:pt x="225" y="9"/>
                  <a:pt x="225" y="7"/>
                  <a:pt x="226" y="5"/>
                </a:cubicBezTo>
                <a:cubicBezTo>
                  <a:pt x="226" y="5"/>
                  <a:pt x="226" y="5"/>
                  <a:pt x="226" y="5"/>
                </a:cubicBezTo>
                <a:cubicBezTo>
                  <a:pt x="227" y="4"/>
                  <a:pt x="229" y="3"/>
                  <a:pt x="231" y="4"/>
                </a:cubicBezTo>
                <a:cubicBezTo>
                  <a:pt x="231" y="4"/>
                  <a:pt x="231" y="4"/>
                  <a:pt x="231" y="4"/>
                </a:cubicBezTo>
                <a:cubicBezTo>
                  <a:pt x="265" y="22"/>
                  <a:pt x="265" y="22"/>
                  <a:pt x="265" y="22"/>
                </a:cubicBezTo>
                <a:cubicBezTo>
                  <a:pt x="245" y="10"/>
                  <a:pt x="245" y="10"/>
                  <a:pt x="245" y="10"/>
                </a:cubicBezTo>
                <a:cubicBezTo>
                  <a:pt x="243" y="9"/>
                  <a:pt x="243" y="6"/>
                  <a:pt x="244" y="5"/>
                </a:cubicBezTo>
                <a:cubicBezTo>
                  <a:pt x="244" y="5"/>
                  <a:pt x="244" y="5"/>
                  <a:pt x="244" y="5"/>
                </a:cubicBezTo>
                <a:cubicBezTo>
                  <a:pt x="245" y="3"/>
                  <a:pt x="247" y="2"/>
                  <a:pt x="249" y="3"/>
                </a:cubicBezTo>
                <a:cubicBezTo>
                  <a:pt x="249" y="3"/>
                  <a:pt x="249" y="3"/>
                  <a:pt x="249" y="3"/>
                </a:cubicBezTo>
                <a:cubicBezTo>
                  <a:pt x="249" y="3"/>
                  <a:pt x="272" y="14"/>
                  <a:pt x="297" y="25"/>
                </a:cubicBezTo>
                <a:cubicBezTo>
                  <a:pt x="297" y="25"/>
                  <a:pt x="297" y="25"/>
                  <a:pt x="297" y="25"/>
                </a:cubicBezTo>
                <a:cubicBezTo>
                  <a:pt x="305" y="29"/>
                  <a:pt x="313" y="33"/>
                  <a:pt x="320" y="36"/>
                </a:cubicBezTo>
                <a:cubicBezTo>
                  <a:pt x="320" y="36"/>
                  <a:pt x="320" y="36"/>
                  <a:pt x="320" y="36"/>
                </a:cubicBezTo>
                <a:cubicBezTo>
                  <a:pt x="317" y="34"/>
                  <a:pt x="314" y="33"/>
                  <a:pt x="311" y="31"/>
                </a:cubicBezTo>
                <a:cubicBezTo>
                  <a:pt x="311" y="31"/>
                  <a:pt x="311" y="31"/>
                  <a:pt x="311" y="31"/>
                </a:cubicBezTo>
                <a:cubicBezTo>
                  <a:pt x="292" y="19"/>
                  <a:pt x="272" y="7"/>
                  <a:pt x="272" y="7"/>
                </a:cubicBezTo>
                <a:cubicBezTo>
                  <a:pt x="272" y="7"/>
                  <a:pt x="272" y="7"/>
                  <a:pt x="272" y="7"/>
                </a:cubicBezTo>
                <a:cubicBezTo>
                  <a:pt x="270" y="6"/>
                  <a:pt x="269" y="4"/>
                  <a:pt x="270" y="2"/>
                </a:cubicBezTo>
                <a:cubicBezTo>
                  <a:pt x="270" y="2"/>
                  <a:pt x="270" y="2"/>
                  <a:pt x="270" y="2"/>
                </a:cubicBezTo>
                <a:cubicBezTo>
                  <a:pt x="271" y="0"/>
                  <a:pt x="273" y="0"/>
                  <a:pt x="275" y="1"/>
                </a:cubicBezTo>
                <a:cubicBezTo>
                  <a:pt x="275" y="1"/>
                  <a:pt x="275" y="1"/>
                  <a:pt x="275" y="1"/>
                </a:cubicBezTo>
                <a:cubicBezTo>
                  <a:pt x="275" y="1"/>
                  <a:pt x="296" y="10"/>
                  <a:pt x="317" y="20"/>
                </a:cubicBezTo>
                <a:cubicBezTo>
                  <a:pt x="317" y="20"/>
                  <a:pt x="317" y="20"/>
                  <a:pt x="317" y="20"/>
                </a:cubicBezTo>
                <a:cubicBezTo>
                  <a:pt x="298" y="8"/>
                  <a:pt x="298" y="8"/>
                  <a:pt x="298" y="8"/>
                </a:cubicBezTo>
                <a:cubicBezTo>
                  <a:pt x="297" y="7"/>
                  <a:pt x="296" y="6"/>
                  <a:pt x="296" y="5"/>
                </a:cubicBezTo>
                <a:cubicBezTo>
                  <a:pt x="296" y="5"/>
                  <a:pt x="296" y="5"/>
                  <a:pt x="296" y="5"/>
                </a:cubicBezTo>
                <a:cubicBezTo>
                  <a:pt x="296" y="5"/>
                  <a:pt x="296" y="5"/>
                  <a:pt x="296" y="5"/>
                </a:cubicBezTo>
                <a:cubicBezTo>
                  <a:pt x="296" y="4"/>
                  <a:pt x="297" y="3"/>
                  <a:pt x="297" y="2"/>
                </a:cubicBezTo>
                <a:cubicBezTo>
                  <a:pt x="297" y="2"/>
                  <a:pt x="297" y="2"/>
                  <a:pt x="297" y="2"/>
                </a:cubicBezTo>
                <a:cubicBezTo>
                  <a:pt x="298" y="1"/>
                  <a:pt x="299" y="1"/>
                  <a:pt x="300" y="1"/>
                </a:cubicBezTo>
                <a:cubicBezTo>
                  <a:pt x="300" y="1"/>
                  <a:pt x="300" y="1"/>
                  <a:pt x="300" y="1"/>
                </a:cubicBezTo>
                <a:cubicBezTo>
                  <a:pt x="302" y="1"/>
                  <a:pt x="301" y="1"/>
                  <a:pt x="302" y="1"/>
                </a:cubicBezTo>
                <a:cubicBezTo>
                  <a:pt x="302" y="1"/>
                  <a:pt x="302" y="1"/>
                  <a:pt x="302" y="1"/>
                </a:cubicBezTo>
                <a:cubicBezTo>
                  <a:pt x="302" y="1"/>
                  <a:pt x="302" y="1"/>
                  <a:pt x="302" y="1"/>
                </a:cubicBezTo>
                <a:cubicBezTo>
                  <a:pt x="302" y="1"/>
                  <a:pt x="302" y="1"/>
                  <a:pt x="302" y="1"/>
                </a:cubicBezTo>
                <a:cubicBezTo>
                  <a:pt x="302" y="1"/>
                  <a:pt x="303" y="2"/>
                  <a:pt x="304" y="2"/>
                </a:cubicBezTo>
                <a:cubicBezTo>
                  <a:pt x="304" y="2"/>
                  <a:pt x="304" y="2"/>
                  <a:pt x="304" y="2"/>
                </a:cubicBezTo>
                <a:cubicBezTo>
                  <a:pt x="305" y="2"/>
                  <a:pt x="307" y="3"/>
                  <a:pt x="309" y="4"/>
                </a:cubicBezTo>
                <a:cubicBezTo>
                  <a:pt x="309" y="4"/>
                  <a:pt x="309" y="4"/>
                  <a:pt x="309" y="4"/>
                </a:cubicBezTo>
                <a:cubicBezTo>
                  <a:pt x="313" y="5"/>
                  <a:pt x="318" y="7"/>
                  <a:pt x="323" y="9"/>
                </a:cubicBezTo>
                <a:cubicBezTo>
                  <a:pt x="323" y="9"/>
                  <a:pt x="323" y="9"/>
                  <a:pt x="323" y="9"/>
                </a:cubicBezTo>
                <a:cubicBezTo>
                  <a:pt x="322" y="9"/>
                  <a:pt x="321" y="8"/>
                  <a:pt x="321" y="8"/>
                </a:cubicBezTo>
                <a:cubicBezTo>
                  <a:pt x="321" y="8"/>
                  <a:pt x="321" y="8"/>
                  <a:pt x="321" y="8"/>
                </a:cubicBezTo>
                <a:cubicBezTo>
                  <a:pt x="320" y="8"/>
                  <a:pt x="320" y="7"/>
                  <a:pt x="320" y="6"/>
                </a:cubicBezTo>
                <a:cubicBezTo>
                  <a:pt x="320" y="6"/>
                  <a:pt x="320" y="6"/>
                  <a:pt x="320" y="6"/>
                </a:cubicBezTo>
                <a:cubicBezTo>
                  <a:pt x="319" y="5"/>
                  <a:pt x="319" y="4"/>
                  <a:pt x="320" y="3"/>
                </a:cubicBezTo>
                <a:cubicBezTo>
                  <a:pt x="320" y="3"/>
                  <a:pt x="320" y="3"/>
                  <a:pt x="320" y="3"/>
                </a:cubicBezTo>
                <a:cubicBezTo>
                  <a:pt x="321" y="2"/>
                  <a:pt x="322" y="2"/>
                  <a:pt x="322" y="1"/>
                </a:cubicBezTo>
                <a:cubicBezTo>
                  <a:pt x="322" y="1"/>
                  <a:pt x="322" y="1"/>
                  <a:pt x="322" y="1"/>
                </a:cubicBezTo>
                <a:cubicBezTo>
                  <a:pt x="323" y="1"/>
                  <a:pt x="323" y="1"/>
                  <a:pt x="323" y="1"/>
                </a:cubicBezTo>
                <a:cubicBezTo>
                  <a:pt x="323" y="1"/>
                  <a:pt x="323" y="1"/>
                  <a:pt x="323" y="1"/>
                </a:cubicBezTo>
                <a:cubicBezTo>
                  <a:pt x="324" y="1"/>
                  <a:pt x="324" y="1"/>
                  <a:pt x="325" y="1"/>
                </a:cubicBezTo>
                <a:cubicBezTo>
                  <a:pt x="325" y="1"/>
                  <a:pt x="325" y="1"/>
                  <a:pt x="325" y="1"/>
                </a:cubicBezTo>
                <a:cubicBezTo>
                  <a:pt x="330" y="1"/>
                  <a:pt x="344" y="3"/>
                  <a:pt x="352" y="4"/>
                </a:cubicBezTo>
                <a:cubicBezTo>
                  <a:pt x="352" y="4"/>
                  <a:pt x="352" y="4"/>
                  <a:pt x="352" y="4"/>
                </a:cubicBezTo>
                <a:cubicBezTo>
                  <a:pt x="354" y="3"/>
                  <a:pt x="356" y="2"/>
                  <a:pt x="357" y="3"/>
                </a:cubicBezTo>
                <a:cubicBezTo>
                  <a:pt x="357" y="3"/>
                  <a:pt x="357" y="3"/>
                  <a:pt x="357" y="3"/>
                </a:cubicBezTo>
                <a:cubicBezTo>
                  <a:pt x="360" y="5"/>
                  <a:pt x="360" y="5"/>
                  <a:pt x="360" y="5"/>
                </a:cubicBezTo>
                <a:cubicBezTo>
                  <a:pt x="361" y="6"/>
                  <a:pt x="362" y="8"/>
                  <a:pt x="361" y="9"/>
                </a:cubicBezTo>
                <a:cubicBezTo>
                  <a:pt x="361" y="9"/>
                  <a:pt x="361" y="9"/>
                  <a:pt x="361" y="9"/>
                </a:cubicBezTo>
                <a:cubicBezTo>
                  <a:pt x="361" y="11"/>
                  <a:pt x="359" y="12"/>
                  <a:pt x="357" y="12"/>
                </a:cubicBezTo>
                <a:cubicBezTo>
                  <a:pt x="357" y="12"/>
                  <a:pt x="357" y="12"/>
                  <a:pt x="357" y="12"/>
                </a:cubicBezTo>
                <a:cubicBezTo>
                  <a:pt x="357" y="12"/>
                  <a:pt x="351" y="11"/>
                  <a:pt x="343" y="10"/>
                </a:cubicBezTo>
                <a:cubicBezTo>
                  <a:pt x="343" y="10"/>
                  <a:pt x="343" y="10"/>
                  <a:pt x="343" y="10"/>
                </a:cubicBezTo>
                <a:cubicBezTo>
                  <a:pt x="342" y="10"/>
                  <a:pt x="340" y="10"/>
                  <a:pt x="338" y="10"/>
                </a:cubicBezTo>
                <a:cubicBezTo>
                  <a:pt x="338" y="10"/>
                  <a:pt x="338" y="10"/>
                  <a:pt x="338" y="10"/>
                </a:cubicBezTo>
                <a:cubicBezTo>
                  <a:pt x="345" y="14"/>
                  <a:pt x="352" y="18"/>
                  <a:pt x="356" y="21"/>
                </a:cubicBezTo>
                <a:cubicBezTo>
                  <a:pt x="356" y="21"/>
                  <a:pt x="356" y="21"/>
                  <a:pt x="356" y="21"/>
                </a:cubicBezTo>
                <a:cubicBezTo>
                  <a:pt x="357" y="21"/>
                  <a:pt x="357" y="22"/>
                  <a:pt x="358" y="23"/>
                </a:cubicBezTo>
                <a:cubicBezTo>
                  <a:pt x="358" y="23"/>
                  <a:pt x="358" y="23"/>
                  <a:pt x="358" y="23"/>
                </a:cubicBezTo>
                <a:cubicBezTo>
                  <a:pt x="359" y="23"/>
                  <a:pt x="359" y="23"/>
                  <a:pt x="359" y="25"/>
                </a:cubicBezTo>
                <a:cubicBezTo>
                  <a:pt x="359" y="25"/>
                  <a:pt x="359" y="25"/>
                  <a:pt x="359" y="25"/>
                </a:cubicBezTo>
                <a:cubicBezTo>
                  <a:pt x="359" y="25"/>
                  <a:pt x="360" y="26"/>
                  <a:pt x="359" y="27"/>
                </a:cubicBezTo>
                <a:cubicBezTo>
                  <a:pt x="359" y="27"/>
                  <a:pt x="359" y="27"/>
                  <a:pt x="359" y="27"/>
                </a:cubicBezTo>
                <a:cubicBezTo>
                  <a:pt x="358" y="28"/>
                  <a:pt x="357" y="29"/>
                  <a:pt x="356" y="29"/>
                </a:cubicBezTo>
                <a:cubicBezTo>
                  <a:pt x="356" y="29"/>
                  <a:pt x="356" y="29"/>
                  <a:pt x="356" y="29"/>
                </a:cubicBezTo>
                <a:cubicBezTo>
                  <a:pt x="356" y="29"/>
                  <a:pt x="356" y="29"/>
                  <a:pt x="356" y="29"/>
                </a:cubicBezTo>
                <a:cubicBezTo>
                  <a:pt x="356" y="29"/>
                  <a:pt x="356" y="29"/>
                  <a:pt x="356" y="29"/>
                </a:cubicBezTo>
                <a:cubicBezTo>
                  <a:pt x="356" y="29"/>
                  <a:pt x="356" y="29"/>
                  <a:pt x="356" y="29"/>
                </a:cubicBezTo>
                <a:cubicBezTo>
                  <a:pt x="356" y="29"/>
                  <a:pt x="356" y="29"/>
                  <a:pt x="355" y="29"/>
                </a:cubicBezTo>
                <a:cubicBezTo>
                  <a:pt x="355" y="29"/>
                  <a:pt x="355" y="29"/>
                  <a:pt x="355" y="29"/>
                </a:cubicBezTo>
                <a:cubicBezTo>
                  <a:pt x="354" y="29"/>
                  <a:pt x="353" y="29"/>
                  <a:pt x="351" y="28"/>
                </a:cubicBezTo>
                <a:cubicBezTo>
                  <a:pt x="351" y="28"/>
                  <a:pt x="351" y="28"/>
                  <a:pt x="351" y="28"/>
                </a:cubicBezTo>
                <a:cubicBezTo>
                  <a:pt x="350" y="28"/>
                  <a:pt x="347" y="27"/>
                  <a:pt x="345" y="26"/>
                </a:cubicBezTo>
                <a:cubicBezTo>
                  <a:pt x="345" y="26"/>
                  <a:pt x="345" y="26"/>
                  <a:pt x="345" y="26"/>
                </a:cubicBezTo>
                <a:cubicBezTo>
                  <a:pt x="342" y="25"/>
                  <a:pt x="339" y="24"/>
                  <a:pt x="336" y="22"/>
                </a:cubicBezTo>
                <a:cubicBezTo>
                  <a:pt x="336" y="22"/>
                  <a:pt x="336" y="22"/>
                  <a:pt x="336" y="22"/>
                </a:cubicBezTo>
                <a:cubicBezTo>
                  <a:pt x="359" y="37"/>
                  <a:pt x="359" y="37"/>
                  <a:pt x="359" y="37"/>
                </a:cubicBezTo>
                <a:cubicBezTo>
                  <a:pt x="360" y="37"/>
                  <a:pt x="360" y="38"/>
                  <a:pt x="361" y="39"/>
                </a:cubicBezTo>
                <a:cubicBezTo>
                  <a:pt x="361" y="39"/>
                  <a:pt x="361" y="39"/>
                  <a:pt x="361" y="39"/>
                </a:cubicBezTo>
                <a:cubicBezTo>
                  <a:pt x="361" y="41"/>
                  <a:pt x="360" y="42"/>
                  <a:pt x="360" y="43"/>
                </a:cubicBezTo>
                <a:cubicBezTo>
                  <a:pt x="360" y="43"/>
                  <a:pt x="360" y="43"/>
                  <a:pt x="360" y="43"/>
                </a:cubicBezTo>
                <a:cubicBezTo>
                  <a:pt x="358" y="44"/>
                  <a:pt x="357" y="44"/>
                  <a:pt x="357" y="44"/>
                </a:cubicBezTo>
                <a:cubicBezTo>
                  <a:pt x="357" y="44"/>
                  <a:pt x="357" y="44"/>
                  <a:pt x="357" y="44"/>
                </a:cubicBezTo>
                <a:cubicBezTo>
                  <a:pt x="354" y="44"/>
                  <a:pt x="353" y="43"/>
                  <a:pt x="350" y="42"/>
                </a:cubicBezTo>
                <a:cubicBezTo>
                  <a:pt x="350" y="42"/>
                  <a:pt x="350" y="42"/>
                  <a:pt x="350" y="42"/>
                </a:cubicBezTo>
                <a:cubicBezTo>
                  <a:pt x="348" y="41"/>
                  <a:pt x="344" y="40"/>
                  <a:pt x="340" y="38"/>
                </a:cubicBezTo>
                <a:cubicBezTo>
                  <a:pt x="340" y="38"/>
                  <a:pt x="340" y="38"/>
                  <a:pt x="340" y="38"/>
                </a:cubicBezTo>
                <a:cubicBezTo>
                  <a:pt x="337" y="37"/>
                  <a:pt x="334" y="35"/>
                  <a:pt x="331" y="34"/>
                </a:cubicBezTo>
                <a:cubicBezTo>
                  <a:pt x="331" y="34"/>
                  <a:pt x="331" y="34"/>
                  <a:pt x="331" y="34"/>
                </a:cubicBezTo>
                <a:cubicBezTo>
                  <a:pt x="339" y="39"/>
                  <a:pt x="346" y="43"/>
                  <a:pt x="350" y="46"/>
                </a:cubicBezTo>
                <a:cubicBezTo>
                  <a:pt x="350" y="46"/>
                  <a:pt x="350" y="46"/>
                  <a:pt x="350" y="46"/>
                </a:cubicBezTo>
                <a:cubicBezTo>
                  <a:pt x="353" y="48"/>
                  <a:pt x="354" y="49"/>
                  <a:pt x="356" y="51"/>
                </a:cubicBezTo>
                <a:cubicBezTo>
                  <a:pt x="356" y="51"/>
                  <a:pt x="356" y="51"/>
                  <a:pt x="356" y="51"/>
                </a:cubicBezTo>
                <a:cubicBezTo>
                  <a:pt x="356" y="51"/>
                  <a:pt x="357" y="51"/>
                  <a:pt x="357" y="53"/>
                </a:cubicBezTo>
                <a:cubicBezTo>
                  <a:pt x="357" y="53"/>
                  <a:pt x="357" y="53"/>
                  <a:pt x="357" y="53"/>
                </a:cubicBezTo>
                <a:cubicBezTo>
                  <a:pt x="357" y="54"/>
                  <a:pt x="357" y="54"/>
                  <a:pt x="356" y="55"/>
                </a:cubicBezTo>
                <a:cubicBezTo>
                  <a:pt x="356" y="55"/>
                  <a:pt x="356" y="55"/>
                  <a:pt x="356" y="55"/>
                </a:cubicBezTo>
                <a:cubicBezTo>
                  <a:pt x="356" y="56"/>
                  <a:pt x="356" y="56"/>
                  <a:pt x="356" y="56"/>
                </a:cubicBezTo>
                <a:cubicBezTo>
                  <a:pt x="354" y="58"/>
                  <a:pt x="353" y="57"/>
                  <a:pt x="353" y="57"/>
                </a:cubicBezTo>
                <a:cubicBezTo>
                  <a:pt x="353" y="57"/>
                  <a:pt x="353" y="57"/>
                  <a:pt x="353" y="57"/>
                </a:cubicBezTo>
                <a:cubicBezTo>
                  <a:pt x="350" y="57"/>
                  <a:pt x="349" y="56"/>
                  <a:pt x="345" y="55"/>
                </a:cubicBezTo>
                <a:cubicBezTo>
                  <a:pt x="345" y="55"/>
                  <a:pt x="345" y="55"/>
                  <a:pt x="345" y="55"/>
                </a:cubicBezTo>
                <a:cubicBezTo>
                  <a:pt x="342" y="54"/>
                  <a:pt x="337" y="52"/>
                  <a:pt x="332" y="50"/>
                </a:cubicBezTo>
                <a:cubicBezTo>
                  <a:pt x="332" y="50"/>
                  <a:pt x="332" y="50"/>
                  <a:pt x="332" y="50"/>
                </a:cubicBezTo>
                <a:cubicBezTo>
                  <a:pt x="323" y="46"/>
                  <a:pt x="313" y="41"/>
                  <a:pt x="302" y="36"/>
                </a:cubicBezTo>
                <a:cubicBezTo>
                  <a:pt x="302" y="36"/>
                  <a:pt x="302" y="36"/>
                  <a:pt x="302" y="36"/>
                </a:cubicBezTo>
                <a:cubicBezTo>
                  <a:pt x="358" y="71"/>
                  <a:pt x="358" y="71"/>
                  <a:pt x="358" y="71"/>
                </a:cubicBezTo>
                <a:cubicBezTo>
                  <a:pt x="360" y="72"/>
                  <a:pt x="360" y="75"/>
                  <a:pt x="359" y="76"/>
                </a:cubicBezTo>
                <a:cubicBezTo>
                  <a:pt x="359" y="76"/>
                  <a:pt x="359" y="76"/>
                  <a:pt x="359" y="76"/>
                </a:cubicBezTo>
                <a:cubicBezTo>
                  <a:pt x="358" y="78"/>
                  <a:pt x="356" y="79"/>
                  <a:pt x="354" y="78"/>
                </a:cubicBezTo>
                <a:cubicBezTo>
                  <a:pt x="354" y="78"/>
                  <a:pt x="354" y="78"/>
                  <a:pt x="354" y="78"/>
                </a:cubicBezTo>
                <a:cubicBezTo>
                  <a:pt x="341" y="70"/>
                  <a:pt x="341" y="70"/>
                  <a:pt x="341" y="70"/>
                </a:cubicBezTo>
                <a:cubicBezTo>
                  <a:pt x="344" y="72"/>
                  <a:pt x="346" y="74"/>
                  <a:pt x="349" y="76"/>
                </a:cubicBezTo>
                <a:cubicBezTo>
                  <a:pt x="349" y="76"/>
                  <a:pt x="349" y="76"/>
                  <a:pt x="349" y="76"/>
                </a:cubicBezTo>
                <a:cubicBezTo>
                  <a:pt x="353" y="79"/>
                  <a:pt x="355" y="81"/>
                  <a:pt x="357" y="82"/>
                </a:cubicBezTo>
                <a:cubicBezTo>
                  <a:pt x="357" y="82"/>
                  <a:pt x="357" y="82"/>
                  <a:pt x="357" y="82"/>
                </a:cubicBezTo>
                <a:cubicBezTo>
                  <a:pt x="357" y="83"/>
                  <a:pt x="358" y="83"/>
                  <a:pt x="358" y="85"/>
                </a:cubicBezTo>
                <a:cubicBezTo>
                  <a:pt x="358" y="85"/>
                  <a:pt x="358" y="85"/>
                  <a:pt x="358" y="85"/>
                </a:cubicBezTo>
                <a:cubicBezTo>
                  <a:pt x="358" y="86"/>
                  <a:pt x="358" y="87"/>
                  <a:pt x="358" y="87"/>
                </a:cubicBezTo>
                <a:cubicBezTo>
                  <a:pt x="358" y="87"/>
                  <a:pt x="358" y="87"/>
                  <a:pt x="358" y="87"/>
                </a:cubicBezTo>
                <a:cubicBezTo>
                  <a:pt x="357" y="88"/>
                  <a:pt x="357" y="89"/>
                  <a:pt x="356" y="89"/>
                </a:cubicBezTo>
                <a:cubicBezTo>
                  <a:pt x="356" y="89"/>
                  <a:pt x="356" y="89"/>
                  <a:pt x="356" y="89"/>
                </a:cubicBezTo>
                <a:cubicBezTo>
                  <a:pt x="355" y="89"/>
                  <a:pt x="354" y="89"/>
                  <a:pt x="353" y="89"/>
                </a:cubicBezTo>
                <a:cubicBezTo>
                  <a:pt x="353" y="89"/>
                  <a:pt x="353" y="89"/>
                  <a:pt x="353" y="89"/>
                </a:cubicBezTo>
                <a:cubicBezTo>
                  <a:pt x="286" y="55"/>
                  <a:pt x="286" y="55"/>
                  <a:pt x="286" y="55"/>
                </a:cubicBezTo>
                <a:cubicBezTo>
                  <a:pt x="317" y="74"/>
                  <a:pt x="347" y="93"/>
                  <a:pt x="356" y="99"/>
                </a:cubicBezTo>
                <a:cubicBezTo>
                  <a:pt x="356" y="99"/>
                  <a:pt x="356" y="99"/>
                  <a:pt x="356" y="99"/>
                </a:cubicBezTo>
                <a:cubicBezTo>
                  <a:pt x="358" y="101"/>
                  <a:pt x="359" y="101"/>
                  <a:pt x="360" y="102"/>
                </a:cubicBezTo>
                <a:cubicBezTo>
                  <a:pt x="360" y="102"/>
                  <a:pt x="360" y="102"/>
                  <a:pt x="360" y="102"/>
                </a:cubicBezTo>
                <a:cubicBezTo>
                  <a:pt x="360" y="103"/>
                  <a:pt x="360" y="103"/>
                  <a:pt x="361" y="105"/>
                </a:cubicBezTo>
                <a:cubicBezTo>
                  <a:pt x="361" y="105"/>
                  <a:pt x="361" y="105"/>
                  <a:pt x="361" y="105"/>
                </a:cubicBezTo>
                <a:cubicBezTo>
                  <a:pt x="361" y="105"/>
                  <a:pt x="361" y="105"/>
                  <a:pt x="360" y="106"/>
                </a:cubicBezTo>
                <a:cubicBezTo>
                  <a:pt x="360" y="106"/>
                  <a:pt x="360" y="106"/>
                  <a:pt x="360" y="106"/>
                </a:cubicBezTo>
                <a:cubicBezTo>
                  <a:pt x="360" y="107"/>
                  <a:pt x="359" y="108"/>
                  <a:pt x="358" y="108"/>
                </a:cubicBezTo>
                <a:cubicBezTo>
                  <a:pt x="358" y="108"/>
                  <a:pt x="358" y="108"/>
                  <a:pt x="358" y="108"/>
                </a:cubicBezTo>
                <a:cubicBezTo>
                  <a:pt x="357" y="109"/>
                  <a:pt x="356" y="109"/>
                  <a:pt x="355" y="108"/>
                </a:cubicBezTo>
                <a:cubicBezTo>
                  <a:pt x="355" y="108"/>
                  <a:pt x="355" y="108"/>
                  <a:pt x="355" y="108"/>
                </a:cubicBezTo>
                <a:cubicBezTo>
                  <a:pt x="355" y="108"/>
                  <a:pt x="319" y="88"/>
                  <a:pt x="279" y="67"/>
                </a:cubicBezTo>
                <a:cubicBezTo>
                  <a:pt x="279" y="67"/>
                  <a:pt x="279" y="67"/>
                  <a:pt x="279" y="67"/>
                </a:cubicBezTo>
                <a:cubicBezTo>
                  <a:pt x="297" y="78"/>
                  <a:pt x="314" y="88"/>
                  <a:pt x="328" y="97"/>
                </a:cubicBezTo>
                <a:cubicBezTo>
                  <a:pt x="328" y="97"/>
                  <a:pt x="328" y="97"/>
                  <a:pt x="328" y="97"/>
                </a:cubicBezTo>
                <a:cubicBezTo>
                  <a:pt x="345" y="108"/>
                  <a:pt x="357" y="115"/>
                  <a:pt x="358" y="116"/>
                </a:cubicBezTo>
                <a:cubicBezTo>
                  <a:pt x="358" y="116"/>
                  <a:pt x="358" y="116"/>
                  <a:pt x="358" y="116"/>
                </a:cubicBezTo>
                <a:cubicBezTo>
                  <a:pt x="358" y="116"/>
                  <a:pt x="359" y="116"/>
                  <a:pt x="359" y="117"/>
                </a:cubicBezTo>
                <a:cubicBezTo>
                  <a:pt x="359" y="117"/>
                  <a:pt x="359" y="117"/>
                  <a:pt x="359" y="117"/>
                </a:cubicBezTo>
                <a:cubicBezTo>
                  <a:pt x="359" y="117"/>
                  <a:pt x="359" y="117"/>
                  <a:pt x="359" y="117"/>
                </a:cubicBezTo>
                <a:cubicBezTo>
                  <a:pt x="359" y="117"/>
                  <a:pt x="359" y="117"/>
                  <a:pt x="359" y="117"/>
                </a:cubicBezTo>
                <a:cubicBezTo>
                  <a:pt x="359" y="117"/>
                  <a:pt x="359" y="117"/>
                  <a:pt x="359" y="117"/>
                </a:cubicBezTo>
                <a:cubicBezTo>
                  <a:pt x="359" y="117"/>
                  <a:pt x="359" y="117"/>
                  <a:pt x="359" y="117"/>
                </a:cubicBezTo>
                <a:cubicBezTo>
                  <a:pt x="359" y="117"/>
                  <a:pt x="359" y="117"/>
                  <a:pt x="359" y="117"/>
                </a:cubicBezTo>
                <a:cubicBezTo>
                  <a:pt x="359" y="117"/>
                  <a:pt x="359" y="117"/>
                  <a:pt x="360" y="118"/>
                </a:cubicBezTo>
                <a:cubicBezTo>
                  <a:pt x="360" y="118"/>
                  <a:pt x="360" y="118"/>
                  <a:pt x="360" y="118"/>
                </a:cubicBezTo>
                <a:cubicBezTo>
                  <a:pt x="360" y="118"/>
                  <a:pt x="360" y="118"/>
                  <a:pt x="360" y="119"/>
                </a:cubicBezTo>
                <a:cubicBezTo>
                  <a:pt x="360" y="119"/>
                  <a:pt x="360" y="119"/>
                  <a:pt x="360" y="119"/>
                </a:cubicBezTo>
                <a:cubicBezTo>
                  <a:pt x="360" y="119"/>
                  <a:pt x="360" y="119"/>
                  <a:pt x="360" y="119"/>
                </a:cubicBezTo>
                <a:cubicBezTo>
                  <a:pt x="360" y="119"/>
                  <a:pt x="360" y="119"/>
                  <a:pt x="360" y="119"/>
                </a:cubicBezTo>
                <a:cubicBezTo>
                  <a:pt x="360" y="119"/>
                  <a:pt x="360" y="119"/>
                  <a:pt x="360" y="119"/>
                </a:cubicBezTo>
                <a:cubicBezTo>
                  <a:pt x="360" y="120"/>
                  <a:pt x="360" y="121"/>
                  <a:pt x="359" y="122"/>
                </a:cubicBezTo>
                <a:cubicBezTo>
                  <a:pt x="359" y="122"/>
                  <a:pt x="359" y="122"/>
                  <a:pt x="359" y="122"/>
                </a:cubicBezTo>
                <a:cubicBezTo>
                  <a:pt x="358" y="123"/>
                  <a:pt x="356" y="123"/>
                  <a:pt x="355" y="123"/>
                </a:cubicBezTo>
                <a:cubicBezTo>
                  <a:pt x="355" y="123"/>
                  <a:pt x="355" y="123"/>
                  <a:pt x="355" y="123"/>
                </a:cubicBezTo>
                <a:cubicBezTo>
                  <a:pt x="352" y="123"/>
                  <a:pt x="348" y="121"/>
                  <a:pt x="341" y="118"/>
                </a:cubicBezTo>
                <a:cubicBezTo>
                  <a:pt x="341" y="118"/>
                  <a:pt x="341" y="118"/>
                  <a:pt x="341" y="118"/>
                </a:cubicBezTo>
                <a:cubicBezTo>
                  <a:pt x="334" y="115"/>
                  <a:pt x="325" y="111"/>
                  <a:pt x="315" y="105"/>
                </a:cubicBezTo>
                <a:cubicBezTo>
                  <a:pt x="315" y="105"/>
                  <a:pt x="315" y="105"/>
                  <a:pt x="315" y="105"/>
                </a:cubicBezTo>
                <a:cubicBezTo>
                  <a:pt x="303" y="100"/>
                  <a:pt x="290" y="93"/>
                  <a:pt x="277" y="85"/>
                </a:cubicBezTo>
                <a:cubicBezTo>
                  <a:pt x="277" y="85"/>
                  <a:pt x="277" y="85"/>
                  <a:pt x="277" y="85"/>
                </a:cubicBezTo>
                <a:cubicBezTo>
                  <a:pt x="321" y="112"/>
                  <a:pt x="358" y="135"/>
                  <a:pt x="358" y="136"/>
                </a:cubicBezTo>
                <a:cubicBezTo>
                  <a:pt x="358" y="136"/>
                  <a:pt x="358" y="136"/>
                  <a:pt x="358" y="136"/>
                </a:cubicBezTo>
                <a:cubicBezTo>
                  <a:pt x="359" y="136"/>
                  <a:pt x="360" y="137"/>
                  <a:pt x="360" y="138"/>
                </a:cubicBezTo>
                <a:cubicBezTo>
                  <a:pt x="360" y="138"/>
                  <a:pt x="360" y="138"/>
                  <a:pt x="360" y="138"/>
                </a:cubicBezTo>
                <a:cubicBezTo>
                  <a:pt x="360" y="139"/>
                  <a:pt x="360" y="140"/>
                  <a:pt x="360" y="141"/>
                </a:cubicBezTo>
                <a:cubicBezTo>
                  <a:pt x="360" y="141"/>
                  <a:pt x="360" y="141"/>
                  <a:pt x="360" y="141"/>
                </a:cubicBezTo>
                <a:cubicBezTo>
                  <a:pt x="358" y="143"/>
                  <a:pt x="357" y="143"/>
                  <a:pt x="356" y="143"/>
                </a:cubicBezTo>
                <a:cubicBezTo>
                  <a:pt x="356" y="143"/>
                  <a:pt x="356" y="143"/>
                  <a:pt x="356" y="143"/>
                </a:cubicBezTo>
                <a:cubicBezTo>
                  <a:pt x="354" y="143"/>
                  <a:pt x="353" y="142"/>
                  <a:pt x="351" y="141"/>
                </a:cubicBezTo>
                <a:cubicBezTo>
                  <a:pt x="351" y="141"/>
                  <a:pt x="351" y="141"/>
                  <a:pt x="351" y="141"/>
                </a:cubicBezTo>
                <a:cubicBezTo>
                  <a:pt x="349" y="140"/>
                  <a:pt x="347" y="139"/>
                  <a:pt x="344" y="138"/>
                </a:cubicBezTo>
                <a:cubicBezTo>
                  <a:pt x="344" y="138"/>
                  <a:pt x="344" y="138"/>
                  <a:pt x="344" y="138"/>
                </a:cubicBezTo>
                <a:cubicBezTo>
                  <a:pt x="342" y="137"/>
                  <a:pt x="339" y="135"/>
                  <a:pt x="336" y="134"/>
                </a:cubicBezTo>
                <a:cubicBezTo>
                  <a:pt x="336" y="134"/>
                  <a:pt x="336" y="134"/>
                  <a:pt x="336" y="134"/>
                </a:cubicBezTo>
                <a:cubicBezTo>
                  <a:pt x="360" y="149"/>
                  <a:pt x="360" y="149"/>
                  <a:pt x="360" y="149"/>
                </a:cubicBezTo>
                <a:cubicBezTo>
                  <a:pt x="361" y="149"/>
                  <a:pt x="361" y="149"/>
                  <a:pt x="361" y="150"/>
                </a:cubicBezTo>
                <a:cubicBezTo>
                  <a:pt x="361" y="150"/>
                  <a:pt x="361" y="150"/>
                  <a:pt x="361" y="150"/>
                </a:cubicBezTo>
                <a:cubicBezTo>
                  <a:pt x="363" y="151"/>
                  <a:pt x="363" y="153"/>
                  <a:pt x="361" y="155"/>
                </a:cubicBezTo>
                <a:cubicBezTo>
                  <a:pt x="361" y="155"/>
                  <a:pt x="361" y="155"/>
                  <a:pt x="361" y="155"/>
                </a:cubicBezTo>
                <a:cubicBezTo>
                  <a:pt x="361" y="155"/>
                  <a:pt x="361" y="155"/>
                  <a:pt x="361" y="155"/>
                </a:cubicBezTo>
                <a:cubicBezTo>
                  <a:pt x="361" y="155"/>
                  <a:pt x="361" y="155"/>
                  <a:pt x="361" y="155"/>
                </a:cubicBezTo>
                <a:cubicBezTo>
                  <a:pt x="361" y="155"/>
                  <a:pt x="361" y="155"/>
                  <a:pt x="361" y="155"/>
                </a:cubicBezTo>
                <a:cubicBezTo>
                  <a:pt x="361" y="155"/>
                  <a:pt x="361" y="155"/>
                  <a:pt x="361" y="155"/>
                </a:cubicBezTo>
                <a:cubicBezTo>
                  <a:pt x="361" y="155"/>
                  <a:pt x="361" y="155"/>
                  <a:pt x="361" y="155"/>
                </a:cubicBezTo>
                <a:cubicBezTo>
                  <a:pt x="361" y="155"/>
                  <a:pt x="361" y="155"/>
                  <a:pt x="361" y="155"/>
                </a:cubicBezTo>
                <a:cubicBezTo>
                  <a:pt x="361" y="155"/>
                  <a:pt x="361" y="155"/>
                  <a:pt x="361" y="155"/>
                </a:cubicBezTo>
                <a:cubicBezTo>
                  <a:pt x="361" y="155"/>
                  <a:pt x="361" y="155"/>
                  <a:pt x="361" y="155"/>
                </a:cubicBezTo>
                <a:cubicBezTo>
                  <a:pt x="361" y="155"/>
                  <a:pt x="361" y="155"/>
                  <a:pt x="360" y="156"/>
                </a:cubicBezTo>
                <a:cubicBezTo>
                  <a:pt x="360" y="156"/>
                  <a:pt x="360" y="156"/>
                  <a:pt x="360" y="156"/>
                </a:cubicBezTo>
                <a:cubicBezTo>
                  <a:pt x="360" y="156"/>
                  <a:pt x="359" y="156"/>
                  <a:pt x="359" y="156"/>
                </a:cubicBezTo>
                <a:cubicBezTo>
                  <a:pt x="359" y="156"/>
                  <a:pt x="359" y="156"/>
                  <a:pt x="359" y="156"/>
                </a:cubicBezTo>
                <a:cubicBezTo>
                  <a:pt x="359" y="156"/>
                  <a:pt x="359" y="156"/>
                  <a:pt x="359" y="156"/>
                </a:cubicBezTo>
                <a:cubicBezTo>
                  <a:pt x="359" y="156"/>
                  <a:pt x="359" y="156"/>
                  <a:pt x="359" y="156"/>
                </a:cubicBezTo>
                <a:cubicBezTo>
                  <a:pt x="359" y="156"/>
                  <a:pt x="358" y="156"/>
                  <a:pt x="358" y="156"/>
                </a:cubicBezTo>
                <a:cubicBezTo>
                  <a:pt x="358" y="156"/>
                  <a:pt x="358" y="156"/>
                  <a:pt x="358" y="156"/>
                </a:cubicBezTo>
                <a:cubicBezTo>
                  <a:pt x="358" y="156"/>
                  <a:pt x="358" y="156"/>
                  <a:pt x="358" y="156"/>
                </a:cubicBezTo>
                <a:cubicBezTo>
                  <a:pt x="358" y="156"/>
                  <a:pt x="358" y="156"/>
                  <a:pt x="358" y="156"/>
                </a:cubicBezTo>
                <a:cubicBezTo>
                  <a:pt x="357" y="156"/>
                  <a:pt x="357" y="156"/>
                  <a:pt x="357" y="156"/>
                </a:cubicBezTo>
                <a:cubicBezTo>
                  <a:pt x="357" y="156"/>
                  <a:pt x="357" y="156"/>
                  <a:pt x="357" y="156"/>
                </a:cubicBezTo>
                <a:cubicBezTo>
                  <a:pt x="357" y="156"/>
                  <a:pt x="357" y="156"/>
                  <a:pt x="357" y="156"/>
                </a:cubicBezTo>
                <a:cubicBezTo>
                  <a:pt x="357" y="156"/>
                  <a:pt x="357" y="156"/>
                  <a:pt x="357" y="156"/>
                </a:cubicBezTo>
                <a:cubicBezTo>
                  <a:pt x="356" y="155"/>
                  <a:pt x="356" y="155"/>
                  <a:pt x="356" y="155"/>
                </a:cubicBezTo>
                <a:cubicBezTo>
                  <a:pt x="356" y="155"/>
                  <a:pt x="356" y="155"/>
                  <a:pt x="356" y="155"/>
                </a:cubicBezTo>
                <a:cubicBezTo>
                  <a:pt x="355" y="155"/>
                  <a:pt x="355" y="154"/>
                  <a:pt x="354" y="154"/>
                </a:cubicBezTo>
                <a:cubicBezTo>
                  <a:pt x="354" y="154"/>
                  <a:pt x="354" y="154"/>
                  <a:pt x="354" y="154"/>
                </a:cubicBezTo>
                <a:cubicBezTo>
                  <a:pt x="352" y="153"/>
                  <a:pt x="349" y="151"/>
                  <a:pt x="345" y="149"/>
                </a:cubicBezTo>
                <a:cubicBezTo>
                  <a:pt x="345" y="149"/>
                  <a:pt x="345" y="149"/>
                  <a:pt x="345" y="149"/>
                </a:cubicBezTo>
                <a:cubicBezTo>
                  <a:pt x="338" y="145"/>
                  <a:pt x="328" y="140"/>
                  <a:pt x="315" y="133"/>
                </a:cubicBezTo>
                <a:cubicBezTo>
                  <a:pt x="315" y="133"/>
                  <a:pt x="315" y="133"/>
                  <a:pt x="315" y="133"/>
                </a:cubicBezTo>
                <a:cubicBezTo>
                  <a:pt x="291" y="119"/>
                  <a:pt x="259" y="101"/>
                  <a:pt x="226" y="83"/>
                </a:cubicBezTo>
                <a:cubicBezTo>
                  <a:pt x="226" y="83"/>
                  <a:pt x="226" y="83"/>
                  <a:pt x="226" y="83"/>
                </a:cubicBezTo>
                <a:cubicBezTo>
                  <a:pt x="209" y="73"/>
                  <a:pt x="191" y="63"/>
                  <a:pt x="175" y="54"/>
                </a:cubicBezTo>
                <a:cubicBezTo>
                  <a:pt x="175" y="54"/>
                  <a:pt x="175" y="54"/>
                  <a:pt x="175" y="54"/>
                </a:cubicBezTo>
                <a:cubicBezTo>
                  <a:pt x="178" y="56"/>
                  <a:pt x="181" y="57"/>
                  <a:pt x="183" y="59"/>
                </a:cubicBezTo>
                <a:cubicBezTo>
                  <a:pt x="183" y="59"/>
                  <a:pt x="183" y="59"/>
                  <a:pt x="183" y="59"/>
                </a:cubicBezTo>
                <a:cubicBezTo>
                  <a:pt x="229" y="87"/>
                  <a:pt x="284" y="120"/>
                  <a:pt x="320" y="142"/>
                </a:cubicBezTo>
                <a:cubicBezTo>
                  <a:pt x="320" y="142"/>
                  <a:pt x="320" y="142"/>
                  <a:pt x="320" y="142"/>
                </a:cubicBezTo>
                <a:cubicBezTo>
                  <a:pt x="345" y="157"/>
                  <a:pt x="361" y="166"/>
                  <a:pt x="361" y="166"/>
                </a:cubicBezTo>
                <a:cubicBezTo>
                  <a:pt x="361" y="166"/>
                  <a:pt x="361" y="166"/>
                  <a:pt x="361" y="166"/>
                </a:cubicBezTo>
                <a:cubicBezTo>
                  <a:pt x="362" y="167"/>
                  <a:pt x="363" y="168"/>
                  <a:pt x="363" y="169"/>
                </a:cubicBezTo>
                <a:cubicBezTo>
                  <a:pt x="363" y="169"/>
                  <a:pt x="363" y="169"/>
                  <a:pt x="363" y="169"/>
                </a:cubicBezTo>
                <a:cubicBezTo>
                  <a:pt x="363" y="170"/>
                  <a:pt x="363" y="171"/>
                  <a:pt x="362" y="172"/>
                </a:cubicBezTo>
                <a:cubicBezTo>
                  <a:pt x="362" y="172"/>
                  <a:pt x="362" y="172"/>
                  <a:pt x="362" y="172"/>
                </a:cubicBezTo>
                <a:cubicBezTo>
                  <a:pt x="361" y="173"/>
                  <a:pt x="359" y="173"/>
                  <a:pt x="358" y="173"/>
                </a:cubicBezTo>
                <a:cubicBezTo>
                  <a:pt x="358" y="173"/>
                  <a:pt x="358" y="173"/>
                  <a:pt x="358" y="173"/>
                </a:cubicBezTo>
                <a:cubicBezTo>
                  <a:pt x="355" y="173"/>
                  <a:pt x="351" y="171"/>
                  <a:pt x="344" y="168"/>
                </a:cubicBezTo>
                <a:cubicBezTo>
                  <a:pt x="344" y="168"/>
                  <a:pt x="344" y="168"/>
                  <a:pt x="344" y="168"/>
                </a:cubicBezTo>
                <a:cubicBezTo>
                  <a:pt x="337" y="164"/>
                  <a:pt x="328" y="159"/>
                  <a:pt x="317" y="153"/>
                </a:cubicBezTo>
                <a:cubicBezTo>
                  <a:pt x="317" y="153"/>
                  <a:pt x="317" y="153"/>
                  <a:pt x="317" y="153"/>
                </a:cubicBezTo>
                <a:cubicBezTo>
                  <a:pt x="314" y="151"/>
                  <a:pt x="311" y="150"/>
                  <a:pt x="308" y="148"/>
                </a:cubicBezTo>
                <a:cubicBezTo>
                  <a:pt x="308" y="148"/>
                  <a:pt x="308" y="148"/>
                  <a:pt x="308" y="148"/>
                </a:cubicBezTo>
                <a:cubicBezTo>
                  <a:pt x="310" y="149"/>
                  <a:pt x="311" y="150"/>
                  <a:pt x="313" y="151"/>
                </a:cubicBezTo>
                <a:cubicBezTo>
                  <a:pt x="313" y="151"/>
                  <a:pt x="313" y="151"/>
                  <a:pt x="313" y="151"/>
                </a:cubicBezTo>
                <a:cubicBezTo>
                  <a:pt x="339" y="167"/>
                  <a:pt x="357" y="178"/>
                  <a:pt x="357" y="178"/>
                </a:cubicBezTo>
                <a:cubicBezTo>
                  <a:pt x="357" y="178"/>
                  <a:pt x="357" y="178"/>
                  <a:pt x="357" y="178"/>
                </a:cubicBezTo>
                <a:cubicBezTo>
                  <a:pt x="358" y="179"/>
                  <a:pt x="358" y="180"/>
                  <a:pt x="359" y="181"/>
                </a:cubicBezTo>
                <a:cubicBezTo>
                  <a:pt x="359" y="181"/>
                  <a:pt x="359" y="181"/>
                  <a:pt x="359" y="181"/>
                </a:cubicBezTo>
                <a:cubicBezTo>
                  <a:pt x="359" y="182"/>
                  <a:pt x="358" y="183"/>
                  <a:pt x="358" y="184"/>
                </a:cubicBezTo>
                <a:cubicBezTo>
                  <a:pt x="358" y="184"/>
                  <a:pt x="358" y="184"/>
                  <a:pt x="358" y="184"/>
                </a:cubicBezTo>
                <a:cubicBezTo>
                  <a:pt x="357" y="185"/>
                  <a:pt x="355" y="185"/>
                  <a:pt x="355" y="185"/>
                </a:cubicBezTo>
                <a:cubicBezTo>
                  <a:pt x="355" y="185"/>
                  <a:pt x="355" y="185"/>
                  <a:pt x="355" y="185"/>
                </a:cubicBezTo>
                <a:cubicBezTo>
                  <a:pt x="352" y="185"/>
                  <a:pt x="351" y="184"/>
                  <a:pt x="349" y="183"/>
                </a:cubicBezTo>
                <a:cubicBezTo>
                  <a:pt x="349" y="183"/>
                  <a:pt x="349" y="183"/>
                  <a:pt x="349" y="183"/>
                </a:cubicBezTo>
                <a:cubicBezTo>
                  <a:pt x="347" y="182"/>
                  <a:pt x="344" y="181"/>
                  <a:pt x="341" y="179"/>
                </a:cubicBezTo>
                <a:cubicBezTo>
                  <a:pt x="341" y="179"/>
                  <a:pt x="341" y="179"/>
                  <a:pt x="341" y="179"/>
                </a:cubicBezTo>
                <a:cubicBezTo>
                  <a:pt x="334" y="175"/>
                  <a:pt x="325" y="170"/>
                  <a:pt x="314" y="164"/>
                </a:cubicBezTo>
                <a:cubicBezTo>
                  <a:pt x="314" y="164"/>
                  <a:pt x="314" y="164"/>
                  <a:pt x="314" y="164"/>
                </a:cubicBezTo>
                <a:cubicBezTo>
                  <a:pt x="292" y="151"/>
                  <a:pt x="263" y="134"/>
                  <a:pt x="232" y="115"/>
                </a:cubicBezTo>
                <a:cubicBezTo>
                  <a:pt x="232" y="115"/>
                  <a:pt x="232" y="115"/>
                  <a:pt x="232" y="115"/>
                </a:cubicBezTo>
                <a:cubicBezTo>
                  <a:pt x="193" y="92"/>
                  <a:pt x="152" y="67"/>
                  <a:pt x="118" y="47"/>
                </a:cubicBezTo>
                <a:cubicBezTo>
                  <a:pt x="118" y="47"/>
                  <a:pt x="118" y="47"/>
                  <a:pt x="118" y="47"/>
                </a:cubicBezTo>
                <a:cubicBezTo>
                  <a:pt x="127" y="53"/>
                  <a:pt x="136" y="59"/>
                  <a:pt x="146" y="65"/>
                </a:cubicBezTo>
                <a:cubicBezTo>
                  <a:pt x="146" y="65"/>
                  <a:pt x="146" y="65"/>
                  <a:pt x="146" y="65"/>
                </a:cubicBezTo>
                <a:cubicBezTo>
                  <a:pt x="200" y="98"/>
                  <a:pt x="264" y="138"/>
                  <a:pt x="307" y="165"/>
                </a:cubicBezTo>
                <a:cubicBezTo>
                  <a:pt x="307" y="165"/>
                  <a:pt x="307" y="165"/>
                  <a:pt x="307" y="165"/>
                </a:cubicBezTo>
                <a:cubicBezTo>
                  <a:pt x="336" y="182"/>
                  <a:pt x="355" y="194"/>
                  <a:pt x="355" y="194"/>
                </a:cubicBezTo>
                <a:cubicBezTo>
                  <a:pt x="355" y="194"/>
                  <a:pt x="355" y="194"/>
                  <a:pt x="355" y="194"/>
                </a:cubicBezTo>
                <a:cubicBezTo>
                  <a:pt x="356" y="195"/>
                  <a:pt x="357" y="196"/>
                  <a:pt x="357" y="197"/>
                </a:cubicBezTo>
                <a:cubicBezTo>
                  <a:pt x="357" y="197"/>
                  <a:pt x="357" y="197"/>
                  <a:pt x="357" y="197"/>
                </a:cubicBezTo>
                <a:cubicBezTo>
                  <a:pt x="357" y="198"/>
                  <a:pt x="357" y="199"/>
                  <a:pt x="356" y="200"/>
                </a:cubicBezTo>
                <a:cubicBezTo>
                  <a:pt x="356" y="200"/>
                  <a:pt x="356" y="200"/>
                  <a:pt x="356" y="200"/>
                </a:cubicBezTo>
                <a:cubicBezTo>
                  <a:pt x="355" y="201"/>
                  <a:pt x="354" y="201"/>
                  <a:pt x="353" y="201"/>
                </a:cubicBezTo>
                <a:cubicBezTo>
                  <a:pt x="353" y="201"/>
                  <a:pt x="353" y="201"/>
                  <a:pt x="353" y="201"/>
                </a:cubicBezTo>
                <a:cubicBezTo>
                  <a:pt x="351" y="201"/>
                  <a:pt x="350" y="200"/>
                  <a:pt x="347" y="199"/>
                </a:cubicBezTo>
                <a:cubicBezTo>
                  <a:pt x="347" y="199"/>
                  <a:pt x="347" y="199"/>
                  <a:pt x="347" y="199"/>
                </a:cubicBezTo>
                <a:cubicBezTo>
                  <a:pt x="345" y="198"/>
                  <a:pt x="342" y="196"/>
                  <a:pt x="338" y="194"/>
                </a:cubicBezTo>
                <a:cubicBezTo>
                  <a:pt x="338" y="194"/>
                  <a:pt x="338" y="194"/>
                  <a:pt x="338" y="194"/>
                </a:cubicBezTo>
                <a:cubicBezTo>
                  <a:pt x="331" y="190"/>
                  <a:pt x="321" y="184"/>
                  <a:pt x="308" y="177"/>
                </a:cubicBezTo>
                <a:cubicBezTo>
                  <a:pt x="308" y="177"/>
                  <a:pt x="308" y="177"/>
                  <a:pt x="308" y="177"/>
                </a:cubicBezTo>
                <a:cubicBezTo>
                  <a:pt x="284" y="163"/>
                  <a:pt x="252" y="144"/>
                  <a:pt x="217" y="123"/>
                </a:cubicBezTo>
                <a:cubicBezTo>
                  <a:pt x="217" y="123"/>
                  <a:pt x="217" y="123"/>
                  <a:pt x="217" y="123"/>
                </a:cubicBezTo>
                <a:cubicBezTo>
                  <a:pt x="215" y="121"/>
                  <a:pt x="212" y="120"/>
                  <a:pt x="209" y="118"/>
                </a:cubicBezTo>
                <a:cubicBezTo>
                  <a:pt x="209" y="118"/>
                  <a:pt x="209" y="118"/>
                  <a:pt x="209" y="118"/>
                </a:cubicBezTo>
                <a:cubicBezTo>
                  <a:pt x="358" y="211"/>
                  <a:pt x="358" y="211"/>
                  <a:pt x="358" y="211"/>
                </a:cubicBezTo>
                <a:cubicBezTo>
                  <a:pt x="358" y="211"/>
                  <a:pt x="359" y="212"/>
                  <a:pt x="359" y="212"/>
                </a:cubicBezTo>
                <a:cubicBezTo>
                  <a:pt x="359" y="212"/>
                  <a:pt x="359" y="212"/>
                  <a:pt x="359" y="212"/>
                </a:cubicBezTo>
                <a:cubicBezTo>
                  <a:pt x="359" y="212"/>
                  <a:pt x="359" y="212"/>
                  <a:pt x="359" y="212"/>
                </a:cubicBezTo>
                <a:cubicBezTo>
                  <a:pt x="359" y="212"/>
                  <a:pt x="359" y="212"/>
                  <a:pt x="359" y="212"/>
                </a:cubicBezTo>
                <a:cubicBezTo>
                  <a:pt x="360" y="214"/>
                  <a:pt x="360" y="216"/>
                  <a:pt x="359" y="217"/>
                </a:cubicBezTo>
                <a:cubicBezTo>
                  <a:pt x="359" y="217"/>
                  <a:pt x="359" y="217"/>
                  <a:pt x="359" y="217"/>
                </a:cubicBezTo>
                <a:cubicBezTo>
                  <a:pt x="358" y="218"/>
                  <a:pt x="356" y="219"/>
                  <a:pt x="355" y="218"/>
                </a:cubicBezTo>
                <a:cubicBezTo>
                  <a:pt x="355" y="218"/>
                  <a:pt x="355" y="218"/>
                  <a:pt x="355" y="218"/>
                </a:cubicBezTo>
                <a:cubicBezTo>
                  <a:pt x="355" y="218"/>
                  <a:pt x="355" y="218"/>
                  <a:pt x="355" y="218"/>
                </a:cubicBezTo>
                <a:cubicBezTo>
                  <a:pt x="355" y="218"/>
                  <a:pt x="355" y="218"/>
                  <a:pt x="355" y="218"/>
                </a:cubicBezTo>
                <a:cubicBezTo>
                  <a:pt x="355" y="218"/>
                  <a:pt x="354" y="218"/>
                  <a:pt x="354" y="218"/>
                </a:cubicBezTo>
                <a:cubicBezTo>
                  <a:pt x="354" y="218"/>
                  <a:pt x="354" y="218"/>
                  <a:pt x="354" y="218"/>
                </a:cubicBezTo>
                <a:cubicBezTo>
                  <a:pt x="354" y="218"/>
                  <a:pt x="354" y="218"/>
                  <a:pt x="354" y="218"/>
                </a:cubicBezTo>
                <a:cubicBezTo>
                  <a:pt x="354" y="218"/>
                  <a:pt x="354" y="218"/>
                  <a:pt x="354" y="218"/>
                </a:cubicBezTo>
                <a:cubicBezTo>
                  <a:pt x="354" y="218"/>
                  <a:pt x="354" y="218"/>
                  <a:pt x="354" y="218"/>
                </a:cubicBezTo>
                <a:cubicBezTo>
                  <a:pt x="354" y="218"/>
                  <a:pt x="354" y="218"/>
                  <a:pt x="354" y="218"/>
                </a:cubicBezTo>
                <a:cubicBezTo>
                  <a:pt x="354" y="218"/>
                  <a:pt x="354" y="218"/>
                  <a:pt x="354" y="218"/>
                </a:cubicBezTo>
                <a:cubicBezTo>
                  <a:pt x="354" y="218"/>
                  <a:pt x="354" y="218"/>
                  <a:pt x="354" y="218"/>
                </a:cubicBezTo>
                <a:cubicBezTo>
                  <a:pt x="354" y="218"/>
                  <a:pt x="354" y="217"/>
                  <a:pt x="353" y="217"/>
                </a:cubicBezTo>
                <a:cubicBezTo>
                  <a:pt x="353" y="217"/>
                  <a:pt x="353" y="217"/>
                  <a:pt x="353" y="217"/>
                </a:cubicBezTo>
                <a:cubicBezTo>
                  <a:pt x="353" y="217"/>
                  <a:pt x="352" y="217"/>
                  <a:pt x="351" y="216"/>
                </a:cubicBezTo>
                <a:cubicBezTo>
                  <a:pt x="351" y="216"/>
                  <a:pt x="351" y="216"/>
                  <a:pt x="351" y="216"/>
                </a:cubicBezTo>
                <a:cubicBezTo>
                  <a:pt x="349" y="215"/>
                  <a:pt x="347" y="213"/>
                  <a:pt x="343" y="211"/>
                </a:cubicBezTo>
                <a:cubicBezTo>
                  <a:pt x="343" y="211"/>
                  <a:pt x="343" y="211"/>
                  <a:pt x="343" y="211"/>
                </a:cubicBezTo>
                <a:cubicBezTo>
                  <a:pt x="336" y="207"/>
                  <a:pt x="326" y="201"/>
                  <a:pt x="313" y="193"/>
                </a:cubicBezTo>
                <a:cubicBezTo>
                  <a:pt x="313" y="193"/>
                  <a:pt x="313" y="193"/>
                  <a:pt x="313" y="193"/>
                </a:cubicBezTo>
                <a:cubicBezTo>
                  <a:pt x="288" y="178"/>
                  <a:pt x="254" y="157"/>
                  <a:pt x="217" y="135"/>
                </a:cubicBezTo>
                <a:cubicBezTo>
                  <a:pt x="217" y="135"/>
                  <a:pt x="217" y="135"/>
                  <a:pt x="217" y="135"/>
                </a:cubicBezTo>
                <a:cubicBezTo>
                  <a:pt x="174" y="110"/>
                  <a:pt x="128" y="82"/>
                  <a:pt x="89" y="60"/>
                </a:cubicBezTo>
                <a:cubicBezTo>
                  <a:pt x="89" y="60"/>
                  <a:pt x="89" y="60"/>
                  <a:pt x="89" y="60"/>
                </a:cubicBezTo>
                <a:cubicBezTo>
                  <a:pt x="106" y="70"/>
                  <a:pt x="124" y="81"/>
                  <a:pt x="143" y="92"/>
                </a:cubicBezTo>
                <a:cubicBezTo>
                  <a:pt x="143" y="92"/>
                  <a:pt x="143" y="92"/>
                  <a:pt x="143" y="92"/>
                </a:cubicBezTo>
                <a:cubicBezTo>
                  <a:pt x="217" y="136"/>
                  <a:pt x="299" y="185"/>
                  <a:pt x="338" y="211"/>
                </a:cubicBezTo>
                <a:cubicBezTo>
                  <a:pt x="338" y="211"/>
                  <a:pt x="338" y="211"/>
                  <a:pt x="338" y="211"/>
                </a:cubicBezTo>
                <a:cubicBezTo>
                  <a:pt x="350" y="218"/>
                  <a:pt x="357" y="223"/>
                  <a:pt x="360" y="226"/>
                </a:cubicBezTo>
                <a:cubicBezTo>
                  <a:pt x="360" y="226"/>
                  <a:pt x="360" y="226"/>
                  <a:pt x="360" y="226"/>
                </a:cubicBezTo>
                <a:cubicBezTo>
                  <a:pt x="361" y="227"/>
                  <a:pt x="362" y="228"/>
                  <a:pt x="362" y="231"/>
                </a:cubicBezTo>
                <a:cubicBezTo>
                  <a:pt x="362" y="231"/>
                  <a:pt x="362" y="231"/>
                  <a:pt x="362" y="231"/>
                </a:cubicBezTo>
                <a:cubicBezTo>
                  <a:pt x="362" y="231"/>
                  <a:pt x="362" y="232"/>
                  <a:pt x="361" y="233"/>
                </a:cubicBezTo>
                <a:cubicBezTo>
                  <a:pt x="361" y="233"/>
                  <a:pt x="361" y="233"/>
                  <a:pt x="361" y="233"/>
                </a:cubicBezTo>
                <a:cubicBezTo>
                  <a:pt x="360" y="235"/>
                  <a:pt x="358" y="235"/>
                  <a:pt x="357" y="235"/>
                </a:cubicBezTo>
                <a:cubicBezTo>
                  <a:pt x="357" y="235"/>
                  <a:pt x="357" y="235"/>
                  <a:pt x="357" y="235"/>
                </a:cubicBezTo>
                <a:cubicBezTo>
                  <a:pt x="355" y="235"/>
                  <a:pt x="354" y="234"/>
                  <a:pt x="351" y="233"/>
                </a:cubicBezTo>
                <a:cubicBezTo>
                  <a:pt x="351" y="233"/>
                  <a:pt x="351" y="233"/>
                  <a:pt x="351" y="233"/>
                </a:cubicBezTo>
                <a:cubicBezTo>
                  <a:pt x="356" y="236"/>
                  <a:pt x="356" y="236"/>
                  <a:pt x="356" y="236"/>
                </a:cubicBezTo>
                <a:cubicBezTo>
                  <a:pt x="357" y="237"/>
                  <a:pt x="358" y="240"/>
                  <a:pt x="357" y="241"/>
                </a:cubicBezTo>
                <a:cubicBezTo>
                  <a:pt x="357" y="241"/>
                  <a:pt x="357" y="241"/>
                  <a:pt x="357" y="241"/>
                </a:cubicBezTo>
                <a:cubicBezTo>
                  <a:pt x="356" y="243"/>
                  <a:pt x="353" y="244"/>
                  <a:pt x="352" y="243"/>
                </a:cubicBezTo>
                <a:cubicBezTo>
                  <a:pt x="352" y="243"/>
                  <a:pt x="352" y="243"/>
                  <a:pt x="352" y="243"/>
                </a:cubicBezTo>
                <a:cubicBezTo>
                  <a:pt x="176" y="142"/>
                  <a:pt x="176" y="142"/>
                  <a:pt x="176" y="142"/>
                </a:cubicBezTo>
                <a:cubicBezTo>
                  <a:pt x="356" y="254"/>
                  <a:pt x="356" y="254"/>
                  <a:pt x="356" y="254"/>
                </a:cubicBezTo>
                <a:cubicBezTo>
                  <a:pt x="357" y="255"/>
                  <a:pt x="357" y="256"/>
                  <a:pt x="357" y="257"/>
                </a:cubicBezTo>
                <a:cubicBezTo>
                  <a:pt x="357" y="257"/>
                  <a:pt x="357" y="257"/>
                  <a:pt x="357" y="257"/>
                </a:cubicBezTo>
                <a:cubicBezTo>
                  <a:pt x="357" y="258"/>
                  <a:pt x="357" y="259"/>
                  <a:pt x="356" y="260"/>
                </a:cubicBezTo>
                <a:cubicBezTo>
                  <a:pt x="356" y="260"/>
                  <a:pt x="356" y="260"/>
                  <a:pt x="356" y="260"/>
                </a:cubicBezTo>
                <a:cubicBezTo>
                  <a:pt x="355" y="261"/>
                  <a:pt x="354" y="261"/>
                  <a:pt x="353" y="261"/>
                </a:cubicBezTo>
                <a:cubicBezTo>
                  <a:pt x="353" y="261"/>
                  <a:pt x="353" y="261"/>
                  <a:pt x="353" y="261"/>
                </a:cubicBezTo>
                <a:cubicBezTo>
                  <a:pt x="351" y="261"/>
                  <a:pt x="350" y="260"/>
                  <a:pt x="347" y="259"/>
                </a:cubicBezTo>
                <a:cubicBezTo>
                  <a:pt x="347" y="259"/>
                  <a:pt x="347" y="259"/>
                  <a:pt x="347" y="259"/>
                </a:cubicBezTo>
                <a:cubicBezTo>
                  <a:pt x="345" y="258"/>
                  <a:pt x="342" y="256"/>
                  <a:pt x="338" y="254"/>
                </a:cubicBezTo>
                <a:cubicBezTo>
                  <a:pt x="338" y="254"/>
                  <a:pt x="338" y="254"/>
                  <a:pt x="338" y="254"/>
                </a:cubicBezTo>
                <a:cubicBezTo>
                  <a:pt x="331" y="250"/>
                  <a:pt x="320" y="244"/>
                  <a:pt x="308" y="237"/>
                </a:cubicBezTo>
                <a:cubicBezTo>
                  <a:pt x="308" y="237"/>
                  <a:pt x="308" y="237"/>
                  <a:pt x="308" y="237"/>
                </a:cubicBezTo>
                <a:cubicBezTo>
                  <a:pt x="283" y="223"/>
                  <a:pt x="249" y="203"/>
                  <a:pt x="214" y="182"/>
                </a:cubicBezTo>
                <a:cubicBezTo>
                  <a:pt x="214" y="182"/>
                  <a:pt x="214" y="182"/>
                  <a:pt x="214" y="182"/>
                </a:cubicBezTo>
                <a:cubicBezTo>
                  <a:pt x="184" y="164"/>
                  <a:pt x="152" y="145"/>
                  <a:pt x="123" y="128"/>
                </a:cubicBezTo>
                <a:cubicBezTo>
                  <a:pt x="123" y="128"/>
                  <a:pt x="123" y="128"/>
                  <a:pt x="123" y="128"/>
                </a:cubicBezTo>
                <a:cubicBezTo>
                  <a:pt x="355" y="273"/>
                  <a:pt x="355" y="273"/>
                  <a:pt x="355" y="273"/>
                </a:cubicBezTo>
                <a:cubicBezTo>
                  <a:pt x="355" y="273"/>
                  <a:pt x="355" y="273"/>
                  <a:pt x="355" y="273"/>
                </a:cubicBezTo>
                <a:cubicBezTo>
                  <a:pt x="355" y="273"/>
                  <a:pt x="355" y="273"/>
                  <a:pt x="355" y="273"/>
                </a:cubicBezTo>
                <a:cubicBezTo>
                  <a:pt x="355" y="273"/>
                  <a:pt x="355" y="273"/>
                  <a:pt x="355" y="273"/>
                </a:cubicBezTo>
                <a:cubicBezTo>
                  <a:pt x="355" y="273"/>
                  <a:pt x="355" y="273"/>
                  <a:pt x="355" y="273"/>
                </a:cubicBezTo>
                <a:cubicBezTo>
                  <a:pt x="355" y="273"/>
                  <a:pt x="355" y="273"/>
                  <a:pt x="355" y="273"/>
                </a:cubicBezTo>
                <a:cubicBezTo>
                  <a:pt x="355" y="273"/>
                  <a:pt x="355" y="273"/>
                  <a:pt x="355" y="273"/>
                </a:cubicBezTo>
                <a:cubicBezTo>
                  <a:pt x="357" y="274"/>
                  <a:pt x="357" y="274"/>
                  <a:pt x="357" y="274"/>
                </a:cubicBezTo>
                <a:cubicBezTo>
                  <a:pt x="357" y="274"/>
                  <a:pt x="357" y="274"/>
                  <a:pt x="357" y="274"/>
                </a:cubicBezTo>
                <a:cubicBezTo>
                  <a:pt x="358" y="276"/>
                  <a:pt x="357" y="278"/>
                  <a:pt x="356" y="279"/>
                </a:cubicBezTo>
                <a:cubicBezTo>
                  <a:pt x="356" y="279"/>
                  <a:pt x="356" y="279"/>
                  <a:pt x="356" y="279"/>
                </a:cubicBezTo>
                <a:cubicBezTo>
                  <a:pt x="355" y="280"/>
                  <a:pt x="354" y="280"/>
                  <a:pt x="353" y="280"/>
                </a:cubicBezTo>
                <a:cubicBezTo>
                  <a:pt x="353" y="280"/>
                  <a:pt x="353" y="280"/>
                  <a:pt x="353" y="280"/>
                </a:cubicBezTo>
                <a:cubicBezTo>
                  <a:pt x="353" y="280"/>
                  <a:pt x="353" y="280"/>
                  <a:pt x="353" y="280"/>
                </a:cubicBezTo>
                <a:cubicBezTo>
                  <a:pt x="353" y="280"/>
                  <a:pt x="353" y="280"/>
                  <a:pt x="353" y="280"/>
                </a:cubicBezTo>
                <a:cubicBezTo>
                  <a:pt x="353" y="280"/>
                  <a:pt x="353" y="280"/>
                  <a:pt x="352" y="280"/>
                </a:cubicBezTo>
                <a:cubicBezTo>
                  <a:pt x="352" y="280"/>
                  <a:pt x="352" y="280"/>
                  <a:pt x="352" y="280"/>
                </a:cubicBezTo>
                <a:cubicBezTo>
                  <a:pt x="352" y="280"/>
                  <a:pt x="352" y="280"/>
                  <a:pt x="352" y="280"/>
                </a:cubicBezTo>
                <a:cubicBezTo>
                  <a:pt x="352" y="280"/>
                  <a:pt x="352" y="280"/>
                  <a:pt x="352" y="280"/>
                </a:cubicBezTo>
                <a:cubicBezTo>
                  <a:pt x="352" y="280"/>
                  <a:pt x="352" y="280"/>
                  <a:pt x="352" y="280"/>
                </a:cubicBezTo>
                <a:cubicBezTo>
                  <a:pt x="352" y="280"/>
                  <a:pt x="352" y="280"/>
                  <a:pt x="352" y="280"/>
                </a:cubicBezTo>
                <a:cubicBezTo>
                  <a:pt x="352" y="280"/>
                  <a:pt x="352" y="280"/>
                  <a:pt x="352" y="280"/>
                </a:cubicBezTo>
                <a:cubicBezTo>
                  <a:pt x="352" y="280"/>
                  <a:pt x="352" y="280"/>
                  <a:pt x="352" y="280"/>
                </a:cubicBezTo>
                <a:cubicBezTo>
                  <a:pt x="351" y="280"/>
                  <a:pt x="351" y="280"/>
                  <a:pt x="351" y="279"/>
                </a:cubicBezTo>
                <a:cubicBezTo>
                  <a:pt x="351" y="279"/>
                  <a:pt x="351" y="279"/>
                  <a:pt x="351" y="279"/>
                </a:cubicBezTo>
                <a:cubicBezTo>
                  <a:pt x="351" y="279"/>
                  <a:pt x="350" y="279"/>
                  <a:pt x="349" y="279"/>
                </a:cubicBezTo>
                <a:cubicBezTo>
                  <a:pt x="349" y="279"/>
                  <a:pt x="349" y="279"/>
                  <a:pt x="349" y="279"/>
                </a:cubicBezTo>
                <a:cubicBezTo>
                  <a:pt x="348" y="278"/>
                  <a:pt x="346" y="277"/>
                  <a:pt x="343" y="275"/>
                </a:cubicBezTo>
                <a:cubicBezTo>
                  <a:pt x="343" y="275"/>
                  <a:pt x="343" y="275"/>
                  <a:pt x="343" y="275"/>
                </a:cubicBezTo>
                <a:cubicBezTo>
                  <a:pt x="338" y="272"/>
                  <a:pt x="331" y="268"/>
                  <a:pt x="321" y="262"/>
                </a:cubicBezTo>
                <a:cubicBezTo>
                  <a:pt x="321" y="262"/>
                  <a:pt x="321" y="262"/>
                  <a:pt x="321" y="262"/>
                </a:cubicBezTo>
                <a:cubicBezTo>
                  <a:pt x="305" y="253"/>
                  <a:pt x="282" y="240"/>
                  <a:pt x="257" y="225"/>
                </a:cubicBezTo>
                <a:cubicBezTo>
                  <a:pt x="257" y="225"/>
                  <a:pt x="257" y="225"/>
                  <a:pt x="257" y="225"/>
                </a:cubicBezTo>
                <a:cubicBezTo>
                  <a:pt x="289" y="244"/>
                  <a:pt x="317" y="261"/>
                  <a:pt x="335" y="273"/>
                </a:cubicBezTo>
                <a:cubicBezTo>
                  <a:pt x="335" y="273"/>
                  <a:pt x="335" y="273"/>
                  <a:pt x="335" y="273"/>
                </a:cubicBezTo>
                <a:cubicBezTo>
                  <a:pt x="346" y="281"/>
                  <a:pt x="353" y="286"/>
                  <a:pt x="356" y="290"/>
                </a:cubicBezTo>
                <a:cubicBezTo>
                  <a:pt x="356" y="290"/>
                  <a:pt x="356" y="290"/>
                  <a:pt x="356" y="290"/>
                </a:cubicBezTo>
                <a:cubicBezTo>
                  <a:pt x="357" y="291"/>
                  <a:pt x="358" y="292"/>
                  <a:pt x="358" y="294"/>
                </a:cubicBezTo>
                <a:cubicBezTo>
                  <a:pt x="358" y="294"/>
                  <a:pt x="358" y="294"/>
                  <a:pt x="358" y="294"/>
                </a:cubicBezTo>
                <a:cubicBezTo>
                  <a:pt x="358" y="295"/>
                  <a:pt x="358" y="296"/>
                  <a:pt x="357" y="297"/>
                </a:cubicBezTo>
                <a:cubicBezTo>
                  <a:pt x="357" y="297"/>
                  <a:pt x="357" y="297"/>
                  <a:pt x="357" y="297"/>
                </a:cubicBezTo>
                <a:cubicBezTo>
                  <a:pt x="356" y="298"/>
                  <a:pt x="354" y="299"/>
                  <a:pt x="352" y="298"/>
                </a:cubicBezTo>
                <a:cubicBezTo>
                  <a:pt x="352" y="298"/>
                  <a:pt x="352" y="298"/>
                  <a:pt x="352" y="298"/>
                </a:cubicBezTo>
                <a:cubicBezTo>
                  <a:pt x="337" y="289"/>
                  <a:pt x="337" y="289"/>
                  <a:pt x="337" y="289"/>
                </a:cubicBezTo>
                <a:cubicBezTo>
                  <a:pt x="338" y="289"/>
                  <a:pt x="338" y="290"/>
                  <a:pt x="338" y="290"/>
                </a:cubicBezTo>
                <a:cubicBezTo>
                  <a:pt x="338" y="290"/>
                  <a:pt x="338" y="290"/>
                  <a:pt x="338" y="290"/>
                </a:cubicBezTo>
                <a:cubicBezTo>
                  <a:pt x="350" y="297"/>
                  <a:pt x="357" y="303"/>
                  <a:pt x="360" y="307"/>
                </a:cubicBezTo>
                <a:cubicBezTo>
                  <a:pt x="360" y="307"/>
                  <a:pt x="360" y="307"/>
                  <a:pt x="360" y="307"/>
                </a:cubicBezTo>
                <a:cubicBezTo>
                  <a:pt x="361" y="308"/>
                  <a:pt x="362" y="309"/>
                  <a:pt x="362" y="311"/>
                </a:cubicBezTo>
                <a:cubicBezTo>
                  <a:pt x="362" y="311"/>
                  <a:pt x="362" y="311"/>
                  <a:pt x="362" y="311"/>
                </a:cubicBezTo>
                <a:cubicBezTo>
                  <a:pt x="362" y="312"/>
                  <a:pt x="362" y="312"/>
                  <a:pt x="362" y="313"/>
                </a:cubicBezTo>
                <a:cubicBezTo>
                  <a:pt x="362" y="313"/>
                  <a:pt x="362" y="313"/>
                  <a:pt x="362" y="313"/>
                </a:cubicBezTo>
                <a:cubicBezTo>
                  <a:pt x="361" y="314"/>
                  <a:pt x="360" y="315"/>
                  <a:pt x="359" y="315"/>
                </a:cubicBezTo>
                <a:cubicBezTo>
                  <a:pt x="359" y="315"/>
                  <a:pt x="359" y="315"/>
                  <a:pt x="359" y="315"/>
                </a:cubicBezTo>
                <a:cubicBezTo>
                  <a:pt x="358" y="315"/>
                  <a:pt x="357" y="315"/>
                  <a:pt x="356" y="315"/>
                </a:cubicBezTo>
                <a:cubicBezTo>
                  <a:pt x="356" y="315"/>
                  <a:pt x="356" y="315"/>
                  <a:pt x="356" y="315"/>
                </a:cubicBezTo>
                <a:cubicBezTo>
                  <a:pt x="356" y="314"/>
                  <a:pt x="338" y="304"/>
                  <a:pt x="310" y="287"/>
                </a:cubicBezTo>
                <a:cubicBezTo>
                  <a:pt x="310" y="287"/>
                  <a:pt x="310" y="287"/>
                  <a:pt x="310" y="287"/>
                </a:cubicBezTo>
                <a:cubicBezTo>
                  <a:pt x="283" y="270"/>
                  <a:pt x="245" y="247"/>
                  <a:pt x="206" y="224"/>
                </a:cubicBezTo>
                <a:cubicBezTo>
                  <a:pt x="206" y="224"/>
                  <a:pt x="206" y="224"/>
                  <a:pt x="206" y="224"/>
                </a:cubicBezTo>
                <a:cubicBezTo>
                  <a:pt x="146" y="188"/>
                  <a:pt x="82" y="151"/>
                  <a:pt x="43" y="131"/>
                </a:cubicBezTo>
                <a:cubicBezTo>
                  <a:pt x="43" y="131"/>
                  <a:pt x="43" y="131"/>
                  <a:pt x="43" y="131"/>
                </a:cubicBezTo>
                <a:cubicBezTo>
                  <a:pt x="43" y="131"/>
                  <a:pt x="43" y="131"/>
                  <a:pt x="43" y="131"/>
                </a:cubicBezTo>
                <a:cubicBezTo>
                  <a:pt x="43" y="131"/>
                  <a:pt x="43" y="131"/>
                  <a:pt x="43" y="131"/>
                </a:cubicBezTo>
                <a:cubicBezTo>
                  <a:pt x="63" y="143"/>
                  <a:pt x="91" y="161"/>
                  <a:pt x="121" y="180"/>
                </a:cubicBezTo>
                <a:cubicBezTo>
                  <a:pt x="121" y="180"/>
                  <a:pt x="121" y="180"/>
                  <a:pt x="121" y="180"/>
                </a:cubicBezTo>
                <a:cubicBezTo>
                  <a:pt x="183" y="218"/>
                  <a:pt x="256" y="263"/>
                  <a:pt x="305" y="293"/>
                </a:cubicBezTo>
                <a:cubicBezTo>
                  <a:pt x="305" y="293"/>
                  <a:pt x="305" y="293"/>
                  <a:pt x="305" y="293"/>
                </a:cubicBezTo>
                <a:cubicBezTo>
                  <a:pt x="336" y="312"/>
                  <a:pt x="357" y="324"/>
                  <a:pt x="359" y="326"/>
                </a:cubicBezTo>
                <a:cubicBezTo>
                  <a:pt x="359" y="326"/>
                  <a:pt x="359" y="326"/>
                  <a:pt x="359" y="326"/>
                </a:cubicBezTo>
                <a:cubicBezTo>
                  <a:pt x="360" y="326"/>
                  <a:pt x="360" y="327"/>
                  <a:pt x="360" y="327"/>
                </a:cubicBezTo>
                <a:cubicBezTo>
                  <a:pt x="360" y="327"/>
                  <a:pt x="360" y="327"/>
                  <a:pt x="360" y="327"/>
                </a:cubicBezTo>
                <a:cubicBezTo>
                  <a:pt x="362" y="328"/>
                  <a:pt x="362" y="330"/>
                  <a:pt x="360" y="332"/>
                </a:cubicBezTo>
                <a:cubicBezTo>
                  <a:pt x="360" y="332"/>
                  <a:pt x="360" y="332"/>
                  <a:pt x="360" y="332"/>
                </a:cubicBezTo>
                <a:cubicBezTo>
                  <a:pt x="360" y="333"/>
                  <a:pt x="358" y="333"/>
                  <a:pt x="357" y="333"/>
                </a:cubicBezTo>
                <a:cubicBezTo>
                  <a:pt x="357" y="333"/>
                  <a:pt x="357" y="333"/>
                  <a:pt x="357" y="333"/>
                </a:cubicBezTo>
                <a:cubicBezTo>
                  <a:pt x="356" y="333"/>
                  <a:pt x="356" y="333"/>
                  <a:pt x="356" y="333"/>
                </a:cubicBezTo>
                <a:cubicBezTo>
                  <a:pt x="356" y="333"/>
                  <a:pt x="356" y="333"/>
                  <a:pt x="356" y="333"/>
                </a:cubicBezTo>
                <a:cubicBezTo>
                  <a:pt x="356" y="333"/>
                  <a:pt x="356" y="333"/>
                  <a:pt x="356" y="333"/>
                </a:cubicBezTo>
                <a:cubicBezTo>
                  <a:pt x="356" y="333"/>
                  <a:pt x="356" y="333"/>
                  <a:pt x="356" y="333"/>
                </a:cubicBezTo>
                <a:cubicBezTo>
                  <a:pt x="356" y="333"/>
                  <a:pt x="356" y="333"/>
                  <a:pt x="355" y="333"/>
                </a:cubicBezTo>
                <a:cubicBezTo>
                  <a:pt x="355" y="333"/>
                  <a:pt x="355" y="333"/>
                  <a:pt x="355" y="333"/>
                </a:cubicBezTo>
                <a:cubicBezTo>
                  <a:pt x="355" y="333"/>
                  <a:pt x="355" y="333"/>
                  <a:pt x="355" y="333"/>
                </a:cubicBezTo>
                <a:cubicBezTo>
                  <a:pt x="355" y="333"/>
                  <a:pt x="355" y="333"/>
                  <a:pt x="355" y="333"/>
                </a:cubicBezTo>
                <a:cubicBezTo>
                  <a:pt x="355" y="332"/>
                  <a:pt x="355" y="332"/>
                  <a:pt x="355" y="332"/>
                </a:cubicBezTo>
                <a:cubicBezTo>
                  <a:pt x="355" y="332"/>
                  <a:pt x="355" y="332"/>
                  <a:pt x="355" y="332"/>
                </a:cubicBezTo>
                <a:cubicBezTo>
                  <a:pt x="354" y="332"/>
                  <a:pt x="353" y="331"/>
                  <a:pt x="352" y="330"/>
                </a:cubicBezTo>
                <a:cubicBezTo>
                  <a:pt x="352" y="330"/>
                  <a:pt x="352" y="330"/>
                  <a:pt x="352" y="330"/>
                </a:cubicBezTo>
                <a:cubicBezTo>
                  <a:pt x="349" y="329"/>
                  <a:pt x="345" y="327"/>
                  <a:pt x="340" y="324"/>
                </a:cubicBezTo>
                <a:cubicBezTo>
                  <a:pt x="340" y="324"/>
                  <a:pt x="340" y="324"/>
                  <a:pt x="340" y="324"/>
                </a:cubicBezTo>
                <a:cubicBezTo>
                  <a:pt x="330" y="318"/>
                  <a:pt x="317" y="311"/>
                  <a:pt x="300" y="301"/>
                </a:cubicBezTo>
                <a:cubicBezTo>
                  <a:pt x="300" y="301"/>
                  <a:pt x="300" y="301"/>
                  <a:pt x="300" y="301"/>
                </a:cubicBezTo>
                <a:cubicBezTo>
                  <a:pt x="267" y="282"/>
                  <a:pt x="223" y="257"/>
                  <a:pt x="179" y="232"/>
                </a:cubicBezTo>
                <a:cubicBezTo>
                  <a:pt x="179" y="232"/>
                  <a:pt x="179" y="232"/>
                  <a:pt x="179" y="232"/>
                </a:cubicBezTo>
                <a:cubicBezTo>
                  <a:pt x="166" y="224"/>
                  <a:pt x="153" y="217"/>
                  <a:pt x="140" y="210"/>
                </a:cubicBezTo>
                <a:cubicBezTo>
                  <a:pt x="140" y="210"/>
                  <a:pt x="140" y="210"/>
                  <a:pt x="140" y="210"/>
                </a:cubicBezTo>
                <a:cubicBezTo>
                  <a:pt x="198" y="245"/>
                  <a:pt x="261" y="285"/>
                  <a:pt x="306" y="312"/>
                </a:cubicBezTo>
                <a:cubicBezTo>
                  <a:pt x="306" y="312"/>
                  <a:pt x="306" y="312"/>
                  <a:pt x="306" y="312"/>
                </a:cubicBezTo>
                <a:cubicBezTo>
                  <a:pt x="339" y="332"/>
                  <a:pt x="361" y="346"/>
                  <a:pt x="361" y="346"/>
                </a:cubicBezTo>
                <a:cubicBezTo>
                  <a:pt x="361" y="346"/>
                  <a:pt x="361" y="346"/>
                  <a:pt x="361" y="346"/>
                </a:cubicBezTo>
                <a:cubicBezTo>
                  <a:pt x="363" y="347"/>
                  <a:pt x="363" y="349"/>
                  <a:pt x="362" y="351"/>
                </a:cubicBezTo>
                <a:cubicBezTo>
                  <a:pt x="362" y="351"/>
                  <a:pt x="362" y="351"/>
                  <a:pt x="362" y="351"/>
                </a:cubicBezTo>
                <a:cubicBezTo>
                  <a:pt x="361" y="353"/>
                  <a:pt x="359" y="353"/>
                  <a:pt x="357" y="352"/>
                </a:cubicBezTo>
                <a:cubicBezTo>
                  <a:pt x="357" y="352"/>
                  <a:pt x="357" y="352"/>
                  <a:pt x="357" y="352"/>
                </a:cubicBezTo>
                <a:cubicBezTo>
                  <a:pt x="79" y="190"/>
                  <a:pt x="79" y="190"/>
                  <a:pt x="79" y="190"/>
                </a:cubicBezTo>
                <a:cubicBezTo>
                  <a:pt x="90" y="197"/>
                  <a:pt x="101" y="204"/>
                  <a:pt x="114" y="212"/>
                </a:cubicBezTo>
                <a:cubicBezTo>
                  <a:pt x="114" y="212"/>
                  <a:pt x="114" y="212"/>
                  <a:pt x="114" y="212"/>
                </a:cubicBezTo>
                <a:cubicBezTo>
                  <a:pt x="146" y="232"/>
                  <a:pt x="182" y="254"/>
                  <a:pt x="216" y="274"/>
                </a:cubicBezTo>
                <a:cubicBezTo>
                  <a:pt x="216" y="274"/>
                  <a:pt x="216" y="274"/>
                  <a:pt x="216" y="274"/>
                </a:cubicBezTo>
                <a:cubicBezTo>
                  <a:pt x="282" y="313"/>
                  <a:pt x="339" y="347"/>
                  <a:pt x="339" y="347"/>
                </a:cubicBezTo>
                <a:cubicBezTo>
                  <a:pt x="339" y="347"/>
                  <a:pt x="339" y="347"/>
                  <a:pt x="339" y="347"/>
                </a:cubicBezTo>
                <a:cubicBezTo>
                  <a:pt x="340" y="347"/>
                  <a:pt x="340" y="348"/>
                  <a:pt x="341" y="349"/>
                </a:cubicBezTo>
                <a:cubicBezTo>
                  <a:pt x="341" y="349"/>
                  <a:pt x="341" y="349"/>
                  <a:pt x="341" y="349"/>
                </a:cubicBezTo>
                <a:cubicBezTo>
                  <a:pt x="341" y="349"/>
                  <a:pt x="341" y="349"/>
                  <a:pt x="341" y="349"/>
                </a:cubicBezTo>
                <a:cubicBezTo>
                  <a:pt x="341" y="349"/>
                  <a:pt x="341" y="349"/>
                  <a:pt x="341" y="349"/>
                </a:cubicBezTo>
                <a:cubicBezTo>
                  <a:pt x="341" y="349"/>
                  <a:pt x="341" y="349"/>
                  <a:pt x="341" y="349"/>
                </a:cubicBezTo>
                <a:cubicBezTo>
                  <a:pt x="341" y="349"/>
                  <a:pt x="341" y="349"/>
                  <a:pt x="341" y="349"/>
                </a:cubicBezTo>
                <a:cubicBezTo>
                  <a:pt x="341" y="349"/>
                  <a:pt x="341" y="349"/>
                  <a:pt x="341" y="349"/>
                </a:cubicBezTo>
                <a:cubicBezTo>
                  <a:pt x="341" y="349"/>
                  <a:pt x="341" y="349"/>
                  <a:pt x="341" y="349"/>
                </a:cubicBezTo>
                <a:cubicBezTo>
                  <a:pt x="341" y="349"/>
                  <a:pt x="341" y="349"/>
                  <a:pt x="341" y="349"/>
                </a:cubicBezTo>
                <a:cubicBezTo>
                  <a:pt x="341" y="349"/>
                  <a:pt x="341" y="349"/>
                  <a:pt x="341" y="349"/>
                </a:cubicBezTo>
                <a:cubicBezTo>
                  <a:pt x="341" y="349"/>
                  <a:pt x="341" y="349"/>
                  <a:pt x="341" y="349"/>
                </a:cubicBezTo>
                <a:cubicBezTo>
                  <a:pt x="341" y="349"/>
                  <a:pt x="341" y="349"/>
                  <a:pt x="341" y="349"/>
                </a:cubicBezTo>
                <a:cubicBezTo>
                  <a:pt x="341" y="349"/>
                  <a:pt x="341" y="349"/>
                  <a:pt x="341" y="350"/>
                </a:cubicBezTo>
                <a:cubicBezTo>
                  <a:pt x="341" y="350"/>
                  <a:pt x="341" y="350"/>
                  <a:pt x="341" y="350"/>
                </a:cubicBezTo>
                <a:cubicBezTo>
                  <a:pt x="341" y="350"/>
                  <a:pt x="341" y="351"/>
                  <a:pt x="341" y="352"/>
                </a:cubicBezTo>
                <a:cubicBezTo>
                  <a:pt x="341" y="352"/>
                  <a:pt x="341" y="352"/>
                  <a:pt x="341" y="352"/>
                </a:cubicBezTo>
                <a:cubicBezTo>
                  <a:pt x="341" y="352"/>
                  <a:pt x="341" y="352"/>
                  <a:pt x="341" y="352"/>
                </a:cubicBezTo>
                <a:cubicBezTo>
                  <a:pt x="341" y="352"/>
                  <a:pt x="341" y="352"/>
                  <a:pt x="341" y="352"/>
                </a:cubicBezTo>
                <a:cubicBezTo>
                  <a:pt x="341" y="352"/>
                  <a:pt x="341" y="352"/>
                  <a:pt x="341" y="352"/>
                </a:cubicBezTo>
                <a:cubicBezTo>
                  <a:pt x="341" y="352"/>
                  <a:pt x="341" y="352"/>
                  <a:pt x="341" y="352"/>
                </a:cubicBezTo>
                <a:cubicBezTo>
                  <a:pt x="341" y="352"/>
                  <a:pt x="341" y="352"/>
                  <a:pt x="341" y="352"/>
                </a:cubicBezTo>
                <a:cubicBezTo>
                  <a:pt x="341" y="352"/>
                  <a:pt x="341" y="352"/>
                  <a:pt x="341" y="352"/>
                </a:cubicBezTo>
                <a:cubicBezTo>
                  <a:pt x="341" y="352"/>
                  <a:pt x="341" y="352"/>
                  <a:pt x="340" y="352"/>
                </a:cubicBezTo>
                <a:cubicBezTo>
                  <a:pt x="340" y="352"/>
                  <a:pt x="340" y="352"/>
                  <a:pt x="340" y="352"/>
                </a:cubicBezTo>
                <a:cubicBezTo>
                  <a:pt x="340" y="352"/>
                  <a:pt x="340" y="352"/>
                  <a:pt x="340" y="352"/>
                </a:cubicBezTo>
                <a:cubicBezTo>
                  <a:pt x="340" y="352"/>
                  <a:pt x="340" y="352"/>
                  <a:pt x="340" y="352"/>
                </a:cubicBezTo>
                <a:cubicBezTo>
                  <a:pt x="340" y="352"/>
                  <a:pt x="340" y="352"/>
                  <a:pt x="340" y="352"/>
                </a:cubicBezTo>
                <a:cubicBezTo>
                  <a:pt x="340" y="352"/>
                  <a:pt x="340" y="352"/>
                  <a:pt x="340" y="352"/>
                </a:cubicBezTo>
                <a:cubicBezTo>
                  <a:pt x="340" y="352"/>
                  <a:pt x="340" y="352"/>
                  <a:pt x="340" y="352"/>
                </a:cubicBezTo>
                <a:cubicBezTo>
                  <a:pt x="340" y="352"/>
                  <a:pt x="340" y="352"/>
                  <a:pt x="340" y="352"/>
                </a:cubicBezTo>
                <a:cubicBezTo>
                  <a:pt x="340" y="352"/>
                  <a:pt x="340" y="352"/>
                  <a:pt x="340" y="352"/>
                </a:cubicBezTo>
                <a:cubicBezTo>
                  <a:pt x="340" y="352"/>
                  <a:pt x="340" y="352"/>
                  <a:pt x="340" y="352"/>
                </a:cubicBezTo>
                <a:cubicBezTo>
                  <a:pt x="340" y="352"/>
                  <a:pt x="340" y="352"/>
                  <a:pt x="340" y="352"/>
                </a:cubicBezTo>
                <a:cubicBezTo>
                  <a:pt x="340" y="352"/>
                  <a:pt x="340" y="352"/>
                  <a:pt x="340" y="352"/>
                </a:cubicBezTo>
                <a:cubicBezTo>
                  <a:pt x="340" y="352"/>
                  <a:pt x="340" y="352"/>
                  <a:pt x="340" y="352"/>
                </a:cubicBezTo>
                <a:cubicBezTo>
                  <a:pt x="340" y="352"/>
                  <a:pt x="340" y="352"/>
                  <a:pt x="340" y="352"/>
                </a:cubicBezTo>
                <a:cubicBezTo>
                  <a:pt x="340" y="353"/>
                  <a:pt x="339" y="353"/>
                  <a:pt x="338" y="354"/>
                </a:cubicBezTo>
                <a:cubicBezTo>
                  <a:pt x="338" y="354"/>
                  <a:pt x="338" y="354"/>
                  <a:pt x="338" y="354"/>
                </a:cubicBezTo>
                <a:cubicBezTo>
                  <a:pt x="338" y="354"/>
                  <a:pt x="338" y="354"/>
                  <a:pt x="338" y="354"/>
                </a:cubicBezTo>
                <a:cubicBezTo>
                  <a:pt x="338" y="354"/>
                  <a:pt x="338" y="354"/>
                  <a:pt x="338" y="354"/>
                </a:cubicBezTo>
                <a:cubicBezTo>
                  <a:pt x="338" y="354"/>
                  <a:pt x="338" y="354"/>
                  <a:pt x="338" y="354"/>
                </a:cubicBezTo>
                <a:cubicBezTo>
                  <a:pt x="338" y="354"/>
                  <a:pt x="338" y="354"/>
                  <a:pt x="338" y="354"/>
                </a:cubicBezTo>
                <a:cubicBezTo>
                  <a:pt x="337" y="354"/>
                  <a:pt x="336" y="354"/>
                  <a:pt x="335" y="353"/>
                </a:cubicBezTo>
                <a:cubicBezTo>
                  <a:pt x="335" y="353"/>
                  <a:pt x="335" y="353"/>
                  <a:pt x="335" y="353"/>
                </a:cubicBezTo>
                <a:cubicBezTo>
                  <a:pt x="335" y="353"/>
                  <a:pt x="321" y="345"/>
                  <a:pt x="299" y="332"/>
                </a:cubicBezTo>
                <a:cubicBezTo>
                  <a:pt x="299" y="332"/>
                  <a:pt x="299" y="332"/>
                  <a:pt x="299" y="332"/>
                </a:cubicBezTo>
                <a:cubicBezTo>
                  <a:pt x="299" y="332"/>
                  <a:pt x="300" y="332"/>
                  <a:pt x="300" y="333"/>
                </a:cubicBezTo>
                <a:cubicBezTo>
                  <a:pt x="300" y="333"/>
                  <a:pt x="300" y="333"/>
                  <a:pt x="300" y="333"/>
                </a:cubicBezTo>
                <a:cubicBezTo>
                  <a:pt x="310" y="339"/>
                  <a:pt x="316" y="344"/>
                  <a:pt x="319" y="347"/>
                </a:cubicBezTo>
                <a:cubicBezTo>
                  <a:pt x="319" y="347"/>
                  <a:pt x="319" y="347"/>
                  <a:pt x="319" y="347"/>
                </a:cubicBezTo>
                <a:cubicBezTo>
                  <a:pt x="320" y="348"/>
                  <a:pt x="321" y="348"/>
                  <a:pt x="321" y="351"/>
                </a:cubicBezTo>
                <a:cubicBezTo>
                  <a:pt x="321" y="351"/>
                  <a:pt x="321" y="351"/>
                  <a:pt x="321" y="351"/>
                </a:cubicBezTo>
                <a:cubicBezTo>
                  <a:pt x="321" y="351"/>
                  <a:pt x="321" y="352"/>
                  <a:pt x="320" y="353"/>
                </a:cubicBezTo>
                <a:cubicBezTo>
                  <a:pt x="320" y="353"/>
                  <a:pt x="320" y="353"/>
                  <a:pt x="320" y="353"/>
                </a:cubicBezTo>
                <a:cubicBezTo>
                  <a:pt x="320" y="353"/>
                  <a:pt x="320" y="353"/>
                  <a:pt x="320" y="353"/>
                </a:cubicBezTo>
                <a:cubicBezTo>
                  <a:pt x="319" y="355"/>
                  <a:pt x="317" y="355"/>
                  <a:pt x="316" y="355"/>
                </a:cubicBezTo>
                <a:cubicBezTo>
                  <a:pt x="316" y="355"/>
                  <a:pt x="316" y="355"/>
                  <a:pt x="316" y="355"/>
                </a:cubicBezTo>
                <a:cubicBezTo>
                  <a:pt x="312" y="355"/>
                  <a:pt x="308" y="352"/>
                  <a:pt x="301" y="349"/>
                </a:cubicBezTo>
                <a:close/>
                <a:moveTo>
                  <a:pt x="359" y="333"/>
                </a:moveTo>
                <a:cubicBezTo>
                  <a:pt x="359" y="333"/>
                  <a:pt x="359" y="333"/>
                  <a:pt x="359" y="333"/>
                </a:cubicBezTo>
                <a:cubicBezTo>
                  <a:pt x="359" y="333"/>
                  <a:pt x="359" y="333"/>
                  <a:pt x="359" y="333"/>
                </a:cubicBezTo>
                <a:cubicBezTo>
                  <a:pt x="359" y="333"/>
                  <a:pt x="359" y="333"/>
                  <a:pt x="359" y="333"/>
                </a:cubicBezTo>
                <a:close/>
                <a:moveTo>
                  <a:pt x="356" y="218"/>
                </a:moveTo>
                <a:cubicBezTo>
                  <a:pt x="356" y="218"/>
                  <a:pt x="356" y="218"/>
                  <a:pt x="356" y="218"/>
                </a:cubicBezTo>
                <a:cubicBezTo>
                  <a:pt x="356" y="218"/>
                  <a:pt x="356" y="218"/>
                  <a:pt x="356" y="218"/>
                </a:cubicBezTo>
                <a:cubicBezTo>
                  <a:pt x="356" y="218"/>
                  <a:pt x="355" y="218"/>
                  <a:pt x="355" y="218"/>
                </a:cubicBezTo>
                <a:cubicBezTo>
                  <a:pt x="355" y="218"/>
                  <a:pt x="355" y="218"/>
                  <a:pt x="355" y="218"/>
                </a:cubicBezTo>
                <a:cubicBezTo>
                  <a:pt x="355" y="218"/>
                  <a:pt x="355" y="218"/>
                  <a:pt x="355" y="218"/>
                </a:cubicBezTo>
                <a:cubicBezTo>
                  <a:pt x="356" y="218"/>
                  <a:pt x="356" y="218"/>
                  <a:pt x="356" y="218"/>
                </a:cubicBezTo>
                <a:close/>
                <a:moveTo>
                  <a:pt x="355" y="178"/>
                </a:moveTo>
                <a:cubicBezTo>
                  <a:pt x="355" y="178"/>
                  <a:pt x="355" y="178"/>
                  <a:pt x="355" y="178"/>
                </a:cubicBezTo>
                <a:cubicBezTo>
                  <a:pt x="355" y="178"/>
                  <a:pt x="355" y="178"/>
                  <a:pt x="355" y="178"/>
                </a:cubicBezTo>
                <a:cubicBezTo>
                  <a:pt x="355" y="178"/>
                  <a:pt x="355" y="178"/>
                  <a:pt x="355" y="178"/>
                </a:cubicBezTo>
                <a:close/>
                <a:moveTo>
                  <a:pt x="361" y="155"/>
                </a:moveTo>
                <a:cubicBezTo>
                  <a:pt x="361" y="155"/>
                  <a:pt x="361" y="155"/>
                  <a:pt x="361" y="155"/>
                </a:cubicBezTo>
                <a:cubicBezTo>
                  <a:pt x="361" y="155"/>
                  <a:pt x="361" y="155"/>
                  <a:pt x="361" y="155"/>
                </a:cubicBezTo>
                <a:cubicBezTo>
                  <a:pt x="361" y="155"/>
                  <a:pt x="361" y="155"/>
                  <a:pt x="361" y="155"/>
                </a:cubicBezTo>
                <a:close/>
                <a:moveTo>
                  <a:pt x="169" y="6"/>
                </a:moveTo>
                <a:cubicBezTo>
                  <a:pt x="169" y="6"/>
                  <a:pt x="169" y="6"/>
                  <a:pt x="169" y="7"/>
                </a:cubicBezTo>
                <a:cubicBezTo>
                  <a:pt x="169" y="7"/>
                  <a:pt x="169" y="7"/>
                  <a:pt x="169" y="7"/>
                </a:cubicBezTo>
                <a:cubicBezTo>
                  <a:pt x="169" y="7"/>
                  <a:pt x="169" y="7"/>
                  <a:pt x="169" y="7"/>
                </a:cubicBezTo>
                <a:cubicBezTo>
                  <a:pt x="169" y="7"/>
                  <a:pt x="169" y="7"/>
                  <a:pt x="169" y="7"/>
                </a:cubicBezTo>
                <a:cubicBezTo>
                  <a:pt x="169" y="7"/>
                  <a:pt x="169" y="7"/>
                  <a:pt x="169" y="6"/>
                </a:cubicBezTo>
                <a:close/>
                <a:moveTo>
                  <a:pt x="69" y="6"/>
                </a:moveTo>
                <a:cubicBezTo>
                  <a:pt x="69" y="6"/>
                  <a:pt x="69" y="6"/>
                  <a:pt x="69" y="6"/>
                </a:cubicBezTo>
                <a:cubicBezTo>
                  <a:pt x="69" y="6"/>
                  <a:pt x="69" y="6"/>
                  <a:pt x="69" y="6"/>
                </a:cubicBezTo>
                <a:cubicBezTo>
                  <a:pt x="69" y="6"/>
                  <a:pt x="69" y="6"/>
                  <a:pt x="69" y="6"/>
                </a:cubicBezTo>
                <a:cubicBezTo>
                  <a:pt x="69" y="6"/>
                  <a:pt x="69" y="6"/>
                  <a:pt x="69" y="6"/>
                </a:cubicBezTo>
                <a:cubicBezTo>
                  <a:pt x="69" y="6"/>
                  <a:pt x="69" y="6"/>
                  <a:pt x="69" y="6"/>
                </a:cubicBezTo>
                <a:close/>
              </a:path>
            </a:pathLst>
          </a:custGeom>
          <a:solidFill>
            <a:schemeClr val="bg1"/>
          </a:solidFill>
          <a:ln>
            <a:noFill/>
          </a:ln>
        </p:spPr>
        <p:txBody>
          <a:bodyPr vert="horz" wrap="square" lIns="68580" tIns="34290" rIns="68580" bIns="34290" numCol="1" anchor="t" anchorCtr="0" compatLnSpc="1"/>
          <a:lstStyle/>
          <a:p>
            <a:endParaRPr lang="zh-CN" altLang="en-US" sz="1350"/>
          </a:p>
        </p:txBody>
      </p:sp>
      <p:sp>
        <p:nvSpPr>
          <p:cNvPr id="29" name="Freeform 9146"/>
          <p:cNvSpPr>
            <a:spLocks noEditPoints="1"/>
          </p:cNvSpPr>
          <p:nvPr/>
        </p:nvSpPr>
        <p:spPr bwMode="auto">
          <a:xfrm>
            <a:off x="7449487" y="7354765"/>
            <a:ext cx="1020366" cy="998935"/>
          </a:xfrm>
          <a:custGeom>
            <a:avLst/>
            <a:gdLst>
              <a:gd name="T0" fmla="*/ 293 w 363"/>
              <a:gd name="T1" fmla="*/ 349 h 355"/>
              <a:gd name="T2" fmla="*/ 242 w 363"/>
              <a:gd name="T3" fmla="*/ 341 h 355"/>
              <a:gd name="T4" fmla="*/ 196 w 363"/>
              <a:gd name="T5" fmla="*/ 342 h 355"/>
              <a:gd name="T6" fmla="*/ 178 w 363"/>
              <a:gd name="T7" fmla="*/ 351 h 355"/>
              <a:gd name="T8" fmla="*/ 152 w 363"/>
              <a:gd name="T9" fmla="*/ 348 h 355"/>
              <a:gd name="T10" fmla="*/ 112 w 363"/>
              <a:gd name="T11" fmla="*/ 344 h 355"/>
              <a:gd name="T12" fmla="*/ 61 w 363"/>
              <a:gd name="T13" fmla="*/ 343 h 355"/>
              <a:gd name="T14" fmla="*/ 37 w 363"/>
              <a:gd name="T15" fmla="*/ 355 h 355"/>
              <a:gd name="T16" fmla="*/ 8 w 363"/>
              <a:gd name="T17" fmla="*/ 337 h 355"/>
              <a:gd name="T18" fmla="*/ 7 w 363"/>
              <a:gd name="T19" fmla="*/ 331 h 355"/>
              <a:gd name="T20" fmla="*/ 4 w 363"/>
              <a:gd name="T21" fmla="*/ 314 h 355"/>
              <a:gd name="T22" fmla="*/ 6 w 363"/>
              <a:gd name="T23" fmla="*/ 283 h 355"/>
              <a:gd name="T24" fmla="*/ 3 w 363"/>
              <a:gd name="T25" fmla="*/ 255 h 355"/>
              <a:gd name="T26" fmla="*/ 6 w 363"/>
              <a:gd name="T27" fmla="*/ 234 h 355"/>
              <a:gd name="T28" fmla="*/ 7 w 363"/>
              <a:gd name="T29" fmla="*/ 221 h 355"/>
              <a:gd name="T30" fmla="*/ 6 w 363"/>
              <a:gd name="T31" fmla="*/ 198 h 355"/>
              <a:gd name="T32" fmla="*/ 5 w 363"/>
              <a:gd name="T33" fmla="*/ 188 h 355"/>
              <a:gd name="T34" fmla="*/ 10 w 363"/>
              <a:gd name="T35" fmla="*/ 172 h 355"/>
              <a:gd name="T36" fmla="*/ 2 w 363"/>
              <a:gd name="T37" fmla="*/ 156 h 355"/>
              <a:gd name="T38" fmla="*/ 4 w 363"/>
              <a:gd name="T39" fmla="*/ 132 h 355"/>
              <a:gd name="T40" fmla="*/ 7 w 363"/>
              <a:gd name="T41" fmla="*/ 115 h 355"/>
              <a:gd name="T42" fmla="*/ 3 w 363"/>
              <a:gd name="T43" fmla="*/ 88 h 355"/>
              <a:gd name="T44" fmla="*/ 27 w 363"/>
              <a:gd name="T45" fmla="*/ 84 h 355"/>
              <a:gd name="T46" fmla="*/ 11 w 363"/>
              <a:gd name="T47" fmla="*/ 39 h 355"/>
              <a:gd name="T48" fmla="*/ 6 w 363"/>
              <a:gd name="T49" fmla="*/ 26 h 355"/>
              <a:gd name="T50" fmla="*/ 5 w 363"/>
              <a:gd name="T51" fmla="*/ 22 h 355"/>
              <a:gd name="T52" fmla="*/ 5 w 363"/>
              <a:gd name="T53" fmla="*/ 21 h 355"/>
              <a:gd name="T54" fmla="*/ 336 w 363"/>
              <a:gd name="T55" fmla="*/ 218 h 355"/>
              <a:gd name="T56" fmla="*/ 2 w 363"/>
              <a:gd name="T57" fmla="*/ 7 h 355"/>
              <a:gd name="T58" fmla="*/ 47 w 363"/>
              <a:gd name="T59" fmla="*/ 10 h 355"/>
              <a:gd name="T60" fmla="*/ 128 w 363"/>
              <a:gd name="T61" fmla="*/ 44 h 355"/>
              <a:gd name="T62" fmla="*/ 69 w 363"/>
              <a:gd name="T63" fmla="*/ 5 h 355"/>
              <a:gd name="T64" fmla="*/ 229 w 363"/>
              <a:gd name="T65" fmla="*/ 76 h 355"/>
              <a:gd name="T66" fmla="*/ 142 w 363"/>
              <a:gd name="T67" fmla="*/ 7 h 355"/>
              <a:gd name="T68" fmla="*/ 169 w 363"/>
              <a:gd name="T69" fmla="*/ 7 h 355"/>
              <a:gd name="T70" fmla="*/ 168 w 363"/>
              <a:gd name="T71" fmla="*/ 4 h 355"/>
              <a:gd name="T72" fmla="*/ 203 w 363"/>
              <a:gd name="T73" fmla="*/ 17 h 355"/>
              <a:gd name="T74" fmla="*/ 244 w 363"/>
              <a:gd name="T75" fmla="*/ 5 h 355"/>
              <a:gd name="T76" fmla="*/ 297 w 363"/>
              <a:gd name="T77" fmla="*/ 2 h 355"/>
              <a:gd name="T78" fmla="*/ 323 w 363"/>
              <a:gd name="T79" fmla="*/ 1 h 355"/>
              <a:gd name="T80" fmla="*/ 359 w 363"/>
              <a:gd name="T81" fmla="*/ 27 h 355"/>
              <a:gd name="T82" fmla="*/ 350 w 363"/>
              <a:gd name="T83" fmla="*/ 42 h 355"/>
              <a:gd name="T84" fmla="*/ 302 w 363"/>
              <a:gd name="T85" fmla="*/ 36 h 355"/>
              <a:gd name="T86" fmla="*/ 360 w 363"/>
              <a:gd name="T87" fmla="*/ 102 h 355"/>
              <a:gd name="T88" fmla="*/ 359 w 363"/>
              <a:gd name="T89" fmla="*/ 117 h 355"/>
              <a:gd name="T90" fmla="*/ 360 w 363"/>
              <a:gd name="T91" fmla="*/ 141 h 355"/>
              <a:gd name="T92" fmla="*/ 361 w 363"/>
              <a:gd name="T93" fmla="*/ 155 h 355"/>
              <a:gd name="T94" fmla="*/ 315 w 363"/>
              <a:gd name="T95" fmla="*/ 133 h 355"/>
              <a:gd name="T96" fmla="*/ 308 w 363"/>
              <a:gd name="T97" fmla="*/ 148 h 355"/>
              <a:gd name="T98" fmla="*/ 146 w 363"/>
              <a:gd name="T99" fmla="*/ 65 h 355"/>
              <a:gd name="T100" fmla="*/ 359 w 363"/>
              <a:gd name="T101" fmla="*/ 212 h 355"/>
              <a:gd name="T102" fmla="*/ 343 w 363"/>
              <a:gd name="T103" fmla="*/ 211 h 355"/>
              <a:gd name="T104" fmla="*/ 356 w 363"/>
              <a:gd name="T105" fmla="*/ 236 h 355"/>
              <a:gd name="T106" fmla="*/ 123 w 363"/>
              <a:gd name="T107" fmla="*/ 128 h 355"/>
              <a:gd name="T108" fmla="*/ 352 w 363"/>
              <a:gd name="T109" fmla="*/ 280 h 355"/>
              <a:gd name="T110" fmla="*/ 337 w 363"/>
              <a:gd name="T111" fmla="*/ 289 h 355"/>
              <a:gd name="T112" fmla="*/ 121 w 363"/>
              <a:gd name="T113" fmla="*/ 180 h 355"/>
              <a:gd name="T114" fmla="*/ 352 w 363"/>
              <a:gd name="T115" fmla="*/ 330 h 355"/>
              <a:gd name="T116" fmla="*/ 339 w 363"/>
              <a:gd name="T117" fmla="*/ 347 h 355"/>
              <a:gd name="T118" fmla="*/ 341 w 363"/>
              <a:gd name="T119" fmla="*/ 352 h 355"/>
              <a:gd name="T120" fmla="*/ 335 w 363"/>
              <a:gd name="T121" fmla="*/ 353 h 355"/>
              <a:gd name="T122" fmla="*/ 356 w 363"/>
              <a:gd name="T123" fmla="*/ 218 h 355"/>
              <a:gd name="T124" fmla="*/ 69 w 363"/>
              <a:gd name="T125" fmla="*/ 6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63" h="355">
                <a:moveTo>
                  <a:pt x="301" y="349"/>
                </a:moveTo>
                <a:cubicBezTo>
                  <a:pt x="293" y="345"/>
                  <a:pt x="283" y="340"/>
                  <a:pt x="272" y="333"/>
                </a:cubicBezTo>
                <a:cubicBezTo>
                  <a:pt x="272" y="333"/>
                  <a:pt x="272" y="333"/>
                  <a:pt x="272" y="333"/>
                </a:cubicBezTo>
                <a:cubicBezTo>
                  <a:pt x="249" y="320"/>
                  <a:pt x="219" y="303"/>
                  <a:pt x="188" y="284"/>
                </a:cubicBezTo>
                <a:cubicBezTo>
                  <a:pt x="188" y="284"/>
                  <a:pt x="188" y="284"/>
                  <a:pt x="188" y="284"/>
                </a:cubicBezTo>
                <a:cubicBezTo>
                  <a:pt x="144" y="258"/>
                  <a:pt x="97" y="229"/>
                  <a:pt x="62" y="209"/>
                </a:cubicBezTo>
                <a:cubicBezTo>
                  <a:pt x="62" y="209"/>
                  <a:pt x="62" y="209"/>
                  <a:pt x="62" y="209"/>
                </a:cubicBezTo>
                <a:cubicBezTo>
                  <a:pt x="86" y="224"/>
                  <a:pt x="117" y="242"/>
                  <a:pt x="147" y="261"/>
                </a:cubicBezTo>
                <a:cubicBezTo>
                  <a:pt x="147" y="261"/>
                  <a:pt x="147" y="261"/>
                  <a:pt x="147" y="261"/>
                </a:cubicBezTo>
                <a:cubicBezTo>
                  <a:pt x="216" y="303"/>
                  <a:pt x="286" y="344"/>
                  <a:pt x="291" y="348"/>
                </a:cubicBezTo>
                <a:cubicBezTo>
                  <a:pt x="291" y="348"/>
                  <a:pt x="291" y="348"/>
                  <a:pt x="291" y="348"/>
                </a:cubicBezTo>
                <a:cubicBezTo>
                  <a:pt x="292" y="348"/>
                  <a:pt x="292" y="348"/>
                  <a:pt x="292" y="348"/>
                </a:cubicBezTo>
                <a:cubicBezTo>
                  <a:pt x="292" y="348"/>
                  <a:pt x="292" y="348"/>
                  <a:pt x="292" y="348"/>
                </a:cubicBezTo>
                <a:cubicBezTo>
                  <a:pt x="292" y="348"/>
                  <a:pt x="292" y="348"/>
                  <a:pt x="292" y="348"/>
                </a:cubicBezTo>
                <a:cubicBezTo>
                  <a:pt x="292" y="348"/>
                  <a:pt x="292" y="348"/>
                  <a:pt x="292" y="348"/>
                </a:cubicBezTo>
                <a:cubicBezTo>
                  <a:pt x="292" y="348"/>
                  <a:pt x="292" y="348"/>
                  <a:pt x="292" y="348"/>
                </a:cubicBezTo>
                <a:cubicBezTo>
                  <a:pt x="292" y="348"/>
                  <a:pt x="292" y="348"/>
                  <a:pt x="292" y="348"/>
                </a:cubicBezTo>
                <a:cubicBezTo>
                  <a:pt x="292" y="348"/>
                  <a:pt x="292" y="348"/>
                  <a:pt x="292" y="348"/>
                </a:cubicBezTo>
                <a:cubicBezTo>
                  <a:pt x="292" y="349"/>
                  <a:pt x="292" y="349"/>
                  <a:pt x="292" y="349"/>
                </a:cubicBezTo>
                <a:cubicBezTo>
                  <a:pt x="292" y="349"/>
                  <a:pt x="292" y="349"/>
                  <a:pt x="292" y="349"/>
                </a:cubicBezTo>
                <a:cubicBezTo>
                  <a:pt x="292" y="349"/>
                  <a:pt x="293" y="349"/>
                  <a:pt x="293" y="349"/>
                </a:cubicBezTo>
                <a:cubicBezTo>
                  <a:pt x="293" y="349"/>
                  <a:pt x="293" y="349"/>
                  <a:pt x="293" y="349"/>
                </a:cubicBezTo>
                <a:cubicBezTo>
                  <a:pt x="293" y="349"/>
                  <a:pt x="293" y="350"/>
                  <a:pt x="293" y="351"/>
                </a:cubicBezTo>
                <a:cubicBezTo>
                  <a:pt x="293" y="351"/>
                  <a:pt x="293" y="351"/>
                  <a:pt x="293" y="351"/>
                </a:cubicBezTo>
                <a:cubicBezTo>
                  <a:pt x="293" y="351"/>
                  <a:pt x="293" y="351"/>
                  <a:pt x="293" y="351"/>
                </a:cubicBezTo>
                <a:cubicBezTo>
                  <a:pt x="293" y="351"/>
                  <a:pt x="293" y="351"/>
                  <a:pt x="293" y="351"/>
                </a:cubicBezTo>
                <a:cubicBezTo>
                  <a:pt x="293" y="351"/>
                  <a:pt x="293" y="351"/>
                  <a:pt x="293" y="351"/>
                </a:cubicBezTo>
                <a:cubicBezTo>
                  <a:pt x="293" y="352"/>
                  <a:pt x="293" y="354"/>
                  <a:pt x="291" y="354"/>
                </a:cubicBezTo>
                <a:cubicBezTo>
                  <a:pt x="291" y="354"/>
                  <a:pt x="291" y="354"/>
                  <a:pt x="291" y="354"/>
                </a:cubicBezTo>
                <a:cubicBezTo>
                  <a:pt x="290" y="355"/>
                  <a:pt x="289" y="355"/>
                  <a:pt x="288" y="354"/>
                </a:cubicBezTo>
                <a:cubicBezTo>
                  <a:pt x="288" y="354"/>
                  <a:pt x="288" y="354"/>
                  <a:pt x="288" y="354"/>
                </a:cubicBezTo>
                <a:cubicBezTo>
                  <a:pt x="251" y="333"/>
                  <a:pt x="251" y="333"/>
                  <a:pt x="251" y="333"/>
                </a:cubicBezTo>
                <a:cubicBezTo>
                  <a:pt x="251" y="333"/>
                  <a:pt x="252" y="334"/>
                  <a:pt x="252" y="334"/>
                </a:cubicBezTo>
                <a:cubicBezTo>
                  <a:pt x="252" y="334"/>
                  <a:pt x="252" y="334"/>
                  <a:pt x="252" y="334"/>
                </a:cubicBezTo>
                <a:cubicBezTo>
                  <a:pt x="260" y="340"/>
                  <a:pt x="266" y="344"/>
                  <a:pt x="268" y="347"/>
                </a:cubicBezTo>
                <a:cubicBezTo>
                  <a:pt x="268" y="347"/>
                  <a:pt x="268" y="347"/>
                  <a:pt x="268" y="347"/>
                </a:cubicBezTo>
                <a:cubicBezTo>
                  <a:pt x="269" y="348"/>
                  <a:pt x="270" y="349"/>
                  <a:pt x="270" y="351"/>
                </a:cubicBezTo>
                <a:cubicBezTo>
                  <a:pt x="270" y="351"/>
                  <a:pt x="270" y="351"/>
                  <a:pt x="270" y="351"/>
                </a:cubicBezTo>
                <a:cubicBezTo>
                  <a:pt x="270" y="351"/>
                  <a:pt x="270" y="352"/>
                  <a:pt x="269" y="353"/>
                </a:cubicBezTo>
                <a:cubicBezTo>
                  <a:pt x="269" y="353"/>
                  <a:pt x="269" y="353"/>
                  <a:pt x="269" y="353"/>
                </a:cubicBezTo>
                <a:cubicBezTo>
                  <a:pt x="268" y="355"/>
                  <a:pt x="266" y="355"/>
                  <a:pt x="264" y="354"/>
                </a:cubicBezTo>
                <a:cubicBezTo>
                  <a:pt x="264" y="354"/>
                  <a:pt x="264" y="354"/>
                  <a:pt x="264" y="354"/>
                </a:cubicBezTo>
                <a:cubicBezTo>
                  <a:pt x="264" y="354"/>
                  <a:pt x="256" y="349"/>
                  <a:pt x="242" y="341"/>
                </a:cubicBezTo>
                <a:cubicBezTo>
                  <a:pt x="242" y="341"/>
                  <a:pt x="242" y="341"/>
                  <a:pt x="242" y="341"/>
                </a:cubicBezTo>
                <a:cubicBezTo>
                  <a:pt x="244" y="343"/>
                  <a:pt x="246" y="345"/>
                  <a:pt x="248" y="347"/>
                </a:cubicBezTo>
                <a:cubicBezTo>
                  <a:pt x="248" y="347"/>
                  <a:pt x="248" y="347"/>
                  <a:pt x="248" y="347"/>
                </a:cubicBezTo>
                <a:cubicBezTo>
                  <a:pt x="248" y="347"/>
                  <a:pt x="249" y="348"/>
                  <a:pt x="249" y="350"/>
                </a:cubicBezTo>
                <a:cubicBezTo>
                  <a:pt x="249" y="350"/>
                  <a:pt x="249" y="350"/>
                  <a:pt x="249" y="350"/>
                </a:cubicBezTo>
                <a:cubicBezTo>
                  <a:pt x="249" y="351"/>
                  <a:pt x="249" y="352"/>
                  <a:pt x="249" y="352"/>
                </a:cubicBezTo>
                <a:cubicBezTo>
                  <a:pt x="249" y="352"/>
                  <a:pt x="249" y="352"/>
                  <a:pt x="249" y="352"/>
                </a:cubicBezTo>
                <a:cubicBezTo>
                  <a:pt x="248" y="354"/>
                  <a:pt x="245" y="355"/>
                  <a:pt x="244" y="354"/>
                </a:cubicBezTo>
                <a:cubicBezTo>
                  <a:pt x="244" y="354"/>
                  <a:pt x="244" y="354"/>
                  <a:pt x="244" y="354"/>
                </a:cubicBezTo>
                <a:cubicBezTo>
                  <a:pt x="149" y="301"/>
                  <a:pt x="149" y="301"/>
                  <a:pt x="149" y="301"/>
                </a:cubicBezTo>
                <a:cubicBezTo>
                  <a:pt x="222" y="346"/>
                  <a:pt x="222" y="346"/>
                  <a:pt x="222" y="346"/>
                </a:cubicBezTo>
                <a:cubicBezTo>
                  <a:pt x="223" y="347"/>
                  <a:pt x="223" y="348"/>
                  <a:pt x="224" y="349"/>
                </a:cubicBezTo>
                <a:cubicBezTo>
                  <a:pt x="224" y="349"/>
                  <a:pt x="224" y="349"/>
                  <a:pt x="224" y="349"/>
                </a:cubicBezTo>
                <a:cubicBezTo>
                  <a:pt x="224" y="350"/>
                  <a:pt x="223" y="351"/>
                  <a:pt x="223" y="352"/>
                </a:cubicBezTo>
                <a:cubicBezTo>
                  <a:pt x="223" y="352"/>
                  <a:pt x="223" y="352"/>
                  <a:pt x="223" y="352"/>
                </a:cubicBezTo>
                <a:cubicBezTo>
                  <a:pt x="221" y="353"/>
                  <a:pt x="220" y="353"/>
                  <a:pt x="220" y="353"/>
                </a:cubicBezTo>
                <a:cubicBezTo>
                  <a:pt x="220" y="353"/>
                  <a:pt x="220" y="353"/>
                  <a:pt x="220" y="353"/>
                </a:cubicBezTo>
                <a:cubicBezTo>
                  <a:pt x="218" y="353"/>
                  <a:pt x="217" y="353"/>
                  <a:pt x="216" y="352"/>
                </a:cubicBezTo>
                <a:cubicBezTo>
                  <a:pt x="216" y="352"/>
                  <a:pt x="216" y="352"/>
                  <a:pt x="216" y="352"/>
                </a:cubicBezTo>
                <a:cubicBezTo>
                  <a:pt x="214" y="352"/>
                  <a:pt x="213" y="351"/>
                  <a:pt x="211" y="350"/>
                </a:cubicBezTo>
                <a:cubicBezTo>
                  <a:pt x="211" y="350"/>
                  <a:pt x="211" y="350"/>
                  <a:pt x="211" y="350"/>
                </a:cubicBezTo>
                <a:cubicBezTo>
                  <a:pt x="207" y="348"/>
                  <a:pt x="202" y="346"/>
                  <a:pt x="196" y="342"/>
                </a:cubicBezTo>
                <a:cubicBezTo>
                  <a:pt x="196" y="342"/>
                  <a:pt x="196" y="342"/>
                  <a:pt x="196" y="342"/>
                </a:cubicBezTo>
                <a:cubicBezTo>
                  <a:pt x="184" y="336"/>
                  <a:pt x="168" y="327"/>
                  <a:pt x="150" y="317"/>
                </a:cubicBezTo>
                <a:cubicBezTo>
                  <a:pt x="150" y="317"/>
                  <a:pt x="150" y="317"/>
                  <a:pt x="150" y="317"/>
                </a:cubicBezTo>
                <a:cubicBezTo>
                  <a:pt x="141" y="312"/>
                  <a:pt x="132" y="307"/>
                  <a:pt x="123" y="302"/>
                </a:cubicBezTo>
                <a:cubicBezTo>
                  <a:pt x="123" y="302"/>
                  <a:pt x="123" y="302"/>
                  <a:pt x="123" y="302"/>
                </a:cubicBezTo>
                <a:cubicBezTo>
                  <a:pt x="161" y="325"/>
                  <a:pt x="195" y="345"/>
                  <a:pt x="197" y="346"/>
                </a:cubicBezTo>
                <a:cubicBezTo>
                  <a:pt x="197" y="346"/>
                  <a:pt x="197" y="346"/>
                  <a:pt x="197" y="346"/>
                </a:cubicBezTo>
                <a:cubicBezTo>
                  <a:pt x="197" y="346"/>
                  <a:pt x="197" y="346"/>
                  <a:pt x="197" y="346"/>
                </a:cubicBezTo>
                <a:cubicBezTo>
                  <a:pt x="197" y="346"/>
                  <a:pt x="197" y="346"/>
                  <a:pt x="197" y="346"/>
                </a:cubicBezTo>
                <a:cubicBezTo>
                  <a:pt x="197" y="346"/>
                  <a:pt x="197" y="346"/>
                  <a:pt x="197" y="346"/>
                </a:cubicBezTo>
                <a:cubicBezTo>
                  <a:pt x="197" y="346"/>
                  <a:pt x="197" y="346"/>
                  <a:pt x="197" y="346"/>
                </a:cubicBezTo>
                <a:cubicBezTo>
                  <a:pt x="199" y="347"/>
                  <a:pt x="200" y="350"/>
                  <a:pt x="199" y="352"/>
                </a:cubicBezTo>
                <a:cubicBezTo>
                  <a:pt x="199" y="352"/>
                  <a:pt x="199" y="352"/>
                  <a:pt x="199" y="352"/>
                </a:cubicBezTo>
                <a:cubicBezTo>
                  <a:pt x="198" y="353"/>
                  <a:pt x="195" y="354"/>
                  <a:pt x="194" y="353"/>
                </a:cubicBezTo>
                <a:cubicBezTo>
                  <a:pt x="194" y="353"/>
                  <a:pt x="194" y="353"/>
                  <a:pt x="194" y="353"/>
                </a:cubicBezTo>
                <a:cubicBezTo>
                  <a:pt x="194" y="353"/>
                  <a:pt x="194" y="353"/>
                  <a:pt x="194" y="353"/>
                </a:cubicBezTo>
                <a:cubicBezTo>
                  <a:pt x="194" y="353"/>
                  <a:pt x="194" y="353"/>
                  <a:pt x="194" y="353"/>
                </a:cubicBezTo>
                <a:cubicBezTo>
                  <a:pt x="194" y="353"/>
                  <a:pt x="194" y="353"/>
                  <a:pt x="194" y="353"/>
                </a:cubicBezTo>
                <a:cubicBezTo>
                  <a:pt x="194" y="353"/>
                  <a:pt x="194" y="353"/>
                  <a:pt x="194" y="353"/>
                </a:cubicBezTo>
                <a:cubicBezTo>
                  <a:pt x="126" y="315"/>
                  <a:pt x="126" y="315"/>
                  <a:pt x="126" y="315"/>
                </a:cubicBezTo>
                <a:cubicBezTo>
                  <a:pt x="155" y="333"/>
                  <a:pt x="177" y="346"/>
                  <a:pt x="177" y="346"/>
                </a:cubicBezTo>
                <a:cubicBezTo>
                  <a:pt x="177" y="346"/>
                  <a:pt x="177" y="346"/>
                  <a:pt x="177" y="346"/>
                </a:cubicBezTo>
                <a:cubicBezTo>
                  <a:pt x="179" y="347"/>
                  <a:pt x="179" y="349"/>
                  <a:pt x="178" y="351"/>
                </a:cubicBezTo>
                <a:cubicBezTo>
                  <a:pt x="178" y="351"/>
                  <a:pt x="178" y="351"/>
                  <a:pt x="178" y="351"/>
                </a:cubicBezTo>
                <a:cubicBezTo>
                  <a:pt x="177" y="353"/>
                  <a:pt x="175" y="354"/>
                  <a:pt x="173" y="353"/>
                </a:cubicBezTo>
                <a:cubicBezTo>
                  <a:pt x="173" y="353"/>
                  <a:pt x="173" y="353"/>
                  <a:pt x="173" y="353"/>
                </a:cubicBezTo>
                <a:cubicBezTo>
                  <a:pt x="84" y="305"/>
                  <a:pt x="84" y="305"/>
                  <a:pt x="84" y="305"/>
                </a:cubicBezTo>
                <a:cubicBezTo>
                  <a:pt x="100" y="315"/>
                  <a:pt x="116" y="324"/>
                  <a:pt x="128" y="331"/>
                </a:cubicBezTo>
                <a:cubicBezTo>
                  <a:pt x="128" y="331"/>
                  <a:pt x="128" y="331"/>
                  <a:pt x="128" y="331"/>
                </a:cubicBezTo>
                <a:cubicBezTo>
                  <a:pt x="141" y="339"/>
                  <a:pt x="150" y="344"/>
                  <a:pt x="151" y="345"/>
                </a:cubicBezTo>
                <a:cubicBezTo>
                  <a:pt x="151" y="345"/>
                  <a:pt x="151" y="345"/>
                  <a:pt x="151" y="345"/>
                </a:cubicBezTo>
                <a:cubicBezTo>
                  <a:pt x="151" y="345"/>
                  <a:pt x="151" y="345"/>
                  <a:pt x="151" y="345"/>
                </a:cubicBezTo>
                <a:cubicBezTo>
                  <a:pt x="151" y="345"/>
                  <a:pt x="151" y="345"/>
                  <a:pt x="151" y="345"/>
                </a:cubicBezTo>
                <a:cubicBezTo>
                  <a:pt x="151" y="345"/>
                  <a:pt x="151" y="345"/>
                  <a:pt x="151" y="345"/>
                </a:cubicBezTo>
                <a:cubicBezTo>
                  <a:pt x="151" y="345"/>
                  <a:pt x="151" y="345"/>
                  <a:pt x="151" y="345"/>
                </a:cubicBezTo>
                <a:cubicBezTo>
                  <a:pt x="151" y="345"/>
                  <a:pt x="151" y="345"/>
                  <a:pt x="151" y="345"/>
                </a:cubicBezTo>
                <a:cubicBezTo>
                  <a:pt x="151" y="345"/>
                  <a:pt x="151" y="345"/>
                  <a:pt x="151" y="345"/>
                </a:cubicBezTo>
                <a:cubicBezTo>
                  <a:pt x="151" y="345"/>
                  <a:pt x="151" y="345"/>
                  <a:pt x="151" y="345"/>
                </a:cubicBezTo>
                <a:cubicBezTo>
                  <a:pt x="151" y="345"/>
                  <a:pt x="151" y="345"/>
                  <a:pt x="151" y="345"/>
                </a:cubicBezTo>
                <a:cubicBezTo>
                  <a:pt x="151" y="345"/>
                  <a:pt x="151" y="345"/>
                  <a:pt x="151" y="345"/>
                </a:cubicBezTo>
                <a:cubicBezTo>
                  <a:pt x="152" y="346"/>
                  <a:pt x="152" y="346"/>
                  <a:pt x="152" y="346"/>
                </a:cubicBezTo>
                <a:cubicBezTo>
                  <a:pt x="152" y="346"/>
                  <a:pt x="152" y="346"/>
                  <a:pt x="152" y="346"/>
                </a:cubicBezTo>
                <a:cubicBezTo>
                  <a:pt x="152" y="346"/>
                  <a:pt x="152" y="347"/>
                  <a:pt x="152" y="348"/>
                </a:cubicBezTo>
                <a:cubicBezTo>
                  <a:pt x="152" y="348"/>
                  <a:pt x="152" y="348"/>
                  <a:pt x="152" y="348"/>
                </a:cubicBezTo>
                <a:cubicBezTo>
                  <a:pt x="152" y="348"/>
                  <a:pt x="152" y="348"/>
                  <a:pt x="152" y="348"/>
                </a:cubicBezTo>
                <a:cubicBezTo>
                  <a:pt x="152" y="348"/>
                  <a:pt x="152" y="348"/>
                  <a:pt x="152" y="348"/>
                </a:cubicBezTo>
                <a:cubicBezTo>
                  <a:pt x="152" y="348"/>
                  <a:pt x="152" y="348"/>
                  <a:pt x="152" y="348"/>
                </a:cubicBezTo>
                <a:cubicBezTo>
                  <a:pt x="152" y="349"/>
                  <a:pt x="152" y="350"/>
                  <a:pt x="151" y="351"/>
                </a:cubicBezTo>
                <a:cubicBezTo>
                  <a:pt x="151" y="351"/>
                  <a:pt x="151" y="351"/>
                  <a:pt x="151" y="351"/>
                </a:cubicBezTo>
                <a:cubicBezTo>
                  <a:pt x="149" y="352"/>
                  <a:pt x="148" y="352"/>
                  <a:pt x="147" y="351"/>
                </a:cubicBezTo>
                <a:cubicBezTo>
                  <a:pt x="147" y="351"/>
                  <a:pt x="147" y="351"/>
                  <a:pt x="147" y="351"/>
                </a:cubicBezTo>
                <a:cubicBezTo>
                  <a:pt x="147" y="351"/>
                  <a:pt x="134" y="344"/>
                  <a:pt x="117" y="334"/>
                </a:cubicBezTo>
                <a:cubicBezTo>
                  <a:pt x="117" y="334"/>
                  <a:pt x="117" y="334"/>
                  <a:pt x="117" y="334"/>
                </a:cubicBezTo>
                <a:cubicBezTo>
                  <a:pt x="125" y="339"/>
                  <a:pt x="131" y="343"/>
                  <a:pt x="134" y="346"/>
                </a:cubicBezTo>
                <a:cubicBezTo>
                  <a:pt x="134" y="346"/>
                  <a:pt x="134" y="346"/>
                  <a:pt x="134" y="346"/>
                </a:cubicBezTo>
                <a:cubicBezTo>
                  <a:pt x="135" y="347"/>
                  <a:pt x="136" y="347"/>
                  <a:pt x="137" y="348"/>
                </a:cubicBezTo>
                <a:cubicBezTo>
                  <a:pt x="137" y="348"/>
                  <a:pt x="137" y="348"/>
                  <a:pt x="137" y="348"/>
                </a:cubicBezTo>
                <a:cubicBezTo>
                  <a:pt x="137" y="348"/>
                  <a:pt x="138" y="348"/>
                  <a:pt x="138" y="350"/>
                </a:cubicBezTo>
                <a:cubicBezTo>
                  <a:pt x="138" y="350"/>
                  <a:pt x="138" y="350"/>
                  <a:pt x="138" y="350"/>
                </a:cubicBezTo>
                <a:cubicBezTo>
                  <a:pt x="138" y="350"/>
                  <a:pt x="138" y="351"/>
                  <a:pt x="138" y="352"/>
                </a:cubicBezTo>
                <a:cubicBezTo>
                  <a:pt x="138" y="352"/>
                  <a:pt x="138" y="352"/>
                  <a:pt x="138" y="352"/>
                </a:cubicBezTo>
                <a:cubicBezTo>
                  <a:pt x="137" y="353"/>
                  <a:pt x="136" y="354"/>
                  <a:pt x="135" y="354"/>
                </a:cubicBezTo>
                <a:cubicBezTo>
                  <a:pt x="135" y="354"/>
                  <a:pt x="135" y="354"/>
                  <a:pt x="135" y="354"/>
                </a:cubicBezTo>
                <a:cubicBezTo>
                  <a:pt x="134" y="354"/>
                  <a:pt x="133" y="354"/>
                  <a:pt x="132" y="354"/>
                </a:cubicBezTo>
                <a:cubicBezTo>
                  <a:pt x="132" y="354"/>
                  <a:pt x="132" y="354"/>
                  <a:pt x="132" y="354"/>
                </a:cubicBezTo>
                <a:cubicBezTo>
                  <a:pt x="96" y="335"/>
                  <a:pt x="96" y="335"/>
                  <a:pt x="96" y="335"/>
                </a:cubicBezTo>
                <a:cubicBezTo>
                  <a:pt x="112" y="344"/>
                  <a:pt x="112" y="344"/>
                  <a:pt x="112" y="344"/>
                </a:cubicBezTo>
                <a:cubicBezTo>
                  <a:pt x="113" y="346"/>
                  <a:pt x="114" y="348"/>
                  <a:pt x="113" y="349"/>
                </a:cubicBezTo>
                <a:cubicBezTo>
                  <a:pt x="113" y="349"/>
                  <a:pt x="113" y="349"/>
                  <a:pt x="113" y="349"/>
                </a:cubicBezTo>
                <a:cubicBezTo>
                  <a:pt x="112" y="351"/>
                  <a:pt x="110" y="352"/>
                  <a:pt x="108" y="351"/>
                </a:cubicBezTo>
                <a:cubicBezTo>
                  <a:pt x="108" y="351"/>
                  <a:pt x="108" y="351"/>
                  <a:pt x="108" y="351"/>
                </a:cubicBezTo>
                <a:cubicBezTo>
                  <a:pt x="81" y="338"/>
                  <a:pt x="81" y="338"/>
                  <a:pt x="81" y="338"/>
                </a:cubicBezTo>
                <a:cubicBezTo>
                  <a:pt x="83" y="340"/>
                  <a:pt x="85" y="341"/>
                  <a:pt x="87" y="342"/>
                </a:cubicBezTo>
                <a:cubicBezTo>
                  <a:pt x="87" y="342"/>
                  <a:pt x="87" y="342"/>
                  <a:pt x="87" y="342"/>
                </a:cubicBezTo>
                <a:cubicBezTo>
                  <a:pt x="90" y="344"/>
                  <a:pt x="91" y="345"/>
                  <a:pt x="92" y="347"/>
                </a:cubicBezTo>
                <a:cubicBezTo>
                  <a:pt x="92" y="347"/>
                  <a:pt x="92" y="347"/>
                  <a:pt x="92" y="347"/>
                </a:cubicBezTo>
                <a:cubicBezTo>
                  <a:pt x="93" y="347"/>
                  <a:pt x="93" y="348"/>
                  <a:pt x="93" y="349"/>
                </a:cubicBezTo>
                <a:cubicBezTo>
                  <a:pt x="93" y="349"/>
                  <a:pt x="93" y="349"/>
                  <a:pt x="93" y="349"/>
                </a:cubicBezTo>
                <a:cubicBezTo>
                  <a:pt x="94" y="350"/>
                  <a:pt x="93" y="351"/>
                  <a:pt x="93" y="351"/>
                </a:cubicBezTo>
                <a:cubicBezTo>
                  <a:pt x="93" y="351"/>
                  <a:pt x="93" y="351"/>
                  <a:pt x="93" y="351"/>
                </a:cubicBezTo>
                <a:cubicBezTo>
                  <a:pt x="92" y="352"/>
                  <a:pt x="92" y="352"/>
                  <a:pt x="92" y="352"/>
                </a:cubicBezTo>
                <a:cubicBezTo>
                  <a:pt x="91" y="353"/>
                  <a:pt x="90" y="353"/>
                  <a:pt x="89" y="353"/>
                </a:cubicBezTo>
                <a:cubicBezTo>
                  <a:pt x="89" y="353"/>
                  <a:pt x="89" y="353"/>
                  <a:pt x="89" y="353"/>
                </a:cubicBezTo>
                <a:cubicBezTo>
                  <a:pt x="88" y="353"/>
                  <a:pt x="87" y="353"/>
                  <a:pt x="85" y="352"/>
                </a:cubicBezTo>
                <a:cubicBezTo>
                  <a:pt x="85" y="352"/>
                  <a:pt x="85" y="352"/>
                  <a:pt x="85" y="352"/>
                </a:cubicBezTo>
                <a:cubicBezTo>
                  <a:pt x="84" y="352"/>
                  <a:pt x="82" y="351"/>
                  <a:pt x="79" y="350"/>
                </a:cubicBezTo>
                <a:cubicBezTo>
                  <a:pt x="79" y="350"/>
                  <a:pt x="79" y="350"/>
                  <a:pt x="79" y="350"/>
                </a:cubicBezTo>
                <a:cubicBezTo>
                  <a:pt x="74" y="348"/>
                  <a:pt x="68" y="346"/>
                  <a:pt x="61" y="343"/>
                </a:cubicBezTo>
                <a:cubicBezTo>
                  <a:pt x="61" y="343"/>
                  <a:pt x="61" y="343"/>
                  <a:pt x="61" y="343"/>
                </a:cubicBezTo>
                <a:cubicBezTo>
                  <a:pt x="57" y="341"/>
                  <a:pt x="53" y="339"/>
                  <a:pt x="48" y="337"/>
                </a:cubicBezTo>
                <a:cubicBezTo>
                  <a:pt x="48" y="337"/>
                  <a:pt x="48" y="337"/>
                  <a:pt x="48" y="337"/>
                </a:cubicBezTo>
                <a:cubicBezTo>
                  <a:pt x="61" y="345"/>
                  <a:pt x="61" y="345"/>
                  <a:pt x="61" y="345"/>
                </a:cubicBezTo>
                <a:cubicBezTo>
                  <a:pt x="61" y="345"/>
                  <a:pt x="61" y="345"/>
                  <a:pt x="61" y="345"/>
                </a:cubicBezTo>
                <a:cubicBezTo>
                  <a:pt x="61" y="345"/>
                  <a:pt x="61" y="345"/>
                  <a:pt x="61" y="345"/>
                </a:cubicBezTo>
                <a:cubicBezTo>
                  <a:pt x="63" y="346"/>
                  <a:pt x="64" y="349"/>
                  <a:pt x="62" y="350"/>
                </a:cubicBezTo>
                <a:cubicBezTo>
                  <a:pt x="62" y="350"/>
                  <a:pt x="62" y="350"/>
                  <a:pt x="62" y="350"/>
                </a:cubicBezTo>
                <a:cubicBezTo>
                  <a:pt x="62" y="352"/>
                  <a:pt x="60" y="352"/>
                  <a:pt x="59" y="352"/>
                </a:cubicBezTo>
                <a:cubicBezTo>
                  <a:pt x="59" y="352"/>
                  <a:pt x="59" y="352"/>
                  <a:pt x="59" y="352"/>
                </a:cubicBezTo>
                <a:cubicBezTo>
                  <a:pt x="58" y="352"/>
                  <a:pt x="58" y="352"/>
                  <a:pt x="58" y="352"/>
                </a:cubicBezTo>
                <a:cubicBezTo>
                  <a:pt x="58" y="352"/>
                  <a:pt x="58" y="352"/>
                  <a:pt x="58" y="352"/>
                </a:cubicBezTo>
                <a:cubicBezTo>
                  <a:pt x="57" y="352"/>
                  <a:pt x="57" y="352"/>
                  <a:pt x="56" y="351"/>
                </a:cubicBezTo>
                <a:cubicBezTo>
                  <a:pt x="56" y="351"/>
                  <a:pt x="56" y="351"/>
                  <a:pt x="56" y="351"/>
                </a:cubicBezTo>
                <a:cubicBezTo>
                  <a:pt x="55" y="351"/>
                  <a:pt x="53" y="351"/>
                  <a:pt x="51" y="350"/>
                </a:cubicBezTo>
                <a:cubicBezTo>
                  <a:pt x="51" y="350"/>
                  <a:pt x="51" y="350"/>
                  <a:pt x="51" y="350"/>
                </a:cubicBezTo>
                <a:cubicBezTo>
                  <a:pt x="46" y="349"/>
                  <a:pt x="41" y="347"/>
                  <a:pt x="35" y="345"/>
                </a:cubicBezTo>
                <a:cubicBezTo>
                  <a:pt x="35" y="345"/>
                  <a:pt x="35" y="345"/>
                  <a:pt x="35" y="345"/>
                </a:cubicBezTo>
                <a:cubicBezTo>
                  <a:pt x="38" y="347"/>
                  <a:pt x="39" y="348"/>
                  <a:pt x="39" y="348"/>
                </a:cubicBezTo>
                <a:cubicBezTo>
                  <a:pt x="39" y="348"/>
                  <a:pt x="39" y="348"/>
                  <a:pt x="39" y="348"/>
                </a:cubicBezTo>
                <a:cubicBezTo>
                  <a:pt x="41" y="349"/>
                  <a:pt x="42" y="351"/>
                  <a:pt x="41" y="352"/>
                </a:cubicBezTo>
                <a:cubicBezTo>
                  <a:pt x="41" y="352"/>
                  <a:pt x="41" y="352"/>
                  <a:pt x="41" y="352"/>
                </a:cubicBezTo>
                <a:cubicBezTo>
                  <a:pt x="40" y="354"/>
                  <a:pt x="39" y="355"/>
                  <a:pt x="37" y="355"/>
                </a:cubicBezTo>
                <a:cubicBezTo>
                  <a:pt x="37" y="355"/>
                  <a:pt x="37" y="355"/>
                  <a:pt x="37" y="355"/>
                </a:cubicBezTo>
                <a:cubicBezTo>
                  <a:pt x="37" y="355"/>
                  <a:pt x="30" y="354"/>
                  <a:pt x="22" y="353"/>
                </a:cubicBezTo>
                <a:cubicBezTo>
                  <a:pt x="22" y="353"/>
                  <a:pt x="22" y="353"/>
                  <a:pt x="22" y="353"/>
                </a:cubicBezTo>
                <a:cubicBezTo>
                  <a:pt x="19" y="352"/>
                  <a:pt x="16" y="352"/>
                  <a:pt x="13" y="351"/>
                </a:cubicBezTo>
                <a:cubicBezTo>
                  <a:pt x="13" y="351"/>
                  <a:pt x="13" y="351"/>
                  <a:pt x="13" y="351"/>
                </a:cubicBezTo>
                <a:cubicBezTo>
                  <a:pt x="13" y="351"/>
                  <a:pt x="13" y="351"/>
                  <a:pt x="13" y="352"/>
                </a:cubicBezTo>
                <a:cubicBezTo>
                  <a:pt x="13" y="352"/>
                  <a:pt x="13" y="352"/>
                  <a:pt x="13" y="352"/>
                </a:cubicBezTo>
                <a:cubicBezTo>
                  <a:pt x="12" y="353"/>
                  <a:pt x="9" y="354"/>
                  <a:pt x="7" y="353"/>
                </a:cubicBezTo>
                <a:cubicBezTo>
                  <a:pt x="7" y="353"/>
                  <a:pt x="7" y="353"/>
                  <a:pt x="7" y="353"/>
                </a:cubicBezTo>
                <a:cubicBezTo>
                  <a:pt x="3" y="350"/>
                  <a:pt x="3" y="350"/>
                  <a:pt x="3" y="350"/>
                </a:cubicBezTo>
                <a:cubicBezTo>
                  <a:pt x="1" y="349"/>
                  <a:pt x="1" y="347"/>
                  <a:pt x="2" y="345"/>
                </a:cubicBezTo>
                <a:cubicBezTo>
                  <a:pt x="2" y="345"/>
                  <a:pt x="2" y="345"/>
                  <a:pt x="2" y="345"/>
                </a:cubicBezTo>
                <a:cubicBezTo>
                  <a:pt x="4" y="343"/>
                  <a:pt x="4" y="343"/>
                  <a:pt x="5" y="343"/>
                </a:cubicBezTo>
                <a:cubicBezTo>
                  <a:pt x="5" y="343"/>
                  <a:pt x="5" y="343"/>
                  <a:pt x="5" y="343"/>
                </a:cubicBezTo>
                <a:cubicBezTo>
                  <a:pt x="5" y="343"/>
                  <a:pt x="5" y="343"/>
                  <a:pt x="5" y="343"/>
                </a:cubicBezTo>
                <a:cubicBezTo>
                  <a:pt x="5" y="343"/>
                  <a:pt x="5" y="343"/>
                  <a:pt x="5" y="343"/>
                </a:cubicBezTo>
                <a:cubicBezTo>
                  <a:pt x="7" y="343"/>
                  <a:pt x="14" y="344"/>
                  <a:pt x="20" y="345"/>
                </a:cubicBezTo>
                <a:cubicBezTo>
                  <a:pt x="20" y="345"/>
                  <a:pt x="20" y="345"/>
                  <a:pt x="20" y="345"/>
                </a:cubicBezTo>
                <a:cubicBezTo>
                  <a:pt x="15" y="341"/>
                  <a:pt x="10" y="338"/>
                  <a:pt x="8" y="337"/>
                </a:cubicBezTo>
                <a:cubicBezTo>
                  <a:pt x="8" y="337"/>
                  <a:pt x="8" y="337"/>
                  <a:pt x="8" y="337"/>
                </a:cubicBezTo>
                <a:cubicBezTo>
                  <a:pt x="8" y="337"/>
                  <a:pt x="8" y="337"/>
                  <a:pt x="8" y="337"/>
                </a:cubicBezTo>
                <a:cubicBezTo>
                  <a:pt x="8" y="337"/>
                  <a:pt x="8" y="337"/>
                  <a:pt x="8" y="337"/>
                </a:cubicBezTo>
                <a:cubicBezTo>
                  <a:pt x="7" y="337"/>
                  <a:pt x="7" y="337"/>
                  <a:pt x="7" y="336"/>
                </a:cubicBezTo>
                <a:cubicBezTo>
                  <a:pt x="7" y="336"/>
                  <a:pt x="7" y="336"/>
                  <a:pt x="7" y="336"/>
                </a:cubicBezTo>
                <a:cubicBezTo>
                  <a:pt x="7" y="336"/>
                  <a:pt x="7" y="336"/>
                  <a:pt x="7" y="336"/>
                </a:cubicBezTo>
                <a:cubicBezTo>
                  <a:pt x="7" y="336"/>
                  <a:pt x="7" y="336"/>
                  <a:pt x="7" y="336"/>
                </a:cubicBezTo>
                <a:cubicBezTo>
                  <a:pt x="7" y="336"/>
                  <a:pt x="7" y="336"/>
                  <a:pt x="7" y="336"/>
                </a:cubicBezTo>
                <a:cubicBezTo>
                  <a:pt x="7" y="336"/>
                  <a:pt x="7" y="336"/>
                  <a:pt x="7" y="336"/>
                </a:cubicBezTo>
                <a:cubicBezTo>
                  <a:pt x="7" y="336"/>
                  <a:pt x="7" y="336"/>
                  <a:pt x="7" y="336"/>
                </a:cubicBezTo>
                <a:cubicBezTo>
                  <a:pt x="7" y="336"/>
                  <a:pt x="7" y="336"/>
                  <a:pt x="7" y="336"/>
                </a:cubicBezTo>
                <a:cubicBezTo>
                  <a:pt x="7" y="336"/>
                  <a:pt x="7" y="336"/>
                  <a:pt x="6" y="335"/>
                </a:cubicBezTo>
                <a:cubicBezTo>
                  <a:pt x="6" y="335"/>
                  <a:pt x="6" y="335"/>
                  <a:pt x="6" y="335"/>
                </a:cubicBezTo>
                <a:cubicBezTo>
                  <a:pt x="6" y="335"/>
                  <a:pt x="6" y="335"/>
                  <a:pt x="6" y="335"/>
                </a:cubicBezTo>
                <a:cubicBezTo>
                  <a:pt x="6" y="335"/>
                  <a:pt x="6" y="335"/>
                  <a:pt x="6" y="335"/>
                </a:cubicBezTo>
                <a:cubicBezTo>
                  <a:pt x="6" y="335"/>
                  <a:pt x="6" y="335"/>
                  <a:pt x="6" y="335"/>
                </a:cubicBezTo>
                <a:cubicBezTo>
                  <a:pt x="6" y="335"/>
                  <a:pt x="6" y="335"/>
                  <a:pt x="6" y="335"/>
                </a:cubicBezTo>
                <a:cubicBezTo>
                  <a:pt x="6" y="334"/>
                  <a:pt x="6" y="334"/>
                  <a:pt x="6" y="334"/>
                </a:cubicBezTo>
                <a:cubicBezTo>
                  <a:pt x="6" y="334"/>
                  <a:pt x="6" y="334"/>
                  <a:pt x="6" y="334"/>
                </a:cubicBezTo>
                <a:cubicBezTo>
                  <a:pt x="6" y="333"/>
                  <a:pt x="6" y="332"/>
                  <a:pt x="7" y="331"/>
                </a:cubicBezTo>
                <a:cubicBezTo>
                  <a:pt x="7" y="331"/>
                  <a:pt x="7" y="331"/>
                  <a:pt x="7" y="331"/>
                </a:cubicBezTo>
                <a:cubicBezTo>
                  <a:pt x="7" y="331"/>
                  <a:pt x="7" y="331"/>
                  <a:pt x="7" y="331"/>
                </a:cubicBezTo>
                <a:cubicBezTo>
                  <a:pt x="7" y="331"/>
                  <a:pt x="7" y="331"/>
                  <a:pt x="7" y="331"/>
                </a:cubicBezTo>
                <a:cubicBezTo>
                  <a:pt x="7" y="331"/>
                  <a:pt x="7" y="331"/>
                  <a:pt x="7" y="331"/>
                </a:cubicBezTo>
                <a:cubicBezTo>
                  <a:pt x="7" y="331"/>
                  <a:pt x="7" y="331"/>
                  <a:pt x="7" y="331"/>
                </a:cubicBezTo>
                <a:cubicBezTo>
                  <a:pt x="7" y="331"/>
                  <a:pt x="7" y="331"/>
                  <a:pt x="7" y="331"/>
                </a:cubicBezTo>
                <a:cubicBezTo>
                  <a:pt x="7" y="331"/>
                  <a:pt x="7" y="331"/>
                  <a:pt x="7" y="331"/>
                </a:cubicBezTo>
                <a:cubicBezTo>
                  <a:pt x="8" y="331"/>
                  <a:pt x="8" y="331"/>
                  <a:pt x="8" y="330"/>
                </a:cubicBezTo>
                <a:cubicBezTo>
                  <a:pt x="8" y="330"/>
                  <a:pt x="8" y="330"/>
                  <a:pt x="8" y="330"/>
                </a:cubicBezTo>
                <a:cubicBezTo>
                  <a:pt x="8" y="330"/>
                  <a:pt x="8" y="330"/>
                  <a:pt x="9" y="330"/>
                </a:cubicBezTo>
                <a:cubicBezTo>
                  <a:pt x="9" y="330"/>
                  <a:pt x="9" y="330"/>
                  <a:pt x="9" y="330"/>
                </a:cubicBezTo>
                <a:cubicBezTo>
                  <a:pt x="9" y="330"/>
                  <a:pt x="9" y="330"/>
                  <a:pt x="10" y="330"/>
                </a:cubicBezTo>
                <a:cubicBezTo>
                  <a:pt x="10" y="330"/>
                  <a:pt x="10" y="330"/>
                  <a:pt x="10" y="330"/>
                </a:cubicBezTo>
                <a:cubicBezTo>
                  <a:pt x="10" y="330"/>
                  <a:pt x="10" y="330"/>
                  <a:pt x="10" y="330"/>
                </a:cubicBezTo>
                <a:cubicBezTo>
                  <a:pt x="10" y="330"/>
                  <a:pt x="10" y="330"/>
                  <a:pt x="10" y="330"/>
                </a:cubicBezTo>
                <a:cubicBezTo>
                  <a:pt x="10" y="330"/>
                  <a:pt x="10" y="330"/>
                  <a:pt x="10" y="330"/>
                </a:cubicBezTo>
                <a:cubicBezTo>
                  <a:pt x="10" y="330"/>
                  <a:pt x="10" y="330"/>
                  <a:pt x="10" y="330"/>
                </a:cubicBezTo>
                <a:cubicBezTo>
                  <a:pt x="11" y="330"/>
                  <a:pt x="11" y="330"/>
                  <a:pt x="12" y="330"/>
                </a:cubicBezTo>
                <a:cubicBezTo>
                  <a:pt x="12" y="330"/>
                  <a:pt x="12" y="330"/>
                  <a:pt x="12" y="330"/>
                </a:cubicBezTo>
                <a:cubicBezTo>
                  <a:pt x="12" y="330"/>
                  <a:pt x="13" y="331"/>
                  <a:pt x="13" y="331"/>
                </a:cubicBezTo>
                <a:cubicBezTo>
                  <a:pt x="13" y="331"/>
                  <a:pt x="13" y="331"/>
                  <a:pt x="13" y="331"/>
                </a:cubicBezTo>
                <a:cubicBezTo>
                  <a:pt x="15" y="331"/>
                  <a:pt x="17" y="332"/>
                  <a:pt x="19" y="332"/>
                </a:cubicBezTo>
                <a:cubicBezTo>
                  <a:pt x="19" y="332"/>
                  <a:pt x="19" y="332"/>
                  <a:pt x="19" y="332"/>
                </a:cubicBezTo>
                <a:cubicBezTo>
                  <a:pt x="23" y="334"/>
                  <a:pt x="28" y="335"/>
                  <a:pt x="34" y="337"/>
                </a:cubicBezTo>
                <a:cubicBezTo>
                  <a:pt x="34" y="337"/>
                  <a:pt x="34" y="337"/>
                  <a:pt x="34" y="337"/>
                </a:cubicBezTo>
                <a:cubicBezTo>
                  <a:pt x="5" y="319"/>
                  <a:pt x="5" y="319"/>
                  <a:pt x="5" y="319"/>
                </a:cubicBezTo>
                <a:cubicBezTo>
                  <a:pt x="3" y="318"/>
                  <a:pt x="3" y="316"/>
                  <a:pt x="4" y="314"/>
                </a:cubicBezTo>
                <a:cubicBezTo>
                  <a:pt x="4" y="314"/>
                  <a:pt x="4" y="314"/>
                  <a:pt x="4" y="314"/>
                </a:cubicBezTo>
                <a:cubicBezTo>
                  <a:pt x="5" y="312"/>
                  <a:pt x="6" y="312"/>
                  <a:pt x="7" y="312"/>
                </a:cubicBezTo>
                <a:cubicBezTo>
                  <a:pt x="7" y="312"/>
                  <a:pt x="7" y="312"/>
                  <a:pt x="7" y="312"/>
                </a:cubicBezTo>
                <a:cubicBezTo>
                  <a:pt x="9" y="312"/>
                  <a:pt x="9" y="312"/>
                  <a:pt x="11" y="313"/>
                </a:cubicBezTo>
                <a:cubicBezTo>
                  <a:pt x="11" y="313"/>
                  <a:pt x="11" y="313"/>
                  <a:pt x="11" y="313"/>
                </a:cubicBezTo>
                <a:cubicBezTo>
                  <a:pt x="12" y="314"/>
                  <a:pt x="14" y="314"/>
                  <a:pt x="17" y="315"/>
                </a:cubicBezTo>
                <a:cubicBezTo>
                  <a:pt x="17" y="315"/>
                  <a:pt x="17" y="315"/>
                  <a:pt x="17" y="315"/>
                </a:cubicBezTo>
                <a:cubicBezTo>
                  <a:pt x="21" y="317"/>
                  <a:pt x="27" y="320"/>
                  <a:pt x="34" y="323"/>
                </a:cubicBezTo>
                <a:cubicBezTo>
                  <a:pt x="34" y="323"/>
                  <a:pt x="34" y="323"/>
                  <a:pt x="34" y="323"/>
                </a:cubicBezTo>
                <a:cubicBezTo>
                  <a:pt x="43" y="326"/>
                  <a:pt x="52" y="331"/>
                  <a:pt x="61" y="334"/>
                </a:cubicBezTo>
                <a:cubicBezTo>
                  <a:pt x="61" y="334"/>
                  <a:pt x="61" y="334"/>
                  <a:pt x="61" y="334"/>
                </a:cubicBezTo>
                <a:cubicBezTo>
                  <a:pt x="57" y="332"/>
                  <a:pt x="52" y="329"/>
                  <a:pt x="48" y="327"/>
                </a:cubicBezTo>
                <a:cubicBezTo>
                  <a:pt x="48" y="327"/>
                  <a:pt x="48" y="327"/>
                  <a:pt x="48" y="327"/>
                </a:cubicBezTo>
                <a:cubicBezTo>
                  <a:pt x="28" y="315"/>
                  <a:pt x="8" y="303"/>
                  <a:pt x="8" y="303"/>
                </a:cubicBezTo>
                <a:cubicBezTo>
                  <a:pt x="8" y="303"/>
                  <a:pt x="8" y="303"/>
                  <a:pt x="8" y="303"/>
                </a:cubicBezTo>
                <a:cubicBezTo>
                  <a:pt x="7" y="302"/>
                  <a:pt x="6" y="300"/>
                  <a:pt x="7" y="298"/>
                </a:cubicBezTo>
                <a:cubicBezTo>
                  <a:pt x="7" y="298"/>
                  <a:pt x="7" y="298"/>
                  <a:pt x="7" y="298"/>
                </a:cubicBezTo>
                <a:cubicBezTo>
                  <a:pt x="8" y="296"/>
                  <a:pt x="10" y="296"/>
                  <a:pt x="12" y="297"/>
                </a:cubicBezTo>
                <a:cubicBezTo>
                  <a:pt x="12" y="297"/>
                  <a:pt x="12" y="297"/>
                  <a:pt x="12" y="297"/>
                </a:cubicBezTo>
                <a:cubicBezTo>
                  <a:pt x="50" y="315"/>
                  <a:pt x="50" y="315"/>
                  <a:pt x="50" y="315"/>
                </a:cubicBezTo>
                <a:cubicBezTo>
                  <a:pt x="8" y="288"/>
                  <a:pt x="8" y="288"/>
                  <a:pt x="8" y="288"/>
                </a:cubicBezTo>
                <a:cubicBezTo>
                  <a:pt x="6" y="287"/>
                  <a:pt x="5" y="285"/>
                  <a:pt x="6" y="283"/>
                </a:cubicBezTo>
                <a:cubicBezTo>
                  <a:pt x="6" y="283"/>
                  <a:pt x="6" y="283"/>
                  <a:pt x="6" y="283"/>
                </a:cubicBezTo>
                <a:cubicBezTo>
                  <a:pt x="7" y="281"/>
                  <a:pt x="9" y="281"/>
                  <a:pt x="11" y="282"/>
                </a:cubicBezTo>
                <a:cubicBezTo>
                  <a:pt x="11" y="282"/>
                  <a:pt x="11" y="282"/>
                  <a:pt x="11" y="282"/>
                </a:cubicBezTo>
                <a:cubicBezTo>
                  <a:pt x="55" y="305"/>
                  <a:pt x="55" y="305"/>
                  <a:pt x="55" y="305"/>
                </a:cubicBezTo>
                <a:cubicBezTo>
                  <a:pt x="29" y="289"/>
                  <a:pt x="6" y="275"/>
                  <a:pt x="6" y="275"/>
                </a:cubicBezTo>
                <a:cubicBezTo>
                  <a:pt x="6" y="275"/>
                  <a:pt x="6" y="275"/>
                  <a:pt x="6" y="275"/>
                </a:cubicBezTo>
                <a:cubicBezTo>
                  <a:pt x="4" y="274"/>
                  <a:pt x="4" y="272"/>
                  <a:pt x="5" y="270"/>
                </a:cubicBezTo>
                <a:cubicBezTo>
                  <a:pt x="5" y="270"/>
                  <a:pt x="5" y="270"/>
                  <a:pt x="5" y="270"/>
                </a:cubicBezTo>
                <a:cubicBezTo>
                  <a:pt x="6" y="268"/>
                  <a:pt x="8" y="268"/>
                  <a:pt x="8" y="268"/>
                </a:cubicBezTo>
                <a:cubicBezTo>
                  <a:pt x="8" y="268"/>
                  <a:pt x="8" y="268"/>
                  <a:pt x="8" y="268"/>
                </a:cubicBezTo>
                <a:cubicBezTo>
                  <a:pt x="10" y="268"/>
                  <a:pt x="11" y="269"/>
                  <a:pt x="12" y="269"/>
                </a:cubicBezTo>
                <a:cubicBezTo>
                  <a:pt x="12" y="269"/>
                  <a:pt x="12" y="269"/>
                  <a:pt x="12" y="269"/>
                </a:cubicBezTo>
                <a:cubicBezTo>
                  <a:pt x="13" y="269"/>
                  <a:pt x="13" y="269"/>
                  <a:pt x="13" y="269"/>
                </a:cubicBezTo>
                <a:cubicBezTo>
                  <a:pt x="13" y="269"/>
                  <a:pt x="13" y="269"/>
                  <a:pt x="13" y="269"/>
                </a:cubicBezTo>
                <a:cubicBezTo>
                  <a:pt x="13" y="269"/>
                  <a:pt x="12" y="269"/>
                  <a:pt x="12" y="269"/>
                </a:cubicBezTo>
                <a:cubicBezTo>
                  <a:pt x="12" y="269"/>
                  <a:pt x="12" y="269"/>
                  <a:pt x="12" y="269"/>
                </a:cubicBezTo>
                <a:cubicBezTo>
                  <a:pt x="7" y="265"/>
                  <a:pt x="4" y="263"/>
                  <a:pt x="3" y="261"/>
                </a:cubicBezTo>
                <a:cubicBezTo>
                  <a:pt x="3" y="261"/>
                  <a:pt x="3" y="261"/>
                  <a:pt x="3" y="261"/>
                </a:cubicBezTo>
                <a:cubicBezTo>
                  <a:pt x="2" y="261"/>
                  <a:pt x="1" y="261"/>
                  <a:pt x="1" y="258"/>
                </a:cubicBezTo>
                <a:cubicBezTo>
                  <a:pt x="1" y="258"/>
                  <a:pt x="1" y="258"/>
                  <a:pt x="1" y="258"/>
                </a:cubicBezTo>
                <a:cubicBezTo>
                  <a:pt x="1" y="258"/>
                  <a:pt x="1" y="256"/>
                  <a:pt x="3" y="255"/>
                </a:cubicBezTo>
                <a:cubicBezTo>
                  <a:pt x="3" y="255"/>
                  <a:pt x="3" y="255"/>
                  <a:pt x="3" y="255"/>
                </a:cubicBezTo>
                <a:cubicBezTo>
                  <a:pt x="4" y="254"/>
                  <a:pt x="6" y="254"/>
                  <a:pt x="7" y="255"/>
                </a:cubicBezTo>
                <a:cubicBezTo>
                  <a:pt x="7" y="255"/>
                  <a:pt x="7" y="255"/>
                  <a:pt x="7" y="255"/>
                </a:cubicBezTo>
                <a:cubicBezTo>
                  <a:pt x="60" y="283"/>
                  <a:pt x="60" y="283"/>
                  <a:pt x="60" y="283"/>
                </a:cubicBezTo>
                <a:cubicBezTo>
                  <a:pt x="35" y="268"/>
                  <a:pt x="14" y="254"/>
                  <a:pt x="6" y="249"/>
                </a:cubicBezTo>
                <a:cubicBezTo>
                  <a:pt x="6" y="249"/>
                  <a:pt x="6" y="249"/>
                  <a:pt x="6" y="249"/>
                </a:cubicBezTo>
                <a:cubicBezTo>
                  <a:pt x="4" y="248"/>
                  <a:pt x="3" y="247"/>
                  <a:pt x="2" y="246"/>
                </a:cubicBezTo>
                <a:cubicBezTo>
                  <a:pt x="2" y="246"/>
                  <a:pt x="2" y="246"/>
                  <a:pt x="2" y="246"/>
                </a:cubicBezTo>
                <a:cubicBezTo>
                  <a:pt x="2" y="245"/>
                  <a:pt x="2" y="245"/>
                  <a:pt x="1" y="243"/>
                </a:cubicBezTo>
                <a:cubicBezTo>
                  <a:pt x="1" y="243"/>
                  <a:pt x="1" y="243"/>
                  <a:pt x="1" y="243"/>
                </a:cubicBezTo>
                <a:cubicBezTo>
                  <a:pt x="1" y="243"/>
                  <a:pt x="1" y="243"/>
                  <a:pt x="1" y="243"/>
                </a:cubicBezTo>
                <a:cubicBezTo>
                  <a:pt x="1" y="243"/>
                  <a:pt x="1" y="243"/>
                  <a:pt x="2" y="242"/>
                </a:cubicBezTo>
                <a:cubicBezTo>
                  <a:pt x="2" y="242"/>
                  <a:pt x="2" y="242"/>
                  <a:pt x="2" y="242"/>
                </a:cubicBezTo>
                <a:cubicBezTo>
                  <a:pt x="2" y="241"/>
                  <a:pt x="3" y="239"/>
                  <a:pt x="5" y="239"/>
                </a:cubicBezTo>
                <a:cubicBezTo>
                  <a:pt x="5" y="239"/>
                  <a:pt x="5" y="239"/>
                  <a:pt x="5" y="239"/>
                </a:cubicBezTo>
                <a:cubicBezTo>
                  <a:pt x="5" y="239"/>
                  <a:pt x="6" y="239"/>
                  <a:pt x="7" y="240"/>
                </a:cubicBezTo>
                <a:cubicBezTo>
                  <a:pt x="7" y="240"/>
                  <a:pt x="7" y="240"/>
                  <a:pt x="7" y="240"/>
                </a:cubicBezTo>
                <a:cubicBezTo>
                  <a:pt x="25" y="250"/>
                  <a:pt x="25" y="250"/>
                  <a:pt x="25" y="250"/>
                </a:cubicBezTo>
                <a:cubicBezTo>
                  <a:pt x="23" y="248"/>
                  <a:pt x="21" y="247"/>
                  <a:pt x="19" y="246"/>
                </a:cubicBezTo>
                <a:cubicBezTo>
                  <a:pt x="19" y="246"/>
                  <a:pt x="19" y="246"/>
                  <a:pt x="19" y="246"/>
                </a:cubicBezTo>
                <a:cubicBezTo>
                  <a:pt x="13" y="242"/>
                  <a:pt x="9" y="239"/>
                  <a:pt x="7" y="237"/>
                </a:cubicBezTo>
                <a:cubicBezTo>
                  <a:pt x="7" y="237"/>
                  <a:pt x="7" y="237"/>
                  <a:pt x="7" y="237"/>
                </a:cubicBezTo>
                <a:cubicBezTo>
                  <a:pt x="7" y="236"/>
                  <a:pt x="6" y="236"/>
                  <a:pt x="6" y="234"/>
                </a:cubicBezTo>
                <a:cubicBezTo>
                  <a:pt x="6" y="234"/>
                  <a:pt x="6" y="234"/>
                  <a:pt x="6" y="234"/>
                </a:cubicBezTo>
                <a:cubicBezTo>
                  <a:pt x="6" y="234"/>
                  <a:pt x="6" y="233"/>
                  <a:pt x="6" y="232"/>
                </a:cubicBezTo>
                <a:cubicBezTo>
                  <a:pt x="6" y="232"/>
                  <a:pt x="6" y="232"/>
                  <a:pt x="6" y="232"/>
                </a:cubicBezTo>
                <a:cubicBezTo>
                  <a:pt x="6" y="232"/>
                  <a:pt x="6" y="232"/>
                  <a:pt x="6" y="231"/>
                </a:cubicBezTo>
                <a:cubicBezTo>
                  <a:pt x="6" y="231"/>
                  <a:pt x="6" y="231"/>
                  <a:pt x="6" y="231"/>
                </a:cubicBezTo>
                <a:cubicBezTo>
                  <a:pt x="7" y="231"/>
                  <a:pt x="8" y="230"/>
                  <a:pt x="10" y="230"/>
                </a:cubicBezTo>
                <a:cubicBezTo>
                  <a:pt x="10" y="230"/>
                  <a:pt x="10" y="230"/>
                  <a:pt x="10" y="230"/>
                </a:cubicBezTo>
                <a:cubicBezTo>
                  <a:pt x="11" y="230"/>
                  <a:pt x="11" y="230"/>
                  <a:pt x="11" y="230"/>
                </a:cubicBezTo>
                <a:cubicBezTo>
                  <a:pt x="11" y="230"/>
                  <a:pt x="11" y="230"/>
                  <a:pt x="11" y="230"/>
                </a:cubicBezTo>
                <a:cubicBezTo>
                  <a:pt x="11" y="230"/>
                  <a:pt x="12" y="230"/>
                  <a:pt x="12" y="230"/>
                </a:cubicBezTo>
                <a:cubicBezTo>
                  <a:pt x="12" y="230"/>
                  <a:pt x="12" y="230"/>
                  <a:pt x="12" y="230"/>
                </a:cubicBezTo>
                <a:cubicBezTo>
                  <a:pt x="12" y="231"/>
                  <a:pt x="13" y="231"/>
                  <a:pt x="13" y="231"/>
                </a:cubicBezTo>
                <a:cubicBezTo>
                  <a:pt x="13" y="231"/>
                  <a:pt x="13" y="231"/>
                  <a:pt x="13" y="231"/>
                </a:cubicBezTo>
                <a:cubicBezTo>
                  <a:pt x="15" y="232"/>
                  <a:pt x="16" y="233"/>
                  <a:pt x="19" y="234"/>
                </a:cubicBezTo>
                <a:cubicBezTo>
                  <a:pt x="19" y="234"/>
                  <a:pt x="19" y="234"/>
                  <a:pt x="19" y="234"/>
                </a:cubicBezTo>
                <a:cubicBezTo>
                  <a:pt x="23" y="236"/>
                  <a:pt x="29" y="240"/>
                  <a:pt x="36" y="244"/>
                </a:cubicBezTo>
                <a:cubicBezTo>
                  <a:pt x="36" y="244"/>
                  <a:pt x="36" y="244"/>
                  <a:pt x="36" y="244"/>
                </a:cubicBezTo>
                <a:cubicBezTo>
                  <a:pt x="51" y="252"/>
                  <a:pt x="71" y="264"/>
                  <a:pt x="93" y="276"/>
                </a:cubicBezTo>
                <a:cubicBezTo>
                  <a:pt x="93" y="276"/>
                  <a:pt x="93" y="276"/>
                  <a:pt x="93" y="276"/>
                </a:cubicBezTo>
                <a:cubicBezTo>
                  <a:pt x="103" y="282"/>
                  <a:pt x="113" y="288"/>
                  <a:pt x="123" y="293"/>
                </a:cubicBezTo>
                <a:cubicBezTo>
                  <a:pt x="123" y="293"/>
                  <a:pt x="123" y="293"/>
                  <a:pt x="123" y="293"/>
                </a:cubicBezTo>
                <a:cubicBezTo>
                  <a:pt x="7" y="221"/>
                  <a:pt x="7" y="221"/>
                  <a:pt x="7" y="221"/>
                </a:cubicBezTo>
                <a:cubicBezTo>
                  <a:pt x="5" y="219"/>
                  <a:pt x="4" y="217"/>
                  <a:pt x="5" y="215"/>
                </a:cubicBezTo>
                <a:cubicBezTo>
                  <a:pt x="5" y="215"/>
                  <a:pt x="5" y="215"/>
                  <a:pt x="5" y="215"/>
                </a:cubicBezTo>
                <a:cubicBezTo>
                  <a:pt x="6" y="214"/>
                  <a:pt x="9" y="213"/>
                  <a:pt x="10" y="214"/>
                </a:cubicBezTo>
                <a:cubicBezTo>
                  <a:pt x="10" y="214"/>
                  <a:pt x="10" y="214"/>
                  <a:pt x="10" y="214"/>
                </a:cubicBezTo>
                <a:cubicBezTo>
                  <a:pt x="156" y="296"/>
                  <a:pt x="156" y="296"/>
                  <a:pt x="156" y="296"/>
                </a:cubicBezTo>
                <a:cubicBezTo>
                  <a:pt x="150" y="292"/>
                  <a:pt x="144" y="289"/>
                  <a:pt x="138" y="285"/>
                </a:cubicBezTo>
                <a:cubicBezTo>
                  <a:pt x="138" y="285"/>
                  <a:pt x="138" y="285"/>
                  <a:pt x="138" y="285"/>
                </a:cubicBezTo>
                <a:cubicBezTo>
                  <a:pt x="83" y="252"/>
                  <a:pt x="24" y="218"/>
                  <a:pt x="8" y="208"/>
                </a:cubicBezTo>
                <a:cubicBezTo>
                  <a:pt x="8" y="208"/>
                  <a:pt x="8" y="208"/>
                  <a:pt x="8" y="208"/>
                </a:cubicBezTo>
                <a:cubicBezTo>
                  <a:pt x="6" y="206"/>
                  <a:pt x="5" y="205"/>
                  <a:pt x="4" y="204"/>
                </a:cubicBezTo>
                <a:cubicBezTo>
                  <a:pt x="4" y="204"/>
                  <a:pt x="4" y="204"/>
                  <a:pt x="4" y="204"/>
                </a:cubicBezTo>
                <a:cubicBezTo>
                  <a:pt x="4" y="204"/>
                  <a:pt x="3" y="203"/>
                  <a:pt x="3" y="201"/>
                </a:cubicBezTo>
                <a:cubicBezTo>
                  <a:pt x="3" y="201"/>
                  <a:pt x="3" y="201"/>
                  <a:pt x="3" y="201"/>
                </a:cubicBezTo>
                <a:cubicBezTo>
                  <a:pt x="3" y="201"/>
                  <a:pt x="3" y="200"/>
                  <a:pt x="3" y="199"/>
                </a:cubicBezTo>
                <a:cubicBezTo>
                  <a:pt x="3" y="199"/>
                  <a:pt x="3" y="199"/>
                  <a:pt x="3" y="199"/>
                </a:cubicBezTo>
                <a:cubicBezTo>
                  <a:pt x="3" y="199"/>
                  <a:pt x="3" y="199"/>
                  <a:pt x="4" y="199"/>
                </a:cubicBezTo>
                <a:cubicBezTo>
                  <a:pt x="4" y="199"/>
                  <a:pt x="4" y="199"/>
                  <a:pt x="4" y="199"/>
                </a:cubicBezTo>
                <a:cubicBezTo>
                  <a:pt x="4" y="199"/>
                  <a:pt x="4" y="198"/>
                  <a:pt x="5" y="198"/>
                </a:cubicBezTo>
                <a:cubicBezTo>
                  <a:pt x="5" y="198"/>
                  <a:pt x="5" y="198"/>
                  <a:pt x="5" y="198"/>
                </a:cubicBezTo>
                <a:cubicBezTo>
                  <a:pt x="5" y="198"/>
                  <a:pt x="5" y="198"/>
                  <a:pt x="6" y="198"/>
                </a:cubicBezTo>
                <a:cubicBezTo>
                  <a:pt x="6" y="198"/>
                  <a:pt x="6" y="198"/>
                  <a:pt x="6" y="198"/>
                </a:cubicBezTo>
                <a:cubicBezTo>
                  <a:pt x="6" y="198"/>
                  <a:pt x="6" y="198"/>
                  <a:pt x="6" y="198"/>
                </a:cubicBezTo>
                <a:cubicBezTo>
                  <a:pt x="6" y="197"/>
                  <a:pt x="6" y="197"/>
                  <a:pt x="7" y="197"/>
                </a:cubicBezTo>
                <a:cubicBezTo>
                  <a:pt x="7" y="197"/>
                  <a:pt x="7" y="197"/>
                  <a:pt x="7" y="197"/>
                </a:cubicBezTo>
                <a:cubicBezTo>
                  <a:pt x="8" y="198"/>
                  <a:pt x="8" y="198"/>
                  <a:pt x="8" y="198"/>
                </a:cubicBezTo>
                <a:cubicBezTo>
                  <a:pt x="8" y="198"/>
                  <a:pt x="8" y="198"/>
                  <a:pt x="8" y="198"/>
                </a:cubicBezTo>
                <a:cubicBezTo>
                  <a:pt x="9" y="198"/>
                  <a:pt x="9" y="198"/>
                  <a:pt x="9" y="198"/>
                </a:cubicBezTo>
                <a:cubicBezTo>
                  <a:pt x="9" y="198"/>
                  <a:pt x="9" y="198"/>
                  <a:pt x="9" y="198"/>
                </a:cubicBezTo>
                <a:cubicBezTo>
                  <a:pt x="10" y="199"/>
                  <a:pt x="11" y="199"/>
                  <a:pt x="12" y="200"/>
                </a:cubicBezTo>
                <a:cubicBezTo>
                  <a:pt x="12" y="200"/>
                  <a:pt x="12" y="200"/>
                  <a:pt x="12" y="200"/>
                </a:cubicBezTo>
                <a:cubicBezTo>
                  <a:pt x="14" y="201"/>
                  <a:pt x="17" y="202"/>
                  <a:pt x="21" y="204"/>
                </a:cubicBezTo>
                <a:cubicBezTo>
                  <a:pt x="21" y="204"/>
                  <a:pt x="21" y="204"/>
                  <a:pt x="21" y="204"/>
                </a:cubicBezTo>
                <a:cubicBezTo>
                  <a:pt x="28" y="208"/>
                  <a:pt x="38" y="214"/>
                  <a:pt x="50" y="221"/>
                </a:cubicBezTo>
                <a:cubicBezTo>
                  <a:pt x="50" y="221"/>
                  <a:pt x="50" y="221"/>
                  <a:pt x="50" y="221"/>
                </a:cubicBezTo>
                <a:cubicBezTo>
                  <a:pt x="75" y="235"/>
                  <a:pt x="106" y="254"/>
                  <a:pt x="138" y="272"/>
                </a:cubicBezTo>
                <a:cubicBezTo>
                  <a:pt x="138" y="272"/>
                  <a:pt x="138" y="272"/>
                  <a:pt x="138" y="272"/>
                </a:cubicBezTo>
                <a:cubicBezTo>
                  <a:pt x="78" y="236"/>
                  <a:pt x="16" y="200"/>
                  <a:pt x="7" y="194"/>
                </a:cubicBezTo>
                <a:cubicBezTo>
                  <a:pt x="7" y="194"/>
                  <a:pt x="7" y="194"/>
                  <a:pt x="7" y="194"/>
                </a:cubicBezTo>
                <a:cubicBezTo>
                  <a:pt x="6" y="193"/>
                  <a:pt x="6" y="193"/>
                  <a:pt x="5" y="192"/>
                </a:cubicBezTo>
                <a:cubicBezTo>
                  <a:pt x="5" y="192"/>
                  <a:pt x="5" y="192"/>
                  <a:pt x="5" y="192"/>
                </a:cubicBezTo>
                <a:cubicBezTo>
                  <a:pt x="5" y="192"/>
                  <a:pt x="4" y="192"/>
                  <a:pt x="4" y="190"/>
                </a:cubicBezTo>
                <a:cubicBezTo>
                  <a:pt x="4" y="190"/>
                  <a:pt x="4" y="190"/>
                  <a:pt x="4" y="190"/>
                </a:cubicBezTo>
                <a:cubicBezTo>
                  <a:pt x="4" y="189"/>
                  <a:pt x="4" y="189"/>
                  <a:pt x="5" y="188"/>
                </a:cubicBezTo>
                <a:cubicBezTo>
                  <a:pt x="5" y="188"/>
                  <a:pt x="5" y="188"/>
                  <a:pt x="5" y="188"/>
                </a:cubicBezTo>
                <a:cubicBezTo>
                  <a:pt x="5" y="188"/>
                  <a:pt x="5" y="187"/>
                  <a:pt x="6" y="187"/>
                </a:cubicBezTo>
                <a:cubicBezTo>
                  <a:pt x="6" y="187"/>
                  <a:pt x="6" y="187"/>
                  <a:pt x="6" y="187"/>
                </a:cubicBezTo>
                <a:cubicBezTo>
                  <a:pt x="7" y="186"/>
                  <a:pt x="8" y="186"/>
                  <a:pt x="9" y="186"/>
                </a:cubicBezTo>
                <a:cubicBezTo>
                  <a:pt x="9" y="186"/>
                  <a:pt x="9" y="186"/>
                  <a:pt x="9" y="186"/>
                </a:cubicBezTo>
                <a:cubicBezTo>
                  <a:pt x="10" y="186"/>
                  <a:pt x="10" y="186"/>
                  <a:pt x="10" y="186"/>
                </a:cubicBezTo>
                <a:cubicBezTo>
                  <a:pt x="47" y="208"/>
                  <a:pt x="47" y="208"/>
                  <a:pt x="47" y="208"/>
                </a:cubicBezTo>
                <a:cubicBezTo>
                  <a:pt x="38" y="202"/>
                  <a:pt x="31" y="197"/>
                  <a:pt x="25" y="193"/>
                </a:cubicBezTo>
                <a:cubicBezTo>
                  <a:pt x="25" y="193"/>
                  <a:pt x="25" y="193"/>
                  <a:pt x="25" y="193"/>
                </a:cubicBezTo>
                <a:cubicBezTo>
                  <a:pt x="16" y="187"/>
                  <a:pt x="10" y="183"/>
                  <a:pt x="8" y="180"/>
                </a:cubicBezTo>
                <a:cubicBezTo>
                  <a:pt x="8" y="180"/>
                  <a:pt x="8" y="180"/>
                  <a:pt x="8" y="180"/>
                </a:cubicBezTo>
                <a:cubicBezTo>
                  <a:pt x="7" y="179"/>
                  <a:pt x="6" y="179"/>
                  <a:pt x="6" y="176"/>
                </a:cubicBezTo>
                <a:cubicBezTo>
                  <a:pt x="6" y="176"/>
                  <a:pt x="6" y="176"/>
                  <a:pt x="6" y="176"/>
                </a:cubicBezTo>
                <a:cubicBezTo>
                  <a:pt x="6" y="176"/>
                  <a:pt x="6" y="175"/>
                  <a:pt x="7" y="174"/>
                </a:cubicBezTo>
                <a:cubicBezTo>
                  <a:pt x="7" y="174"/>
                  <a:pt x="7" y="174"/>
                  <a:pt x="7" y="174"/>
                </a:cubicBezTo>
                <a:cubicBezTo>
                  <a:pt x="7" y="174"/>
                  <a:pt x="7" y="174"/>
                  <a:pt x="7" y="174"/>
                </a:cubicBezTo>
                <a:cubicBezTo>
                  <a:pt x="7" y="174"/>
                  <a:pt x="7" y="174"/>
                  <a:pt x="7" y="174"/>
                </a:cubicBezTo>
                <a:cubicBezTo>
                  <a:pt x="7" y="174"/>
                  <a:pt x="7" y="174"/>
                  <a:pt x="7" y="174"/>
                </a:cubicBezTo>
                <a:cubicBezTo>
                  <a:pt x="7" y="174"/>
                  <a:pt x="7" y="174"/>
                  <a:pt x="7" y="173"/>
                </a:cubicBezTo>
                <a:cubicBezTo>
                  <a:pt x="7" y="173"/>
                  <a:pt x="7" y="173"/>
                  <a:pt x="7" y="173"/>
                </a:cubicBezTo>
                <a:cubicBezTo>
                  <a:pt x="7" y="173"/>
                  <a:pt x="7" y="173"/>
                  <a:pt x="7" y="173"/>
                </a:cubicBezTo>
                <a:cubicBezTo>
                  <a:pt x="8" y="172"/>
                  <a:pt x="10" y="172"/>
                  <a:pt x="10" y="172"/>
                </a:cubicBezTo>
                <a:cubicBezTo>
                  <a:pt x="10" y="172"/>
                  <a:pt x="10" y="172"/>
                  <a:pt x="10" y="172"/>
                </a:cubicBezTo>
                <a:cubicBezTo>
                  <a:pt x="12" y="172"/>
                  <a:pt x="13" y="173"/>
                  <a:pt x="15" y="174"/>
                </a:cubicBezTo>
                <a:cubicBezTo>
                  <a:pt x="15" y="174"/>
                  <a:pt x="15" y="174"/>
                  <a:pt x="15" y="174"/>
                </a:cubicBezTo>
                <a:cubicBezTo>
                  <a:pt x="17" y="174"/>
                  <a:pt x="19" y="175"/>
                  <a:pt x="21" y="177"/>
                </a:cubicBezTo>
                <a:cubicBezTo>
                  <a:pt x="21" y="177"/>
                  <a:pt x="21" y="177"/>
                  <a:pt x="21" y="177"/>
                </a:cubicBezTo>
                <a:cubicBezTo>
                  <a:pt x="27" y="179"/>
                  <a:pt x="34" y="183"/>
                  <a:pt x="42" y="188"/>
                </a:cubicBezTo>
                <a:cubicBezTo>
                  <a:pt x="42" y="188"/>
                  <a:pt x="42" y="188"/>
                  <a:pt x="42" y="188"/>
                </a:cubicBezTo>
                <a:cubicBezTo>
                  <a:pt x="58" y="197"/>
                  <a:pt x="81" y="211"/>
                  <a:pt x="105" y="225"/>
                </a:cubicBezTo>
                <a:cubicBezTo>
                  <a:pt x="105" y="225"/>
                  <a:pt x="105" y="225"/>
                  <a:pt x="105" y="225"/>
                </a:cubicBezTo>
                <a:cubicBezTo>
                  <a:pt x="154" y="255"/>
                  <a:pt x="213" y="290"/>
                  <a:pt x="257" y="316"/>
                </a:cubicBezTo>
                <a:cubicBezTo>
                  <a:pt x="257" y="316"/>
                  <a:pt x="257" y="316"/>
                  <a:pt x="257" y="316"/>
                </a:cubicBezTo>
                <a:cubicBezTo>
                  <a:pt x="266" y="321"/>
                  <a:pt x="276" y="327"/>
                  <a:pt x="284" y="331"/>
                </a:cubicBezTo>
                <a:cubicBezTo>
                  <a:pt x="284" y="331"/>
                  <a:pt x="284" y="331"/>
                  <a:pt x="284" y="331"/>
                </a:cubicBezTo>
                <a:cubicBezTo>
                  <a:pt x="280" y="329"/>
                  <a:pt x="277" y="327"/>
                  <a:pt x="273" y="325"/>
                </a:cubicBezTo>
                <a:cubicBezTo>
                  <a:pt x="273" y="325"/>
                  <a:pt x="273" y="325"/>
                  <a:pt x="273" y="325"/>
                </a:cubicBezTo>
                <a:cubicBezTo>
                  <a:pt x="248" y="309"/>
                  <a:pt x="213" y="288"/>
                  <a:pt x="178" y="267"/>
                </a:cubicBezTo>
                <a:cubicBezTo>
                  <a:pt x="178" y="267"/>
                  <a:pt x="178" y="267"/>
                  <a:pt x="178" y="267"/>
                </a:cubicBezTo>
                <a:cubicBezTo>
                  <a:pt x="106" y="224"/>
                  <a:pt x="30" y="179"/>
                  <a:pt x="9" y="164"/>
                </a:cubicBezTo>
                <a:cubicBezTo>
                  <a:pt x="9" y="164"/>
                  <a:pt x="9" y="164"/>
                  <a:pt x="9" y="164"/>
                </a:cubicBezTo>
                <a:cubicBezTo>
                  <a:pt x="6" y="162"/>
                  <a:pt x="4" y="161"/>
                  <a:pt x="3" y="159"/>
                </a:cubicBezTo>
                <a:cubicBezTo>
                  <a:pt x="3" y="159"/>
                  <a:pt x="3" y="159"/>
                  <a:pt x="3" y="159"/>
                </a:cubicBezTo>
                <a:cubicBezTo>
                  <a:pt x="3" y="159"/>
                  <a:pt x="2" y="158"/>
                  <a:pt x="2" y="156"/>
                </a:cubicBezTo>
                <a:cubicBezTo>
                  <a:pt x="2" y="156"/>
                  <a:pt x="2" y="156"/>
                  <a:pt x="2" y="156"/>
                </a:cubicBezTo>
                <a:cubicBezTo>
                  <a:pt x="2" y="156"/>
                  <a:pt x="2" y="155"/>
                  <a:pt x="3" y="154"/>
                </a:cubicBezTo>
                <a:cubicBezTo>
                  <a:pt x="3" y="154"/>
                  <a:pt x="3" y="154"/>
                  <a:pt x="3" y="154"/>
                </a:cubicBezTo>
                <a:cubicBezTo>
                  <a:pt x="4" y="153"/>
                  <a:pt x="5" y="153"/>
                  <a:pt x="6" y="153"/>
                </a:cubicBezTo>
                <a:cubicBezTo>
                  <a:pt x="6" y="153"/>
                  <a:pt x="6" y="153"/>
                  <a:pt x="6" y="153"/>
                </a:cubicBezTo>
                <a:cubicBezTo>
                  <a:pt x="7" y="153"/>
                  <a:pt x="7" y="153"/>
                  <a:pt x="8" y="153"/>
                </a:cubicBezTo>
                <a:cubicBezTo>
                  <a:pt x="8" y="153"/>
                  <a:pt x="8" y="153"/>
                  <a:pt x="8" y="153"/>
                </a:cubicBezTo>
                <a:cubicBezTo>
                  <a:pt x="8" y="153"/>
                  <a:pt x="9" y="153"/>
                  <a:pt x="9" y="153"/>
                </a:cubicBezTo>
                <a:cubicBezTo>
                  <a:pt x="9" y="153"/>
                  <a:pt x="9" y="153"/>
                  <a:pt x="9" y="153"/>
                </a:cubicBezTo>
                <a:cubicBezTo>
                  <a:pt x="10" y="154"/>
                  <a:pt x="11" y="154"/>
                  <a:pt x="12" y="155"/>
                </a:cubicBezTo>
                <a:cubicBezTo>
                  <a:pt x="12" y="155"/>
                  <a:pt x="12" y="155"/>
                  <a:pt x="12" y="155"/>
                </a:cubicBezTo>
                <a:cubicBezTo>
                  <a:pt x="13" y="155"/>
                  <a:pt x="14" y="156"/>
                  <a:pt x="14" y="156"/>
                </a:cubicBezTo>
                <a:cubicBezTo>
                  <a:pt x="14" y="156"/>
                  <a:pt x="14" y="156"/>
                  <a:pt x="14" y="156"/>
                </a:cubicBezTo>
                <a:cubicBezTo>
                  <a:pt x="10" y="153"/>
                  <a:pt x="7" y="151"/>
                  <a:pt x="6" y="149"/>
                </a:cubicBezTo>
                <a:cubicBezTo>
                  <a:pt x="6" y="149"/>
                  <a:pt x="6" y="149"/>
                  <a:pt x="6" y="149"/>
                </a:cubicBezTo>
                <a:cubicBezTo>
                  <a:pt x="5" y="148"/>
                  <a:pt x="4" y="147"/>
                  <a:pt x="4" y="144"/>
                </a:cubicBezTo>
                <a:cubicBezTo>
                  <a:pt x="4" y="144"/>
                  <a:pt x="4" y="144"/>
                  <a:pt x="4" y="144"/>
                </a:cubicBezTo>
                <a:cubicBezTo>
                  <a:pt x="4" y="144"/>
                  <a:pt x="4" y="143"/>
                  <a:pt x="5" y="142"/>
                </a:cubicBezTo>
                <a:cubicBezTo>
                  <a:pt x="5" y="142"/>
                  <a:pt x="5" y="142"/>
                  <a:pt x="5" y="142"/>
                </a:cubicBezTo>
                <a:cubicBezTo>
                  <a:pt x="6" y="140"/>
                  <a:pt x="8" y="140"/>
                  <a:pt x="9" y="141"/>
                </a:cubicBezTo>
                <a:cubicBezTo>
                  <a:pt x="9" y="141"/>
                  <a:pt x="9" y="141"/>
                  <a:pt x="9" y="141"/>
                </a:cubicBezTo>
                <a:cubicBezTo>
                  <a:pt x="105" y="196"/>
                  <a:pt x="105" y="196"/>
                  <a:pt x="105" y="196"/>
                </a:cubicBezTo>
                <a:cubicBezTo>
                  <a:pt x="53" y="164"/>
                  <a:pt x="13" y="139"/>
                  <a:pt x="4" y="132"/>
                </a:cubicBezTo>
                <a:cubicBezTo>
                  <a:pt x="4" y="132"/>
                  <a:pt x="4" y="132"/>
                  <a:pt x="4" y="132"/>
                </a:cubicBezTo>
                <a:cubicBezTo>
                  <a:pt x="3" y="131"/>
                  <a:pt x="3" y="131"/>
                  <a:pt x="2" y="130"/>
                </a:cubicBezTo>
                <a:cubicBezTo>
                  <a:pt x="2" y="130"/>
                  <a:pt x="2" y="130"/>
                  <a:pt x="2" y="130"/>
                </a:cubicBezTo>
                <a:cubicBezTo>
                  <a:pt x="2" y="130"/>
                  <a:pt x="1" y="129"/>
                  <a:pt x="1" y="128"/>
                </a:cubicBezTo>
                <a:cubicBezTo>
                  <a:pt x="1" y="128"/>
                  <a:pt x="1" y="128"/>
                  <a:pt x="1" y="128"/>
                </a:cubicBezTo>
                <a:cubicBezTo>
                  <a:pt x="1" y="128"/>
                  <a:pt x="1" y="128"/>
                  <a:pt x="1" y="128"/>
                </a:cubicBezTo>
                <a:cubicBezTo>
                  <a:pt x="1" y="128"/>
                  <a:pt x="1" y="128"/>
                  <a:pt x="1" y="128"/>
                </a:cubicBezTo>
                <a:cubicBezTo>
                  <a:pt x="1" y="128"/>
                  <a:pt x="1" y="128"/>
                  <a:pt x="1" y="128"/>
                </a:cubicBezTo>
                <a:cubicBezTo>
                  <a:pt x="1" y="127"/>
                  <a:pt x="1" y="126"/>
                  <a:pt x="3" y="125"/>
                </a:cubicBezTo>
                <a:cubicBezTo>
                  <a:pt x="3" y="125"/>
                  <a:pt x="3" y="125"/>
                  <a:pt x="3" y="125"/>
                </a:cubicBezTo>
                <a:cubicBezTo>
                  <a:pt x="4" y="124"/>
                  <a:pt x="4" y="124"/>
                  <a:pt x="5" y="124"/>
                </a:cubicBezTo>
                <a:cubicBezTo>
                  <a:pt x="5" y="124"/>
                  <a:pt x="5" y="124"/>
                  <a:pt x="5" y="124"/>
                </a:cubicBezTo>
                <a:cubicBezTo>
                  <a:pt x="6" y="124"/>
                  <a:pt x="6" y="124"/>
                  <a:pt x="7" y="124"/>
                </a:cubicBezTo>
                <a:cubicBezTo>
                  <a:pt x="7" y="124"/>
                  <a:pt x="7" y="124"/>
                  <a:pt x="7" y="124"/>
                </a:cubicBezTo>
                <a:cubicBezTo>
                  <a:pt x="7" y="124"/>
                  <a:pt x="28" y="137"/>
                  <a:pt x="60" y="155"/>
                </a:cubicBezTo>
                <a:cubicBezTo>
                  <a:pt x="60" y="155"/>
                  <a:pt x="60" y="155"/>
                  <a:pt x="60" y="155"/>
                </a:cubicBezTo>
                <a:cubicBezTo>
                  <a:pt x="86" y="170"/>
                  <a:pt x="119" y="189"/>
                  <a:pt x="154" y="209"/>
                </a:cubicBezTo>
                <a:cubicBezTo>
                  <a:pt x="154" y="209"/>
                  <a:pt x="154" y="209"/>
                  <a:pt x="154" y="209"/>
                </a:cubicBezTo>
                <a:cubicBezTo>
                  <a:pt x="90" y="169"/>
                  <a:pt x="31" y="133"/>
                  <a:pt x="13" y="120"/>
                </a:cubicBezTo>
                <a:cubicBezTo>
                  <a:pt x="13" y="120"/>
                  <a:pt x="13" y="120"/>
                  <a:pt x="13" y="120"/>
                </a:cubicBezTo>
                <a:cubicBezTo>
                  <a:pt x="10" y="117"/>
                  <a:pt x="8" y="116"/>
                  <a:pt x="7" y="115"/>
                </a:cubicBezTo>
                <a:cubicBezTo>
                  <a:pt x="7" y="115"/>
                  <a:pt x="7" y="115"/>
                  <a:pt x="7" y="115"/>
                </a:cubicBezTo>
                <a:cubicBezTo>
                  <a:pt x="6" y="114"/>
                  <a:pt x="6" y="114"/>
                  <a:pt x="5" y="112"/>
                </a:cubicBezTo>
                <a:cubicBezTo>
                  <a:pt x="5" y="112"/>
                  <a:pt x="5" y="112"/>
                  <a:pt x="5" y="112"/>
                </a:cubicBezTo>
                <a:cubicBezTo>
                  <a:pt x="5" y="112"/>
                  <a:pt x="5" y="112"/>
                  <a:pt x="5" y="111"/>
                </a:cubicBezTo>
                <a:cubicBezTo>
                  <a:pt x="5" y="111"/>
                  <a:pt x="5" y="111"/>
                  <a:pt x="5" y="111"/>
                </a:cubicBezTo>
                <a:cubicBezTo>
                  <a:pt x="5" y="111"/>
                  <a:pt x="6" y="110"/>
                  <a:pt x="6" y="110"/>
                </a:cubicBezTo>
                <a:cubicBezTo>
                  <a:pt x="6" y="110"/>
                  <a:pt x="6" y="110"/>
                  <a:pt x="6" y="110"/>
                </a:cubicBezTo>
                <a:cubicBezTo>
                  <a:pt x="6" y="110"/>
                  <a:pt x="6" y="110"/>
                  <a:pt x="6" y="110"/>
                </a:cubicBezTo>
                <a:cubicBezTo>
                  <a:pt x="7" y="108"/>
                  <a:pt x="9" y="108"/>
                  <a:pt x="10" y="108"/>
                </a:cubicBezTo>
                <a:cubicBezTo>
                  <a:pt x="10" y="108"/>
                  <a:pt x="10" y="108"/>
                  <a:pt x="10" y="108"/>
                </a:cubicBezTo>
                <a:cubicBezTo>
                  <a:pt x="13" y="108"/>
                  <a:pt x="15" y="109"/>
                  <a:pt x="19" y="110"/>
                </a:cubicBezTo>
                <a:cubicBezTo>
                  <a:pt x="19" y="110"/>
                  <a:pt x="19" y="110"/>
                  <a:pt x="19" y="110"/>
                </a:cubicBezTo>
                <a:cubicBezTo>
                  <a:pt x="22" y="112"/>
                  <a:pt x="27" y="114"/>
                  <a:pt x="33" y="117"/>
                </a:cubicBezTo>
                <a:cubicBezTo>
                  <a:pt x="33" y="117"/>
                  <a:pt x="33" y="117"/>
                  <a:pt x="33" y="117"/>
                </a:cubicBezTo>
                <a:cubicBezTo>
                  <a:pt x="35" y="118"/>
                  <a:pt x="39" y="120"/>
                  <a:pt x="42" y="121"/>
                </a:cubicBezTo>
                <a:cubicBezTo>
                  <a:pt x="42" y="121"/>
                  <a:pt x="42" y="121"/>
                  <a:pt x="42" y="121"/>
                </a:cubicBezTo>
                <a:cubicBezTo>
                  <a:pt x="36" y="118"/>
                  <a:pt x="30" y="114"/>
                  <a:pt x="26" y="111"/>
                </a:cubicBezTo>
                <a:cubicBezTo>
                  <a:pt x="26" y="111"/>
                  <a:pt x="26" y="111"/>
                  <a:pt x="26" y="111"/>
                </a:cubicBezTo>
                <a:cubicBezTo>
                  <a:pt x="15" y="104"/>
                  <a:pt x="7" y="99"/>
                  <a:pt x="4" y="95"/>
                </a:cubicBezTo>
                <a:cubicBezTo>
                  <a:pt x="4" y="95"/>
                  <a:pt x="4" y="95"/>
                  <a:pt x="4" y="95"/>
                </a:cubicBezTo>
                <a:cubicBezTo>
                  <a:pt x="3" y="94"/>
                  <a:pt x="2" y="94"/>
                  <a:pt x="2" y="91"/>
                </a:cubicBezTo>
                <a:cubicBezTo>
                  <a:pt x="2" y="91"/>
                  <a:pt x="2" y="91"/>
                  <a:pt x="2" y="91"/>
                </a:cubicBezTo>
                <a:cubicBezTo>
                  <a:pt x="2" y="91"/>
                  <a:pt x="2" y="89"/>
                  <a:pt x="3" y="88"/>
                </a:cubicBezTo>
                <a:cubicBezTo>
                  <a:pt x="3" y="88"/>
                  <a:pt x="3" y="88"/>
                  <a:pt x="3" y="88"/>
                </a:cubicBezTo>
                <a:cubicBezTo>
                  <a:pt x="4" y="87"/>
                  <a:pt x="6" y="87"/>
                  <a:pt x="8" y="88"/>
                </a:cubicBezTo>
                <a:cubicBezTo>
                  <a:pt x="8" y="88"/>
                  <a:pt x="8" y="88"/>
                  <a:pt x="8" y="88"/>
                </a:cubicBezTo>
                <a:cubicBezTo>
                  <a:pt x="243" y="225"/>
                  <a:pt x="243" y="225"/>
                  <a:pt x="243" y="225"/>
                </a:cubicBezTo>
                <a:cubicBezTo>
                  <a:pt x="235" y="221"/>
                  <a:pt x="227" y="216"/>
                  <a:pt x="219" y="211"/>
                </a:cubicBezTo>
                <a:cubicBezTo>
                  <a:pt x="219" y="211"/>
                  <a:pt x="219" y="211"/>
                  <a:pt x="219" y="211"/>
                </a:cubicBezTo>
                <a:cubicBezTo>
                  <a:pt x="147" y="169"/>
                  <a:pt x="66" y="122"/>
                  <a:pt x="28" y="98"/>
                </a:cubicBezTo>
                <a:cubicBezTo>
                  <a:pt x="28" y="98"/>
                  <a:pt x="28" y="98"/>
                  <a:pt x="28" y="98"/>
                </a:cubicBezTo>
                <a:cubicBezTo>
                  <a:pt x="17" y="91"/>
                  <a:pt x="10" y="86"/>
                  <a:pt x="7" y="83"/>
                </a:cubicBezTo>
                <a:cubicBezTo>
                  <a:pt x="7" y="83"/>
                  <a:pt x="7" y="83"/>
                  <a:pt x="7" y="83"/>
                </a:cubicBezTo>
                <a:cubicBezTo>
                  <a:pt x="6" y="82"/>
                  <a:pt x="5" y="82"/>
                  <a:pt x="5" y="79"/>
                </a:cubicBezTo>
                <a:cubicBezTo>
                  <a:pt x="5" y="79"/>
                  <a:pt x="5" y="79"/>
                  <a:pt x="5" y="79"/>
                </a:cubicBezTo>
                <a:cubicBezTo>
                  <a:pt x="5" y="78"/>
                  <a:pt x="5" y="77"/>
                  <a:pt x="6" y="76"/>
                </a:cubicBezTo>
                <a:cubicBezTo>
                  <a:pt x="6" y="76"/>
                  <a:pt x="6" y="76"/>
                  <a:pt x="6" y="76"/>
                </a:cubicBezTo>
                <a:cubicBezTo>
                  <a:pt x="6" y="76"/>
                  <a:pt x="6" y="76"/>
                  <a:pt x="6" y="76"/>
                </a:cubicBezTo>
                <a:cubicBezTo>
                  <a:pt x="7" y="75"/>
                  <a:pt x="8" y="75"/>
                  <a:pt x="9" y="75"/>
                </a:cubicBezTo>
                <a:cubicBezTo>
                  <a:pt x="9" y="75"/>
                  <a:pt x="9" y="75"/>
                  <a:pt x="9" y="75"/>
                </a:cubicBezTo>
                <a:cubicBezTo>
                  <a:pt x="11" y="75"/>
                  <a:pt x="11" y="75"/>
                  <a:pt x="12" y="76"/>
                </a:cubicBezTo>
                <a:cubicBezTo>
                  <a:pt x="12" y="76"/>
                  <a:pt x="12" y="76"/>
                  <a:pt x="12" y="76"/>
                </a:cubicBezTo>
                <a:cubicBezTo>
                  <a:pt x="13" y="76"/>
                  <a:pt x="14" y="77"/>
                  <a:pt x="15" y="78"/>
                </a:cubicBezTo>
                <a:cubicBezTo>
                  <a:pt x="15" y="78"/>
                  <a:pt x="15" y="78"/>
                  <a:pt x="15" y="78"/>
                </a:cubicBezTo>
                <a:cubicBezTo>
                  <a:pt x="18" y="79"/>
                  <a:pt x="22" y="81"/>
                  <a:pt x="27" y="84"/>
                </a:cubicBezTo>
                <a:cubicBezTo>
                  <a:pt x="27" y="84"/>
                  <a:pt x="27" y="84"/>
                  <a:pt x="27" y="84"/>
                </a:cubicBezTo>
                <a:cubicBezTo>
                  <a:pt x="36" y="89"/>
                  <a:pt x="50" y="96"/>
                  <a:pt x="65" y="105"/>
                </a:cubicBezTo>
                <a:cubicBezTo>
                  <a:pt x="65" y="105"/>
                  <a:pt x="65" y="105"/>
                  <a:pt x="65" y="105"/>
                </a:cubicBezTo>
                <a:cubicBezTo>
                  <a:pt x="91" y="120"/>
                  <a:pt x="122" y="138"/>
                  <a:pt x="155" y="157"/>
                </a:cubicBezTo>
                <a:cubicBezTo>
                  <a:pt x="155" y="157"/>
                  <a:pt x="155" y="157"/>
                  <a:pt x="155" y="157"/>
                </a:cubicBezTo>
                <a:cubicBezTo>
                  <a:pt x="2" y="62"/>
                  <a:pt x="2" y="62"/>
                  <a:pt x="2" y="62"/>
                </a:cubicBezTo>
                <a:cubicBezTo>
                  <a:pt x="1" y="60"/>
                  <a:pt x="0" y="58"/>
                  <a:pt x="1" y="56"/>
                </a:cubicBezTo>
                <a:cubicBezTo>
                  <a:pt x="1" y="56"/>
                  <a:pt x="1" y="56"/>
                  <a:pt x="1" y="56"/>
                </a:cubicBezTo>
                <a:cubicBezTo>
                  <a:pt x="2" y="54"/>
                  <a:pt x="4" y="54"/>
                  <a:pt x="5" y="54"/>
                </a:cubicBezTo>
                <a:cubicBezTo>
                  <a:pt x="5" y="54"/>
                  <a:pt x="5" y="54"/>
                  <a:pt x="5" y="54"/>
                </a:cubicBezTo>
                <a:cubicBezTo>
                  <a:pt x="7" y="55"/>
                  <a:pt x="9" y="55"/>
                  <a:pt x="12" y="57"/>
                </a:cubicBezTo>
                <a:cubicBezTo>
                  <a:pt x="12" y="57"/>
                  <a:pt x="12" y="57"/>
                  <a:pt x="12" y="57"/>
                </a:cubicBezTo>
                <a:cubicBezTo>
                  <a:pt x="15" y="58"/>
                  <a:pt x="19" y="60"/>
                  <a:pt x="23" y="62"/>
                </a:cubicBezTo>
                <a:cubicBezTo>
                  <a:pt x="23" y="62"/>
                  <a:pt x="23" y="62"/>
                  <a:pt x="23" y="62"/>
                </a:cubicBezTo>
                <a:cubicBezTo>
                  <a:pt x="32" y="67"/>
                  <a:pt x="45" y="74"/>
                  <a:pt x="59" y="82"/>
                </a:cubicBezTo>
                <a:cubicBezTo>
                  <a:pt x="59" y="82"/>
                  <a:pt x="59" y="82"/>
                  <a:pt x="59" y="82"/>
                </a:cubicBezTo>
                <a:cubicBezTo>
                  <a:pt x="88" y="98"/>
                  <a:pt x="125" y="120"/>
                  <a:pt x="163" y="143"/>
                </a:cubicBezTo>
                <a:cubicBezTo>
                  <a:pt x="163" y="143"/>
                  <a:pt x="163" y="143"/>
                  <a:pt x="163" y="143"/>
                </a:cubicBezTo>
                <a:cubicBezTo>
                  <a:pt x="7" y="45"/>
                  <a:pt x="7" y="45"/>
                  <a:pt x="7" y="45"/>
                </a:cubicBezTo>
                <a:cubicBezTo>
                  <a:pt x="5" y="44"/>
                  <a:pt x="5" y="42"/>
                  <a:pt x="6" y="40"/>
                </a:cubicBezTo>
                <a:cubicBezTo>
                  <a:pt x="6" y="40"/>
                  <a:pt x="6" y="40"/>
                  <a:pt x="6" y="40"/>
                </a:cubicBezTo>
                <a:cubicBezTo>
                  <a:pt x="7" y="39"/>
                  <a:pt x="9" y="38"/>
                  <a:pt x="11" y="39"/>
                </a:cubicBezTo>
                <a:cubicBezTo>
                  <a:pt x="11" y="39"/>
                  <a:pt x="11" y="39"/>
                  <a:pt x="11" y="39"/>
                </a:cubicBezTo>
                <a:cubicBezTo>
                  <a:pt x="187" y="139"/>
                  <a:pt x="187" y="139"/>
                  <a:pt x="187" y="139"/>
                </a:cubicBezTo>
                <a:cubicBezTo>
                  <a:pt x="158" y="122"/>
                  <a:pt x="158" y="122"/>
                  <a:pt x="158" y="122"/>
                </a:cubicBezTo>
                <a:cubicBezTo>
                  <a:pt x="80" y="74"/>
                  <a:pt x="9" y="29"/>
                  <a:pt x="6" y="27"/>
                </a:cubicBezTo>
                <a:cubicBezTo>
                  <a:pt x="6" y="27"/>
                  <a:pt x="6" y="27"/>
                  <a:pt x="6" y="27"/>
                </a:cubicBezTo>
                <a:cubicBezTo>
                  <a:pt x="6" y="27"/>
                  <a:pt x="6" y="27"/>
                  <a:pt x="6" y="27"/>
                </a:cubicBezTo>
                <a:cubicBezTo>
                  <a:pt x="6" y="27"/>
                  <a:pt x="6" y="27"/>
                  <a:pt x="6" y="26"/>
                </a:cubicBezTo>
                <a:cubicBezTo>
                  <a:pt x="6" y="26"/>
                  <a:pt x="6" y="26"/>
                  <a:pt x="6" y="26"/>
                </a:cubicBezTo>
                <a:cubicBezTo>
                  <a:pt x="6" y="26"/>
                  <a:pt x="6" y="26"/>
                  <a:pt x="6" y="26"/>
                </a:cubicBezTo>
                <a:cubicBezTo>
                  <a:pt x="6" y="26"/>
                  <a:pt x="6" y="26"/>
                  <a:pt x="6" y="26"/>
                </a:cubicBezTo>
                <a:cubicBezTo>
                  <a:pt x="6" y="26"/>
                  <a:pt x="6" y="26"/>
                  <a:pt x="6" y="26"/>
                </a:cubicBezTo>
                <a:cubicBezTo>
                  <a:pt x="6" y="26"/>
                  <a:pt x="6" y="26"/>
                  <a:pt x="6" y="26"/>
                </a:cubicBezTo>
                <a:cubicBezTo>
                  <a:pt x="6" y="26"/>
                  <a:pt x="6" y="26"/>
                  <a:pt x="6" y="26"/>
                </a:cubicBezTo>
                <a:cubicBezTo>
                  <a:pt x="6" y="26"/>
                  <a:pt x="6" y="26"/>
                  <a:pt x="6" y="26"/>
                </a:cubicBezTo>
                <a:cubicBezTo>
                  <a:pt x="6" y="26"/>
                  <a:pt x="6" y="26"/>
                  <a:pt x="6" y="26"/>
                </a:cubicBezTo>
                <a:cubicBezTo>
                  <a:pt x="6" y="26"/>
                  <a:pt x="6" y="26"/>
                  <a:pt x="6" y="26"/>
                </a:cubicBezTo>
                <a:cubicBezTo>
                  <a:pt x="6" y="26"/>
                  <a:pt x="6" y="26"/>
                  <a:pt x="6" y="26"/>
                </a:cubicBezTo>
                <a:cubicBezTo>
                  <a:pt x="6" y="26"/>
                  <a:pt x="6" y="26"/>
                  <a:pt x="6" y="26"/>
                </a:cubicBezTo>
                <a:cubicBezTo>
                  <a:pt x="6" y="26"/>
                  <a:pt x="6" y="26"/>
                  <a:pt x="6" y="26"/>
                </a:cubicBezTo>
                <a:cubicBezTo>
                  <a:pt x="6" y="26"/>
                  <a:pt x="6" y="26"/>
                  <a:pt x="6" y="26"/>
                </a:cubicBezTo>
                <a:cubicBezTo>
                  <a:pt x="6" y="26"/>
                  <a:pt x="6" y="26"/>
                  <a:pt x="6" y="26"/>
                </a:cubicBezTo>
                <a:cubicBezTo>
                  <a:pt x="6" y="26"/>
                  <a:pt x="6" y="26"/>
                  <a:pt x="6" y="26"/>
                </a:cubicBezTo>
                <a:cubicBezTo>
                  <a:pt x="5" y="26"/>
                  <a:pt x="5" y="26"/>
                  <a:pt x="5" y="26"/>
                </a:cubicBezTo>
                <a:cubicBezTo>
                  <a:pt x="5" y="26"/>
                  <a:pt x="5" y="26"/>
                  <a:pt x="5" y="26"/>
                </a:cubicBezTo>
                <a:cubicBezTo>
                  <a:pt x="5" y="26"/>
                  <a:pt x="5" y="26"/>
                  <a:pt x="5" y="26"/>
                </a:cubicBezTo>
                <a:cubicBezTo>
                  <a:pt x="5" y="26"/>
                  <a:pt x="5" y="26"/>
                  <a:pt x="5" y="26"/>
                </a:cubicBezTo>
                <a:cubicBezTo>
                  <a:pt x="5" y="26"/>
                  <a:pt x="5" y="25"/>
                  <a:pt x="4" y="24"/>
                </a:cubicBezTo>
                <a:cubicBezTo>
                  <a:pt x="4" y="24"/>
                  <a:pt x="4" y="24"/>
                  <a:pt x="4" y="24"/>
                </a:cubicBezTo>
                <a:cubicBezTo>
                  <a:pt x="4" y="24"/>
                  <a:pt x="4" y="24"/>
                  <a:pt x="4" y="24"/>
                </a:cubicBezTo>
                <a:cubicBezTo>
                  <a:pt x="4" y="24"/>
                  <a:pt x="4" y="24"/>
                  <a:pt x="4" y="24"/>
                </a:cubicBezTo>
                <a:cubicBezTo>
                  <a:pt x="4" y="24"/>
                  <a:pt x="4" y="24"/>
                  <a:pt x="4" y="24"/>
                </a:cubicBezTo>
                <a:cubicBezTo>
                  <a:pt x="4" y="24"/>
                  <a:pt x="4" y="24"/>
                  <a:pt x="4" y="24"/>
                </a:cubicBezTo>
                <a:cubicBezTo>
                  <a:pt x="4" y="24"/>
                  <a:pt x="4" y="24"/>
                  <a:pt x="4" y="24"/>
                </a:cubicBezTo>
                <a:cubicBezTo>
                  <a:pt x="4" y="24"/>
                  <a:pt x="4" y="24"/>
                  <a:pt x="4" y="24"/>
                </a:cubicBezTo>
                <a:cubicBezTo>
                  <a:pt x="4" y="23"/>
                  <a:pt x="4" y="23"/>
                  <a:pt x="4" y="22"/>
                </a:cubicBezTo>
                <a:cubicBezTo>
                  <a:pt x="4" y="22"/>
                  <a:pt x="4" y="22"/>
                  <a:pt x="4" y="22"/>
                </a:cubicBezTo>
                <a:cubicBezTo>
                  <a:pt x="4" y="22"/>
                  <a:pt x="4" y="22"/>
                  <a:pt x="4" y="22"/>
                </a:cubicBezTo>
                <a:cubicBezTo>
                  <a:pt x="4" y="22"/>
                  <a:pt x="4" y="22"/>
                  <a:pt x="4" y="22"/>
                </a:cubicBezTo>
                <a:cubicBezTo>
                  <a:pt x="5" y="22"/>
                  <a:pt x="5" y="22"/>
                  <a:pt x="5" y="22"/>
                </a:cubicBezTo>
                <a:cubicBezTo>
                  <a:pt x="5" y="22"/>
                  <a:pt x="5" y="22"/>
                  <a:pt x="5" y="22"/>
                </a:cubicBezTo>
                <a:cubicBezTo>
                  <a:pt x="5" y="22"/>
                  <a:pt x="5" y="22"/>
                  <a:pt x="5" y="22"/>
                </a:cubicBezTo>
                <a:cubicBezTo>
                  <a:pt x="5" y="22"/>
                  <a:pt x="5" y="22"/>
                  <a:pt x="5" y="22"/>
                </a:cubicBezTo>
                <a:cubicBezTo>
                  <a:pt x="5" y="22"/>
                  <a:pt x="5" y="22"/>
                  <a:pt x="5" y="22"/>
                </a:cubicBezTo>
                <a:cubicBezTo>
                  <a:pt x="5" y="22"/>
                  <a:pt x="5" y="22"/>
                  <a:pt x="5" y="22"/>
                </a:cubicBezTo>
                <a:cubicBezTo>
                  <a:pt x="5" y="22"/>
                  <a:pt x="5" y="22"/>
                  <a:pt x="5" y="22"/>
                </a:cubicBezTo>
                <a:cubicBezTo>
                  <a:pt x="5" y="22"/>
                  <a:pt x="5" y="22"/>
                  <a:pt x="5" y="22"/>
                </a:cubicBezTo>
                <a:cubicBezTo>
                  <a:pt x="5" y="22"/>
                  <a:pt x="5" y="22"/>
                  <a:pt x="5" y="22"/>
                </a:cubicBezTo>
                <a:cubicBezTo>
                  <a:pt x="5" y="22"/>
                  <a:pt x="5" y="22"/>
                  <a:pt x="5" y="22"/>
                </a:cubicBezTo>
                <a:cubicBezTo>
                  <a:pt x="5" y="22"/>
                  <a:pt x="5" y="22"/>
                  <a:pt x="5" y="22"/>
                </a:cubicBezTo>
                <a:cubicBezTo>
                  <a:pt x="5" y="22"/>
                  <a:pt x="5" y="22"/>
                  <a:pt x="5" y="22"/>
                </a:cubicBezTo>
                <a:cubicBezTo>
                  <a:pt x="5" y="22"/>
                  <a:pt x="5" y="22"/>
                  <a:pt x="5" y="22"/>
                </a:cubicBezTo>
                <a:cubicBezTo>
                  <a:pt x="5" y="22"/>
                  <a:pt x="5" y="22"/>
                  <a:pt x="5" y="22"/>
                </a:cubicBezTo>
                <a:cubicBezTo>
                  <a:pt x="5" y="22"/>
                  <a:pt x="5" y="22"/>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6" y="20"/>
                  <a:pt x="6" y="20"/>
                  <a:pt x="7" y="20"/>
                </a:cubicBezTo>
                <a:cubicBezTo>
                  <a:pt x="7" y="20"/>
                  <a:pt x="7" y="20"/>
                  <a:pt x="7" y="20"/>
                </a:cubicBezTo>
                <a:cubicBezTo>
                  <a:pt x="7" y="20"/>
                  <a:pt x="7" y="20"/>
                  <a:pt x="7" y="20"/>
                </a:cubicBezTo>
                <a:cubicBezTo>
                  <a:pt x="7" y="20"/>
                  <a:pt x="7" y="20"/>
                  <a:pt x="7" y="20"/>
                </a:cubicBezTo>
                <a:cubicBezTo>
                  <a:pt x="7" y="20"/>
                  <a:pt x="7" y="20"/>
                  <a:pt x="7" y="20"/>
                </a:cubicBezTo>
                <a:cubicBezTo>
                  <a:pt x="7" y="20"/>
                  <a:pt x="7" y="20"/>
                  <a:pt x="7" y="20"/>
                </a:cubicBezTo>
                <a:cubicBezTo>
                  <a:pt x="8" y="20"/>
                  <a:pt x="9" y="20"/>
                  <a:pt x="9" y="20"/>
                </a:cubicBezTo>
                <a:cubicBezTo>
                  <a:pt x="9" y="20"/>
                  <a:pt x="9" y="20"/>
                  <a:pt x="9" y="20"/>
                </a:cubicBezTo>
                <a:cubicBezTo>
                  <a:pt x="9" y="20"/>
                  <a:pt x="9" y="20"/>
                  <a:pt x="9" y="20"/>
                </a:cubicBezTo>
                <a:cubicBezTo>
                  <a:pt x="9" y="20"/>
                  <a:pt x="9" y="20"/>
                  <a:pt x="9" y="20"/>
                </a:cubicBezTo>
                <a:cubicBezTo>
                  <a:pt x="9" y="20"/>
                  <a:pt x="9" y="20"/>
                  <a:pt x="9" y="20"/>
                </a:cubicBezTo>
                <a:cubicBezTo>
                  <a:pt x="9" y="20"/>
                  <a:pt x="9" y="20"/>
                  <a:pt x="9" y="20"/>
                </a:cubicBezTo>
                <a:cubicBezTo>
                  <a:pt x="10" y="20"/>
                  <a:pt x="10" y="20"/>
                  <a:pt x="10" y="20"/>
                </a:cubicBezTo>
                <a:cubicBezTo>
                  <a:pt x="10" y="20"/>
                  <a:pt x="10" y="20"/>
                  <a:pt x="10" y="20"/>
                </a:cubicBezTo>
                <a:cubicBezTo>
                  <a:pt x="162" y="115"/>
                  <a:pt x="162" y="115"/>
                  <a:pt x="162" y="115"/>
                </a:cubicBezTo>
                <a:cubicBezTo>
                  <a:pt x="229" y="156"/>
                  <a:pt x="300" y="199"/>
                  <a:pt x="336" y="218"/>
                </a:cubicBezTo>
                <a:cubicBezTo>
                  <a:pt x="336" y="218"/>
                  <a:pt x="336" y="218"/>
                  <a:pt x="336" y="218"/>
                </a:cubicBezTo>
                <a:cubicBezTo>
                  <a:pt x="329" y="213"/>
                  <a:pt x="319" y="207"/>
                  <a:pt x="309" y="201"/>
                </a:cubicBezTo>
                <a:cubicBezTo>
                  <a:pt x="309" y="201"/>
                  <a:pt x="309" y="201"/>
                  <a:pt x="309" y="201"/>
                </a:cubicBezTo>
                <a:cubicBezTo>
                  <a:pt x="280" y="182"/>
                  <a:pt x="241" y="159"/>
                  <a:pt x="200" y="135"/>
                </a:cubicBezTo>
                <a:cubicBezTo>
                  <a:pt x="200" y="135"/>
                  <a:pt x="200" y="135"/>
                  <a:pt x="200" y="135"/>
                </a:cubicBezTo>
                <a:cubicBezTo>
                  <a:pt x="119" y="86"/>
                  <a:pt x="32" y="35"/>
                  <a:pt x="8" y="18"/>
                </a:cubicBezTo>
                <a:cubicBezTo>
                  <a:pt x="8" y="18"/>
                  <a:pt x="8" y="18"/>
                  <a:pt x="8" y="18"/>
                </a:cubicBezTo>
                <a:cubicBezTo>
                  <a:pt x="5" y="16"/>
                  <a:pt x="3" y="14"/>
                  <a:pt x="2" y="13"/>
                </a:cubicBezTo>
                <a:cubicBezTo>
                  <a:pt x="2" y="13"/>
                  <a:pt x="2" y="13"/>
                  <a:pt x="2" y="13"/>
                </a:cubicBezTo>
                <a:cubicBezTo>
                  <a:pt x="2" y="12"/>
                  <a:pt x="1" y="12"/>
                  <a:pt x="1" y="10"/>
                </a:cubicBezTo>
                <a:cubicBezTo>
                  <a:pt x="1" y="10"/>
                  <a:pt x="1" y="10"/>
                  <a:pt x="1" y="10"/>
                </a:cubicBezTo>
                <a:cubicBezTo>
                  <a:pt x="1" y="10"/>
                  <a:pt x="1" y="9"/>
                  <a:pt x="1" y="8"/>
                </a:cubicBezTo>
                <a:cubicBezTo>
                  <a:pt x="1" y="8"/>
                  <a:pt x="1" y="8"/>
                  <a:pt x="1" y="8"/>
                </a:cubicBezTo>
                <a:cubicBezTo>
                  <a:pt x="1" y="8"/>
                  <a:pt x="1" y="8"/>
                  <a:pt x="1" y="8"/>
                </a:cubicBezTo>
                <a:cubicBezTo>
                  <a:pt x="2" y="8"/>
                  <a:pt x="2" y="8"/>
                  <a:pt x="2" y="8"/>
                </a:cubicBezTo>
                <a:cubicBezTo>
                  <a:pt x="2" y="8"/>
                  <a:pt x="2" y="8"/>
                  <a:pt x="2" y="8"/>
                </a:cubicBezTo>
                <a:cubicBezTo>
                  <a:pt x="2" y="8"/>
                  <a:pt x="2" y="8"/>
                  <a:pt x="2" y="8"/>
                </a:cubicBezTo>
                <a:cubicBezTo>
                  <a:pt x="2" y="8"/>
                  <a:pt x="2" y="8"/>
                  <a:pt x="2" y="8"/>
                </a:cubicBezTo>
                <a:cubicBezTo>
                  <a:pt x="2" y="8"/>
                  <a:pt x="2" y="8"/>
                  <a:pt x="2" y="8"/>
                </a:cubicBezTo>
                <a:cubicBezTo>
                  <a:pt x="2" y="8"/>
                  <a:pt x="2" y="8"/>
                  <a:pt x="2" y="8"/>
                </a:cubicBezTo>
                <a:cubicBezTo>
                  <a:pt x="2" y="8"/>
                  <a:pt x="2" y="7"/>
                  <a:pt x="2" y="7"/>
                </a:cubicBezTo>
                <a:cubicBezTo>
                  <a:pt x="2" y="7"/>
                  <a:pt x="2" y="7"/>
                  <a:pt x="2" y="7"/>
                </a:cubicBezTo>
                <a:cubicBezTo>
                  <a:pt x="3" y="6"/>
                  <a:pt x="4" y="6"/>
                  <a:pt x="5" y="6"/>
                </a:cubicBezTo>
                <a:cubicBezTo>
                  <a:pt x="5" y="6"/>
                  <a:pt x="5" y="6"/>
                  <a:pt x="5" y="6"/>
                </a:cubicBezTo>
                <a:cubicBezTo>
                  <a:pt x="8" y="6"/>
                  <a:pt x="9" y="7"/>
                  <a:pt x="13" y="9"/>
                </a:cubicBezTo>
                <a:cubicBezTo>
                  <a:pt x="13" y="9"/>
                  <a:pt x="13" y="9"/>
                  <a:pt x="13" y="9"/>
                </a:cubicBezTo>
                <a:cubicBezTo>
                  <a:pt x="16" y="10"/>
                  <a:pt x="20" y="12"/>
                  <a:pt x="26" y="15"/>
                </a:cubicBezTo>
                <a:cubicBezTo>
                  <a:pt x="26" y="15"/>
                  <a:pt x="26" y="15"/>
                  <a:pt x="26" y="15"/>
                </a:cubicBezTo>
                <a:cubicBezTo>
                  <a:pt x="36" y="20"/>
                  <a:pt x="49" y="28"/>
                  <a:pt x="65" y="37"/>
                </a:cubicBezTo>
                <a:cubicBezTo>
                  <a:pt x="65" y="37"/>
                  <a:pt x="65" y="37"/>
                  <a:pt x="65" y="37"/>
                </a:cubicBezTo>
                <a:cubicBezTo>
                  <a:pt x="18" y="8"/>
                  <a:pt x="18" y="8"/>
                  <a:pt x="18" y="8"/>
                </a:cubicBezTo>
                <a:cubicBezTo>
                  <a:pt x="16" y="7"/>
                  <a:pt x="16" y="4"/>
                  <a:pt x="17" y="3"/>
                </a:cubicBezTo>
                <a:cubicBezTo>
                  <a:pt x="17" y="3"/>
                  <a:pt x="17" y="3"/>
                  <a:pt x="17" y="3"/>
                </a:cubicBezTo>
                <a:cubicBezTo>
                  <a:pt x="18" y="1"/>
                  <a:pt x="20" y="1"/>
                  <a:pt x="20" y="1"/>
                </a:cubicBezTo>
                <a:cubicBezTo>
                  <a:pt x="20" y="1"/>
                  <a:pt x="20" y="1"/>
                  <a:pt x="20" y="1"/>
                </a:cubicBezTo>
                <a:cubicBezTo>
                  <a:pt x="23" y="1"/>
                  <a:pt x="24" y="2"/>
                  <a:pt x="27" y="3"/>
                </a:cubicBezTo>
                <a:cubicBezTo>
                  <a:pt x="27" y="3"/>
                  <a:pt x="27" y="3"/>
                  <a:pt x="27" y="3"/>
                </a:cubicBezTo>
                <a:cubicBezTo>
                  <a:pt x="30" y="4"/>
                  <a:pt x="34" y="6"/>
                  <a:pt x="38" y="9"/>
                </a:cubicBezTo>
                <a:cubicBezTo>
                  <a:pt x="38" y="9"/>
                  <a:pt x="38" y="9"/>
                  <a:pt x="38" y="9"/>
                </a:cubicBezTo>
                <a:cubicBezTo>
                  <a:pt x="47" y="14"/>
                  <a:pt x="59" y="21"/>
                  <a:pt x="74" y="29"/>
                </a:cubicBezTo>
                <a:cubicBezTo>
                  <a:pt x="74" y="29"/>
                  <a:pt x="74" y="29"/>
                  <a:pt x="74" y="29"/>
                </a:cubicBezTo>
                <a:cubicBezTo>
                  <a:pt x="79" y="32"/>
                  <a:pt x="85" y="35"/>
                  <a:pt x="91" y="39"/>
                </a:cubicBezTo>
                <a:cubicBezTo>
                  <a:pt x="91" y="39"/>
                  <a:pt x="91" y="39"/>
                  <a:pt x="91" y="39"/>
                </a:cubicBezTo>
                <a:cubicBezTo>
                  <a:pt x="68" y="24"/>
                  <a:pt x="51" y="14"/>
                  <a:pt x="47" y="10"/>
                </a:cubicBezTo>
                <a:cubicBezTo>
                  <a:pt x="47" y="10"/>
                  <a:pt x="47" y="10"/>
                  <a:pt x="47" y="10"/>
                </a:cubicBezTo>
                <a:cubicBezTo>
                  <a:pt x="46" y="10"/>
                  <a:pt x="45" y="10"/>
                  <a:pt x="45" y="9"/>
                </a:cubicBezTo>
                <a:cubicBezTo>
                  <a:pt x="45" y="9"/>
                  <a:pt x="45" y="9"/>
                  <a:pt x="45" y="9"/>
                </a:cubicBezTo>
                <a:cubicBezTo>
                  <a:pt x="44" y="8"/>
                  <a:pt x="44" y="8"/>
                  <a:pt x="44" y="7"/>
                </a:cubicBezTo>
                <a:cubicBezTo>
                  <a:pt x="44" y="7"/>
                  <a:pt x="44" y="7"/>
                  <a:pt x="44" y="7"/>
                </a:cubicBezTo>
                <a:cubicBezTo>
                  <a:pt x="44" y="7"/>
                  <a:pt x="44" y="7"/>
                  <a:pt x="44" y="7"/>
                </a:cubicBezTo>
                <a:cubicBezTo>
                  <a:pt x="44" y="7"/>
                  <a:pt x="44" y="7"/>
                  <a:pt x="44" y="7"/>
                </a:cubicBezTo>
                <a:cubicBezTo>
                  <a:pt x="44" y="7"/>
                  <a:pt x="44" y="7"/>
                  <a:pt x="44" y="7"/>
                </a:cubicBezTo>
                <a:cubicBezTo>
                  <a:pt x="44" y="7"/>
                  <a:pt x="44" y="7"/>
                  <a:pt x="44" y="6"/>
                </a:cubicBezTo>
                <a:cubicBezTo>
                  <a:pt x="44" y="6"/>
                  <a:pt x="44" y="6"/>
                  <a:pt x="44" y="6"/>
                </a:cubicBezTo>
                <a:cubicBezTo>
                  <a:pt x="44" y="6"/>
                  <a:pt x="44" y="6"/>
                  <a:pt x="44" y="5"/>
                </a:cubicBezTo>
                <a:cubicBezTo>
                  <a:pt x="44" y="5"/>
                  <a:pt x="44" y="5"/>
                  <a:pt x="44" y="5"/>
                </a:cubicBezTo>
                <a:cubicBezTo>
                  <a:pt x="44" y="4"/>
                  <a:pt x="44" y="4"/>
                  <a:pt x="45" y="4"/>
                </a:cubicBezTo>
                <a:cubicBezTo>
                  <a:pt x="45" y="4"/>
                  <a:pt x="45" y="4"/>
                  <a:pt x="45" y="4"/>
                </a:cubicBezTo>
                <a:cubicBezTo>
                  <a:pt x="46" y="2"/>
                  <a:pt x="47" y="2"/>
                  <a:pt x="48" y="2"/>
                </a:cubicBezTo>
                <a:cubicBezTo>
                  <a:pt x="48" y="2"/>
                  <a:pt x="48" y="2"/>
                  <a:pt x="48" y="2"/>
                </a:cubicBezTo>
                <a:cubicBezTo>
                  <a:pt x="52" y="2"/>
                  <a:pt x="56" y="5"/>
                  <a:pt x="64" y="8"/>
                </a:cubicBezTo>
                <a:cubicBezTo>
                  <a:pt x="64" y="8"/>
                  <a:pt x="64" y="8"/>
                  <a:pt x="64" y="8"/>
                </a:cubicBezTo>
                <a:cubicBezTo>
                  <a:pt x="71" y="12"/>
                  <a:pt x="81" y="17"/>
                  <a:pt x="92" y="24"/>
                </a:cubicBezTo>
                <a:cubicBezTo>
                  <a:pt x="92" y="24"/>
                  <a:pt x="92" y="24"/>
                  <a:pt x="92" y="24"/>
                </a:cubicBezTo>
                <a:cubicBezTo>
                  <a:pt x="103" y="30"/>
                  <a:pt x="115" y="37"/>
                  <a:pt x="128" y="44"/>
                </a:cubicBezTo>
                <a:cubicBezTo>
                  <a:pt x="128" y="44"/>
                  <a:pt x="128" y="44"/>
                  <a:pt x="128" y="44"/>
                </a:cubicBezTo>
                <a:cubicBezTo>
                  <a:pt x="124" y="42"/>
                  <a:pt x="120" y="39"/>
                  <a:pt x="116" y="37"/>
                </a:cubicBezTo>
                <a:cubicBezTo>
                  <a:pt x="116" y="37"/>
                  <a:pt x="116" y="37"/>
                  <a:pt x="116" y="37"/>
                </a:cubicBezTo>
                <a:cubicBezTo>
                  <a:pt x="89" y="20"/>
                  <a:pt x="72" y="9"/>
                  <a:pt x="70" y="8"/>
                </a:cubicBezTo>
                <a:cubicBezTo>
                  <a:pt x="70" y="8"/>
                  <a:pt x="70" y="8"/>
                  <a:pt x="70" y="8"/>
                </a:cubicBezTo>
                <a:cubicBezTo>
                  <a:pt x="70" y="8"/>
                  <a:pt x="70" y="8"/>
                  <a:pt x="70" y="8"/>
                </a:cubicBezTo>
                <a:cubicBezTo>
                  <a:pt x="70" y="8"/>
                  <a:pt x="70" y="8"/>
                  <a:pt x="70" y="8"/>
                </a:cubicBezTo>
                <a:cubicBezTo>
                  <a:pt x="70" y="8"/>
                  <a:pt x="70" y="8"/>
                  <a:pt x="70" y="8"/>
                </a:cubicBezTo>
                <a:cubicBezTo>
                  <a:pt x="70" y="8"/>
                  <a:pt x="70" y="8"/>
                  <a:pt x="70" y="8"/>
                </a:cubicBezTo>
                <a:cubicBezTo>
                  <a:pt x="70" y="8"/>
                  <a:pt x="70" y="8"/>
                  <a:pt x="70" y="8"/>
                </a:cubicBezTo>
                <a:cubicBezTo>
                  <a:pt x="70" y="8"/>
                  <a:pt x="70" y="8"/>
                  <a:pt x="70" y="8"/>
                </a:cubicBezTo>
                <a:cubicBezTo>
                  <a:pt x="70" y="8"/>
                  <a:pt x="70" y="7"/>
                  <a:pt x="70" y="7"/>
                </a:cubicBezTo>
                <a:cubicBezTo>
                  <a:pt x="70" y="7"/>
                  <a:pt x="70" y="7"/>
                  <a:pt x="70" y="7"/>
                </a:cubicBezTo>
                <a:cubicBezTo>
                  <a:pt x="69" y="7"/>
                  <a:pt x="69" y="7"/>
                  <a:pt x="69" y="6"/>
                </a:cubicBezTo>
                <a:cubicBezTo>
                  <a:pt x="69" y="6"/>
                  <a:pt x="69" y="6"/>
                  <a:pt x="69" y="6"/>
                </a:cubicBezTo>
                <a:cubicBezTo>
                  <a:pt x="69" y="6"/>
                  <a:pt x="69" y="6"/>
                  <a:pt x="69" y="6"/>
                </a:cubicBezTo>
                <a:cubicBezTo>
                  <a:pt x="69" y="6"/>
                  <a:pt x="69" y="6"/>
                  <a:pt x="69" y="6"/>
                </a:cubicBezTo>
                <a:cubicBezTo>
                  <a:pt x="69" y="6"/>
                  <a:pt x="69" y="6"/>
                  <a:pt x="69" y="6"/>
                </a:cubicBezTo>
                <a:cubicBezTo>
                  <a:pt x="69" y="6"/>
                  <a:pt x="69" y="6"/>
                  <a:pt x="69" y="6"/>
                </a:cubicBezTo>
                <a:cubicBezTo>
                  <a:pt x="69" y="6"/>
                  <a:pt x="69" y="6"/>
                  <a:pt x="69" y="6"/>
                </a:cubicBezTo>
                <a:cubicBezTo>
                  <a:pt x="69" y="6"/>
                  <a:pt x="69" y="6"/>
                  <a:pt x="69" y="6"/>
                </a:cubicBezTo>
                <a:cubicBezTo>
                  <a:pt x="69" y="6"/>
                  <a:pt x="69" y="5"/>
                  <a:pt x="69" y="5"/>
                </a:cubicBezTo>
                <a:cubicBezTo>
                  <a:pt x="69" y="5"/>
                  <a:pt x="69" y="5"/>
                  <a:pt x="69" y="5"/>
                </a:cubicBezTo>
                <a:cubicBezTo>
                  <a:pt x="69" y="4"/>
                  <a:pt x="69" y="3"/>
                  <a:pt x="71" y="2"/>
                </a:cubicBezTo>
                <a:cubicBezTo>
                  <a:pt x="71" y="2"/>
                  <a:pt x="71" y="2"/>
                  <a:pt x="71" y="2"/>
                </a:cubicBezTo>
                <a:cubicBezTo>
                  <a:pt x="71" y="1"/>
                  <a:pt x="73" y="1"/>
                  <a:pt x="73" y="1"/>
                </a:cubicBezTo>
                <a:cubicBezTo>
                  <a:pt x="73" y="1"/>
                  <a:pt x="73" y="1"/>
                  <a:pt x="73" y="1"/>
                </a:cubicBezTo>
                <a:cubicBezTo>
                  <a:pt x="75" y="1"/>
                  <a:pt x="76" y="2"/>
                  <a:pt x="79" y="3"/>
                </a:cubicBezTo>
                <a:cubicBezTo>
                  <a:pt x="79" y="3"/>
                  <a:pt x="79" y="3"/>
                  <a:pt x="79" y="3"/>
                </a:cubicBezTo>
                <a:cubicBezTo>
                  <a:pt x="81" y="4"/>
                  <a:pt x="83" y="5"/>
                  <a:pt x="87" y="7"/>
                </a:cubicBezTo>
                <a:cubicBezTo>
                  <a:pt x="87" y="7"/>
                  <a:pt x="87" y="7"/>
                  <a:pt x="87" y="7"/>
                </a:cubicBezTo>
                <a:cubicBezTo>
                  <a:pt x="91" y="9"/>
                  <a:pt x="97" y="12"/>
                  <a:pt x="103" y="16"/>
                </a:cubicBezTo>
                <a:cubicBezTo>
                  <a:pt x="103" y="16"/>
                  <a:pt x="103" y="16"/>
                  <a:pt x="103" y="16"/>
                </a:cubicBezTo>
                <a:cubicBezTo>
                  <a:pt x="100" y="14"/>
                  <a:pt x="98" y="12"/>
                  <a:pt x="97" y="11"/>
                </a:cubicBezTo>
                <a:cubicBezTo>
                  <a:pt x="97" y="11"/>
                  <a:pt x="97" y="11"/>
                  <a:pt x="97" y="11"/>
                </a:cubicBezTo>
                <a:cubicBezTo>
                  <a:pt x="96" y="10"/>
                  <a:pt x="96" y="10"/>
                  <a:pt x="95" y="7"/>
                </a:cubicBezTo>
                <a:cubicBezTo>
                  <a:pt x="95" y="7"/>
                  <a:pt x="95" y="7"/>
                  <a:pt x="95" y="7"/>
                </a:cubicBezTo>
                <a:cubicBezTo>
                  <a:pt x="95" y="7"/>
                  <a:pt x="95" y="6"/>
                  <a:pt x="96" y="4"/>
                </a:cubicBezTo>
                <a:cubicBezTo>
                  <a:pt x="96" y="4"/>
                  <a:pt x="96" y="4"/>
                  <a:pt x="96" y="4"/>
                </a:cubicBezTo>
                <a:cubicBezTo>
                  <a:pt x="98" y="3"/>
                  <a:pt x="99" y="3"/>
                  <a:pt x="101" y="4"/>
                </a:cubicBezTo>
                <a:cubicBezTo>
                  <a:pt x="101" y="4"/>
                  <a:pt x="101" y="4"/>
                  <a:pt x="101" y="4"/>
                </a:cubicBezTo>
                <a:cubicBezTo>
                  <a:pt x="101" y="4"/>
                  <a:pt x="162" y="38"/>
                  <a:pt x="225" y="74"/>
                </a:cubicBezTo>
                <a:cubicBezTo>
                  <a:pt x="225" y="74"/>
                  <a:pt x="225" y="74"/>
                  <a:pt x="225" y="74"/>
                </a:cubicBezTo>
                <a:cubicBezTo>
                  <a:pt x="227" y="74"/>
                  <a:pt x="228" y="75"/>
                  <a:pt x="229" y="76"/>
                </a:cubicBezTo>
                <a:cubicBezTo>
                  <a:pt x="229" y="76"/>
                  <a:pt x="229" y="76"/>
                  <a:pt x="229" y="76"/>
                </a:cubicBezTo>
                <a:cubicBezTo>
                  <a:pt x="123" y="10"/>
                  <a:pt x="123" y="10"/>
                  <a:pt x="123" y="10"/>
                </a:cubicBezTo>
                <a:cubicBezTo>
                  <a:pt x="122" y="9"/>
                  <a:pt x="121" y="7"/>
                  <a:pt x="122" y="5"/>
                </a:cubicBezTo>
                <a:cubicBezTo>
                  <a:pt x="122" y="5"/>
                  <a:pt x="122" y="5"/>
                  <a:pt x="122" y="5"/>
                </a:cubicBezTo>
                <a:cubicBezTo>
                  <a:pt x="123" y="3"/>
                  <a:pt x="125" y="3"/>
                  <a:pt x="126" y="3"/>
                </a:cubicBezTo>
                <a:cubicBezTo>
                  <a:pt x="126" y="3"/>
                  <a:pt x="126" y="3"/>
                  <a:pt x="126" y="3"/>
                </a:cubicBezTo>
                <a:cubicBezTo>
                  <a:pt x="127" y="3"/>
                  <a:pt x="127" y="3"/>
                  <a:pt x="128" y="3"/>
                </a:cubicBezTo>
                <a:cubicBezTo>
                  <a:pt x="128" y="3"/>
                  <a:pt x="128" y="3"/>
                  <a:pt x="128" y="3"/>
                </a:cubicBezTo>
                <a:cubicBezTo>
                  <a:pt x="128" y="4"/>
                  <a:pt x="129" y="4"/>
                  <a:pt x="130" y="4"/>
                </a:cubicBezTo>
                <a:cubicBezTo>
                  <a:pt x="130" y="4"/>
                  <a:pt x="130" y="4"/>
                  <a:pt x="130" y="4"/>
                </a:cubicBezTo>
                <a:cubicBezTo>
                  <a:pt x="131" y="5"/>
                  <a:pt x="133" y="6"/>
                  <a:pt x="136" y="8"/>
                </a:cubicBezTo>
                <a:cubicBezTo>
                  <a:pt x="136" y="8"/>
                  <a:pt x="136" y="8"/>
                  <a:pt x="136" y="8"/>
                </a:cubicBezTo>
                <a:cubicBezTo>
                  <a:pt x="141" y="10"/>
                  <a:pt x="147" y="14"/>
                  <a:pt x="156" y="19"/>
                </a:cubicBezTo>
                <a:cubicBezTo>
                  <a:pt x="156" y="19"/>
                  <a:pt x="156" y="19"/>
                  <a:pt x="156" y="19"/>
                </a:cubicBezTo>
                <a:cubicBezTo>
                  <a:pt x="161" y="22"/>
                  <a:pt x="166" y="25"/>
                  <a:pt x="172" y="29"/>
                </a:cubicBezTo>
                <a:cubicBezTo>
                  <a:pt x="172" y="29"/>
                  <a:pt x="172" y="29"/>
                  <a:pt x="172" y="29"/>
                </a:cubicBezTo>
                <a:cubicBezTo>
                  <a:pt x="157" y="20"/>
                  <a:pt x="147" y="13"/>
                  <a:pt x="144" y="11"/>
                </a:cubicBezTo>
                <a:cubicBezTo>
                  <a:pt x="144" y="11"/>
                  <a:pt x="144" y="11"/>
                  <a:pt x="144" y="11"/>
                </a:cubicBezTo>
                <a:cubicBezTo>
                  <a:pt x="143" y="10"/>
                  <a:pt x="143" y="10"/>
                  <a:pt x="142" y="9"/>
                </a:cubicBezTo>
                <a:cubicBezTo>
                  <a:pt x="142" y="9"/>
                  <a:pt x="142" y="9"/>
                  <a:pt x="142" y="9"/>
                </a:cubicBezTo>
                <a:cubicBezTo>
                  <a:pt x="142" y="9"/>
                  <a:pt x="142" y="9"/>
                  <a:pt x="142" y="7"/>
                </a:cubicBezTo>
                <a:cubicBezTo>
                  <a:pt x="142" y="7"/>
                  <a:pt x="142" y="7"/>
                  <a:pt x="142" y="7"/>
                </a:cubicBezTo>
                <a:cubicBezTo>
                  <a:pt x="142" y="7"/>
                  <a:pt x="142" y="7"/>
                  <a:pt x="142" y="7"/>
                </a:cubicBezTo>
                <a:cubicBezTo>
                  <a:pt x="142" y="7"/>
                  <a:pt x="142" y="7"/>
                  <a:pt x="142" y="7"/>
                </a:cubicBezTo>
                <a:cubicBezTo>
                  <a:pt x="142" y="7"/>
                  <a:pt x="142" y="7"/>
                  <a:pt x="142" y="7"/>
                </a:cubicBezTo>
                <a:cubicBezTo>
                  <a:pt x="142" y="7"/>
                  <a:pt x="142" y="7"/>
                  <a:pt x="142" y="7"/>
                </a:cubicBezTo>
                <a:cubicBezTo>
                  <a:pt x="142" y="7"/>
                  <a:pt x="142" y="7"/>
                  <a:pt x="142" y="7"/>
                </a:cubicBezTo>
                <a:cubicBezTo>
                  <a:pt x="142" y="7"/>
                  <a:pt x="141" y="6"/>
                  <a:pt x="142" y="5"/>
                </a:cubicBezTo>
                <a:cubicBezTo>
                  <a:pt x="142" y="5"/>
                  <a:pt x="142" y="5"/>
                  <a:pt x="142" y="5"/>
                </a:cubicBezTo>
                <a:cubicBezTo>
                  <a:pt x="142" y="4"/>
                  <a:pt x="143" y="3"/>
                  <a:pt x="144" y="3"/>
                </a:cubicBezTo>
                <a:cubicBezTo>
                  <a:pt x="144" y="3"/>
                  <a:pt x="144" y="3"/>
                  <a:pt x="144" y="3"/>
                </a:cubicBezTo>
                <a:cubicBezTo>
                  <a:pt x="146" y="3"/>
                  <a:pt x="146" y="3"/>
                  <a:pt x="146" y="3"/>
                </a:cubicBezTo>
                <a:cubicBezTo>
                  <a:pt x="146" y="3"/>
                  <a:pt x="146" y="3"/>
                  <a:pt x="146" y="3"/>
                </a:cubicBezTo>
                <a:cubicBezTo>
                  <a:pt x="147" y="3"/>
                  <a:pt x="147" y="3"/>
                  <a:pt x="147" y="3"/>
                </a:cubicBezTo>
                <a:cubicBezTo>
                  <a:pt x="147" y="4"/>
                  <a:pt x="185" y="25"/>
                  <a:pt x="228" y="49"/>
                </a:cubicBezTo>
                <a:cubicBezTo>
                  <a:pt x="228" y="49"/>
                  <a:pt x="228" y="49"/>
                  <a:pt x="228" y="49"/>
                </a:cubicBezTo>
                <a:cubicBezTo>
                  <a:pt x="254" y="64"/>
                  <a:pt x="283" y="80"/>
                  <a:pt x="307" y="93"/>
                </a:cubicBezTo>
                <a:cubicBezTo>
                  <a:pt x="307" y="93"/>
                  <a:pt x="307" y="93"/>
                  <a:pt x="307" y="93"/>
                </a:cubicBezTo>
                <a:cubicBezTo>
                  <a:pt x="293" y="84"/>
                  <a:pt x="278" y="75"/>
                  <a:pt x="262" y="65"/>
                </a:cubicBezTo>
                <a:cubicBezTo>
                  <a:pt x="262" y="65"/>
                  <a:pt x="262" y="65"/>
                  <a:pt x="262" y="65"/>
                </a:cubicBezTo>
                <a:cubicBezTo>
                  <a:pt x="216" y="36"/>
                  <a:pt x="170" y="7"/>
                  <a:pt x="170" y="7"/>
                </a:cubicBezTo>
                <a:cubicBezTo>
                  <a:pt x="170" y="7"/>
                  <a:pt x="170" y="7"/>
                  <a:pt x="170" y="7"/>
                </a:cubicBezTo>
                <a:cubicBezTo>
                  <a:pt x="170" y="7"/>
                  <a:pt x="169" y="7"/>
                  <a:pt x="169" y="7"/>
                </a:cubicBezTo>
                <a:cubicBezTo>
                  <a:pt x="169" y="7"/>
                  <a:pt x="169" y="7"/>
                  <a:pt x="169" y="7"/>
                </a:cubicBezTo>
                <a:cubicBezTo>
                  <a:pt x="169" y="7"/>
                  <a:pt x="169" y="7"/>
                  <a:pt x="169" y="7"/>
                </a:cubicBezTo>
                <a:cubicBezTo>
                  <a:pt x="169" y="7"/>
                  <a:pt x="169" y="7"/>
                  <a:pt x="169" y="7"/>
                </a:cubicBezTo>
                <a:cubicBezTo>
                  <a:pt x="169" y="7"/>
                  <a:pt x="169" y="7"/>
                  <a:pt x="169" y="7"/>
                </a:cubicBezTo>
                <a:cubicBezTo>
                  <a:pt x="169" y="7"/>
                  <a:pt x="169" y="7"/>
                  <a:pt x="169" y="7"/>
                </a:cubicBezTo>
                <a:cubicBezTo>
                  <a:pt x="169" y="7"/>
                  <a:pt x="169" y="7"/>
                  <a:pt x="169" y="7"/>
                </a:cubicBezTo>
                <a:cubicBezTo>
                  <a:pt x="169" y="7"/>
                  <a:pt x="169" y="7"/>
                  <a:pt x="169" y="7"/>
                </a:cubicBezTo>
                <a:cubicBezTo>
                  <a:pt x="169" y="6"/>
                  <a:pt x="169" y="6"/>
                  <a:pt x="169" y="6"/>
                </a:cubicBezTo>
                <a:cubicBezTo>
                  <a:pt x="169" y="6"/>
                  <a:pt x="169" y="6"/>
                  <a:pt x="169" y="6"/>
                </a:cubicBezTo>
                <a:cubicBezTo>
                  <a:pt x="169" y="6"/>
                  <a:pt x="169" y="6"/>
                  <a:pt x="169" y="6"/>
                </a:cubicBezTo>
                <a:cubicBezTo>
                  <a:pt x="169" y="6"/>
                  <a:pt x="169" y="6"/>
                  <a:pt x="169" y="6"/>
                </a:cubicBezTo>
                <a:cubicBezTo>
                  <a:pt x="169" y="6"/>
                  <a:pt x="169" y="6"/>
                  <a:pt x="169" y="6"/>
                </a:cubicBezTo>
                <a:cubicBezTo>
                  <a:pt x="168" y="6"/>
                  <a:pt x="168" y="6"/>
                  <a:pt x="168" y="5"/>
                </a:cubicBezTo>
                <a:cubicBezTo>
                  <a:pt x="168" y="5"/>
                  <a:pt x="168" y="5"/>
                  <a:pt x="168" y="5"/>
                </a:cubicBezTo>
                <a:cubicBezTo>
                  <a:pt x="168" y="5"/>
                  <a:pt x="168" y="4"/>
                  <a:pt x="168" y="4"/>
                </a:cubicBezTo>
                <a:cubicBezTo>
                  <a:pt x="168" y="4"/>
                  <a:pt x="168" y="4"/>
                  <a:pt x="168" y="4"/>
                </a:cubicBezTo>
                <a:cubicBezTo>
                  <a:pt x="168" y="4"/>
                  <a:pt x="168" y="4"/>
                  <a:pt x="168" y="4"/>
                </a:cubicBezTo>
                <a:cubicBezTo>
                  <a:pt x="168" y="4"/>
                  <a:pt x="168" y="4"/>
                  <a:pt x="168" y="4"/>
                </a:cubicBezTo>
                <a:cubicBezTo>
                  <a:pt x="168" y="4"/>
                  <a:pt x="168" y="4"/>
                  <a:pt x="168" y="4"/>
                </a:cubicBezTo>
                <a:cubicBezTo>
                  <a:pt x="168" y="4"/>
                  <a:pt x="168" y="4"/>
                  <a:pt x="168" y="4"/>
                </a:cubicBezTo>
                <a:cubicBezTo>
                  <a:pt x="168" y="4"/>
                  <a:pt x="168" y="4"/>
                  <a:pt x="168" y="4"/>
                </a:cubicBezTo>
                <a:cubicBezTo>
                  <a:pt x="168" y="4"/>
                  <a:pt x="168" y="4"/>
                  <a:pt x="168" y="4"/>
                </a:cubicBezTo>
                <a:cubicBezTo>
                  <a:pt x="168" y="4"/>
                  <a:pt x="168" y="4"/>
                  <a:pt x="168" y="4"/>
                </a:cubicBezTo>
                <a:cubicBezTo>
                  <a:pt x="168" y="4"/>
                  <a:pt x="168" y="4"/>
                  <a:pt x="168" y="4"/>
                </a:cubicBezTo>
                <a:cubicBezTo>
                  <a:pt x="168" y="4"/>
                  <a:pt x="168" y="4"/>
                  <a:pt x="168" y="4"/>
                </a:cubicBezTo>
                <a:cubicBezTo>
                  <a:pt x="168" y="3"/>
                  <a:pt x="168" y="2"/>
                  <a:pt x="169" y="2"/>
                </a:cubicBezTo>
                <a:cubicBezTo>
                  <a:pt x="169" y="2"/>
                  <a:pt x="169" y="2"/>
                  <a:pt x="169" y="2"/>
                </a:cubicBezTo>
                <a:cubicBezTo>
                  <a:pt x="170" y="1"/>
                  <a:pt x="171" y="0"/>
                  <a:pt x="172" y="0"/>
                </a:cubicBezTo>
                <a:cubicBezTo>
                  <a:pt x="172" y="0"/>
                  <a:pt x="172" y="0"/>
                  <a:pt x="172" y="0"/>
                </a:cubicBezTo>
                <a:cubicBezTo>
                  <a:pt x="172" y="0"/>
                  <a:pt x="172" y="0"/>
                  <a:pt x="173" y="1"/>
                </a:cubicBezTo>
                <a:cubicBezTo>
                  <a:pt x="173" y="1"/>
                  <a:pt x="173" y="1"/>
                  <a:pt x="173" y="1"/>
                </a:cubicBezTo>
                <a:cubicBezTo>
                  <a:pt x="173" y="1"/>
                  <a:pt x="173" y="1"/>
                  <a:pt x="173" y="1"/>
                </a:cubicBezTo>
                <a:cubicBezTo>
                  <a:pt x="173" y="1"/>
                  <a:pt x="173" y="1"/>
                  <a:pt x="173" y="1"/>
                </a:cubicBezTo>
                <a:cubicBezTo>
                  <a:pt x="173" y="1"/>
                  <a:pt x="173" y="1"/>
                  <a:pt x="173" y="1"/>
                </a:cubicBezTo>
                <a:cubicBezTo>
                  <a:pt x="173" y="1"/>
                  <a:pt x="173" y="1"/>
                  <a:pt x="173" y="1"/>
                </a:cubicBezTo>
                <a:cubicBezTo>
                  <a:pt x="173" y="1"/>
                  <a:pt x="173" y="1"/>
                  <a:pt x="173" y="1"/>
                </a:cubicBezTo>
                <a:cubicBezTo>
                  <a:pt x="173" y="1"/>
                  <a:pt x="173" y="1"/>
                  <a:pt x="173" y="1"/>
                </a:cubicBezTo>
                <a:cubicBezTo>
                  <a:pt x="173" y="1"/>
                  <a:pt x="173" y="1"/>
                  <a:pt x="174" y="1"/>
                </a:cubicBezTo>
                <a:cubicBezTo>
                  <a:pt x="174" y="1"/>
                  <a:pt x="174" y="1"/>
                  <a:pt x="174" y="1"/>
                </a:cubicBezTo>
                <a:cubicBezTo>
                  <a:pt x="174" y="1"/>
                  <a:pt x="174" y="1"/>
                  <a:pt x="174" y="1"/>
                </a:cubicBezTo>
                <a:cubicBezTo>
                  <a:pt x="174" y="1"/>
                  <a:pt x="174" y="1"/>
                  <a:pt x="174" y="1"/>
                </a:cubicBezTo>
                <a:cubicBezTo>
                  <a:pt x="175" y="1"/>
                  <a:pt x="175" y="2"/>
                  <a:pt x="176" y="2"/>
                </a:cubicBezTo>
                <a:cubicBezTo>
                  <a:pt x="176" y="2"/>
                  <a:pt x="176" y="2"/>
                  <a:pt x="176" y="2"/>
                </a:cubicBezTo>
                <a:cubicBezTo>
                  <a:pt x="177" y="3"/>
                  <a:pt x="179" y="4"/>
                  <a:pt x="182" y="5"/>
                </a:cubicBezTo>
                <a:cubicBezTo>
                  <a:pt x="182" y="5"/>
                  <a:pt x="182" y="5"/>
                  <a:pt x="182" y="5"/>
                </a:cubicBezTo>
                <a:cubicBezTo>
                  <a:pt x="187" y="8"/>
                  <a:pt x="194" y="12"/>
                  <a:pt x="203" y="17"/>
                </a:cubicBezTo>
                <a:cubicBezTo>
                  <a:pt x="203" y="17"/>
                  <a:pt x="203" y="17"/>
                  <a:pt x="203" y="17"/>
                </a:cubicBezTo>
                <a:cubicBezTo>
                  <a:pt x="218" y="25"/>
                  <a:pt x="237" y="35"/>
                  <a:pt x="257" y="46"/>
                </a:cubicBezTo>
                <a:cubicBezTo>
                  <a:pt x="257" y="46"/>
                  <a:pt x="257" y="46"/>
                  <a:pt x="257" y="46"/>
                </a:cubicBezTo>
                <a:cubicBezTo>
                  <a:pt x="225" y="27"/>
                  <a:pt x="199" y="10"/>
                  <a:pt x="199" y="10"/>
                </a:cubicBezTo>
                <a:cubicBezTo>
                  <a:pt x="199" y="10"/>
                  <a:pt x="199" y="10"/>
                  <a:pt x="199" y="10"/>
                </a:cubicBezTo>
                <a:cubicBezTo>
                  <a:pt x="197" y="9"/>
                  <a:pt x="196" y="7"/>
                  <a:pt x="197" y="5"/>
                </a:cubicBezTo>
                <a:cubicBezTo>
                  <a:pt x="197" y="5"/>
                  <a:pt x="197" y="5"/>
                  <a:pt x="197" y="5"/>
                </a:cubicBezTo>
                <a:cubicBezTo>
                  <a:pt x="198" y="4"/>
                  <a:pt x="201" y="3"/>
                  <a:pt x="202" y="4"/>
                </a:cubicBezTo>
                <a:cubicBezTo>
                  <a:pt x="202" y="4"/>
                  <a:pt x="202" y="4"/>
                  <a:pt x="202" y="4"/>
                </a:cubicBezTo>
                <a:cubicBezTo>
                  <a:pt x="295" y="51"/>
                  <a:pt x="295" y="51"/>
                  <a:pt x="295" y="51"/>
                </a:cubicBezTo>
                <a:cubicBezTo>
                  <a:pt x="293" y="50"/>
                  <a:pt x="292" y="49"/>
                  <a:pt x="290" y="48"/>
                </a:cubicBezTo>
                <a:cubicBezTo>
                  <a:pt x="290" y="48"/>
                  <a:pt x="290" y="48"/>
                  <a:pt x="290" y="48"/>
                </a:cubicBezTo>
                <a:cubicBezTo>
                  <a:pt x="258" y="29"/>
                  <a:pt x="227" y="10"/>
                  <a:pt x="227" y="10"/>
                </a:cubicBezTo>
                <a:cubicBezTo>
                  <a:pt x="227" y="10"/>
                  <a:pt x="227" y="10"/>
                  <a:pt x="227" y="10"/>
                </a:cubicBezTo>
                <a:cubicBezTo>
                  <a:pt x="225" y="9"/>
                  <a:pt x="225" y="7"/>
                  <a:pt x="226" y="5"/>
                </a:cubicBezTo>
                <a:cubicBezTo>
                  <a:pt x="226" y="5"/>
                  <a:pt x="226" y="5"/>
                  <a:pt x="226" y="5"/>
                </a:cubicBezTo>
                <a:cubicBezTo>
                  <a:pt x="227" y="4"/>
                  <a:pt x="229" y="3"/>
                  <a:pt x="231" y="4"/>
                </a:cubicBezTo>
                <a:cubicBezTo>
                  <a:pt x="231" y="4"/>
                  <a:pt x="231" y="4"/>
                  <a:pt x="231" y="4"/>
                </a:cubicBezTo>
                <a:cubicBezTo>
                  <a:pt x="265" y="22"/>
                  <a:pt x="265" y="22"/>
                  <a:pt x="265" y="22"/>
                </a:cubicBezTo>
                <a:cubicBezTo>
                  <a:pt x="245" y="10"/>
                  <a:pt x="245" y="10"/>
                  <a:pt x="245" y="10"/>
                </a:cubicBezTo>
                <a:cubicBezTo>
                  <a:pt x="243" y="9"/>
                  <a:pt x="243" y="6"/>
                  <a:pt x="244" y="5"/>
                </a:cubicBezTo>
                <a:cubicBezTo>
                  <a:pt x="244" y="5"/>
                  <a:pt x="244" y="5"/>
                  <a:pt x="244" y="5"/>
                </a:cubicBezTo>
                <a:cubicBezTo>
                  <a:pt x="245" y="3"/>
                  <a:pt x="247" y="2"/>
                  <a:pt x="249" y="3"/>
                </a:cubicBezTo>
                <a:cubicBezTo>
                  <a:pt x="249" y="3"/>
                  <a:pt x="249" y="3"/>
                  <a:pt x="249" y="3"/>
                </a:cubicBezTo>
                <a:cubicBezTo>
                  <a:pt x="249" y="3"/>
                  <a:pt x="272" y="14"/>
                  <a:pt x="297" y="25"/>
                </a:cubicBezTo>
                <a:cubicBezTo>
                  <a:pt x="297" y="25"/>
                  <a:pt x="297" y="25"/>
                  <a:pt x="297" y="25"/>
                </a:cubicBezTo>
                <a:cubicBezTo>
                  <a:pt x="305" y="29"/>
                  <a:pt x="313" y="33"/>
                  <a:pt x="320" y="36"/>
                </a:cubicBezTo>
                <a:cubicBezTo>
                  <a:pt x="320" y="36"/>
                  <a:pt x="320" y="36"/>
                  <a:pt x="320" y="36"/>
                </a:cubicBezTo>
                <a:cubicBezTo>
                  <a:pt x="317" y="34"/>
                  <a:pt x="314" y="33"/>
                  <a:pt x="311" y="31"/>
                </a:cubicBezTo>
                <a:cubicBezTo>
                  <a:pt x="311" y="31"/>
                  <a:pt x="311" y="31"/>
                  <a:pt x="311" y="31"/>
                </a:cubicBezTo>
                <a:cubicBezTo>
                  <a:pt x="292" y="19"/>
                  <a:pt x="272" y="7"/>
                  <a:pt x="272" y="7"/>
                </a:cubicBezTo>
                <a:cubicBezTo>
                  <a:pt x="272" y="7"/>
                  <a:pt x="272" y="7"/>
                  <a:pt x="272" y="7"/>
                </a:cubicBezTo>
                <a:cubicBezTo>
                  <a:pt x="270" y="6"/>
                  <a:pt x="269" y="4"/>
                  <a:pt x="270" y="2"/>
                </a:cubicBezTo>
                <a:cubicBezTo>
                  <a:pt x="270" y="2"/>
                  <a:pt x="270" y="2"/>
                  <a:pt x="270" y="2"/>
                </a:cubicBezTo>
                <a:cubicBezTo>
                  <a:pt x="271" y="0"/>
                  <a:pt x="273" y="0"/>
                  <a:pt x="275" y="1"/>
                </a:cubicBezTo>
                <a:cubicBezTo>
                  <a:pt x="275" y="1"/>
                  <a:pt x="275" y="1"/>
                  <a:pt x="275" y="1"/>
                </a:cubicBezTo>
                <a:cubicBezTo>
                  <a:pt x="275" y="1"/>
                  <a:pt x="296" y="10"/>
                  <a:pt x="317" y="20"/>
                </a:cubicBezTo>
                <a:cubicBezTo>
                  <a:pt x="317" y="20"/>
                  <a:pt x="317" y="20"/>
                  <a:pt x="317" y="20"/>
                </a:cubicBezTo>
                <a:cubicBezTo>
                  <a:pt x="298" y="8"/>
                  <a:pt x="298" y="8"/>
                  <a:pt x="298" y="8"/>
                </a:cubicBezTo>
                <a:cubicBezTo>
                  <a:pt x="297" y="7"/>
                  <a:pt x="296" y="6"/>
                  <a:pt x="296" y="5"/>
                </a:cubicBezTo>
                <a:cubicBezTo>
                  <a:pt x="296" y="5"/>
                  <a:pt x="296" y="5"/>
                  <a:pt x="296" y="5"/>
                </a:cubicBezTo>
                <a:cubicBezTo>
                  <a:pt x="296" y="5"/>
                  <a:pt x="296" y="5"/>
                  <a:pt x="296" y="5"/>
                </a:cubicBezTo>
                <a:cubicBezTo>
                  <a:pt x="296" y="4"/>
                  <a:pt x="297" y="3"/>
                  <a:pt x="297" y="2"/>
                </a:cubicBezTo>
                <a:cubicBezTo>
                  <a:pt x="297" y="2"/>
                  <a:pt x="297" y="2"/>
                  <a:pt x="297" y="2"/>
                </a:cubicBezTo>
                <a:cubicBezTo>
                  <a:pt x="298" y="1"/>
                  <a:pt x="299" y="1"/>
                  <a:pt x="300" y="1"/>
                </a:cubicBezTo>
                <a:cubicBezTo>
                  <a:pt x="300" y="1"/>
                  <a:pt x="300" y="1"/>
                  <a:pt x="300" y="1"/>
                </a:cubicBezTo>
                <a:cubicBezTo>
                  <a:pt x="302" y="1"/>
                  <a:pt x="301" y="1"/>
                  <a:pt x="302" y="1"/>
                </a:cubicBezTo>
                <a:cubicBezTo>
                  <a:pt x="302" y="1"/>
                  <a:pt x="302" y="1"/>
                  <a:pt x="302" y="1"/>
                </a:cubicBezTo>
                <a:cubicBezTo>
                  <a:pt x="302" y="1"/>
                  <a:pt x="302" y="1"/>
                  <a:pt x="302" y="1"/>
                </a:cubicBezTo>
                <a:cubicBezTo>
                  <a:pt x="302" y="1"/>
                  <a:pt x="302" y="1"/>
                  <a:pt x="302" y="1"/>
                </a:cubicBezTo>
                <a:cubicBezTo>
                  <a:pt x="302" y="1"/>
                  <a:pt x="303" y="2"/>
                  <a:pt x="304" y="2"/>
                </a:cubicBezTo>
                <a:cubicBezTo>
                  <a:pt x="304" y="2"/>
                  <a:pt x="304" y="2"/>
                  <a:pt x="304" y="2"/>
                </a:cubicBezTo>
                <a:cubicBezTo>
                  <a:pt x="305" y="2"/>
                  <a:pt x="307" y="3"/>
                  <a:pt x="309" y="4"/>
                </a:cubicBezTo>
                <a:cubicBezTo>
                  <a:pt x="309" y="4"/>
                  <a:pt x="309" y="4"/>
                  <a:pt x="309" y="4"/>
                </a:cubicBezTo>
                <a:cubicBezTo>
                  <a:pt x="313" y="5"/>
                  <a:pt x="318" y="7"/>
                  <a:pt x="323" y="9"/>
                </a:cubicBezTo>
                <a:cubicBezTo>
                  <a:pt x="323" y="9"/>
                  <a:pt x="323" y="9"/>
                  <a:pt x="323" y="9"/>
                </a:cubicBezTo>
                <a:cubicBezTo>
                  <a:pt x="322" y="9"/>
                  <a:pt x="321" y="8"/>
                  <a:pt x="321" y="8"/>
                </a:cubicBezTo>
                <a:cubicBezTo>
                  <a:pt x="321" y="8"/>
                  <a:pt x="321" y="8"/>
                  <a:pt x="321" y="8"/>
                </a:cubicBezTo>
                <a:cubicBezTo>
                  <a:pt x="320" y="8"/>
                  <a:pt x="320" y="7"/>
                  <a:pt x="320" y="6"/>
                </a:cubicBezTo>
                <a:cubicBezTo>
                  <a:pt x="320" y="6"/>
                  <a:pt x="320" y="6"/>
                  <a:pt x="320" y="6"/>
                </a:cubicBezTo>
                <a:cubicBezTo>
                  <a:pt x="319" y="5"/>
                  <a:pt x="319" y="4"/>
                  <a:pt x="320" y="3"/>
                </a:cubicBezTo>
                <a:cubicBezTo>
                  <a:pt x="320" y="3"/>
                  <a:pt x="320" y="3"/>
                  <a:pt x="320" y="3"/>
                </a:cubicBezTo>
                <a:cubicBezTo>
                  <a:pt x="321" y="2"/>
                  <a:pt x="322" y="2"/>
                  <a:pt x="322" y="1"/>
                </a:cubicBezTo>
                <a:cubicBezTo>
                  <a:pt x="322" y="1"/>
                  <a:pt x="322" y="1"/>
                  <a:pt x="322" y="1"/>
                </a:cubicBezTo>
                <a:cubicBezTo>
                  <a:pt x="323" y="1"/>
                  <a:pt x="323" y="1"/>
                  <a:pt x="323" y="1"/>
                </a:cubicBezTo>
                <a:cubicBezTo>
                  <a:pt x="323" y="1"/>
                  <a:pt x="323" y="1"/>
                  <a:pt x="323" y="1"/>
                </a:cubicBezTo>
                <a:cubicBezTo>
                  <a:pt x="324" y="1"/>
                  <a:pt x="324" y="1"/>
                  <a:pt x="325" y="1"/>
                </a:cubicBezTo>
                <a:cubicBezTo>
                  <a:pt x="325" y="1"/>
                  <a:pt x="325" y="1"/>
                  <a:pt x="325" y="1"/>
                </a:cubicBezTo>
                <a:cubicBezTo>
                  <a:pt x="330" y="1"/>
                  <a:pt x="344" y="3"/>
                  <a:pt x="352" y="4"/>
                </a:cubicBezTo>
                <a:cubicBezTo>
                  <a:pt x="352" y="4"/>
                  <a:pt x="352" y="4"/>
                  <a:pt x="352" y="4"/>
                </a:cubicBezTo>
                <a:cubicBezTo>
                  <a:pt x="354" y="3"/>
                  <a:pt x="356" y="2"/>
                  <a:pt x="357" y="3"/>
                </a:cubicBezTo>
                <a:cubicBezTo>
                  <a:pt x="357" y="3"/>
                  <a:pt x="357" y="3"/>
                  <a:pt x="357" y="3"/>
                </a:cubicBezTo>
                <a:cubicBezTo>
                  <a:pt x="360" y="5"/>
                  <a:pt x="360" y="5"/>
                  <a:pt x="360" y="5"/>
                </a:cubicBezTo>
                <a:cubicBezTo>
                  <a:pt x="361" y="6"/>
                  <a:pt x="362" y="8"/>
                  <a:pt x="361" y="9"/>
                </a:cubicBezTo>
                <a:cubicBezTo>
                  <a:pt x="361" y="9"/>
                  <a:pt x="361" y="9"/>
                  <a:pt x="361" y="9"/>
                </a:cubicBezTo>
                <a:cubicBezTo>
                  <a:pt x="361" y="11"/>
                  <a:pt x="359" y="12"/>
                  <a:pt x="357" y="12"/>
                </a:cubicBezTo>
                <a:cubicBezTo>
                  <a:pt x="357" y="12"/>
                  <a:pt x="357" y="12"/>
                  <a:pt x="357" y="12"/>
                </a:cubicBezTo>
                <a:cubicBezTo>
                  <a:pt x="357" y="12"/>
                  <a:pt x="351" y="11"/>
                  <a:pt x="343" y="10"/>
                </a:cubicBezTo>
                <a:cubicBezTo>
                  <a:pt x="343" y="10"/>
                  <a:pt x="343" y="10"/>
                  <a:pt x="343" y="10"/>
                </a:cubicBezTo>
                <a:cubicBezTo>
                  <a:pt x="342" y="10"/>
                  <a:pt x="340" y="10"/>
                  <a:pt x="338" y="10"/>
                </a:cubicBezTo>
                <a:cubicBezTo>
                  <a:pt x="338" y="10"/>
                  <a:pt x="338" y="10"/>
                  <a:pt x="338" y="10"/>
                </a:cubicBezTo>
                <a:cubicBezTo>
                  <a:pt x="345" y="14"/>
                  <a:pt x="352" y="18"/>
                  <a:pt x="356" y="21"/>
                </a:cubicBezTo>
                <a:cubicBezTo>
                  <a:pt x="356" y="21"/>
                  <a:pt x="356" y="21"/>
                  <a:pt x="356" y="21"/>
                </a:cubicBezTo>
                <a:cubicBezTo>
                  <a:pt x="357" y="21"/>
                  <a:pt x="357" y="22"/>
                  <a:pt x="358" y="23"/>
                </a:cubicBezTo>
                <a:cubicBezTo>
                  <a:pt x="358" y="23"/>
                  <a:pt x="358" y="23"/>
                  <a:pt x="358" y="23"/>
                </a:cubicBezTo>
                <a:cubicBezTo>
                  <a:pt x="359" y="23"/>
                  <a:pt x="359" y="23"/>
                  <a:pt x="359" y="25"/>
                </a:cubicBezTo>
                <a:cubicBezTo>
                  <a:pt x="359" y="25"/>
                  <a:pt x="359" y="25"/>
                  <a:pt x="359" y="25"/>
                </a:cubicBezTo>
                <a:cubicBezTo>
                  <a:pt x="359" y="25"/>
                  <a:pt x="360" y="26"/>
                  <a:pt x="359" y="27"/>
                </a:cubicBezTo>
                <a:cubicBezTo>
                  <a:pt x="359" y="27"/>
                  <a:pt x="359" y="27"/>
                  <a:pt x="359" y="27"/>
                </a:cubicBezTo>
                <a:cubicBezTo>
                  <a:pt x="358" y="28"/>
                  <a:pt x="357" y="29"/>
                  <a:pt x="356" y="29"/>
                </a:cubicBezTo>
                <a:cubicBezTo>
                  <a:pt x="356" y="29"/>
                  <a:pt x="356" y="29"/>
                  <a:pt x="356" y="29"/>
                </a:cubicBezTo>
                <a:cubicBezTo>
                  <a:pt x="356" y="29"/>
                  <a:pt x="356" y="29"/>
                  <a:pt x="356" y="29"/>
                </a:cubicBezTo>
                <a:cubicBezTo>
                  <a:pt x="356" y="29"/>
                  <a:pt x="356" y="29"/>
                  <a:pt x="356" y="29"/>
                </a:cubicBezTo>
                <a:cubicBezTo>
                  <a:pt x="356" y="29"/>
                  <a:pt x="356" y="29"/>
                  <a:pt x="356" y="29"/>
                </a:cubicBezTo>
                <a:cubicBezTo>
                  <a:pt x="356" y="29"/>
                  <a:pt x="356" y="29"/>
                  <a:pt x="355" y="29"/>
                </a:cubicBezTo>
                <a:cubicBezTo>
                  <a:pt x="355" y="29"/>
                  <a:pt x="355" y="29"/>
                  <a:pt x="355" y="29"/>
                </a:cubicBezTo>
                <a:cubicBezTo>
                  <a:pt x="354" y="29"/>
                  <a:pt x="353" y="29"/>
                  <a:pt x="351" y="28"/>
                </a:cubicBezTo>
                <a:cubicBezTo>
                  <a:pt x="351" y="28"/>
                  <a:pt x="351" y="28"/>
                  <a:pt x="351" y="28"/>
                </a:cubicBezTo>
                <a:cubicBezTo>
                  <a:pt x="350" y="28"/>
                  <a:pt x="347" y="27"/>
                  <a:pt x="345" y="26"/>
                </a:cubicBezTo>
                <a:cubicBezTo>
                  <a:pt x="345" y="26"/>
                  <a:pt x="345" y="26"/>
                  <a:pt x="345" y="26"/>
                </a:cubicBezTo>
                <a:cubicBezTo>
                  <a:pt x="342" y="25"/>
                  <a:pt x="339" y="24"/>
                  <a:pt x="336" y="22"/>
                </a:cubicBezTo>
                <a:cubicBezTo>
                  <a:pt x="336" y="22"/>
                  <a:pt x="336" y="22"/>
                  <a:pt x="336" y="22"/>
                </a:cubicBezTo>
                <a:cubicBezTo>
                  <a:pt x="359" y="37"/>
                  <a:pt x="359" y="37"/>
                  <a:pt x="359" y="37"/>
                </a:cubicBezTo>
                <a:cubicBezTo>
                  <a:pt x="360" y="37"/>
                  <a:pt x="360" y="38"/>
                  <a:pt x="361" y="39"/>
                </a:cubicBezTo>
                <a:cubicBezTo>
                  <a:pt x="361" y="39"/>
                  <a:pt x="361" y="39"/>
                  <a:pt x="361" y="39"/>
                </a:cubicBezTo>
                <a:cubicBezTo>
                  <a:pt x="361" y="41"/>
                  <a:pt x="360" y="42"/>
                  <a:pt x="360" y="43"/>
                </a:cubicBezTo>
                <a:cubicBezTo>
                  <a:pt x="360" y="43"/>
                  <a:pt x="360" y="43"/>
                  <a:pt x="360" y="43"/>
                </a:cubicBezTo>
                <a:cubicBezTo>
                  <a:pt x="358" y="44"/>
                  <a:pt x="357" y="44"/>
                  <a:pt x="357" y="44"/>
                </a:cubicBezTo>
                <a:cubicBezTo>
                  <a:pt x="357" y="44"/>
                  <a:pt x="357" y="44"/>
                  <a:pt x="357" y="44"/>
                </a:cubicBezTo>
                <a:cubicBezTo>
                  <a:pt x="354" y="44"/>
                  <a:pt x="353" y="43"/>
                  <a:pt x="350" y="42"/>
                </a:cubicBezTo>
                <a:cubicBezTo>
                  <a:pt x="350" y="42"/>
                  <a:pt x="350" y="42"/>
                  <a:pt x="350" y="42"/>
                </a:cubicBezTo>
                <a:cubicBezTo>
                  <a:pt x="348" y="41"/>
                  <a:pt x="344" y="40"/>
                  <a:pt x="340" y="38"/>
                </a:cubicBezTo>
                <a:cubicBezTo>
                  <a:pt x="340" y="38"/>
                  <a:pt x="340" y="38"/>
                  <a:pt x="340" y="38"/>
                </a:cubicBezTo>
                <a:cubicBezTo>
                  <a:pt x="337" y="37"/>
                  <a:pt x="334" y="35"/>
                  <a:pt x="331" y="34"/>
                </a:cubicBezTo>
                <a:cubicBezTo>
                  <a:pt x="331" y="34"/>
                  <a:pt x="331" y="34"/>
                  <a:pt x="331" y="34"/>
                </a:cubicBezTo>
                <a:cubicBezTo>
                  <a:pt x="339" y="39"/>
                  <a:pt x="346" y="43"/>
                  <a:pt x="350" y="46"/>
                </a:cubicBezTo>
                <a:cubicBezTo>
                  <a:pt x="350" y="46"/>
                  <a:pt x="350" y="46"/>
                  <a:pt x="350" y="46"/>
                </a:cubicBezTo>
                <a:cubicBezTo>
                  <a:pt x="353" y="48"/>
                  <a:pt x="354" y="49"/>
                  <a:pt x="356" y="51"/>
                </a:cubicBezTo>
                <a:cubicBezTo>
                  <a:pt x="356" y="51"/>
                  <a:pt x="356" y="51"/>
                  <a:pt x="356" y="51"/>
                </a:cubicBezTo>
                <a:cubicBezTo>
                  <a:pt x="356" y="51"/>
                  <a:pt x="357" y="51"/>
                  <a:pt x="357" y="53"/>
                </a:cubicBezTo>
                <a:cubicBezTo>
                  <a:pt x="357" y="53"/>
                  <a:pt x="357" y="53"/>
                  <a:pt x="357" y="53"/>
                </a:cubicBezTo>
                <a:cubicBezTo>
                  <a:pt x="357" y="54"/>
                  <a:pt x="357" y="54"/>
                  <a:pt x="356" y="55"/>
                </a:cubicBezTo>
                <a:cubicBezTo>
                  <a:pt x="356" y="55"/>
                  <a:pt x="356" y="55"/>
                  <a:pt x="356" y="55"/>
                </a:cubicBezTo>
                <a:cubicBezTo>
                  <a:pt x="356" y="56"/>
                  <a:pt x="356" y="56"/>
                  <a:pt x="356" y="56"/>
                </a:cubicBezTo>
                <a:cubicBezTo>
                  <a:pt x="354" y="58"/>
                  <a:pt x="353" y="57"/>
                  <a:pt x="353" y="57"/>
                </a:cubicBezTo>
                <a:cubicBezTo>
                  <a:pt x="353" y="57"/>
                  <a:pt x="353" y="57"/>
                  <a:pt x="353" y="57"/>
                </a:cubicBezTo>
                <a:cubicBezTo>
                  <a:pt x="350" y="57"/>
                  <a:pt x="349" y="56"/>
                  <a:pt x="345" y="55"/>
                </a:cubicBezTo>
                <a:cubicBezTo>
                  <a:pt x="345" y="55"/>
                  <a:pt x="345" y="55"/>
                  <a:pt x="345" y="55"/>
                </a:cubicBezTo>
                <a:cubicBezTo>
                  <a:pt x="342" y="54"/>
                  <a:pt x="337" y="52"/>
                  <a:pt x="332" y="50"/>
                </a:cubicBezTo>
                <a:cubicBezTo>
                  <a:pt x="332" y="50"/>
                  <a:pt x="332" y="50"/>
                  <a:pt x="332" y="50"/>
                </a:cubicBezTo>
                <a:cubicBezTo>
                  <a:pt x="323" y="46"/>
                  <a:pt x="313" y="41"/>
                  <a:pt x="302" y="36"/>
                </a:cubicBezTo>
                <a:cubicBezTo>
                  <a:pt x="302" y="36"/>
                  <a:pt x="302" y="36"/>
                  <a:pt x="302" y="36"/>
                </a:cubicBezTo>
                <a:cubicBezTo>
                  <a:pt x="358" y="71"/>
                  <a:pt x="358" y="71"/>
                  <a:pt x="358" y="71"/>
                </a:cubicBezTo>
                <a:cubicBezTo>
                  <a:pt x="360" y="72"/>
                  <a:pt x="360" y="75"/>
                  <a:pt x="359" y="76"/>
                </a:cubicBezTo>
                <a:cubicBezTo>
                  <a:pt x="359" y="76"/>
                  <a:pt x="359" y="76"/>
                  <a:pt x="359" y="76"/>
                </a:cubicBezTo>
                <a:cubicBezTo>
                  <a:pt x="358" y="78"/>
                  <a:pt x="356" y="79"/>
                  <a:pt x="354" y="78"/>
                </a:cubicBezTo>
                <a:cubicBezTo>
                  <a:pt x="354" y="78"/>
                  <a:pt x="354" y="78"/>
                  <a:pt x="354" y="78"/>
                </a:cubicBezTo>
                <a:cubicBezTo>
                  <a:pt x="341" y="70"/>
                  <a:pt x="341" y="70"/>
                  <a:pt x="341" y="70"/>
                </a:cubicBezTo>
                <a:cubicBezTo>
                  <a:pt x="344" y="72"/>
                  <a:pt x="346" y="74"/>
                  <a:pt x="349" y="76"/>
                </a:cubicBezTo>
                <a:cubicBezTo>
                  <a:pt x="349" y="76"/>
                  <a:pt x="349" y="76"/>
                  <a:pt x="349" y="76"/>
                </a:cubicBezTo>
                <a:cubicBezTo>
                  <a:pt x="353" y="79"/>
                  <a:pt x="355" y="81"/>
                  <a:pt x="357" y="82"/>
                </a:cubicBezTo>
                <a:cubicBezTo>
                  <a:pt x="357" y="82"/>
                  <a:pt x="357" y="82"/>
                  <a:pt x="357" y="82"/>
                </a:cubicBezTo>
                <a:cubicBezTo>
                  <a:pt x="357" y="83"/>
                  <a:pt x="358" y="83"/>
                  <a:pt x="358" y="85"/>
                </a:cubicBezTo>
                <a:cubicBezTo>
                  <a:pt x="358" y="85"/>
                  <a:pt x="358" y="85"/>
                  <a:pt x="358" y="85"/>
                </a:cubicBezTo>
                <a:cubicBezTo>
                  <a:pt x="358" y="86"/>
                  <a:pt x="358" y="87"/>
                  <a:pt x="358" y="87"/>
                </a:cubicBezTo>
                <a:cubicBezTo>
                  <a:pt x="358" y="87"/>
                  <a:pt x="358" y="87"/>
                  <a:pt x="358" y="87"/>
                </a:cubicBezTo>
                <a:cubicBezTo>
                  <a:pt x="357" y="88"/>
                  <a:pt x="357" y="89"/>
                  <a:pt x="356" y="89"/>
                </a:cubicBezTo>
                <a:cubicBezTo>
                  <a:pt x="356" y="89"/>
                  <a:pt x="356" y="89"/>
                  <a:pt x="356" y="89"/>
                </a:cubicBezTo>
                <a:cubicBezTo>
                  <a:pt x="355" y="89"/>
                  <a:pt x="354" y="89"/>
                  <a:pt x="353" y="89"/>
                </a:cubicBezTo>
                <a:cubicBezTo>
                  <a:pt x="353" y="89"/>
                  <a:pt x="353" y="89"/>
                  <a:pt x="353" y="89"/>
                </a:cubicBezTo>
                <a:cubicBezTo>
                  <a:pt x="286" y="55"/>
                  <a:pt x="286" y="55"/>
                  <a:pt x="286" y="55"/>
                </a:cubicBezTo>
                <a:cubicBezTo>
                  <a:pt x="317" y="74"/>
                  <a:pt x="347" y="93"/>
                  <a:pt x="356" y="99"/>
                </a:cubicBezTo>
                <a:cubicBezTo>
                  <a:pt x="356" y="99"/>
                  <a:pt x="356" y="99"/>
                  <a:pt x="356" y="99"/>
                </a:cubicBezTo>
                <a:cubicBezTo>
                  <a:pt x="358" y="101"/>
                  <a:pt x="359" y="101"/>
                  <a:pt x="360" y="102"/>
                </a:cubicBezTo>
                <a:cubicBezTo>
                  <a:pt x="360" y="102"/>
                  <a:pt x="360" y="102"/>
                  <a:pt x="360" y="102"/>
                </a:cubicBezTo>
                <a:cubicBezTo>
                  <a:pt x="360" y="103"/>
                  <a:pt x="360" y="103"/>
                  <a:pt x="361" y="105"/>
                </a:cubicBezTo>
                <a:cubicBezTo>
                  <a:pt x="361" y="105"/>
                  <a:pt x="361" y="105"/>
                  <a:pt x="361" y="105"/>
                </a:cubicBezTo>
                <a:cubicBezTo>
                  <a:pt x="361" y="105"/>
                  <a:pt x="361" y="105"/>
                  <a:pt x="360" y="106"/>
                </a:cubicBezTo>
                <a:cubicBezTo>
                  <a:pt x="360" y="106"/>
                  <a:pt x="360" y="106"/>
                  <a:pt x="360" y="106"/>
                </a:cubicBezTo>
                <a:cubicBezTo>
                  <a:pt x="360" y="107"/>
                  <a:pt x="359" y="108"/>
                  <a:pt x="358" y="108"/>
                </a:cubicBezTo>
                <a:cubicBezTo>
                  <a:pt x="358" y="108"/>
                  <a:pt x="358" y="108"/>
                  <a:pt x="358" y="108"/>
                </a:cubicBezTo>
                <a:cubicBezTo>
                  <a:pt x="357" y="109"/>
                  <a:pt x="356" y="109"/>
                  <a:pt x="355" y="108"/>
                </a:cubicBezTo>
                <a:cubicBezTo>
                  <a:pt x="355" y="108"/>
                  <a:pt x="355" y="108"/>
                  <a:pt x="355" y="108"/>
                </a:cubicBezTo>
                <a:cubicBezTo>
                  <a:pt x="355" y="108"/>
                  <a:pt x="319" y="88"/>
                  <a:pt x="279" y="67"/>
                </a:cubicBezTo>
                <a:cubicBezTo>
                  <a:pt x="279" y="67"/>
                  <a:pt x="279" y="67"/>
                  <a:pt x="279" y="67"/>
                </a:cubicBezTo>
                <a:cubicBezTo>
                  <a:pt x="297" y="78"/>
                  <a:pt x="314" y="88"/>
                  <a:pt x="328" y="97"/>
                </a:cubicBezTo>
                <a:cubicBezTo>
                  <a:pt x="328" y="97"/>
                  <a:pt x="328" y="97"/>
                  <a:pt x="328" y="97"/>
                </a:cubicBezTo>
                <a:cubicBezTo>
                  <a:pt x="345" y="108"/>
                  <a:pt x="357" y="115"/>
                  <a:pt x="358" y="116"/>
                </a:cubicBezTo>
                <a:cubicBezTo>
                  <a:pt x="358" y="116"/>
                  <a:pt x="358" y="116"/>
                  <a:pt x="358" y="116"/>
                </a:cubicBezTo>
                <a:cubicBezTo>
                  <a:pt x="358" y="116"/>
                  <a:pt x="359" y="116"/>
                  <a:pt x="359" y="117"/>
                </a:cubicBezTo>
                <a:cubicBezTo>
                  <a:pt x="359" y="117"/>
                  <a:pt x="359" y="117"/>
                  <a:pt x="359" y="117"/>
                </a:cubicBezTo>
                <a:cubicBezTo>
                  <a:pt x="359" y="117"/>
                  <a:pt x="359" y="117"/>
                  <a:pt x="359" y="117"/>
                </a:cubicBezTo>
                <a:cubicBezTo>
                  <a:pt x="359" y="117"/>
                  <a:pt x="359" y="117"/>
                  <a:pt x="359" y="117"/>
                </a:cubicBezTo>
                <a:cubicBezTo>
                  <a:pt x="359" y="117"/>
                  <a:pt x="359" y="117"/>
                  <a:pt x="359" y="117"/>
                </a:cubicBezTo>
                <a:cubicBezTo>
                  <a:pt x="359" y="117"/>
                  <a:pt x="359" y="117"/>
                  <a:pt x="359" y="117"/>
                </a:cubicBezTo>
                <a:cubicBezTo>
                  <a:pt x="359" y="117"/>
                  <a:pt x="359" y="117"/>
                  <a:pt x="359" y="117"/>
                </a:cubicBezTo>
                <a:cubicBezTo>
                  <a:pt x="359" y="117"/>
                  <a:pt x="359" y="117"/>
                  <a:pt x="360" y="118"/>
                </a:cubicBezTo>
                <a:cubicBezTo>
                  <a:pt x="360" y="118"/>
                  <a:pt x="360" y="118"/>
                  <a:pt x="360" y="118"/>
                </a:cubicBezTo>
                <a:cubicBezTo>
                  <a:pt x="360" y="118"/>
                  <a:pt x="360" y="118"/>
                  <a:pt x="360" y="119"/>
                </a:cubicBezTo>
                <a:cubicBezTo>
                  <a:pt x="360" y="119"/>
                  <a:pt x="360" y="119"/>
                  <a:pt x="360" y="119"/>
                </a:cubicBezTo>
                <a:cubicBezTo>
                  <a:pt x="360" y="119"/>
                  <a:pt x="360" y="119"/>
                  <a:pt x="360" y="119"/>
                </a:cubicBezTo>
                <a:cubicBezTo>
                  <a:pt x="360" y="119"/>
                  <a:pt x="360" y="119"/>
                  <a:pt x="360" y="119"/>
                </a:cubicBezTo>
                <a:cubicBezTo>
                  <a:pt x="360" y="119"/>
                  <a:pt x="360" y="119"/>
                  <a:pt x="360" y="119"/>
                </a:cubicBezTo>
                <a:cubicBezTo>
                  <a:pt x="360" y="120"/>
                  <a:pt x="360" y="121"/>
                  <a:pt x="359" y="122"/>
                </a:cubicBezTo>
                <a:cubicBezTo>
                  <a:pt x="359" y="122"/>
                  <a:pt x="359" y="122"/>
                  <a:pt x="359" y="122"/>
                </a:cubicBezTo>
                <a:cubicBezTo>
                  <a:pt x="358" y="123"/>
                  <a:pt x="356" y="123"/>
                  <a:pt x="355" y="123"/>
                </a:cubicBezTo>
                <a:cubicBezTo>
                  <a:pt x="355" y="123"/>
                  <a:pt x="355" y="123"/>
                  <a:pt x="355" y="123"/>
                </a:cubicBezTo>
                <a:cubicBezTo>
                  <a:pt x="352" y="123"/>
                  <a:pt x="348" y="121"/>
                  <a:pt x="341" y="118"/>
                </a:cubicBezTo>
                <a:cubicBezTo>
                  <a:pt x="341" y="118"/>
                  <a:pt x="341" y="118"/>
                  <a:pt x="341" y="118"/>
                </a:cubicBezTo>
                <a:cubicBezTo>
                  <a:pt x="334" y="115"/>
                  <a:pt x="325" y="111"/>
                  <a:pt x="315" y="105"/>
                </a:cubicBezTo>
                <a:cubicBezTo>
                  <a:pt x="315" y="105"/>
                  <a:pt x="315" y="105"/>
                  <a:pt x="315" y="105"/>
                </a:cubicBezTo>
                <a:cubicBezTo>
                  <a:pt x="303" y="100"/>
                  <a:pt x="290" y="93"/>
                  <a:pt x="277" y="85"/>
                </a:cubicBezTo>
                <a:cubicBezTo>
                  <a:pt x="277" y="85"/>
                  <a:pt x="277" y="85"/>
                  <a:pt x="277" y="85"/>
                </a:cubicBezTo>
                <a:cubicBezTo>
                  <a:pt x="321" y="112"/>
                  <a:pt x="358" y="135"/>
                  <a:pt x="358" y="136"/>
                </a:cubicBezTo>
                <a:cubicBezTo>
                  <a:pt x="358" y="136"/>
                  <a:pt x="358" y="136"/>
                  <a:pt x="358" y="136"/>
                </a:cubicBezTo>
                <a:cubicBezTo>
                  <a:pt x="359" y="136"/>
                  <a:pt x="360" y="137"/>
                  <a:pt x="360" y="138"/>
                </a:cubicBezTo>
                <a:cubicBezTo>
                  <a:pt x="360" y="138"/>
                  <a:pt x="360" y="138"/>
                  <a:pt x="360" y="138"/>
                </a:cubicBezTo>
                <a:cubicBezTo>
                  <a:pt x="360" y="139"/>
                  <a:pt x="360" y="140"/>
                  <a:pt x="360" y="141"/>
                </a:cubicBezTo>
                <a:cubicBezTo>
                  <a:pt x="360" y="141"/>
                  <a:pt x="360" y="141"/>
                  <a:pt x="360" y="141"/>
                </a:cubicBezTo>
                <a:cubicBezTo>
                  <a:pt x="358" y="143"/>
                  <a:pt x="357" y="143"/>
                  <a:pt x="356" y="143"/>
                </a:cubicBezTo>
                <a:cubicBezTo>
                  <a:pt x="356" y="143"/>
                  <a:pt x="356" y="143"/>
                  <a:pt x="356" y="143"/>
                </a:cubicBezTo>
                <a:cubicBezTo>
                  <a:pt x="354" y="143"/>
                  <a:pt x="353" y="142"/>
                  <a:pt x="351" y="141"/>
                </a:cubicBezTo>
                <a:cubicBezTo>
                  <a:pt x="351" y="141"/>
                  <a:pt x="351" y="141"/>
                  <a:pt x="351" y="141"/>
                </a:cubicBezTo>
                <a:cubicBezTo>
                  <a:pt x="349" y="140"/>
                  <a:pt x="347" y="139"/>
                  <a:pt x="344" y="138"/>
                </a:cubicBezTo>
                <a:cubicBezTo>
                  <a:pt x="344" y="138"/>
                  <a:pt x="344" y="138"/>
                  <a:pt x="344" y="138"/>
                </a:cubicBezTo>
                <a:cubicBezTo>
                  <a:pt x="342" y="137"/>
                  <a:pt x="339" y="135"/>
                  <a:pt x="336" y="134"/>
                </a:cubicBezTo>
                <a:cubicBezTo>
                  <a:pt x="336" y="134"/>
                  <a:pt x="336" y="134"/>
                  <a:pt x="336" y="134"/>
                </a:cubicBezTo>
                <a:cubicBezTo>
                  <a:pt x="360" y="149"/>
                  <a:pt x="360" y="149"/>
                  <a:pt x="360" y="149"/>
                </a:cubicBezTo>
                <a:cubicBezTo>
                  <a:pt x="361" y="149"/>
                  <a:pt x="361" y="149"/>
                  <a:pt x="361" y="150"/>
                </a:cubicBezTo>
                <a:cubicBezTo>
                  <a:pt x="361" y="150"/>
                  <a:pt x="361" y="150"/>
                  <a:pt x="361" y="150"/>
                </a:cubicBezTo>
                <a:cubicBezTo>
                  <a:pt x="363" y="151"/>
                  <a:pt x="363" y="153"/>
                  <a:pt x="361" y="155"/>
                </a:cubicBezTo>
                <a:cubicBezTo>
                  <a:pt x="361" y="155"/>
                  <a:pt x="361" y="155"/>
                  <a:pt x="361" y="155"/>
                </a:cubicBezTo>
                <a:cubicBezTo>
                  <a:pt x="361" y="155"/>
                  <a:pt x="361" y="155"/>
                  <a:pt x="361" y="155"/>
                </a:cubicBezTo>
                <a:cubicBezTo>
                  <a:pt x="361" y="155"/>
                  <a:pt x="361" y="155"/>
                  <a:pt x="361" y="155"/>
                </a:cubicBezTo>
                <a:cubicBezTo>
                  <a:pt x="361" y="155"/>
                  <a:pt x="361" y="155"/>
                  <a:pt x="361" y="155"/>
                </a:cubicBezTo>
                <a:cubicBezTo>
                  <a:pt x="361" y="155"/>
                  <a:pt x="361" y="155"/>
                  <a:pt x="361" y="155"/>
                </a:cubicBezTo>
                <a:cubicBezTo>
                  <a:pt x="361" y="155"/>
                  <a:pt x="361" y="155"/>
                  <a:pt x="361" y="155"/>
                </a:cubicBezTo>
                <a:cubicBezTo>
                  <a:pt x="361" y="155"/>
                  <a:pt x="361" y="155"/>
                  <a:pt x="361" y="155"/>
                </a:cubicBezTo>
                <a:cubicBezTo>
                  <a:pt x="361" y="155"/>
                  <a:pt x="361" y="155"/>
                  <a:pt x="361" y="155"/>
                </a:cubicBezTo>
                <a:cubicBezTo>
                  <a:pt x="361" y="155"/>
                  <a:pt x="361" y="155"/>
                  <a:pt x="361" y="155"/>
                </a:cubicBezTo>
                <a:cubicBezTo>
                  <a:pt x="361" y="155"/>
                  <a:pt x="361" y="155"/>
                  <a:pt x="360" y="156"/>
                </a:cubicBezTo>
                <a:cubicBezTo>
                  <a:pt x="360" y="156"/>
                  <a:pt x="360" y="156"/>
                  <a:pt x="360" y="156"/>
                </a:cubicBezTo>
                <a:cubicBezTo>
                  <a:pt x="360" y="156"/>
                  <a:pt x="359" y="156"/>
                  <a:pt x="359" y="156"/>
                </a:cubicBezTo>
                <a:cubicBezTo>
                  <a:pt x="359" y="156"/>
                  <a:pt x="359" y="156"/>
                  <a:pt x="359" y="156"/>
                </a:cubicBezTo>
                <a:cubicBezTo>
                  <a:pt x="359" y="156"/>
                  <a:pt x="359" y="156"/>
                  <a:pt x="359" y="156"/>
                </a:cubicBezTo>
                <a:cubicBezTo>
                  <a:pt x="359" y="156"/>
                  <a:pt x="359" y="156"/>
                  <a:pt x="359" y="156"/>
                </a:cubicBezTo>
                <a:cubicBezTo>
                  <a:pt x="359" y="156"/>
                  <a:pt x="358" y="156"/>
                  <a:pt x="358" y="156"/>
                </a:cubicBezTo>
                <a:cubicBezTo>
                  <a:pt x="358" y="156"/>
                  <a:pt x="358" y="156"/>
                  <a:pt x="358" y="156"/>
                </a:cubicBezTo>
                <a:cubicBezTo>
                  <a:pt x="358" y="156"/>
                  <a:pt x="358" y="156"/>
                  <a:pt x="358" y="156"/>
                </a:cubicBezTo>
                <a:cubicBezTo>
                  <a:pt x="358" y="156"/>
                  <a:pt x="358" y="156"/>
                  <a:pt x="358" y="156"/>
                </a:cubicBezTo>
                <a:cubicBezTo>
                  <a:pt x="357" y="156"/>
                  <a:pt x="357" y="156"/>
                  <a:pt x="357" y="156"/>
                </a:cubicBezTo>
                <a:cubicBezTo>
                  <a:pt x="357" y="156"/>
                  <a:pt x="357" y="156"/>
                  <a:pt x="357" y="156"/>
                </a:cubicBezTo>
                <a:cubicBezTo>
                  <a:pt x="357" y="156"/>
                  <a:pt x="357" y="156"/>
                  <a:pt x="357" y="156"/>
                </a:cubicBezTo>
                <a:cubicBezTo>
                  <a:pt x="357" y="156"/>
                  <a:pt x="357" y="156"/>
                  <a:pt x="357" y="156"/>
                </a:cubicBezTo>
                <a:cubicBezTo>
                  <a:pt x="356" y="155"/>
                  <a:pt x="356" y="155"/>
                  <a:pt x="356" y="155"/>
                </a:cubicBezTo>
                <a:cubicBezTo>
                  <a:pt x="356" y="155"/>
                  <a:pt x="356" y="155"/>
                  <a:pt x="356" y="155"/>
                </a:cubicBezTo>
                <a:cubicBezTo>
                  <a:pt x="355" y="155"/>
                  <a:pt x="355" y="154"/>
                  <a:pt x="354" y="154"/>
                </a:cubicBezTo>
                <a:cubicBezTo>
                  <a:pt x="354" y="154"/>
                  <a:pt x="354" y="154"/>
                  <a:pt x="354" y="154"/>
                </a:cubicBezTo>
                <a:cubicBezTo>
                  <a:pt x="352" y="153"/>
                  <a:pt x="349" y="151"/>
                  <a:pt x="345" y="149"/>
                </a:cubicBezTo>
                <a:cubicBezTo>
                  <a:pt x="345" y="149"/>
                  <a:pt x="345" y="149"/>
                  <a:pt x="345" y="149"/>
                </a:cubicBezTo>
                <a:cubicBezTo>
                  <a:pt x="338" y="145"/>
                  <a:pt x="328" y="140"/>
                  <a:pt x="315" y="133"/>
                </a:cubicBezTo>
                <a:cubicBezTo>
                  <a:pt x="315" y="133"/>
                  <a:pt x="315" y="133"/>
                  <a:pt x="315" y="133"/>
                </a:cubicBezTo>
                <a:cubicBezTo>
                  <a:pt x="291" y="119"/>
                  <a:pt x="259" y="101"/>
                  <a:pt x="226" y="83"/>
                </a:cubicBezTo>
                <a:cubicBezTo>
                  <a:pt x="226" y="83"/>
                  <a:pt x="226" y="83"/>
                  <a:pt x="226" y="83"/>
                </a:cubicBezTo>
                <a:cubicBezTo>
                  <a:pt x="209" y="73"/>
                  <a:pt x="191" y="63"/>
                  <a:pt x="175" y="54"/>
                </a:cubicBezTo>
                <a:cubicBezTo>
                  <a:pt x="175" y="54"/>
                  <a:pt x="175" y="54"/>
                  <a:pt x="175" y="54"/>
                </a:cubicBezTo>
                <a:cubicBezTo>
                  <a:pt x="178" y="56"/>
                  <a:pt x="181" y="57"/>
                  <a:pt x="183" y="59"/>
                </a:cubicBezTo>
                <a:cubicBezTo>
                  <a:pt x="183" y="59"/>
                  <a:pt x="183" y="59"/>
                  <a:pt x="183" y="59"/>
                </a:cubicBezTo>
                <a:cubicBezTo>
                  <a:pt x="229" y="87"/>
                  <a:pt x="284" y="120"/>
                  <a:pt x="320" y="142"/>
                </a:cubicBezTo>
                <a:cubicBezTo>
                  <a:pt x="320" y="142"/>
                  <a:pt x="320" y="142"/>
                  <a:pt x="320" y="142"/>
                </a:cubicBezTo>
                <a:cubicBezTo>
                  <a:pt x="345" y="157"/>
                  <a:pt x="361" y="166"/>
                  <a:pt x="361" y="166"/>
                </a:cubicBezTo>
                <a:cubicBezTo>
                  <a:pt x="361" y="166"/>
                  <a:pt x="361" y="166"/>
                  <a:pt x="361" y="166"/>
                </a:cubicBezTo>
                <a:cubicBezTo>
                  <a:pt x="362" y="167"/>
                  <a:pt x="363" y="168"/>
                  <a:pt x="363" y="169"/>
                </a:cubicBezTo>
                <a:cubicBezTo>
                  <a:pt x="363" y="169"/>
                  <a:pt x="363" y="169"/>
                  <a:pt x="363" y="169"/>
                </a:cubicBezTo>
                <a:cubicBezTo>
                  <a:pt x="363" y="170"/>
                  <a:pt x="363" y="171"/>
                  <a:pt x="362" y="172"/>
                </a:cubicBezTo>
                <a:cubicBezTo>
                  <a:pt x="362" y="172"/>
                  <a:pt x="362" y="172"/>
                  <a:pt x="362" y="172"/>
                </a:cubicBezTo>
                <a:cubicBezTo>
                  <a:pt x="361" y="173"/>
                  <a:pt x="359" y="173"/>
                  <a:pt x="358" y="173"/>
                </a:cubicBezTo>
                <a:cubicBezTo>
                  <a:pt x="358" y="173"/>
                  <a:pt x="358" y="173"/>
                  <a:pt x="358" y="173"/>
                </a:cubicBezTo>
                <a:cubicBezTo>
                  <a:pt x="355" y="173"/>
                  <a:pt x="351" y="171"/>
                  <a:pt x="344" y="168"/>
                </a:cubicBezTo>
                <a:cubicBezTo>
                  <a:pt x="344" y="168"/>
                  <a:pt x="344" y="168"/>
                  <a:pt x="344" y="168"/>
                </a:cubicBezTo>
                <a:cubicBezTo>
                  <a:pt x="337" y="164"/>
                  <a:pt x="328" y="159"/>
                  <a:pt x="317" y="153"/>
                </a:cubicBezTo>
                <a:cubicBezTo>
                  <a:pt x="317" y="153"/>
                  <a:pt x="317" y="153"/>
                  <a:pt x="317" y="153"/>
                </a:cubicBezTo>
                <a:cubicBezTo>
                  <a:pt x="314" y="151"/>
                  <a:pt x="311" y="150"/>
                  <a:pt x="308" y="148"/>
                </a:cubicBezTo>
                <a:cubicBezTo>
                  <a:pt x="308" y="148"/>
                  <a:pt x="308" y="148"/>
                  <a:pt x="308" y="148"/>
                </a:cubicBezTo>
                <a:cubicBezTo>
                  <a:pt x="310" y="149"/>
                  <a:pt x="311" y="150"/>
                  <a:pt x="313" y="151"/>
                </a:cubicBezTo>
                <a:cubicBezTo>
                  <a:pt x="313" y="151"/>
                  <a:pt x="313" y="151"/>
                  <a:pt x="313" y="151"/>
                </a:cubicBezTo>
                <a:cubicBezTo>
                  <a:pt x="339" y="167"/>
                  <a:pt x="357" y="178"/>
                  <a:pt x="357" y="178"/>
                </a:cubicBezTo>
                <a:cubicBezTo>
                  <a:pt x="357" y="178"/>
                  <a:pt x="357" y="178"/>
                  <a:pt x="357" y="178"/>
                </a:cubicBezTo>
                <a:cubicBezTo>
                  <a:pt x="358" y="179"/>
                  <a:pt x="358" y="180"/>
                  <a:pt x="359" y="181"/>
                </a:cubicBezTo>
                <a:cubicBezTo>
                  <a:pt x="359" y="181"/>
                  <a:pt x="359" y="181"/>
                  <a:pt x="359" y="181"/>
                </a:cubicBezTo>
                <a:cubicBezTo>
                  <a:pt x="359" y="182"/>
                  <a:pt x="358" y="183"/>
                  <a:pt x="358" y="184"/>
                </a:cubicBezTo>
                <a:cubicBezTo>
                  <a:pt x="358" y="184"/>
                  <a:pt x="358" y="184"/>
                  <a:pt x="358" y="184"/>
                </a:cubicBezTo>
                <a:cubicBezTo>
                  <a:pt x="357" y="185"/>
                  <a:pt x="355" y="185"/>
                  <a:pt x="355" y="185"/>
                </a:cubicBezTo>
                <a:cubicBezTo>
                  <a:pt x="355" y="185"/>
                  <a:pt x="355" y="185"/>
                  <a:pt x="355" y="185"/>
                </a:cubicBezTo>
                <a:cubicBezTo>
                  <a:pt x="352" y="185"/>
                  <a:pt x="351" y="184"/>
                  <a:pt x="349" y="183"/>
                </a:cubicBezTo>
                <a:cubicBezTo>
                  <a:pt x="349" y="183"/>
                  <a:pt x="349" y="183"/>
                  <a:pt x="349" y="183"/>
                </a:cubicBezTo>
                <a:cubicBezTo>
                  <a:pt x="347" y="182"/>
                  <a:pt x="344" y="181"/>
                  <a:pt x="341" y="179"/>
                </a:cubicBezTo>
                <a:cubicBezTo>
                  <a:pt x="341" y="179"/>
                  <a:pt x="341" y="179"/>
                  <a:pt x="341" y="179"/>
                </a:cubicBezTo>
                <a:cubicBezTo>
                  <a:pt x="334" y="175"/>
                  <a:pt x="325" y="170"/>
                  <a:pt x="314" y="164"/>
                </a:cubicBezTo>
                <a:cubicBezTo>
                  <a:pt x="314" y="164"/>
                  <a:pt x="314" y="164"/>
                  <a:pt x="314" y="164"/>
                </a:cubicBezTo>
                <a:cubicBezTo>
                  <a:pt x="292" y="151"/>
                  <a:pt x="263" y="134"/>
                  <a:pt x="232" y="115"/>
                </a:cubicBezTo>
                <a:cubicBezTo>
                  <a:pt x="232" y="115"/>
                  <a:pt x="232" y="115"/>
                  <a:pt x="232" y="115"/>
                </a:cubicBezTo>
                <a:cubicBezTo>
                  <a:pt x="193" y="92"/>
                  <a:pt x="152" y="67"/>
                  <a:pt x="118" y="47"/>
                </a:cubicBezTo>
                <a:cubicBezTo>
                  <a:pt x="118" y="47"/>
                  <a:pt x="118" y="47"/>
                  <a:pt x="118" y="47"/>
                </a:cubicBezTo>
                <a:cubicBezTo>
                  <a:pt x="127" y="53"/>
                  <a:pt x="136" y="59"/>
                  <a:pt x="146" y="65"/>
                </a:cubicBezTo>
                <a:cubicBezTo>
                  <a:pt x="146" y="65"/>
                  <a:pt x="146" y="65"/>
                  <a:pt x="146" y="65"/>
                </a:cubicBezTo>
                <a:cubicBezTo>
                  <a:pt x="200" y="98"/>
                  <a:pt x="264" y="138"/>
                  <a:pt x="307" y="165"/>
                </a:cubicBezTo>
                <a:cubicBezTo>
                  <a:pt x="307" y="165"/>
                  <a:pt x="307" y="165"/>
                  <a:pt x="307" y="165"/>
                </a:cubicBezTo>
                <a:cubicBezTo>
                  <a:pt x="336" y="182"/>
                  <a:pt x="355" y="194"/>
                  <a:pt x="355" y="194"/>
                </a:cubicBezTo>
                <a:cubicBezTo>
                  <a:pt x="355" y="194"/>
                  <a:pt x="355" y="194"/>
                  <a:pt x="355" y="194"/>
                </a:cubicBezTo>
                <a:cubicBezTo>
                  <a:pt x="356" y="195"/>
                  <a:pt x="357" y="196"/>
                  <a:pt x="357" y="197"/>
                </a:cubicBezTo>
                <a:cubicBezTo>
                  <a:pt x="357" y="197"/>
                  <a:pt x="357" y="197"/>
                  <a:pt x="357" y="197"/>
                </a:cubicBezTo>
                <a:cubicBezTo>
                  <a:pt x="357" y="198"/>
                  <a:pt x="357" y="199"/>
                  <a:pt x="356" y="200"/>
                </a:cubicBezTo>
                <a:cubicBezTo>
                  <a:pt x="356" y="200"/>
                  <a:pt x="356" y="200"/>
                  <a:pt x="356" y="200"/>
                </a:cubicBezTo>
                <a:cubicBezTo>
                  <a:pt x="355" y="201"/>
                  <a:pt x="354" y="201"/>
                  <a:pt x="353" y="201"/>
                </a:cubicBezTo>
                <a:cubicBezTo>
                  <a:pt x="353" y="201"/>
                  <a:pt x="353" y="201"/>
                  <a:pt x="353" y="201"/>
                </a:cubicBezTo>
                <a:cubicBezTo>
                  <a:pt x="351" y="201"/>
                  <a:pt x="350" y="200"/>
                  <a:pt x="347" y="199"/>
                </a:cubicBezTo>
                <a:cubicBezTo>
                  <a:pt x="347" y="199"/>
                  <a:pt x="347" y="199"/>
                  <a:pt x="347" y="199"/>
                </a:cubicBezTo>
                <a:cubicBezTo>
                  <a:pt x="345" y="198"/>
                  <a:pt x="342" y="196"/>
                  <a:pt x="338" y="194"/>
                </a:cubicBezTo>
                <a:cubicBezTo>
                  <a:pt x="338" y="194"/>
                  <a:pt x="338" y="194"/>
                  <a:pt x="338" y="194"/>
                </a:cubicBezTo>
                <a:cubicBezTo>
                  <a:pt x="331" y="190"/>
                  <a:pt x="321" y="184"/>
                  <a:pt x="308" y="177"/>
                </a:cubicBezTo>
                <a:cubicBezTo>
                  <a:pt x="308" y="177"/>
                  <a:pt x="308" y="177"/>
                  <a:pt x="308" y="177"/>
                </a:cubicBezTo>
                <a:cubicBezTo>
                  <a:pt x="284" y="163"/>
                  <a:pt x="252" y="144"/>
                  <a:pt x="217" y="123"/>
                </a:cubicBezTo>
                <a:cubicBezTo>
                  <a:pt x="217" y="123"/>
                  <a:pt x="217" y="123"/>
                  <a:pt x="217" y="123"/>
                </a:cubicBezTo>
                <a:cubicBezTo>
                  <a:pt x="215" y="121"/>
                  <a:pt x="212" y="120"/>
                  <a:pt x="209" y="118"/>
                </a:cubicBezTo>
                <a:cubicBezTo>
                  <a:pt x="209" y="118"/>
                  <a:pt x="209" y="118"/>
                  <a:pt x="209" y="118"/>
                </a:cubicBezTo>
                <a:cubicBezTo>
                  <a:pt x="358" y="211"/>
                  <a:pt x="358" y="211"/>
                  <a:pt x="358" y="211"/>
                </a:cubicBezTo>
                <a:cubicBezTo>
                  <a:pt x="358" y="211"/>
                  <a:pt x="359" y="212"/>
                  <a:pt x="359" y="212"/>
                </a:cubicBezTo>
                <a:cubicBezTo>
                  <a:pt x="359" y="212"/>
                  <a:pt x="359" y="212"/>
                  <a:pt x="359" y="212"/>
                </a:cubicBezTo>
                <a:cubicBezTo>
                  <a:pt x="359" y="212"/>
                  <a:pt x="359" y="212"/>
                  <a:pt x="359" y="212"/>
                </a:cubicBezTo>
                <a:cubicBezTo>
                  <a:pt x="359" y="212"/>
                  <a:pt x="359" y="212"/>
                  <a:pt x="359" y="212"/>
                </a:cubicBezTo>
                <a:cubicBezTo>
                  <a:pt x="360" y="214"/>
                  <a:pt x="360" y="216"/>
                  <a:pt x="359" y="217"/>
                </a:cubicBezTo>
                <a:cubicBezTo>
                  <a:pt x="359" y="217"/>
                  <a:pt x="359" y="217"/>
                  <a:pt x="359" y="217"/>
                </a:cubicBezTo>
                <a:cubicBezTo>
                  <a:pt x="358" y="218"/>
                  <a:pt x="356" y="219"/>
                  <a:pt x="355" y="218"/>
                </a:cubicBezTo>
                <a:cubicBezTo>
                  <a:pt x="355" y="218"/>
                  <a:pt x="355" y="218"/>
                  <a:pt x="355" y="218"/>
                </a:cubicBezTo>
                <a:cubicBezTo>
                  <a:pt x="355" y="218"/>
                  <a:pt x="355" y="218"/>
                  <a:pt x="355" y="218"/>
                </a:cubicBezTo>
                <a:cubicBezTo>
                  <a:pt x="355" y="218"/>
                  <a:pt x="355" y="218"/>
                  <a:pt x="355" y="218"/>
                </a:cubicBezTo>
                <a:cubicBezTo>
                  <a:pt x="355" y="218"/>
                  <a:pt x="354" y="218"/>
                  <a:pt x="354" y="218"/>
                </a:cubicBezTo>
                <a:cubicBezTo>
                  <a:pt x="354" y="218"/>
                  <a:pt x="354" y="218"/>
                  <a:pt x="354" y="218"/>
                </a:cubicBezTo>
                <a:cubicBezTo>
                  <a:pt x="354" y="218"/>
                  <a:pt x="354" y="218"/>
                  <a:pt x="354" y="218"/>
                </a:cubicBezTo>
                <a:cubicBezTo>
                  <a:pt x="354" y="218"/>
                  <a:pt x="354" y="218"/>
                  <a:pt x="354" y="218"/>
                </a:cubicBezTo>
                <a:cubicBezTo>
                  <a:pt x="354" y="218"/>
                  <a:pt x="354" y="218"/>
                  <a:pt x="354" y="218"/>
                </a:cubicBezTo>
                <a:cubicBezTo>
                  <a:pt x="354" y="218"/>
                  <a:pt x="354" y="218"/>
                  <a:pt x="354" y="218"/>
                </a:cubicBezTo>
                <a:cubicBezTo>
                  <a:pt x="354" y="218"/>
                  <a:pt x="354" y="218"/>
                  <a:pt x="354" y="218"/>
                </a:cubicBezTo>
                <a:cubicBezTo>
                  <a:pt x="354" y="218"/>
                  <a:pt x="354" y="218"/>
                  <a:pt x="354" y="218"/>
                </a:cubicBezTo>
                <a:cubicBezTo>
                  <a:pt x="354" y="218"/>
                  <a:pt x="354" y="217"/>
                  <a:pt x="353" y="217"/>
                </a:cubicBezTo>
                <a:cubicBezTo>
                  <a:pt x="353" y="217"/>
                  <a:pt x="353" y="217"/>
                  <a:pt x="353" y="217"/>
                </a:cubicBezTo>
                <a:cubicBezTo>
                  <a:pt x="353" y="217"/>
                  <a:pt x="352" y="217"/>
                  <a:pt x="351" y="216"/>
                </a:cubicBezTo>
                <a:cubicBezTo>
                  <a:pt x="351" y="216"/>
                  <a:pt x="351" y="216"/>
                  <a:pt x="351" y="216"/>
                </a:cubicBezTo>
                <a:cubicBezTo>
                  <a:pt x="349" y="215"/>
                  <a:pt x="347" y="213"/>
                  <a:pt x="343" y="211"/>
                </a:cubicBezTo>
                <a:cubicBezTo>
                  <a:pt x="343" y="211"/>
                  <a:pt x="343" y="211"/>
                  <a:pt x="343" y="211"/>
                </a:cubicBezTo>
                <a:cubicBezTo>
                  <a:pt x="336" y="207"/>
                  <a:pt x="326" y="201"/>
                  <a:pt x="313" y="193"/>
                </a:cubicBezTo>
                <a:cubicBezTo>
                  <a:pt x="313" y="193"/>
                  <a:pt x="313" y="193"/>
                  <a:pt x="313" y="193"/>
                </a:cubicBezTo>
                <a:cubicBezTo>
                  <a:pt x="288" y="178"/>
                  <a:pt x="254" y="157"/>
                  <a:pt x="217" y="135"/>
                </a:cubicBezTo>
                <a:cubicBezTo>
                  <a:pt x="217" y="135"/>
                  <a:pt x="217" y="135"/>
                  <a:pt x="217" y="135"/>
                </a:cubicBezTo>
                <a:cubicBezTo>
                  <a:pt x="174" y="110"/>
                  <a:pt x="128" y="82"/>
                  <a:pt x="89" y="60"/>
                </a:cubicBezTo>
                <a:cubicBezTo>
                  <a:pt x="89" y="60"/>
                  <a:pt x="89" y="60"/>
                  <a:pt x="89" y="60"/>
                </a:cubicBezTo>
                <a:cubicBezTo>
                  <a:pt x="106" y="70"/>
                  <a:pt x="124" y="81"/>
                  <a:pt x="143" y="92"/>
                </a:cubicBezTo>
                <a:cubicBezTo>
                  <a:pt x="143" y="92"/>
                  <a:pt x="143" y="92"/>
                  <a:pt x="143" y="92"/>
                </a:cubicBezTo>
                <a:cubicBezTo>
                  <a:pt x="217" y="136"/>
                  <a:pt x="299" y="185"/>
                  <a:pt x="338" y="211"/>
                </a:cubicBezTo>
                <a:cubicBezTo>
                  <a:pt x="338" y="211"/>
                  <a:pt x="338" y="211"/>
                  <a:pt x="338" y="211"/>
                </a:cubicBezTo>
                <a:cubicBezTo>
                  <a:pt x="350" y="218"/>
                  <a:pt x="357" y="223"/>
                  <a:pt x="360" y="226"/>
                </a:cubicBezTo>
                <a:cubicBezTo>
                  <a:pt x="360" y="226"/>
                  <a:pt x="360" y="226"/>
                  <a:pt x="360" y="226"/>
                </a:cubicBezTo>
                <a:cubicBezTo>
                  <a:pt x="361" y="227"/>
                  <a:pt x="362" y="228"/>
                  <a:pt x="362" y="231"/>
                </a:cubicBezTo>
                <a:cubicBezTo>
                  <a:pt x="362" y="231"/>
                  <a:pt x="362" y="231"/>
                  <a:pt x="362" y="231"/>
                </a:cubicBezTo>
                <a:cubicBezTo>
                  <a:pt x="362" y="231"/>
                  <a:pt x="362" y="232"/>
                  <a:pt x="361" y="233"/>
                </a:cubicBezTo>
                <a:cubicBezTo>
                  <a:pt x="361" y="233"/>
                  <a:pt x="361" y="233"/>
                  <a:pt x="361" y="233"/>
                </a:cubicBezTo>
                <a:cubicBezTo>
                  <a:pt x="360" y="235"/>
                  <a:pt x="358" y="235"/>
                  <a:pt x="357" y="235"/>
                </a:cubicBezTo>
                <a:cubicBezTo>
                  <a:pt x="357" y="235"/>
                  <a:pt x="357" y="235"/>
                  <a:pt x="357" y="235"/>
                </a:cubicBezTo>
                <a:cubicBezTo>
                  <a:pt x="355" y="235"/>
                  <a:pt x="354" y="234"/>
                  <a:pt x="351" y="233"/>
                </a:cubicBezTo>
                <a:cubicBezTo>
                  <a:pt x="351" y="233"/>
                  <a:pt x="351" y="233"/>
                  <a:pt x="351" y="233"/>
                </a:cubicBezTo>
                <a:cubicBezTo>
                  <a:pt x="356" y="236"/>
                  <a:pt x="356" y="236"/>
                  <a:pt x="356" y="236"/>
                </a:cubicBezTo>
                <a:cubicBezTo>
                  <a:pt x="357" y="237"/>
                  <a:pt x="358" y="240"/>
                  <a:pt x="357" y="241"/>
                </a:cubicBezTo>
                <a:cubicBezTo>
                  <a:pt x="357" y="241"/>
                  <a:pt x="357" y="241"/>
                  <a:pt x="357" y="241"/>
                </a:cubicBezTo>
                <a:cubicBezTo>
                  <a:pt x="356" y="243"/>
                  <a:pt x="353" y="244"/>
                  <a:pt x="352" y="243"/>
                </a:cubicBezTo>
                <a:cubicBezTo>
                  <a:pt x="352" y="243"/>
                  <a:pt x="352" y="243"/>
                  <a:pt x="352" y="243"/>
                </a:cubicBezTo>
                <a:cubicBezTo>
                  <a:pt x="176" y="142"/>
                  <a:pt x="176" y="142"/>
                  <a:pt x="176" y="142"/>
                </a:cubicBezTo>
                <a:cubicBezTo>
                  <a:pt x="356" y="254"/>
                  <a:pt x="356" y="254"/>
                  <a:pt x="356" y="254"/>
                </a:cubicBezTo>
                <a:cubicBezTo>
                  <a:pt x="357" y="255"/>
                  <a:pt x="357" y="256"/>
                  <a:pt x="357" y="257"/>
                </a:cubicBezTo>
                <a:cubicBezTo>
                  <a:pt x="357" y="257"/>
                  <a:pt x="357" y="257"/>
                  <a:pt x="357" y="257"/>
                </a:cubicBezTo>
                <a:cubicBezTo>
                  <a:pt x="357" y="258"/>
                  <a:pt x="357" y="259"/>
                  <a:pt x="356" y="260"/>
                </a:cubicBezTo>
                <a:cubicBezTo>
                  <a:pt x="356" y="260"/>
                  <a:pt x="356" y="260"/>
                  <a:pt x="356" y="260"/>
                </a:cubicBezTo>
                <a:cubicBezTo>
                  <a:pt x="355" y="261"/>
                  <a:pt x="354" y="261"/>
                  <a:pt x="353" y="261"/>
                </a:cubicBezTo>
                <a:cubicBezTo>
                  <a:pt x="353" y="261"/>
                  <a:pt x="353" y="261"/>
                  <a:pt x="353" y="261"/>
                </a:cubicBezTo>
                <a:cubicBezTo>
                  <a:pt x="351" y="261"/>
                  <a:pt x="350" y="260"/>
                  <a:pt x="347" y="259"/>
                </a:cubicBezTo>
                <a:cubicBezTo>
                  <a:pt x="347" y="259"/>
                  <a:pt x="347" y="259"/>
                  <a:pt x="347" y="259"/>
                </a:cubicBezTo>
                <a:cubicBezTo>
                  <a:pt x="345" y="258"/>
                  <a:pt x="342" y="256"/>
                  <a:pt x="338" y="254"/>
                </a:cubicBezTo>
                <a:cubicBezTo>
                  <a:pt x="338" y="254"/>
                  <a:pt x="338" y="254"/>
                  <a:pt x="338" y="254"/>
                </a:cubicBezTo>
                <a:cubicBezTo>
                  <a:pt x="331" y="250"/>
                  <a:pt x="320" y="244"/>
                  <a:pt x="308" y="237"/>
                </a:cubicBezTo>
                <a:cubicBezTo>
                  <a:pt x="308" y="237"/>
                  <a:pt x="308" y="237"/>
                  <a:pt x="308" y="237"/>
                </a:cubicBezTo>
                <a:cubicBezTo>
                  <a:pt x="283" y="223"/>
                  <a:pt x="249" y="203"/>
                  <a:pt x="214" y="182"/>
                </a:cubicBezTo>
                <a:cubicBezTo>
                  <a:pt x="214" y="182"/>
                  <a:pt x="214" y="182"/>
                  <a:pt x="214" y="182"/>
                </a:cubicBezTo>
                <a:cubicBezTo>
                  <a:pt x="184" y="164"/>
                  <a:pt x="152" y="145"/>
                  <a:pt x="123" y="128"/>
                </a:cubicBezTo>
                <a:cubicBezTo>
                  <a:pt x="123" y="128"/>
                  <a:pt x="123" y="128"/>
                  <a:pt x="123" y="128"/>
                </a:cubicBezTo>
                <a:cubicBezTo>
                  <a:pt x="355" y="273"/>
                  <a:pt x="355" y="273"/>
                  <a:pt x="355" y="273"/>
                </a:cubicBezTo>
                <a:cubicBezTo>
                  <a:pt x="355" y="273"/>
                  <a:pt x="355" y="273"/>
                  <a:pt x="355" y="273"/>
                </a:cubicBezTo>
                <a:cubicBezTo>
                  <a:pt x="355" y="273"/>
                  <a:pt x="355" y="273"/>
                  <a:pt x="355" y="273"/>
                </a:cubicBezTo>
                <a:cubicBezTo>
                  <a:pt x="355" y="273"/>
                  <a:pt x="355" y="273"/>
                  <a:pt x="355" y="273"/>
                </a:cubicBezTo>
                <a:cubicBezTo>
                  <a:pt x="355" y="273"/>
                  <a:pt x="355" y="273"/>
                  <a:pt x="355" y="273"/>
                </a:cubicBezTo>
                <a:cubicBezTo>
                  <a:pt x="355" y="273"/>
                  <a:pt x="355" y="273"/>
                  <a:pt x="355" y="273"/>
                </a:cubicBezTo>
                <a:cubicBezTo>
                  <a:pt x="355" y="273"/>
                  <a:pt x="355" y="273"/>
                  <a:pt x="355" y="273"/>
                </a:cubicBezTo>
                <a:cubicBezTo>
                  <a:pt x="357" y="274"/>
                  <a:pt x="357" y="274"/>
                  <a:pt x="357" y="274"/>
                </a:cubicBezTo>
                <a:cubicBezTo>
                  <a:pt x="357" y="274"/>
                  <a:pt x="357" y="274"/>
                  <a:pt x="357" y="274"/>
                </a:cubicBezTo>
                <a:cubicBezTo>
                  <a:pt x="358" y="276"/>
                  <a:pt x="357" y="278"/>
                  <a:pt x="356" y="279"/>
                </a:cubicBezTo>
                <a:cubicBezTo>
                  <a:pt x="356" y="279"/>
                  <a:pt x="356" y="279"/>
                  <a:pt x="356" y="279"/>
                </a:cubicBezTo>
                <a:cubicBezTo>
                  <a:pt x="355" y="280"/>
                  <a:pt x="354" y="280"/>
                  <a:pt x="353" y="280"/>
                </a:cubicBezTo>
                <a:cubicBezTo>
                  <a:pt x="353" y="280"/>
                  <a:pt x="353" y="280"/>
                  <a:pt x="353" y="280"/>
                </a:cubicBezTo>
                <a:cubicBezTo>
                  <a:pt x="353" y="280"/>
                  <a:pt x="353" y="280"/>
                  <a:pt x="353" y="280"/>
                </a:cubicBezTo>
                <a:cubicBezTo>
                  <a:pt x="353" y="280"/>
                  <a:pt x="353" y="280"/>
                  <a:pt x="353" y="280"/>
                </a:cubicBezTo>
                <a:cubicBezTo>
                  <a:pt x="353" y="280"/>
                  <a:pt x="353" y="280"/>
                  <a:pt x="352" y="280"/>
                </a:cubicBezTo>
                <a:cubicBezTo>
                  <a:pt x="352" y="280"/>
                  <a:pt x="352" y="280"/>
                  <a:pt x="352" y="280"/>
                </a:cubicBezTo>
                <a:cubicBezTo>
                  <a:pt x="352" y="280"/>
                  <a:pt x="352" y="280"/>
                  <a:pt x="352" y="280"/>
                </a:cubicBezTo>
                <a:cubicBezTo>
                  <a:pt x="352" y="280"/>
                  <a:pt x="352" y="280"/>
                  <a:pt x="352" y="280"/>
                </a:cubicBezTo>
                <a:cubicBezTo>
                  <a:pt x="352" y="280"/>
                  <a:pt x="352" y="280"/>
                  <a:pt x="352" y="280"/>
                </a:cubicBezTo>
                <a:cubicBezTo>
                  <a:pt x="352" y="280"/>
                  <a:pt x="352" y="280"/>
                  <a:pt x="352" y="280"/>
                </a:cubicBezTo>
                <a:cubicBezTo>
                  <a:pt x="352" y="280"/>
                  <a:pt x="352" y="280"/>
                  <a:pt x="352" y="280"/>
                </a:cubicBezTo>
                <a:cubicBezTo>
                  <a:pt x="352" y="280"/>
                  <a:pt x="352" y="280"/>
                  <a:pt x="352" y="280"/>
                </a:cubicBezTo>
                <a:cubicBezTo>
                  <a:pt x="351" y="280"/>
                  <a:pt x="351" y="280"/>
                  <a:pt x="351" y="279"/>
                </a:cubicBezTo>
                <a:cubicBezTo>
                  <a:pt x="351" y="279"/>
                  <a:pt x="351" y="279"/>
                  <a:pt x="351" y="279"/>
                </a:cubicBezTo>
                <a:cubicBezTo>
                  <a:pt x="351" y="279"/>
                  <a:pt x="350" y="279"/>
                  <a:pt x="349" y="279"/>
                </a:cubicBezTo>
                <a:cubicBezTo>
                  <a:pt x="349" y="279"/>
                  <a:pt x="349" y="279"/>
                  <a:pt x="349" y="279"/>
                </a:cubicBezTo>
                <a:cubicBezTo>
                  <a:pt x="348" y="278"/>
                  <a:pt x="346" y="277"/>
                  <a:pt x="343" y="275"/>
                </a:cubicBezTo>
                <a:cubicBezTo>
                  <a:pt x="343" y="275"/>
                  <a:pt x="343" y="275"/>
                  <a:pt x="343" y="275"/>
                </a:cubicBezTo>
                <a:cubicBezTo>
                  <a:pt x="338" y="272"/>
                  <a:pt x="331" y="268"/>
                  <a:pt x="321" y="262"/>
                </a:cubicBezTo>
                <a:cubicBezTo>
                  <a:pt x="321" y="262"/>
                  <a:pt x="321" y="262"/>
                  <a:pt x="321" y="262"/>
                </a:cubicBezTo>
                <a:cubicBezTo>
                  <a:pt x="305" y="253"/>
                  <a:pt x="282" y="240"/>
                  <a:pt x="257" y="225"/>
                </a:cubicBezTo>
                <a:cubicBezTo>
                  <a:pt x="257" y="225"/>
                  <a:pt x="257" y="225"/>
                  <a:pt x="257" y="225"/>
                </a:cubicBezTo>
                <a:cubicBezTo>
                  <a:pt x="289" y="244"/>
                  <a:pt x="317" y="261"/>
                  <a:pt x="335" y="273"/>
                </a:cubicBezTo>
                <a:cubicBezTo>
                  <a:pt x="335" y="273"/>
                  <a:pt x="335" y="273"/>
                  <a:pt x="335" y="273"/>
                </a:cubicBezTo>
                <a:cubicBezTo>
                  <a:pt x="346" y="281"/>
                  <a:pt x="353" y="286"/>
                  <a:pt x="356" y="290"/>
                </a:cubicBezTo>
                <a:cubicBezTo>
                  <a:pt x="356" y="290"/>
                  <a:pt x="356" y="290"/>
                  <a:pt x="356" y="290"/>
                </a:cubicBezTo>
                <a:cubicBezTo>
                  <a:pt x="357" y="291"/>
                  <a:pt x="358" y="292"/>
                  <a:pt x="358" y="294"/>
                </a:cubicBezTo>
                <a:cubicBezTo>
                  <a:pt x="358" y="294"/>
                  <a:pt x="358" y="294"/>
                  <a:pt x="358" y="294"/>
                </a:cubicBezTo>
                <a:cubicBezTo>
                  <a:pt x="358" y="295"/>
                  <a:pt x="358" y="296"/>
                  <a:pt x="357" y="297"/>
                </a:cubicBezTo>
                <a:cubicBezTo>
                  <a:pt x="357" y="297"/>
                  <a:pt x="357" y="297"/>
                  <a:pt x="357" y="297"/>
                </a:cubicBezTo>
                <a:cubicBezTo>
                  <a:pt x="356" y="298"/>
                  <a:pt x="354" y="299"/>
                  <a:pt x="352" y="298"/>
                </a:cubicBezTo>
                <a:cubicBezTo>
                  <a:pt x="352" y="298"/>
                  <a:pt x="352" y="298"/>
                  <a:pt x="352" y="298"/>
                </a:cubicBezTo>
                <a:cubicBezTo>
                  <a:pt x="337" y="289"/>
                  <a:pt x="337" y="289"/>
                  <a:pt x="337" y="289"/>
                </a:cubicBezTo>
                <a:cubicBezTo>
                  <a:pt x="338" y="289"/>
                  <a:pt x="338" y="290"/>
                  <a:pt x="338" y="290"/>
                </a:cubicBezTo>
                <a:cubicBezTo>
                  <a:pt x="338" y="290"/>
                  <a:pt x="338" y="290"/>
                  <a:pt x="338" y="290"/>
                </a:cubicBezTo>
                <a:cubicBezTo>
                  <a:pt x="350" y="297"/>
                  <a:pt x="357" y="303"/>
                  <a:pt x="360" y="307"/>
                </a:cubicBezTo>
                <a:cubicBezTo>
                  <a:pt x="360" y="307"/>
                  <a:pt x="360" y="307"/>
                  <a:pt x="360" y="307"/>
                </a:cubicBezTo>
                <a:cubicBezTo>
                  <a:pt x="361" y="308"/>
                  <a:pt x="362" y="309"/>
                  <a:pt x="362" y="311"/>
                </a:cubicBezTo>
                <a:cubicBezTo>
                  <a:pt x="362" y="311"/>
                  <a:pt x="362" y="311"/>
                  <a:pt x="362" y="311"/>
                </a:cubicBezTo>
                <a:cubicBezTo>
                  <a:pt x="362" y="312"/>
                  <a:pt x="362" y="312"/>
                  <a:pt x="362" y="313"/>
                </a:cubicBezTo>
                <a:cubicBezTo>
                  <a:pt x="362" y="313"/>
                  <a:pt x="362" y="313"/>
                  <a:pt x="362" y="313"/>
                </a:cubicBezTo>
                <a:cubicBezTo>
                  <a:pt x="361" y="314"/>
                  <a:pt x="360" y="315"/>
                  <a:pt x="359" y="315"/>
                </a:cubicBezTo>
                <a:cubicBezTo>
                  <a:pt x="359" y="315"/>
                  <a:pt x="359" y="315"/>
                  <a:pt x="359" y="315"/>
                </a:cubicBezTo>
                <a:cubicBezTo>
                  <a:pt x="358" y="315"/>
                  <a:pt x="357" y="315"/>
                  <a:pt x="356" y="315"/>
                </a:cubicBezTo>
                <a:cubicBezTo>
                  <a:pt x="356" y="315"/>
                  <a:pt x="356" y="315"/>
                  <a:pt x="356" y="315"/>
                </a:cubicBezTo>
                <a:cubicBezTo>
                  <a:pt x="356" y="314"/>
                  <a:pt x="338" y="304"/>
                  <a:pt x="310" y="287"/>
                </a:cubicBezTo>
                <a:cubicBezTo>
                  <a:pt x="310" y="287"/>
                  <a:pt x="310" y="287"/>
                  <a:pt x="310" y="287"/>
                </a:cubicBezTo>
                <a:cubicBezTo>
                  <a:pt x="283" y="270"/>
                  <a:pt x="245" y="247"/>
                  <a:pt x="206" y="224"/>
                </a:cubicBezTo>
                <a:cubicBezTo>
                  <a:pt x="206" y="224"/>
                  <a:pt x="206" y="224"/>
                  <a:pt x="206" y="224"/>
                </a:cubicBezTo>
                <a:cubicBezTo>
                  <a:pt x="146" y="188"/>
                  <a:pt x="82" y="151"/>
                  <a:pt x="43" y="131"/>
                </a:cubicBezTo>
                <a:cubicBezTo>
                  <a:pt x="43" y="131"/>
                  <a:pt x="43" y="131"/>
                  <a:pt x="43" y="131"/>
                </a:cubicBezTo>
                <a:cubicBezTo>
                  <a:pt x="43" y="131"/>
                  <a:pt x="43" y="131"/>
                  <a:pt x="43" y="131"/>
                </a:cubicBezTo>
                <a:cubicBezTo>
                  <a:pt x="43" y="131"/>
                  <a:pt x="43" y="131"/>
                  <a:pt x="43" y="131"/>
                </a:cubicBezTo>
                <a:cubicBezTo>
                  <a:pt x="63" y="143"/>
                  <a:pt x="91" y="161"/>
                  <a:pt x="121" y="180"/>
                </a:cubicBezTo>
                <a:cubicBezTo>
                  <a:pt x="121" y="180"/>
                  <a:pt x="121" y="180"/>
                  <a:pt x="121" y="180"/>
                </a:cubicBezTo>
                <a:cubicBezTo>
                  <a:pt x="183" y="218"/>
                  <a:pt x="256" y="263"/>
                  <a:pt x="305" y="293"/>
                </a:cubicBezTo>
                <a:cubicBezTo>
                  <a:pt x="305" y="293"/>
                  <a:pt x="305" y="293"/>
                  <a:pt x="305" y="293"/>
                </a:cubicBezTo>
                <a:cubicBezTo>
                  <a:pt x="336" y="312"/>
                  <a:pt x="357" y="324"/>
                  <a:pt x="359" y="326"/>
                </a:cubicBezTo>
                <a:cubicBezTo>
                  <a:pt x="359" y="326"/>
                  <a:pt x="359" y="326"/>
                  <a:pt x="359" y="326"/>
                </a:cubicBezTo>
                <a:cubicBezTo>
                  <a:pt x="360" y="326"/>
                  <a:pt x="360" y="327"/>
                  <a:pt x="360" y="327"/>
                </a:cubicBezTo>
                <a:cubicBezTo>
                  <a:pt x="360" y="327"/>
                  <a:pt x="360" y="327"/>
                  <a:pt x="360" y="327"/>
                </a:cubicBezTo>
                <a:cubicBezTo>
                  <a:pt x="362" y="328"/>
                  <a:pt x="362" y="330"/>
                  <a:pt x="360" y="332"/>
                </a:cubicBezTo>
                <a:cubicBezTo>
                  <a:pt x="360" y="332"/>
                  <a:pt x="360" y="332"/>
                  <a:pt x="360" y="332"/>
                </a:cubicBezTo>
                <a:cubicBezTo>
                  <a:pt x="360" y="333"/>
                  <a:pt x="358" y="333"/>
                  <a:pt x="357" y="333"/>
                </a:cubicBezTo>
                <a:cubicBezTo>
                  <a:pt x="357" y="333"/>
                  <a:pt x="357" y="333"/>
                  <a:pt x="357" y="333"/>
                </a:cubicBezTo>
                <a:cubicBezTo>
                  <a:pt x="356" y="333"/>
                  <a:pt x="356" y="333"/>
                  <a:pt x="356" y="333"/>
                </a:cubicBezTo>
                <a:cubicBezTo>
                  <a:pt x="356" y="333"/>
                  <a:pt x="356" y="333"/>
                  <a:pt x="356" y="333"/>
                </a:cubicBezTo>
                <a:cubicBezTo>
                  <a:pt x="356" y="333"/>
                  <a:pt x="356" y="333"/>
                  <a:pt x="356" y="333"/>
                </a:cubicBezTo>
                <a:cubicBezTo>
                  <a:pt x="356" y="333"/>
                  <a:pt x="356" y="333"/>
                  <a:pt x="356" y="333"/>
                </a:cubicBezTo>
                <a:cubicBezTo>
                  <a:pt x="356" y="333"/>
                  <a:pt x="356" y="333"/>
                  <a:pt x="355" y="333"/>
                </a:cubicBezTo>
                <a:cubicBezTo>
                  <a:pt x="355" y="333"/>
                  <a:pt x="355" y="333"/>
                  <a:pt x="355" y="333"/>
                </a:cubicBezTo>
                <a:cubicBezTo>
                  <a:pt x="355" y="333"/>
                  <a:pt x="355" y="333"/>
                  <a:pt x="355" y="333"/>
                </a:cubicBezTo>
                <a:cubicBezTo>
                  <a:pt x="355" y="333"/>
                  <a:pt x="355" y="333"/>
                  <a:pt x="355" y="333"/>
                </a:cubicBezTo>
                <a:cubicBezTo>
                  <a:pt x="355" y="332"/>
                  <a:pt x="355" y="332"/>
                  <a:pt x="355" y="332"/>
                </a:cubicBezTo>
                <a:cubicBezTo>
                  <a:pt x="355" y="332"/>
                  <a:pt x="355" y="332"/>
                  <a:pt x="355" y="332"/>
                </a:cubicBezTo>
                <a:cubicBezTo>
                  <a:pt x="354" y="332"/>
                  <a:pt x="353" y="331"/>
                  <a:pt x="352" y="330"/>
                </a:cubicBezTo>
                <a:cubicBezTo>
                  <a:pt x="352" y="330"/>
                  <a:pt x="352" y="330"/>
                  <a:pt x="352" y="330"/>
                </a:cubicBezTo>
                <a:cubicBezTo>
                  <a:pt x="349" y="329"/>
                  <a:pt x="345" y="327"/>
                  <a:pt x="340" y="324"/>
                </a:cubicBezTo>
                <a:cubicBezTo>
                  <a:pt x="340" y="324"/>
                  <a:pt x="340" y="324"/>
                  <a:pt x="340" y="324"/>
                </a:cubicBezTo>
                <a:cubicBezTo>
                  <a:pt x="330" y="318"/>
                  <a:pt x="317" y="311"/>
                  <a:pt x="300" y="301"/>
                </a:cubicBezTo>
                <a:cubicBezTo>
                  <a:pt x="300" y="301"/>
                  <a:pt x="300" y="301"/>
                  <a:pt x="300" y="301"/>
                </a:cubicBezTo>
                <a:cubicBezTo>
                  <a:pt x="267" y="282"/>
                  <a:pt x="223" y="257"/>
                  <a:pt x="179" y="232"/>
                </a:cubicBezTo>
                <a:cubicBezTo>
                  <a:pt x="179" y="232"/>
                  <a:pt x="179" y="232"/>
                  <a:pt x="179" y="232"/>
                </a:cubicBezTo>
                <a:cubicBezTo>
                  <a:pt x="166" y="224"/>
                  <a:pt x="153" y="217"/>
                  <a:pt x="140" y="210"/>
                </a:cubicBezTo>
                <a:cubicBezTo>
                  <a:pt x="140" y="210"/>
                  <a:pt x="140" y="210"/>
                  <a:pt x="140" y="210"/>
                </a:cubicBezTo>
                <a:cubicBezTo>
                  <a:pt x="198" y="245"/>
                  <a:pt x="261" y="285"/>
                  <a:pt x="306" y="312"/>
                </a:cubicBezTo>
                <a:cubicBezTo>
                  <a:pt x="306" y="312"/>
                  <a:pt x="306" y="312"/>
                  <a:pt x="306" y="312"/>
                </a:cubicBezTo>
                <a:cubicBezTo>
                  <a:pt x="339" y="332"/>
                  <a:pt x="361" y="346"/>
                  <a:pt x="361" y="346"/>
                </a:cubicBezTo>
                <a:cubicBezTo>
                  <a:pt x="361" y="346"/>
                  <a:pt x="361" y="346"/>
                  <a:pt x="361" y="346"/>
                </a:cubicBezTo>
                <a:cubicBezTo>
                  <a:pt x="363" y="347"/>
                  <a:pt x="363" y="349"/>
                  <a:pt x="362" y="351"/>
                </a:cubicBezTo>
                <a:cubicBezTo>
                  <a:pt x="362" y="351"/>
                  <a:pt x="362" y="351"/>
                  <a:pt x="362" y="351"/>
                </a:cubicBezTo>
                <a:cubicBezTo>
                  <a:pt x="361" y="353"/>
                  <a:pt x="359" y="353"/>
                  <a:pt x="357" y="352"/>
                </a:cubicBezTo>
                <a:cubicBezTo>
                  <a:pt x="357" y="352"/>
                  <a:pt x="357" y="352"/>
                  <a:pt x="357" y="352"/>
                </a:cubicBezTo>
                <a:cubicBezTo>
                  <a:pt x="79" y="190"/>
                  <a:pt x="79" y="190"/>
                  <a:pt x="79" y="190"/>
                </a:cubicBezTo>
                <a:cubicBezTo>
                  <a:pt x="90" y="197"/>
                  <a:pt x="101" y="204"/>
                  <a:pt x="114" y="212"/>
                </a:cubicBezTo>
                <a:cubicBezTo>
                  <a:pt x="114" y="212"/>
                  <a:pt x="114" y="212"/>
                  <a:pt x="114" y="212"/>
                </a:cubicBezTo>
                <a:cubicBezTo>
                  <a:pt x="146" y="232"/>
                  <a:pt x="182" y="254"/>
                  <a:pt x="216" y="274"/>
                </a:cubicBezTo>
                <a:cubicBezTo>
                  <a:pt x="216" y="274"/>
                  <a:pt x="216" y="274"/>
                  <a:pt x="216" y="274"/>
                </a:cubicBezTo>
                <a:cubicBezTo>
                  <a:pt x="282" y="313"/>
                  <a:pt x="339" y="347"/>
                  <a:pt x="339" y="347"/>
                </a:cubicBezTo>
                <a:cubicBezTo>
                  <a:pt x="339" y="347"/>
                  <a:pt x="339" y="347"/>
                  <a:pt x="339" y="347"/>
                </a:cubicBezTo>
                <a:cubicBezTo>
                  <a:pt x="340" y="347"/>
                  <a:pt x="340" y="348"/>
                  <a:pt x="341" y="349"/>
                </a:cubicBezTo>
                <a:cubicBezTo>
                  <a:pt x="341" y="349"/>
                  <a:pt x="341" y="349"/>
                  <a:pt x="341" y="349"/>
                </a:cubicBezTo>
                <a:cubicBezTo>
                  <a:pt x="341" y="349"/>
                  <a:pt x="341" y="349"/>
                  <a:pt x="341" y="349"/>
                </a:cubicBezTo>
                <a:cubicBezTo>
                  <a:pt x="341" y="349"/>
                  <a:pt x="341" y="349"/>
                  <a:pt x="341" y="349"/>
                </a:cubicBezTo>
                <a:cubicBezTo>
                  <a:pt x="341" y="349"/>
                  <a:pt x="341" y="349"/>
                  <a:pt x="341" y="349"/>
                </a:cubicBezTo>
                <a:cubicBezTo>
                  <a:pt x="341" y="349"/>
                  <a:pt x="341" y="349"/>
                  <a:pt x="341" y="349"/>
                </a:cubicBezTo>
                <a:cubicBezTo>
                  <a:pt x="341" y="349"/>
                  <a:pt x="341" y="349"/>
                  <a:pt x="341" y="349"/>
                </a:cubicBezTo>
                <a:cubicBezTo>
                  <a:pt x="341" y="349"/>
                  <a:pt x="341" y="349"/>
                  <a:pt x="341" y="349"/>
                </a:cubicBezTo>
                <a:cubicBezTo>
                  <a:pt x="341" y="349"/>
                  <a:pt x="341" y="349"/>
                  <a:pt x="341" y="349"/>
                </a:cubicBezTo>
                <a:cubicBezTo>
                  <a:pt x="341" y="349"/>
                  <a:pt x="341" y="349"/>
                  <a:pt x="341" y="349"/>
                </a:cubicBezTo>
                <a:cubicBezTo>
                  <a:pt x="341" y="349"/>
                  <a:pt x="341" y="349"/>
                  <a:pt x="341" y="349"/>
                </a:cubicBezTo>
                <a:cubicBezTo>
                  <a:pt x="341" y="349"/>
                  <a:pt x="341" y="349"/>
                  <a:pt x="341" y="349"/>
                </a:cubicBezTo>
                <a:cubicBezTo>
                  <a:pt x="341" y="349"/>
                  <a:pt x="341" y="349"/>
                  <a:pt x="341" y="350"/>
                </a:cubicBezTo>
                <a:cubicBezTo>
                  <a:pt x="341" y="350"/>
                  <a:pt x="341" y="350"/>
                  <a:pt x="341" y="350"/>
                </a:cubicBezTo>
                <a:cubicBezTo>
                  <a:pt x="341" y="350"/>
                  <a:pt x="341" y="351"/>
                  <a:pt x="341" y="352"/>
                </a:cubicBezTo>
                <a:cubicBezTo>
                  <a:pt x="341" y="352"/>
                  <a:pt x="341" y="352"/>
                  <a:pt x="341" y="352"/>
                </a:cubicBezTo>
                <a:cubicBezTo>
                  <a:pt x="341" y="352"/>
                  <a:pt x="341" y="352"/>
                  <a:pt x="341" y="352"/>
                </a:cubicBezTo>
                <a:cubicBezTo>
                  <a:pt x="341" y="352"/>
                  <a:pt x="341" y="352"/>
                  <a:pt x="341" y="352"/>
                </a:cubicBezTo>
                <a:cubicBezTo>
                  <a:pt x="341" y="352"/>
                  <a:pt x="341" y="352"/>
                  <a:pt x="341" y="352"/>
                </a:cubicBezTo>
                <a:cubicBezTo>
                  <a:pt x="341" y="352"/>
                  <a:pt x="341" y="352"/>
                  <a:pt x="341" y="352"/>
                </a:cubicBezTo>
                <a:cubicBezTo>
                  <a:pt x="341" y="352"/>
                  <a:pt x="341" y="352"/>
                  <a:pt x="341" y="352"/>
                </a:cubicBezTo>
                <a:cubicBezTo>
                  <a:pt x="341" y="352"/>
                  <a:pt x="341" y="352"/>
                  <a:pt x="341" y="352"/>
                </a:cubicBezTo>
                <a:cubicBezTo>
                  <a:pt x="341" y="352"/>
                  <a:pt x="341" y="352"/>
                  <a:pt x="340" y="352"/>
                </a:cubicBezTo>
                <a:cubicBezTo>
                  <a:pt x="340" y="352"/>
                  <a:pt x="340" y="352"/>
                  <a:pt x="340" y="352"/>
                </a:cubicBezTo>
                <a:cubicBezTo>
                  <a:pt x="340" y="352"/>
                  <a:pt x="340" y="352"/>
                  <a:pt x="340" y="352"/>
                </a:cubicBezTo>
                <a:cubicBezTo>
                  <a:pt x="340" y="352"/>
                  <a:pt x="340" y="352"/>
                  <a:pt x="340" y="352"/>
                </a:cubicBezTo>
                <a:cubicBezTo>
                  <a:pt x="340" y="352"/>
                  <a:pt x="340" y="352"/>
                  <a:pt x="340" y="352"/>
                </a:cubicBezTo>
                <a:cubicBezTo>
                  <a:pt x="340" y="352"/>
                  <a:pt x="340" y="352"/>
                  <a:pt x="340" y="352"/>
                </a:cubicBezTo>
                <a:cubicBezTo>
                  <a:pt x="340" y="352"/>
                  <a:pt x="340" y="352"/>
                  <a:pt x="340" y="352"/>
                </a:cubicBezTo>
                <a:cubicBezTo>
                  <a:pt x="340" y="352"/>
                  <a:pt x="340" y="352"/>
                  <a:pt x="340" y="352"/>
                </a:cubicBezTo>
                <a:cubicBezTo>
                  <a:pt x="340" y="352"/>
                  <a:pt x="340" y="352"/>
                  <a:pt x="340" y="352"/>
                </a:cubicBezTo>
                <a:cubicBezTo>
                  <a:pt x="340" y="352"/>
                  <a:pt x="340" y="352"/>
                  <a:pt x="340" y="352"/>
                </a:cubicBezTo>
                <a:cubicBezTo>
                  <a:pt x="340" y="352"/>
                  <a:pt x="340" y="352"/>
                  <a:pt x="340" y="352"/>
                </a:cubicBezTo>
                <a:cubicBezTo>
                  <a:pt x="340" y="352"/>
                  <a:pt x="340" y="352"/>
                  <a:pt x="340" y="352"/>
                </a:cubicBezTo>
                <a:cubicBezTo>
                  <a:pt x="340" y="352"/>
                  <a:pt x="340" y="352"/>
                  <a:pt x="340" y="352"/>
                </a:cubicBezTo>
                <a:cubicBezTo>
                  <a:pt x="340" y="352"/>
                  <a:pt x="340" y="352"/>
                  <a:pt x="340" y="352"/>
                </a:cubicBezTo>
                <a:cubicBezTo>
                  <a:pt x="340" y="353"/>
                  <a:pt x="339" y="353"/>
                  <a:pt x="338" y="354"/>
                </a:cubicBezTo>
                <a:cubicBezTo>
                  <a:pt x="338" y="354"/>
                  <a:pt x="338" y="354"/>
                  <a:pt x="338" y="354"/>
                </a:cubicBezTo>
                <a:cubicBezTo>
                  <a:pt x="338" y="354"/>
                  <a:pt x="338" y="354"/>
                  <a:pt x="338" y="354"/>
                </a:cubicBezTo>
                <a:cubicBezTo>
                  <a:pt x="338" y="354"/>
                  <a:pt x="338" y="354"/>
                  <a:pt x="338" y="354"/>
                </a:cubicBezTo>
                <a:cubicBezTo>
                  <a:pt x="338" y="354"/>
                  <a:pt x="338" y="354"/>
                  <a:pt x="338" y="354"/>
                </a:cubicBezTo>
                <a:cubicBezTo>
                  <a:pt x="338" y="354"/>
                  <a:pt x="338" y="354"/>
                  <a:pt x="338" y="354"/>
                </a:cubicBezTo>
                <a:cubicBezTo>
                  <a:pt x="337" y="354"/>
                  <a:pt x="336" y="354"/>
                  <a:pt x="335" y="353"/>
                </a:cubicBezTo>
                <a:cubicBezTo>
                  <a:pt x="335" y="353"/>
                  <a:pt x="335" y="353"/>
                  <a:pt x="335" y="353"/>
                </a:cubicBezTo>
                <a:cubicBezTo>
                  <a:pt x="335" y="353"/>
                  <a:pt x="321" y="345"/>
                  <a:pt x="299" y="332"/>
                </a:cubicBezTo>
                <a:cubicBezTo>
                  <a:pt x="299" y="332"/>
                  <a:pt x="299" y="332"/>
                  <a:pt x="299" y="332"/>
                </a:cubicBezTo>
                <a:cubicBezTo>
                  <a:pt x="299" y="332"/>
                  <a:pt x="300" y="332"/>
                  <a:pt x="300" y="333"/>
                </a:cubicBezTo>
                <a:cubicBezTo>
                  <a:pt x="300" y="333"/>
                  <a:pt x="300" y="333"/>
                  <a:pt x="300" y="333"/>
                </a:cubicBezTo>
                <a:cubicBezTo>
                  <a:pt x="310" y="339"/>
                  <a:pt x="316" y="344"/>
                  <a:pt x="319" y="347"/>
                </a:cubicBezTo>
                <a:cubicBezTo>
                  <a:pt x="319" y="347"/>
                  <a:pt x="319" y="347"/>
                  <a:pt x="319" y="347"/>
                </a:cubicBezTo>
                <a:cubicBezTo>
                  <a:pt x="320" y="348"/>
                  <a:pt x="321" y="348"/>
                  <a:pt x="321" y="351"/>
                </a:cubicBezTo>
                <a:cubicBezTo>
                  <a:pt x="321" y="351"/>
                  <a:pt x="321" y="351"/>
                  <a:pt x="321" y="351"/>
                </a:cubicBezTo>
                <a:cubicBezTo>
                  <a:pt x="321" y="351"/>
                  <a:pt x="321" y="352"/>
                  <a:pt x="320" y="353"/>
                </a:cubicBezTo>
                <a:cubicBezTo>
                  <a:pt x="320" y="353"/>
                  <a:pt x="320" y="353"/>
                  <a:pt x="320" y="353"/>
                </a:cubicBezTo>
                <a:cubicBezTo>
                  <a:pt x="320" y="353"/>
                  <a:pt x="320" y="353"/>
                  <a:pt x="320" y="353"/>
                </a:cubicBezTo>
                <a:cubicBezTo>
                  <a:pt x="319" y="355"/>
                  <a:pt x="317" y="355"/>
                  <a:pt x="316" y="355"/>
                </a:cubicBezTo>
                <a:cubicBezTo>
                  <a:pt x="316" y="355"/>
                  <a:pt x="316" y="355"/>
                  <a:pt x="316" y="355"/>
                </a:cubicBezTo>
                <a:cubicBezTo>
                  <a:pt x="312" y="355"/>
                  <a:pt x="308" y="352"/>
                  <a:pt x="301" y="349"/>
                </a:cubicBezTo>
                <a:close/>
                <a:moveTo>
                  <a:pt x="359" y="333"/>
                </a:moveTo>
                <a:cubicBezTo>
                  <a:pt x="359" y="333"/>
                  <a:pt x="359" y="333"/>
                  <a:pt x="359" y="333"/>
                </a:cubicBezTo>
                <a:cubicBezTo>
                  <a:pt x="359" y="333"/>
                  <a:pt x="359" y="333"/>
                  <a:pt x="359" y="333"/>
                </a:cubicBezTo>
                <a:cubicBezTo>
                  <a:pt x="359" y="333"/>
                  <a:pt x="359" y="333"/>
                  <a:pt x="359" y="333"/>
                </a:cubicBezTo>
                <a:close/>
                <a:moveTo>
                  <a:pt x="356" y="218"/>
                </a:moveTo>
                <a:cubicBezTo>
                  <a:pt x="356" y="218"/>
                  <a:pt x="356" y="218"/>
                  <a:pt x="356" y="218"/>
                </a:cubicBezTo>
                <a:cubicBezTo>
                  <a:pt x="356" y="218"/>
                  <a:pt x="356" y="218"/>
                  <a:pt x="356" y="218"/>
                </a:cubicBezTo>
                <a:cubicBezTo>
                  <a:pt x="356" y="218"/>
                  <a:pt x="355" y="218"/>
                  <a:pt x="355" y="218"/>
                </a:cubicBezTo>
                <a:cubicBezTo>
                  <a:pt x="355" y="218"/>
                  <a:pt x="355" y="218"/>
                  <a:pt x="355" y="218"/>
                </a:cubicBezTo>
                <a:cubicBezTo>
                  <a:pt x="355" y="218"/>
                  <a:pt x="355" y="218"/>
                  <a:pt x="355" y="218"/>
                </a:cubicBezTo>
                <a:cubicBezTo>
                  <a:pt x="356" y="218"/>
                  <a:pt x="356" y="218"/>
                  <a:pt x="356" y="218"/>
                </a:cubicBezTo>
                <a:close/>
                <a:moveTo>
                  <a:pt x="355" y="178"/>
                </a:moveTo>
                <a:cubicBezTo>
                  <a:pt x="355" y="178"/>
                  <a:pt x="355" y="178"/>
                  <a:pt x="355" y="178"/>
                </a:cubicBezTo>
                <a:cubicBezTo>
                  <a:pt x="355" y="178"/>
                  <a:pt x="355" y="178"/>
                  <a:pt x="355" y="178"/>
                </a:cubicBezTo>
                <a:cubicBezTo>
                  <a:pt x="355" y="178"/>
                  <a:pt x="355" y="178"/>
                  <a:pt x="355" y="178"/>
                </a:cubicBezTo>
                <a:close/>
                <a:moveTo>
                  <a:pt x="361" y="155"/>
                </a:moveTo>
                <a:cubicBezTo>
                  <a:pt x="361" y="155"/>
                  <a:pt x="361" y="155"/>
                  <a:pt x="361" y="155"/>
                </a:cubicBezTo>
                <a:cubicBezTo>
                  <a:pt x="361" y="155"/>
                  <a:pt x="361" y="155"/>
                  <a:pt x="361" y="155"/>
                </a:cubicBezTo>
                <a:cubicBezTo>
                  <a:pt x="361" y="155"/>
                  <a:pt x="361" y="155"/>
                  <a:pt x="361" y="155"/>
                </a:cubicBezTo>
                <a:close/>
                <a:moveTo>
                  <a:pt x="169" y="6"/>
                </a:moveTo>
                <a:cubicBezTo>
                  <a:pt x="169" y="6"/>
                  <a:pt x="169" y="6"/>
                  <a:pt x="169" y="7"/>
                </a:cubicBezTo>
                <a:cubicBezTo>
                  <a:pt x="169" y="7"/>
                  <a:pt x="169" y="7"/>
                  <a:pt x="169" y="7"/>
                </a:cubicBezTo>
                <a:cubicBezTo>
                  <a:pt x="169" y="7"/>
                  <a:pt x="169" y="7"/>
                  <a:pt x="169" y="7"/>
                </a:cubicBezTo>
                <a:cubicBezTo>
                  <a:pt x="169" y="7"/>
                  <a:pt x="169" y="7"/>
                  <a:pt x="169" y="7"/>
                </a:cubicBezTo>
                <a:cubicBezTo>
                  <a:pt x="169" y="7"/>
                  <a:pt x="169" y="7"/>
                  <a:pt x="169" y="6"/>
                </a:cubicBezTo>
                <a:close/>
                <a:moveTo>
                  <a:pt x="69" y="6"/>
                </a:moveTo>
                <a:cubicBezTo>
                  <a:pt x="69" y="6"/>
                  <a:pt x="69" y="6"/>
                  <a:pt x="69" y="6"/>
                </a:cubicBezTo>
                <a:cubicBezTo>
                  <a:pt x="69" y="6"/>
                  <a:pt x="69" y="6"/>
                  <a:pt x="69" y="6"/>
                </a:cubicBezTo>
                <a:cubicBezTo>
                  <a:pt x="69" y="6"/>
                  <a:pt x="69" y="6"/>
                  <a:pt x="69" y="6"/>
                </a:cubicBezTo>
                <a:cubicBezTo>
                  <a:pt x="69" y="6"/>
                  <a:pt x="69" y="6"/>
                  <a:pt x="69" y="6"/>
                </a:cubicBezTo>
                <a:cubicBezTo>
                  <a:pt x="69" y="6"/>
                  <a:pt x="69" y="6"/>
                  <a:pt x="69" y="6"/>
                </a:cubicBezTo>
                <a:close/>
              </a:path>
            </a:pathLst>
          </a:custGeom>
          <a:solidFill>
            <a:srgbClr val="F6A94B"/>
          </a:solidFill>
          <a:ln>
            <a:noFill/>
          </a:ln>
        </p:spPr>
        <p:txBody>
          <a:bodyPr vert="horz" wrap="square" lIns="68580" tIns="34290" rIns="68580" bIns="34290" numCol="1" anchor="t" anchorCtr="0" compatLnSpc="1"/>
          <a:lstStyle/>
          <a:p>
            <a:endParaRPr lang="zh-CN" altLang="en-US" sz="1350"/>
          </a:p>
        </p:txBody>
      </p:sp>
      <p:sp>
        <p:nvSpPr>
          <p:cNvPr id="11" name="Freeform 14"/>
          <p:cNvSpPr/>
          <p:nvPr/>
        </p:nvSpPr>
        <p:spPr bwMode="auto">
          <a:xfrm>
            <a:off x="2995091" y="2582917"/>
            <a:ext cx="298450" cy="344488"/>
          </a:xfrm>
          <a:custGeom>
            <a:avLst/>
            <a:gdLst>
              <a:gd name="T0" fmla="*/ 0 w 336"/>
              <a:gd name="T1" fmla="*/ 194 h 388"/>
              <a:gd name="T2" fmla="*/ 168 w 336"/>
              <a:gd name="T3" fmla="*/ 97 h 388"/>
              <a:gd name="T4" fmla="*/ 336 w 336"/>
              <a:gd name="T5" fmla="*/ 0 h 388"/>
              <a:gd name="T6" fmla="*/ 336 w 336"/>
              <a:gd name="T7" fmla="*/ 194 h 388"/>
              <a:gd name="T8" fmla="*/ 336 w 336"/>
              <a:gd name="T9" fmla="*/ 388 h 388"/>
              <a:gd name="T10" fmla="*/ 168 w 336"/>
              <a:gd name="T11" fmla="*/ 291 h 388"/>
              <a:gd name="T12" fmla="*/ 0 w 336"/>
              <a:gd name="T13" fmla="*/ 194 h 388"/>
            </a:gdLst>
            <a:ahLst/>
            <a:cxnLst>
              <a:cxn ang="0">
                <a:pos x="T0" y="T1"/>
              </a:cxn>
              <a:cxn ang="0">
                <a:pos x="T2" y="T3"/>
              </a:cxn>
              <a:cxn ang="0">
                <a:pos x="T4" y="T5"/>
              </a:cxn>
              <a:cxn ang="0">
                <a:pos x="T6" y="T7"/>
              </a:cxn>
              <a:cxn ang="0">
                <a:pos x="T8" y="T9"/>
              </a:cxn>
              <a:cxn ang="0">
                <a:pos x="T10" y="T11"/>
              </a:cxn>
              <a:cxn ang="0">
                <a:pos x="T12" y="T13"/>
              </a:cxn>
            </a:cxnLst>
            <a:rect l="0" t="0" r="r" b="b"/>
            <a:pathLst>
              <a:path w="336" h="388">
                <a:moveTo>
                  <a:pt x="0" y="194"/>
                </a:moveTo>
                <a:lnTo>
                  <a:pt x="168" y="97"/>
                </a:lnTo>
                <a:lnTo>
                  <a:pt x="336" y="0"/>
                </a:lnTo>
                <a:lnTo>
                  <a:pt x="336" y="194"/>
                </a:lnTo>
                <a:lnTo>
                  <a:pt x="336" y="388"/>
                </a:lnTo>
                <a:lnTo>
                  <a:pt x="168" y="291"/>
                </a:lnTo>
                <a:lnTo>
                  <a:pt x="0" y="194"/>
                </a:lnTo>
                <a:close/>
              </a:path>
            </a:pathLst>
          </a:custGeom>
          <a:blipFill>
            <a:blip r:embed="rId4" cstate="screen"/>
            <a:stretch>
              <a:fillRect/>
            </a:stretch>
          </a:blip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2" name="Freeform 15"/>
          <p:cNvSpPr/>
          <p:nvPr/>
        </p:nvSpPr>
        <p:spPr bwMode="auto">
          <a:xfrm>
            <a:off x="3204641" y="3244905"/>
            <a:ext cx="344488" cy="298450"/>
          </a:xfrm>
          <a:custGeom>
            <a:avLst/>
            <a:gdLst>
              <a:gd name="T0" fmla="*/ 0 w 388"/>
              <a:gd name="T1" fmla="*/ 336 h 336"/>
              <a:gd name="T2" fmla="*/ 97 w 388"/>
              <a:gd name="T3" fmla="*/ 168 h 336"/>
              <a:gd name="T4" fmla="*/ 194 w 388"/>
              <a:gd name="T5" fmla="*/ 0 h 336"/>
              <a:gd name="T6" fmla="*/ 291 w 388"/>
              <a:gd name="T7" fmla="*/ 168 h 336"/>
              <a:gd name="T8" fmla="*/ 388 w 388"/>
              <a:gd name="T9" fmla="*/ 336 h 336"/>
              <a:gd name="T10" fmla="*/ 194 w 388"/>
              <a:gd name="T11" fmla="*/ 336 h 336"/>
              <a:gd name="T12" fmla="*/ 0 w 388"/>
              <a:gd name="T13" fmla="*/ 336 h 336"/>
            </a:gdLst>
            <a:ahLst/>
            <a:cxnLst>
              <a:cxn ang="0">
                <a:pos x="T0" y="T1"/>
              </a:cxn>
              <a:cxn ang="0">
                <a:pos x="T2" y="T3"/>
              </a:cxn>
              <a:cxn ang="0">
                <a:pos x="T4" y="T5"/>
              </a:cxn>
              <a:cxn ang="0">
                <a:pos x="T6" y="T7"/>
              </a:cxn>
              <a:cxn ang="0">
                <a:pos x="T8" y="T9"/>
              </a:cxn>
              <a:cxn ang="0">
                <a:pos x="T10" y="T11"/>
              </a:cxn>
              <a:cxn ang="0">
                <a:pos x="T12" y="T13"/>
              </a:cxn>
            </a:cxnLst>
            <a:rect l="0" t="0" r="r" b="b"/>
            <a:pathLst>
              <a:path w="388" h="336">
                <a:moveTo>
                  <a:pt x="0" y="336"/>
                </a:moveTo>
                <a:lnTo>
                  <a:pt x="97" y="168"/>
                </a:lnTo>
                <a:lnTo>
                  <a:pt x="194" y="0"/>
                </a:lnTo>
                <a:lnTo>
                  <a:pt x="291" y="168"/>
                </a:lnTo>
                <a:lnTo>
                  <a:pt x="388" y="336"/>
                </a:lnTo>
                <a:lnTo>
                  <a:pt x="194" y="336"/>
                </a:lnTo>
                <a:lnTo>
                  <a:pt x="0" y="336"/>
                </a:lnTo>
                <a:close/>
              </a:path>
            </a:pathLst>
          </a:custGeom>
          <a:blipFill>
            <a:blip r:embed="rId5" cstate="screen"/>
            <a:stretch>
              <a:fillRect/>
            </a:stretch>
          </a:blip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3" name="Freeform 16"/>
          <p:cNvSpPr/>
          <p:nvPr/>
        </p:nvSpPr>
        <p:spPr bwMode="auto">
          <a:xfrm>
            <a:off x="3690416" y="3725917"/>
            <a:ext cx="298450" cy="344488"/>
          </a:xfrm>
          <a:custGeom>
            <a:avLst/>
            <a:gdLst>
              <a:gd name="T0" fmla="*/ 0 w 336"/>
              <a:gd name="T1" fmla="*/ 388 h 388"/>
              <a:gd name="T2" fmla="*/ 0 w 336"/>
              <a:gd name="T3" fmla="*/ 194 h 388"/>
              <a:gd name="T4" fmla="*/ 0 w 336"/>
              <a:gd name="T5" fmla="*/ 0 h 388"/>
              <a:gd name="T6" fmla="*/ 168 w 336"/>
              <a:gd name="T7" fmla="*/ 97 h 388"/>
              <a:gd name="T8" fmla="*/ 336 w 336"/>
              <a:gd name="T9" fmla="*/ 194 h 388"/>
              <a:gd name="T10" fmla="*/ 168 w 336"/>
              <a:gd name="T11" fmla="*/ 291 h 388"/>
              <a:gd name="T12" fmla="*/ 0 w 336"/>
              <a:gd name="T13" fmla="*/ 388 h 388"/>
            </a:gdLst>
            <a:ahLst/>
            <a:cxnLst>
              <a:cxn ang="0">
                <a:pos x="T0" y="T1"/>
              </a:cxn>
              <a:cxn ang="0">
                <a:pos x="T2" y="T3"/>
              </a:cxn>
              <a:cxn ang="0">
                <a:pos x="T4" y="T5"/>
              </a:cxn>
              <a:cxn ang="0">
                <a:pos x="T6" y="T7"/>
              </a:cxn>
              <a:cxn ang="0">
                <a:pos x="T8" y="T9"/>
              </a:cxn>
              <a:cxn ang="0">
                <a:pos x="T10" y="T11"/>
              </a:cxn>
              <a:cxn ang="0">
                <a:pos x="T12" y="T13"/>
              </a:cxn>
            </a:cxnLst>
            <a:rect l="0" t="0" r="r" b="b"/>
            <a:pathLst>
              <a:path w="336" h="388">
                <a:moveTo>
                  <a:pt x="0" y="388"/>
                </a:moveTo>
                <a:lnTo>
                  <a:pt x="0" y="194"/>
                </a:lnTo>
                <a:lnTo>
                  <a:pt x="0" y="0"/>
                </a:lnTo>
                <a:lnTo>
                  <a:pt x="168" y="97"/>
                </a:lnTo>
                <a:lnTo>
                  <a:pt x="336" y="194"/>
                </a:lnTo>
                <a:lnTo>
                  <a:pt x="168" y="291"/>
                </a:lnTo>
                <a:lnTo>
                  <a:pt x="0" y="388"/>
                </a:lnTo>
                <a:close/>
              </a:path>
            </a:pathLst>
          </a:custGeom>
          <a:blipFill>
            <a:blip r:embed="rId4" cstate="screen"/>
            <a:stretch>
              <a:fillRect/>
            </a:stretch>
          </a:blip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4" name="Freeform 17"/>
          <p:cNvSpPr/>
          <p:nvPr/>
        </p:nvSpPr>
        <p:spPr bwMode="auto">
          <a:xfrm>
            <a:off x="4288904" y="3981505"/>
            <a:ext cx="344488" cy="298450"/>
          </a:xfrm>
          <a:custGeom>
            <a:avLst/>
            <a:gdLst>
              <a:gd name="T0" fmla="*/ 194 w 388"/>
              <a:gd name="T1" fmla="*/ 336 h 336"/>
              <a:gd name="T2" fmla="*/ 97 w 388"/>
              <a:gd name="T3" fmla="*/ 168 h 336"/>
              <a:gd name="T4" fmla="*/ 0 w 388"/>
              <a:gd name="T5" fmla="*/ 0 h 336"/>
              <a:gd name="T6" fmla="*/ 194 w 388"/>
              <a:gd name="T7" fmla="*/ 0 h 336"/>
              <a:gd name="T8" fmla="*/ 388 w 388"/>
              <a:gd name="T9" fmla="*/ 0 h 336"/>
              <a:gd name="T10" fmla="*/ 291 w 388"/>
              <a:gd name="T11" fmla="*/ 168 h 336"/>
              <a:gd name="T12" fmla="*/ 194 w 388"/>
              <a:gd name="T13" fmla="*/ 336 h 336"/>
            </a:gdLst>
            <a:ahLst/>
            <a:cxnLst>
              <a:cxn ang="0">
                <a:pos x="T0" y="T1"/>
              </a:cxn>
              <a:cxn ang="0">
                <a:pos x="T2" y="T3"/>
              </a:cxn>
              <a:cxn ang="0">
                <a:pos x="T4" y="T5"/>
              </a:cxn>
              <a:cxn ang="0">
                <a:pos x="T6" y="T7"/>
              </a:cxn>
              <a:cxn ang="0">
                <a:pos x="T8" y="T9"/>
              </a:cxn>
              <a:cxn ang="0">
                <a:pos x="T10" y="T11"/>
              </a:cxn>
              <a:cxn ang="0">
                <a:pos x="T12" y="T13"/>
              </a:cxn>
            </a:cxnLst>
            <a:rect l="0" t="0" r="r" b="b"/>
            <a:pathLst>
              <a:path w="388" h="336">
                <a:moveTo>
                  <a:pt x="194" y="336"/>
                </a:moveTo>
                <a:lnTo>
                  <a:pt x="97" y="168"/>
                </a:lnTo>
                <a:lnTo>
                  <a:pt x="0" y="0"/>
                </a:lnTo>
                <a:lnTo>
                  <a:pt x="194" y="0"/>
                </a:lnTo>
                <a:lnTo>
                  <a:pt x="388" y="0"/>
                </a:lnTo>
                <a:lnTo>
                  <a:pt x="291" y="168"/>
                </a:lnTo>
                <a:lnTo>
                  <a:pt x="194" y="336"/>
                </a:lnTo>
                <a:close/>
              </a:path>
            </a:pathLst>
          </a:custGeom>
          <a:blipFill>
            <a:blip r:embed="rId5" cstate="screen"/>
            <a:stretch>
              <a:fillRect/>
            </a:stretch>
          </a:blip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5" name="Freeform 18"/>
          <p:cNvSpPr/>
          <p:nvPr/>
        </p:nvSpPr>
        <p:spPr bwMode="auto">
          <a:xfrm>
            <a:off x="4963591" y="3740205"/>
            <a:ext cx="298450" cy="344488"/>
          </a:xfrm>
          <a:custGeom>
            <a:avLst/>
            <a:gdLst>
              <a:gd name="T0" fmla="*/ 336 w 336"/>
              <a:gd name="T1" fmla="*/ 388 h 388"/>
              <a:gd name="T2" fmla="*/ 168 w 336"/>
              <a:gd name="T3" fmla="*/ 291 h 388"/>
              <a:gd name="T4" fmla="*/ 0 w 336"/>
              <a:gd name="T5" fmla="*/ 194 h 388"/>
              <a:gd name="T6" fmla="*/ 168 w 336"/>
              <a:gd name="T7" fmla="*/ 97 h 388"/>
              <a:gd name="T8" fmla="*/ 336 w 336"/>
              <a:gd name="T9" fmla="*/ 0 h 388"/>
              <a:gd name="T10" fmla="*/ 336 w 336"/>
              <a:gd name="T11" fmla="*/ 194 h 388"/>
              <a:gd name="T12" fmla="*/ 336 w 336"/>
              <a:gd name="T13" fmla="*/ 388 h 388"/>
            </a:gdLst>
            <a:ahLst/>
            <a:cxnLst>
              <a:cxn ang="0">
                <a:pos x="T0" y="T1"/>
              </a:cxn>
              <a:cxn ang="0">
                <a:pos x="T2" y="T3"/>
              </a:cxn>
              <a:cxn ang="0">
                <a:pos x="T4" y="T5"/>
              </a:cxn>
              <a:cxn ang="0">
                <a:pos x="T6" y="T7"/>
              </a:cxn>
              <a:cxn ang="0">
                <a:pos x="T8" y="T9"/>
              </a:cxn>
              <a:cxn ang="0">
                <a:pos x="T10" y="T11"/>
              </a:cxn>
              <a:cxn ang="0">
                <a:pos x="T12" y="T13"/>
              </a:cxn>
            </a:cxnLst>
            <a:rect l="0" t="0" r="r" b="b"/>
            <a:pathLst>
              <a:path w="336" h="388">
                <a:moveTo>
                  <a:pt x="336" y="388"/>
                </a:moveTo>
                <a:lnTo>
                  <a:pt x="168" y="291"/>
                </a:lnTo>
                <a:lnTo>
                  <a:pt x="0" y="194"/>
                </a:lnTo>
                <a:lnTo>
                  <a:pt x="168" y="97"/>
                </a:lnTo>
                <a:lnTo>
                  <a:pt x="336" y="0"/>
                </a:lnTo>
                <a:lnTo>
                  <a:pt x="336" y="194"/>
                </a:lnTo>
                <a:lnTo>
                  <a:pt x="336" y="388"/>
                </a:lnTo>
                <a:close/>
              </a:path>
            </a:pathLst>
          </a:custGeom>
          <a:blipFill>
            <a:blip r:embed="rId4" cstate="screen"/>
            <a:stretch>
              <a:fillRect/>
            </a:stretch>
          </a:blip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6" name="Freeform 19"/>
          <p:cNvSpPr/>
          <p:nvPr/>
        </p:nvSpPr>
        <p:spPr bwMode="auto">
          <a:xfrm>
            <a:off x="5449366" y="3236967"/>
            <a:ext cx="344488" cy="298450"/>
          </a:xfrm>
          <a:custGeom>
            <a:avLst/>
            <a:gdLst>
              <a:gd name="T0" fmla="*/ 388 w 388"/>
              <a:gd name="T1" fmla="*/ 336 h 336"/>
              <a:gd name="T2" fmla="*/ 194 w 388"/>
              <a:gd name="T3" fmla="*/ 336 h 336"/>
              <a:gd name="T4" fmla="*/ 0 w 388"/>
              <a:gd name="T5" fmla="*/ 336 h 336"/>
              <a:gd name="T6" fmla="*/ 97 w 388"/>
              <a:gd name="T7" fmla="*/ 168 h 336"/>
              <a:gd name="T8" fmla="*/ 194 w 388"/>
              <a:gd name="T9" fmla="*/ 0 h 336"/>
              <a:gd name="T10" fmla="*/ 291 w 388"/>
              <a:gd name="T11" fmla="*/ 168 h 336"/>
              <a:gd name="T12" fmla="*/ 388 w 388"/>
              <a:gd name="T13" fmla="*/ 336 h 336"/>
            </a:gdLst>
            <a:ahLst/>
            <a:cxnLst>
              <a:cxn ang="0">
                <a:pos x="T0" y="T1"/>
              </a:cxn>
              <a:cxn ang="0">
                <a:pos x="T2" y="T3"/>
              </a:cxn>
              <a:cxn ang="0">
                <a:pos x="T4" y="T5"/>
              </a:cxn>
              <a:cxn ang="0">
                <a:pos x="T6" y="T7"/>
              </a:cxn>
              <a:cxn ang="0">
                <a:pos x="T8" y="T9"/>
              </a:cxn>
              <a:cxn ang="0">
                <a:pos x="T10" y="T11"/>
              </a:cxn>
              <a:cxn ang="0">
                <a:pos x="T12" y="T13"/>
              </a:cxn>
            </a:cxnLst>
            <a:rect l="0" t="0" r="r" b="b"/>
            <a:pathLst>
              <a:path w="388" h="336">
                <a:moveTo>
                  <a:pt x="388" y="336"/>
                </a:moveTo>
                <a:lnTo>
                  <a:pt x="194" y="336"/>
                </a:lnTo>
                <a:lnTo>
                  <a:pt x="0" y="336"/>
                </a:lnTo>
                <a:lnTo>
                  <a:pt x="97" y="168"/>
                </a:lnTo>
                <a:lnTo>
                  <a:pt x="194" y="0"/>
                </a:lnTo>
                <a:lnTo>
                  <a:pt x="291" y="168"/>
                </a:lnTo>
                <a:lnTo>
                  <a:pt x="388" y="336"/>
                </a:lnTo>
                <a:close/>
              </a:path>
            </a:pathLst>
          </a:custGeom>
          <a:blipFill>
            <a:blip r:embed="rId5" cstate="screen"/>
            <a:stretch>
              <a:fillRect/>
            </a:stretch>
          </a:blip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7" name="Freeform 20"/>
          <p:cNvSpPr/>
          <p:nvPr/>
        </p:nvSpPr>
        <p:spPr bwMode="auto">
          <a:xfrm>
            <a:off x="5698604" y="2579742"/>
            <a:ext cx="298450" cy="344488"/>
          </a:xfrm>
          <a:custGeom>
            <a:avLst/>
            <a:gdLst>
              <a:gd name="T0" fmla="*/ 336 w 336"/>
              <a:gd name="T1" fmla="*/ 194 h 388"/>
              <a:gd name="T2" fmla="*/ 168 w 336"/>
              <a:gd name="T3" fmla="*/ 291 h 388"/>
              <a:gd name="T4" fmla="*/ 0 w 336"/>
              <a:gd name="T5" fmla="*/ 388 h 388"/>
              <a:gd name="T6" fmla="*/ 0 w 336"/>
              <a:gd name="T7" fmla="*/ 194 h 388"/>
              <a:gd name="T8" fmla="*/ 0 w 336"/>
              <a:gd name="T9" fmla="*/ 0 h 388"/>
              <a:gd name="T10" fmla="*/ 168 w 336"/>
              <a:gd name="T11" fmla="*/ 97 h 388"/>
              <a:gd name="T12" fmla="*/ 336 w 336"/>
              <a:gd name="T13" fmla="*/ 194 h 388"/>
            </a:gdLst>
            <a:ahLst/>
            <a:cxnLst>
              <a:cxn ang="0">
                <a:pos x="T0" y="T1"/>
              </a:cxn>
              <a:cxn ang="0">
                <a:pos x="T2" y="T3"/>
              </a:cxn>
              <a:cxn ang="0">
                <a:pos x="T4" y="T5"/>
              </a:cxn>
              <a:cxn ang="0">
                <a:pos x="T6" y="T7"/>
              </a:cxn>
              <a:cxn ang="0">
                <a:pos x="T8" y="T9"/>
              </a:cxn>
              <a:cxn ang="0">
                <a:pos x="T10" y="T11"/>
              </a:cxn>
              <a:cxn ang="0">
                <a:pos x="T12" y="T13"/>
              </a:cxn>
            </a:cxnLst>
            <a:rect l="0" t="0" r="r" b="b"/>
            <a:pathLst>
              <a:path w="336" h="388">
                <a:moveTo>
                  <a:pt x="336" y="194"/>
                </a:moveTo>
                <a:lnTo>
                  <a:pt x="168" y="291"/>
                </a:lnTo>
                <a:lnTo>
                  <a:pt x="0" y="388"/>
                </a:lnTo>
                <a:lnTo>
                  <a:pt x="0" y="194"/>
                </a:lnTo>
                <a:lnTo>
                  <a:pt x="0" y="0"/>
                </a:lnTo>
                <a:lnTo>
                  <a:pt x="168" y="97"/>
                </a:lnTo>
                <a:lnTo>
                  <a:pt x="336" y="194"/>
                </a:lnTo>
                <a:close/>
              </a:path>
            </a:pathLst>
          </a:custGeom>
          <a:blipFill>
            <a:blip r:embed="rId4" cstate="screen"/>
            <a:stretch>
              <a:fillRect/>
            </a:stretch>
          </a:blip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grpSp>
        <p:nvGrpSpPr>
          <p:cNvPr id="18" name="组合 17"/>
          <p:cNvGrpSpPr/>
          <p:nvPr/>
        </p:nvGrpSpPr>
        <p:grpSpPr>
          <a:xfrm>
            <a:off x="3442766" y="1735192"/>
            <a:ext cx="2058988" cy="2060575"/>
            <a:chOff x="1990725" y="836613"/>
            <a:chExt cx="2058988" cy="2060575"/>
          </a:xfrm>
          <a:blipFill>
            <a:blip r:embed="rId6"/>
            <a:stretch>
              <a:fillRect/>
            </a:stretch>
          </a:blipFill>
        </p:grpSpPr>
        <p:sp>
          <p:nvSpPr>
            <p:cNvPr id="19" name="Oval 6"/>
            <p:cNvSpPr>
              <a:spLocks noChangeArrowheads="1"/>
            </p:cNvSpPr>
            <p:nvPr/>
          </p:nvSpPr>
          <p:spPr bwMode="auto">
            <a:xfrm>
              <a:off x="1990725" y="836613"/>
              <a:ext cx="2058988" cy="2060575"/>
            </a:xfrm>
            <a:prstGeom prst="ellipse">
              <a:avLst/>
            </a:prstGeom>
            <a:grpFill/>
            <a:ln w="10" cap="flat">
              <a:noFill/>
              <a:prstDash val="solid"/>
              <a:miter lim="800000"/>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7" name="TextBox 38"/>
            <p:cNvSpPr txBox="1"/>
            <p:nvPr/>
          </p:nvSpPr>
          <p:spPr>
            <a:xfrm>
              <a:off x="2262958" y="1625541"/>
              <a:ext cx="1492298" cy="398780"/>
            </a:xfrm>
            <a:prstGeom prst="rect">
              <a:avLst/>
            </a:prstGeom>
            <a:grpFill/>
          </p:spPr>
          <p:txBody>
            <a:bodyPr wrap="square" rtlCol="0">
              <a:spAutoFit/>
            </a:bodyPr>
            <a:lstStyle/>
            <a:p>
              <a:pPr algn="ctr"/>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rPr>
                <a:t>风门闭锁</a:t>
              </a:r>
              <a:endPar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6052616" y="2322567"/>
            <a:ext cx="981075" cy="979488"/>
            <a:chOff x="4600575" y="1423988"/>
            <a:chExt cx="981075" cy="979488"/>
          </a:xfrm>
          <a:noFill/>
        </p:grpSpPr>
        <p:sp>
          <p:nvSpPr>
            <p:cNvPr id="31" name="Freeform 7"/>
            <p:cNvSpPr/>
            <p:nvPr/>
          </p:nvSpPr>
          <p:spPr bwMode="auto">
            <a:xfrm>
              <a:off x="4600575" y="1423988"/>
              <a:ext cx="981075" cy="979488"/>
            </a:xfrm>
            <a:custGeom>
              <a:avLst/>
              <a:gdLst>
                <a:gd name="T0" fmla="*/ 429 w 1106"/>
                <a:gd name="T1" fmla="*/ 68 h 1105"/>
                <a:gd name="T2" fmla="*/ 1038 w 1106"/>
                <a:gd name="T3" fmla="*/ 429 h 1105"/>
                <a:gd name="T4" fmla="*/ 677 w 1106"/>
                <a:gd name="T5" fmla="*/ 1037 h 1105"/>
                <a:gd name="T6" fmla="*/ 69 w 1106"/>
                <a:gd name="T7" fmla="*/ 677 h 1105"/>
                <a:gd name="T8" fmla="*/ 429 w 1106"/>
                <a:gd name="T9" fmla="*/ 68 h 1105"/>
              </a:gdLst>
              <a:ahLst/>
              <a:cxnLst>
                <a:cxn ang="0">
                  <a:pos x="T0" y="T1"/>
                </a:cxn>
                <a:cxn ang="0">
                  <a:pos x="T2" y="T3"/>
                </a:cxn>
                <a:cxn ang="0">
                  <a:pos x="T4" y="T5"/>
                </a:cxn>
                <a:cxn ang="0">
                  <a:pos x="T6" y="T7"/>
                </a:cxn>
                <a:cxn ang="0">
                  <a:pos x="T8" y="T9"/>
                </a:cxn>
              </a:cxnLst>
              <a:rect l="0" t="0" r="r" b="b"/>
              <a:pathLst>
                <a:path w="1106" h="1105">
                  <a:moveTo>
                    <a:pt x="429" y="68"/>
                  </a:moveTo>
                  <a:cubicBezTo>
                    <a:pt x="697" y="0"/>
                    <a:pt x="969" y="161"/>
                    <a:pt x="1038" y="429"/>
                  </a:cubicBezTo>
                  <a:cubicBezTo>
                    <a:pt x="1106" y="696"/>
                    <a:pt x="945" y="968"/>
                    <a:pt x="677" y="1037"/>
                  </a:cubicBezTo>
                  <a:cubicBezTo>
                    <a:pt x="410" y="1105"/>
                    <a:pt x="137" y="944"/>
                    <a:pt x="69" y="677"/>
                  </a:cubicBezTo>
                  <a:cubicBezTo>
                    <a:pt x="0" y="409"/>
                    <a:pt x="162" y="137"/>
                    <a:pt x="429" y="68"/>
                  </a:cubicBezTo>
                  <a:close/>
                </a:path>
              </a:pathLst>
            </a:custGeom>
            <a:grpFill/>
            <a:ln>
              <a:solidFill>
                <a:srgbClr val="E0D84A"/>
              </a:solid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2" name="TextBox 43"/>
            <p:cNvSpPr txBox="1"/>
            <p:nvPr/>
          </p:nvSpPr>
          <p:spPr>
            <a:xfrm>
              <a:off x="4680228" y="1570552"/>
              <a:ext cx="773141" cy="368300"/>
            </a:xfrm>
            <a:prstGeom prst="rect">
              <a:avLst/>
            </a:prstGeom>
            <a:grpFill/>
            <a:ln>
              <a:noFill/>
            </a:ln>
          </p:spPr>
          <p:txBody>
            <a:bodyPr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图</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5760516" y="3351267"/>
            <a:ext cx="987425" cy="987425"/>
            <a:chOff x="4308475" y="2452688"/>
            <a:chExt cx="987425" cy="987425"/>
          </a:xfrm>
          <a:noFill/>
        </p:grpSpPr>
        <p:sp>
          <p:nvSpPr>
            <p:cNvPr id="34" name="Freeform 8"/>
            <p:cNvSpPr/>
            <p:nvPr/>
          </p:nvSpPr>
          <p:spPr bwMode="auto">
            <a:xfrm>
              <a:off x="4308475" y="2452688"/>
              <a:ext cx="987425" cy="987425"/>
            </a:xfrm>
            <a:custGeom>
              <a:avLst/>
              <a:gdLst>
                <a:gd name="T0" fmla="*/ 691 w 1112"/>
                <a:gd name="T1" fmla="*/ 75 h 1112"/>
                <a:gd name="T2" fmla="*/ 1037 w 1112"/>
                <a:gd name="T3" fmla="*/ 691 h 1112"/>
                <a:gd name="T4" fmla="*/ 421 w 1112"/>
                <a:gd name="T5" fmla="*/ 1038 h 1112"/>
                <a:gd name="T6" fmla="*/ 74 w 1112"/>
                <a:gd name="T7" fmla="*/ 421 h 1112"/>
                <a:gd name="T8" fmla="*/ 691 w 1112"/>
                <a:gd name="T9" fmla="*/ 75 h 1112"/>
              </a:gdLst>
              <a:ahLst/>
              <a:cxnLst>
                <a:cxn ang="0">
                  <a:pos x="T0" y="T1"/>
                </a:cxn>
                <a:cxn ang="0">
                  <a:pos x="T2" y="T3"/>
                </a:cxn>
                <a:cxn ang="0">
                  <a:pos x="T4" y="T5"/>
                </a:cxn>
                <a:cxn ang="0">
                  <a:pos x="T6" y="T7"/>
                </a:cxn>
                <a:cxn ang="0">
                  <a:pos x="T8" y="T9"/>
                </a:cxn>
              </a:cxnLst>
              <a:rect l="0" t="0" r="r" b="b"/>
              <a:pathLst>
                <a:path w="1112" h="1112">
                  <a:moveTo>
                    <a:pt x="691" y="75"/>
                  </a:moveTo>
                  <a:cubicBezTo>
                    <a:pt x="956" y="149"/>
                    <a:pt x="1112" y="425"/>
                    <a:pt x="1037" y="691"/>
                  </a:cubicBezTo>
                  <a:cubicBezTo>
                    <a:pt x="963" y="957"/>
                    <a:pt x="687" y="1112"/>
                    <a:pt x="421" y="1038"/>
                  </a:cubicBezTo>
                  <a:cubicBezTo>
                    <a:pt x="155" y="963"/>
                    <a:pt x="0" y="687"/>
                    <a:pt x="74" y="421"/>
                  </a:cubicBezTo>
                  <a:cubicBezTo>
                    <a:pt x="149" y="156"/>
                    <a:pt x="425" y="0"/>
                    <a:pt x="691" y="75"/>
                  </a:cubicBezTo>
                  <a:close/>
                </a:path>
              </a:pathLst>
            </a:custGeom>
            <a:grpFill/>
            <a:ln>
              <a:solidFill>
                <a:srgbClr val="E0D84A"/>
              </a:solid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5" name="TextBox 46"/>
            <p:cNvSpPr txBox="1"/>
            <p:nvPr/>
          </p:nvSpPr>
          <p:spPr>
            <a:xfrm>
              <a:off x="4335135" y="2625971"/>
              <a:ext cx="941695" cy="368300"/>
            </a:xfrm>
            <a:prstGeom prst="rect">
              <a:avLst/>
            </a:prstGeom>
            <a:grpFill/>
            <a:ln>
              <a:noFill/>
            </a:ln>
          </p:spPr>
          <p:txBody>
            <a:bodyPr wrap="square" rtlCol="0">
              <a:spAutoFit/>
            </a:bodyPr>
            <a:lstStyle/>
            <a:p>
              <a:pPr algn="ctr"/>
              <a:r>
                <a:rPr lang="zh-CN" dirty="0">
                  <a:solidFill>
                    <a:schemeClr val="bg1"/>
                  </a:solidFill>
                  <a:latin typeface="微软雅黑" panose="020B0503020204020204" pitchFamily="34" charset="-122"/>
                  <a:ea typeface="微软雅黑" panose="020B0503020204020204" pitchFamily="34" charset="-122"/>
                </a:rPr>
                <a:t>物</a:t>
              </a:r>
              <a:endParaRPr lang="zh-CN" dirty="0">
                <a:solidFill>
                  <a:schemeClr val="bg1"/>
                </a:solidFill>
                <a:latin typeface="微软雅黑" panose="020B0503020204020204" pitchFamily="34" charset="-122"/>
                <a:ea typeface="微软雅黑" panose="020B0503020204020204" pitchFamily="34" charset="-122"/>
              </a:endParaRPr>
            </a:p>
          </p:txBody>
        </p:sp>
      </p:grpSp>
      <p:grpSp>
        <p:nvGrpSpPr>
          <p:cNvPr id="36" name="组合 35"/>
          <p:cNvGrpSpPr/>
          <p:nvPr/>
        </p:nvGrpSpPr>
        <p:grpSpPr>
          <a:xfrm>
            <a:off x="4998516" y="4105330"/>
            <a:ext cx="976313" cy="977900"/>
            <a:chOff x="3546475" y="3206751"/>
            <a:chExt cx="976313" cy="977900"/>
          </a:xfrm>
          <a:noFill/>
        </p:grpSpPr>
        <p:sp>
          <p:nvSpPr>
            <p:cNvPr id="37" name="Freeform 9"/>
            <p:cNvSpPr/>
            <p:nvPr/>
          </p:nvSpPr>
          <p:spPr bwMode="auto">
            <a:xfrm>
              <a:off x="3546475" y="3206751"/>
              <a:ext cx="976313" cy="977900"/>
            </a:xfrm>
            <a:custGeom>
              <a:avLst/>
              <a:gdLst>
                <a:gd name="T0" fmla="*/ 908 w 1101"/>
                <a:gd name="T1" fmla="*/ 201 h 1101"/>
                <a:gd name="T2" fmla="*/ 900 w 1101"/>
                <a:gd name="T3" fmla="*/ 908 h 1101"/>
                <a:gd name="T4" fmla="*/ 193 w 1101"/>
                <a:gd name="T5" fmla="*/ 900 h 1101"/>
                <a:gd name="T6" fmla="*/ 201 w 1101"/>
                <a:gd name="T7" fmla="*/ 193 h 1101"/>
                <a:gd name="T8" fmla="*/ 908 w 1101"/>
                <a:gd name="T9" fmla="*/ 201 h 1101"/>
              </a:gdLst>
              <a:ahLst/>
              <a:cxnLst>
                <a:cxn ang="0">
                  <a:pos x="T0" y="T1"/>
                </a:cxn>
                <a:cxn ang="0">
                  <a:pos x="T2" y="T3"/>
                </a:cxn>
                <a:cxn ang="0">
                  <a:pos x="T4" y="T5"/>
                </a:cxn>
                <a:cxn ang="0">
                  <a:pos x="T6" y="T7"/>
                </a:cxn>
                <a:cxn ang="0">
                  <a:pos x="T8" y="T9"/>
                </a:cxn>
              </a:cxnLst>
              <a:rect l="0" t="0" r="r" b="b"/>
              <a:pathLst>
                <a:path w="1101" h="1101">
                  <a:moveTo>
                    <a:pt x="908" y="201"/>
                  </a:moveTo>
                  <a:cubicBezTo>
                    <a:pt x="1101" y="398"/>
                    <a:pt x="1097" y="715"/>
                    <a:pt x="900" y="908"/>
                  </a:cubicBezTo>
                  <a:cubicBezTo>
                    <a:pt x="703" y="1101"/>
                    <a:pt x="386" y="1098"/>
                    <a:pt x="193" y="900"/>
                  </a:cubicBezTo>
                  <a:cubicBezTo>
                    <a:pt x="0" y="703"/>
                    <a:pt x="3" y="386"/>
                    <a:pt x="201" y="193"/>
                  </a:cubicBezTo>
                  <a:cubicBezTo>
                    <a:pt x="398" y="0"/>
                    <a:pt x="715" y="4"/>
                    <a:pt x="908" y="201"/>
                  </a:cubicBezTo>
                  <a:close/>
                </a:path>
              </a:pathLst>
            </a:custGeom>
            <a:grpFill/>
            <a:ln>
              <a:solidFill>
                <a:srgbClr val="E0D84A"/>
              </a:solid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8" name="TextBox 49"/>
            <p:cNvSpPr txBox="1"/>
            <p:nvPr/>
          </p:nvSpPr>
          <p:spPr>
            <a:xfrm>
              <a:off x="3594228" y="3396997"/>
              <a:ext cx="910969" cy="368300"/>
            </a:xfrm>
            <a:prstGeom prst="rect">
              <a:avLst/>
            </a:prstGeom>
            <a:grpFill/>
            <a:ln>
              <a:noFill/>
            </a:ln>
          </p:spPr>
          <p:txBody>
            <a:bodyPr wrap="square" rtlCol="0">
              <a:spAutoFit/>
            </a:bodyPr>
            <a:lstStyle/>
            <a:p>
              <a:pPr algn="ctr"/>
              <a:r>
                <a:rPr lang="zh-CN" dirty="0">
                  <a:solidFill>
                    <a:schemeClr val="bg1"/>
                  </a:solidFill>
                  <a:latin typeface="微软雅黑" panose="020B0503020204020204" pitchFamily="34" charset="-122"/>
                  <a:ea typeface="微软雅黑" panose="020B0503020204020204" pitchFamily="34" charset="-122"/>
                </a:rPr>
                <a:t>实</a:t>
              </a:r>
              <a:endParaRPr lang="zh-CN" dirty="0">
                <a:solidFill>
                  <a:schemeClr val="bg1"/>
                </a:solidFill>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3957116" y="4368855"/>
            <a:ext cx="981075" cy="981075"/>
            <a:chOff x="2505075" y="3470276"/>
            <a:chExt cx="981075" cy="981075"/>
          </a:xfrm>
          <a:noFill/>
        </p:grpSpPr>
        <p:sp>
          <p:nvSpPr>
            <p:cNvPr id="40" name="Freeform 10"/>
            <p:cNvSpPr/>
            <p:nvPr/>
          </p:nvSpPr>
          <p:spPr bwMode="auto">
            <a:xfrm>
              <a:off x="2505075" y="3470276"/>
              <a:ext cx="981075" cy="981075"/>
            </a:xfrm>
            <a:custGeom>
              <a:avLst/>
              <a:gdLst>
                <a:gd name="T0" fmla="*/ 1037 w 1105"/>
                <a:gd name="T1" fmla="*/ 429 h 1106"/>
                <a:gd name="T2" fmla="*/ 676 w 1105"/>
                <a:gd name="T3" fmla="*/ 1037 h 1106"/>
                <a:gd name="T4" fmla="*/ 68 w 1105"/>
                <a:gd name="T5" fmla="*/ 677 h 1106"/>
                <a:gd name="T6" fmla="*/ 428 w 1105"/>
                <a:gd name="T7" fmla="*/ 68 h 1106"/>
                <a:gd name="T8" fmla="*/ 1037 w 1105"/>
                <a:gd name="T9" fmla="*/ 429 h 1106"/>
              </a:gdLst>
              <a:ahLst/>
              <a:cxnLst>
                <a:cxn ang="0">
                  <a:pos x="T0" y="T1"/>
                </a:cxn>
                <a:cxn ang="0">
                  <a:pos x="T2" y="T3"/>
                </a:cxn>
                <a:cxn ang="0">
                  <a:pos x="T4" y="T5"/>
                </a:cxn>
                <a:cxn ang="0">
                  <a:pos x="T6" y="T7"/>
                </a:cxn>
                <a:cxn ang="0">
                  <a:pos x="T8" y="T9"/>
                </a:cxn>
              </a:cxnLst>
              <a:rect l="0" t="0" r="r" b="b"/>
              <a:pathLst>
                <a:path w="1105" h="1106">
                  <a:moveTo>
                    <a:pt x="1037" y="429"/>
                  </a:moveTo>
                  <a:cubicBezTo>
                    <a:pt x="1105" y="696"/>
                    <a:pt x="944" y="969"/>
                    <a:pt x="676" y="1037"/>
                  </a:cubicBezTo>
                  <a:cubicBezTo>
                    <a:pt x="409" y="1106"/>
                    <a:pt x="137" y="944"/>
                    <a:pt x="68" y="677"/>
                  </a:cubicBezTo>
                  <a:cubicBezTo>
                    <a:pt x="0" y="409"/>
                    <a:pt x="161" y="137"/>
                    <a:pt x="428" y="68"/>
                  </a:cubicBezTo>
                  <a:cubicBezTo>
                    <a:pt x="696" y="0"/>
                    <a:pt x="968" y="161"/>
                    <a:pt x="1037" y="429"/>
                  </a:cubicBezTo>
                  <a:close/>
                </a:path>
              </a:pathLst>
            </a:custGeom>
            <a:grpFill/>
            <a:ln>
              <a:solidFill>
                <a:srgbClr val="E0D84A"/>
              </a:solid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1" name="TextBox 52"/>
            <p:cNvSpPr txBox="1"/>
            <p:nvPr/>
          </p:nvSpPr>
          <p:spPr>
            <a:xfrm>
              <a:off x="2539069" y="3635581"/>
              <a:ext cx="886843" cy="368300"/>
            </a:xfrm>
            <a:prstGeom prst="rect">
              <a:avLst/>
            </a:prstGeom>
            <a:grpFill/>
            <a:ln>
              <a:noFill/>
            </a:ln>
          </p:spPr>
          <p:txBody>
            <a:bodyPr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锁</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42" name="组合 41"/>
          <p:cNvGrpSpPr/>
          <p:nvPr/>
        </p:nvGrpSpPr>
        <p:grpSpPr>
          <a:xfrm>
            <a:off x="2922066" y="4076755"/>
            <a:ext cx="987425" cy="985838"/>
            <a:chOff x="1470025" y="3178176"/>
            <a:chExt cx="987425" cy="985838"/>
          </a:xfrm>
          <a:noFill/>
        </p:grpSpPr>
        <p:sp>
          <p:nvSpPr>
            <p:cNvPr id="43" name="Freeform 11"/>
            <p:cNvSpPr/>
            <p:nvPr/>
          </p:nvSpPr>
          <p:spPr bwMode="auto">
            <a:xfrm>
              <a:off x="1470025" y="3178176"/>
              <a:ext cx="987425" cy="985838"/>
            </a:xfrm>
            <a:custGeom>
              <a:avLst/>
              <a:gdLst>
                <a:gd name="T0" fmla="*/ 1037 w 1112"/>
                <a:gd name="T1" fmla="*/ 691 h 1112"/>
                <a:gd name="T2" fmla="*/ 421 w 1112"/>
                <a:gd name="T3" fmla="*/ 1038 h 1112"/>
                <a:gd name="T4" fmla="*/ 74 w 1112"/>
                <a:gd name="T5" fmla="*/ 422 h 1112"/>
                <a:gd name="T6" fmla="*/ 691 w 1112"/>
                <a:gd name="T7" fmla="*/ 75 h 1112"/>
                <a:gd name="T8" fmla="*/ 1037 w 1112"/>
                <a:gd name="T9" fmla="*/ 691 h 1112"/>
              </a:gdLst>
              <a:ahLst/>
              <a:cxnLst>
                <a:cxn ang="0">
                  <a:pos x="T0" y="T1"/>
                </a:cxn>
                <a:cxn ang="0">
                  <a:pos x="T2" y="T3"/>
                </a:cxn>
                <a:cxn ang="0">
                  <a:pos x="T4" y="T5"/>
                </a:cxn>
                <a:cxn ang="0">
                  <a:pos x="T6" y="T7"/>
                </a:cxn>
                <a:cxn ang="0">
                  <a:pos x="T8" y="T9"/>
                </a:cxn>
              </a:cxnLst>
              <a:rect l="0" t="0" r="r" b="b"/>
              <a:pathLst>
                <a:path w="1112" h="1112">
                  <a:moveTo>
                    <a:pt x="1037" y="691"/>
                  </a:moveTo>
                  <a:cubicBezTo>
                    <a:pt x="963" y="957"/>
                    <a:pt x="687" y="1112"/>
                    <a:pt x="421" y="1038"/>
                  </a:cubicBezTo>
                  <a:cubicBezTo>
                    <a:pt x="155" y="964"/>
                    <a:pt x="0" y="688"/>
                    <a:pt x="74" y="422"/>
                  </a:cubicBezTo>
                  <a:cubicBezTo>
                    <a:pt x="149" y="156"/>
                    <a:pt x="425" y="0"/>
                    <a:pt x="691" y="75"/>
                  </a:cubicBezTo>
                  <a:cubicBezTo>
                    <a:pt x="956" y="149"/>
                    <a:pt x="1112" y="425"/>
                    <a:pt x="1037" y="691"/>
                  </a:cubicBezTo>
                  <a:close/>
                </a:path>
              </a:pathLst>
            </a:custGeom>
            <a:grpFill/>
            <a:ln>
              <a:solidFill>
                <a:srgbClr val="E0D84A"/>
              </a:solid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4" name="TextBox 55"/>
            <p:cNvSpPr txBox="1"/>
            <p:nvPr/>
          </p:nvSpPr>
          <p:spPr>
            <a:xfrm>
              <a:off x="1593182" y="3365466"/>
              <a:ext cx="741110" cy="368300"/>
            </a:xfrm>
            <a:prstGeom prst="rect">
              <a:avLst/>
            </a:prstGeom>
            <a:grpFill/>
            <a:ln>
              <a:noFill/>
            </a:ln>
          </p:spPr>
          <p:txBody>
            <a:bodyPr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闭</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45" name="组合 44"/>
          <p:cNvGrpSpPr/>
          <p:nvPr/>
        </p:nvGrpSpPr>
        <p:grpSpPr>
          <a:xfrm>
            <a:off x="2177529" y="3314755"/>
            <a:ext cx="977900" cy="977900"/>
            <a:chOff x="725488" y="2416176"/>
            <a:chExt cx="977900" cy="977900"/>
          </a:xfrm>
          <a:noFill/>
        </p:grpSpPr>
        <p:sp>
          <p:nvSpPr>
            <p:cNvPr id="46" name="Freeform 12"/>
            <p:cNvSpPr/>
            <p:nvPr/>
          </p:nvSpPr>
          <p:spPr bwMode="auto">
            <a:xfrm>
              <a:off x="725488" y="2416176"/>
              <a:ext cx="977900" cy="977900"/>
            </a:xfrm>
            <a:custGeom>
              <a:avLst/>
              <a:gdLst>
                <a:gd name="T0" fmla="*/ 900 w 1101"/>
                <a:gd name="T1" fmla="*/ 908 h 1102"/>
                <a:gd name="T2" fmla="*/ 193 w 1101"/>
                <a:gd name="T3" fmla="*/ 901 h 1102"/>
                <a:gd name="T4" fmla="*/ 201 w 1101"/>
                <a:gd name="T5" fmla="*/ 193 h 1102"/>
                <a:gd name="T6" fmla="*/ 908 w 1101"/>
                <a:gd name="T7" fmla="*/ 201 h 1102"/>
                <a:gd name="T8" fmla="*/ 900 w 1101"/>
                <a:gd name="T9" fmla="*/ 908 h 1102"/>
              </a:gdLst>
              <a:ahLst/>
              <a:cxnLst>
                <a:cxn ang="0">
                  <a:pos x="T0" y="T1"/>
                </a:cxn>
                <a:cxn ang="0">
                  <a:pos x="T2" y="T3"/>
                </a:cxn>
                <a:cxn ang="0">
                  <a:pos x="T4" y="T5"/>
                </a:cxn>
                <a:cxn ang="0">
                  <a:pos x="T6" y="T7"/>
                </a:cxn>
                <a:cxn ang="0">
                  <a:pos x="T8" y="T9"/>
                </a:cxn>
              </a:cxnLst>
              <a:rect l="0" t="0" r="r" b="b"/>
              <a:pathLst>
                <a:path w="1101" h="1102">
                  <a:moveTo>
                    <a:pt x="900" y="908"/>
                  </a:moveTo>
                  <a:cubicBezTo>
                    <a:pt x="702" y="1102"/>
                    <a:pt x="386" y="1098"/>
                    <a:pt x="193" y="901"/>
                  </a:cubicBezTo>
                  <a:cubicBezTo>
                    <a:pt x="0" y="703"/>
                    <a:pt x="3" y="387"/>
                    <a:pt x="201" y="193"/>
                  </a:cubicBezTo>
                  <a:cubicBezTo>
                    <a:pt x="398" y="0"/>
                    <a:pt x="715" y="4"/>
                    <a:pt x="908" y="201"/>
                  </a:cubicBezTo>
                  <a:cubicBezTo>
                    <a:pt x="1101" y="399"/>
                    <a:pt x="1097" y="715"/>
                    <a:pt x="900" y="908"/>
                  </a:cubicBezTo>
                  <a:close/>
                </a:path>
              </a:pathLst>
            </a:custGeom>
            <a:grpFill/>
            <a:ln>
              <a:solidFill>
                <a:srgbClr val="E0D84A"/>
              </a:solid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7" name="TextBox 58"/>
            <p:cNvSpPr txBox="1"/>
            <p:nvPr/>
          </p:nvSpPr>
          <p:spPr>
            <a:xfrm>
              <a:off x="828182" y="2623234"/>
              <a:ext cx="772511" cy="368300"/>
            </a:xfrm>
            <a:prstGeom prst="rect">
              <a:avLst/>
            </a:prstGeom>
            <a:grpFill/>
            <a:ln>
              <a:noFill/>
            </a:ln>
          </p:spPr>
          <p:txBody>
            <a:bodyPr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门</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48" name="组合 47"/>
          <p:cNvGrpSpPr/>
          <p:nvPr/>
        </p:nvGrpSpPr>
        <p:grpSpPr>
          <a:xfrm>
            <a:off x="1909241" y="2273355"/>
            <a:ext cx="982663" cy="981075"/>
            <a:chOff x="457200" y="1374776"/>
            <a:chExt cx="982663" cy="981075"/>
          </a:xfrm>
          <a:noFill/>
        </p:grpSpPr>
        <p:sp>
          <p:nvSpPr>
            <p:cNvPr id="49" name="Freeform 13"/>
            <p:cNvSpPr/>
            <p:nvPr/>
          </p:nvSpPr>
          <p:spPr bwMode="auto">
            <a:xfrm>
              <a:off x="457200" y="1374776"/>
              <a:ext cx="982663" cy="981075"/>
            </a:xfrm>
            <a:custGeom>
              <a:avLst/>
              <a:gdLst>
                <a:gd name="T0" fmla="*/ 677 w 1106"/>
                <a:gd name="T1" fmla="*/ 1037 h 1106"/>
                <a:gd name="T2" fmla="*/ 69 w 1106"/>
                <a:gd name="T3" fmla="*/ 677 h 1106"/>
                <a:gd name="T4" fmla="*/ 429 w 1106"/>
                <a:gd name="T5" fmla="*/ 69 h 1106"/>
                <a:gd name="T6" fmla="*/ 1037 w 1106"/>
                <a:gd name="T7" fmla="*/ 429 h 1106"/>
                <a:gd name="T8" fmla="*/ 677 w 1106"/>
                <a:gd name="T9" fmla="*/ 1037 h 1106"/>
              </a:gdLst>
              <a:ahLst/>
              <a:cxnLst>
                <a:cxn ang="0">
                  <a:pos x="T0" y="T1"/>
                </a:cxn>
                <a:cxn ang="0">
                  <a:pos x="T2" y="T3"/>
                </a:cxn>
                <a:cxn ang="0">
                  <a:pos x="T4" y="T5"/>
                </a:cxn>
                <a:cxn ang="0">
                  <a:pos x="T6" y="T7"/>
                </a:cxn>
                <a:cxn ang="0">
                  <a:pos x="T8" y="T9"/>
                </a:cxn>
              </a:cxnLst>
              <a:rect l="0" t="0" r="r" b="b"/>
              <a:pathLst>
                <a:path w="1106" h="1106">
                  <a:moveTo>
                    <a:pt x="677" y="1037"/>
                  </a:moveTo>
                  <a:cubicBezTo>
                    <a:pt x="410" y="1106"/>
                    <a:pt x="137" y="945"/>
                    <a:pt x="69" y="677"/>
                  </a:cubicBezTo>
                  <a:cubicBezTo>
                    <a:pt x="0" y="410"/>
                    <a:pt x="162" y="137"/>
                    <a:pt x="429" y="69"/>
                  </a:cubicBezTo>
                  <a:cubicBezTo>
                    <a:pt x="697" y="0"/>
                    <a:pt x="969" y="162"/>
                    <a:pt x="1037" y="429"/>
                  </a:cubicBezTo>
                  <a:cubicBezTo>
                    <a:pt x="1106" y="696"/>
                    <a:pt x="945" y="969"/>
                    <a:pt x="677" y="1037"/>
                  </a:cubicBezTo>
                  <a:close/>
                </a:path>
              </a:pathLst>
            </a:custGeom>
            <a:grpFill/>
            <a:ln>
              <a:solidFill>
                <a:srgbClr val="E0D84A"/>
              </a:solid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0" name="TextBox 61"/>
            <p:cNvSpPr txBox="1"/>
            <p:nvPr/>
          </p:nvSpPr>
          <p:spPr>
            <a:xfrm>
              <a:off x="574090" y="1552431"/>
              <a:ext cx="748881" cy="368300"/>
            </a:xfrm>
            <a:prstGeom prst="rect">
              <a:avLst/>
            </a:prstGeom>
            <a:grpFill/>
            <a:ln>
              <a:noFill/>
            </a:ln>
          </p:spPr>
          <p:txBody>
            <a:bodyPr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风</a:t>
              </a:r>
              <a:endParaRPr lang="zh-CN" altLang="en-US" dirty="0">
                <a:solidFill>
                  <a:schemeClr val="bg1"/>
                </a:solidFill>
                <a:latin typeface="微软雅黑" panose="020B0503020204020204" pitchFamily="34" charset="-122"/>
                <a:ea typeface="微软雅黑" panose="020B0503020204020204" pitchFamily="34" charset="-122"/>
              </a:endParaRPr>
            </a:p>
          </p:txBody>
        </p:sp>
      </p:grpSp>
      <p:sp>
        <p:nvSpPr>
          <p:cNvPr id="51" name="矩形 83"/>
          <p:cNvSpPr>
            <a:spLocks noChangeArrowheads="1"/>
          </p:cNvSpPr>
          <p:nvPr/>
        </p:nvSpPr>
        <p:spPr bwMode="auto">
          <a:xfrm>
            <a:off x="7393730" y="1711037"/>
            <a:ext cx="3932483" cy="4073899"/>
          </a:xfrm>
          <a:prstGeom prst="rect">
            <a:avLst/>
          </a:prstGeom>
          <a:noFill/>
          <a:ln w="9525" cmpd="sng">
            <a:solidFill>
              <a:srgbClr val="55735B"/>
            </a:solidFill>
            <a:miter lim="800000"/>
          </a:ln>
        </p:spPr>
        <p:txBody>
          <a:bodyPr/>
          <a:lstStyle/>
          <a:p>
            <a:endParaRPr lang="zh-CN" altLang="en-US"/>
          </a:p>
        </p:txBody>
      </p:sp>
      <p:sp>
        <p:nvSpPr>
          <p:cNvPr id="53" name="Freeform 12"/>
          <p:cNvSpPr/>
          <p:nvPr/>
        </p:nvSpPr>
        <p:spPr bwMode="auto">
          <a:xfrm>
            <a:off x="7297141" y="1541184"/>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blipFill>
            <a:blip r:embed="rId6" cstate="screen"/>
            <a:stretch>
              <a:fillRect/>
            </a:stretch>
          </a:blipFill>
          <a:ln>
            <a:noFill/>
          </a:ln>
        </p:spPr>
        <p:txBody>
          <a:bodyPr/>
          <a:lstStyle/>
          <a:p>
            <a:endParaRPr lang="zh-CN" altLang="en-US"/>
          </a:p>
        </p:txBody>
      </p:sp>
      <p:sp>
        <p:nvSpPr>
          <p:cNvPr id="54" name="Freeform 12"/>
          <p:cNvSpPr/>
          <p:nvPr/>
        </p:nvSpPr>
        <p:spPr bwMode="auto">
          <a:xfrm flipH="1" flipV="1">
            <a:off x="10895621" y="5357608"/>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blipFill>
            <a:blip r:embed="rId6" cstate="screen"/>
            <a:stretch>
              <a:fillRect/>
            </a:stretch>
          </a:blipFill>
          <a:ln>
            <a:noFill/>
          </a:ln>
        </p:spPr>
        <p:txBody>
          <a:bodyPr/>
          <a:lstStyle/>
          <a:p>
            <a:endParaRPr lang="zh-CN" altLang="en-US"/>
          </a:p>
        </p:txBody>
      </p:sp>
      <p:pic>
        <p:nvPicPr>
          <p:cNvPr id="2" name="图片 1" descr="FMBS-B风门闭锁装置 (4)"/>
          <p:cNvPicPr>
            <a:picLocks noChangeAspect="1"/>
          </p:cNvPicPr>
          <p:nvPr/>
        </p:nvPicPr>
        <p:blipFill>
          <a:blip r:embed="rId7"/>
          <a:stretch>
            <a:fillRect/>
          </a:stretch>
        </p:blipFill>
        <p:spPr>
          <a:xfrm>
            <a:off x="7585075" y="1839595"/>
            <a:ext cx="3584575" cy="3764915"/>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4000">
        <p15:prstTrans prst="pageCurlDouble"/>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1000"/>
                                        <p:tgtEl>
                                          <p:spTgt spid="25"/>
                                        </p:tgtEl>
                                      </p:cBhvr>
                                    </p:animEffect>
                                    <p:anim calcmode="lin" valueType="num">
                                      <p:cBhvr>
                                        <p:cTn id="13" dur="1000" fill="hold"/>
                                        <p:tgtEl>
                                          <p:spTgt spid="25"/>
                                        </p:tgtEl>
                                        <p:attrNameLst>
                                          <p:attrName>ppt_x</p:attrName>
                                        </p:attrNameLst>
                                      </p:cBhvr>
                                      <p:tavLst>
                                        <p:tav tm="0">
                                          <p:val>
                                            <p:strVal val="#ppt_x"/>
                                          </p:val>
                                        </p:tav>
                                        <p:tav tm="100000">
                                          <p:val>
                                            <p:strVal val="#ppt_x"/>
                                          </p:val>
                                        </p:tav>
                                      </p:tavLst>
                                    </p:anim>
                                    <p:anim calcmode="lin" valueType="num">
                                      <p:cBhvr>
                                        <p:cTn id="14" dur="1000" fill="hold"/>
                                        <p:tgtEl>
                                          <p:spTgt spid="25"/>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1" presetClass="entr" presetSubtype="1" fill="hold"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heel(1)">
                                      <p:cBhvr>
                                        <p:cTn id="18" dur="2000"/>
                                        <p:tgtEl>
                                          <p:spTgt spid="18"/>
                                        </p:tgtEl>
                                      </p:cBhvr>
                                    </p:animEffect>
                                  </p:childTnLst>
                                </p:cTn>
                              </p:par>
                            </p:childTnLst>
                          </p:cTn>
                        </p:par>
                        <p:par>
                          <p:cTn id="19" fill="hold">
                            <p:stCondLst>
                              <p:cond delay="3000"/>
                            </p:stCondLst>
                            <p:childTnLst>
                              <p:par>
                                <p:cTn id="20" presetID="1" presetClass="entr" presetSubtype="0"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childTnLst>
                                </p:cTn>
                              </p:par>
                              <p:par>
                                <p:cTn id="22" presetID="63" presetClass="path" presetSubtype="0" accel="50000" decel="50000" fill="hold" grpId="1" nodeType="withEffect">
                                  <p:stCondLst>
                                    <p:cond delay="0"/>
                                  </p:stCondLst>
                                  <p:childTnLst>
                                    <p:animMotion origin="layout" path="M -2.70833E-6 -3.7037E-7 L 0.10729 -3.7037E-7 " pathEditMode="relative" rAng="0" ptsTypes="AA">
                                      <p:cBhvr>
                                        <p:cTn id="23" dur="300" spd="-100000" fill="hold"/>
                                        <p:tgtEl>
                                          <p:spTgt spid="11"/>
                                        </p:tgtEl>
                                        <p:attrNameLst>
                                          <p:attrName>ppt_x</p:attrName>
                                          <p:attrName>ppt_y</p:attrName>
                                        </p:attrNameLst>
                                      </p:cBhvr>
                                      <p:rCtr x="5365" y="0"/>
                                    </p:animMotion>
                                  </p:childTnLst>
                                </p:cTn>
                              </p:par>
                              <p:par>
                                <p:cTn id="24" presetID="1" presetClass="entr" presetSubtype="0" fill="hold" grpId="0" nodeType="withEffect">
                                  <p:stCondLst>
                                    <p:cond delay="100"/>
                                  </p:stCondLst>
                                  <p:childTnLst>
                                    <p:set>
                                      <p:cBhvr>
                                        <p:cTn id="25" dur="1" fill="hold">
                                          <p:stCondLst>
                                            <p:cond delay="0"/>
                                          </p:stCondLst>
                                        </p:cTn>
                                        <p:tgtEl>
                                          <p:spTgt spid="12"/>
                                        </p:tgtEl>
                                        <p:attrNameLst>
                                          <p:attrName>style.visibility</p:attrName>
                                        </p:attrNameLst>
                                      </p:cBhvr>
                                      <p:to>
                                        <p:strVal val="visible"/>
                                      </p:to>
                                    </p:set>
                                  </p:childTnLst>
                                </p:cTn>
                              </p:par>
                              <p:par>
                                <p:cTn id="26" presetID="63" presetClass="path" presetSubtype="0" accel="50000" decel="50000" fill="hold" grpId="1" nodeType="withEffect">
                                  <p:stCondLst>
                                    <p:cond delay="100"/>
                                  </p:stCondLst>
                                  <p:childTnLst>
                                    <p:animMotion origin="layout" path="M -3.125E-6 2.59259E-6 L 0.08828 -0.09329 " pathEditMode="relative" rAng="0" ptsTypes="AA">
                                      <p:cBhvr>
                                        <p:cTn id="27" dur="300" spd="-100000" fill="hold"/>
                                        <p:tgtEl>
                                          <p:spTgt spid="12"/>
                                        </p:tgtEl>
                                        <p:attrNameLst>
                                          <p:attrName>ppt_x</p:attrName>
                                          <p:attrName>ppt_y</p:attrName>
                                        </p:attrNameLst>
                                      </p:cBhvr>
                                      <p:rCtr x="4414" y="-4676"/>
                                    </p:animMotion>
                                  </p:childTnLst>
                                </p:cTn>
                              </p:par>
                              <p:par>
                                <p:cTn id="28" presetID="1" presetClass="entr" presetSubtype="0" fill="hold" grpId="0" nodeType="withEffect">
                                  <p:stCondLst>
                                    <p:cond delay="200"/>
                                  </p:stCondLst>
                                  <p:childTnLst>
                                    <p:set>
                                      <p:cBhvr>
                                        <p:cTn id="29" dur="1" fill="hold">
                                          <p:stCondLst>
                                            <p:cond delay="0"/>
                                          </p:stCondLst>
                                        </p:cTn>
                                        <p:tgtEl>
                                          <p:spTgt spid="13"/>
                                        </p:tgtEl>
                                        <p:attrNameLst>
                                          <p:attrName>style.visibility</p:attrName>
                                        </p:attrNameLst>
                                      </p:cBhvr>
                                      <p:to>
                                        <p:strVal val="visible"/>
                                      </p:to>
                                    </p:set>
                                  </p:childTnLst>
                                </p:cTn>
                              </p:par>
                              <p:par>
                                <p:cTn id="30" presetID="63" presetClass="path" presetSubtype="0" accel="50000" decel="50000" fill="hold" grpId="1" nodeType="withEffect">
                                  <p:stCondLst>
                                    <p:cond delay="200"/>
                                  </p:stCondLst>
                                  <p:childTnLst>
                                    <p:animMotion origin="layout" path="M -3.95833E-6 2.96296E-6 L 0.05039 -0.16667 " pathEditMode="relative" rAng="0" ptsTypes="AA">
                                      <p:cBhvr>
                                        <p:cTn id="31" dur="300" spd="-100000" fill="hold"/>
                                        <p:tgtEl>
                                          <p:spTgt spid="13"/>
                                        </p:tgtEl>
                                        <p:attrNameLst>
                                          <p:attrName>ppt_x</p:attrName>
                                          <p:attrName>ppt_y</p:attrName>
                                        </p:attrNameLst>
                                      </p:cBhvr>
                                      <p:rCtr x="2513" y="-8333"/>
                                    </p:animMotion>
                                  </p:childTnLst>
                                </p:cTn>
                              </p:par>
                              <p:par>
                                <p:cTn id="32" presetID="1" presetClass="entr" presetSubtype="0" fill="hold" grpId="0" nodeType="withEffect">
                                  <p:stCondLst>
                                    <p:cond delay="300"/>
                                  </p:stCondLst>
                                  <p:childTnLst>
                                    <p:set>
                                      <p:cBhvr>
                                        <p:cTn id="33" dur="1" fill="hold">
                                          <p:stCondLst>
                                            <p:cond delay="0"/>
                                          </p:stCondLst>
                                        </p:cTn>
                                        <p:tgtEl>
                                          <p:spTgt spid="14"/>
                                        </p:tgtEl>
                                        <p:attrNameLst>
                                          <p:attrName>style.visibility</p:attrName>
                                        </p:attrNameLst>
                                      </p:cBhvr>
                                      <p:to>
                                        <p:strVal val="visible"/>
                                      </p:to>
                                    </p:set>
                                  </p:childTnLst>
                                </p:cTn>
                              </p:par>
                              <p:par>
                                <p:cTn id="34" presetID="63" presetClass="path" presetSubtype="0" accel="50000" decel="50000" fill="hold" grpId="1" nodeType="withEffect">
                                  <p:stCondLst>
                                    <p:cond delay="300"/>
                                  </p:stCondLst>
                                  <p:childTnLst>
                                    <p:animMotion origin="layout" path="M 4.58333E-6 -4.81481E-6 L 4.58333E-6 -0.20069 " pathEditMode="relative" rAng="0" ptsTypes="AA">
                                      <p:cBhvr>
                                        <p:cTn id="35" dur="300" spd="-100000" fill="hold"/>
                                        <p:tgtEl>
                                          <p:spTgt spid="14"/>
                                        </p:tgtEl>
                                        <p:attrNameLst>
                                          <p:attrName>ppt_x</p:attrName>
                                          <p:attrName>ppt_y</p:attrName>
                                        </p:attrNameLst>
                                      </p:cBhvr>
                                      <p:rCtr x="0" y="-10046"/>
                                    </p:animMotion>
                                  </p:childTnLst>
                                </p:cTn>
                              </p:par>
                              <p:par>
                                <p:cTn id="36" presetID="1" presetClass="entr" presetSubtype="0" fill="hold" grpId="0" nodeType="withEffect">
                                  <p:stCondLst>
                                    <p:cond delay="400"/>
                                  </p:stCondLst>
                                  <p:childTnLst>
                                    <p:set>
                                      <p:cBhvr>
                                        <p:cTn id="37" dur="1" fill="hold">
                                          <p:stCondLst>
                                            <p:cond delay="0"/>
                                          </p:stCondLst>
                                        </p:cTn>
                                        <p:tgtEl>
                                          <p:spTgt spid="15"/>
                                        </p:tgtEl>
                                        <p:attrNameLst>
                                          <p:attrName>style.visibility</p:attrName>
                                        </p:attrNameLst>
                                      </p:cBhvr>
                                      <p:to>
                                        <p:strVal val="visible"/>
                                      </p:to>
                                    </p:set>
                                  </p:childTnLst>
                                </p:cTn>
                              </p:par>
                              <p:par>
                                <p:cTn id="38" presetID="63" presetClass="path" presetSubtype="0" accel="50000" decel="50000" fill="hold" grpId="1" nodeType="withEffect">
                                  <p:stCondLst>
                                    <p:cond delay="400"/>
                                  </p:stCondLst>
                                  <p:childTnLst>
                                    <p:animMotion origin="layout" path="M -1.04167E-6 -3.7037E-7 L -0.05351 -0.16875 " pathEditMode="relative" rAng="0" ptsTypes="AA">
                                      <p:cBhvr>
                                        <p:cTn id="39" dur="300" spd="-100000" fill="hold"/>
                                        <p:tgtEl>
                                          <p:spTgt spid="15"/>
                                        </p:tgtEl>
                                        <p:attrNameLst>
                                          <p:attrName>ppt_x</p:attrName>
                                          <p:attrName>ppt_y</p:attrName>
                                        </p:attrNameLst>
                                      </p:cBhvr>
                                      <p:rCtr x="-2682" y="-8449"/>
                                    </p:animMotion>
                                  </p:childTnLst>
                                </p:cTn>
                              </p:par>
                              <p:par>
                                <p:cTn id="40" presetID="1" presetClass="entr" presetSubtype="0" fill="hold" grpId="0" nodeType="withEffect">
                                  <p:stCondLst>
                                    <p:cond delay="500"/>
                                  </p:stCondLst>
                                  <p:childTnLst>
                                    <p:set>
                                      <p:cBhvr>
                                        <p:cTn id="41" dur="1" fill="hold">
                                          <p:stCondLst>
                                            <p:cond delay="0"/>
                                          </p:stCondLst>
                                        </p:cTn>
                                        <p:tgtEl>
                                          <p:spTgt spid="16"/>
                                        </p:tgtEl>
                                        <p:attrNameLst>
                                          <p:attrName>style.visibility</p:attrName>
                                        </p:attrNameLst>
                                      </p:cBhvr>
                                      <p:to>
                                        <p:strVal val="visible"/>
                                      </p:to>
                                    </p:set>
                                  </p:childTnLst>
                                </p:cTn>
                              </p:par>
                              <p:par>
                                <p:cTn id="42" presetID="63" presetClass="path" presetSubtype="0" accel="50000" decel="50000" fill="hold" grpId="1" nodeType="withEffect">
                                  <p:stCondLst>
                                    <p:cond delay="500"/>
                                  </p:stCondLst>
                                  <p:childTnLst>
                                    <p:animMotion origin="layout" path="M 2.29167E-6 0 L -0.09558 -0.09213 " pathEditMode="relative" rAng="0" ptsTypes="AA">
                                      <p:cBhvr>
                                        <p:cTn id="43" dur="300" spd="-100000" fill="hold"/>
                                        <p:tgtEl>
                                          <p:spTgt spid="16"/>
                                        </p:tgtEl>
                                        <p:attrNameLst>
                                          <p:attrName>ppt_x</p:attrName>
                                          <p:attrName>ppt_y</p:attrName>
                                        </p:attrNameLst>
                                      </p:cBhvr>
                                      <p:rCtr x="-4779" y="-4606"/>
                                    </p:animMotion>
                                  </p:childTnLst>
                                </p:cTn>
                              </p:par>
                              <p:par>
                                <p:cTn id="44" presetID="1" presetClass="entr" presetSubtype="0" fill="hold" grpId="0" nodeType="withEffect">
                                  <p:stCondLst>
                                    <p:cond delay="600"/>
                                  </p:stCondLst>
                                  <p:childTnLst>
                                    <p:set>
                                      <p:cBhvr>
                                        <p:cTn id="45" dur="1" fill="hold">
                                          <p:stCondLst>
                                            <p:cond delay="0"/>
                                          </p:stCondLst>
                                        </p:cTn>
                                        <p:tgtEl>
                                          <p:spTgt spid="17"/>
                                        </p:tgtEl>
                                        <p:attrNameLst>
                                          <p:attrName>style.visibility</p:attrName>
                                        </p:attrNameLst>
                                      </p:cBhvr>
                                      <p:to>
                                        <p:strVal val="visible"/>
                                      </p:to>
                                    </p:set>
                                  </p:childTnLst>
                                </p:cTn>
                              </p:par>
                              <p:par>
                                <p:cTn id="46" presetID="63" presetClass="path" presetSubtype="0" accel="50000" decel="50000" fill="hold" grpId="1" nodeType="withEffect">
                                  <p:stCondLst>
                                    <p:cond delay="600"/>
                                  </p:stCondLst>
                                  <p:childTnLst>
                                    <p:animMotion origin="layout" path="M 2.5E-6 2.59259E-6 L -0.11367 2.59259E-6 " pathEditMode="relative" rAng="0" ptsTypes="AA">
                                      <p:cBhvr>
                                        <p:cTn id="47" dur="300" spd="-100000" fill="hold"/>
                                        <p:tgtEl>
                                          <p:spTgt spid="17"/>
                                        </p:tgtEl>
                                        <p:attrNameLst>
                                          <p:attrName>ppt_x</p:attrName>
                                          <p:attrName>ppt_y</p:attrName>
                                        </p:attrNameLst>
                                      </p:cBhvr>
                                      <p:rCtr x="-5690" y="0"/>
                                    </p:animMotion>
                                  </p:childTnLst>
                                </p:cTn>
                              </p:par>
                            </p:childTnLst>
                          </p:cTn>
                        </p:par>
                        <p:par>
                          <p:cTn id="48" fill="hold">
                            <p:stCondLst>
                              <p:cond delay="3000"/>
                            </p:stCondLst>
                            <p:childTnLst>
                              <p:par>
                                <p:cTn id="49" presetID="53" presetClass="entr" presetSubtype="16" fill="hold" nodeType="afterEffect">
                                  <p:stCondLst>
                                    <p:cond delay="0"/>
                                  </p:stCondLst>
                                  <p:childTnLst>
                                    <p:set>
                                      <p:cBhvr>
                                        <p:cTn id="50" dur="1" fill="hold">
                                          <p:stCondLst>
                                            <p:cond delay="0"/>
                                          </p:stCondLst>
                                        </p:cTn>
                                        <p:tgtEl>
                                          <p:spTgt spid="48"/>
                                        </p:tgtEl>
                                        <p:attrNameLst>
                                          <p:attrName>style.visibility</p:attrName>
                                        </p:attrNameLst>
                                      </p:cBhvr>
                                      <p:to>
                                        <p:strVal val="visible"/>
                                      </p:to>
                                    </p:set>
                                    <p:anim calcmode="lin" valueType="num">
                                      <p:cBhvr>
                                        <p:cTn id="51" dur="500" fill="hold"/>
                                        <p:tgtEl>
                                          <p:spTgt spid="48"/>
                                        </p:tgtEl>
                                        <p:attrNameLst>
                                          <p:attrName>ppt_w</p:attrName>
                                        </p:attrNameLst>
                                      </p:cBhvr>
                                      <p:tavLst>
                                        <p:tav tm="0">
                                          <p:val>
                                            <p:fltVal val="0"/>
                                          </p:val>
                                        </p:tav>
                                        <p:tav tm="100000">
                                          <p:val>
                                            <p:strVal val="#ppt_w"/>
                                          </p:val>
                                        </p:tav>
                                      </p:tavLst>
                                    </p:anim>
                                    <p:anim calcmode="lin" valueType="num">
                                      <p:cBhvr>
                                        <p:cTn id="52" dur="500" fill="hold"/>
                                        <p:tgtEl>
                                          <p:spTgt spid="48"/>
                                        </p:tgtEl>
                                        <p:attrNameLst>
                                          <p:attrName>ppt_h</p:attrName>
                                        </p:attrNameLst>
                                      </p:cBhvr>
                                      <p:tavLst>
                                        <p:tav tm="0">
                                          <p:val>
                                            <p:fltVal val="0"/>
                                          </p:val>
                                        </p:tav>
                                        <p:tav tm="100000">
                                          <p:val>
                                            <p:strVal val="#ppt_h"/>
                                          </p:val>
                                        </p:tav>
                                      </p:tavLst>
                                    </p:anim>
                                    <p:animEffect transition="in" filter="fade">
                                      <p:cBhvr>
                                        <p:cTn id="53" dur="500"/>
                                        <p:tgtEl>
                                          <p:spTgt spid="48"/>
                                        </p:tgtEl>
                                      </p:cBhvr>
                                    </p:animEffect>
                                  </p:childTnLst>
                                </p:cTn>
                              </p:par>
                              <p:par>
                                <p:cTn id="54" presetID="53" presetClass="entr" presetSubtype="16" fill="hold" nodeType="withEffect">
                                  <p:stCondLst>
                                    <p:cond delay="100"/>
                                  </p:stCondLst>
                                  <p:childTnLst>
                                    <p:set>
                                      <p:cBhvr>
                                        <p:cTn id="55" dur="1" fill="hold">
                                          <p:stCondLst>
                                            <p:cond delay="0"/>
                                          </p:stCondLst>
                                        </p:cTn>
                                        <p:tgtEl>
                                          <p:spTgt spid="45"/>
                                        </p:tgtEl>
                                        <p:attrNameLst>
                                          <p:attrName>style.visibility</p:attrName>
                                        </p:attrNameLst>
                                      </p:cBhvr>
                                      <p:to>
                                        <p:strVal val="visible"/>
                                      </p:to>
                                    </p:set>
                                    <p:anim calcmode="lin" valueType="num">
                                      <p:cBhvr>
                                        <p:cTn id="56" dur="500" fill="hold"/>
                                        <p:tgtEl>
                                          <p:spTgt spid="45"/>
                                        </p:tgtEl>
                                        <p:attrNameLst>
                                          <p:attrName>ppt_w</p:attrName>
                                        </p:attrNameLst>
                                      </p:cBhvr>
                                      <p:tavLst>
                                        <p:tav tm="0">
                                          <p:val>
                                            <p:fltVal val="0"/>
                                          </p:val>
                                        </p:tav>
                                        <p:tav tm="100000">
                                          <p:val>
                                            <p:strVal val="#ppt_w"/>
                                          </p:val>
                                        </p:tav>
                                      </p:tavLst>
                                    </p:anim>
                                    <p:anim calcmode="lin" valueType="num">
                                      <p:cBhvr>
                                        <p:cTn id="57" dur="500" fill="hold"/>
                                        <p:tgtEl>
                                          <p:spTgt spid="45"/>
                                        </p:tgtEl>
                                        <p:attrNameLst>
                                          <p:attrName>ppt_h</p:attrName>
                                        </p:attrNameLst>
                                      </p:cBhvr>
                                      <p:tavLst>
                                        <p:tav tm="0">
                                          <p:val>
                                            <p:fltVal val="0"/>
                                          </p:val>
                                        </p:tav>
                                        <p:tav tm="100000">
                                          <p:val>
                                            <p:strVal val="#ppt_h"/>
                                          </p:val>
                                        </p:tav>
                                      </p:tavLst>
                                    </p:anim>
                                    <p:animEffect transition="in" filter="fade">
                                      <p:cBhvr>
                                        <p:cTn id="58" dur="500"/>
                                        <p:tgtEl>
                                          <p:spTgt spid="45"/>
                                        </p:tgtEl>
                                      </p:cBhvr>
                                    </p:animEffect>
                                  </p:childTnLst>
                                </p:cTn>
                              </p:par>
                              <p:par>
                                <p:cTn id="59" presetID="53" presetClass="entr" presetSubtype="16" fill="hold" nodeType="withEffect">
                                  <p:stCondLst>
                                    <p:cond delay="200"/>
                                  </p:stCondLst>
                                  <p:childTnLst>
                                    <p:set>
                                      <p:cBhvr>
                                        <p:cTn id="60" dur="1" fill="hold">
                                          <p:stCondLst>
                                            <p:cond delay="0"/>
                                          </p:stCondLst>
                                        </p:cTn>
                                        <p:tgtEl>
                                          <p:spTgt spid="42"/>
                                        </p:tgtEl>
                                        <p:attrNameLst>
                                          <p:attrName>style.visibility</p:attrName>
                                        </p:attrNameLst>
                                      </p:cBhvr>
                                      <p:to>
                                        <p:strVal val="visible"/>
                                      </p:to>
                                    </p:set>
                                    <p:anim calcmode="lin" valueType="num">
                                      <p:cBhvr>
                                        <p:cTn id="61" dur="500" fill="hold"/>
                                        <p:tgtEl>
                                          <p:spTgt spid="42"/>
                                        </p:tgtEl>
                                        <p:attrNameLst>
                                          <p:attrName>ppt_w</p:attrName>
                                        </p:attrNameLst>
                                      </p:cBhvr>
                                      <p:tavLst>
                                        <p:tav tm="0">
                                          <p:val>
                                            <p:fltVal val="0"/>
                                          </p:val>
                                        </p:tav>
                                        <p:tav tm="100000">
                                          <p:val>
                                            <p:strVal val="#ppt_w"/>
                                          </p:val>
                                        </p:tav>
                                      </p:tavLst>
                                    </p:anim>
                                    <p:anim calcmode="lin" valueType="num">
                                      <p:cBhvr>
                                        <p:cTn id="62" dur="500" fill="hold"/>
                                        <p:tgtEl>
                                          <p:spTgt spid="42"/>
                                        </p:tgtEl>
                                        <p:attrNameLst>
                                          <p:attrName>ppt_h</p:attrName>
                                        </p:attrNameLst>
                                      </p:cBhvr>
                                      <p:tavLst>
                                        <p:tav tm="0">
                                          <p:val>
                                            <p:fltVal val="0"/>
                                          </p:val>
                                        </p:tav>
                                        <p:tav tm="100000">
                                          <p:val>
                                            <p:strVal val="#ppt_h"/>
                                          </p:val>
                                        </p:tav>
                                      </p:tavLst>
                                    </p:anim>
                                    <p:animEffect transition="in" filter="fade">
                                      <p:cBhvr>
                                        <p:cTn id="63" dur="500"/>
                                        <p:tgtEl>
                                          <p:spTgt spid="42"/>
                                        </p:tgtEl>
                                      </p:cBhvr>
                                    </p:animEffect>
                                  </p:childTnLst>
                                </p:cTn>
                              </p:par>
                              <p:par>
                                <p:cTn id="64" presetID="53" presetClass="entr" presetSubtype="16" fill="hold" nodeType="withEffect">
                                  <p:stCondLst>
                                    <p:cond delay="300"/>
                                  </p:stCondLst>
                                  <p:childTnLst>
                                    <p:set>
                                      <p:cBhvr>
                                        <p:cTn id="65" dur="1" fill="hold">
                                          <p:stCondLst>
                                            <p:cond delay="0"/>
                                          </p:stCondLst>
                                        </p:cTn>
                                        <p:tgtEl>
                                          <p:spTgt spid="39"/>
                                        </p:tgtEl>
                                        <p:attrNameLst>
                                          <p:attrName>style.visibility</p:attrName>
                                        </p:attrNameLst>
                                      </p:cBhvr>
                                      <p:to>
                                        <p:strVal val="visible"/>
                                      </p:to>
                                    </p:set>
                                    <p:anim calcmode="lin" valueType="num">
                                      <p:cBhvr>
                                        <p:cTn id="66" dur="500" fill="hold"/>
                                        <p:tgtEl>
                                          <p:spTgt spid="39"/>
                                        </p:tgtEl>
                                        <p:attrNameLst>
                                          <p:attrName>ppt_w</p:attrName>
                                        </p:attrNameLst>
                                      </p:cBhvr>
                                      <p:tavLst>
                                        <p:tav tm="0">
                                          <p:val>
                                            <p:fltVal val="0"/>
                                          </p:val>
                                        </p:tav>
                                        <p:tav tm="100000">
                                          <p:val>
                                            <p:strVal val="#ppt_w"/>
                                          </p:val>
                                        </p:tav>
                                      </p:tavLst>
                                    </p:anim>
                                    <p:anim calcmode="lin" valueType="num">
                                      <p:cBhvr>
                                        <p:cTn id="67" dur="500" fill="hold"/>
                                        <p:tgtEl>
                                          <p:spTgt spid="39"/>
                                        </p:tgtEl>
                                        <p:attrNameLst>
                                          <p:attrName>ppt_h</p:attrName>
                                        </p:attrNameLst>
                                      </p:cBhvr>
                                      <p:tavLst>
                                        <p:tav tm="0">
                                          <p:val>
                                            <p:fltVal val="0"/>
                                          </p:val>
                                        </p:tav>
                                        <p:tav tm="100000">
                                          <p:val>
                                            <p:strVal val="#ppt_h"/>
                                          </p:val>
                                        </p:tav>
                                      </p:tavLst>
                                    </p:anim>
                                    <p:animEffect transition="in" filter="fade">
                                      <p:cBhvr>
                                        <p:cTn id="68" dur="500"/>
                                        <p:tgtEl>
                                          <p:spTgt spid="39"/>
                                        </p:tgtEl>
                                      </p:cBhvr>
                                    </p:animEffect>
                                  </p:childTnLst>
                                </p:cTn>
                              </p:par>
                              <p:par>
                                <p:cTn id="69" presetID="53" presetClass="entr" presetSubtype="16" fill="hold" nodeType="withEffect">
                                  <p:stCondLst>
                                    <p:cond delay="400"/>
                                  </p:stCondLst>
                                  <p:childTnLst>
                                    <p:set>
                                      <p:cBhvr>
                                        <p:cTn id="70" dur="1" fill="hold">
                                          <p:stCondLst>
                                            <p:cond delay="0"/>
                                          </p:stCondLst>
                                        </p:cTn>
                                        <p:tgtEl>
                                          <p:spTgt spid="36"/>
                                        </p:tgtEl>
                                        <p:attrNameLst>
                                          <p:attrName>style.visibility</p:attrName>
                                        </p:attrNameLst>
                                      </p:cBhvr>
                                      <p:to>
                                        <p:strVal val="visible"/>
                                      </p:to>
                                    </p:set>
                                    <p:anim calcmode="lin" valueType="num">
                                      <p:cBhvr>
                                        <p:cTn id="71" dur="500" fill="hold"/>
                                        <p:tgtEl>
                                          <p:spTgt spid="36"/>
                                        </p:tgtEl>
                                        <p:attrNameLst>
                                          <p:attrName>ppt_w</p:attrName>
                                        </p:attrNameLst>
                                      </p:cBhvr>
                                      <p:tavLst>
                                        <p:tav tm="0">
                                          <p:val>
                                            <p:fltVal val="0"/>
                                          </p:val>
                                        </p:tav>
                                        <p:tav tm="100000">
                                          <p:val>
                                            <p:strVal val="#ppt_w"/>
                                          </p:val>
                                        </p:tav>
                                      </p:tavLst>
                                    </p:anim>
                                    <p:anim calcmode="lin" valueType="num">
                                      <p:cBhvr>
                                        <p:cTn id="72" dur="500" fill="hold"/>
                                        <p:tgtEl>
                                          <p:spTgt spid="36"/>
                                        </p:tgtEl>
                                        <p:attrNameLst>
                                          <p:attrName>ppt_h</p:attrName>
                                        </p:attrNameLst>
                                      </p:cBhvr>
                                      <p:tavLst>
                                        <p:tav tm="0">
                                          <p:val>
                                            <p:fltVal val="0"/>
                                          </p:val>
                                        </p:tav>
                                        <p:tav tm="100000">
                                          <p:val>
                                            <p:strVal val="#ppt_h"/>
                                          </p:val>
                                        </p:tav>
                                      </p:tavLst>
                                    </p:anim>
                                    <p:animEffect transition="in" filter="fade">
                                      <p:cBhvr>
                                        <p:cTn id="73" dur="500"/>
                                        <p:tgtEl>
                                          <p:spTgt spid="36"/>
                                        </p:tgtEl>
                                      </p:cBhvr>
                                    </p:animEffect>
                                  </p:childTnLst>
                                </p:cTn>
                              </p:par>
                              <p:par>
                                <p:cTn id="74" presetID="53" presetClass="entr" presetSubtype="16" fill="hold" nodeType="withEffect">
                                  <p:stCondLst>
                                    <p:cond delay="500"/>
                                  </p:stCondLst>
                                  <p:childTnLst>
                                    <p:set>
                                      <p:cBhvr>
                                        <p:cTn id="75" dur="1" fill="hold">
                                          <p:stCondLst>
                                            <p:cond delay="0"/>
                                          </p:stCondLst>
                                        </p:cTn>
                                        <p:tgtEl>
                                          <p:spTgt spid="33"/>
                                        </p:tgtEl>
                                        <p:attrNameLst>
                                          <p:attrName>style.visibility</p:attrName>
                                        </p:attrNameLst>
                                      </p:cBhvr>
                                      <p:to>
                                        <p:strVal val="visible"/>
                                      </p:to>
                                    </p:set>
                                    <p:anim calcmode="lin" valueType="num">
                                      <p:cBhvr>
                                        <p:cTn id="76" dur="500" fill="hold"/>
                                        <p:tgtEl>
                                          <p:spTgt spid="33"/>
                                        </p:tgtEl>
                                        <p:attrNameLst>
                                          <p:attrName>ppt_w</p:attrName>
                                        </p:attrNameLst>
                                      </p:cBhvr>
                                      <p:tavLst>
                                        <p:tav tm="0">
                                          <p:val>
                                            <p:fltVal val="0"/>
                                          </p:val>
                                        </p:tav>
                                        <p:tav tm="100000">
                                          <p:val>
                                            <p:strVal val="#ppt_w"/>
                                          </p:val>
                                        </p:tav>
                                      </p:tavLst>
                                    </p:anim>
                                    <p:anim calcmode="lin" valueType="num">
                                      <p:cBhvr>
                                        <p:cTn id="77" dur="500" fill="hold"/>
                                        <p:tgtEl>
                                          <p:spTgt spid="33"/>
                                        </p:tgtEl>
                                        <p:attrNameLst>
                                          <p:attrName>ppt_h</p:attrName>
                                        </p:attrNameLst>
                                      </p:cBhvr>
                                      <p:tavLst>
                                        <p:tav tm="0">
                                          <p:val>
                                            <p:fltVal val="0"/>
                                          </p:val>
                                        </p:tav>
                                        <p:tav tm="100000">
                                          <p:val>
                                            <p:strVal val="#ppt_h"/>
                                          </p:val>
                                        </p:tav>
                                      </p:tavLst>
                                    </p:anim>
                                    <p:animEffect transition="in" filter="fade">
                                      <p:cBhvr>
                                        <p:cTn id="78" dur="500"/>
                                        <p:tgtEl>
                                          <p:spTgt spid="33"/>
                                        </p:tgtEl>
                                      </p:cBhvr>
                                    </p:animEffect>
                                  </p:childTnLst>
                                </p:cTn>
                              </p:par>
                              <p:par>
                                <p:cTn id="79" presetID="53" presetClass="entr" presetSubtype="16" fill="hold" nodeType="withEffect">
                                  <p:stCondLst>
                                    <p:cond delay="600"/>
                                  </p:stCondLst>
                                  <p:childTnLst>
                                    <p:set>
                                      <p:cBhvr>
                                        <p:cTn id="80" dur="1" fill="hold">
                                          <p:stCondLst>
                                            <p:cond delay="0"/>
                                          </p:stCondLst>
                                        </p:cTn>
                                        <p:tgtEl>
                                          <p:spTgt spid="30"/>
                                        </p:tgtEl>
                                        <p:attrNameLst>
                                          <p:attrName>style.visibility</p:attrName>
                                        </p:attrNameLst>
                                      </p:cBhvr>
                                      <p:to>
                                        <p:strVal val="visible"/>
                                      </p:to>
                                    </p:set>
                                    <p:anim calcmode="lin" valueType="num">
                                      <p:cBhvr>
                                        <p:cTn id="81" dur="500" fill="hold"/>
                                        <p:tgtEl>
                                          <p:spTgt spid="30"/>
                                        </p:tgtEl>
                                        <p:attrNameLst>
                                          <p:attrName>ppt_w</p:attrName>
                                        </p:attrNameLst>
                                      </p:cBhvr>
                                      <p:tavLst>
                                        <p:tav tm="0">
                                          <p:val>
                                            <p:fltVal val="0"/>
                                          </p:val>
                                        </p:tav>
                                        <p:tav tm="100000">
                                          <p:val>
                                            <p:strVal val="#ppt_w"/>
                                          </p:val>
                                        </p:tav>
                                      </p:tavLst>
                                    </p:anim>
                                    <p:anim calcmode="lin" valueType="num">
                                      <p:cBhvr>
                                        <p:cTn id="82" dur="500" fill="hold"/>
                                        <p:tgtEl>
                                          <p:spTgt spid="30"/>
                                        </p:tgtEl>
                                        <p:attrNameLst>
                                          <p:attrName>ppt_h</p:attrName>
                                        </p:attrNameLst>
                                      </p:cBhvr>
                                      <p:tavLst>
                                        <p:tav tm="0">
                                          <p:val>
                                            <p:fltVal val="0"/>
                                          </p:val>
                                        </p:tav>
                                        <p:tav tm="100000">
                                          <p:val>
                                            <p:strVal val="#ppt_h"/>
                                          </p:val>
                                        </p:tav>
                                      </p:tavLst>
                                    </p:anim>
                                    <p:animEffect transition="in" filter="fade">
                                      <p:cBhvr>
                                        <p:cTn id="83" dur="500"/>
                                        <p:tgtEl>
                                          <p:spTgt spid="30"/>
                                        </p:tgtEl>
                                      </p:cBhvr>
                                    </p:animEffect>
                                  </p:childTnLst>
                                </p:cTn>
                              </p:par>
                            </p:childTnLst>
                          </p:cTn>
                        </p:par>
                        <p:par>
                          <p:cTn id="84" fill="hold">
                            <p:stCondLst>
                              <p:cond delay="3500"/>
                            </p:stCondLst>
                            <p:childTnLst>
                              <p:par>
                                <p:cTn id="85" presetID="1" presetClass="entr" presetSubtype="0" fill="hold" grpId="0" nodeType="afterEffect">
                                  <p:stCondLst>
                                    <p:cond delay="0"/>
                                  </p:stCondLst>
                                  <p:childTnLst>
                                    <p:set>
                                      <p:cBhvr>
                                        <p:cTn id="86" dur="1" fill="hold">
                                          <p:stCondLst>
                                            <p:cond delay="0"/>
                                          </p:stCondLst>
                                        </p:cTn>
                                        <p:tgtEl>
                                          <p:spTgt spid="53"/>
                                        </p:tgtEl>
                                        <p:attrNameLst>
                                          <p:attrName>style.visibility</p:attrName>
                                        </p:attrNameLst>
                                      </p:cBhvr>
                                      <p:to>
                                        <p:strVal val="visible"/>
                                      </p:to>
                                    </p:set>
                                  </p:childTnLst>
                                </p:cTn>
                              </p:par>
                              <p:par>
                                <p:cTn id="87" presetID="35" presetClass="path" presetSubtype="0" accel="50000" decel="50000" fill="hold" grpId="1" nodeType="withEffect">
                                  <p:stCondLst>
                                    <p:cond delay="0"/>
                                  </p:stCondLst>
                                  <p:childTnLst>
                                    <p:animMotion origin="layout" path="M -2.29167E-6 4.07407E-6 L 0.16537 0.28541 " pathEditMode="relative" rAng="0" ptsTypes="AA">
                                      <p:cBhvr>
                                        <p:cTn id="88" dur="500" spd="-99900" fill="hold"/>
                                        <p:tgtEl>
                                          <p:spTgt spid="53"/>
                                        </p:tgtEl>
                                        <p:attrNameLst>
                                          <p:attrName>ppt_x</p:attrName>
                                          <p:attrName>ppt_y</p:attrName>
                                        </p:attrNameLst>
                                      </p:cBhvr>
                                      <p:rCtr x="8268" y="14259"/>
                                    </p:animMotion>
                                  </p:childTnLst>
                                </p:cTn>
                              </p:par>
                              <p:par>
                                <p:cTn id="89" presetID="1" presetClass="entr" presetSubtype="0" fill="hold" grpId="0" nodeType="withEffect">
                                  <p:stCondLst>
                                    <p:cond delay="0"/>
                                  </p:stCondLst>
                                  <p:childTnLst>
                                    <p:set>
                                      <p:cBhvr>
                                        <p:cTn id="90" dur="1" fill="hold">
                                          <p:stCondLst>
                                            <p:cond delay="0"/>
                                          </p:stCondLst>
                                        </p:cTn>
                                        <p:tgtEl>
                                          <p:spTgt spid="54"/>
                                        </p:tgtEl>
                                        <p:attrNameLst>
                                          <p:attrName>style.visibility</p:attrName>
                                        </p:attrNameLst>
                                      </p:cBhvr>
                                      <p:to>
                                        <p:strVal val="visible"/>
                                      </p:to>
                                    </p:set>
                                  </p:childTnLst>
                                </p:cTn>
                              </p:par>
                              <p:par>
                                <p:cTn id="91" presetID="35" presetClass="path" presetSubtype="0" accel="50000" decel="50000" fill="hold" grpId="1" nodeType="withEffect">
                                  <p:stCondLst>
                                    <p:cond delay="0"/>
                                  </p:stCondLst>
                                  <p:childTnLst>
                                    <p:animMotion origin="layout" path="M -4.375E-6 2.59259E-6 L -0.1539 -0.26829 " pathEditMode="relative" rAng="0" ptsTypes="AA">
                                      <p:cBhvr>
                                        <p:cTn id="92" dur="500" spd="-99900" fill="hold"/>
                                        <p:tgtEl>
                                          <p:spTgt spid="54"/>
                                        </p:tgtEl>
                                        <p:attrNameLst>
                                          <p:attrName>ppt_x</p:attrName>
                                          <p:attrName>ppt_y</p:attrName>
                                        </p:attrNameLst>
                                      </p:cBhvr>
                                      <p:rCtr x="-7695" y="-13426"/>
                                    </p:animMotion>
                                  </p:childTnLst>
                                </p:cTn>
                              </p:par>
                              <p:par>
                                <p:cTn id="93" presetID="10" presetClass="entr" presetSubtype="0" fill="hold" grpId="0" nodeType="withEffect">
                                  <p:stCondLst>
                                    <p:cond delay="0"/>
                                  </p:stCondLst>
                                  <p:childTnLst>
                                    <p:set>
                                      <p:cBhvr>
                                        <p:cTn id="94" dur="1" fill="hold">
                                          <p:stCondLst>
                                            <p:cond delay="0"/>
                                          </p:stCondLst>
                                        </p:cTn>
                                        <p:tgtEl>
                                          <p:spTgt spid="51"/>
                                        </p:tgtEl>
                                        <p:attrNameLst>
                                          <p:attrName>style.visibility</p:attrName>
                                        </p:attrNameLst>
                                      </p:cBhvr>
                                      <p:to>
                                        <p:strVal val="visible"/>
                                      </p:to>
                                    </p:set>
                                    <p:anim calcmode="lin" valueType="num">
                                      <p:cBhvr>
                                        <p:cTn id="95" dur="500" fill="hold"/>
                                        <p:tgtEl>
                                          <p:spTgt spid="51"/>
                                        </p:tgtEl>
                                        <p:attrNameLst>
                                          <p:attrName>ppt_w</p:attrName>
                                        </p:attrNameLst>
                                      </p:cBhvr>
                                      <p:tavLst>
                                        <p:tav tm="0">
                                          <p:val>
                                            <p:fltVal val="0"/>
                                          </p:val>
                                        </p:tav>
                                        <p:tav tm="100000">
                                          <p:val>
                                            <p:strVal val="#ppt_w"/>
                                          </p:val>
                                        </p:tav>
                                      </p:tavLst>
                                    </p:anim>
                                    <p:anim calcmode="lin" valueType="num">
                                      <p:cBhvr>
                                        <p:cTn id="96" dur="500" fill="hold"/>
                                        <p:tgtEl>
                                          <p:spTgt spid="51"/>
                                        </p:tgtEl>
                                        <p:attrNameLst>
                                          <p:attrName>ppt_h</p:attrName>
                                        </p:attrNameLst>
                                      </p:cBhvr>
                                      <p:tavLst>
                                        <p:tav tm="0">
                                          <p:val>
                                            <p:fltVal val="0"/>
                                          </p:val>
                                        </p:tav>
                                        <p:tav tm="100000">
                                          <p:val>
                                            <p:strVal val="#ppt_h"/>
                                          </p:val>
                                        </p:tav>
                                      </p:tavLst>
                                    </p:anim>
                                    <p:animEffect transition="in" filter="fade">
                                      <p:cBhvr>
                                        <p:cTn id="97"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5" grpId="0"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51" grpId="0" animBg="1" autoUpdateAnimBg="0"/>
      <p:bldP spid="53" grpId="0" animBg="1"/>
      <p:bldP spid="53" grpId="1" animBg="1"/>
      <p:bldP spid="54" grpId="0" animBg="1"/>
      <p:bldP spid="54"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6489189" y="4106461"/>
            <a:ext cx="5407990" cy="2338641"/>
          </a:xfrm>
          <a:prstGeom prst="rect">
            <a:avLst/>
          </a:prstGeom>
        </p:spPr>
      </p:pic>
      <p:sp>
        <p:nvSpPr>
          <p:cNvPr id="16" name="文本框 15"/>
          <p:cNvSpPr txBox="1"/>
          <p:nvPr/>
        </p:nvSpPr>
        <p:spPr>
          <a:xfrm>
            <a:off x="1923232" y="2799481"/>
            <a:ext cx="5565130" cy="1015663"/>
          </a:xfrm>
          <a:prstGeom prst="rect">
            <a:avLst/>
          </a:prstGeom>
          <a:noFill/>
        </p:spPr>
        <p:txBody>
          <a:bodyPr wrap="square" rtlCol="0">
            <a:spAutoFit/>
          </a:bodyPr>
          <a:lstStyle/>
          <a:p>
            <a:r>
              <a:rPr lang="zh-CN" altLang="en-US" sz="6000" b="1" dirty="0">
                <a:blipFill>
                  <a:blip r:embed="rId2"/>
                  <a:stretch>
                    <a:fillRect/>
                  </a:stretch>
                </a:blipFill>
                <a:latin typeface="造字工房朗宋（非商用）常规体" pitchFamily="50" charset="-122"/>
                <a:ea typeface="造字工房朗宋（非商用）常规体" pitchFamily="50" charset="-122"/>
              </a:rPr>
              <a:t>感谢您的指正</a:t>
            </a:r>
            <a:endParaRPr lang="zh-CN" altLang="en-US" sz="6000" b="1" dirty="0">
              <a:blipFill>
                <a:blip r:embed="rId2"/>
                <a:stretch>
                  <a:fillRect/>
                </a:stretch>
              </a:blipFill>
              <a:latin typeface="造字工房朗宋（非商用）常规体" pitchFamily="50" charset="-122"/>
              <a:ea typeface="造字工房朗宋（非商用）常规体" pitchFamily="50" charset="-122"/>
            </a:endParaRPr>
          </a:p>
        </p:txBody>
      </p:sp>
      <p:grpSp>
        <p:nvGrpSpPr>
          <p:cNvPr id="18" name="组合 17"/>
          <p:cNvGrpSpPr/>
          <p:nvPr/>
        </p:nvGrpSpPr>
        <p:grpSpPr>
          <a:xfrm rot="13020441">
            <a:off x="7006968" y="2961122"/>
            <a:ext cx="492629" cy="1322546"/>
            <a:chOff x="3898232" y="2237874"/>
            <a:chExt cx="952190" cy="2556315"/>
          </a:xfrm>
          <a:blipFill>
            <a:blip r:embed="rId2"/>
            <a:stretch>
              <a:fillRect/>
            </a:stretch>
          </a:blipFill>
        </p:grpSpPr>
        <p:sp>
          <p:nvSpPr>
            <p:cNvPr id="19" name="任意多边形 18"/>
            <p:cNvSpPr/>
            <p:nvPr/>
          </p:nvSpPr>
          <p:spPr>
            <a:xfrm>
              <a:off x="3898232" y="2863516"/>
              <a:ext cx="348915" cy="1565110"/>
            </a:xfrm>
            <a:custGeom>
              <a:avLst/>
              <a:gdLst>
                <a:gd name="connsiteX0" fmla="*/ 48126 w 348915"/>
                <a:gd name="connsiteY0" fmla="*/ 24063 h 1565110"/>
                <a:gd name="connsiteX1" fmla="*/ 24063 w 348915"/>
                <a:gd name="connsiteY1" fmla="*/ 312821 h 1565110"/>
                <a:gd name="connsiteX2" fmla="*/ 12031 w 348915"/>
                <a:gd name="connsiteY2" fmla="*/ 385010 h 1565110"/>
                <a:gd name="connsiteX3" fmla="*/ 0 w 348915"/>
                <a:gd name="connsiteY3" fmla="*/ 505326 h 1565110"/>
                <a:gd name="connsiteX4" fmla="*/ 12031 w 348915"/>
                <a:gd name="connsiteY4" fmla="*/ 1106905 h 1565110"/>
                <a:gd name="connsiteX5" fmla="*/ 0 w 348915"/>
                <a:gd name="connsiteY5" fmla="*/ 1395663 h 1565110"/>
                <a:gd name="connsiteX6" fmla="*/ 48126 w 348915"/>
                <a:gd name="connsiteY6" fmla="*/ 1467852 h 1565110"/>
                <a:gd name="connsiteX7" fmla="*/ 72189 w 348915"/>
                <a:gd name="connsiteY7" fmla="*/ 1491916 h 1565110"/>
                <a:gd name="connsiteX8" fmla="*/ 144379 w 348915"/>
                <a:gd name="connsiteY8" fmla="*/ 1515979 h 1565110"/>
                <a:gd name="connsiteX9" fmla="*/ 180473 w 348915"/>
                <a:gd name="connsiteY9" fmla="*/ 1528010 h 1565110"/>
                <a:gd name="connsiteX10" fmla="*/ 252663 w 348915"/>
                <a:gd name="connsiteY10" fmla="*/ 1564105 h 1565110"/>
                <a:gd name="connsiteX11" fmla="*/ 276726 w 348915"/>
                <a:gd name="connsiteY11" fmla="*/ 1515979 h 1565110"/>
                <a:gd name="connsiteX12" fmla="*/ 288757 w 348915"/>
                <a:gd name="connsiteY12" fmla="*/ 1371600 h 1565110"/>
                <a:gd name="connsiteX13" fmla="*/ 300789 w 348915"/>
                <a:gd name="connsiteY13" fmla="*/ 1179095 h 1565110"/>
                <a:gd name="connsiteX14" fmla="*/ 312821 w 348915"/>
                <a:gd name="connsiteY14" fmla="*/ 1058779 h 1565110"/>
                <a:gd name="connsiteX15" fmla="*/ 324852 w 348915"/>
                <a:gd name="connsiteY15" fmla="*/ 818147 h 1565110"/>
                <a:gd name="connsiteX16" fmla="*/ 336884 w 348915"/>
                <a:gd name="connsiteY16" fmla="*/ 770021 h 1565110"/>
                <a:gd name="connsiteX17" fmla="*/ 348915 w 348915"/>
                <a:gd name="connsiteY17" fmla="*/ 529389 h 1565110"/>
                <a:gd name="connsiteX18" fmla="*/ 324852 w 348915"/>
                <a:gd name="connsiteY18" fmla="*/ 228600 h 1565110"/>
                <a:gd name="connsiteX19" fmla="*/ 300789 w 348915"/>
                <a:gd name="connsiteY19" fmla="*/ 144379 h 1565110"/>
                <a:gd name="connsiteX20" fmla="*/ 252663 w 348915"/>
                <a:gd name="connsiteY20" fmla="*/ 120316 h 1565110"/>
                <a:gd name="connsiteX21" fmla="*/ 180473 w 348915"/>
                <a:gd name="connsiteY21" fmla="*/ 84221 h 1565110"/>
                <a:gd name="connsiteX22" fmla="*/ 120315 w 348915"/>
                <a:gd name="connsiteY22" fmla="*/ 36095 h 1565110"/>
                <a:gd name="connsiteX23" fmla="*/ 108284 w 348915"/>
                <a:gd name="connsiteY23" fmla="*/ 0 h 1565110"/>
                <a:gd name="connsiteX24" fmla="*/ 72189 w 348915"/>
                <a:gd name="connsiteY24" fmla="*/ 12031 h 1565110"/>
                <a:gd name="connsiteX25" fmla="*/ 48126 w 348915"/>
                <a:gd name="connsiteY25" fmla="*/ 36095 h 1565110"/>
                <a:gd name="connsiteX26" fmla="*/ 48126 w 348915"/>
                <a:gd name="connsiteY26" fmla="*/ 24063 h 1565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48915" h="1565110">
                  <a:moveTo>
                    <a:pt x="48126" y="24063"/>
                  </a:moveTo>
                  <a:cubicBezTo>
                    <a:pt x="44115" y="70184"/>
                    <a:pt x="35816" y="218799"/>
                    <a:pt x="24063" y="312821"/>
                  </a:cubicBezTo>
                  <a:cubicBezTo>
                    <a:pt x="21037" y="337028"/>
                    <a:pt x="15057" y="360803"/>
                    <a:pt x="12031" y="385010"/>
                  </a:cubicBezTo>
                  <a:cubicBezTo>
                    <a:pt x="7032" y="425004"/>
                    <a:pt x="4010" y="465221"/>
                    <a:pt x="0" y="505326"/>
                  </a:cubicBezTo>
                  <a:cubicBezTo>
                    <a:pt x="4010" y="705852"/>
                    <a:pt x="12031" y="906339"/>
                    <a:pt x="12031" y="1106905"/>
                  </a:cubicBezTo>
                  <a:cubicBezTo>
                    <a:pt x="12031" y="1203241"/>
                    <a:pt x="0" y="1299327"/>
                    <a:pt x="0" y="1395663"/>
                  </a:cubicBezTo>
                  <a:cubicBezTo>
                    <a:pt x="0" y="1452989"/>
                    <a:pt x="11860" y="1438839"/>
                    <a:pt x="48126" y="1467852"/>
                  </a:cubicBezTo>
                  <a:cubicBezTo>
                    <a:pt x="56984" y="1474938"/>
                    <a:pt x="62043" y="1486843"/>
                    <a:pt x="72189" y="1491916"/>
                  </a:cubicBezTo>
                  <a:cubicBezTo>
                    <a:pt x="94876" y="1503260"/>
                    <a:pt x="120316" y="1507958"/>
                    <a:pt x="144379" y="1515979"/>
                  </a:cubicBezTo>
                  <a:lnTo>
                    <a:pt x="180473" y="1528010"/>
                  </a:lnTo>
                  <a:cubicBezTo>
                    <a:pt x="185271" y="1531209"/>
                    <a:pt x="239555" y="1571970"/>
                    <a:pt x="252663" y="1564105"/>
                  </a:cubicBezTo>
                  <a:cubicBezTo>
                    <a:pt x="268043" y="1554877"/>
                    <a:pt x="268705" y="1532021"/>
                    <a:pt x="276726" y="1515979"/>
                  </a:cubicBezTo>
                  <a:cubicBezTo>
                    <a:pt x="280736" y="1467853"/>
                    <a:pt x="285316" y="1419770"/>
                    <a:pt x="288757" y="1371600"/>
                  </a:cubicBezTo>
                  <a:cubicBezTo>
                    <a:pt x="293338" y="1307470"/>
                    <a:pt x="295858" y="1243199"/>
                    <a:pt x="300789" y="1179095"/>
                  </a:cubicBezTo>
                  <a:cubicBezTo>
                    <a:pt x="303880" y="1138908"/>
                    <a:pt x="308810" y="1098884"/>
                    <a:pt x="312821" y="1058779"/>
                  </a:cubicBezTo>
                  <a:cubicBezTo>
                    <a:pt x="316831" y="978568"/>
                    <a:pt x="318183" y="898180"/>
                    <a:pt x="324852" y="818147"/>
                  </a:cubicBezTo>
                  <a:cubicBezTo>
                    <a:pt x="326225" y="801668"/>
                    <a:pt x="335511" y="786500"/>
                    <a:pt x="336884" y="770021"/>
                  </a:cubicBezTo>
                  <a:cubicBezTo>
                    <a:pt x="343553" y="689988"/>
                    <a:pt x="344905" y="609600"/>
                    <a:pt x="348915" y="529389"/>
                  </a:cubicBezTo>
                  <a:cubicBezTo>
                    <a:pt x="341091" y="380726"/>
                    <a:pt x="347674" y="342712"/>
                    <a:pt x="324852" y="228600"/>
                  </a:cubicBezTo>
                  <a:cubicBezTo>
                    <a:pt x="324773" y="228207"/>
                    <a:pt x="306525" y="150115"/>
                    <a:pt x="300789" y="144379"/>
                  </a:cubicBezTo>
                  <a:cubicBezTo>
                    <a:pt x="288107" y="131697"/>
                    <a:pt x="268235" y="129215"/>
                    <a:pt x="252663" y="120316"/>
                  </a:cubicBezTo>
                  <a:cubicBezTo>
                    <a:pt x="187357" y="82998"/>
                    <a:pt x="246651" y="106279"/>
                    <a:pt x="180473" y="84221"/>
                  </a:cubicBezTo>
                  <a:cubicBezTo>
                    <a:pt x="164082" y="73293"/>
                    <a:pt x="131743" y="55142"/>
                    <a:pt x="120315" y="36095"/>
                  </a:cubicBezTo>
                  <a:cubicBezTo>
                    <a:pt x="113790" y="25220"/>
                    <a:pt x="112294" y="12032"/>
                    <a:pt x="108284" y="0"/>
                  </a:cubicBezTo>
                  <a:cubicBezTo>
                    <a:pt x="96252" y="4010"/>
                    <a:pt x="83064" y="5506"/>
                    <a:pt x="72189" y="12031"/>
                  </a:cubicBezTo>
                  <a:cubicBezTo>
                    <a:pt x="62462" y="17867"/>
                    <a:pt x="57201" y="29289"/>
                    <a:pt x="48126" y="36095"/>
                  </a:cubicBezTo>
                  <a:cubicBezTo>
                    <a:pt x="40952" y="41476"/>
                    <a:pt x="52137" y="-22058"/>
                    <a:pt x="48126" y="24063"/>
                  </a:cubicBezTo>
                  <a:close/>
                </a:path>
              </a:pathLst>
            </a:custGeom>
            <a:grpFill/>
            <a:ln w="5715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19"/>
            <p:cNvSpPr/>
            <p:nvPr/>
          </p:nvSpPr>
          <p:spPr>
            <a:xfrm flipH="1">
              <a:off x="4509622" y="2887579"/>
              <a:ext cx="340800" cy="1564188"/>
            </a:xfrm>
            <a:custGeom>
              <a:avLst/>
              <a:gdLst>
                <a:gd name="connsiteX0" fmla="*/ 48126 w 348915"/>
                <a:gd name="connsiteY0" fmla="*/ 24063 h 1565110"/>
                <a:gd name="connsiteX1" fmla="*/ 24063 w 348915"/>
                <a:gd name="connsiteY1" fmla="*/ 312821 h 1565110"/>
                <a:gd name="connsiteX2" fmla="*/ 12031 w 348915"/>
                <a:gd name="connsiteY2" fmla="*/ 385010 h 1565110"/>
                <a:gd name="connsiteX3" fmla="*/ 0 w 348915"/>
                <a:gd name="connsiteY3" fmla="*/ 505326 h 1565110"/>
                <a:gd name="connsiteX4" fmla="*/ 12031 w 348915"/>
                <a:gd name="connsiteY4" fmla="*/ 1106905 h 1565110"/>
                <a:gd name="connsiteX5" fmla="*/ 0 w 348915"/>
                <a:gd name="connsiteY5" fmla="*/ 1395663 h 1565110"/>
                <a:gd name="connsiteX6" fmla="*/ 48126 w 348915"/>
                <a:gd name="connsiteY6" fmla="*/ 1467852 h 1565110"/>
                <a:gd name="connsiteX7" fmla="*/ 72189 w 348915"/>
                <a:gd name="connsiteY7" fmla="*/ 1491916 h 1565110"/>
                <a:gd name="connsiteX8" fmla="*/ 144379 w 348915"/>
                <a:gd name="connsiteY8" fmla="*/ 1515979 h 1565110"/>
                <a:gd name="connsiteX9" fmla="*/ 180473 w 348915"/>
                <a:gd name="connsiteY9" fmla="*/ 1528010 h 1565110"/>
                <a:gd name="connsiteX10" fmla="*/ 252663 w 348915"/>
                <a:gd name="connsiteY10" fmla="*/ 1564105 h 1565110"/>
                <a:gd name="connsiteX11" fmla="*/ 276726 w 348915"/>
                <a:gd name="connsiteY11" fmla="*/ 1515979 h 1565110"/>
                <a:gd name="connsiteX12" fmla="*/ 288757 w 348915"/>
                <a:gd name="connsiteY12" fmla="*/ 1371600 h 1565110"/>
                <a:gd name="connsiteX13" fmla="*/ 300789 w 348915"/>
                <a:gd name="connsiteY13" fmla="*/ 1179095 h 1565110"/>
                <a:gd name="connsiteX14" fmla="*/ 312821 w 348915"/>
                <a:gd name="connsiteY14" fmla="*/ 1058779 h 1565110"/>
                <a:gd name="connsiteX15" fmla="*/ 324852 w 348915"/>
                <a:gd name="connsiteY15" fmla="*/ 818147 h 1565110"/>
                <a:gd name="connsiteX16" fmla="*/ 336884 w 348915"/>
                <a:gd name="connsiteY16" fmla="*/ 770021 h 1565110"/>
                <a:gd name="connsiteX17" fmla="*/ 348915 w 348915"/>
                <a:gd name="connsiteY17" fmla="*/ 529389 h 1565110"/>
                <a:gd name="connsiteX18" fmla="*/ 324852 w 348915"/>
                <a:gd name="connsiteY18" fmla="*/ 228600 h 1565110"/>
                <a:gd name="connsiteX19" fmla="*/ 300789 w 348915"/>
                <a:gd name="connsiteY19" fmla="*/ 144379 h 1565110"/>
                <a:gd name="connsiteX20" fmla="*/ 252663 w 348915"/>
                <a:gd name="connsiteY20" fmla="*/ 120316 h 1565110"/>
                <a:gd name="connsiteX21" fmla="*/ 180473 w 348915"/>
                <a:gd name="connsiteY21" fmla="*/ 84221 h 1565110"/>
                <a:gd name="connsiteX22" fmla="*/ 120315 w 348915"/>
                <a:gd name="connsiteY22" fmla="*/ 36095 h 1565110"/>
                <a:gd name="connsiteX23" fmla="*/ 108284 w 348915"/>
                <a:gd name="connsiteY23" fmla="*/ 0 h 1565110"/>
                <a:gd name="connsiteX24" fmla="*/ 72189 w 348915"/>
                <a:gd name="connsiteY24" fmla="*/ 12031 h 1565110"/>
                <a:gd name="connsiteX25" fmla="*/ 48126 w 348915"/>
                <a:gd name="connsiteY25" fmla="*/ 36095 h 1565110"/>
                <a:gd name="connsiteX26" fmla="*/ 48126 w 348915"/>
                <a:gd name="connsiteY26" fmla="*/ 24063 h 1565110"/>
                <a:gd name="connsiteX0-1" fmla="*/ 48126 w 338187"/>
                <a:gd name="connsiteY0-2" fmla="*/ 24063 h 1565110"/>
                <a:gd name="connsiteX1-3" fmla="*/ 24063 w 338187"/>
                <a:gd name="connsiteY1-4" fmla="*/ 312821 h 1565110"/>
                <a:gd name="connsiteX2-5" fmla="*/ 12031 w 338187"/>
                <a:gd name="connsiteY2-6" fmla="*/ 385010 h 1565110"/>
                <a:gd name="connsiteX3-7" fmla="*/ 0 w 338187"/>
                <a:gd name="connsiteY3-8" fmla="*/ 505326 h 1565110"/>
                <a:gd name="connsiteX4-9" fmla="*/ 12031 w 338187"/>
                <a:gd name="connsiteY4-10" fmla="*/ 1106905 h 1565110"/>
                <a:gd name="connsiteX5-11" fmla="*/ 0 w 338187"/>
                <a:gd name="connsiteY5-12" fmla="*/ 1395663 h 1565110"/>
                <a:gd name="connsiteX6-13" fmla="*/ 48126 w 338187"/>
                <a:gd name="connsiteY6-14" fmla="*/ 1467852 h 1565110"/>
                <a:gd name="connsiteX7-15" fmla="*/ 72189 w 338187"/>
                <a:gd name="connsiteY7-16" fmla="*/ 1491916 h 1565110"/>
                <a:gd name="connsiteX8-17" fmla="*/ 144379 w 338187"/>
                <a:gd name="connsiteY8-18" fmla="*/ 1515979 h 1565110"/>
                <a:gd name="connsiteX9-19" fmla="*/ 180473 w 338187"/>
                <a:gd name="connsiteY9-20" fmla="*/ 1528010 h 1565110"/>
                <a:gd name="connsiteX10-21" fmla="*/ 252663 w 338187"/>
                <a:gd name="connsiteY10-22" fmla="*/ 1564105 h 1565110"/>
                <a:gd name="connsiteX11-23" fmla="*/ 276726 w 338187"/>
                <a:gd name="connsiteY11-24" fmla="*/ 1515979 h 1565110"/>
                <a:gd name="connsiteX12-25" fmla="*/ 288757 w 338187"/>
                <a:gd name="connsiteY12-26" fmla="*/ 1371600 h 1565110"/>
                <a:gd name="connsiteX13-27" fmla="*/ 300789 w 338187"/>
                <a:gd name="connsiteY13-28" fmla="*/ 1179095 h 1565110"/>
                <a:gd name="connsiteX14-29" fmla="*/ 312821 w 338187"/>
                <a:gd name="connsiteY14-30" fmla="*/ 1058779 h 1565110"/>
                <a:gd name="connsiteX15-31" fmla="*/ 324852 w 338187"/>
                <a:gd name="connsiteY15-32" fmla="*/ 818147 h 1565110"/>
                <a:gd name="connsiteX16-33" fmla="*/ 336884 w 338187"/>
                <a:gd name="connsiteY16-34" fmla="*/ 770021 h 1565110"/>
                <a:gd name="connsiteX17-35" fmla="*/ 288757 w 338187"/>
                <a:gd name="connsiteY17-36" fmla="*/ 505326 h 1565110"/>
                <a:gd name="connsiteX18-37" fmla="*/ 324852 w 338187"/>
                <a:gd name="connsiteY18-38" fmla="*/ 228600 h 1565110"/>
                <a:gd name="connsiteX19-39" fmla="*/ 300789 w 338187"/>
                <a:gd name="connsiteY19-40" fmla="*/ 144379 h 1565110"/>
                <a:gd name="connsiteX20-41" fmla="*/ 252663 w 338187"/>
                <a:gd name="connsiteY20-42" fmla="*/ 120316 h 1565110"/>
                <a:gd name="connsiteX21-43" fmla="*/ 180473 w 338187"/>
                <a:gd name="connsiteY21-44" fmla="*/ 84221 h 1565110"/>
                <a:gd name="connsiteX22-45" fmla="*/ 120315 w 338187"/>
                <a:gd name="connsiteY22-46" fmla="*/ 36095 h 1565110"/>
                <a:gd name="connsiteX23-47" fmla="*/ 108284 w 338187"/>
                <a:gd name="connsiteY23-48" fmla="*/ 0 h 1565110"/>
                <a:gd name="connsiteX24-49" fmla="*/ 72189 w 338187"/>
                <a:gd name="connsiteY24-50" fmla="*/ 12031 h 1565110"/>
                <a:gd name="connsiteX25-51" fmla="*/ 48126 w 338187"/>
                <a:gd name="connsiteY25-52" fmla="*/ 36095 h 1565110"/>
                <a:gd name="connsiteX26-53" fmla="*/ 48126 w 338187"/>
                <a:gd name="connsiteY26-54" fmla="*/ 24063 h 1565110"/>
                <a:gd name="connsiteX0-55" fmla="*/ 48126 w 338187"/>
                <a:gd name="connsiteY0-56" fmla="*/ 24063 h 1564188"/>
                <a:gd name="connsiteX1-57" fmla="*/ 24063 w 338187"/>
                <a:gd name="connsiteY1-58" fmla="*/ 312821 h 1564188"/>
                <a:gd name="connsiteX2-59" fmla="*/ 12031 w 338187"/>
                <a:gd name="connsiteY2-60" fmla="*/ 385010 h 1564188"/>
                <a:gd name="connsiteX3-61" fmla="*/ 0 w 338187"/>
                <a:gd name="connsiteY3-62" fmla="*/ 505326 h 1564188"/>
                <a:gd name="connsiteX4-63" fmla="*/ 12031 w 338187"/>
                <a:gd name="connsiteY4-64" fmla="*/ 1106905 h 1564188"/>
                <a:gd name="connsiteX5-65" fmla="*/ 0 w 338187"/>
                <a:gd name="connsiteY5-66" fmla="*/ 1395663 h 1564188"/>
                <a:gd name="connsiteX6-67" fmla="*/ 48126 w 338187"/>
                <a:gd name="connsiteY6-68" fmla="*/ 1467852 h 1564188"/>
                <a:gd name="connsiteX7-69" fmla="*/ 72189 w 338187"/>
                <a:gd name="connsiteY7-70" fmla="*/ 1491916 h 1564188"/>
                <a:gd name="connsiteX8-71" fmla="*/ 144379 w 338187"/>
                <a:gd name="connsiteY8-72" fmla="*/ 1515979 h 1564188"/>
                <a:gd name="connsiteX9-73" fmla="*/ 180473 w 338187"/>
                <a:gd name="connsiteY9-74" fmla="*/ 1528010 h 1564188"/>
                <a:gd name="connsiteX10-75" fmla="*/ 252663 w 338187"/>
                <a:gd name="connsiteY10-76" fmla="*/ 1564105 h 1564188"/>
                <a:gd name="connsiteX11-77" fmla="*/ 336884 w 338187"/>
                <a:gd name="connsiteY11-78" fmla="*/ 1515979 h 1564188"/>
                <a:gd name="connsiteX12-79" fmla="*/ 288757 w 338187"/>
                <a:gd name="connsiteY12-80" fmla="*/ 1371600 h 1564188"/>
                <a:gd name="connsiteX13-81" fmla="*/ 300789 w 338187"/>
                <a:gd name="connsiteY13-82" fmla="*/ 1179095 h 1564188"/>
                <a:gd name="connsiteX14-83" fmla="*/ 312821 w 338187"/>
                <a:gd name="connsiteY14-84" fmla="*/ 1058779 h 1564188"/>
                <a:gd name="connsiteX15-85" fmla="*/ 324852 w 338187"/>
                <a:gd name="connsiteY15-86" fmla="*/ 818147 h 1564188"/>
                <a:gd name="connsiteX16-87" fmla="*/ 336884 w 338187"/>
                <a:gd name="connsiteY16-88" fmla="*/ 770021 h 1564188"/>
                <a:gd name="connsiteX17-89" fmla="*/ 288757 w 338187"/>
                <a:gd name="connsiteY17-90" fmla="*/ 505326 h 1564188"/>
                <a:gd name="connsiteX18-91" fmla="*/ 324852 w 338187"/>
                <a:gd name="connsiteY18-92" fmla="*/ 228600 h 1564188"/>
                <a:gd name="connsiteX19-93" fmla="*/ 300789 w 338187"/>
                <a:gd name="connsiteY19-94" fmla="*/ 144379 h 1564188"/>
                <a:gd name="connsiteX20-95" fmla="*/ 252663 w 338187"/>
                <a:gd name="connsiteY20-96" fmla="*/ 120316 h 1564188"/>
                <a:gd name="connsiteX21-97" fmla="*/ 180473 w 338187"/>
                <a:gd name="connsiteY21-98" fmla="*/ 84221 h 1564188"/>
                <a:gd name="connsiteX22-99" fmla="*/ 120315 w 338187"/>
                <a:gd name="connsiteY22-100" fmla="*/ 36095 h 1564188"/>
                <a:gd name="connsiteX23-101" fmla="*/ 108284 w 338187"/>
                <a:gd name="connsiteY23-102" fmla="*/ 0 h 1564188"/>
                <a:gd name="connsiteX24-103" fmla="*/ 72189 w 338187"/>
                <a:gd name="connsiteY24-104" fmla="*/ 12031 h 1564188"/>
                <a:gd name="connsiteX25-105" fmla="*/ 48126 w 338187"/>
                <a:gd name="connsiteY25-106" fmla="*/ 36095 h 1564188"/>
                <a:gd name="connsiteX26-107" fmla="*/ 48126 w 338187"/>
                <a:gd name="connsiteY26-108" fmla="*/ 24063 h 1564188"/>
                <a:gd name="connsiteX0-109" fmla="*/ 50739 w 340800"/>
                <a:gd name="connsiteY0-110" fmla="*/ 24063 h 1564188"/>
                <a:gd name="connsiteX1-111" fmla="*/ 26676 w 340800"/>
                <a:gd name="connsiteY1-112" fmla="*/ 312821 h 1564188"/>
                <a:gd name="connsiteX2-113" fmla="*/ 14644 w 340800"/>
                <a:gd name="connsiteY2-114" fmla="*/ 385010 h 1564188"/>
                <a:gd name="connsiteX3-115" fmla="*/ 2613 w 340800"/>
                <a:gd name="connsiteY3-116" fmla="*/ 505326 h 1564188"/>
                <a:gd name="connsiteX4-117" fmla="*/ 14644 w 340800"/>
                <a:gd name="connsiteY4-118" fmla="*/ 1106905 h 1564188"/>
                <a:gd name="connsiteX5-119" fmla="*/ 2613 w 340800"/>
                <a:gd name="connsiteY5-120" fmla="*/ 1395663 h 1564188"/>
                <a:gd name="connsiteX6-121" fmla="*/ 74802 w 340800"/>
                <a:gd name="connsiteY6-122" fmla="*/ 1491916 h 1564188"/>
                <a:gd name="connsiteX7-123" fmla="*/ 146992 w 340800"/>
                <a:gd name="connsiteY7-124" fmla="*/ 1515979 h 1564188"/>
                <a:gd name="connsiteX8-125" fmla="*/ 183086 w 340800"/>
                <a:gd name="connsiteY8-126" fmla="*/ 1528010 h 1564188"/>
                <a:gd name="connsiteX9-127" fmla="*/ 255276 w 340800"/>
                <a:gd name="connsiteY9-128" fmla="*/ 1564105 h 1564188"/>
                <a:gd name="connsiteX10-129" fmla="*/ 339497 w 340800"/>
                <a:gd name="connsiteY10-130" fmla="*/ 1515979 h 1564188"/>
                <a:gd name="connsiteX11-131" fmla="*/ 291370 w 340800"/>
                <a:gd name="connsiteY11-132" fmla="*/ 1371600 h 1564188"/>
                <a:gd name="connsiteX12-133" fmla="*/ 303402 w 340800"/>
                <a:gd name="connsiteY12-134" fmla="*/ 1179095 h 1564188"/>
                <a:gd name="connsiteX13-135" fmla="*/ 315434 w 340800"/>
                <a:gd name="connsiteY13-136" fmla="*/ 1058779 h 1564188"/>
                <a:gd name="connsiteX14-137" fmla="*/ 327465 w 340800"/>
                <a:gd name="connsiteY14-138" fmla="*/ 818147 h 1564188"/>
                <a:gd name="connsiteX15-139" fmla="*/ 339497 w 340800"/>
                <a:gd name="connsiteY15-140" fmla="*/ 770021 h 1564188"/>
                <a:gd name="connsiteX16-141" fmla="*/ 291370 w 340800"/>
                <a:gd name="connsiteY16-142" fmla="*/ 505326 h 1564188"/>
                <a:gd name="connsiteX17-143" fmla="*/ 327465 w 340800"/>
                <a:gd name="connsiteY17-144" fmla="*/ 228600 h 1564188"/>
                <a:gd name="connsiteX18-145" fmla="*/ 303402 w 340800"/>
                <a:gd name="connsiteY18-146" fmla="*/ 144379 h 1564188"/>
                <a:gd name="connsiteX19-147" fmla="*/ 255276 w 340800"/>
                <a:gd name="connsiteY19-148" fmla="*/ 120316 h 1564188"/>
                <a:gd name="connsiteX20-149" fmla="*/ 183086 w 340800"/>
                <a:gd name="connsiteY20-150" fmla="*/ 84221 h 1564188"/>
                <a:gd name="connsiteX21-151" fmla="*/ 122928 w 340800"/>
                <a:gd name="connsiteY21-152" fmla="*/ 36095 h 1564188"/>
                <a:gd name="connsiteX22-153" fmla="*/ 110897 w 340800"/>
                <a:gd name="connsiteY22-154" fmla="*/ 0 h 1564188"/>
                <a:gd name="connsiteX23-155" fmla="*/ 74802 w 340800"/>
                <a:gd name="connsiteY23-156" fmla="*/ 12031 h 1564188"/>
                <a:gd name="connsiteX24-157" fmla="*/ 50739 w 340800"/>
                <a:gd name="connsiteY24-158" fmla="*/ 36095 h 1564188"/>
                <a:gd name="connsiteX25-159" fmla="*/ 50739 w 340800"/>
                <a:gd name="connsiteY25-160" fmla="*/ 24063 h 1564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Lst>
              <a:rect l="l" t="t" r="r" b="b"/>
              <a:pathLst>
                <a:path w="340800" h="1564188">
                  <a:moveTo>
                    <a:pt x="50739" y="24063"/>
                  </a:moveTo>
                  <a:cubicBezTo>
                    <a:pt x="46728" y="70184"/>
                    <a:pt x="38429" y="218799"/>
                    <a:pt x="26676" y="312821"/>
                  </a:cubicBezTo>
                  <a:cubicBezTo>
                    <a:pt x="23650" y="337028"/>
                    <a:pt x="17670" y="360803"/>
                    <a:pt x="14644" y="385010"/>
                  </a:cubicBezTo>
                  <a:cubicBezTo>
                    <a:pt x="9645" y="425004"/>
                    <a:pt x="6623" y="465221"/>
                    <a:pt x="2613" y="505326"/>
                  </a:cubicBezTo>
                  <a:cubicBezTo>
                    <a:pt x="6623" y="705852"/>
                    <a:pt x="14644" y="906339"/>
                    <a:pt x="14644" y="1106905"/>
                  </a:cubicBezTo>
                  <a:cubicBezTo>
                    <a:pt x="14644" y="1203241"/>
                    <a:pt x="-7413" y="1331495"/>
                    <a:pt x="2613" y="1395663"/>
                  </a:cubicBezTo>
                  <a:cubicBezTo>
                    <a:pt x="12639" y="1459832"/>
                    <a:pt x="50739" y="1471863"/>
                    <a:pt x="74802" y="1491916"/>
                  </a:cubicBezTo>
                  <a:cubicBezTo>
                    <a:pt x="98865" y="1511969"/>
                    <a:pt x="122929" y="1507958"/>
                    <a:pt x="146992" y="1515979"/>
                  </a:cubicBezTo>
                  <a:lnTo>
                    <a:pt x="183086" y="1528010"/>
                  </a:lnTo>
                  <a:cubicBezTo>
                    <a:pt x="187884" y="1531209"/>
                    <a:pt x="229208" y="1566110"/>
                    <a:pt x="255276" y="1564105"/>
                  </a:cubicBezTo>
                  <a:cubicBezTo>
                    <a:pt x="281344" y="1562100"/>
                    <a:pt x="331476" y="1532021"/>
                    <a:pt x="339497" y="1515979"/>
                  </a:cubicBezTo>
                  <a:cubicBezTo>
                    <a:pt x="343507" y="1467853"/>
                    <a:pt x="297386" y="1427747"/>
                    <a:pt x="291370" y="1371600"/>
                  </a:cubicBezTo>
                  <a:cubicBezTo>
                    <a:pt x="285354" y="1315453"/>
                    <a:pt x="298471" y="1243199"/>
                    <a:pt x="303402" y="1179095"/>
                  </a:cubicBezTo>
                  <a:cubicBezTo>
                    <a:pt x="306493" y="1138908"/>
                    <a:pt x="311423" y="1098884"/>
                    <a:pt x="315434" y="1058779"/>
                  </a:cubicBezTo>
                  <a:cubicBezTo>
                    <a:pt x="319444" y="978568"/>
                    <a:pt x="320796" y="898180"/>
                    <a:pt x="327465" y="818147"/>
                  </a:cubicBezTo>
                  <a:cubicBezTo>
                    <a:pt x="328838" y="801668"/>
                    <a:pt x="345513" y="822158"/>
                    <a:pt x="339497" y="770021"/>
                  </a:cubicBezTo>
                  <a:cubicBezTo>
                    <a:pt x="333481" y="717884"/>
                    <a:pt x="287360" y="585537"/>
                    <a:pt x="291370" y="505326"/>
                  </a:cubicBezTo>
                  <a:cubicBezTo>
                    <a:pt x="283546" y="356663"/>
                    <a:pt x="350287" y="342712"/>
                    <a:pt x="327465" y="228600"/>
                  </a:cubicBezTo>
                  <a:cubicBezTo>
                    <a:pt x="327386" y="228207"/>
                    <a:pt x="309138" y="150115"/>
                    <a:pt x="303402" y="144379"/>
                  </a:cubicBezTo>
                  <a:cubicBezTo>
                    <a:pt x="290720" y="131697"/>
                    <a:pt x="270848" y="129215"/>
                    <a:pt x="255276" y="120316"/>
                  </a:cubicBezTo>
                  <a:cubicBezTo>
                    <a:pt x="189970" y="82998"/>
                    <a:pt x="249264" y="106279"/>
                    <a:pt x="183086" y="84221"/>
                  </a:cubicBezTo>
                  <a:cubicBezTo>
                    <a:pt x="166695" y="73293"/>
                    <a:pt x="134356" y="55142"/>
                    <a:pt x="122928" y="36095"/>
                  </a:cubicBezTo>
                  <a:cubicBezTo>
                    <a:pt x="116403" y="25220"/>
                    <a:pt x="114907" y="12032"/>
                    <a:pt x="110897" y="0"/>
                  </a:cubicBezTo>
                  <a:cubicBezTo>
                    <a:pt x="98865" y="4010"/>
                    <a:pt x="85677" y="5506"/>
                    <a:pt x="74802" y="12031"/>
                  </a:cubicBezTo>
                  <a:cubicBezTo>
                    <a:pt x="65075" y="17867"/>
                    <a:pt x="59814" y="29289"/>
                    <a:pt x="50739" y="36095"/>
                  </a:cubicBezTo>
                  <a:cubicBezTo>
                    <a:pt x="43565" y="41476"/>
                    <a:pt x="54750" y="-22058"/>
                    <a:pt x="50739" y="24063"/>
                  </a:cubicBezTo>
                  <a:close/>
                </a:path>
              </a:pathLst>
            </a:custGeom>
            <a:grpFill/>
            <a:ln w="5715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p:nvPr/>
          </p:nvSpPr>
          <p:spPr>
            <a:xfrm>
              <a:off x="4112346" y="3031958"/>
              <a:ext cx="435591" cy="1419809"/>
            </a:xfrm>
            <a:custGeom>
              <a:avLst/>
              <a:gdLst>
                <a:gd name="connsiteX0" fmla="*/ 86675 w 435591"/>
                <a:gd name="connsiteY0" fmla="*/ 12031 h 1510331"/>
                <a:gd name="connsiteX1" fmla="*/ 315275 w 435591"/>
                <a:gd name="connsiteY1" fmla="*/ 0 h 1510331"/>
                <a:gd name="connsiteX2" fmla="*/ 399496 w 435591"/>
                <a:gd name="connsiteY2" fmla="*/ 24063 h 1510331"/>
                <a:gd name="connsiteX3" fmla="*/ 411528 w 435591"/>
                <a:gd name="connsiteY3" fmla="*/ 60158 h 1510331"/>
                <a:gd name="connsiteX4" fmla="*/ 375433 w 435591"/>
                <a:gd name="connsiteY4" fmla="*/ 216568 h 1510331"/>
                <a:gd name="connsiteX5" fmla="*/ 387465 w 435591"/>
                <a:gd name="connsiteY5" fmla="*/ 360947 h 1510331"/>
                <a:gd name="connsiteX6" fmla="*/ 411528 w 435591"/>
                <a:gd name="connsiteY6" fmla="*/ 433137 h 1510331"/>
                <a:gd name="connsiteX7" fmla="*/ 435591 w 435591"/>
                <a:gd name="connsiteY7" fmla="*/ 745958 h 1510331"/>
                <a:gd name="connsiteX8" fmla="*/ 423559 w 435591"/>
                <a:gd name="connsiteY8" fmla="*/ 1022684 h 1510331"/>
                <a:gd name="connsiteX9" fmla="*/ 399496 w 435591"/>
                <a:gd name="connsiteY9" fmla="*/ 1443789 h 1510331"/>
                <a:gd name="connsiteX10" fmla="*/ 363401 w 435591"/>
                <a:gd name="connsiteY10" fmla="*/ 1455821 h 1510331"/>
                <a:gd name="connsiteX11" fmla="*/ 327307 w 435591"/>
                <a:gd name="connsiteY11" fmla="*/ 1479884 h 1510331"/>
                <a:gd name="connsiteX12" fmla="*/ 194959 w 435591"/>
                <a:gd name="connsiteY12" fmla="*/ 1503947 h 1510331"/>
                <a:gd name="connsiteX13" fmla="*/ 26517 w 435591"/>
                <a:gd name="connsiteY13" fmla="*/ 1491916 h 1510331"/>
                <a:gd name="connsiteX14" fmla="*/ 2454 w 435591"/>
                <a:gd name="connsiteY14" fmla="*/ 1347537 h 1510331"/>
                <a:gd name="connsiteX15" fmla="*/ 14486 w 435591"/>
                <a:gd name="connsiteY15" fmla="*/ 1010653 h 1510331"/>
                <a:gd name="connsiteX16" fmla="*/ 38549 w 435591"/>
                <a:gd name="connsiteY16" fmla="*/ 842210 h 1510331"/>
                <a:gd name="connsiteX17" fmla="*/ 50580 w 435591"/>
                <a:gd name="connsiteY17" fmla="*/ 721895 h 1510331"/>
                <a:gd name="connsiteX18" fmla="*/ 62612 w 435591"/>
                <a:gd name="connsiteY18" fmla="*/ 673768 h 1510331"/>
                <a:gd name="connsiteX19" fmla="*/ 86675 w 435591"/>
                <a:gd name="connsiteY19" fmla="*/ 529389 h 1510331"/>
                <a:gd name="connsiteX20" fmla="*/ 110738 w 435591"/>
                <a:gd name="connsiteY20" fmla="*/ 324853 h 1510331"/>
                <a:gd name="connsiteX21" fmla="*/ 134801 w 435591"/>
                <a:gd name="connsiteY21" fmla="*/ 96253 h 1510331"/>
                <a:gd name="connsiteX22" fmla="*/ 134801 w 435591"/>
                <a:gd name="connsiteY22" fmla="*/ 36095 h 1510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35591" h="1510331">
                  <a:moveTo>
                    <a:pt x="86675" y="12031"/>
                  </a:moveTo>
                  <a:cubicBezTo>
                    <a:pt x="162875" y="8021"/>
                    <a:pt x="238970" y="0"/>
                    <a:pt x="315275" y="0"/>
                  </a:cubicBezTo>
                  <a:cubicBezTo>
                    <a:pt x="330386" y="0"/>
                    <a:pt x="382473" y="18388"/>
                    <a:pt x="399496" y="24063"/>
                  </a:cubicBezTo>
                  <a:cubicBezTo>
                    <a:pt x="403507" y="36095"/>
                    <a:pt x="412501" y="47513"/>
                    <a:pt x="411528" y="60158"/>
                  </a:cubicBezTo>
                  <a:cubicBezTo>
                    <a:pt x="406218" y="129193"/>
                    <a:pt x="393813" y="161431"/>
                    <a:pt x="375433" y="216568"/>
                  </a:cubicBezTo>
                  <a:cubicBezTo>
                    <a:pt x="379444" y="264694"/>
                    <a:pt x="379526" y="313311"/>
                    <a:pt x="387465" y="360947"/>
                  </a:cubicBezTo>
                  <a:cubicBezTo>
                    <a:pt x="391635" y="385967"/>
                    <a:pt x="411528" y="433137"/>
                    <a:pt x="411528" y="433137"/>
                  </a:cubicBezTo>
                  <a:cubicBezTo>
                    <a:pt x="414959" y="474309"/>
                    <a:pt x="435591" y="715029"/>
                    <a:pt x="435591" y="745958"/>
                  </a:cubicBezTo>
                  <a:cubicBezTo>
                    <a:pt x="435591" y="838287"/>
                    <a:pt x="428328" y="930478"/>
                    <a:pt x="423559" y="1022684"/>
                  </a:cubicBezTo>
                  <a:cubicBezTo>
                    <a:pt x="416296" y="1163094"/>
                    <a:pt x="418838" y="1304528"/>
                    <a:pt x="399496" y="1443789"/>
                  </a:cubicBezTo>
                  <a:cubicBezTo>
                    <a:pt x="397751" y="1456351"/>
                    <a:pt x="374745" y="1450149"/>
                    <a:pt x="363401" y="1455821"/>
                  </a:cubicBezTo>
                  <a:cubicBezTo>
                    <a:pt x="350468" y="1462288"/>
                    <a:pt x="341211" y="1475912"/>
                    <a:pt x="327307" y="1479884"/>
                  </a:cubicBezTo>
                  <a:cubicBezTo>
                    <a:pt x="284193" y="1492202"/>
                    <a:pt x="239075" y="1495926"/>
                    <a:pt x="194959" y="1503947"/>
                  </a:cubicBezTo>
                  <a:cubicBezTo>
                    <a:pt x="138812" y="1499937"/>
                    <a:pt x="70205" y="1527412"/>
                    <a:pt x="26517" y="1491916"/>
                  </a:cubicBezTo>
                  <a:cubicBezTo>
                    <a:pt x="-11350" y="1461149"/>
                    <a:pt x="2454" y="1347537"/>
                    <a:pt x="2454" y="1347537"/>
                  </a:cubicBezTo>
                  <a:cubicBezTo>
                    <a:pt x="6465" y="1235242"/>
                    <a:pt x="8731" y="1122872"/>
                    <a:pt x="14486" y="1010653"/>
                  </a:cubicBezTo>
                  <a:cubicBezTo>
                    <a:pt x="20876" y="886040"/>
                    <a:pt x="14452" y="914499"/>
                    <a:pt x="38549" y="842210"/>
                  </a:cubicBezTo>
                  <a:cubicBezTo>
                    <a:pt x="42559" y="802105"/>
                    <a:pt x="44880" y="761795"/>
                    <a:pt x="50580" y="721895"/>
                  </a:cubicBezTo>
                  <a:cubicBezTo>
                    <a:pt x="52919" y="705525"/>
                    <a:pt x="59025" y="689910"/>
                    <a:pt x="62612" y="673768"/>
                  </a:cubicBezTo>
                  <a:cubicBezTo>
                    <a:pt x="72734" y="628219"/>
                    <a:pt x="82110" y="575033"/>
                    <a:pt x="86675" y="529389"/>
                  </a:cubicBezTo>
                  <a:cubicBezTo>
                    <a:pt x="106626" y="329889"/>
                    <a:pt x="83922" y="432121"/>
                    <a:pt x="110738" y="324853"/>
                  </a:cubicBezTo>
                  <a:cubicBezTo>
                    <a:pt x="115475" y="282221"/>
                    <a:pt x="132192" y="135386"/>
                    <a:pt x="134801" y="96253"/>
                  </a:cubicBezTo>
                  <a:cubicBezTo>
                    <a:pt x="136135" y="76245"/>
                    <a:pt x="134801" y="56148"/>
                    <a:pt x="134801" y="36095"/>
                  </a:cubicBezTo>
                </a:path>
              </a:pathLst>
            </a:custGeom>
            <a:grpFill/>
            <a:ln w="5715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21"/>
            <p:cNvSpPr/>
            <p:nvPr/>
          </p:nvSpPr>
          <p:spPr>
            <a:xfrm>
              <a:off x="3970421" y="2237874"/>
              <a:ext cx="818147" cy="806115"/>
            </a:xfrm>
            <a:custGeom>
              <a:avLst/>
              <a:gdLst>
                <a:gd name="connsiteX0" fmla="*/ 0 w 818147"/>
                <a:gd name="connsiteY0" fmla="*/ 589547 h 806115"/>
                <a:gd name="connsiteX1" fmla="*/ 72190 w 818147"/>
                <a:gd name="connsiteY1" fmla="*/ 493294 h 806115"/>
                <a:gd name="connsiteX2" fmla="*/ 132347 w 818147"/>
                <a:gd name="connsiteY2" fmla="*/ 421105 h 806115"/>
                <a:gd name="connsiteX3" fmla="*/ 180474 w 818147"/>
                <a:gd name="connsiteY3" fmla="*/ 336884 h 806115"/>
                <a:gd name="connsiteX4" fmla="*/ 240632 w 818147"/>
                <a:gd name="connsiteY4" fmla="*/ 276726 h 806115"/>
                <a:gd name="connsiteX5" fmla="*/ 252663 w 818147"/>
                <a:gd name="connsiteY5" fmla="*/ 240631 h 806115"/>
                <a:gd name="connsiteX6" fmla="*/ 300790 w 818147"/>
                <a:gd name="connsiteY6" fmla="*/ 180473 h 806115"/>
                <a:gd name="connsiteX7" fmla="*/ 336884 w 818147"/>
                <a:gd name="connsiteY7" fmla="*/ 120315 h 806115"/>
                <a:gd name="connsiteX8" fmla="*/ 348916 w 818147"/>
                <a:gd name="connsiteY8" fmla="*/ 84221 h 806115"/>
                <a:gd name="connsiteX9" fmla="*/ 421105 w 818147"/>
                <a:gd name="connsiteY9" fmla="*/ 0 h 806115"/>
                <a:gd name="connsiteX10" fmla="*/ 457200 w 818147"/>
                <a:gd name="connsiteY10" fmla="*/ 12031 h 806115"/>
                <a:gd name="connsiteX11" fmla="*/ 517358 w 818147"/>
                <a:gd name="connsiteY11" fmla="*/ 60158 h 806115"/>
                <a:gd name="connsiteX12" fmla="*/ 553453 w 818147"/>
                <a:gd name="connsiteY12" fmla="*/ 132347 h 806115"/>
                <a:gd name="connsiteX13" fmla="*/ 577516 w 818147"/>
                <a:gd name="connsiteY13" fmla="*/ 204537 h 806115"/>
                <a:gd name="connsiteX14" fmla="*/ 625642 w 818147"/>
                <a:gd name="connsiteY14" fmla="*/ 276726 h 806115"/>
                <a:gd name="connsiteX15" fmla="*/ 637674 w 818147"/>
                <a:gd name="connsiteY15" fmla="*/ 312821 h 806115"/>
                <a:gd name="connsiteX16" fmla="*/ 685800 w 818147"/>
                <a:gd name="connsiteY16" fmla="*/ 385010 h 806115"/>
                <a:gd name="connsiteX17" fmla="*/ 697832 w 818147"/>
                <a:gd name="connsiteY17" fmla="*/ 421105 h 806115"/>
                <a:gd name="connsiteX18" fmla="*/ 770021 w 818147"/>
                <a:gd name="connsiteY18" fmla="*/ 517358 h 806115"/>
                <a:gd name="connsiteX19" fmla="*/ 806116 w 818147"/>
                <a:gd name="connsiteY19" fmla="*/ 589547 h 806115"/>
                <a:gd name="connsiteX20" fmla="*/ 818147 w 818147"/>
                <a:gd name="connsiteY20" fmla="*/ 625642 h 806115"/>
                <a:gd name="connsiteX21" fmla="*/ 733926 w 818147"/>
                <a:gd name="connsiteY21" fmla="*/ 697831 h 806115"/>
                <a:gd name="connsiteX22" fmla="*/ 697832 w 818147"/>
                <a:gd name="connsiteY22" fmla="*/ 709863 h 806115"/>
                <a:gd name="connsiteX23" fmla="*/ 661737 w 818147"/>
                <a:gd name="connsiteY23" fmla="*/ 721894 h 806115"/>
                <a:gd name="connsiteX24" fmla="*/ 625642 w 818147"/>
                <a:gd name="connsiteY24" fmla="*/ 757989 h 806115"/>
                <a:gd name="connsiteX25" fmla="*/ 577516 w 818147"/>
                <a:gd name="connsiteY25" fmla="*/ 770021 h 806115"/>
                <a:gd name="connsiteX26" fmla="*/ 505326 w 818147"/>
                <a:gd name="connsiteY26" fmla="*/ 794084 h 806115"/>
                <a:gd name="connsiteX27" fmla="*/ 469232 w 818147"/>
                <a:gd name="connsiteY27" fmla="*/ 806115 h 806115"/>
                <a:gd name="connsiteX28" fmla="*/ 300790 w 818147"/>
                <a:gd name="connsiteY28" fmla="*/ 794084 h 806115"/>
                <a:gd name="connsiteX29" fmla="*/ 252663 w 818147"/>
                <a:gd name="connsiteY29" fmla="*/ 782052 h 806115"/>
                <a:gd name="connsiteX30" fmla="*/ 180474 w 818147"/>
                <a:gd name="connsiteY30" fmla="*/ 757989 h 806115"/>
                <a:gd name="connsiteX31" fmla="*/ 144379 w 818147"/>
                <a:gd name="connsiteY31" fmla="*/ 721894 h 806115"/>
                <a:gd name="connsiteX32" fmla="*/ 108284 w 818147"/>
                <a:gd name="connsiteY32" fmla="*/ 709863 h 806115"/>
                <a:gd name="connsiteX33" fmla="*/ 48126 w 818147"/>
                <a:gd name="connsiteY33" fmla="*/ 649705 h 806115"/>
                <a:gd name="connsiteX34" fmla="*/ 0 w 818147"/>
                <a:gd name="connsiteY34" fmla="*/ 589547 h 806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18147" h="806115">
                  <a:moveTo>
                    <a:pt x="0" y="589547"/>
                  </a:moveTo>
                  <a:cubicBezTo>
                    <a:pt x="75848" y="463134"/>
                    <a:pt x="-2996" y="583516"/>
                    <a:pt x="72190" y="493294"/>
                  </a:cubicBezTo>
                  <a:cubicBezTo>
                    <a:pt x="155951" y="392782"/>
                    <a:pt x="26887" y="526568"/>
                    <a:pt x="132347" y="421105"/>
                  </a:cubicBezTo>
                  <a:cubicBezTo>
                    <a:pt x="147649" y="375200"/>
                    <a:pt x="141625" y="380588"/>
                    <a:pt x="180474" y="336884"/>
                  </a:cubicBezTo>
                  <a:cubicBezTo>
                    <a:pt x="199315" y="315688"/>
                    <a:pt x="240632" y="276726"/>
                    <a:pt x="240632" y="276726"/>
                  </a:cubicBezTo>
                  <a:cubicBezTo>
                    <a:pt x="244642" y="264694"/>
                    <a:pt x="246991" y="251975"/>
                    <a:pt x="252663" y="240631"/>
                  </a:cubicBezTo>
                  <a:cubicBezTo>
                    <a:pt x="267840" y="210277"/>
                    <a:pt x="278409" y="202854"/>
                    <a:pt x="300790" y="180473"/>
                  </a:cubicBezTo>
                  <a:cubicBezTo>
                    <a:pt x="334869" y="78232"/>
                    <a:pt x="287341" y="202887"/>
                    <a:pt x="336884" y="120315"/>
                  </a:cubicBezTo>
                  <a:cubicBezTo>
                    <a:pt x="343409" y="109440"/>
                    <a:pt x="342624" y="95232"/>
                    <a:pt x="348916" y="84221"/>
                  </a:cubicBezTo>
                  <a:cubicBezTo>
                    <a:pt x="369497" y="48205"/>
                    <a:pt x="392658" y="28447"/>
                    <a:pt x="421105" y="0"/>
                  </a:cubicBezTo>
                  <a:cubicBezTo>
                    <a:pt x="433137" y="4010"/>
                    <a:pt x="445856" y="6359"/>
                    <a:pt x="457200" y="12031"/>
                  </a:cubicBezTo>
                  <a:cubicBezTo>
                    <a:pt x="487557" y="27209"/>
                    <a:pt x="494976" y="37775"/>
                    <a:pt x="517358" y="60158"/>
                  </a:cubicBezTo>
                  <a:cubicBezTo>
                    <a:pt x="561245" y="191810"/>
                    <a:pt x="491249" y="-7614"/>
                    <a:pt x="553453" y="132347"/>
                  </a:cubicBezTo>
                  <a:cubicBezTo>
                    <a:pt x="563755" y="155526"/>
                    <a:pt x="563446" y="183432"/>
                    <a:pt x="577516" y="204537"/>
                  </a:cubicBezTo>
                  <a:cubicBezTo>
                    <a:pt x="593558" y="228600"/>
                    <a:pt x="616496" y="249290"/>
                    <a:pt x="625642" y="276726"/>
                  </a:cubicBezTo>
                  <a:cubicBezTo>
                    <a:pt x="629653" y="288758"/>
                    <a:pt x="631515" y="301734"/>
                    <a:pt x="637674" y="312821"/>
                  </a:cubicBezTo>
                  <a:cubicBezTo>
                    <a:pt x="651719" y="338102"/>
                    <a:pt x="676654" y="357574"/>
                    <a:pt x="685800" y="385010"/>
                  </a:cubicBezTo>
                  <a:cubicBezTo>
                    <a:pt x="689811" y="397042"/>
                    <a:pt x="691673" y="410018"/>
                    <a:pt x="697832" y="421105"/>
                  </a:cubicBezTo>
                  <a:cubicBezTo>
                    <a:pt x="731843" y="482324"/>
                    <a:pt x="733514" y="480849"/>
                    <a:pt x="770021" y="517358"/>
                  </a:cubicBezTo>
                  <a:cubicBezTo>
                    <a:pt x="800267" y="608091"/>
                    <a:pt x="759465" y="496242"/>
                    <a:pt x="806116" y="589547"/>
                  </a:cubicBezTo>
                  <a:cubicBezTo>
                    <a:pt x="811788" y="600891"/>
                    <a:pt x="814137" y="613610"/>
                    <a:pt x="818147" y="625642"/>
                  </a:cubicBezTo>
                  <a:cubicBezTo>
                    <a:pt x="799964" y="698376"/>
                    <a:pt x="821803" y="668538"/>
                    <a:pt x="733926" y="697831"/>
                  </a:cubicBezTo>
                  <a:lnTo>
                    <a:pt x="697832" y="709863"/>
                  </a:lnTo>
                  <a:lnTo>
                    <a:pt x="661737" y="721894"/>
                  </a:lnTo>
                  <a:cubicBezTo>
                    <a:pt x="649705" y="733926"/>
                    <a:pt x="640415" y="749547"/>
                    <a:pt x="625642" y="757989"/>
                  </a:cubicBezTo>
                  <a:cubicBezTo>
                    <a:pt x="611285" y="766193"/>
                    <a:pt x="593354" y="765269"/>
                    <a:pt x="577516" y="770021"/>
                  </a:cubicBezTo>
                  <a:cubicBezTo>
                    <a:pt x="553221" y="777310"/>
                    <a:pt x="529389" y="786063"/>
                    <a:pt x="505326" y="794084"/>
                  </a:cubicBezTo>
                  <a:lnTo>
                    <a:pt x="469232" y="806115"/>
                  </a:lnTo>
                  <a:cubicBezTo>
                    <a:pt x="413085" y="802105"/>
                    <a:pt x="356736" y="800300"/>
                    <a:pt x="300790" y="794084"/>
                  </a:cubicBezTo>
                  <a:cubicBezTo>
                    <a:pt x="284355" y="792258"/>
                    <a:pt x="268502" y="786804"/>
                    <a:pt x="252663" y="782052"/>
                  </a:cubicBezTo>
                  <a:cubicBezTo>
                    <a:pt x="228368" y="774763"/>
                    <a:pt x="180474" y="757989"/>
                    <a:pt x="180474" y="757989"/>
                  </a:cubicBezTo>
                  <a:cubicBezTo>
                    <a:pt x="168442" y="745957"/>
                    <a:pt x="158537" y="731332"/>
                    <a:pt x="144379" y="721894"/>
                  </a:cubicBezTo>
                  <a:cubicBezTo>
                    <a:pt x="133827" y="714859"/>
                    <a:pt x="118430" y="717472"/>
                    <a:pt x="108284" y="709863"/>
                  </a:cubicBezTo>
                  <a:cubicBezTo>
                    <a:pt x="85597" y="692848"/>
                    <a:pt x="68179" y="669758"/>
                    <a:pt x="48126" y="649705"/>
                  </a:cubicBezTo>
                  <a:lnTo>
                    <a:pt x="0" y="589547"/>
                  </a:lnTo>
                  <a:close/>
                </a:path>
              </a:pathLst>
            </a:custGeom>
            <a:grpFill/>
            <a:ln w="57150" cap="rnd">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3" name="任意多边形 22"/>
            <p:cNvSpPr/>
            <p:nvPr/>
          </p:nvSpPr>
          <p:spPr>
            <a:xfrm>
              <a:off x="4250396" y="2237874"/>
              <a:ext cx="277756" cy="273671"/>
            </a:xfrm>
            <a:custGeom>
              <a:avLst/>
              <a:gdLst>
                <a:gd name="connsiteX0" fmla="*/ 0 w 818147"/>
                <a:gd name="connsiteY0" fmla="*/ 589547 h 806115"/>
                <a:gd name="connsiteX1" fmla="*/ 72190 w 818147"/>
                <a:gd name="connsiteY1" fmla="*/ 493294 h 806115"/>
                <a:gd name="connsiteX2" fmla="*/ 132347 w 818147"/>
                <a:gd name="connsiteY2" fmla="*/ 421105 h 806115"/>
                <a:gd name="connsiteX3" fmla="*/ 180474 w 818147"/>
                <a:gd name="connsiteY3" fmla="*/ 336884 h 806115"/>
                <a:gd name="connsiteX4" fmla="*/ 240632 w 818147"/>
                <a:gd name="connsiteY4" fmla="*/ 276726 h 806115"/>
                <a:gd name="connsiteX5" fmla="*/ 252663 w 818147"/>
                <a:gd name="connsiteY5" fmla="*/ 240631 h 806115"/>
                <a:gd name="connsiteX6" fmla="*/ 300790 w 818147"/>
                <a:gd name="connsiteY6" fmla="*/ 180473 h 806115"/>
                <a:gd name="connsiteX7" fmla="*/ 336884 w 818147"/>
                <a:gd name="connsiteY7" fmla="*/ 120315 h 806115"/>
                <a:gd name="connsiteX8" fmla="*/ 348916 w 818147"/>
                <a:gd name="connsiteY8" fmla="*/ 84221 h 806115"/>
                <a:gd name="connsiteX9" fmla="*/ 421105 w 818147"/>
                <a:gd name="connsiteY9" fmla="*/ 0 h 806115"/>
                <a:gd name="connsiteX10" fmla="*/ 457200 w 818147"/>
                <a:gd name="connsiteY10" fmla="*/ 12031 h 806115"/>
                <a:gd name="connsiteX11" fmla="*/ 517358 w 818147"/>
                <a:gd name="connsiteY11" fmla="*/ 60158 h 806115"/>
                <a:gd name="connsiteX12" fmla="*/ 553453 w 818147"/>
                <a:gd name="connsiteY12" fmla="*/ 132347 h 806115"/>
                <a:gd name="connsiteX13" fmla="*/ 577516 w 818147"/>
                <a:gd name="connsiteY13" fmla="*/ 204537 h 806115"/>
                <a:gd name="connsiteX14" fmla="*/ 625642 w 818147"/>
                <a:gd name="connsiteY14" fmla="*/ 276726 h 806115"/>
                <a:gd name="connsiteX15" fmla="*/ 637674 w 818147"/>
                <a:gd name="connsiteY15" fmla="*/ 312821 h 806115"/>
                <a:gd name="connsiteX16" fmla="*/ 685800 w 818147"/>
                <a:gd name="connsiteY16" fmla="*/ 385010 h 806115"/>
                <a:gd name="connsiteX17" fmla="*/ 697832 w 818147"/>
                <a:gd name="connsiteY17" fmla="*/ 421105 h 806115"/>
                <a:gd name="connsiteX18" fmla="*/ 770021 w 818147"/>
                <a:gd name="connsiteY18" fmla="*/ 517358 h 806115"/>
                <a:gd name="connsiteX19" fmla="*/ 806116 w 818147"/>
                <a:gd name="connsiteY19" fmla="*/ 589547 h 806115"/>
                <a:gd name="connsiteX20" fmla="*/ 818147 w 818147"/>
                <a:gd name="connsiteY20" fmla="*/ 625642 h 806115"/>
                <a:gd name="connsiteX21" fmla="*/ 733926 w 818147"/>
                <a:gd name="connsiteY21" fmla="*/ 697831 h 806115"/>
                <a:gd name="connsiteX22" fmla="*/ 697832 w 818147"/>
                <a:gd name="connsiteY22" fmla="*/ 709863 h 806115"/>
                <a:gd name="connsiteX23" fmla="*/ 661737 w 818147"/>
                <a:gd name="connsiteY23" fmla="*/ 721894 h 806115"/>
                <a:gd name="connsiteX24" fmla="*/ 625642 w 818147"/>
                <a:gd name="connsiteY24" fmla="*/ 757989 h 806115"/>
                <a:gd name="connsiteX25" fmla="*/ 577516 w 818147"/>
                <a:gd name="connsiteY25" fmla="*/ 770021 h 806115"/>
                <a:gd name="connsiteX26" fmla="*/ 505326 w 818147"/>
                <a:gd name="connsiteY26" fmla="*/ 794084 h 806115"/>
                <a:gd name="connsiteX27" fmla="*/ 469232 w 818147"/>
                <a:gd name="connsiteY27" fmla="*/ 806115 h 806115"/>
                <a:gd name="connsiteX28" fmla="*/ 300790 w 818147"/>
                <a:gd name="connsiteY28" fmla="*/ 794084 h 806115"/>
                <a:gd name="connsiteX29" fmla="*/ 252663 w 818147"/>
                <a:gd name="connsiteY29" fmla="*/ 782052 h 806115"/>
                <a:gd name="connsiteX30" fmla="*/ 180474 w 818147"/>
                <a:gd name="connsiteY30" fmla="*/ 757989 h 806115"/>
                <a:gd name="connsiteX31" fmla="*/ 144379 w 818147"/>
                <a:gd name="connsiteY31" fmla="*/ 721894 h 806115"/>
                <a:gd name="connsiteX32" fmla="*/ 108284 w 818147"/>
                <a:gd name="connsiteY32" fmla="*/ 709863 h 806115"/>
                <a:gd name="connsiteX33" fmla="*/ 48126 w 818147"/>
                <a:gd name="connsiteY33" fmla="*/ 649705 h 806115"/>
                <a:gd name="connsiteX34" fmla="*/ 0 w 818147"/>
                <a:gd name="connsiteY34" fmla="*/ 589547 h 806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18147" h="806115">
                  <a:moveTo>
                    <a:pt x="0" y="589547"/>
                  </a:moveTo>
                  <a:cubicBezTo>
                    <a:pt x="75848" y="463134"/>
                    <a:pt x="-2996" y="583516"/>
                    <a:pt x="72190" y="493294"/>
                  </a:cubicBezTo>
                  <a:cubicBezTo>
                    <a:pt x="155951" y="392782"/>
                    <a:pt x="26887" y="526568"/>
                    <a:pt x="132347" y="421105"/>
                  </a:cubicBezTo>
                  <a:cubicBezTo>
                    <a:pt x="147649" y="375200"/>
                    <a:pt x="141625" y="380588"/>
                    <a:pt x="180474" y="336884"/>
                  </a:cubicBezTo>
                  <a:cubicBezTo>
                    <a:pt x="199315" y="315688"/>
                    <a:pt x="240632" y="276726"/>
                    <a:pt x="240632" y="276726"/>
                  </a:cubicBezTo>
                  <a:cubicBezTo>
                    <a:pt x="244642" y="264694"/>
                    <a:pt x="246991" y="251975"/>
                    <a:pt x="252663" y="240631"/>
                  </a:cubicBezTo>
                  <a:cubicBezTo>
                    <a:pt x="267840" y="210277"/>
                    <a:pt x="278409" y="202854"/>
                    <a:pt x="300790" y="180473"/>
                  </a:cubicBezTo>
                  <a:cubicBezTo>
                    <a:pt x="334869" y="78232"/>
                    <a:pt x="287341" y="202887"/>
                    <a:pt x="336884" y="120315"/>
                  </a:cubicBezTo>
                  <a:cubicBezTo>
                    <a:pt x="343409" y="109440"/>
                    <a:pt x="342624" y="95232"/>
                    <a:pt x="348916" y="84221"/>
                  </a:cubicBezTo>
                  <a:cubicBezTo>
                    <a:pt x="369497" y="48205"/>
                    <a:pt x="392658" y="28447"/>
                    <a:pt x="421105" y="0"/>
                  </a:cubicBezTo>
                  <a:cubicBezTo>
                    <a:pt x="433137" y="4010"/>
                    <a:pt x="445856" y="6359"/>
                    <a:pt x="457200" y="12031"/>
                  </a:cubicBezTo>
                  <a:cubicBezTo>
                    <a:pt x="487557" y="27209"/>
                    <a:pt x="494976" y="37775"/>
                    <a:pt x="517358" y="60158"/>
                  </a:cubicBezTo>
                  <a:cubicBezTo>
                    <a:pt x="561245" y="191810"/>
                    <a:pt x="491249" y="-7614"/>
                    <a:pt x="553453" y="132347"/>
                  </a:cubicBezTo>
                  <a:cubicBezTo>
                    <a:pt x="563755" y="155526"/>
                    <a:pt x="563446" y="183432"/>
                    <a:pt x="577516" y="204537"/>
                  </a:cubicBezTo>
                  <a:cubicBezTo>
                    <a:pt x="593558" y="228600"/>
                    <a:pt x="616496" y="249290"/>
                    <a:pt x="625642" y="276726"/>
                  </a:cubicBezTo>
                  <a:cubicBezTo>
                    <a:pt x="629653" y="288758"/>
                    <a:pt x="631515" y="301734"/>
                    <a:pt x="637674" y="312821"/>
                  </a:cubicBezTo>
                  <a:cubicBezTo>
                    <a:pt x="651719" y="338102"/>
                    <a:pt x="676654" y="357574"/>
                    <a:pt x="685800" y="385010"/>
                  </a:cubicBezTo>
                  <a:cubicBezTo>
                    <a:pt x="689811" y="397042"/>
                    <a:pt x="691673" y="410018"/>
                    <a:pt x="697832" y="421105"/>
                  </a:cubicBezTo>
                  <a:cubicBezTo>
                    <a:pt x="731843" y="482324"/>
                    <a:pt x="733514" y="480849"/>
                    <a:pt x="770021" y="517358"/>
                  </a:cubicBezTo>
                  <a:cubicBezTo>
                    <a:pt x="800267" y="608091"/>
                    <a:pt x="759465" y="496242"/>
                    <a:pt x="806116" y="589547"/>
                  </a:cubicBezTo>
                  <a:cubicBezTo>
                    <a:pt x="811788" y="600891"/>
                    <a:pt x="814137" y="613610"/>
                    <a:pt x="818147" y="625642"/>
                  </a:cubicBezTo>
                  <a:cubicBezTo>
                    <a:pt x="799964" y="698376"/>
                    <a:pt x="821803" y="668538"/>
                    <a:pt x="733926" y="697831"/>
                  </a:cubicBezTo>
                  <a:lnTo>
                    <a:pt x="697832" y="709863"/>
                  </a:lnTo>
                  <a:lnTo>
                    <a:pt x="661737" y="721894"/>
                  </a:lnTo>
                  <a:cubicBezTo>
                    <a:pt x="649705" y="733926"/>
                    <a:pt x="640415" y="749547"/>
                    <a:pt x="625642" y="757989"/>
                  </a:cubicBezTo>
                  <a:cubicBezTo>
                    <a:pt x="611285" y="766193"/>
                    <a:pt x="593354" y="765269"/>
                    <a:pt x="577516" y="770021"/>
                  </a:cubicBezTo>
                  <a:cubicBezTo>
                    <a:pt x="553221" y="777310"/>
                    <a:pt x="529389" y="786063"/>
                    <a:pt x="505326" y="794084"/>
                  </a:cubicBezTo>
                  <a:lnTo>
                    <a:pt x="469232" y="806115"/>
                  </a:lnTo>
                  <a:cubicBezTo>
                    <a:pt x="413085" y="802105"/>
                    <a:pt x="356736" y="800300"/>
                    <a:pt x="300790" y="794084"/>
                  </a:cubicBezTo>
                  <a:cubicBezTo>
                    <a:pt x="284355" y="792258"/>
                    <a:pt x="268502" y="786804"/>
                    <a:pt x="252663" y="782052"/>
                  </a:cubicBezTo>
                  <a:cubicBezTo>
                    <a:pt x="228368" y="774763"/>
                    <a:pt x="180474" y="757989"/>
                    <a:pt x="180474" y="757989"/>
                  </a:cubicBezTo>
                  <a:cubicBezTo>
                    <a:pt x="168442" y="745957"/>
                    <a:pt x="158537" y="731332"/>
                    <a:pt x="144379" y="721894"/>
                  </a:cubicBezTo>
                  <a:cubicBezTo>
                    <a:pt x="133827" y="714859"/>
                    <a:pt x="118430" y="717472"/>
                    <a:pt x="108284" y="709863"/>
                  </a:cubicBezTo>
                  <a:cubicBezTo>
                    <a:pt x="85597" y="692848"/>
                    <a:pt x="68179" y="669758"/>
                    <a:pt x="48126" y="649705"/>
                  </a:cubicBezTo>
                  <a:lnTo>
                    <a:pt x="0" y="589547"/>
                  </a:lnTo>
                  <a:close/>
                </a:path>
              </a:pathLst>
            </a:custGeom>
            <a:grpFill/>
            <a:ln w="57150" cap="rnd">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4" name="任意多边形 23"/>
            <p:cNvSpPr/>
            <p:nvPr/>
          </p:nvSpPr>
          <p:spPr>
            <a:xfrm>
              <a:off x="3898232" y="4207567"/>
              <a:ext cx="943856" cy="586622"/>
            </a:xfrm>
            <a:custGeom>
              <a:avLst/>
              <a:gdLst>
                <a:gd name="connsiteX0" fmla="*/ 97659 w 1072247"/>
                <a:gd name="connsiteY0" fmla="*/ 12031 h 312821"/>
                <a:gd name="connsiteX1" fmla="*/ 157817 w 1072247"/>
                <a:gd name="connsiteY1" fmla="*/ 36095 h 312821"/>
                <a:gd name="connsiteX2" fmla="*/ 266101 w 1072247"/>
                <a:gd name="connsiteY2" fmla="*/ 72189 h 312821"/>
                <a:gd name="connsiteX3" fmla="*/ 338290 w 1072247"/>
                <a:gd name="connsiteY3" fmla="*/ 96252 h 312821"/>
                <a:gd name="connsiteX4" fmla="*/ 398448 w 1072247"/>
                <a:gd name="connsiteY4" fmla="*/ 108284 h 312821"/>
                <a:gd name="connsiteX5" fmla="*/ 434543 w 1072247"/>
                <a:gd name="connsiteY5" fmla="*/ 120316 h 312821"/>
                <a:gd name="connsiteX6" fmla="*/ 506733 w 1072247"/>
                <a:gd name="connsiteY6" fmla="*/ 132347 h 312821"/>
                <a:gd name="connsiteX7" fmla="*/ 807522 w 1072247"/>
                <a:gd name="connsiteY7" fmla="*/ 120316 h 312821"/>
                <a:gd name="connsiteX8" fmla="*/ 843617 w 1072247"/>
                <a:gd name="connsiteY8" fmla="*/ 108284 h 312821"/>
                <a:gd name="connsiteX9" fmla="*/ 951901 w 1072247"/>
                <a:gd name="connsiteY9" fmla="*/ 96252 h 312821"/>
                <a:gd name="connsiteX10" fmla="*/ 1000027 w 1072247"/>
                <a:gd name="connsiteY10" fmla="*/ 84221 h 312821"/>
                <a:gd name="connsiteX11" fmla="*/ 1024090 w 1072247"/>
                <a:gd name="connsiteY11" fmla="*/ 12031 h 312821"/>
                <a:gd name="connsiteX12" fmla="*/ 1060185 w 1072247"/>
                <a:gd name="connsiteY12" fmla="*/ 24063 h 312821"/>
                <a:gd name="connsiteX13" fmla="*/ 1060185 w 1072247"/>
                <a:gd name="connsiteY13" fmla="*/ 240631 h 312821"/>
                <a:gd name="connsiteX14" fmla="*/ 1024090 w 1072247"/>
                <a:gd name="connsiteY14" fmla="*/ 264695 h 312821"/>
                <a:gd name="connsiteX15" fmla="*/ 675175 w 1072247"/>
                <a:gd name="connsiteY15" fmla="*/ 276726 h 312821"/>
                <a:gd name="connsiteX16" fmla="*/ 578922 w 1072247"/>
                <a:gd name="connsiteY16" fmla="*/ 288758 h 312821"/>
                <a:gd name="connsiteX17" fmla="*/ 506733 w 1072247"/>
                <a:gd name="connsiteY17" fmla="*/ 312821 h 312821"/>
                <a:gd name="connsiteX18" fmla="*/ 193912 w 1072247"/>
                <a:gd name="connsiteY18" fmla="*/ 276726 h 312821"/>
                <a:gd name="connsiteX19" fmla="*/ 109690 w 1072247"/>
                <a:gd name="connsiteY19" fmla="*/ 252663 h 312821"/>
                <a:gd name="connsiteX20" fmla="*/ 73596 w 1072247"/>
                <a:gd name="connsiteY20" fmla="*/ 228600 h 312821"/>
                <a:gd name="connsiteX21" fmla="*/ 49533 w 1072247"/>
                <a:gd name="connsiteY21" fmla="*/ 192505 h 312821"/>
                <a:gd name="connsiteX22" fmla="*/ 25469 w 1072247"/>
                <a:gd name="connsiteY22" fmla="*/ 168442 h 312821"/>
                <a:gd name="connsiteX23" fmla="*/ 1406 w 1072247"/>
                <a:gd name="connsiteY23" fmla="*/ 0 h 312821"/>
                <a:gd name="connsiteX0-1" fmla="*/ 157817 w 1072247"/>
                <a:gd name="connsiteY0-2" fmla="*/ 36095 h 312821"/>
                <a:gd name="connsiteX1-3" fmla="*/ 266101 w 1072247"/>
                <a:gd name="connsiteY1-4" fmla="*/ 72189 h 312821"/>
                <a:gd name="connsiteX2-5" fmla="*/ 338290 w 1072247"/>
                <a:gd name="connsiteY2-6" fmla="*/ 96252 h 312821"/>
                <a:gd name="connsiteX3-7" fmla="*/ 398448 w 1072247"/>
                <a:gd name="connsiteY3-8" fmla="*/ 108284 h 312821"/>
                <a:gd name="connsiteX4-9" fmla="*/ 434543 w 1072247"/>
                <a:gd name="connsiteY4-10" fmla="*/ 120316 h 312821"/>
                <a:gd name="connsiteX5-11" fmla="*/ 506733 w 1072247"/>
                <a:gd name="connsiteY5-12" fmla="*/ 132347 h 312821"/>
                <a:gd name="connsiteX6-13" fmla="*/ 807522 w 1072247"/>
                <a:gd name="connsiteY6-14" fmla="*/ 120316 h 312821"/>
                <a:gd name="connsiteX7-15" fmla="*/ 843617 w 1072247"/>
                <a:gd name="connsiteY7-16" fmla="*/ 108284 h 312821"/>
                <a:gd name="connsiteX8-17" fmla="*/ 951901 w 1072247"/>
                <a:gd name="connsiteY8-18" fmla="*/ 96252 h 312821"/>
                <a:gd name="connsiteX9-19" fmla="*/ 1000027 w 1072247"/>
                <a:gd name="connsiteY9-20" fmla="*/ 84221 h 312821"/>
                <a:gd name="connsiteX10-21" fmla="*/ 1024090 w 1072247"/>
                <a:gd name="connsiteY10-22" fmla="*/ 12031 h 312821"/>
                <a:gd name="connsiteX11-23" fmla="*/ 1060185 w 1072247"/>
                <a:gd name="connsiteY11-24" fmla="*/ 24063 h 312821"/>
                <a:gd name="connsiteX12-25" fmla="*/ 1060185 w 1072247"/>
                <a:gd name="connsiteY12-26" fmla="*/ 240631 h 312821"/>
                <a:gd name="connsiteX13-27" fmla="*/ 1024090 w 1072247"/>
                <a:gd name="connsiteY13-28" fmla="*/ 264695 h 312821"/>
                <a:gd name="connsiteX14-29" fmla="*/ 675175 w 1072247"/>
                <a:gd name="connsiteY14-30" fmla="*/ 276726 h 312821"/>
                <a:gd name="connsiteX15-31" fmla="*/ 578922 w 1072247"/>
                <a:gd name="connsiteY15-32" fmla="*/ 288758 h 312821"/>
                <a:gd name="connsiteX16-33" fmla="*/ 506733 w 1072247"/>
                <a:gd name="connsiteY16-34" fmla="*/ 312821 h 312821"/>
                <a:gd name="connsiteX17-35" fmla="*/ 193912 w 1072247"/>
                <a:gd name="connsiteY17-36" fmla="*/ 276726 h 312821"/>
                <a:gd name="connsiteX18-37" fmla="*/ 109690 w 1072247"/>
                <a:gd name="connsiteY18-38" fmla="*/ 252663 h 312821"/>
                <a:gd name="connsiteX19-39" fmla="*/ 73596 w 1072247"/>
                <a:gd name="connsiteY19-40" fmla="*/ 228600 h 312821"/>
                <a:gd name="connsiteX20-41" fmla="*/ 49533 w 1072247"/>
                <a:gd name="connsiteY20-42" fmla="*/ 192505 h 312821"/>
                <a:gd name="connsiteX21-43" fmla="*/ 25469 w 1072247"/>
                <a:gd name="connsiteY21-44" fmla="*/ 168442 h 312821"/>
                <a:gd name="connsiteX22-45" fmla="*/ 1406 w 1072247"/>
                <a:gd name="connsiteY22-46" fmla="*/ 0 h 312821"/>
                <a:gd name="connsiteX0-47" fmla="*/ 266101 w 1072247"/>
                <a:gd name="connsiteY0-48" fmla="*/ 72189 h 312821"/>
                <a:gd name="connsiteX1-49" fmla="*/ 338290 w 1072247"/>
                <a:gd name="connsiteY1-50" fmla="*/ 96252 h 312821"/>
                <a:gd name="connsiteX2-51" fmla="*/ 398448 w 1072247"/>
                <a:gd name="connsiteY2-52" fmla="*/ 108284 h 312821"/>
                <a:gd name="connsiteX3-53" fmla="*/ 434543 w 1072247"/>
                <a:gd name="connsiteY3-54" fmla="*/ 120316 h 312821"/>
                <a:gd name="connsiteX4-55" fmla="*/ 506733 w 1072247"/>
                <a:gd name="connsiteY4-56" fmla="*/ 132347 h 312821"/>
                <a:gd name="connsiteX5-57" fmla="*/ 807522 w 1072247"/>
                <a:gd name="connsiteY5-58" fmla="*/ 120316 h 312821"/>
                <a:gd name="connsiteX6-59" fmla="*/ 843617 w 1072247"/>
                <a:gd name="connsiteY6-60" fmla="*/ 108284 h 312821"/>
                <a:gd name="connsiteX7-61" fmla="*/ 951901 w 1072247"/>
                <a:gd name="connsiteY7-62" fmla="*/ 96252 h 312821"/>
                <a:gd name="connsiteX8-63" fmla="*/ 1000027 w 1072247"/>
                <a:gd name="connsiteY8-64" fmla="*/ 84221 h 312821"/>
                <a:gd name="connsiteX9-65" fmla="*/ 1024090 w 1072247"/>
                <a:gd name="connsiteY9-66" fmla="*/ 12031 h 312821"/>
                <a:gd name="connsiteX10-67" fmla="*/ 1060185 w 1072247"/>
                <a:gd name="connsiteY10-68" fmla="*/ 24063 h 312821"/>
                <a:gd name="connsiteX11-69" fmla="*/ 1060185 w 1072247"/>
                <a:gd name="connsiteY11-70" fmla="*/ 240631 h 312821"/>
                <a:gd name="connsiteX12-71" fmla="*/ 1024090 w 1072247"/>
                <a:gd name="connsiteY12-72" fmla="*/ 264695 h 312821"/>
                <a:gd name="connsiteX13-73" fmla="*/ 675175 w 1072247"/>
                <a:gd name="connsiteY13-74" fmla="*/ 276726 h 312821"/>
                <a:gd name="connsiteX14-75" fmla="*/ 578922 w 1072247"/>
                <a:gd name="connsiteY14-76" fmla="*/ 288758 h 312821"/>
                <a:gd name="connsiteX15-77" fmla="*/ 506733 w 1072247"/>
                <a:gd name="connsiteY15-78" fmla="*/ 312821 h 312821"/>
                <a:gd name="connsiteX16-79" fmla="*/ 193912 w 1072247"/>
                <a:gd name="connsiteY16-80" fmla="*/ 276726 h 312821"/>
                <a:gd name="connsiteX17-81" fmla="*/ 109690 w 1072247"/>
                <a:gd name="connsiteY17-82" fmla="*/ 252663 h 312821"/>
                <a:gd name="connsiteX18-83" fmla="*/ 73596 w 1072247"/>
                <a:gd name="connsiteY18-84" fmla="*/ 228600 h 312821"/>
                <a:gd name="connsiteX19-85" fmla="*/ 49533 w 1072247"/>
                <a:gd name="connsiteY19-86" fmla="*/ 192505 h 312821"/>
                <a:gd name="connsiteX20-87" fmla="*/ 25469 w 1072247"/>
                <a:gd name="connsiteY20-88" fmla="*/ 168442 h 312821"/>
                <a:gd name="connsiteX21-89" fmla="*/ 1406 w 1072247"/>
                <a:gd name="connsiteY21-90" fmla="*/ 0 h 312821"/>
                <a:gd name="connsiteX0-91" fmla="*/ 266101 w 1070891"/>
                <a:gd name="connsiteY0-92" fmla="*/ 72189 h 312821"/>
                <a:gd name="connsiteX1-93" fmla="*/ 338290 w 1070891"/>
                <a:gd name="connsiteY1-94" fmla="*/ 96252 h 312821"/>
                <a:gd name="connsiteX2-95" fmla="*/ 398448 w 1070891"/>
                <a:gd name="connsiteY2-96" fmla="*/ 108284 h 312821"/>
                <a:gd name="connsiteX3-97" fmla="*/ 434543 w 1070891"/>
                <a:gd name="connsiteY3-98" fmla="*/ 120316 h 312821"/>
                <a:gd name="connsiteX4-99" fmla="*/ 506733 w 1070891"/>
                <a:gd name="connsiteY4-100" fmla="*/ 132347 h 312821"/>
                <a:gd name="connsiteX5-101" fmla="*/ 807522 w 1070891"/>
                <a:gd name="connsiteY5-102" fmla="*/ 120316 h 312821"/>
                <a:gd name="connsiteX6-103" fmla="*/ 843617 w 1070891"/>
                <a:gd name="connsiteY6-104" fmla="*/ 108284 h 312821"/>
                <a:gd name="connsiteX7-105" fmla="*/ 951901 w 1070891"/>
                <a:gd name="connsiteY7-106" fmla="*/ 96252 h 312821"/>
                <a:gd name="connsiteX8-107" fmla="*/ 1000027 w 1070891"/>
                <a:gd name="connsiteY8-108" fmla="*/ 84221 h 312821"/>
                <a:gd name="connsiteX9-109" fmla="*/ 1060185 w 1070891"/>
                <a:gd name="connsiteY9-110" fmla="*/ 24063 h 312821"/>
                <a:gd name="connsiteX10-111" fmla="*/ 1060185 w 1070891"/>
                <a:gd name="connsiteY10-112" fmla="*/ 240631 h 312821"/>
                <a:gd name="connsiteX11-113" fmla="*/ 1024090 w 1070891"/>
                <a:gd name="connsiteY11-114" fmla="*/ 264695 h 312821"/>
                <a:gd name="connsiteX12-115" fmla="*/ 675175 w 1070891"/>
                <a:gd name="connsiteY12-116" fmla="*/ 276726 h 312821"/>
                <a:gd name="connsiteX13-117" fmla="*/ 578922 w 1070891"/>
                <a:gd name="connsiteY13-118" fmla="*/ 288758 h 312821"/>
                <a:gd name="connsiteX14-119" fmla="*/ 506733 w 1070891"/>
                <a:gd name="connsiteY14-120" fmla="*/ 312821 h 312821"/>
                <a:gd name="connsiteX15-121" fmla="*/ 193912 w 1070891"/>
                <a:gd name="connsiteY15-122" fmla="*/ 276726 h 312821"/>
                <a:gd name="connsiteX16-123" fmla="*/ 109690 w 1070891"/>
                <a:gd name="connsiteY16-124" fmla="*/ 252663 h 312821"/>
                <a:gd name="connsiteX17-125" fmla="*/ 73596 w 1070891"/>
                <a:gd name="connsiteY17-126" fmla="*/ 228600 h 312821"/>
                <a:gd name="connsiteX18-127" fmla="*/ 49533 w 1070891"/>
                <a:gd name="connsiteY18-128" fmla="*/ 192505 h 312821"/>
                <a:gd name="connsiteX19-129" fmla="*/ 25469 w 1070891"/>
                <a:gd name="connsiteY19-130" fmla="*/ 168442 h 312821"/>
                <a:gd name="connsiteX20-131" fmla="*/ 1406 w 1070891"/>
                <a:gd name="connsiteY20-132" fmla="*/ 0 h 31282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Lst>
              <a:rect l="l" t="t" r="r" b="b"/>
              <a:pathLst>
                <a:path w="1070891" h="312821">
                  <a:moveTo>
                    <a:pt x="266101" y="72189"/>
                  </a:moveTo>
                  <a:lnTo>
                    <a:pt x="338290" y="96252"/>
                  </a:lnTo>
                  <a:cubicBezTo>
                    <a:pt x="358343" y="100263"/>
                    <a:pt x="378609" y="103324"/>
                    <a:pt x="398448" y="108284"/>
                  </a:cubicBezTo>
                  <a:cubicBezTo>
                    <a:pt x="410752" y="111360"/>
                    <a:pt x="422162" y="117565"/>
                    <a:pt x="434543" y="120316"/>
                  </a:cubicBezTo>
                  <a:cubicBezTo>
                    <a:pt x="458357" y="125608"/>
                    <a:pt x="482670" y="128337"/>
                    <a:pt x="506733" y="132347"/>
                  </a:cubicBezTo>
                  <a:cubicBezTo>
                    <a:pt x="606996" y="128337"/>
                    <a:pt x="707434" y="127465"/>
                    <a:pt x="807522" y="120316"/>
                  </a:cubicBezTo>
                  <a:cubicBezTo>
                    <a:pt x="820172" y="119412"/>
                    <a:pt x="831107" y="110369"/>
                    <a:pt x="843617" y="108284"/>
                  </a:cubicBezTo>
                  <a:cubicBezTo>
                    <a:pt x="879440" y="102313"/>
                    <a:pt x="915806" y="100263"/>
                    <a:pt x="951901" y="96252"/>
                  </a:cubicBezTo>
                  <a:cubicBezTo>
                    <a:pt x="967943" y="92242"/>
                    <a:pt x="981980" y="96253"/>
                    <a:pt x="1000027" y="84221"/>
                  </a:cubicBezTo>
                  <a:cubicBezTo>
                    <a:pt x="1018074" y="72190"/>
                    <a:pt x="1050159" y="-2005"/>
                    <a:pt x="1060185" y="24063"/>
                  </a:cubicBezTo>
                  <a:cubicBezTo>
                    <a:pt x="1070211" y="50131"/>
                    <a:pt x="1078165" y="195682"/>
                    <a:pt x="1060185" y="240631"/>
                  </a:cubicBezTo>
                  <a:cubicBezTo>
                    <a:pt x="1054814" y="254057"/>
                    <a:pt x="1038487" y="263345"/>
                    <a:pt x="1024090" y="264695"/>
                  </a:cubicBezTo>
                  <a:cubicBezTo>
                    <a:pt x="908224" y="275558"/>
                    <a:pt x="791480" y="272716"/>
                    <a:pt x="675175" y="276726"/>
                  </a:cubicBezTo>
                  <a:cubicBezTo>
                    <a:pt x="643091" y="280737"/>
                    <a:pt x="610538" y="281983"/>
                    <a:pt x="578922" y="288758"/>
                  </a:cubicBezTo>
                  <a:cubicBezTo>
                    <a:pt x="554120" y="294073"/>
                    <a:pt x="506733" y="312821"/>
                    <a:pt x="506733" y="312821"/>
                  </a:cubicBezTo>
                  <a:cubicBezTo>
                    <a:pt x="257134" y="298954"/>
                    <a:pt x="360311" y="318325"/>
                    <a:pt x="193912" y="276726"/>
                  </a:cubicBezTo>
                  <a:cubicBezTo>
                    <a:pt x="178486" y="272870"/>
                    <a:pt x="126955" y="261296"/>
                    <a:pt x="109690" y="252663"/>
                  </a:cubicBezTo>
                  <a:cubicBezTo>
                    <a:pt x="96757" y="246196"/>
                    <a:pt x="85627" y="236621"/>
                    <a:pt x="73596" y="228600"/>
                  </a:cubicBezTo>
                  <a:cubicBezTo>
                    <a:pt x="65575" y="216568"/>
                    <a:pt x="58566" y="203796"/>
                    <a:pt x="49533" y="192505"/>
                  </a:cubicBezTo>
                  <a:cubicBezTo>
                    <a:pt x="42447" y="183647"/>
                    <a:pt x="30542" y="178588"/>
                    <a:pt x="25469" y="168442"/>
                  </a:cubicBezTo>
                  <a:cubicBezTo>
                    <a:pt x="-8740" y="100025"/>
                    <a:pt x="1406" y="78344"/>
                    <a:pt x="1406" y="0"/>
                  </a:cubicBezTo>
                </a:path>
              </a:pathLst>
            </a:custGeom>
            <a:grpFill/>
            <a:ln w="5715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27" name="AutoShape 3"/>
          <p:cNvSpPr>
            <a:spLocks noChangeAspect="1" noChangeArrowheads="1" noTextEdit="1"/>
          </p:cNvSpPr>
          <p:nvPr/>
        </p:nvSpPr>
        <p:spPr bwMode="auto">
          <a:xfrm>
            <a:off x="1573213" y="-796925"/>
            <a:ext cx="6657975" cy="131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2" name="Freeform 9"/>
          <p:cNvSpPr>
            <a:spLocks noEditPoints="1"/>
          </p:cNvSpPr>
          <p:nvPr/>
        </p:nvSpPr>
        <p:spPr bwMode="auto">
          <a:xfrm>
            <a:off x="1906224" y="4106594"/>
            <a:ext cx="4954804" cy="191812"/>
          </a:xfrm>
          <a:custGeom>
            <a:avLst/>
            <a:gdLst>
              <a:gd name="T0" fmla="*/ 1528 w 3138"/>
              <a:gd name="T1" fmla="*/ 25 h 91"/>
              <a:gd name="T2" fmla="*/ 1611 w 3138"/>
              <a:gd name="T3" fmla="*/ 33 h 91"/>
              <a:gd name="T4" fmla="*/ 1735 w 3138"/>
              <a:gd name="T5" fmla="*/ 46 h 91"/>
              <a:gd name="T6" fmla="*/ 1849 w 3138"/>
              <a:gd name="T7" fmla="*/ 52 h 91"/>
              <a:gd name="T8" fmla="*/ 1929 w 3138"/>
              <a:gd name="T9" fmla="*/ 50 h 91"/>
              <a:gd name="T10" fmla="*/ 2087 w 3138"/>
              <a:gd name="T11" fmla="*/ 24 h 91"/>
              <a:gd name="T12" fmla="*/ 2233 w 3138"/>
              <a:gd name="T13" fmla="*/ 23 h 91"/>
              <a:gd name="T14" fmla="*/ 2403 w 3138"/>
              <a:gd name="T15" fmla="*/ 30 h 91"/>
              <a:gd name="T16" fmla="*/ 2677 w 3138"/>
              <a:gd name="T17" fmla="*/ 19 h 91"/>
              <a:gd name="T18" fmla="*/ 2832 w 3138"/>
              <a:gd name="T19" fmla="*/ 26 h 91"/>
              <a:gd name="T20" fmla="*/ 3120 w 3138"/>
              <a:gd name="T21" fmla="*/ 0 h 91"/>
              <a:gd name="T22" fmla="*/ 2802 w 3138"/>
              <a:gd name="T23" fmla="*/ 31 h 91"/>
              <a:gd name="T24" fmla="*/ 2568 w 3138"/>
              <a:gd name="T25" fmla="*/ 40 h 91"/>
              <a:gd name="T26" fmla="*/ 2328 w 3138"/>
              <a:gd name="T27" fmla="*/ 62 h 91"/>
              <a:gd name="T28" fmla="*/ 2179 w 3138"/>
              <a:gd name="T29" fmla="*/ 58 h 91"/>
              <a:gd name="T30" fmla="*/ 2038 w 3138"/>
              <a:gd name="T31" fmla="*/ 41 h 91"/>
              <a:gd name="T32" fmla="*/ 1786 w 3138"/>
              <a:gd name="T33" fmla="*/ 84 h 91"/>
              <a:gd name="T34" fmla="*/ 1782 w 3138"/>
              <a:gd name="T35" fmla="*/ 39 h 91"/>
              <a:gd name="T36" fmla="*/ 1664 w 3138"/>
              <a:gd name="T37" fmla="*/ 34 h 91"/>
              <a:gd name="T38" fmla="*/ 1472 w 3138"/>
              <a:gd name="T39" fmla="*/ 52 h 91"/>
              <a:gd name="T40" fmla="*/ 1274 w 3138"/>
              <a:gd name="T41" fmla="*/ 78 h 91"/>
              <a:gd name="T42" fmla="*/ 1196 w 3138"/>
              <a:gd name="T43" fmla="*/ 70 h 91"/>
              <a:gd name="T44" fmla="*/ 1083 w 3138"/>
              <a:gd name="T45" fmla="*/ 57 h 91"/>
              <a:gd name="T46" fmla="*/ 910 w 3138"/>
              <a:gd name="T47" fmla="*/ 65 h 91"/>
              <a:gd name="T48" fmla="*/ 786 w 3138"/>
              <a:gd name="T49" fmla="*/ 65 h 91"/>
              <a:gd name="T50" fmla="*/ 722 w 3138"/>
              <a:gd name="T51" fmla="*/ 54 h 91"/>
              <a:gd name="T52" fmla="*/ 531 w 3138"/>
              <a:gd name="T53" fmla="*/ 79 h 91"/>
              <a:gd name="T54" fmla="*/ 553 w 3138"/>
              <a:gd name="T55" fmla="*/ 34 h 91"/>
              <a:gd name="T56" fmla="*/ 336 w 3138"/>
              <a:gd name="T57" fmla="*/ 70 h 91"/>
              <a:gd name="T58" fmla="*/ 313 w 3138"/>
              <a:gd name="T59" fmla="*/ 48 h 91"/>
              <a:gd name="T60" fmla="*/ 83 w 3138"/>
              <a:gd name="T61" fmla="*/ 49 h 91"/>
              <a:gd name="T62" fmla="*/ 27 w 3138"/>
              <a:gd name="T63" fmla="*/ 17 h 91"/>
              <a:gd name="T64" fmla="*/ 119 w 3138"/>
              <a:gd name="T65" fmla="*/ 20 h 91"/>
              <a:gd name="T66" fmla="*/ 122 w 3138"/>
              <a:gd name="T67" fmla="*/ 43 h 91"/>
              <a:gd name="T68" fmla="*/ 182 w 3138"/>
              <a:gd name="T69" fmla="*/ 59 h 91"/>
              <a:gd name="T70" fmla="*/ 319 w 3138"/>
              <a:gd name="T71" fmla="*/ 27 h 91"/>
              <a:gd name="T72" fmla="*/ 452 w 3138"/>
              <a:gd name="T73" fmla="*/ 51 h 91"/>
              <a:gd name="T74" fmla="*/ 588 w 3138"/>
              <a:gd name="T75" fmla="*/ 22 h 91"/>
              <a:gd name="T76" fmla="*/ 601 w 3138"/>
              <a:gd name="T77" fmla="*/ 63 h 91"/>
              <a:gd name="T78" fmla="*/ 718 w 3138"/>
              <a:gd name="T79" fmla="*/ 43 h 91"/>
              <a:gd name="T80" fmla="*/ 906 w 3138"/>
              <a:gd name="T81" fmla="*/ 40 h 91"/>
              <a:gd name="T82" fmla="*/ 970 w 3138"/>
              <a:gd name="T83" fmla="*/ 64 h 91"/>
              <a:gd name="T84" fmla="*/ 1072 w 3138"/>
              <a:gd name="T85" fmla="*/ 46 h 91"/>
              <a:gd name="T86" fmla="*/ 1211 w 3138"/>
              <a:gd name="T87" fmla="*/ 48 h 91"/>
              <a:gd name="T88" fmla="*/ 1303 w 3138"/>
              <a:gd name="T89" fmla="*/ 67 h 91"/>
              <a:gd name="T90" fmla="*/ 1110 w 3138"/>
              <a:gd name="T91" fmla="*/ 51 h 91"/>
              <a:gd name="T92" fmla="*/ 539 w 3138"/>
              <a:gd name="T93" fmla="*/ 32 h 91"/>
              <a:gd name="T94" fmla="*/ 136 w 3138"/>
              <a:gd name="T95" fmla="*/ 68 h 91"/>
              <a:gd name="T96" fmla="*/ 760 w 3138"/>
              <a:gd name="T97" fmla="*/ 35 h 91"/>
              <a:gd name="T98" fmla="*/ 406 w 3138"/>
              <a:gd name="T99" fmla="*/ 49 h 91"/>
              <a:gd name="T100" fmla="*/ 512 w 3138"/>
              <a:gd name="T101" fmla="*/ 68 h 91"/>
              <a:gd name="T102" fmla="*/ 1553 w 3138"/>
              <a:gd name="T103" fmla="*/ 57 h 91"/>
              <a:gd name="T104" fmla="*/ 2259 w 3138"/>
              <a:gd name="T105" fmla="*/ 37 h 91"/>
              <a:gd name="T106" fmla="*/ 100 w 3138"/>
              <a:gd name="T107" fmla="*/ 62 h 91"/>
              <a:gd name="T108" fmla="*/ 405 w 3138"/>
              <a:gd name="T109" fmla="*/ 31 h 91"/>
              <a:gd name="T110" fmla="*/ 903 w 3138"/>
              <a:gd name="T111" fmla="*/ 48 h 91"/>
              <a:gd name="T112" fmla="*/ 307 w 3138"/>
              <a:gd name="T113" fmla="*/ 37 h 91"/>
              <a:gd name="T114" fmla="*/ 42 w 3138"/>
              <a:gd name="T115" fmla="*/ 24 h 91"/>
              <a:gd name="T116" fmla="*/ 462 w 3138"/>
              <a:gd name="T117" fmla="*/ 44 h 91"/>
              <a:gd name="T118" fmla="*/ 165 w 3138"/>
              <a:gd name="T119" fmla="*/ 73 h 91"/>
              <a:gd name="T120" fmla="*/ 77 w 3138"/>
              <a:gd name="T121" fmla="*/ 45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138" h="91">
                <a:moveTo>
                  <a:pt x="1313" y="70"/>
                </a:moveTo>
                <a:cubicBezTo>
                  <a:pt x="1315" y="70"/>
                  <a:pt x="1319" y="69"/>
                  <a:pt x="1320" y="69"/>
                </a:cubicBezTo>
                <a:cubicBezTo>
                  <a:pt x="1325" y="65"/>
                  <a:pt x="1337" y="63"/>
                  <a:pt x="1349" y="61"/>
                </a:cubicBezTo>
                <a:cubicBezTo>
                  <a:pt x="1350" y="59"/>
                  <a:pt x="1350" y="57"/>
                  <a:pt x="1350" y="56"/>
                </a:cubicBezTo>
                <a:cubicBezTo>
                  <a:pt x="1362" y="55"/>
                  <a:pt x="1372" y="60"/>
                  <a:pt x="1384" y="55"/>
                </a:cubicBezTo>
                <a:cubicBezTo>
                  <a:pt x="1382" y="55"/>
                  <a:pt x="1380" y="54"/>
                  <a:pt x="1377" y="52"/>
                </a:cubicBezTo>
                <a:cubicBezTo>
                  <a:pt x="1389" y="48"/>
                  <a:pt x="1402" y="43"/>
                  <a:pt x="1415" y="38"/>
                </a:cubicBezTo>
                <a:cubicBezTo>
                  <a:pt x="1424" y="39"/>
                  <a:pt x="1432" y="40"/>
                  <a:pt x="1439" y="37"/>
                </a:cubicBezTo>
                <a:cubicBezTo>
                  <a:pt x="1432" y="37"/>
                  <a:pt x="1427" y="36"/>
                  <a:pt x="1419" y="36"/>
                </a:cubicBezTo>
                <a:cubicBezTo>
                  <a:pt x="1430" y="33"/>
                  <a:pt x="1439" y="30"/>
                  <a:pt x="1449" y="27"/>
                </a:cubicBezTo>
                <a:cubicBezTo>
                  <a:pt x="1450" y="27"/>
                  <a:pt x="1451" y="27"/>
                  <a:pt x="1452" y="27"/>
                </a:cubicBezTo>
                <a:cubicBezTo>
                  <a:pt x="1464" y="28"/>
                  <a:pt x="1473" y="25"/>
                  <a:pt x="1483" y="24"/>
                </a:cubicBezTo>
                <a:cubicBezTo>
                  <a:pt x="1497" y="22"/>
                  <a:pt x="1510" y="22"/>
                  <a:pt x="1522" y="25"/>
                </a:cubicBezTo>
                <a:cubicBezTo>
                  <a:pt x="1524" y="25"/>
                  <a:pt x="1527" y="25"/>
                  <a:pt x="1528" y="25"/>
                </a:cubicBezTo>
                <a:cubicBezTo>
                  <a:pt x="1527" y="27"/>
                  <a:pt x="1527" y="29"/>
                  <a:pt x="1526" y="31"/>
                </a:cubicBezTo>
                <a:cubicBezTo>
                  <a:pt x="1533" y="30"/>
                  <a:pt x="1538" y="30"/>
                  <a:pt x="1542" y="30"/>
                </a:cubicBezTo>
                <a:cubicBezTo>
                  <a:pt x="1543" y="30"/>
                  <a:pt x="1544" y="31"/>
                  <a:pt x="1544" y="31"/>
                </a:cubicBezTo>
                <a:cubicBezTo>
                  <a:pt x="1543" y="35"/>
                  <a:pt x="1534" y="38"/>
                  <a:pt x="1538" y="42"/>
                </a:cubicBezTo>
                <a:cubicBezTo>
                  <a:pt x="1526" y="45"/>
                  <a:pt x="1531" y="50"/>
                  <a:pt x="1519" y="53"/>
                </a:cubicBezTo>
                <a:cubicBezTo>
                  <a:pt x="1513" y="54"/>
                  <a:pt x="1512" y="57"/>
                  <a:pt x="1508" y="61"/>
                </a:cubicBezTo>
                <a:cubicBezTo>
                  <a:pt x="1520" y="60"/>
                  <a:pt x="1527" y="59"/>
                  <a:pt x="1533" y="57"/>
                </a:cubicBezTo>
                <a:cubicBezTo>
                  <a:pt x="1542" y="54"/>
                  <a:pt x="1552" y="52"/>
                  <a:pt x="1562" y="50"/>
                </a:cubicBezTo>
                <a:cubicBezTo>
                  <a:pt x="1563" y="50"/>
                  <a:pt x="1567" y="50"/>
                  <a:pt x="1569" y="50"/>
                </a:cubicBezTo>
                <a:cubicBezTo>
                  <a:pt x="1572" y="49"/>
                  <a:pt x="1578" y="49"/>
                  <a:pt x="1578" y="48"/>
                </a:cubicBezTo>
                <a:cubicBezTo>
                  <a:pt x="1577" y="45"/>
                  <a:pt x="1585" y="45"/>
                  <a:pt x="1591" y="45"/>
                </a:cubicBezTo>
                <a:cubicBezTo>
                  <a:pt x="1598" y="44"/>
                  <a:pt x="1608" y="44"/>
                  <a:pt x="1614" y="42"/>
                </a:cubicBezTo>
                <a:cubicBezTo>
                  <a:pt x="1621" y="41"/>
                  <a:pt x="1624" y="38"/>
                  <a:pt x="1630" y="36"/>
                </a:cubicBezTo>
                <a:cubicBezTo>
                  <a:pt x="1624" y="35"/>
                  <a:pt x="1618" y="34"/>
                  <a:pt x="1611" y="33"/>
                </a:cubicBezTo>
                <a:cubicBezTo>
                  <a:pt x="1617" y="31"/>
                  <a:pt x="1620" y="30"/>
                  <a:pt x="1625" y="31"/>
                </a:cubicBezTo>
                <a:cubicBezTo>
                  <a:pt x="1635" y="33"/>
                  <a:pt x="1638" y="33"/>
                  <a:pt x="1645" y="30"/>
                </a:cubicBezTo>
                <a:cubicBezTo>
                  <a:pt x="1648" y="29"/>
                  <a:pt x="1653" y="27"/>
                  <a:pt x="1656" y="26"/>
                </a:cubicBezTo>
                <a:cubicBezTo>
                  <a:pt x="1657" y="26"/>
                  <a:pt x="1656" y="25"/>
                  <a:pt x="1656" y="24"/>
                </a:cubicBezTo>
                <a:cubicBezTo>
                  <a:pt x="1661" y="24"/>
                  <a:pt x="1666" y="23"/>
                  <a:pt x="1670" y="23"/>
                </a:cubicBezTo>
                <a:cubicBezTo>
                  <a:pt x="1676" y="23"/>
                  <a:pt x="1682" y="22"/>
                  <a:pt x="1685" y="25"/>
                </a:cubicBezTo>
                <a:cubicBezTo>
                  <a:pt x="1686" y="25"/>
                  <a:pt x="1694" y="25"/>
                  <a:pt x="1699" y="25"/>
                </a:cubicBezTo>
                <a:cubicBezTo>
                  <a:pt x="1714" y="25"/>
                  <a:pt x="1715" y="25"/>
                  <a:pt x="1714" y="30"/>
                </a:cubicBezTo>
                <a:cubicBezTo>
                  <a:pt x="1713" y="32"/>
                  <a:pt x="1716" y="33"/>
                  <a:pt x="1718" y="36"/>
                </a:cubicBezTo>
                <a:cubicBezTo>
                  <a:pt x="1714" y="37"/>
                  <a:pt x="1710" y="39"/>
                  <a:pt x="1705" y="41"/>
                </a:cubicBezTo>
                <a:cubicBezTo>
                  <a:pt x="1712" y="42"/>
                  <a:pt x="1718" y="43"/>
                  <a:pt x="1724" y="43"/>
                </a:cubicBezTo>
                <a:cubicBezTo>
                  <a:pt x="1720" y="44"/>
                  <a:pt x="1717" y="45"/>
                  <a:pt x="1713" y="46"/>
                </a:cubicBezTo>
                <a:cubicBezTo>
                  <a:pt x="1716" y="47"/>
                  <a:pt x="1718" y="47"/>
                  <a:pt x="1720" y="48"/>
                </a:cubicBezTo>
                <a:cubicBezTo>
                  <a:pt x="1725" y="47"/>
                  <a:pt x="1730" y="47"/>
                  <a:pt x="1735" y="46"/>
                </a:cubicBezTo>
                <a:cubicBezTo>
                  <a:pt x="1728" y="44"/>
                  <a:pt x="1733" y="42"/>
                  <a:pt x="1737" y="40"/>
                </a:cubicBezTo>
                <a:cubicBezTo>
                  <a:pt x="1742" y="37"/>
                  <a:pt x="1749" y="35"/>
                  <a:pt x="1756" y="33"/>
                </a:cubicBezTo>
                <a:cubicBezTo>
                  <a:pt x="1767" y="30"/>
                  <a:pt x="1784" y="27"/>
                  <a:pt x="1789" y="22"/>
                </a:cubicBezTo>
                <a:cubicBezTo>
                  <a:pt x="1789" y="22"/>
                  <a:pt x="1794" y="21"/>
                  <a:pt x="1799" y="21"/>
                </a:cubicBezTo>
                <a:cubicBezTo>
                  <a:pt x="1797" y="23"/>
                  <a:pt x="1795" y="25"/>
                  <a:pt x="1792" y="27"/>
                </a:cubicBezTo>
                <a:cubicBezTo>
                  <a:pt x="1800" y="26"/>
                  <a:pt x="1807" y="26"/>
                  <a:pt x="1815" y="26"/>
                </a:cubicBezTo>
                <a:cubicBezTo>
                  <a:pt x="1813" y="25"/>
                  <a:pt x="1810" y="24"/>
                  <a:pt x="1809" y="23"/>
                </a:cubicBezTo>
                <a:cubicBezTo>
                  <a:pt x="1807" y="21"/>
                  <a:pt x="1810" y="18"/>
                  <a:pt x="1818" y="19"/>
                </a:cubicBezTo>
                <a:cubicBezTo>
                  <a:pt x="1825" y="19"/>
                  <a:pt x="1836" y="17"/>
                  <a:pt x="1838" y="21"/>
                </a:cubicBezTo>
                <a:cubicBezTo>
                  <a:pt x="1838" y="21"/>
                  <a:pt x="1842" y="22"/>
                  <a:pt x="1845" y="22"/>
                </a:cubicBezTo>
                <a:cubicBezTo>
                  <a:pt x="1854" y="23"/>
                  <a:pt x="1860" y="26"/>
                  <a:pt x="1861" y="27"/>
                </a:cubicBezTo>
                <a:cubicBezTo>
                  <a:pt x="1862" y="30"/>
                  <a:pt x="1869" y="31"/>
                  <a:pt x="1876" y="32"/>
                </a:cubicBezTo>
                <a:cubicBezTo>
                  <a:pt x="1866" y="35"/>
                  <a:pt x="1871" y="40"/>
                  <a:pt x="1857" y="43"/>
                </a:cubicBezTo>
                <a:cubicBezTo>
                  <a:pt x="1859" y="46"/>
                  <a:pt x="1845" y="48"/>
                  <a:pt x="1849" y="52"/>
                </a:cubicBezTo>
                <a:cubicBezTo>
                  <a:pt x="1850" y="52"/>
                  <a:pt x="1848" y="53"/>
                  <a:pt x="1847" y="54"/>
                </a:cubicBezTo>
                <a:cubicBezTo>
                  <a:pt x="1840" y="58"/>
                  <a:pt x="1836" y="62"/>
                  <a:pt x="1835" y="66"/>
                </a:cubicBezTo>
                <a:cubicBezTo>
                  <a:pt x="1835" y="67"/>
                  <a:pt x="1831" y="68"/>
                  <a:pt x="1829" y="70"/>
                </a:cubicBezTo>
                <a:cubicBezTo>
                  <a:pt x="1849" y="70"/>
                  <a:pt x="1853" y="70"/>
                  <a:pt x="1863" y="65"/>
                </a:cubicBezTo>
                <a:cubicBezTo>
                  <a:pt x="1866" y="63"/>
                  <a:pt x="1870" y="62"/>
                  <a:pt x="1879" y="62"/>
                </a:cubicBezTo>
                <a:cubicBezTo>
                  <a:pt x="1884" y="63"/>
                  <a:pt x="1891" y="62"/>
                  <a:pt x="1897" y="61"/>
                </a:cubicBezTo>
                <a:cubicBezTo>
                  <a:pt x="1899" y="55"/>
                  <a:pt x="1908" y="52"/>
                  <a:pt x="1926" y="53"/>
                </a:cubicBezTo>
                <a:cubicBezTo>
                  <a:pt x="1922" y="54"/>
                  <a:pt x="1918" y="55"/>
                  <a:pt x="1916" y="56"/>
                </a:cubicBezTo>
                <a:cubicBezTo>
                  <a:pt x="1915" y="57"/>
                  <a:pt x="1915" y="59"/>
                  <a:pt x="1915" y="60"/>
                </a:cubicBezTo>
                <a:cubicBezTo>
                  <a:pt x="1915" y="60"/>
                  <a:pt x="1919" y="61"/>
                  <a:pt x="1921" y="60"/>
                </a:cubicBezTo>
                <a:cubicBezTo>
                  <a:pt x="1926" y="60"/>
                  <a:pt x="1927" y="59"/>
                  <a:pt x="1925" y="58"/>
                </a:cubicBezTo>
                <a:cubicBezTo>
                  <a:pt x="1925" y="57"/>
                  <a:pt x="1926" y="57"/>
                  <a:pt x="1926" y="56"/>
                </a:cubicBezTo>
                <a:cubicBezTo>
                  <a:pt x="1930" y="56"/>
                  <a:pt x="1933" y="56"/>
                  <a:pt x="1937" y="56"/>
                </a:cubicBezTo>
                <a:cubicBezTo>
                  <a:pt x="1944" y="53"/>
                  <a:pt x="1934" y="52"/>
                  <a:pt x="1929" y="50"/>
                </a:cubicBezTo>
                <a:cubicBezTo>
                  <a:pt x="1935" y="50"/>
                  <a:pt x="1940" y="50"/>
                  <a:pt x="1944" y="50"/>
                </a:cubicBezTo>
                <a:cubicBezTo>
                  <a:pt x="1956" y="50"/>
                  <a:pt x="1958" y="50"/>
                  <a:pt x="1956" y="46"/>
                </a:cubicBezTo>
                <a:cubicBezTo>
                  <a:pt x="1955" y="44"/>
                  <a:pt x="1961" y="43"/>
                  <a:pt x="1966" y="43"/>
                </a:cubicBezTo>
                <a:cubicBezTo>
                  <a:pt x="1971" y="42"/>
                  <a:pt x="1977" y="42"/>
                  <a:pt x="1982" y="42"/>
                </a:cubicBezTo>
                <a:cubicBezTo>
                  <a:pt x="1986" y="40"/>
                  <a:pt x="1990" y="39"/>
                  <a:pt x="1994" y="37"/>
                </a:cubicBezTo>
                <a:cubicBezTo>
                  <a:pt x="1996" y="38"/>
                  <a:pt x="1998" y="38"/>
                  <a:pt x="2000" y="39"/>
                </a:cubicBezTo>
                <a:cubicBezTo>
                  <a:pt x="2007" y="35"/>
                  <a:pt x="2017" y="32"/>
                  <a:pt x="2035" y="34"/>
                </a:cubicBezTo>
                <a:cubicBezTo>
                  <a:pt x="2035" y="34"/>
                  <a:pt x="2034" y="33"/>
                  <a:pt x="2034" y="33"/>
                </a:cubicBezTo>
                <a:cubicBezTo>
                  <a:pt x="2031" y="32"/>
                  <a:pt x="2027" y="32"/>
                  <a:pt x="2024" y="32"/>
                </a:cubicBezTo>
                <a:cubicBezTo>
                  <a:pt x="2029" y="28"/>
                  <a:pt x="2029" y="28"/>
                  <a:pt x="2077" y="21"/>
                </a:cubicBezTo>
                <a:cubicBezTo>
                  <a:pt x="2075" y="20"/>
                  <a:pt x="2074" y="19"/>
                  <a:pt x="2073" y="19"/>
                </a:cubicBezTo>
                <a:cubicBezTo>
                  <a:pt x="2085" y="16"/>
                  <a:pt x="2085" y="16"/>
                  <a:pt x="2096" y="19"/>
                </a:cubicBezTo>
                <a:cubicBezTo>
                  <a:pt x="2093" y="19"/>
                  <a:pt x="2089" y="20"/>
                  <a:pt x="2086" y="21"/>
                </a:cubicBezTo>
                <a:cubicBezTo>
                  <a:pt x="2085" y="22"/>
                  <a:pt x="2087" y="23"/>
                  <a:pt x="2087" y="24"/>
                </a:cubicBezTo>
                <a:cubicBezTo>
                  <a:pt x="2090" y="23"/>
                  <a:pt x="2094" y="23"/>
                  <a:pt x="2095" y="22"/>
                </a:cubicBezTo>
                <a:cubicBezTo>
                  <a:pt x="2099" y="21"/>
                  <a:pt x="2101" y="19"/>
                  <a:pt x="2105" y="17"/>
                </a:cubicBezTo>
                <a:cubicBezTo>
                  <a:pt x="2106" y="17"/>
                  <a:pt x="2108" y="17"/>
                  <a:pt x="2108" y="17"/>
                </a:cubicBezTo>
                <a:cubicBezTo>
                  <a:pt x="2124" y="19"/>
                  <a:pt x="2138" y="20"/>
                  <a:pt x="2152" y="22"/>
                </a:cubicBezTo>
                <a:cubicBezTo>
                  <a:pt x="2150" y="23"/>
                  <a:pt x="2146" y="25"/>
                  <a:pt x="2147" y="27"/>
                </a:cubicBezTo>
                <a:cubicBezTo>
                  <a:pt x="2149" y="28"/>
                  <a:pt x="2155" y="29"/>
                  <a:pt x="2161" y="30"/>
                </a:cubicBezTo>
                <a:cubicBezTo>
                  <a:pt x="2175" y="33"/>
                  <a:pt x="2175" y="34"/>
                  <a:pt x="2159" y="37"/>
                </a:cubicBezTo>
                <a:cubicBezTo>
                  <a:pt x="2160" y="40"/>
                  <a:pt x="2160" y="42"/>
                  <a:pt x="2161" y="45"/>
                </a:cubicBezTo>
                <a:cubicBezTo>
                  <a:pt x="2167" y="43"/>
                  <a:pt x="2172" y="42"/>
                  <a:pt x="2177" y="41"/>
                </a:cubicBezTo>
                <a:cubicBezTo>
                  <a:pt x="2184" y="39"/>
                  <a:pt x="2187" y="36"/>
                  <a:pt x="2199" y="36"/>
                </a:cubicBezTo>
                <a:cubicBezTo>
                  <a:pt x="2202" y="36"/>
                  <a:pt x="2207" y="34"/>
                  <a:pt x="2206" y="33"/>
                </a:cubicBezTo>
                <a:cubicBezTo>
                  <a:pt x="2203" y="31"/>
                  <a:pt x="2204" y="30"/>
                  <a:pt x="2208" y="29"/>
                </a:cubicBezTo>
                <a:cubicBezTo>
                  <a:pt x="2212" y="28"/>
                  <a:pt x="2218" y="28"/>
                  <a:pt x="2221" y="27"/>
                </a:cubicBezTo>
                <a:cubicBezTo>
                  <a:pt x="2225" y="25"/>
                  <a:pt x="2228" y="24"/>
                  <a:pt x="2233" y="23"/>
                </a:cubicBezTo>
                <a:cubicBezTo>
                  <a:pt x="2243" y="21"/>
                  <a:pt x="2252" y="17"/>
                  <a:pt x="2266" y="18"/>
                </a:cubicBezTo>
                <a:cubicBezTo>
                  <a:pt x="2274" y="18"/>
                  <a:pt x="2282" y="18"/>
                  <a:pt x="2289" y="19"/>
                </a:cubicBezTo>
                <a:cubicBezTo>
                  <a:pt x="2302" y="20"/>
                  <a:pt x="2314" y="22"/>
                  <a:pt x="2326" y="24"/>
                </a:cubicBezTo>
                <a:cubicBezTo>
                  <a:pt x="2329" y="29"/>
                  <a:pt x="2329" y="29"/>
                  <a:pt x="2315" y="32"/>
                </a:cubicBezTo>
                <a:cubicBezTo>
                  <a:pt x="2317" y="37"/>
                  <a:pt x="2304" y="41"/>
                  <a:pt x="2299" y="45"/>
                </a:cubicBezTo>
                <a:cubicBezTo>
                  <a:pt x="2297" y="47"/>
                  <a:pt x="2291" y="48"/>
                  <a:pt x="2288" y="50"/>
                </a:cubicBezTo>
                <a:cubicBezTo>
                  <a:pt x="2285" y="51"/>
                  <a:pt x="2284" y="53"/>
                  <a:pt x="2281" y="56"/>
                </a:cubicBezTo>
                <a:cubicBezTo>
                  <a:pt x="2291" y="56"/>
                  <a:pt x="2300" y="55"/>
                  <a:pt x="2305" y="52"/>
                </a:cubicBezTo>
                <a:cubicBezTo>
                  <a:pt x="2309" y="50"/>
                  <a:pt x="2317" y="49"/>
                  <a:pt x="2325" y="47"/>
                </a:cubicBezTo>
                <a:cubicBezTo>
                  <a:pt x="2336" y="45"/>
                  <a:pt x="2345" y="43"/>
                  <a:pt x="2356" y="41"/>
                </a:cubicBezTo>
                <a:cubicBezTo>
                  <a:pt x="2360" y="40"/>
                  <a:pt x="2365" y="40"/>
                  <a:pt x="2370" y="39"/>
                </a:cubicBezTo>
                <a:cubicBezTo>
                  <a:pt x="2374" y="39"/>
                  <a:pt x="2378" y="38"/>
                  <a:pt x="2382" y="38"/>
                </a:cubicBezTo>
                <a:cubicBezTo>
                  <a:pt x="2389" y="37"/>
                  <a:pt x="2397" y="36"/>
                  <a:pt x="2405" y="34"/>
                </a:cubicBezTo>
                <a:cubicBezTo>
                  <a:pt x="2405" y="33"/>
                  <a:pt x="2404" y="32"/>
                  <a:pt x="2403" y="30"/>
                </a:cubicBezTo>
                <a:cubicBezTo>
                  <a:pt x="2410" y="29"/>
                  <a:pt x="2419" y="27"/>
                  <a:pt x="2426" y="26"/>
                </a:cubicBezTo>
                <a:cubicBezTo>
                  <a:pt x="2433" y="24"/>
                  <a:pt x="2440" y="22"/>
                  <a:pt x="2447" y="20"/>
                </a:cubicBezTo>
                <a:cubicBezTo>
                  <a:pt x="2462" y="16"/>
                  <a:pt x="2478" y="13"/>
                  <a:pt x="2497" y="12"/>
                </a:cubicBezTo>
                <a:cubicBezTo>
                  <a:pt x="2507" y="11"/>
                  <a:pt x="2516" y="13"/>
                  <a:pt x="2518" y="14"/>
                </a:cubicBezTo>
                <a:cubicBezTo>
                  <a:pt x="2523" y="18"/>
                  <a:pt x="2534" y="18"/>
                  <a:pt x="2546" y="20"/>
                </a:cubicBezTo>
                <a:cubicBezTo>
                  <a:pt x="2542" y="24"/>
                  <a:pt x="2537" y="28"/>
                  <a:pt x="2532" y="32"/>
                </a:cubicBezTo>
                <a:cubicBezTo>
                  <a:pt x="2542" y="30"/>
                  <a:pt x="2551" y="29"/>
                  <a:pt x="2560" y="27"/>
                </a:cubicBezTo>
                <a:cubicBezTo>
                  <a:pt x="2568" y="25"/>
                  <a:pt x="2576" y="23"/>
                  <a:pt x="2585" y="21"/>
                </a:cubicBezTo>
                <a:cubicBezTo>
                  <a:pt x="2585" y="20"/>
                  <a:pt x="2585" y="19"/>
                  <a:pt x="2584" y="19"/>
                </a:cubicBezTo>
                <a:cubicBezTo>
                  <a:pt x="2590" y="17"/>
                  <a:pt x="2596" y="15"/>
                  <a:pt x="2602" y="13"/>
                </a:cubicBezTo>
                <a:cubicBezTo>
                  <a:pt x="2614" y="11"/>
                  <a:pt x="2628" y="10"/>
                  <a:pt x="2640" y="12"/>
                </a:cubicBezTo>
                <a:cubicBezTo>
                  <a:pt x="2646" y="12"/>
                  <a:pt x="2654" y="11"/>
                  <a:pt x="2659" y="13"/>
                </a:cubicBezTo>
                <a:cubicBezTo>
                  <a:pt x="2662" y="15"/>
                  <a:pt x="2668" y="16"/>
                  <a:pt x="2673" y="18"/>
                </a:cubicBezTo>
                <a:cubicBezTo>
                  <a:pt x="2675" y="18"/>
                  <a:pt x="2678" y="19"/>
                  <a:pt x="2677" y="19"/>
                </a:cubicBezTo>
                <a:cubicBezTo>
                  <a:pt x="2674" y="23"/>
                  <a:pt x="2682" y="27"/>
                  <a:pt x="2677" y="31"/>
                </a:cubicBezTo>
                <a:cubicBezTo>
                  <a:pt x="2671" y="37"/>
                  <a:pt x="2667" y="43"/>
                  <a:pt x="2665" y="48"/>
                </a:cubicBezTo>
                <a:cubicBezTo>
                  <a:pt x="2664" y="50"/>
                  <a:pt x="2669" y="52"/>
                  <a:pt x="2668" y="54"/>
                </a:cubicBezTo>
                <a:cubicBezTo>
                  <a:pt x="2667" y="54"/>
                  <a:pt x="2673" y="55"/>
                  <a:pt x="2676" y="55"/>
                </a:cubicBezTo>
                <a:cubicBezTo>
                  <a:pt x="2678" y="52"/>
                  <a:pt x="2676" y="49"/>
                  <a:pt x="2682" y="47"/>
                </a:cubicBezTo>
                <a:cubicBezTo>
                  <a:pt x="2686" y="45"/>
                  <a:pt x="2697" y="45"/>
                  <a:pt x="2706" y="43"/>
                </a:cubicBezTo>
                <a:cubicBezTo>
                  <a:pt x="2707" y="43"/>
                  <a:pt x="2708" y="43"/>
                  <a:pt x="2709" y="43"/>
                </a:cubicBezTo>
                <a:cubicBezTo>
                  <a:pt x="2717" y="40"/>
                  <a:pt x="2726" y="38"/>
                  <a:pt x="2741" y="39"/>
                </a:cubicBezTo>
                <a:cubicBezTo>
                  <a:pt x="2739" y="37"/>
                  <a:pt x="2737" y="36"/>
                  <a:pt x="2736" y="34"/>
                </a:cubicBezTo>
                <a:cubicBezTo>
                  <a:pt x="2742" y="33"/>
                  <a:pt x="2747" y="32"/>
                  <a:pt x="2753" y="30"/>
                </a:cubicBezTo>
                <a:cubicBezTo>
                  <a:pt x="2759" y="28"/>
                  <a:pt x="2764" y="26"/>
                  <a:pt x="2771" y="25"/>
                </a:cubicBezTo>
                <a:cubicBezTo>
                  <a:pt x="2787" y="22"/>
                  <a:pt x="2805" y="23"/>
                  <a:pt x="2822" y="23"/>
                </a:cubicBezTo>
                <a:cubicBezTo>
                  <a:pt x="2824" y="23"/>
                  <a:pt x="2827" y="24"/>
                  <a:pt x="2830" y="25"/>
                </a:cubicBezTo>
                <a:cubicBezTo>
                  <a:pt x="2831" y="25"/>
                  <a:pt x="2831" y="26"/>
                  <a:pt x="2832" y="26"/>
                </a:cubicBezTo>
                <a:cubicBezTo>
                  <a:pt x="2849" y="29"/>
                  <a:pt x="2845" y="33"/>
                  <a:pt x="2842" y="37"/>
                </a:cubicBezTo>
                <a:cubicBezTo>
                  <a:pt x="2840" y="40"/>
                  <a:pt x="2837" y="43"/>
                  <a:pt x="2835" y="47"/>
                </a:cubicBezTo>
                <a:cubicBezTo>
                  <a:pt x="2834" y="49"/>
                  <a:pt x="2836" y="51"/>
                  <a:pt x="2837" y="54"/>
                </a:cubicBezTo>
                <a:cubicBezTo>
                  <a:pt x="2859" y="55"/>
                  <a:pt x="2873" y="52"/>
                  <a:pt x="2889" y="49"/>
                </a:cubicBezTo>
                <a:cubicBezTo>
                  <a:pt x="2893" y="48"/>
                  <a:pt x="2896" y="47"/>
                  <a:pt x="2900" y="47"/>
                </a:cubicBezTo>
                <a:cubicBezTo>
                  <a:pt x="2918" y="44"/>
                  <a:pt x="2939" y="42"/>
                  <a:pt x="2951" y="37"/>
                </a:cubicBezTo>
                <a:cubicBezTo>
                  <a:pt x="2954" y="36"/>
                  <a:pt x="2958" y="35"/>
                  <a:pt x="2961" y="34"/>
                </a:cubicBezTo>
                <a:cubicBezTo>
                  <a:pt x="2970" y="32"/>
                  <a:pt x="2979" y="31"/>
                  <a:pt x="2987" y="29"/>
                </a:cubicBezTo>
                <a:cubicBezTo>
                  <a:pt x="3002" y="25"/>
                  <a:pt x="3007" y="25"/>
                  <a:pt x="3019" y="30"/>
                </a:cubicBezTo>
                <a:cubicBezTo>
                  <a:pt x="3024" y="29"/>
                  <a:pt x="3028" y="28"/>
                  <a:pt x="3033" y="27"/>
                </a:cubicBezTo>
                <a:cubicBezTo>
                  <a:pt x="3034" y="26"/>
                  <a:pt x="3035" y="26"/>
                  <a:pt x="3036" y="26"/>
                </a:cubicBezTo>
                <a:cubicBezTo>
                  <a:pt x="3053" y="25"/>
                  <a:pt x="3058" y="20"/>
                  <a:pt x="3069" y="18"/>
                </a:cubicBezTo>
                <a:cubicBezTo>
                  <a:pt x="3081" y="15"/>
                  <a:pt x="3090" y="12"/>
                  <a:pt x="3100" y="8"/>
                </a:cubicBezTo>
                <a:cubicBezTo>
                  <a:pt x="3107" y="6"/>
                  <a:pt x="3112" y="3"/>
                  <a:pt x="3120" y="0"/>
                </a:cubicBezTo>
                <a:cubicBezTo>
                  <a:pt x="3124" y="0"/>
                  <a:pt x="3130" y="0"/>
                  <a:pt x="3138" y="0"/>
                </a:cubicBezTo>
                <a:cubicBezTo>
                  <a:pt x="3134" y="5"/>
                  <a:pt x="3126" y="10"/>
                  <a:pt x="3112" y="14"/>
                </a:cubicBezTo>
                <a:cubicBezTo>
                  <a:pt x="3096" y="19"/>
                  <a:pt x="3081" y="24"/>
                  <a:pt x="3063" y="29"/>
                </a:cubicBezTo>
                <a:cubicBezTo>
                  <a:pt x="3042" y="35"/>
                  <a:pt x="3022" y="41"/>
                  <a:pt x="2998" y="44"/>
                </a:cubicBezTo>
                <a:cubicBezTo>
                  <a:pt x="2993" y="42"/>
                  <a:pt x="2989" y="40"/>
                  <a:pt x="2985" y="38"/>
                </a:cubicBezTo>
                <a:cubicBezTo>
                  <a:pt x="2940" y="47"/>
                  <a:pt x="2897" y="56"/>
                  <a:pt x="2854" y="64"/>
                </a:cubicBezTo>
                <a:cubicBezTo>
                  <a:pt x="2849" y="63"/>
                  <a:pt x="2845" y="62"/>
                  <a:pt x="2841" y="62"/>
                </a:cubicBezTo>
                <a:cubicBezTo>
                  <a:pt x="2839" y="62"/>
                  <a:pt x="2837" y="62"/>
                  <a:pt x="2837" y="63"/>
                </a:cubicBezTo>
                <a:cubicBezTo>
                  <a:pt x="2835" y="64"/>
                  <a:pt x="2835" y="66"/>
                  <a:pt x="2828" y="66"/>
                </a:cubicBezTo>
                <a:cubicBezTo>
                  <a:pt x="2822" y="66"/>
                  <a:pt x="2816" y="66"/>
                  <a:pt x="2811" y="65"/>
                </a:cubicBezTo>
                <a:cubicBezTo>
                  <a:pt x="2795" y="62"/>
                  <a:pt x="2793" y="57"/>
                  <a:pt x="2806" y="52"/>
                </a:cubicBezTo>
                <a:cubicBezTo>
                  <a:pt x="2796" y="49"/>
                  <a:pt x="2802" y="45"/>
                  <a:pt x="2809" y="43"/>
                </a:cubicBezTo>
                <a:cubicBezTo>
                  <a:pt x="2819" y="39"/>
                  <a:pt x="2815" y="37"/>
                  <a:pt x="2809" y="33"/>
                </a:cubicBezTo>
                <a:cubicBezTo>
                  <a:pt x="2807" y="33"/>
                  <a:pt x="2805" y="32"/>
                  <a:pt x="2802" y="31"/>
                </a:cubicBezTo>
                <a:cubicBezTo>
                  <a:pt x="2787" y="34"/>
                  <a:pt x="2773" y="38"/>
                  <a:pt x="2758" y="41"/>
                </a:cubicBezTo>
                <a:cubicBezTo>
                  <a:pt x="2752" y="43"/>
                  <a:pt x="2745" y="45"/>
                  <a:pt x="2738" y="46"/>
                </a:cubicBezTo>
                <a:cubicBezTo>
                  <a:pt x="2731" y="47"/>
                  <a:pt x="2726" y="47"/>
                  <a:pt x="2723" y="50"/>
                </a:cubicBezTo>
                <a:cubicBezTo>
                  <a:pt x="2720" y="52"/>
                  <a:pt x="2711" y="53"/>
                  <a:pt x="2702" y="52"/>
                </a:cubicBezTo>
                <a:cubicBezTo>
                  <a:pt x="2687" y="60"/>
                  <a:pt x="2663" y="63"/>
                  <a:pt x="2637" y="65"/>
                </a:cubicBezTo>
                <a:cubicBezTo>
                  <a:pt x="2634" y="64"/>
                  <a:pt x="2632" y="62"/>
                  <a:pt x="2629" y="62"/>
                </a:cubicBezTo>
                <a:cubicBezTo>
                  <a:pt x="2620" y="58"/>
                  <a:pt x="2620" y="57"/>
                  <a:pt x="2628" y="53"/>
                </a:cubicBezTo>
                <a:cubicBezTo>
                  <a:pt x="2630" y="52"/>
                  <a:pt x="2632" y="50"/>
                  <a:pt x="2631" y="49"/>
                </a:cubicBezTo>
                <a:cubicBezTo>
                  <a:pt x="2630" y="45"/>
                  <a:pt x="2631" y="43"/>
                  <a:pt x="2643" y="40"/>
                </a:cubicBezTo>
                <a:cubicBezTo>
                  <a:pt x="2633" y="39"/>
                  <a:pt x="2635" y="36"/>
                  <a:pt x="2637" y="33"/>
                </a:cubicBezTo>
                <a:cubicBezTo>
                  <a:pt x="2638" y="29"/>
                  <a:pt x="2641" y="24"/>
                  <a:pt x="2640" y="19"/>
                </a:cubicBezTo>
                <a:cubicBezTo>
                  <a:pt x="2632" y="21"/>
                  <a:pt x="2621" y="22"/>
                  <a:pt x="2616" y="24"/>
                </a:cubicBezTo>
                <a:cubicBezTo>
                  <a:pt x="2605" y="28"/>
                  <a:pt x="2593" y="32"/>
                  <a:pt x="2580" y="35"/>
                </a:cubicBezTo>
                <a:cubicBezTo>
                  <a:pt x="2575" y="36"/>
                  <a:pt x="2573" y="38"/>
                  <a:pt x="2568" y="40"/>
                </a:cubicBezTo>
                <a:cubicBezTo>
                  <a:pt x="2551" y="44"/>
                  <a:pt x="2534" y="49"/>
                  <a:pt x="2517" y="53"/>
                </a:cubicBezTo>
                <a:cubicBezTo>
                  <a:pt x="2514" y="54"/>
                  <a:pt x="2510" y="55"/>
                  <a:pt x="2506" y="56"/>
                </a:cubicBezTo>
                <a:cubicBezTo>
                  <a:pt x="2496" y="58"/>
                  <a:pt x="2486" y="59"/>
                  <a:pt x="2477" y="56"/>
                </a:cubicBezTo>
                <a:cubicBezTo>
                  <a:pt x="2474" y="54"/>
                  <a:pt x="2467" y="54"/>
                  <a:pt x="2461" y="53"/>
                </a:cubicBezTo>
                <a:cubicBezTo>
                  <a:pt x="2469" y="50"/>
                  <a:pt x="2471" y="48"/>
                  <a:pt x="2472" y="45"/>
                </a:cubicBezTo>
                <a:cubicBezTo>
                  <a:pt x="2472" y="42"/>
                  <a:pt x="2470" y="37"/>
                  <a:pt x="2486" y="36"/>
                </a:cubicBezTo>
                <a:cubicBezTo>
                  <a:pt x="2495" y="35"/>
                  <a:pt x="2494" y="33"/>
                  <a:pt x="2481" y="31"/>
                </a:cubicBezTo>
                <a:cubicBezTo>
                  <a:pt x="2483" y="30"/>
                  <a:pt x="2482" y="28"/>
                  <a:pt x="2491" y="28"/>
                </a:cubicBezTo>
                <a:cubicBezTo>
                  <a:pt x="2504" y="28"/>
                  <a:pt x="2505" y="27"/>
                  <a:pt x="2499" y="23"/>
                </a:cubicBezTo>
                <a:cubicBezTo>
                  <a:pt x="2489" y="25"/>
                  <a:pt x="2478" y="27"/>
                  <a:pt x="2469" y="29"/>
                </a:cubicBezTo>
                <a:cubicBezTo>
                  <a:pt x="2462" y="31"/>
                  <a:pt x="2458" y="33"/>
                  <a:pt x="2450" y="35"/>
                </a:cubicBezTo>
                <a:cubicBezTo>
                  <a:pt x="2436" y="37"/>
                  <a:pt x="2426" y="42"/>
                  <a:pt x="2409" y="43"/>
                </a:cubicBezTo>
                <a:cubicBezTo>
                  <a:pt x="2394" y="49"/>
                  <a:pt x="2369" y="52"/>
                  <a:pt x="2351" y="57"/>
                </a:cubicBezTo>
                <a:cubicBezTo>
                  <a:pt x="2344" y="59"/>
                  <a:pt x="2336" y="61"/>
                  <a:pt x="2328" y="62"/>
                </a:cubicBezTo>
                <a:cubicBezTo>
                  <a:pt x="2314" y="65"/>
                  <a:pt x="2300" y="67"/>
                  <a:pt x="2285" y="70"/>
                </a:cubicBezTo>
                <a:cubicBezTo>
                  <a:pt x="2282" y="71"/>
                  <a:pt x="2278" y="71"/>
                  <a:pt x="2274" y="71"/>
                </a:cubicBezTo>
                <a:cubicBezTo>
                  <a:pt x="2265" y="72"/>
                  <a:pt x="2258" y="72"/>
                  <a:pt x="2252" y="75"/>
                </a:cubicBezTo>
                <a:cubicBezTo>
                  <a:pt x="2248" y="76"/>
                  <a:pt x="2240" y="76"/>
                  <a:pt x="2230" y="74"/>
                </a:cubicBezTo>
                <a:cubicBezTo>
                  <a:pt x="2228" y="75"/>
                  <a:pt x="2227" y="76"/>
                  <a:pt x="2226" y="77"/>
                </a:cubicBezTo>
                <a:cubicBezTo>
                  <a:pt x="2225" y="78"/>
                  <a:pt x="2224" y="78"/>
                  <a:pt x="2223" y="79"/>
                </a:cubicBezTo>
                <a:cubicBezTo>
                  <a:pt x="2215" y="77"/>
                  <a:pt x="2215" y="77"/>
                  <a:pt x="2228" y="72"/>
                </a:cubicBezTo>
                <a:cubicBezTo>
                  <a:pt x="2219" y="69"/>
                  <a:pt x="2213" y="73"/>
                  <a:pt x="2203" y="72"/>
                </a:cubicBezTo>
                <a:cubicBezTo>
                  <a:pt x="2212" y="68"/>
                  <a:pt x="2206" y="62"/>
                  <a:pt x="2219" y="58"/>
                </a:cubicBezTo>
                <a:cubicBezTo>
                  <a:pt x="2214" y="55"/>
                  <a:pt x="2222" y="53"/>
                  <a:pt x="2225" y="50"/>
                </a:cubicBezTo>
                <a:cubicBezTo>
                  <a:pt x="2227" y="49"/>
                  <a:pt x="2230" y="48"/>
                  <a:pt x="2233" y="48"/>
                </a:cubicBezTo>
                <a:cubicBezTo>
                  <a:pt x="2248" y="46"/>
                  <a:pt x="2247" y="43"/>
                  <a:pt x="2247" y="40"/>
                </a:cubicBezTo>
                <a:cubicBezTo>
                  <a:pt x="2231" y="40"/>
                  <a:pt x="2224" y="43"/>
                  <a:pt x="2216" y="46"/>
                </a:cubicBezTo>
                <a:cubicBezTo>
                  <a:pt x="2205" y="50"/>
                  <a:pt x="2198" y="56"/>
                  <a:pt x="2179" y="58"/>
                </a:cubicBezTo>
                <a:cubicBezTo>
                  <a:pt x="2178" y="58"/>
                  <a:pt x="2176" y="58"/>
                  <a:pt x="2176" y="58"/>
                </a:cubicBezTo>
                <a:cubicBezTo>
                  <a:pt x="2173" y="61"/>
                  <a:pt x="2169" y="63"/>
                  <a:pt x="2156" y="63"/>
                </a:cubicBezTo>
                <a:cubicBezTo>
                  <a:pt x="2154" y="67"/>
                  <a:pt x="2139" y="67"/>
                  <a:pt x="2134" y="70"/>
                </a:cubicBezTo>
                <a:cubicBezTo>
                  <a:pt x="2122" y="67"/>
                  <a:pt x="2111" y="66"/>
                  <a:pt x="2103" y="63"/>
                </a:cubicBezTo>
                <a:cubicBezTo>
                  <a:pt x="2098" y="62"/>
                  <a:pt x="2099" y="59"/>
                  <a:pt x="2100" y="56"/>
                </a:cubicBezTo>
                <a:cubicBezTo>
                  <a:pt x="2100" y="54"/>
                  <a:pt x="2102" y="52"/>
                  <a:pt x="2103" y="49"/>
                </a:cubicBezTo>
                <a:cubicBezTo>
                  <a:pt x="2106" y="49"/>
                  <a:pt x="2110" y="48"/>
                  <a:pt x="2115" y="47"/>
                </a:cubicBezTo>
                <a:cubicBezTo>
                  <a:pt x="2112" y="46"/>
                  <a:pt x="2110" y="45"/>
                  <a:pt x="2109" y="45"/>
                </a:cubicBezTo>
                <a:cubicBezTo>
                  <a:pt x="2104" y="41"/>
                  <a:pt x="2108" y="39"/>
                  <a:pt x="2119" y="37"/>
                </a:cubicBezTo>
                <a:cubicBezTo>
                  <a:pt x="2122" y="36"/>
                  <a:pt x="2127" y="35"/>
                  <a:pt x="2127" y="34"/>
                </a:cubicBezTo>
                <a:cubicBezTo>
                  <a:pt x="2127" y="33"/>
                  <a:pt x="2121" y="32"/>
                  <a:pt x="2118" y="31"/>
                </a:cubicBezTo>
                <a:cubicBezTo>
                  <a:pt x="2115" y="30"/>
                  <a:pt x="2112" y="29"/>
                  <a:pt x="2107" y="28"/>
                </a:cubicBezTo>
                <a:cubicBezTo>
                  <a:pt x="2095" y="30"/>
                  <a:pt x="2081" y="33"/>
                  <a:pt x="2067" y="37"/>
                </a:cubicBezTo>
                <a:cubicBezTo>
                  <a:pt x="2059" y="39"/>
                  <a:pt x="2052" y="42"/>
                  <a:pt x="2038" y="41"/>
                </a:cubicBezTo>
                <a:cubicBezTo>
                  <a:pt x="2034" y="41"/>
                  <a:pt x="2026" y="43"/>
                  <a:pt x="2026" y="44"/>
                </a:cubicBezTo>
                <a:cubicBezTo>
                  <a:pt x="2025" y="47"/>
                  <a:pt x="2020" y="47"/>
                  <a:pt x="2014" y="49"/>
                </a:cubicBezTo>
                <a:cubicBezTo>
                  <a:pt x="2007" y="50"/>
                  <a:pt x="2000" y="52"/>
                  <a:pt x="1992" y="53"/>
                </a:cubicBezTo>
                <a:cubicBezTo>
                  <a:pt x="1963" y="59"/>
                  <a:pt x="1933" y="66"/>
                  <a:pt x="1904" y="72"/>
                </a:cubicBezTo>
                <a:cubicBezTo>
                  <a:pt x="1899" y="71"/>
                  <a:pt x="1896" y="70"/>
                  <a:pt x="1893" y="70"/>
                </a:cubicBezTo>
                <a:cubicBezTo>
                  <a:pt x="1891" y="70"/>
                  <a:pt x="1889" y="71"/>
                  <a:pt x="1889" y="71"/>
                </a:cubicBezTo>
                <a:cubicBezTo>
                  <a:pt x="1880" y="76"/>
                  <a:pt x="1863" y="78"/>
                  <a:pt x="1846" y="79"/>
                </a:cubicBezTo>
                <a:cubicBezTo>
                  <a:pt x="1843" y="80"/>
                  <a:pt x="1839" y="79"/>
                  <a:pt x="1835" y="78"/>
                </a:cubicBezTo>
                <a:cubicBezTo>
                  <a:pt x="1829" y="78"/>
                  <a:pt x="1824" y="76"/>
                  <a:pt x="1819" y="78"/>
                </a:cubicBezTo>
                <a:cubicBezTo>
                  <a:pt x="1821" y="80"/>
                  <a:pt x="1823" y="82"/>
                  <a:pt x="1826" y="84"/>
                </a:cubicBezTo>
                <a:cubicBezTo>
                  <a:pt x="1816" y="84"/>
                  <a:pt x="1809" y="84"/>
                  <a:pt x="1803" y="84"/>
                </a:cubicBezTo>
                <a:cubicBezTo>
                  <a:pt x="1804" y="83"/>
                  <a:pt x="1805" y="82"/>
                  <a:pt x="1806" y="81"/>
                </a:cubicBezTo>
                <a:cubicBezTo>
                  <a:pt x="1805" y="81"/>
                  <a:pt x="1805" y="81"/>
                  <a:pt x="1804" y="81"/>
                </a:cubicBezTo>
                <a:cubicBezTo>
                  <a:pt x="1798" y="82"/>
                  <a:pt x="1792" y="83"/>
                  <a:pt x="1786" y="84"/>
                </a:cubicBezTo>
                <a:cubicBezTo>
                  <a:pt x="1786" y="81"/>
                  <a:pt x="1786" y="78"/>
                  <a:pt x="1786" y="75"/>
                </a:cubicBezTo>
                <a:cubicBezTo>
                  <a:pt x="1780" y="74"/>
                  <a:pt x="1774" y="73"/>
                  <a:pt x="1768" y="73"/>
                </a:cubicBezTo>
                <a:cubicBezTo>
                  <a:pt x="1771" y="67"/>
                  <a:pt x="1771" y="67"/>
                  <a:pt x="1789" y="65"/>
                </a:cubicBezTo>
                <a:cubicBezTo>
                  <a:pt x="1783" y="64"/>
                  <a:pt x="1779" y="63"/>
                  <a:pt x="1775" y="62"/>
                </a:cubicBezTo>
                <a:cubicBezTo>
                  <a:pt x="1776" y="60"/>
                  <a:pt x="1777" y="59"/>
                  <a:pt x="1779" y="56"/>
                </a:cubicBezTo>
                <a:cubicBezTo>
                  <a:pt x="1786" y="55"/>
                  <a:pt x="1795" y="55"/>
                  <a:pt x="1800" y="52"/>
                </a:cubicBezTo>
                <a:cubicBezTo>
                  <a:pt x="1801" y="51"/>
                  <a:pt x="1810" y="51"/>
                  <a:pt x="1816" y="50"/>
                </a:cubicBezTo>
                <a:cubicBezTo>
                  <a:pt x="1822" y="47"/>
                  <a:pt x="1811" y="47"/>
                  <a:pt x="1805" y="46"/>
                </a:cubicBezTo>
                <a:cubicBezTo>
                  <a:pt x="1808" y="42"/>
                  <a:pt x="1814" y="41"/>
                  <a:pt x="1826" y="40"/>
                </a:cubicBezTo>
                <a:cubicBezTo>
                  <a:pt x="1835" y="39"/>
                  <a:pt x="1843" y="38"/>
                  <a:pt x="1848" y="36"/>
                </a:cubicBezTo>
                <a:cubicBezTo>
                  <a:pt x="1837" y="33"/>
                  <a:pt x="1832" y="38"/>
                  <a:pt x="1821" y="37"/>
                </a:cubicBezTo>
                <a:cubicBezTo>
                  <a:pt x="1826" y="35"/>
                  <a:pt x="1837" y="33"/>
                  <a:pt x="1832" y="29"/>
                </a:cubicBezTo>
                <a:cubicBezTo>
                  <a:pt x="1829" y="30"/>
                  <a:pt x="1826" y="30"/>
                  <a:pt x="1824" y="30"/>
                </a:cubicBezTo>
                <a:cubicBezTo>
                  <a:pt x="1813" y="34"/>
                  <a:pt x="1799" y="37"/>
                  <a:pt x="1782" y="39"/>
                </a:cubicBezTo>
                <a:cubicBezTo>
                  <a:pt x="1780" y="39"/>
                  <a:pt x="1777" y="40"/>
                  <a:pt x="1776" y="41"/>
                </a:cubicBezTo>
                <a:cubicBezTo>
                  <a:pt x="1768" y="48"/>
                  <a:pt x="1742" y="50"/>
                  <a:pt x="1730" y="56"/>
                </a:cubicBezTo>
                <a:cubicBezTo>
                  <a:pt x="1727" y="58"/>
                  <a:pt x="1719" y="58"/>
                  <a:pt x="1712" y="59"/>
                </a:cubicBezTo>
                <a:cubicBezTo>
                  <a:pt x="1714" y="64"/>
                  <a:pt x="1694" y="65"/>
                  <a:pt x="1684" y="68"/>
                </a:cubicBezTo>
                <a:cubicBezTo>
                  <a:pt x="1677" y="70"/>
                  <a:pt x="1666" y="72"/>
                  <a:pt x="1655" y="73"/>
                </a:cubicBezTo>
                <a:cubicBezTo>
                  <a:pt x="1647" y="70"/>
                  <a:pt x="1650" y="65"/>
                  <a:pt x="1636" y="63"/>
                </a:cubicBezTo>
                <a:cubicBezTo>
                  <a:pt x="1652" y="62"/>
                  <a:pt x="1652" y="62"/>
                  <a:pt x="1652" y="57"/>
                </a:cubicBezTo>
                <a:cubicBezTo>
                  <a:pt x="1652" y="54"/>
                  <a:pt x="1662" y="53"/>
                  <a:pt x="1667" y="51"/>
                </a:cubicBezTo>
                <a:cubicBezTo>
                  <a:pt x="1667" y="51"/>
                  <a:pt x="1669" y="51"/>
                  <a:pt x="1671" y="50"/>
                </a:cubicBezTo>
                <a:cubicBezTo>
                  <a:pt x="1666" y="46"/>
                  <a:pt x="1666" y="46"/>
                  <a:pt x="1680" y="44"/>
                </a:cubicBezTo>
                <a:cubicBezTo>
                  <a:pt x="1684" y="43"/>
                  <a:pt x="1687" y="42"/>
                  <a:pt x="1693" y="41"/>
                </a:cubicBezTo>
                <a:cubicBezTo>
                  <a:pt x="1685" y="41"/>
                  <a:pt x="1679" y="40"/>
                  <a:pt x="1671" y="40"/>
                </a:cubicBezTo>
                <a:cubicBezTo>
                  <a:pt x="1678" y="38"/>
                  <a:pt x="1684" y="36"/>
                  <a:pt x="1690" y="34"/>
                </a:cubicBezTo>
                <a:cubicBezTo>
                  <a:pt x="1682" y="30"/>
                  <a:pt x="1672" y="36"/>
                  <a:pt x="1664" y="34"/>
                </a:cubicBezTo>
                <a:cubicBezTo>
                  <a:pt x="1663" y="35"/>
                  <a:pt x="1663" y="36"/>
                  <a:pt x="1660" y="37"/>
                </a:cubicBezTo>
                <a:cubicBezTo>
                  <a:pt x="1653" y="39"/>
                  <a:pt x="1646" y="42"/>
                  <a:pt x="1638" y="44"/>
                </a:cubicBezTo>
                <a:cubicBezTo>
                  <a:pt x="1621" y="47"/>
                  <a:pt x="1609" y="52"/>
                  <a:pt x="1595" y="56"/>
                </a:cubicBezTo>
                <a:cubicBezTo>
                  <a:pt x="1581" y="60"/>
                  <a:pt x="1570" y="65"/>
                  <a:pt x="1550" y="67"/>
                </a:cubicBezTo>
                <a:cubicBezTo>
                  <a:pt x="1546" y="67"/>
                  <a:pt x="1542" y="69"/>
                  <a:pt x="1541" y="70"/>
                </a:cubicBezTo>
                <a:cubicBezTo>
                  <a:pt x="1539" y="72"/>
                  <a:pt x="1536" y="73"/>
                  <a:pt x="1529" y="73"/>
                </a:cubicBezTo>
                <a:cubicBezTo>
                  <a:pt x="1528" y="73"/>
                  <a:pt x="1526" y="73"/>
                  <a:pt x="1525" y="74"/>
                </a:cubicBezTo>
                <a:cubicBezTo>
                  <a:pt x="1517" y="79"/>
                  <a:pt x="1499" y="80"/>
                  <a:pt x="1487" y="83"/>
                </a:cubicBezTo>
                <a:cubicBezTo>
                  <a:pt x="1480" y="85"/>
                  <a:pt x="1474" y="84"/>
                  <a:pt x="1469" y="83"/>
                </a:cubicBezTo>
                <a:cubicBezTo>
                  <a:pt x="1459" y="81"/>
                  <a:pt x="1450" y="79"/>
                  <a:pt x="1440" y="77"/>
                </a:cubicBezTo>
                <a:cubicBezTo>
                  <a:pt x="1441" y="73"/>
                  <a:pt x="1451" y="76"/>
                  <a:pt x="1456" y="75"/>
                </a:cubicBezTo>
                <a:cubicBezTo>
                  <a:pt x="1469" y="68"/>
                  <a:pt x="1469" y="68"/>
                  <a:pt x="1452" y="66"/>
                </a:cubicBezTo>
                <a:cubicBezTo>
                  <a:pt x="1455" y="64"/>
                  <a:pt x="1458" y="62"/>
                  <a:pt x="1462" y="60"/>
                </a:cubicBezTo>
                <a:cubicBezTo>
                  <a:pt x="1471" y="56"/>
                  <a:pt x="1472" y="56"/>
                  <a:pt x="1472" y="52"/>
                </a:cubicBezTo>
                <a:cubicBezTo>
                  <a:pt x="1482" y="50"/>
                  <a:pt x="1492" y="48"/>
                  <a:pt x="1500" y="46"/>
                </a:cubicBezTo>
                <a:cubicBezTo>
                  <a:pt x="1503" y="45"/>
                  <a:pt x="1502" y="43"/>
                  <a:pt x="1502" y="41"/>
                </a:cubicBezTo>
                <a:cubicBezTo>
                  <a:pt x="1490" y="42"/>
                  <a:pt x="1480" y="44"/>
                  <a:pt x="1470" y="41"/>
                </a:cubicBezTo>
                <a:cubicBezTo>
                  <a:pt x="1463" y="43"/>
                  <a:pt x="1457" y="45"/>
                  <a:pt x="1450" y="48"/>
                </a:cubicBezTo>
                <a:cubicBezTo>
                  <a:pt x="1448" y="48"/>
                  <a:pt x="1444" y="48"/>
                  <a:pt x="1440" y="48"/>
                </a:cubicBezTo>
                <a:cubicBezTo>
                  <a:pt x="1438" y="54"/>
                  <a:pt x="1419" y="54"/>
                  <a:pt x="1410" y="58"/>
                </a:cubicBezTo>
                <a:cubicBezTo>
                  <a:pt x="1407" y="59"/>
                  <a:pt x="1406" y="60"/>
                  <a:pt x="1404" y="62"/>
                </a:cubicBezTo>
                <a:cubicBezTo>
                  <a:pt x="1394" y="62"/>
                  <a:pt x="1384" y="62"/>
                  <a:pt x="1369" y="62"/>
                </a:cubicBezTo>
                <a:cubicBezTo>
                  <a:pt x="1376" y="64"/>
                  <a:pt x="1380" y="65"/>
                  <a:pt x="1386" y="66"/>
                </a:cubicBezTo>
                <a:cubicBezTo>
                  <a:pt x="1380" y="68"/>
                  <a:pt x="1374" y="70"/>
                  <a:pt x="1367" y="72"/>
                </a:cubicBezTo>
                <a:cubicBezTo>
                  <a:pt x="1357" y="74"/>
                  <a:pt x="1346" y="77"/>
                  <a:pt x="1335" y="79"/>
                </a:cubicBezTo>
                <a:cubicBezTo>
                  <a:pt x="1328" y="80"/>
                  <a:pt x="1320" y="81"/>
                  <a:pt x="1314" y="83"/>
                </a:cubicBezTo>
                <a:cubicBezTo>
                  <a:pt x="1302" y="86"/>
                  <a:pt x="1290" y="89"/>
                  <a:pt x="1276" y="84"/>
                </a:cubicBezTo>
                <a:cubicBezTo>
                  <a:pt x="1275" y="82"/>
                  <a:pt x="1275" y="80"/>
                  <a:pt x="1274" y="78"/>
                </a:cubicBezTo>
                <a:cubicBezTo>
                  <a:pt x="1267" y="78"/>
                  <a:pt x="1263" y="78"/>
                  <a:pt x="1265" y="80"/>
                </a:cubicBezTo>
                <a:cubicBezTo>
                  <a:pt x="1267" y="83"/>
                  <a:pt x="1262" y="84"/>
                  <a:pt x="1253" y="83"/>
                </a:cubicBezTo>
                <a:cubicBezTo>
                  <a:pt x="1247" y="82"/>
                  <a:pt x="1240" y="81"/>
                  <a:pt x="1233" y="80"/>
                </a:cubicBezTo>
                <a:cubicBezTo>
                  <a:pt x="1236" y="76"/>
                  <a:pt x="1239" y="72"/>
                  <a:pt x="1260" y="71"/>
                </a:cubicBezTo>
                <a:cubicBezTo>
                  <a:pt x="1254" y="69"/>
                  <a:pt x="1250" y="69"/>
                  <a:pt x="1247" y="68"/>
                </a:cubicBezTo>
                <a:cubicBezTo>
                  <a:pt x="1245" y="67"/>
                  <a:pt x="1242" y="66"/>
                  <a:pt x="1243" y="65"/>
                </a:cubicBezTo>
                <a:cubicBezTo>
                  <a:pt x="1243" y="64"/>
                  <a:pt x="1247" y="64"/>
                  <a:pt x="1250" y="63"/>
                </a:cubicBezTo>
                <a:cubicBezTo>
                  <a:pt x="1257" y="63"/>
                  <a:pt x="1265" y="62"/>
                  <a:pt x="1271" y="62"/>
                </a:cubicBezTo>
                <a:cubicBezTo>
                  <a:pt x="1280" y="59"/>
                  <a:pt x="1260" y="55"/>
                  <a:pt x="1276" y="53"/>
                </a:cubicBezTo>
                <a:cubicBezTo>
                  <a:pt x="1266" y="51"/>
                  <a:pt x="1262" y="53"/>
                  <a:pt x="1257" y="58"/>
                </a:cubicBezTo>
                <a:cubicBezTo>
                  <a:pt x="1253" y="58"/>
                  <a:pt x="1250" y="57"/>
                  <a:pt x="1245" y="57"/>
                </a:cubicBezTo>
                <a:cubicBezTo>
                  <a:pt x="1241" y="59"/>
                  <a:pt x="1238" y="61"/>
                  <a:pt x="1234" y="63"/>
                </a:cubicBezTo>
                <a:cubicBezTo>
                  <a:pt x="1228" y="66"/>
                  <a:pt x="1216" y="67"/>
                  <a:pt x="1206" y="69"/>
                </a:cubicBezTo>
                <a:cubicBezTo>
                  <a:pt x="1203" y="69"/>
                  <a:pt x="1196" y="69"/>
                  <a:pt x="1196" y="70"/>
                </a:cubicBezTo>
                <a:cubicBezTo>
                  <a:pt x="1191" y="75"/>
                  <a:pt x="1173" y="76"/>
                  <a:pt x="1162" y="79"/>
                </a:cubicBezTo>
                <a:cubicBezTo>
                  <a:pt x="1158" y="80"/>
                  <a:pt x="1150" y="80"/>
                  <a:pt x="1144" y="81"/>
                </a:cubicBezTo>
                <a:cubicBezTo>
                  <a:pt x="1144" y="82"/>
                  <a:pt x="1144" y="82"/>
                  <a:pt x="1145" y="85"/>
                </a:cubicBezTo>
                <a:cubicBezTo>
                  <a:pt x="1141" y="83"/>
                  <a:pt x="1139" y="83"/>
                  <a:pt x="1139" y="82"/>
                </a:cubicBezTo>
                <a:cubicBezTo>
                  <a:pt x="1141" y="78"/>
                  <a:pt x="1142" y="74"/>
                  <a:pt x="1144" y="70"/>
                </a:cubicBezTo>
                <a:cubicBezTo>
                  <a:pt x="1137" y="71"/>
                  <a:pt x="1132" y="72"/>
                  <a:pt x="1127" y="73"/>
                </a:cubicBezTo>
                <a:cubicBezTo>
                  <a:pt x="1117" y="70"/>
                  <a:pt x="1129" y="66"/>
                  <a:pt x="1124" y="63"/>
                </a:cubicBezTo>
                <a:cubicBezTo>
                  <a:pt x="1134" y="62"/>
                  <a:pt x="1137" y="60"/>
                  <a:pt x="1139" y="57"/>
                </a:cubicBezTo>
                <a:cubicBezTo>
                  <a:pt x="1140" y="55"/>
                  <a:pt x="1140" y="51"/>
                  <a:pt x="1154" y="50"/>
                </a:cubicBezTo>
                <a:cubicBezTo>
                  <a:pt x="1158" y="50"/>
                  <a:pt x="1160" y="47"/>
                  <a:pt x="1163" y="45"/>
                </a:cubicBezTo>
                <a:cubicBezTo>
                  <a:pt x="1161" y="45"/>
                  <a:pt x="1160" y="44"/>
                  <a:pt x="1159" y="44"/>
                </a:cubicBezTo>
                <a:cubicBezTo>
                  <a:pt x="1150" y="46"/>
                  <a:pt x="1142" y="48"/>
                  <a:pt x="1133" y="50"/>
                </a:cubicBezTo>
                <a:cubicBezTo>
                  <a:pt x="1127" y="52"/>
                  <a:pt x="1120" y="54"/>
                  <a:pt x="1113" y="56"/>
                </a:cubicBezTo>
                <a:cubicBezTo>
                  <a:pt x="1104" y="58"/>
                  <a:pt x="1095" y="59"/>
                  <a:pt x="1083" y="57"/>
                </a:cubicBezTo>
                <a:cubicBezTo>
                  <a:pt x="1081" y="56"/>
                  <a:pt x="1075" y="57"/>
                  <a:pt x="1071" y="59"/>
                </a:cubicBezTo>
                <a:cubicBezTo>
                  <a:pt x="1077" y="59"/>
                  <a:pt x="1084" y="59"/>
                  <a:pt x="1092" y="60"/>
                </a:cubicBezTo>
                <a:cubicBezTo>
                  <a:pt x="1089" y="61"/>
                  <a:pt x="1087" y="62"/>
                  <a:pt x="1084" y="63"/>
                </a:cubicBezTo>
                <a:cubicBezTo>
                  <a:pt x="1067" y="65"/>
                  <a:pt x="1056" y="70"/>
                  <a:pt x="1040" y="73"/>
                </a:cubicBezTo>
                <a:cubicBezTo>
                  <a:pt x="1018" y="77"/>
                  <a:pt x="997" y="81"/>
                  <a:pt x="974" y="85"/>
                </a:cubicBezTo>
                <a:cubicBezTo>
                  <a:pt x="967" y="87"/>
                  <a:pt x="956" y="86"/>
                  <a:pt x="947" y="86"/>
                </a:cubicBezTo>
                <a:cubicBezTo>
                  <a:pt x="939" y="90"/>
                  <a:pt x="931" y="91"/>
                  <a:pt x="913" y="90"/>
                </a:cubicBezTo>
                <a:cubicBezTo>
                  <a:pt x="910" y="88"/>
                  <a:pt x="912" y="83"/>
                  <a:pt x="892" y="83"/>
                </a:cubicBezTo>
                <a:cubicBezTo>
                  <a:pt x="895" y="83"/>
                  <a:pt x="897" y="83"/>
                  <a:pt x="900" y="82"/>
                </a:cubicBezTo>
                <a:cubicBezTo>
                  <a:pt x="899" y="80"/>
                  <a:pt x="877" y="81"/>
                  <a:pt x="887" y="76"/>
                </a:cubicBezTo>
                <a:cubicBezTo>
                  <a:pt x="891" y="76"/>
                  <a:pt x="895" y="77"/>
                  <a:pt x="899" y="77"/>
                </a:cubicBezTo>
                <a:cubicBezTo>
                  <a:pt x="902" y="77"/>
                  <a:pt x="905" y="76"/>
                  <a:pt x="908" y="75"/>
                </a:cubicBezTo>
                <a:cubicBezTo>
                  <a:pt x="908" y="71"/>
                  <a:pt x="898" y="73"/>
                  <a:pt x="891" y="73"/>
                </a:cubicBezTo>
                <a:cubicBezTo>
                  <a:pt x="899" y="70"/>
                  <a:pt x="915" y="69"/>
                  <a:pt x="910" y="65"/>
                </a:cubicBezTo>
                <a:cubicBezTo>
                  <a:pt x="915" y="65"/>
                  <a:pt x="919" y="66"/>
                  <a:pt x="923" y="66"/>
                </a:cubicBezTo>
                <a:cubicBezTo>
                  <a:pt x="924" y="61"/>
                  <a:pt x="938" y="62"/>
                  <a:pt x="949" y="61"/>
                </a:cubicBezTo>
                <a:cubicBezTo>
                  <a:pt x="946" y="60"/>
                  <a:pt x="943" y="60"/>
                  <a:pt x="941" y="59"/>
                </a:cubicBezTo>
                <a:cubicBezTo>
                  <a:pt x="932" y="56"/>
                  <a:pt x="935" y="53"/>
                  <a:pt x="948" y="52"/>
                </a:cubicBezTo>
                <a:cubicBezTo>
                  <a:pt x="953" y="52"/>
                  <a:pt x="957" y="51"/>
                  <a:pt x="962" y="50"/>
                </a:cubicBezTo>
                <a:cubicBezTo>
                  <a:pt x="959" y="48"/>
                  <a:pt x="957" y="47"/>
                  <a:pt x="955" y="45"/>
                </a:cubicBezTo>
                <a:cubicBezTo>
                  <a:pt x="959" y="43"/>
                  <a:pt x="964" y="42"/>
                  <a:pt x="971" y="40"/>
                </a:cubicBezTo>
                <a:cubicBezTo>
                  <a:pt x="965" y="40"/>
                  <a:pt x="961" y="40"/>
                  <a:pt x="957" y="39"/>
                </a:cubicBezTo>
                <a:cubicBezTo>
                  <a:pt x="910" y="53"/>
                  <a:pt x="861" y="67"/>
                  <a:pt x="803" y="78"/>
                </a:cubicBezTo>
                <a:cubicBezTo>
                  <a:pt x="798" y="76"/>
                  <a:pt x="793" y="74"/>
                  <a:pt x="786" y="71"/>
                </a:cubicBezTo>
                <a:cubicBezTo>
                  <a:pt x="783" y="72"/>
                  <a:pt x="780" y="74"/>
                  <a:pt x="778" y="75"/>
                </a:cubicBezTo>
                <a:cubicBezTo>
                  <a:pt x="768" y="74"/>
                  <a:pt x="772" y="72"/>
                  <a:pt x="769" y="70"/>
                </a:cubicBezTo>
                <a:cubicBezTo>
                  <a:pt x="779" y="70"/>
                  <a:pt x="788" y="69"/>
                  <a:pt x="796" y="69"/>
                </a:cubicBezTo>
                <a:cubicBezTo>
                  <a:pt x="803" y="65"/>
                  <a:pt x="791" y="66"/>
                  <a:pt x="786" y="65"/>
                </a:cubicBezTo>
                <a:cubicBezTo>
                  <a:pt x="791" y="62"/>
                  <a:pt x="797" y="59"/>
                  <a:pt x="802" y="56"/>
                </a:cubicBezTo>
                <a:cubicBezTo>
                  <a:pt x="803" y="53"/>
                  <a:pt x="800" y="50"/>
                  <a:pt x="804" y="48"/>
                </a:cubicBezTo>
                <a:cubicBezTo>
                  <a:pt x="808" y="46"/>
                  <a:pt x="818" y="45"/>
                  <a:pt x="828" y="43"/>
                </a:cubicBezTo>
                <a:cubicBezTo>
                  <a:pt x="824" y="41"/>
                  <a:pt x="820" y="40"/>
                  <a:pt x="815" y="38"/>
                </a:cubicBezTo>
                <a:cubicBezTo>
                  <a:pt x="818" y="38"/>
                  <a:pt x="821" y="37"/>
                  <a:pt x="824" y="36"/>
                </a:cubicBezTo>
                <a:cubicBezTo>
                  <a:pt x="824" y="32"/>
                  <a:pt x="808" y="34"/>
                  <a:pt x="806" y="31"/>
                </a:cubicBezTo>
                <a:cubicBezTo>
                  <a:pt x="804" y="31"/>
                  <a:pt x="801" y="31"/>
                  <a:pt x="799" y="32"/>
                </a:cubicBezTo>
                <a:cubicBezTo>
                  <a:pt x="796" y="33"/>
                  <a:pt x="793" y="34"/>
                  <a:pt x="790" y="36"/>
                </a:cubicBezTo>
                <a:cubicBezTo>
                  <a:pt x="794" y="37"/>
                  <a:pt x="798" y="37"/>
                  <a:pt x="803" y="38"/>
                </a:cubicBezTo>
                <a:cubicBezTo>
                  <a:pt x="794" y="40"/>
                  <a:pt x="786" y="41"/>
                  <a:pt x="774" y="40"/>
                </a:cubicBezTo>
                <a:cubicBezTo>
                  <a:pt x="765" y="43"/>
                  <a:pt x="756" y="46"/>
                  <a:pt x="746" y="49"/>
                </a:cubicBezTo>
                <a:cubicBezTo>
                  <a:pt x="744" y="48"/>
                  <a:pt x="742" y="47"/>
                  <a:pt x="740" y="46"/>
                </a:cubicBezTo>
                <a:cubicBezTo>
                  <a:pt x="739" y="46"/>
                  <a:pt x="737" y="47"/>
                  <a:pt x="737" y="48"/>
                </a:cubicBezTo>
                <a:cubicBezTo>
                  <a:pt x="737" y="51"/>
                  <a:pt x="730" y="52"/>
                  <a:pt x="722" y="54"/>
                </a:cubicBezTo>
                <a:cubicBezTo>
                  <a:pt x="712" y="55"/>
                  <a:pt x="704" y="57"/>
                  <a:pt x="695" y="59"/>
                </a:cubicBezTo>
                <a:cubicBezTo>
                  <a:pt x="688" y="60"/>
                  <a:pt x="683" y="63"/>
                  <a:pt x="672" y="62"/>
                </a:cubicBezTo>
                <a:cubicBezTo>
                  <a:pt x="673" y="65"/>
                  <a:pt x="658" y="63"/>
                  <a:pt x="657" y="66"/>
                </a:cubicBezTo>
                <a:cubicBezTo>
                  <a:pt x="657" y="67"/>
                  <a:pt x="650" y="68"/>
                  <a:pt x="645" y="70"/>
                </a:cubicBezTo>
                <a:cubicBezTo>
                  <a:pt x="645" y="67"/>
                  <a:pt x="646" y="65"/>
                  <a:pt x="646" y="63"/>
                </a:cubicBezTo>
                <a:cubicBezTo>
                  <a:pt x="637" y="64"/>
                  <a:pt x="636" y="66"/>
                  <a:pt x="635" y="67"/>
                </a:cubicBezTo>
                <a:cubicBezTo>
                  <a:pt x="635" y="69"/>
                  <a:pt x="632" y="70"/>
                  <a:pt x="629" y="71"/>
                </a:cubicBezTo>
                <a:cubicBezTo>
                  <a:pt x="618" y="73"/>
                  <a:pt x="608" y="76"/>
                  <a:pt x="594" y="76"/>
                </a:cubicBezTo>
                <a:cubicBezTo>
                  <a:pt x="592" y="76"/>
                  <a:pt x="591" y="76"/>
                  <a:pt x="590" y="76"/>
                </a:cubicBezTo>
                <a:cubicBezTo>
                  <a:pt x="580" y="79"/>
                  <a:pt x="568" y="79"/>
                  <a:pt x="554" y="78"/>
                </a:cubicBezTo>
                <a:cubicBezTo>
                  <a:pt x="553" y="80"/>
                  <a:pt x="559" y="82"/>
                  <a:pt x="549" y="83"/>
                </a:cubicBezTo>
                <a:cubicBezTo>
                  <a:pt x="540" y="84"/>
                  <a:pt x="535" y="81"/>
                  <a:pt x="528" y="81"/>
                </a:cubicBezTo>
                <a:cubicBezTo>
                  <a:pt x="528" y="81"/>
                  <a:pt x="527" y="80"/>
                  <a:pt x="527" y="80"/>
                </a:cubicBezTo>
                <a:cubicBezTo>
                  <a:pt x="528" y="79"/>
                  <a:pt x="530" y="79"/>
                  <a:pt x="531" y="79"/>
                </a:cubicBezTo>
                <a:cubicBezTo>
                  <a:pt x="535" y="79"/>
                  <a:pt x="540" y="79"/>
                  <a:pt x="546" y="80"/>
                </a:cubicBezTo>
                <a:cubicBezTo>
                  <a:pt x="539" y="74"/>
                  <a:pt x="519" y="74"/>
                  <a:pt x="507" y="72"/>
                </a:cubicBezTo>
                <a:cubicBezTo>
                  <a:pt x="506" y="69"/>
                  <a:pt x="504" y="66"/>
                  <a:pt x="502" y="63"/>
                </a:cubicBezTo>
                <a:cubicBezTo>
                  <a:pt x="516" y="62"/>
                  <a:pt x="517" y="58"/>
                  <a:pt x="530" y="55"/>
                </a:cubicBezTo>
                <a:cubicBezTo>
                  <a:pt x="524" y="55"/>
                  <a:pt x="521" y="55"/>
                  <a:pt x="517" y="54"/>
                </a:cubicBezTo>
                <a:cubicBezTo>
                  <a:pt x="521" y="51"/>
                  <a:pt x="528" y="49"/>
                  <a:pt x="539" y="49"/>
                </a:cubicBezTo>
                <a:cubicBezTo>
                  <a:pt x="541" y="51"/>
                  <a:pt x="544" y="53"/>
                  <a:pt x="547" y="55"/>
                </a:cubicBezTo>
                <a:cubicBezTo>
                  <a:pt x="550" y="54"/>
                  <a:pt x="552" y="53"/>
                  <a:pt x="554" y="52"/>
                </a:cubicBezTo>
                <a:cubicBezTo>
                  <a:pt x="564" y="51"/>
                  <a:pt x="573" y="50"/>
                  <a:pt x="582" y="46"/>
                </a:cubicBezTo>
                <a:cubicBezTo>
                  <a:pt x="566" y="47"/>
                  <a:pt x="561" y="50"/>
                  <a:pt x="554" y="52"/>
                </a:cubicBezTo>
                <a:cubicBezTo>
                  <a:pt x="553" y="51"/>
                  <a:pt x="552" y="50"/>
                  <a:pt x="551" y="48"/>
                </a:cubicBezTo>
                <a:cubicBezTo>
                  <a:pt x="549" y="47"/>
                  <a:pt x="544" y="46"/>
                  <a:pt x="538" y="45"/>
                </a:cubicBezTo>
                <a:cubicBezTo>
                  <a:pt x="541" y="44"/>
                  <a:pt x="543" y="43"/>
                  <a:pt x="547" y="42"/>
                </a:cubicBezTo>
                <a:cubicBezTo>
                  <a:pt x="557" y="39"/>
                  <a:pt x="557" y="39"/>
                  <a:pt x="553" y="34"/>
                </a:cubicBezTo>
                <a:cubicBezTo>
                  <a:pt x="540" y="37"/>
                  <a:pt x="531" y="35"/>
                  <a:pt x="521" y="33"/>
                </a:cubicBezTo>
                <a:cubicBezTo>
                  <a:pt x="513" y="36"/>
                  <a:pt x="521" y="38"/>
                  <a:pt x="522" y="41"/>
                </a:cubicBezTo>
                <a:cubicBezTo>
                  <a:pt x="512" y="43"/>
                  <a:pt x="501" y="45"/>
                  <a:pt x="490" y="47"/>
                </a:cubicBezTo>
                <a:cubicBezTo>
                  <a:pt x="488" y="47"/>
                  <a:pt x="484" y="48"/>
                  <a:pt x="483" y="47"/>
                </a:cubicBezTo>
                <a:cubicBezTo>
                  <a:pt x="480" y="47"/>
                  <a:pt x="480" y="45"/>
                  <a:pt x="475" y="46"/>
                </a:cubicBezTo>
                <a:cubicBezTo>
                  <a:pt x="473" y="47"/>
                  <a:pt x="476" y="49"/>
                  <a:pt x="476" y="50"/>
                </a:cubicBezTo>
                <a:cubicBezTo>
                  <a:pt x="477" y="50"/>
                  <a:pt x="477" y="50"/>
                  <a:pt x="477" y="51"/>
                </a:cubicBezTo>
                <a:cubicBezTo>
                  <a:pt x="466" y="54"/>
                  <a:pt x="455" y="57"/>
                  <a:pt x="441" y="59"/>
                </a:cubicBezTo>
                <a:cubicBezTo>
                  <a:pt x="427" y="62"/>
                  <a:pt x="418" y="65"/>
                  <a:pt x="405" y="68"/>
                </a:cubicBezTo>
                <a:cubicBezTo>
                  <a:pt x="393" y="67"/>
                  <a:pt x="381" y="67"/>
                  <a:pt x="370" y="66"/>
                </a:cubicBezTo>
                <a:cubicBezTo>
                  <a:pt x="370" y="67"/>
                  <a:pt x="369" y="67"/>
                  <a:pt x="369" y="68"/>
                </a:cubicBezTo>
                <a:cubicBezTo>
                  <a:pt x="373" y="68"/>
                  <a:pt x="377" y="69"/>
                  <a:pt x="381" y="69"/>
                </a:cubicBezTo>
                <a:cubicBezTo>
                  <a:pt x="381" y="71"/>
                  <a:pt x="381" y="72"/>
                  <a:pt x="381" y="73"/>
                </a:cubicBezTo>
                <a:cubicBezTo>
                  <a:pt x="364" y="74"/>
                  <a:pt x="357" y="67"/>
                  <a:pt x="336" y="70"/>
                </a:cubicBezTo>
                <a:cubicBezTo>
                  <a:pt x="352" y="65"/>
                  <a:pt x="351" y="65"/>
                  <a:pt x="335" y="63"/>
                </a:cubicBezTo>
                <a:cubicBezTo>
                  <a:pt x="331" y="59"/>
                  <a:pt x="335" y="56"/>
                  <a:pt x="343" y="52"/>
                </a:cubicBezTo>
                <a:cubicBezTo>
                  <a:pt x="346" y="51"/>
                  <a:pt x="347" y="50"/>
                  <a:pt x="349" y="48"/>
                </a:cubicBezTo>
                <a:cubicBezTo>
                  <a:pt x="351" y="48"/>
                  <a:pt x="352" y="48"/>
                  <a:pt x="353" y="48"/>
                </a:cubicBezTo>
                <a:cubicBezTo>
                  <a:pt x="355" y="48"/>
                  <a:pt x="357" y="47"/>
                  <a:pt x="359" y="47"/>
                </a:cubicBezTo>
                <a:cubicBezTo>
                  <a:pt x="359" y="47"/>
                  <a:pt x="358" y="46"/>
                  <a:pt x="358" y="46"/>
                </a:cubicBezTo>
                <a:cubicBezTo>
                  <a:pt x="355" y="46"/>
                  <a:pt x="353" y="47"/>
                  <a:pt x="351" y="47"/>
                </a:cubicBezTo>
                <a:cubicBezTo>
                  <a:pt x="350" y="47"/>
                  <a:pt x="350" y="48"/>
                  <a:pt x="350" y="49"/>
                </a:cubicBezTo>
                <a:cubicBezTo>
                  <a:pt x="342" y="47"/>
                  <a:pt x="344" y="45"/>
                  <a:pt x="349" y="43"/>
                </a:cubicBezTo>
                <a:cubicBezTo>
                  <a:pt x="358" y="40"/>
                  <a:pt x="366" y="36"/>
                  <a:pt x="376" y="32"/>
                </a:cubicBezTo>
                <a:cubicBezTo>
                  <a:pt x="363" y="33"/>
                  <a:pt x="355" y="34"/>
                  <a:pt x="351" y="36"/>
                </a:cubicBezTo>
                <a:cubicBezTo>
                  <a:pt x="347" y="39"/>
                  <a:pt x="343" y="40"/>
                  <a:pt x="333" y="40"/>
                </a:cubicBezTo>
                <a:cubicBezTo>
                  <a:pt x="320" y="41"/>
                  <a:pt x="320" y="41"/>
                  <a:pt x="317" y="45"/>
                </a:cubicBezTo>
                <a:cubicBezTo>
                  <a:pt x="317" y="46"/>
                  <a:pt x="315" y="47"/>
                  <a:pt x="313" y="48"/>
                </a:cubicBezTo>
                <a:cubicBezTo>
                  <a:pt x="299" y="48"/>
                  <a:pt x="296" y="52"/>
                  <a:pt x="287" y="54"/>
                </a:cubicBezTo>
                <a:cubicBezTo>
                  <a:pt x="275" y="58"/>
                  <a:pt x="264" y="61"/>
                  <a:pt x="252" y="64"/>
                </a:cubicBezTo>
                <a:cubicBezTo>
                  <a:pt x="249" y="65"/>
                  <a:pt x="247" y="66"/>
                  <a:pt x="243" y="67"/>
                </a:cubicBezTo>
                <a:cubicBezTo>
                  <a:pt x="238" y="66"/>
                  <a:pt x="234" y="65"/>
                  <a:pt x="229" y="63"/>
                </a:cubicBezTo>
                <a:cubicBezTo>
                  <a:pt x="221" y="64"/>
                  <a:pt x="220" y="66"/>
                  <a:pt x="223" y="68"/>
                </a:cubicBezTo>
                <a:cubicBezTo>
                  <a:pt x="223" y="67"/>
                  <a:pt x="223" y="67"/>
                  <a:pt x="223" y="67"/>
                </a:cubicBezTo>
                <a:cubicBezTo>
                  <a:pt x="220" y="68"/>
                  <a:pt x="214" y="68"/>
                  <a:pt x="213" y="69"/>
                </a:cubicBezTo>
                <a:cubicBezTo>
                  <a:pt x="208" y="74"/>
                  <a:pt x="195" y="76"/>
                  <a:pt x="180" y="76"/>
                </a:cubicBezTo>
                <a:cubicBezTo>
                  <a:pt x="178" y="77"/>
                  <a:pt x="176" y="77"/>
                  <a:pt x="174" y="77"/>
                </a:cubicBezTo>
                <a:cubicBezTo>
                  <a:pt x="173" y="76"/>
                  <a:pt x="172" y="75"/>
                  <a:pt x="172" y="75"/>
                </a:cubicBezTo>
                <a:cubicBezTo>
                  <a:pt x="158" y="74"/>
                  <a:pt x="148" y="75"/>
                  <a:pt x="141" y="79"/>
                </a:cubicBezTo>
                <a:cubicBezTo>
                  <a:pt x="116" y="75"/>
                  <a:pt x="94" y="71"/>
                  <a:pt x="93" y="62"/>
                </a:cubicBezTo>
                <a:cubicBezTo>
                  <a:pt x="93" y="60"/>
                  <a:pt x="90" y="58"/>
                  <a:pt x="94" y="55"/>
                </a:cubicBezTo>
                <a:cubicBezTo>
                  <a:pt x="95" y="54"/>
                  <a:pt x="95" y="50"/>
                  <a:pt x="83" y="49"/>
                </a:cubicBezTo>
                <a:cubicBezTo>
                  <a:pt x="82" y="51"/>
                  <a:pt x="81" y="52"/>
                  <a:pt x="79" y="53"/>
                </a:cubicBezTo>
                <a:cubicBezTo>
                  <a:pt x="76" y="56"/>
                  <a:pt x="71" y="57"/>
                  <a:pt x="60" y="56"/>
                </a:cubicBezTo>
                <a:cubicBezTo>
                  <a:pt x="56" y="55"/>
                  <a:pt x="53" y="55"/>
                  <a:pt x="50" y="55"/>
                </a:cubicBezTo>
                <a:cubicBezTo>
                  <a:pt x="47" y="54"/>
                  <a:pt x="44" y="54"/>
                  <a:pt x="40" y="54"/>
                </a:cubicBezTo>
                <a:cubicBezTo>
                  <a:pt x="43" y="52"/>
                  <a:pt x="45" y="50"/>
                  <a:pt x="47" y="49"/>
                </a:cubicBezTo>
                <a:cubicBezTo>
                  <a:pt x="42" y="48"/>
                  <a:pt x="37" y="47"/>
                  <a:pt x="30" y="45"/>
                </a:cubicBezTo>
                <a:cubicBezTo>
                  <a:pt x="37" y="44"/>
                  <a:pt x="42" y="44"/>
                  <a:pt x="48" y="43"/>
                </a:cubicBezTo>
                <a:cubicBezTo>
                  <a:pt x="39" y="40"/>
                  <a:pt x="43" y="37"/>
                  <a:pt x="50" y="34"/>
                </a:cubicBezTo>
                <a:cubicBezTo>
                  <a:pt x="44" y="28"/>
                  <a:pt x="23" y="27"/>
                  <a:pt x="8" y="23"/>
                </a:cubicBezTo>
                <a:cubicBezTo>
                  <a:pt x="16" y="22"/>
                  <a:pt x="22" y="21"/>
                  <a:pt x="29" y="20"/>
                </a:cubicBezTo>
                <a:cubicBezTo>
                  <a:pt x="22" y="18"/>
                  <a:pt x="19" y="16"/>
                  <a:pt x="7" y="16"/>
                </a:cubicBezTo>
                <a:cubicBezTo>
                  <a:pt x="1" y="17"/>
                  <a:pt x="0" y="15"/>
                  <a:pt x="3" y="13"/>
                </a:cubicBezTo>
                <a:cubicBezTo>
                  <a:pt x="6" y="12"/>
                  <a:pt x="11" y="11"/>
                  <a:pt x="14" y="10"/>
                </a:cubicBezTo>
                <a:cubicBezTo>
                  <a:pt x="25" y="11"/>
                  <a:pt x="26" y="14"/>
                  <a:pt x="27" y="17"/>
                </a:cubicBezTo>
                <a:cubicBezTo>
                  <a:pt x="32" y="16"/>
                  <a:pt x="36" y="15"/>
                  <a:pt x="41" y="14"/>
                </a:cubicBezTo>
                <a:cubicBezTo>
                  <a:pt x="44" y="14"/>
                  <a:pt x="49" y="15"/>
                  <a:pt x="53" y="16"/>
                </a:cubicBezTo>
                <a:cubicBezTo>
                  <a:pt x="54" y="18"/>
                  <a:pt x="54" y="20"/>
                  <a:pt x="55" y="23"/>
                </a:cubicBezTo>
                <a:cubicBezTo>
                  <a:pt x="62" y="22"/>
                  <a:pt x="67" y="21"/>
                  <a:pt x="73" y="20"/>
                </a:cubicBezTo>
                <a:cubicBezTo>
                  <a:pt x="74" y="23"/>
                  <a:pt x="60" y="23"/>
                  <a:pt x="61" y="26"/>
                </a:cubicBezTo>
                <a:cubicBezTo>
                  <a:pt x="63" y="26"/>
                  <a:pt x="66" y="26"/>
                  <a:pt x="71" y="26"/>
                </a:cubicBezTo>
                <a:cubicBezTo>
                  <a:pt x="67" y="27"/>
                  <a:pt x="65" y="28"/>
                  <a:pt x="61" y="29"/>
                </a:cubicBezTo>
                <a:cubicBezTo>
                  <a:pt x="63" y="30"/>
                  <a:pt x="64" y="31"/>
                  <a:pt x="66" y="33"/>
                </a:cubicBezTo>
                <a:cubicBezTo>
                  <a:pt x="63" y="33"/>
                  <a:pt x="60" y="33"/>
                  <a:pt x="56" y="33"/>
                </a:cubicBezTo>
                <a:cubicBezTo>
                  <a:pt x="57" y="37"/>
                  <a:pt x="57" y="37"/>
                  <a:pt x="71" y="38"/>
                </a:cubicBezTo>
                <a:cubicBezTo>
                  <a:pt x="81" y="38"/>
                  <a:pt x="89" y="37"/>
                  <a:pt x="90" y="34"/>
                </a:cubicBezTo>
                <a:cubicBezTo>
                  <a:pt x="91" y="32"/>
                  <a:pt x="95" y="31"/>
                  <a:pt x="99" y="30"/>
                </a:cubicBezTo>
                <a:cubicBezTo>
                  <a:pt x="104" y="28"/>
                  <a:pt x="110" y="26"/>
                  <a:pt x="110" y="24"/>
                </a:cubicBezTo>
                <a:cubicBezTo>
                  <a:pt x="110" y="21"/>
                  <a:pt x="112" y="20"/>
                  <a:pt x="119" y="20"/>
                </a:cubicBezTo>
                <a:cubicBezTo>
                  <a:pt x="129" y="20"/>
                  <a:pt x="130" y="18"/>
                  <a:pt x="131" y="16"/>
                </a:cubicBezTo>
                <a:cubicBezTo>
                  <a:pt x="131" y="14"/>
                  <a:pt x="131" y="12"/>
                  <a:pt x="131" y="10"/>
                </a:cubicBezTo>
                <a:cubicBezTo>
                  <a:pt x="131" y="9"/>
                  <a:pt x="133" y="7"/>
                  <a:pt x="134" y="5"/>
                </a:cubicBezTo>
                <a:cubicBezTo>
                  <a:pt x="141" y="6"/>
                  <a:pt x="145" y="7"/>
                  <a:pt x="152" y="7"/>
                </a:cubicBezTo>
                <a:cubicBezTo>
                  <a:pt x="148" y="9"/>
                  <a:pt x="145" y="9"/>
                  <a:pt x="140" y="11"/>
                </a:cubicBezTo>
                <a:cubicBezTo>
                  <a:pt x="150" y="11"/>
                  <a:pt x="157" y="11"/>
                  <a:pt x="165" y="11"/>
                </a:cubicBezTo>
                <a:cubicBezTo>
                  <a:pt x="164" y="11"/>
                  <a:pt x="162" y="13"/>
                  <a:pt x="161" y="14"/>
                </a:cubicBezTo>
                <a:cubicBezTo>
                  <a:pt x="169" y="14"/>
                  <a:pt x="169" y="14"/>
                  <a:pt x="175" y="11"/>
                </a:cubicBezTo>
                <a:cubicBezTo>
                  <a:pt x="178" y="12"/>
                  <a:pt x="184" y="13"/>
                  <a:pt x="184" y="13"/>
                </a:cubicBezTo>
                <a:cubicBezTo>
                  <a:pt x="184" y="15"/>
                  <a:pt x="184" y="18"/>
                  <a:pt x="172" y="18"/>
                </a:cubicBezTo>
                <a:cubicBezTo>
                  <a:pt x="177" y="21"/>
                  <a:pt x="178" y="23"/>
                  <a:pt x="167" y="24"/>
                </a:cubicBezTo>
                <a:cubicBezTo>
                  <a:pt x="170" y="26"/>
                  <a:pt x="172" y="28"/>
                  <a:pt x="174" y="29"/>
                </a:cubicBezTo>
                <a:cubicBezTo>
                  <a:pt x="161" y="33"/>
                  <a:pt x="150" y="37"/>
                  <a:pt x="138" y="40"/>
                </a:cubicBezTo>
                <a:cubicBezTo>
                  <a:pt x="134" y="41"/>
                  <a:pt x="127" y="41"/>
                  <a:pt x="122" y="43"/>
                </a:cubicBezTo>
                <a:cubicBezTo>
                  <a:pt x="130" y="43"/>
                  <a:pt x="137" y="43"/>
                  <a:pt x="145" y="43"/>
                </a:cubicBezTo>
                <a:cubicBezTo>
                  <a:pt x="142" y="45"/>
                  <a:pt x="156" y="48"/>
                  <a:pt x="142" y="50"/>
                </a:cubicBezTo>
                <a:cubicBezTo>
                  <a:pt x="139" y="46"/>
                  <a:pt x="128" y="47"/>
                  <a:pt x="118" y="46"/>
                </a:cubicBezTo>
                <a:cubicBezTo>
                  <a:pt x="119" y="49"/>
                  <a:pt x="118" y="51"/>
                  <a:pt x="115" y="54"/>
                </a:cubicBezTo>
                <a:cubicBezTo>
                  <a:pt x="122" y="54"/>
                  <a:pt x="128" y="53"/>
                  <a:pt x="135" y="52"/>
                </a:cubicBezTo>
                <a:cubicBezTo>
                  <a:pt x="139" y="57"/>
                  <a:pt x="117" y="55"/>
                  <a:pt x="115" y="59"/>
                </a:cubicBezTo>
                <a:cubicBezTo>
                  <a:pt x="123" y="61"/>
                  <a:pt x="131" y="64"/>
                  <a:pt x="141" y="66"/>
                </a:cubicBezTo>
                <a:cubicBezTo>
                  <a:pt x="146" y="66"/>
                  <a:pt x="155" y="66"/>
                  <a:pt x="162" y="66"/>
                </a:cubicBezTo>
                <a:cubicBezTo>
                  <a:pt x="163" y="66"/>
                  <a:pt x="164" y="67"/>
                  <a:pt x="165" y="68"/>
                </a:cubicBezTo>
                <a:cubicBezTo>
                  <a:pt x="175" y="68"/>
                  <a:pt x="184" y="68"/>
                  <a:pt x="195" y="67"/>
                </a:cubicBezTo>
                <a:cubicBezTo>
                  <a:pt x="195" y="65"/>
                  <a:pt x="194" y="63"/>
                  <a:pt x="194" y="59"/>
                </a:cubicBezTo>
                <a:cubicBezTo>
                  <a:pt x="187" y="62"/>
                  <a:pt x="184" y="63"/>
                  <a:pt x="179" y="65"/>
                </a:cubicBezTo>
                <a:cubicBezTo>
                  <a:pt x="177" y="64"/>
                  <a:pt x="176" y="62"/>
                  <a:pt x="174" y="61"/>
                </a:cubicBezTo>
                <a:cubicBezTo>
                  <a:pt x="177" y="60"/>
                  <a:pt x="180" y="59"/>
                  <a:pt x="182" y="59"/>
                </a:cubicBezTo>
                <a:cubicBezTo>
                  <a:pt x="194" y="59"/>
                  <a:pt x="205" y="59"/>
                  <a:pt x="216" y="60"/>
                </a:cubicBezTo>
                <a:cubicBezTo>
                  <a:pt x="225" y="60"/>
                  <a:pt x="235" y="61"/>
                  <a:pt x="245" y="62"/>
                </a:cubicBezTo>
                <a:cubicBezTo>
                  <a:pt x="253" y="60"/>
                  <a:pt x="242" y="58"/>
                  <a:pt x="238" y="56"/>
                </a:cubicBezTo>
                <a:cubicBezTo>
                  <a:pt x="242" y="55"/>
                  <a:pt x="246" y="53"/>
                  <a:pt x="249" y="52"/>
                </a:cubicBezTo>
                <a:cubicBezTo>
                  <a:pt x="256" y="52"/>
                  <a:pt x="262" y="54"/>
                  <a:pt x="270" y="51"/>
                </a:cubicBezTo>
                <a:cubicBezTo>
                  <a:pt x="265" y="51"/>
                  <a:pt x="261" y="50"/>
                  <a:pt x="257" y="49"/>
                </a:cubicBezTo>
                <a:cubicBezTo>
                  <a:pt x="260" y="48"/>
                  <a:pt x="264" y="46"/>
                  <a:pt x="268" y="45"/>
                </a:cubicBezTo>
                <a:cubicBezTo>
                  <a:pt x="274" y="46"/>
                  <a:pt x="281" y="48"/>
                  <a:pt x="289" y="50"/>
                </a:cubicBezTo>
                <a:cubicBezTo>
                  <a:pt x="290" y="47"/>
                  <a:pt x="290" y="46"/>
                  <a:pt x="290" y="44"/>
                </a:cubicBezTo>
                <a:cubicBezTo>
                  <a:pt x="281" y="43"/>
                  <a:pt x="271" y="43"/>
                  <a:pt x="261" y="42"/>
                </a:cubicBezTo>
                <a:cubicBezTo>
                  <a:pt x="263" y="40"/>
                  <a:pt x="267" y="39"/>
                  <a:pt x="273" y="39"/>
                </a:cubicBezTo>
                <a:cubicBezTo>
                  <a:pt x="280" y="39"/>
                  <a:pt x="286" y="39"/>
                  <a:pt x="286" y="37"/>
                </a:cubicBezTo>
                <a:cubicBezTo>
                  <a:pt x="287" y="36"/>
                  <a:pt x="288" y="36"/>
                  <a:pt x="289" y="36"/>
                </a:cubicBezTo>
                <a:cubicBezTo>
                  <a:pt x="305" y="34"/>
                  <a:pt x="310" y="30"/>
                  <a:pt x="319" y="27"/>
                </a:cubicBezTo>
                <a:cubicBezTo>
                  <a:pt x="328" y="24"/>
                  <a:pt x="338" y="20"/>
                  <a:pt x="348" y="17"/>
                </a:cubicBezTo>
                <a:cubicBezTo>
                  <a:pt x="356" y="15"/>
                  <a:pt x="363" y="13"/>
                  <a:pt x="372" y="11"/>
                </a:cubicBezTo>
                <a:cubicBezTo>
                  <a:pt x="375" y="11"/>
                  <a:pt x="380" y="11"/>
                  <a:pt x="387" y="10"/>
                </a:cubicBezTo>
                <a:cubicBezTo>
                  <a:pt x="384" y="13"/>
                  <a:pt x="382" y="14"/>
                  <a:pt x="380" y="16"/>
                </a:cubicBezTo>
                <a:cubicBezTo>
                  <a:pt x="383" y="16"/>
                  <a:pt x="386" y="17"/>
                  <a:pt x="390" y="18"/>
                </a:cubicBezTo>
                <a:cubicBezTo>
                  <a:pt x="386" y="19"/>
                  <a:pt x="382" y="21"/>
                  <a:pt x="378" y="22"/>
                </a:cubicBezTo>
                <a:cubicBezTo>
                  <a:pt x="394" y="22"/>
                  <a:pt x="407" y="22"/>
                  <a:pt x="418" y="22"/>
                </a:cubicBezTo>
                <a:cubicBezTo>
                  <a:pt x="433" y="27"/>
                  <a:pt x="419" y="30"/>
                  <a:pt x="413" y="34"/>
                </a:cubicBezTo>
                <a:cubicBezTo>
                  <a:pt x="418" y="36"/>
                  <a:pt x="424" y="37"/>
                  <a:pt x="415" y="40"/>
                </a:cubicBezTo>
                <a:cubicBezTo>
                  <a:pt x="412" y="41"/>
                  <a:pt x="412" y="42"/>
                  <a:pt x="410" y="44"/>
                </a:cubicBezTo>
                <a:cubicBezTo>
                  <a:pt x="407" y="44"/>
                  <a:pt x="403" y="45"/>
                  <a:pt x="396" y="46"/>
                </a:cubicBezTo>
                <a:cubicBezTo>
                  <a:pt x="407" y="46"/>
                  <a:pt x="415" y="47"/>
                  <a:pt x="422" y="47"/>
                </a:cubicBezTo>
                <a:cubicBezTo>
                  <a:pt x="427" y="46"/>
                  <a:pt x="431" y="44"/>
                  <a:pt x="436" y="42"/>
                </a:cubicBezTo>
                <a:cubicBezTo>
                  <a:pt x="442" y="45"/>
                  <a:pt x="428" y="51"/>
                  <a:pt x="452" y="51"/>
                </a:cubicBezTo>
                <a:cubicBezTo>
                  <a:pt x="447" y="48"/>
                  <a:pt x="452" y="44"/>
                  <a:pt x="442" y="41"/>
                </a:cubicBezTo>
                <a:cubicBezTo>
                  <a:pt x="452" y="39"/>
                  <a:pt x="465" y="38"/>
                  <a:pt x="463" y="33"/>
                </a:cubicBezTo>
                <a:cubicBezTo>
                  <a:pt x="477" y="32"/>
                  <a:pt x="490" y="32"/>
                  <a:pt x="504" y="31"/>
                </a:cubicBezTo>
                <a:cubicBezTo>
                  <a:pt x="504" y="31"/>
                  <a:pt x="504" y="30"/>
                  <a:pt x="504" y="30"/>
                </a:cubicBezTo>
                <a:cubicBezTo>
                  <a:pt x="502" y="30"/>
                  <a:pt x="500" y="30"/>
                  <a:pt x="498" y="29"/>
                </a:cubicBezTo>
                <a:cubicBezTo>
                  <a:pt x="496" y="29"/>
                  <a:pt x="494" y="28"/>
                  <a:pt x="492" y="27"/>
                </a:cubicBezTo>
                <a:cubicBezTo>
                  <a:pt x="495" y="27"/>
                  <a:pt x="498" y="26"/>
                  <a:pt x="500" y="26"/>
                </a:cubicBezTo>
                <a:cubicBezTo>
                  <a:pt x="515" y="26"/>
                  <a:pt x="525" y="25"/>
                  <a:pt x="532" y="21"/>
                </a:cubicBezTo>
                <a:cubicBezTo>
                  <a:pt x="535" y="19"/>
                  <a:pt x="546" y="18"/>
                  <a:pt x="553" y="16"/>
                </a:cubicBezTo>
                <a:cubicBezTo>
                  <a:pt x="559" y="18"/>
                  <a:pt x="564" y="19"/>
                  <a:pt x="570" y="20"/>
                </a:cubicBezTo>
                <a:cubicBezTo>
                  <a:pt x="566" y="21"/>
                  <a:pt x="562" y="22"/>
                  <a:pt x="559" y="23"/>
                </a:cubicBezTo>
                <a:cubicBezTo>
                  <a:pt x="559" y="23"/>
                  <a:pt x="559" y="24"/>
                  <a:pt x="560" y="24"/>
                </a:cubicBezTo>
                <a:cubicBezTo>
                  <a:pt x="563" y="24"/>
                  <a:pt x="566" y="24"/>
                  <a:pt x="570" y="24"/>
                </a:cubicBezTo>
                <a:cubicBezTo>
                  <a:pt x="576" y="23"/>
                  <a:pt x="582" y="22"/>
                  <a:pt x="588" y="22"/>
                </a:cubicBezTo>
                <a:cubicBezTo>
                  <a:pt x="593" y="22"/>
                  <a:pt x="600" y="23"/>
                  <a:pt x="602" y="24"/>
                </a:cubicBezTo>
                <a:cubicBezTo>
                  <a:pt x="606" y="26"/>
                  <a:pt x="601" y="27"/>
                  <a:pt x="595" y="28"/>
                </a:cubicBezTo>
                <a:cubicBezTo>
                  <a:pt x="593" y="28"/>
                  <a:pt x="591" y="29"/>
                  <a:pt x="587" y="31"/>
                </a:cubicBezTo>
                <a:cubicBezTo>
                  <a:pt x="596" y="31"/>
                  <a:pt x="602" y="31"/>
                  <a:pt x="612" y="31"/>
                </a:cubicBezTo>
                <a:cubicBezTo>
                  <a:pt x="607" y="32"/>
                  <a:pt x="604" y="33"/>
                  <a:pt x="601" y="34"/>
                </a:cubicBezTo>
                <a:cubicBezTo>
                  <a:pt x="595" y="35"/>
                  <a:pt x="588" y="36"/>
                  <a:pt x="597" y="39"/>
                </a:cubicBezTo>
                <a:cubicBezTo>
                  <a:pt x="600" y="40"/>
                  <a:pt x="599" y="42"/>
                  <a:pt x="596" y="42"/>
                </a:cubicBezTo>
                <a:cubicBezTo>
                  <a:pt x="591" y="44"/>
                  <a:pt x="586" y="46"/>
                  <a:pt x="583" y="49"/>
                </a:cubicBezTo>
                <a:cubicBezTo>
                  <a:pt x="580" y="50"/>
                  <a:pt x="579" y="51"/>
                  <a:pt x="580" y="53"/>
                </a:cubicBezTo>
                <a:cubicBezTo>
                  <a:pt x="581" y="55"/>
                  <a:pt x="578" y="57"/>
                  <a:pt x="573" y="58"/>
                </a:cubicBezTo>
                <a:cubicBezTo>
                  <a:pt x="565" y="60"/>
                  <a:pt x="555" y="62"/>
                  <a:pt x="546" y="64"/>
                </a:cubicBezTo>
                <a:cubicBezTo>
                  <a:pt x="538" y="66"/>
                  <a:pt x="538" y="66"/>
                  <a:pt x="542" y="69"/>
                </a:cubicBezTo>
                <a:cubicBezTo>
                  <a:pt x="552" y="68"/>
                  <a:pt x="561" y="68"/>
                  <a:pt x="573" y="67"/>
                </a:cubicBezTo>
                <a:cubicBezTo>
                  <a:pt x="580" y="66"/>
                  <a:pt x="590" y="65"/>
                  <a:pt x="601" y="63"/>
                </a:cubicBezTo>
                <a:cubicBezTo>
                  <a:pt x="608" y="59"/>
                  <a:pt x="608" y="59"/>
                  <a:pt x="624" y="61"/>
                </a:cubicBezTo>
                <a:cubicBezTo>
                  <a:pt x="627" y="56"/>
                  <a:pt x="641" y="58"/>
                  <a:pt x="650" y="58"/>
                </a:cubicBezTo>
                <a:cubicBezTo>
                  <a:pt x="656" y="57"/>
                  <a:pt x="662" y="58"/>
                  <a:pt x="669" y="57"/>
                </a:cubicBezTo>
                <a:cubicBezTo>
                  <a:pt x="664" y="56"/>
                  <a:pt x="659" y="54"/>
                  <a:pt x="655" y="53"/>
                </a:cubicBezTo>
                <a:cubicBezTo>
                  <a:pt x="659" y="52"/>
                  <a:pt x="666" y="52"/>
                  <a:pt x="672" y="51"/>
                </a:cubicBezTo>
                <a:cubicBezTo>
                  <a:pt x="677" y="49"/>
                  <a:pt x="668" y="46"/>
                  <a:pt x="682" y="45"/>
                </a:cubicBezTo>
                <a:cubicBezTo>
                  <a:pt x="682" y="46"/>
                  <a:pt x="682" y="48"/>
                  <a:pt x="681" y="49"/>
                </a:cubicBezTo>
                <a:cubicBezTo>
                  <a:pt x="692" y="52"/>
                  <a:pt x="705" y="51"/>
                  <a:pt x="717" y="50"/>
                </a:cubicBezTo>
                <a:cubicBezTo>
                  <a:pt x="717" y="46"/>
                  <a:pt x="704" y="48"/>
                  <a:pt x="698" y="46"/>
                </a:cubicBezTo>
                <a:cubicBezTo>
                  <a:pt x="700" y="45"/>
                  <a:pt x="703" y="44"/>
                  <a:pt x="707" y="43"/>
                </a:cubicBezTo>
                <a:cubicBezTo>
                  <a:pt x="706" y="42"/>
                  <a:pt x="704" y="42"/>
                  <a:pt x="702" y="41"/>
                </a:cubicBezTo>
                <a:cubicBezTo>
                  <a:pt x="703" y="40"/>
                  <a:pt x="704" y="40"/>
                  <a:pt x="705" y="40"/>
                </a:cubicBezTo>
                <a:cubicBezTo>
                  <a:pt x="712" y="39"/>
                  <a:pt x="717" y="39"/>
                  <a:pt x="717" y="42"/>
                </a:cubicBezTo>
                <a:cubicBezTo>
                  <a:pt x="717" y="42"/>
                  <a:pt x="718" y="43"/>
                  <a:pt x="718" y="43"/>
                </a:cubicBezTo>
                <a:cubicBezTo>
                  <a:pt x="739" y="43"/>
                  <a:pt x="727" y="38"/>
                  <a:pt x="736" y="36"/>
                </a:cubicBezTo>
                <a:cubicBezTo>
                  <a:pt x="738" y="37"/>
                  <a:pt x="741" y="38"/>
                  <a:pt x="744" y="40"/>
                </a:cubicBezTo>
                <a:cubicBezTo>
                  <a:pt x="748" y="38"/>
                  <a:pt x="754" y="36"/>
                  <a:pt x="755" y="34"/>
                </a:cubicBezTo>
                <a:cubicBezTo>
                  <a:pt x="756" y="32"/>
                  <a:pt x="759" y="30"/>
                  <a:pt x="765" y="29"/>
                </a:cubicBezTo>
                <a:cubicBezTo>
                  <a:pt x="775" y="27"/>
                  <a:pt x="785" y="26"/>
                  <a:pt x="795" y="24"/>
                </a:cubicBezTo>
                <a:cubicBezTo>
                  <a:pt x="795" y="24"/>
                  <a:pt x="796" y="24"/>
                  <a:pt x="796" y="24"/>
                </a:cubicBezTo>
                <a:cubicBezTo>
                  <a:pt x="819" y="24"/>
                  <a:pt x="832" y="29"/>
                  <a:pt x="846" y="32"/>
                </a:cubicBezTo>
                <a:cubicBezTo>
                  <a:pt x="857" y="36"/>
                  <a:pt x="857" y="39"/>
                  <a:pt x="845" y="43"/>
                </a:cubicBezTo>
                <a:cubicBezTo>
                  <a:pt x="848" y="43"/>
                  <a:pt x="850" y="44"/>
                  <a:pt x="853" y="45"/>
                </a:cubicBezTo>
                <a:cubicBezTo>
                  <a:pt x="846" y="48"/>
                  <a:pt x="841" y="50"/>
                  <a:pt x="833" y="53"/>
                </a:cubicBezTo>
                <a:cubicBezTo>
                  <a:pt x="843" y="54"/>
                  <a:pt x="851" y="55"/>
                  <a:pt x="861" y="56"/>
                </a:cubicBezTo>
                <a:cubicBezTo>
                  <a:pt x="862" y="54"/>
                  <a:pt x="863" y="52"/>
                  <a:pt x="865" y="50"/>
                </a:cubicBezTo>
                <a:cubicBezTo>
                  <a:pt x="871" y="50"/>
                  <a:pt x="878" y="49"/>
                  <a:pt x="886" y="48"/>
                </a:cubicBezTo>
                <a:cubicBezTo>
                  <a:pt x="887" y="44"/>
                  <a:pt x="893" y="42"/>
                  <a:pt x="906" y="40"/>
                </a:cubicBezTo>
                <a:cubicBezTo>
                  <a:pt x="914" y="39"/>
                  <a:pt x="922" y="36"/>
                  <a:pt x="930" y="34"/>
                </a:cubicBezTo>
                <a:cubicBezTo>
                  <a:pt x="930" y="34"/>
                  <a:pt x="931" y="34"/>
                  <a:pt x="931" y="34"/>
                </a:cubicBezTo>
                <a:cubicBezTo>
                  <a:pt x="947" y="37"/>
                  <a:pt x="950" y="29"/>
                  <a:pt x="963" y="30"/>
                </a:cubicBezTo>
                <a:cubicBezTo>
                  <a:pt x="963" y="30"/>
                  <a:pt x="966" y="28"/>
                  <a:pt x="968" y="27"/>
                </a:cubicBezTo>
                <a:cubicBezTo>
                  <a:pt x="970" y="26"/>
                  <a:pt x="979" y="25"/>
                  <a:pt x="979" y="26"/>
                </a:cubicBezTo>
                <a:cubicBezTo>
                  <a:pt x="979" y="30"/>
                  <a:pt x="990" y="29"/>
                  <a:pt x="1000" y="29"/>
                </a:cubicBezTo>
                <a:cubicBezTo>
                  <a:pt x="998" y="31"/>
                  <a:pt x="996" y="32"/>
                  <a:pt x="994" y="34"/>
                </a:cubicBezTo>
                <a:cubicBezTo>
                  <a:pt x="1000" y="34"/>
                  <a:pt x="1004" y="35"/>
                  <a:pt x="1009" y="35"/>
                </a:cubicBezTo>
                <a:cubicBezTo>
                  <a:pt x="1009" y="37"/>
                  <a:pt x="1010" y="39"/>
                  <a:pt x="1010" y="42"/>
                </a:cubicBezTo>
                <a:cubicBezTo>
                  <a:pt x="1004" y="43"/>
                  <a:pt x="998" y="44"/>
                  <a:pt x="991" y="45"/>
                </a:cubicBezTo>
                <a:cubicBezTo>
                  <a:pt x="993" y="46"/>
                  <a:pt x="995" y="47"/>
                  <a:pt x="998" y="48"/>
                </a:cubicBezTo>
                <a:cubicBezTo>
                  <a:pt x="991" y="51"/>
                  <a:pt x="983" y="55"/>
                  <a:pt x="976" y="58"/>
                </a:cubicBezTo>
                <a:cubicBezTo>
                  <a:pt x="974" y="59"/>
                  <a:pt x="972" y="60"/>
                  <a:pt x="971" y="62"/>
                </a:cubicBezTo>
                <a:cubicBezTo>
                  <a:pt x="970" y="62"/>
                  <a:pt x="971" y="63"/>
                  <a:pt x="970" y="64"/>
                </a:cubicBezTo>
                <a:cubicBezTo>
                  <a:pt x="968" y="69"/>
                  <a:pt x="960" y="71"/>
                  <a:pt x="939" y="70"/>
                </a:cubicBezTo>
                <a:cubicBezTo>
                  <a:pt x="943" y="72"/>
                  <a:pt x="945" y="73"/>
                  <a:pt x="947" y="73"/>
                </a:cubicBezTo>
                <a:cubicBezTo>
                  <a:pt x="961" y="74"/>
                  <a:pt x="972" y="72"/>
                  <a:pt x="979" y="68"/>
                </a:cubicBezTo>
                <a:cubicBezTo>
                  <a:pt x="982" y="66"/>
                  <a:pt x="988" y="64"/>
                  <a:pt x="994" y="62"/>
                </a:cubicBezTo>
                <a:cubicBezTo>
                  <a:pt x="1005" y="60"/>
                  <a:pt x="1014" y="57"/>
                  <a:pt x="1029" y="57"/>
                </a:cubicBezTo>
                <a:cubicBezTo>
                  <a:pt x="1031" y="57"/>
                  <a:pt x="1034" y="56"/>
                  <a:pt x="1036" y="55"/>
                </a:cubicBezTo>
                <a:cubicBezTo>
                  <a:pt x="1036" y="56"/>
                  <a:pt x="1036" y="57"/>
                  <a:pt x="1036" y="57"/>
                </a:cubicBezTo>
                <a:cubicBezTo>
                  <a:pt x="1031" y="58"/>
                  <a:pt x="1026" y="59"/>
                  <a:pt x="1020" y="60"/>
                </a:cubicBezTo>
                <a:cubicBezTo>
                  <a:pt x="1027" y="61"/>
                  <a:pt x="1033" y="61"/>
                  <a:pt x="1038" y="60"/>
                </a:cubicBezTo>
                <a:cubicBezTo>
                  <a:pt x="1041" y="60"/>
                  <a:pt x="1043" y="58"/>
                  <a:pt x="1045" y="57"/>
                </a:cubicBezTo>
                <a:cubicBezTo>
                  <a:pt x="1042" y="57"/>
                  <a:pt x="1039" y="56"/>
                  <a:pt x="1036" y="56"/>
                </a:cubicBezTo>
                <a:cubicBezTo>
                  <a:pt x="1044" y="52"/>
                  <a:pt x="1046" y="51"/>
                  <a:pt x="1054" y="51"/>
                </a:cubicBezTo>
                <a:cubicBezTo>
                  <a:pt x="1059" y="50"/>
                  <a:pt x="1065" y="51"/>
                  <a:pt x="1072" y="51"/>
                </a:cubicBezTo>
                <a:cubicBezTo>
                  <a:pt x="1072" y="49"/>
                  <a:pt x="1072" y="48"/>
                  <a:pt x="1072" y="46"/>
                </a:cubicBezTo>
                <a:cubicBezTo>
                  <a:pt x="1082" y="45"/>
                  <a:pt x="1092" y="44"/>
                  <a:pt x="1103" y="44"/>
                </a:cubicBezTo>
                <a:cubicBezTo>
                  <a:pt x="1104" y="42"/>
                  <a:pt x="1100" y="39"/>
                  <a:pt x="1115" y="38"/>
                </a:cubicBezTo>
                <a:cubicBezTo>
                  <a:pt x="1119" y="38"/>
                  <a:pt x="1123" y="36"/>
                  <a:pt x="1126" y="35"/>
                </a:cubicBezTo>
                <a:cubicBezTo>
                  <a:pt x="1136" y="31"/>
                  <a:pt x="1149" y="29"/>
                  <a:pt x="1167" y="28"/>
                </a:cubicBezTo>
                <a:cubicBezTo>
                  <a:pt x="1165" y="27"/>
                  <a:pt x="1164" y="26"/>
                  <a:pt x="1163" y="25"/>
                </a:cubicBezTo>
                <a:cubicBezTo>
                  <a:pt x="1165" y="25"/>
                  <a:pt x="1167" y="25"/>
                  <a:pt x="1169" y="25"/>
                </a:cubicBezTo>
                <a:cubicBezTo>
                  <a:pt x="1171" y="25"/>
                  <a:pt x="1175" y="26"/>
                  <a:pt x="1176" y="26"/>
                </a:cubicBezTo>
                <a:cubicBezTo>
                  <a:pt x="1184" y="25"/>
                  <a:pt x="1189" y="27"/>
                  <a:pt x="1190" y="28"/>
                </a:cubicBezTo>
                <a:cubicBezTo>
                  <a:pt x="1193" y="31"/>
                  <a:pt x="1201" y="30"/>
                  <a:pt x="1206" y="30"/>
                </a:cubicBezTo>
                <a:cubicBezTo>
                  <a:pt x="1209" y="32"/>
                  <a:pt x="1211" y="33"/>
                  <a:pt x="1214" y="35"/>
                </a:cubicBezTo>
                <a:cubicBezTo>
                  <a:pt x="1218" y="36"/>
                  <a:pt x="1223" y="37"/>
                  <a:pt x="1228" y="38"/>
                </a:cubicBezTo>
                <a:cubicBezTo>
                  <a:pt x="1225" y="39"/>
                  <a:pt x="1221" y="41"/>
                  <a:pt x="1219" y="42"/>
                </a:cubicBezTo>
                <a:cubicBezTo>
                  <a:pt x="1217" y="43"/>
                  <a:pt x="1214" y="44"/>
                  <a:pt x="1215" y="45"/>
                </a:cubicBezTo>
                <a:cubicBezTo>
                  <a:pt x="1219" y="47"/>
                  <a:pt x="1212" y="47"/>
                  <a:pt x="1211" y="48"/>
                </a:cubicBezTo>
                <a:cubicBezTo>
                  <a:pt x="1215" y="50"/>
                  <a:pt x="1219" y="50"/>
                  <a:pt x="1222" y="48"/>
                </a:cubicBezTo>
                <a:cubicBezTo>
                  <a:pt x="1226" y="46"/>
                  <a:pt x="1231" y="45"/>
                  <a:pt x="1233" y="43"/>
                </a:cubicBezTo>
                <a:cubicBezTo>
                  <a:pt x="1238" y="38"/>
                  <a:pt x="1251" y="37"/>
                  <a:pt x="1264" y="36"/>
                </a:cubicBezTo>
                <a:cubicBezTo>
                  <a:pt x="1266" y="29"/>
                  <a:pt x="1284" y="26"/>
                  <a:pt x="1305" y="29"/>
                </a:cubicBezTo>
                <a:cubicBezTo>
                  <a:pt x="1311" y="30"/>
                  <a:pt x="1321" y="29"/>
                  <a:pt x="1323" y="32"/>
                </a:cubicBezTo>
                <a:cubicBezTo>
                  <a:pt x="1323" y="32"/>
                  <a:pt x="1327" y="32"/>
                  <a:pt x="1329" y="32"/>
                </a:cubicBezTo>
                <a:cubicBezTo>
                  <a:pt x="1341" y="33"/>
                  <a:pt x="1348" y="35"/>
                  <a:pt x="1349" y="38"/>
                </a:cubicBezTo>
                <a:cubicBezTo>
                  <a:pt x="1349" y="39"/>
                  <a:pt x="1348" y="40"/>
                  <a:pt x="1346" y="40"/>
                </a:cubicBezTo>
                <a:cubicBezTo>
                  <a:pt x="1340" y="41"/>
                  <a:pt x="1338" y="42"/>
                  <a:pt x="1341" y="43"/>
                </a:cubicBezTo>
                <a:cubicBezTo>
                  <a:pt x="1342" y="44"/>
                  <a:pt x="1340" y="45"/>
                  <a:pt x="1338" y="46"/>
                </a:cubicBezTo>
                <a:cubicBezTo>
                  <a:pt x="1334" y="47"/>
                  <a:pt x="1329" y="48"/>
                  <a:pt x="1324" y="50"/>
                </a:cubicBezTo>
                <a:cubicBezTo>
                  <a:pt x="1331" y="54"/>
                  <a:pt x="1325" y="57"/>
                  <a:pt x="1316" y="60"/>
                </a:cubicBezTo>
                <a:cubicBezTo>
                  <a:pt x="1311" y="62"/>
                  <a:pt x="1306" y="62"/>
                  <a:pt x="1309" y="65"/>
                </a:cubicBezTo>
                <a:cubicBezTo>
                  <a:pt x="1309" y="65"/>
                  <a:pt x="1305" y="66"/>
                  <a:pt x="1303" y="67"/>
                </a:cubicBezTo>
                <a:cubicBezTo>
                  <a:pt x="1306" y="68"/>
                  <a:pt x="1310" y="69"/>
                  <a:pt x="1313" y="70"/>
                </a:cubicBezTo>
                <a:cubicBezTo>
                  <a:pt x="1306" y="70"/>
                  <a:pt x="1301" y="71"/>
                  <a:pt x="1297" y="73"/>
                </a:cubicBezTo>
                <a:cubicBezTo>
                  <a:pt x="1309" y="73"/>
                  <a:pt x="1309" y="73"/>
                  <a:pt x="1313" y="70"/>
                </a:cubicBezTo>
                <a:close/>
                <a:moveTo>
                  <a:pt x="1160" y="40"/>
                </a:moveTo>
                <a:cubicBezTo>
                  <a:pt x="1164" y="40"/>
                  <a:pt x="1171" y="39"/>
                  <a:pt x="1172" y="36"/>
                </a:cubicBezTo>
                <a:cubicBezTo>
                  <a:pt x="1162" y="35"/>
                  <a:pt x="1153" y="34"/>
                  <a:pt x="1143" y="33"/>
                </a:cubicBezTo>
                <a:cubicBezTo>
                  <a:pt x="1141" y="35"/>
                  <a:pt x="1140" y="37"/>
                  <a:pt x="1139" y="38"/>
                </a:cubicBezTo>
                <a:cubicBezTo>
                  <a:pt x="1146" y="39"/>
                  <a:pt x="1152" y="39"/>
                  <a:pt x="1160" y="40"/>
                </a:cubicBezTo>
                <a:close/>
                <a:moveTo>
                  <a:pt x="1004" y="71"/>
                </a:moveTo>
                <a:cubicBezTo>
                  <a:pt x="1010" y="70"/>
                  <a:pt x="1017" y="68"/>
                  <a:pt x="1026" y="65"/>
                </a:cubicBezTo>
                <a:cubicBezTo>
                  <a:pt x="1010" y="66"/>
                  <a:pt x="996" y="64"/>
                  <a:pt x="986" y="68"/>
                </a:cubicBezTo>
                <a:cubicBezTo>
                  <a:pt x="992" y="69"/>
                  <a:pt x="997" y="70"/>
                  <a:pt x="1004" y="71"/>
                </a:cubicBezTo>
                <a:close/>
                <a:moveTo>
                  <a:pt x="1106" y="49"/>
                </a:moveTo>
                <a:cubicBezTo>
                  <a:pt x="1107" y="50"/>
                  <a:pt x="1108" y="50"/>
                  <a:pt x="1110" y="51"/>
                </a:cubicBezTo>
                <a:cubicBezTo>
                  <a:pt x="1118" y="49"/>
                  <a:pt x="1126" y="46"/>
                  <a:pt x="1135" y="44"/>
                </a:cubicBezTo>
                <a:cubicBezTo>
                  <a:pt x="1129" y="44"/>
                  <a:pt x="1123" y="43"/>
                  <a:pt x="1117" y="43"/>
                </a:cubicBezTo>
                <a:cubicBezTo>
                  <a:pt x="1113" y="45"/>
                  <a:pt x="1109" y="47"/>
                  <a:pt x="1106" y="49"/>
                </a:cubicBezTo>
                <a:close/>
                <a:moveTo>
                  <a:pt x="1962" y="47"/>
                </a:moveTo>
                <a:cubicBezTo>
                  <a:pt x="1985" y="48"/>
                  <a:pt x="1987" y="48"/>
                  <a:pt x="1995" y="44"/>
                </a:cubicBezTo>
                <a:cubicBezTo>
                  <a:pt x="1989" y="44"/>
                  <a:pt x="1983" y="45"/>
                  <a:pt x="1978" y="45"/>
                </a:cubicBezTo>
                <a:cubicBezTo>
                  <a:pt x="1972" y="45"/>
                  <a:pt x="1965" y="44"/>
                  <a:pt x="1962" y="47"/>
                </a:cubicBezTo>
                <a:close/>
                <a:moveTo>
                  <a:pt x="550" y="33"/>
                </a:moveTo>
                <a:cubicBezTo>
                  <a:pt x="551" y="33"/>
                  <a:pt x="551" y="32"/>
                  <a:pt x="552" y="32"/>
                </a:cubicBezTo>
                <a:cubicBezTo>
                  <a:pt x="550" y="31"/>
                  <a:pt x="547" y="31"/>
                  <a:pt x="546" y="30"/>
                </a:cubicBezTo>
                <a:cubicBezTo>
                  <a:pt x="544" y="29"/>
                  <a:pt x="546" y="28"/>
                  <a:pt x="544" y="27"/>
                </a:cubicBezTo>
                <a:cubicBezTo>
                  <a:pt x="543" y="26"/>
                  <a:pt x="539" y="26"/>
                  <a:pt x="536" y="26"/>
                </a:cubicBezTo>
                <a:cubicBezTo>
                  <a:pt x="534" y="26"/>
                  <a:pt x="531" y="27"/>
                  <a:pt x="531" y="27"/>
                </a:cubicBezTo>
                <a:cubicBezTo>
                  <a:pt x="533" y="29"/>
                  <a:pt x="535" y="31"/>
                  <a:pt x="539" y="32"/>
                </a:cubicBezTo>
                <a:cubicBezTo>
                  <a:pt x="541" y="33"/>
                  <a:pt x="546" y="33"/>
                  <a:pt x="550" y="33"/>
                </a:cubicBezTo>
                <a:close/>
                <a:moveTo>
                  <a:pt x="340" y="22"/>
                </a:moveTo>
                <a:cubicBezTo>
                  <a:pt x="341" y="22"/>
                  <a:pt x="341" y="23"/>
                  <a:pt x="341" y="23"/>
                </a:cubicBezTo>
                <a:cubicBezTo>
                  <a:pt x="354" y="25"/>
                  <a:pt x="361" y="25"/>
                  <a:pt x="370" y="20"/>
                </a:cubicBezTo>
                <a:cubicBezTo>
                  <a:pt x="359" y="21"/>
                  <a:pt x="350" y="21"/>
                  <a:pt x="340" y="22"/>
                </a:cubicBezTo>
                <a:close/>
                <a:moveTo>
                  <a:pt x="1390" y="50"/>
                </a:moveTo>
                <a:cubicBezTo>
                  <a:pt x="1391" y="53"/>
                  <a:pt x="1396" y="53"/>
                  <a:pt x="1403" y="53"/>
                </a:cubicBezTo>
                <a:cubicBezTo>
                  <a:pt x="1409" y="53"/>
                  <a:pt x="1411" y="49"/>
                  <a:pt x="1409" y="47"/>
                </a:cubicBezTo>
                <a:cubicBezTo>
                  <a:pt x="1403" y="48"/>
                  <a:pt x="1397" y="49"/>
                  <a:pt x="1390" y="50"/>
                </a:cubicBezTo>
                <a:close/>
                <a:moveTo>
                  <a:pt x="136" y="68"/>
                </a:moveTo>
                <a:cubicBezTo>
                  <a:pt x="130" y="68"/>
                  <a:pt x="126" y="68"/>
                  <a:pt x="118" y="69"/>
                </a:cubicBezTo>
                <a:cubicBezTo>
                  <a:pt x="122" y="71"/>
                  <a:pt x="126" y="73"/>
                  <a:pt x="129" y="75"/>
                </a:cubicBezTo>
                <a:cubicBezTo>
                  <a:pt x="130" y="75"/>
                  <a:pt x="132" y="75"/>
                  <a:pt x="133" y="75"/>
                </a:cubicBezTo>
                <a:cubicBezTo>
                  <a:pt x="134" y="73"/>
                  <a:pt x="135" y="71"/>
                  <a:pt x="136" y="68"/>
                </a:cubicBezTo>
                <a:close/>
                <a:moveTo>
                  <a:pt x="372" y="52"/>
                </a:moveTo>
                <a:cubicBezTo>
                  <a:pt x="385" y="51"/>
                  <a:pt x="378" y="48"/>
                  <a:pt x="378" y="46"/>
                </a:cubicBezTo>
                <a:cubicBezTo>
                  <a:pt x="377" y="44"/>
                  <a:pt x="376" y="43"/>
                  <a:pt x="367" y="44"/>
                </a:cubicBezTo>
                <a:cubicBezTo>
                  <a:pt x="369" y="47"/>
                  <a:pt x="370" y="49"/>
                  <a:pt x="372" y="52"/>
                </a:cubicBezTo>
                <a:close/>
                <a:moveTo>
                  <a:pt x="2060" y="27"/>
                </a:moveTo>
                <a:cubicBezTo>
                  <a:pt x="2059" y="28"/>
                  <a:pt x="2057" y="30"/>
                  <a:pt x="2059" y="30"/>
                </a:cubicBezTo>
                <a:cubicBezTo>
                  <a:pt x="2061" y="31"/>
                  <a:pt x="2067" y="31"/>
                  <a:pt x="2071" y="31"/>
                </a:cubicBezTo>
                <a:cubicBezTo>
                  <a:pt x="2075" y="31"/>
                  <a:pt x="2080" y="30"/>
                  <a:pt x="2077" y="28"/>
                </a:cubicBezTo>
                <a:cubicBezTo>
                  <a:pt x="2072" y="28"/>
                  <a:pt x="2067" y="27"/>
                  <a:pt x="2060" y="27"/>
                </a:cubicBezTo>
                <a:close/>
                <a:moveTo>
                  <a:pt x="1219" y="52"/>
                </a:moveTo>
                <a:cubicBezTo>
                  <a:pt x="1199" y="53"/>
                  <a:pt x="1193" y="55"/>
                  <a:pt x="1191" y="59"/>
                </a:cubicBezTo>
                <a:cubicBezTo>
                  <a:pt x="1196" y="58"/>
                  <a:pt x="1200" y="56"/>
                  <a:pt x="1204" y="55"/>
                </a:cubicBezTo>
                <a:cubicBezTo>
                  <a:pt x="1209" y="54"/>
                  <a:pt x="1214" y="53"/>
                  <a:pt x="1219" y="52"/>
                </a:cubicBezTo>
                <a:close/>
                <a:moveTo>
                  <a:pt x="760" y="35"/>
                </a:moveTo>
                <a:cubicBezTo>
                  <a:pt x="769" y="35"/>
                  <a:pt x="775" y="35"/>
                  <a:pt x="782" y="35"/>
                </a:cubicBezTo>
                <a:cubicBezTo>
                  <a:pt x="782" y="35"/>
                  <a:pt x="782" y="34"/>
                  <a:pt x="783" y="34"/>
                </a:cubicBezTo>
                <a:cubicBezTo>
                  <a:pt x="776" y="33"/>
                  <a:pt x="771" y="32"/>
                  <a:pt x="763" y="31"/>
                </a:cubicBezTo>
                <a:cubicBezTo>
                  <a:pt x="762" y="33"/>
                  <a:pt x="761" y="34"/>
                  <a:pt x="760" y="35"/>
                </a:cubicBezTo>
                <a:close/>
                <a:moveTo>
                  <a:pt x="137" y="30"/>
                </a:moveTo>
                <a:cubicBezTo>
                  <a:pt x="132" y="30"/>
                  <a:pt x="128" y="30"/>
                  <a:pt x="123" y="29"/>
                </a:cubicBezTo>
                <a:cubicBezTo>
                  <a:pt x="121" y="31"/>
                  <a:pt x="119" y="33"/>
                  <a:pt x="126" y="36"/>
                </a:cubicBezTo>
                <a:cubicBezTo>
                  <a:pt x="130" y="34"/>
                  <a:pt x="133" y="32"/>
                  <a:pt x="137" y="30"/>
                </a:cubicBezTo>
                <a:close/>
                <a:moveTo>
                  <a:pt x="1148" y="61"/>
                </a:moveTo>
                <a:cubicBezTo>
                  <a:pt x="1154" y="62"/>
                  <a:pt x="1160" y="63"/>
                  <a:pt x="1166" y="62"/>
                </a:cubicBezTo>
                <a:cubicBezTo>
                  <a:pt x="1167" y="61"/>
                  <a:pt x="1167" y="59"/>
                  <a:pt x="1166" y="59"/>
                </a:cubicBezTo>
                <a:cubicBezTo>
                  <a:pt x="1160" y="58"/>
                  <a:pt x="1153" y="58"/>
                  <a:pt x="1148" y="61"/>
                </a:cubicBezTo>
                <a:close/>
                <a:moveTo>
                  <a:pt x="402" y="54"/>
                </a:moveTo>
                <a:cubicBezTo>
                  <a:pt x="410" y="52"/>
                  <a:pt x="409" y="51"/>
                  <a:pt x="406" y="49"/>
                </a:cubicBezTo>
                <a:cubicBezTo>
                  <a:pt x="399" y="49"/>
                  <a:pt x="394" y="50"/>
                  <a:pt x="386" y="51"/>
                </a:cubicBezTo>
                <a:cubicBezTo>
                  <a:pt x="393" y="52"/>
                  <a:pt x="397" y="53"/>
                  <a:pt x="402" y="54"/>
                </a:cubicBezTo>
                <a:close/>
                <a:moveTo>
                  <a:pt x="493" y="39"/>
                </a:moveTo>
                <a:cubicBezTo>
                  <a:pt x="510" y="38"/>
                  <a:pt x="510" y="38"/>
                  <a:pt x="510" y="33"/>
                </a:cubicBezTo>
                <a:cubicBezTo>
                  <a:pt x="504" y="35"/>
                  <a:pt x="500" y="36"/>
                  <a:pt x="493" y="39"/>
                </a:cubicBezTo>
                <a:close/>
                <a:moveTo>
                  <a:pt x="139" y="26"/>
                </a:moveTo>
                <a:cubicBezTo>
                  <a:pt x="147" y="28"/>
                  <a:pt x="154" y="27"/>
                  <a:pt x="159" y="25"/>
                </a:cubicBezTo>
                <a:cubicBezTo>
                  <a:pt x="149" y="23"/>
                  <a:pt x="149" y="23"/>
                  <a:pt x="139" y="26"/>
                </a:cubicBezTo>
                <a:close/>
                <a:moveTo>
                  <a:pt x="393" y="29"/>
                </a:moveTo>
                <a:cubicBezTo>
                  <a:pt x="382" y="26"/>
                  <a:pt x="382" y="26"/>
                  <a:pt x="371" y="27"/>
                </a:cubicBezTo>
                <a:cubicBezTo>
                  <a:pt x="375" y="31"/>
                  <a:pt x="383" y="29"/>
                  <a:pt x="393" y="29"/>
                </a:cubicBezTo>
                <a:close/>
                <a:moveTo>
                  <a:pt x="512" y="68"/>
                </a:moveTo>
                <a:cubicBezTo>
                  <a:pt x="525" y="68"/>
                  <a:pt x="531" y="66"/>
                  <a:pt x="530" y="63"/>
                </a:cubicBezTo>
                <a:cubicBezTo>
                  <a:pt x="522" y="64"/>
                  <a:pt x="522" y="64"/>
                  <a:pt x="512" y="68"/>
                </a:cubicBezTo>
                <a:close/>
                <a:moveTo>
                  <a:pt x="2343" y="52"/>
                </a:moveTo>
                <a:cubicBezTo>
                  <a:pt x="2362" y="52"/>
                  <a:pt x="2351" y="48"/>
                  <a:pt x="2362" y="46"/>
                </a:cubicBezTo>
                <a:cubicBezTo>
                  <a:pt x="2345" y="46"/>
                  <a:pt x="2345" y="49"/>
                  <a:pt x="2343" y="52"/>
                </a:cubicBezTo>
                <a:close/>
                <a:moveTo>
                  <a:pt x="585" y="72"/>
                </a:moveTo>
                <a:cubicBezTo>
                  <a:pt x="579" y="69"/>
                  <a:pt x="573" y="69"/>
                  <a:pt x="569" y="70"/>
                </a:cubicBezTo>
                <a:cubicBezTo>
                  <a:pt x="566" y="71"/>
                  <a:pt x="565" y="72"/>
                  <a:pt x="564" y="73"/>
                </a:cubicBezTo>
                <a:cubicBezTo>
                  <a:pt x="565" y="73"/>
                  <a:pt x="566" y="74"/>
                  <a:pt x="567" y="74"/>
                </a:cubicBezTo>
                <a:cubicBezTo>
                  <a:pt x="572" y="73"/>
                  <a:pt x="578" y="73"/>
                  <a:pt x="585" y="72"/>
                </a:cubicBezTo>
                <a:close/>
                <a:moveTo>
                  <a:pt x="348" y="55"/>
                </a:moveTo>
                <a:cubicBezTo>
                  <a:pt x="348" y="55"/>
                  <a:pt x="349" y="55"/>
                  <a:pt x="349" y="56"/>
                </a:cubicBezTo>
                <a:cubicBezTo>
                  <a:pt x="354" y="56"/>
                  <a:pt x="358" y="58"/>
                  <a:pt x="363" y="56"/>
                </a:cubicBezTo>
                <a:cubicBezTo>
                  <a:pt x="364" y="55"/>
                  <a:pt x="361" y="54"/>
                  <a:pt x="360" y="53"/>
                </a:cubicBezTo>
                <a:cubicBezTo>
                  <a:pt x="356" y="54"/>
                  <a:pt x="352" y="54"/>
                  <a:pt x="348" y="55"/>
                </a:cubicBezTo>
                <a:close/>
                <a:moveTo>
                  <a:pt x="1553" y="57"/>
                </a:moveTo>
                <a:cubicBezTo>
                  <a:pt x="1541" y="59"/>
                  <a:pt x="1541" y="59"/>
                  <a:pt x="1545" y="62"/>
                </a:cubicBezTo>
                <a:cubicBezTo>
                  <a:pt x="1547" y="61"/>
                  <a:pt x="1560" y="61"/>
                  <a:pt x="1553" y="57"/>
                </a:cubicBezTo>
                <a:close/>
                <a:moveTo>
                  <a:pt x="1486" y="39"/>
                </a:moveTo>
                <a:cubicBezTo>
                  <a:pt x="1497" y="39"/>
                  <a:pt x="1497" y="39"/>
                  <a:pt x="1506" y="38"/>
                </a:cubicBezTo>
                <a:cubicBezTo>
                  <a:pt x="1496" y="37"/>
                  <a:pt x="1496" y="37"/>
                  <a:pt x="1486" y="39"/>
                </a:cubicBezTo>
                <a:close/>
                <a:moveTo>
                  <a:pt x="2225" y="53"/>
                </a:moveTo>
                <a:cubicBezTo>
                  <a:pt x="2227" y="55"/>
                  <a:pt x="2227" y="56"/>
                  <a:pt x="2228" y="56"/>
                </a:cubicBezTo>
                <a:cubicBezTo>
                  <a:pt x="2231" y="56"/>
                  <a:pt x="2234" y="57"/>
                  <a:pt x="2237" y="57"/>
                </a:cubicBezTo>
                <a:cubicBezTo>
                  <a:pt x="2238" y="57"/>
                  <a:pt x="2241" y="56"/>
                  <a:pt x="2241" y="56"/>
                </a:cubicBezTo>
                <a:cubicBezTo>
                  <a:pt x="2239" y="55"/>
                  <a:pt x="2237" y="54"/>
                  <a:pt x="2234" y="54"/>
                </a:cubicBezTo>
                <a:cubicBezTo>
                  <a:pt x="2232" y="53"/>
                  <a:pt x="2230" y="54"/>
                  <a:pt x="2225" y="53"/>
                </a:cubicBezTo>
                <a:close/>
                <a:moveTo>
                  <a:pt x="2274" y="36"/>
                </a:moveTo>
                <a:cubicBezTo>
                  <a:pt x="2273" y="36"/>
                  <a:pt x="2272" y="35"/>
                  <a:pt x="2270" y="35"/>
                </a:cubicBezTo>
                <a:cubicBezTo>
                  <a:pt x="2267" y="36"/>
                  <a:pt x="2263" y="36"/>
                  <a:pt x="2259" y="37"/>
                </a:cubicBezTo>
                <a:cubicBezTo>
                  <a:pt x="2259" y="37"/>
                  <a:pt x="2259" y="38"/>
                  <a:pt x="2259" y="38"/>
                </a:cubicBezTo>
                <a:cubicBezTo>
                  <a:pt x="2263" y="38"/>
                  <a:pt x="2267" y="39"/>
                  <a:pt x="2270" y="38"/>
                </a:cubicBezTo>
                <a:cubicBezTo>
                  <a:pt x="2272" y="38"/>
                  <a:pt x="2272" y="37"/>
                  <a:pt x="2274" y="36"/>
                </a:cubicBezTo>
                <a:close/>
                <a:moveTo>
                  <a:pt x="2179" y="50"/>
                </a:moveTo>
                <a:cubicBezTo>
                  <a:pt x="2176" y="49"/>
                  <a:pt x="2173" y="48"/>
                  <a:pt x="2168" y="49"/>
                </a:cubicBezTo>
                <a:cubicBezTo>
                  <a:pt x="2166" y="49"/>
                  <a:pt x="2164" y="50"/>
                  <a:pt x="2165" y="50"/>
                </a:cubicBezTo>
                <a:cubicBezTo>
                  <a:pt x="2168" y="52"/>
                  <a:pt x="2173" y="51"/>
                  <a:pt x="2179" y="50"/>
                </a:cubicBezTo>
                <a:close/>
                <a:moveTo>
                  <a:pt x="2138" y="44"/>
                </a:moveTo>
                <a:cubicBezTo>
                  <a:pt x="2140" y="43"/>
                  <a:pt x="2143" y="42"/>
                  <a:pt x="2143" y="41"/>
                </a:cubicBezTo>
                <a:cubicBezTo>
                  <a:pt x="2144" y="41"/>
                  <a:pt x="2140" y="40"/>
                  <a:pt x="2139" y="40"/>
                </a:cubicBezTo>
                <a:cubicBezTo>
                  <a:pt x="2136" y="40"/>
                  <a:pt x="2133" y="41"/>
                  <a:pt x="2131" y="42"/>
                </a:cubicBezTo>
                <a:cubicBezTo>
                  <a:pt x="2131" y="42"/>
                  <a:pt x="2135" y="43"/>
                  <a:pt x="2138" y="44"/>
                </a:cubicBezTo>
                <a:close/>
                <a:moveTo>
                  <a:pt x="112" y="65"/>
                </a:moveTo>
                <a:cubicBezTo>
                  <a:pt x="112" y="63"/>
                  <a:pt x="108" y="62"/>
                  <a:pt x="100" y="62"/>
                </a:cubicBezTo>
                <a:cubicBezTo>
                  <a:pt x="99" y="65"/>
                  <a:pt x="102" y="66"/>
                  <a:pt x="112" y="65"/>
                </a:cubicBezTo>
                <a:close/>
                <a:moveTo>
                  <a:pt x="629" y="63"/>
                </a:moveTo>
                <a:cubicBezTo>
                  <a:pt x="620" y="63"/>
                  <a:pt x="615" y="63"/>
                  <a:pt x="607" y="63"/>
                </a:cubicBezTo>
                <a:cubicBezTo>
                  <a:pt x="616" y="66"/>
                  <a:pt x="616" y="66"/>
                  <a:pt x="629" y="63"/>
                </a:cubicBezTo>
                <a:close/>
                <a:moveTo>
                  <a:pt x="1310" y="33"/>
                </a:moveTo>
                <a:cubicBezTo>
                  <a:pt x="1310" y="33"/>
                  <a:pt x="1309" y="32"/>
                  <a:pt x="1309" y="32"/>
                </a:cubicBezTo>
                <a:cubicBezTo>
                  <a:pt x="1304" y="32"/>
                  <a:pt x="1297" y="31"/>
                  <a:pt x="1291" y="34"/>
                </a:cubicBezTo>
                <a:cubicBezTo>
                  <a:pt x="1299" y="34"/>
                  <a:pt x="1305" y="34"/>
                  <a:pt x="1310" y="33"/>
                </a:cubicBezTo>
                <a:close/>
                <a:moveTo>
                  <a:pt x="482" y="35"/>
                </a:moveTo>
                <a:cubicBezTo>
                  <a:pt x="481" y="35"/>
                  <a:pt x="479" y="35"/>
                  <a:pt x="478" y="35"/>
                </a:cubicBezTo>
                <a:cubicBezTo>
                  <a:pt x="477" y="36"/>
                  <a:pt x="477" y="37"/>
                  <a:pt x="477" y="38"/>
                </a:cubicBezTo>
                <a:cubicBezTo>
                  <a:pt x="479" y="38"/>
                  <a:pt x="481" y="38"/>
                  <a:pt x="483" y="38"/>
                </a:cubicBezTo>
                <a:cubicBezTo>
                  <a:pt x="483" y="37"/>
                  <a:pt x="482" y="36"/>
                  <a:pt x="482" y="35"/>
                </a:cubicBezTo>
                <a:close/>
                <a:moveTo>
                  <a:pt x="405" y="31"/>
                </a:moveTo>
                <a:cubicBezTo>
                  <a:pt x="396" y="30"/>
                  <a:pt x="392" y="30"/>
                  <a:pt x="390" y="33"/>
                </a:cubicBezTo>
                <a:cubicBezTo>
                  <a:pt x="390" y="33"/>
                  <a:pt x="391" y="33"/>
                  <a:pt x="393" y="34"/>
                </a:cubicBezTo>
                <a:cubicBezTo>
                  <a:pt x="396" y="33"/>
                  <a:pt x="400" y="32"/>
                  <a:pt x="405" y="31"/>
                </a:cubicBezTo>
                <a:close/>
                <a:moveTo>
                  <a:pt x="567" y="26"/>
                </a:moveTo>
                <a:cubicBezTo>
                  <a:pt x="560" y="27"/>
                  <a:pt x="557" y="28"/>
                  <a:pt x="550" y="30"/>
                </a:cubicBezTo>
                <a:cubicBezTo>
                  <a:pt x="561" y="30"/>
                  <a:pt x="567" y="30"/>
                  <a:pt x="567" y="26"/>
                </a:cubicBezTo>
                <a:close/>
                <a:moveTo>
                  <a:pt x="1275" y="37"/>
                </a:moveTo>
                <a:cubicBezTo>
                  <a:pt x="1265" y="39"/>
                  <a:pt x="1265" y="40"/>
                  <a:pt x="1270" y="42"/>
                </a:cubicBezTo>
                <a:cubicBezTo>
                  <a:pt x="1272" y="41"/>
                  <a:pt x="1273" y="39"/>
                  <a:pt x="1275" y="37"/>
                </a:cubicBezTo>
                <a:close/>
                <a:moveTo>
                  <a:pt x="903" y="48"/>
                </a:moveTo>
                <a:cubicBezTo>
                  <a:pt x="902" y="48"/>
                  <a:pt x="902" y="47"/>
                  <a:pt x="901" y="47"/>
                </a:cubicBezTo>
                <a:cubicBezTo>
                  <a:pt x="898" y="47"/>
                  <a:pt x="895" y="48"/>
                  <a:pt x="892" y="48"/>
                </a:cubicBezTo>
                <a:cubicBezTo>
                  <a:pt x="892" y="48"/>
                  <a:pt x="893" y="49"/>
                  <a:pt x="894" y="49"/>
                </a:cubicBezTo>
                <a:cubicBezTo>
                  <a:pt x="897" y="49"/>
                  <a:pt x="900" y="49"/>
                  <a:pt x="903" y="48"/>
                </a:cubicBezTo>
                <a:close/>
                <a:moveTo>
                  <a:pt x="393" y="58"/>
                </a:moveTo>
                <a:cubicBezTo>
                  <a:pt x="404" y="58"/>
                  <a:pt x="408" y="57"/>
                  <a:pt x="406" y="54"/>
                </a:cubicBezTo>
                <a:cubicBezTo>
                  <a:pt x="402" y="55"/>
                  <a:pt x="399" y="56"/>
                  <a:pt x="393" y="58"/>
                </a:cubicBezTo>
                <a:close/>
                <a:moveTo>
                  <a:pt x="147" y="18"/>
                </a:moveTo>
                <a:cubicBezTo>
                  <a:pt x="144" y="18"/>
                  <a:pt x="140" y="17"/>
                  <a:pt x="140" y="17"/>
                </a:cubicBezTo>
                <a:cubicBezTo>
                  <a:pt x="138" y="18"/>
                  <a:pt x="137" y="19"/>
                  <a:pt x="136" y="19"/>
                </a:cubicBezTo>
                <a:cubicBezTo>
                  <a:pt x="136" y="20"/>
                  <a:pt x="139" y="20"/>
                  <a:pt x="140" y="20"/>
                </a:cubicBezTo>
                <a:cubicBezTo>
                  <a:pt x="142" y="20"/>
                  <a:pt x="144" y="19"/>
                  <a:pt x="147" y="18"/>
                </a:cubicBezTo>
                <a:close/>
                <a:moveTo>
                  <a:pt x="2139" y="54"/>
                </a:moveTo>
                <a:cubicBezTo>
                  <a:pt x="2141" y="52"/>
                  <a:pt x="2143" y="52"/>
                  <a:pt x="2143" y="51"/>
                </a:cubicBezTo>
                <a:cubicBezTo>
                  <a:pt x="2143" y="51"/>
                  <a:pt x="2140" y="50"/>
                  <a:pt x="2138" y="50"/>
                </a:cubicBezTo>
                <a:cubicBezTo>
                  <a:pt x="2137" y="50"/>
                  <a:pt x="2135" y="51"/>
                  <a:pt x="2135" y="52"/>
                </a:cubicBezTo>
                <a:cubicBezTo>
                  <a:pt x="2135" y="52"/>
                  <a:pt x="2137" y="53"/>
                  <a:pt x="2139" y="54"/>
                </a:cubicBezTo>
                <a:close/>
                <a:moveTo>
                  <a:pt x="307" y="37"/>
                </a:moveTo>
                <a:cubicBezTo>
                  <a:pt x="305" y="37"/>
                  <a:pt x="303" y="36"/>
                  <a:pt x="301" y="36"/>
                </a:cubicBezTo>
                <a:cubicBezTo>
                  <a:pt x="299" y="36"/>
                  <a:pt x="298" y="37"/>
                  <a:pt x="297" y="37"/>
                </a:cubicBezTo>
                <a:cubicBezTo>
                  <a:pt x="298" y="38"/>
                  <a:pt x="300" y="39"/>
                  <a:pt x="301" y="39"/>
                </a:cubicBezTo>
                <a:cubicBezTo>
                  <a:pt x="303" y="38"/>
                  <a:pt x="305" y="38"/>
                  <a:pt x="307" y="37"/>
                </a:cubicBezTo>
                <a:close/>
                <a:moveTo>
                  <a:pt x="985" y="39"/>
                </a:moveTo>
                <a:cubicBezTo>
                  <a:pt x="983" y="39"/>
                  <a:pt x="982" y="39"/>
                  <a:pt x="980" y="39"/>
                </a:cubicBezTo>
                <a:cubicBezTo>
                  <a:pt x="980" y="40"/>
                  <a:pt x="979" y="41"/>
                  <a:pt x="978" y="41"/>
                </a:cubicBezTo>
                <a:cubicBezTo>
                  <a:pt x="978" y="41"/>
                  <a:pt x="981" y="42"/>
                  <a:pt x="982" y="42"/>
                </a:cubicBezTo>
                <a:cubicBezTo>
                  <a:pt x="983" y="41"/>
                  <a:pt x="984" y="40"/>
                  <a:pt x="985" y="39"/>
                </a:cubicBezTo>
                <a:close/>
                <a:moveTo>
                  <a:pt x="42" y="24"/>
                </a:moveTo>
                <a:cubicBezTo>
                  <a:pt x="41" y="25"/>
                  <a:pt x="41" y="25"/>
                  <a:pt x="40" y="26"/>
                </a:cubicBezTo>
                <a:cubicBezTo>
                  <a:pt x="43" y="26"/>
                  <a:pt x="46" y="26"/>
                  <a:pt x="50" y="26"/>
                </a:cubicBezTo>
                <a:cubicBezTo>
                  <a:pt x="50" y="26"/>
                  <a:pt x="51" y="26"/>
                  <a:pt x="51" y="25"/>
                </a:cubicBezTo>
                <a:cubicBezTo>
                  <a:pt x="48" y="25"/>
                  <a:pt x="45" y="24"/>
                  <a:pt x="42" y="24"/>
                </a:cubicBezTo>
                <a:close/>
                <a:moveTo>
                  <a:pt x="2323" y="53"/>
                </a:moveTo>
                <a:cubicBezTo>
                  <a:pt x="2325" y="52"/>
                  <a:pt x="2326" y="52"/>
                  <a:pt x="2327" y="51"/>
                </a:cubicBezTo>
                <a:cubicBezTo>
                  <a:pt x="2324" y="51"/>
                  <a:pt x="2322" y="50"/>
                  <a:pt x="2320" y="50"/>
                </a:cubicBezTo>
                <a:cubicBezTo>
                  <a:pt x="2319" y="50"/>
                  <a:pt x="2317" y="51"/>
                  <a:pt x="2317" y="51"/>
                </a:cubicBezTo>
                <a:cubicBezTo>
                  <a:pt x="2318" y="52"/>
                  <a:pt x="2320" y="52"/>
                  <a:pt x="2323" y="53"/>
                </a:cubicBezTo>
                <a:close/>
                <a:moveTo>
                  <a:pt x="1263" y="67"/>
                </a:moveTo>
                <a:cubicBezTo>
                  <a:pt x="1268" y="69"/>
                  <a:pt x="1271" y="70"/>
                  <a:pt x="1275" y="67"/>
                </a:cubicBezTo>
                <a:cubicBezTo>
                  <a:pt x="1270" y="67"/>
                  <a:pt x="1267" y="67"/>
                  <a:pt x="1263" y="67"/>
                </a:cubicBezTo>
                <a:close/>
                <a:moveTo>
                  <a:pt x="403" y="37"/>
                </a:moveTo>
                <a:cubicBezTo>
                  <a:pt x="401" y="37"/>
                  <a:pt x="400" y="37"/>
                  <a:pt x="398" y="37"/>
                </a:cubicBezTo>
                <a:cubicBezTo>
                  <a:pt x="398" y="37"/>
                  <a:pt x="398" y="38"/>
                  <a:pt x="397" y="39"/>
                </a:cubicBezTo>
                <a:cubicBezTo>
                  <a:pt x="399" y="39"/>
                  <a:pt x="400" y="39"/>
                  <a:pt x="400" y="39"/>
                </a:cubicBezTo>
                <a:cubicBezTo>
                  <a:pt x="401" y="38"/>
                  <a:pt x="402" y="38"/>
                  <a:pt x="403" y="37"/>
                </a:cubicBezTo>
                <a:close/>
                <a:moveTo>
                  <a:pt x="462" y="44"/>
                </a:moveTo>
                <a:cubicBezTo>
                  <a:pt x="464" y="42"/>
                  <a:pt x="465" y="42"/>
                  <a:pt x="465" y="41"/>
                </a:cubicBezTo>
                <a:cubicBezTo>
                  <a:pt x="464" y="41"/>
                  <a:pt x="462" y="41"/>
                  <a:pt x="461" y="40"/>
                </a:cubicBezTo>
                <a:cubicBezTo>
                  <a:pt x="460" y="40"/>
                  <a:pt x="457" y="41"/>
                  <a:pt x="457" y="41"/>
                </a:cubicBezTo>
                <a:cubicBezTo>
                  <a:pt x="458" y="42"/>
                  <a:pt x="459" y="42"/>
                  <a:pt x="462" y="44"/>
                </a:cubicBezTo>
                <a:close/>
                <a:moveTo>
                  <a:pt x="2298" y="26"/>
                </a:moveTo>
                <a:cubicBezTo>
                  <a:pt x="2297" y="26"/>
                  <a:pt x="2297" y="26"/>
                  <a:pt x="2296" y="26"/>
                </a:cubicBezTo>
                <a:cubicBezTo>
                  <a:pt x="2294" y="26"/>
                  <a:pt x="2292" y="26"/>
                  <a:pt x="2291" y="27"/>
                </a:cubicBezTo>
                <a:cubicBezTo>
                  <a:pt x="2289" y="27"/>
                  <a:pt x="2289" y="28"/>
                  <a:pt x="2288" y="29"/>
                </a:cubicBezTo>
                <a:cubicBezTo>
                  <a:pt x="2289" y="29"/>
                  <a:pt x="2290" y="29"/>
                  <a:pt x="2291" y="29"/>
                </a:cubicBezTo>
                <a:cubicBezTo>
                  <a:pt x="2293" y="28"/>
                  <a:pt x="2296" y="27"/>
                  <a:pt x="2298" y="26"/>
                </a:cubicBezTo>
                <a:close/>
                <a:moveTo>
                  <a:pt x="170" y="74"/>
                </a:moveTo>
                <a:cubicBezTo>
                  <a:pt x="171" y="73"/>
                  <a:pt x="173" y="72"/>
                  <a:pt x="172" y="72"/>
                </a:cubicBezTo>
                <a:cubicBezTo>
                  <a:pt x="172" y="71"/>
                  <a:pt x="169" y="71"/>
                  <a:pt x="167" y="71"/>
                </a:cubicBezTo>
                <a:cubicBezTo>
                  <a:pt x="167" y="71"/>
                  <a:pt x="165" y="72"/>
                  <a:pt x="165" y="73"/>
                </a:cubicBezTo>
                <a:cubicBezTo>
                  <a:pt x="165" y="73"/>
                  <a:pt x="168" y="73"/>
                  <a:pt x="170" y="74"/>
                </a:cubicBezTo>
                <a:close/>
                <a:moveTo>
                  <a:pt x="95" y="42"/>
                </a:moveTo>
                <a:cubicBezTo>
                  <a:pt x="94" y="43"/>
                  <a:pt x="94" y="43"/>
                  <a:pt x="93" y="44"/>
                </a:cubicBezTo>
                <a:cubicBezTo>
                  <a:pt x="97" y="44"/>
                  <a:pt x="100" y="44"/>
                  <a:pt x="103" y="44"/>
                </a:cubicBezTo>
                <a:cubicBezTo>
                  <a:pt x="103" y="44"/>
                  <a:pt x="104" y="43"/>
                  <a:pt x="104" y="43"/>
                </a:cubicBezTo>
                <a:cubicBezTo>
                  <a:pt x="101" y="43"/>
                  <a:pt x="98" y="42"/>
                  <a:pt x="95" y="42"/>
                </a:cubicBezTo>
                <a:close/>
                <a:moveTo>
                  <a:pt x="2130" y="30"/>
                </a:moveTo>
                <a:cubicBezTo>
                  <a:pt x="2131" y="30"/>
                  <a:pt x="2131" y="30"/>
                  <a:pt x="2132" y="29"/>
                </a:cubicBezTo>
                <a:cubicBezTo>
                  <a:pt x="2129" y="29"/>
                  <a:pt x="2126" y="28"/>
                  <a:pt x="2123" y="28"/>
                </a:cubicBezTo>
                <a:cubicBezTo>
                  <a:pt x="2123" y="28"/>
                  <a:pt x="2122" y="29"/>
                  <a:pt x="2122" y="29"/>
                </a:cubicBezTo>
                <a:cubicBezTo>
                  <a:pt x="2125" y="29"/>
                  <a:pt x="2127" y="30"/>
                  <a:pt x="2130" y="30"/>
                </a:cubicBezTo>
                <a:close/>
                <a:moveTo>
                  <a:pt x="87" y="44"/>
                </a:moveTo>
                <a:cubicBezTo>
                  <a:pt x="86" y="43"/>
                  <a:pt x="85" y="43"/>
                  <a:pt x="84" y="43"/>
                </a:cubicBezTo>
                <a:cubicBezTo>
                  <a:pt x="82" y="44"/>
                  <a:pt x="80" y="44"/>
                  <a:pt x="77" y="45"/>
                </a:cubicBezTo>
                <a:cubicBezTo>
                  <a:pt x="78" y="45"/>
                  <a:pt x="79" y="45"/>
                  <a:pt x="79" y="45"/>
                </a:cubicBezTo>
                <a:cubicBezTo>
                  <a:pt x="82" y="45"/>
                  <a:pt x="84" y="44"/>
                  <a:pt x="87" y="44"/>
                </a:cubicBezTo>
                <a:close/>
              </a:path>
            </a:pathLst>
          </a:custGeom>
          <a:solidFill>
            <a:srgbClr val="FD848D"/>
          </a:solidFill>
          <a:ln>
            <a:noFill/>
          </a:ln>
        </p:spPr>
        <p:txBody>
          <a:bodyPr vert="horz" wrap="square" lIns="91440" tIns="45720" rIns="91440" bIns="45720" numCol="1" anchor="t" anchorCtr="0" compatLnSpc="1"/>
          <a:lstStyle/>
          <a:p>
            <a:endParaRPr lang="zh-CN" altLang="en-US"/>
          </a:p>
        </p:txBody>
      </p:sp>
      <p:pic>
        <p:nvPicPr>
          <p:cNvPr id="2" name="图片 1" descr="微信图片_20220528165350"/>
          <p:cNvPicPr>
            <a:picLocks noChangeAspect="1"/>
          </p:cNvPicPr>
          <p:nvPr/>
        </p:nvPicPr>
        <p:blipFill>
          <a:blip r:embed="rId3"/>
          <a:stretch>
            <a:fillRect/>
          </a:stretch>
        </p:blipFill>
        <p:spPr>
          <a:xfrm>
            <a:off x="11014075" y="661035"/>
            <a:ext cx="454660" cy="50038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4000"/>
    </mc:Choice>
    <mc:Fallback>
      <p:transition spd="slow" advTm="4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1000"/>
                                        <p:tgtEl>
                                          <p:spTgt spid="18"/>
                                        </p:tgtEl>
                                      </p:cBhvr>
                                    </p:animEffect>
                                    <p:anim calcmode="lin" valueType="num">
                                      <p:cBhvr>
                                        <p:cTn id="14" dur="1000" fill="hold"/>
                                        <p:tgtEl>
                                          <p:spTgt spid="18"/>
                                        </p:tgtEl>
                                        <p:attrNameLst>
                                          <p:attrName>ppt_x</p:attrName>
                                        </p:attrNameLst>
                                      </p:cBhvr>
                                      <p:tavLst>
                                        <p:tav tm="0">
                                          <p:val>
                                            <p:strVal val="#ppt_x"/>
                                          </p:val>
                                        </p:tav>
                                        <p:tav tm="100000">
                                          <p:val>
                                            <p:strVal val="#ppt_x"/>
                                          </p:val>
                                        </p:tav>
                                      </p:tavLst>
                                    </p:anim>
                                    <p:anim calcmode="lin" valueType="num">
                                      <p:cBhvr>
                                        <p:cTn id="15" dur="1000" fill="hold"/>
                                        <p:tgtEl>
                                          <p:spTgt spid="1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fade">
                                      <p:cBhvr>
                                        <p:cTn id="19" dur="1000"/>
                                        <p:tgtEl>
                                          <p:spTgt spid="32"/>
                                        </p:tgtEl>
                                      </p:cBhvr>
                                    </p:animEffect>
                                    <p:anim calcmode="lin" valueType="num">
                                      <p:cBhvr>
                                        <p:cTn id="20" dur="1000" fill="hold"/>
                                        <p:tgtEl>
                                          <p:spTgt spid="32"/>
                                        </p:tgtEl>
                                        <p:attrNameLst>
                                          <p:attrName>ppt_x</p:attrName>
                                        </p:attrNameLst>
                                      </p:cBhvr>
                                      <p:tavLst>
                                        <p:tav tm="0">
                                          <p:val>
                                            <p:strVal val="#ppt_x"/>
                                          </p:val>
                                        </p:tav>
                                        <p:tav tm="100000">
                                          <p:val>
                                            <p:strVal val="#ppt_x"/>
                                          </p:val>
                                        </p:tav>
                                      </p:tavLst>
                                    </p:anim>
                                    <p:anim calcmode="lin" valueType="num">
                                      <p:cBhvr>
                                        <p:cTn id="21" dur="1000" fill="hold"/>
                                        <p:tgtEl>
                                          <p:spTgt spid="32"/>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32" grpId="0" bldLvl="0" animBg="1"/>
    </p:bldLst>
  </p:timing>
</p:sld>
</file>

<file path=ppt/tags/tag1.xml><?xml version="1.0" encoding="utf-8"?>
<p:tagLst xmlns:p="http://schemas.openxmlformats.org/presentationml/2006/main">
  <p:tag name="KSO_WM_DIAGRAM_VIRTUALLY_FRAME" val="{&quot;height&quot;:288.75858267716535,&quot;left&quot;:135.99992125984252,&quot;top&quot;:166.85724409448818,&quot;width&quot;:672.6563779527559}"/>
</p:tagLst>
</file>

<file path=ppt/tags/tag2.xml><?xml version="1.0" encoding="utf-8"?>
<p:tagLst xmlns:p="http://schemas.openxmlformats.org/presentationml/2006/main">
  <p:tag name="KSO_WM_DIAGRAM_VIRTUALLY_FRAME" val="{&quot;height&quot;:288.75858267716535,&quot;left&quot;:135.99992125984252,&quot;top&quot;:166.85724409448818,&quot;width&quot;:672.6563779527559}"/>
</p:tagLst>
</file>

<file path=ppt/tags/tag3.xml><?xml version="1.0" encoding="utf-8"?>
<p:tagLst xmlns:p="http://schemas.openxmlformats.org/presentationml/2006/main">
  <p:tag name="KSO_WM_DIAGRAM_VIRTUALLY_FRAME" val="{&quot;height&quot;:288.75858267716535,&quot;left&quot;:135.99992125984252,&quot;top&quot;:166.85724409448818,&quot;width&quot;:672.6563779527559}"/>
</p:tagLst>
</file>

<file path=ppt/tags/tag4.xml><?xml version="1.0" encoding="utf-8"?>
<p:tagLst xmlns:p="http://schemas.openxmlformats.org/presentationml/2006/main">
  <p:tag name="KSO_WM_DIAGRAM_VIRTUALLY_FRAME" val="{&quot;height&quot;:288.75858267716535,&quot;left&quot;:135.99992125984252,&quot;top&quot;:166.85724409448818,&quot;width&quot;:672.6563779527559}"/>
</p:tagLst>
</file>

<file path=ppt/tags/tag5.xml><?xml version="1.0" encoding="utf-8"?>
<p:tagLst xmlns:p="http://schemas.openxmlformats.org/presentationml/2006/main">
  <p:tag name="KSO_WM_DIAGRAM_VIRTUALLY_FRAME" val="{&quot;height&quot;:288.75858267716535,&quot;left&quot;:135.99992125984252,&quot;top&quot;:166.85724409448818,&quot;width&quot;:672.6563779527559}"/>
</p:tagLst>
</file>

<file path=ppt/tags/tag6.xml><?xml version="1.0" encoding="utf-8"?>
<p:tagLst xmlns:p="http://schemas.openxmlformats.org/presentationml/2006/main">
  <p:tag name="KSO_WM_DIAGRAM_VIRTUALLY_FRAME" val="{&quot;height&quot;:288.75858267716535,&quot;left&quot;:135.99992125984252,&quot;top&quot;:166.85724409448818,&quot;width&quot;:672.6563779527559}"/>
</p:tagLst>
</file>

<file path=ppt/tags/tag7.xml><?xml version="1.0" encoding="utf-8"?>
<p:tagLst xmlns:p="http://schemas.openxmlformats.org/presentationml/2006/main">
  <p:tag name="KSO_WM_DIAGRAM_VIRTUALLY_FRAME" val="{&quot;height&quot;:402.3948818897638,&quot;left&quot;:97.98047244094488,&quot;top&quot;:90.9551181102362,&quot;width&quot;:789.0406299212598}"/>
</p:tagLst>
</file>

<file path=ppt/tags/tag8.xml><?xml version="1.0" encoding="utf-8"?>
<p:tagLst xmlns:p="http://schemas.openxmlformats.org/presentationml/2006/main">
  <p:tag name="KSO_WM_DIAGRAM_VIRTUALLY_FRAME" val="{&quot;height&quot;:402.3948818897638,&quot;left&quot;:97.98047244094488,&quot;top&quot;:90.9551181102362,&quot;width&quot;:789.0406299212598}"/>
</p:tagLst>
</file>

<file path=ppt/tags/tag9.xml><?xml version="1.0" encoding="utf-8"?>
<p:tagLst xmlns:p="http://schemas.openxmlformats.org/presentationml/2006/main">
  <p:tag name="KSO_WM_DIAGRAM_VIRTUALLY_FRAME" val="{&quot;height&quot;:402.3948818897638,&quot;left&quot;:97.98047244094488,&quot;top&quot;:90.9551181102362,&quot;width&quot;:789.0406299212598}"/>
</p:tagLst>
</file>

<file path=ppt/tags/tag10.xml><?xml version="1.0" encoding="utf-8"?>
<p:tagLst xmlns:p="http://schemas.openxmlformats.org/presentationml/2006/main">
  <p:tag name="KSO_WM_DIAGRAM_VIRTUALLY_FRAME" val="{&quot;height&quot;:402.3948818897638,&quot;left&quot;:97.98047244094488,&quot;top&quot;:90.9551181102362,&quot;width&quot;:789.0406299212598}"/>
</p:tagLst>
</file>

<file path=ppt/tags/tag11.xml><?xml version="1.0" encoding="utf-8"?>
<p:tagLst xmlns:p="http://schemas.openxmlformats.org/presentationml/2006/main">
  <p:tag name="KSO_WM_DIAGRAM_VIRTUALLY_FRAME" val="{&quot;height&quot;:402.3948818897638,&quot;left&quot;:97.98047244094488,&quot;top&quot;:90.9551181102362,&quot;width&quot;:789.0406299212598}"/>
</p:tagLst>
</file>

<file path=ppt/tags/tag12.xml><?xml version="1.0" encoding="utf-8"?>
<p:tagLst xmlns:p="http://schemas.openxmlformats.org/presentationml/2006/main">
  <p:tag name="KSO_WM_DIAGRAM_VIRTUALLY_FRAME" val="{&quot;height&quot;:402.3948818897638,&quot;left&quot;:97.98047244094488,&quot;top&quot;:90.9551181102362,&quot;width&quot;:789.0406299212598}"/>
</p:tagLst>
</file>

<file path=ppt/tags/tag13.xml><?xml version="1.0" encoding="utf-8"?>
<p:tagLst xmlns:p="http://schemas.openxmlformats.org/presentationml/2006/main">
  <p:tag name="KSO_WM_DIAGRAM_VIRTUALLY_FRAME" val="{&quot;height&quot;:402.3948818897638,&quot;left&quot;:97.98047244094488,&quot;top&quot;:90.9551181102362,&quot;width&quot;:789.0406299212598}"/>
</p:tagLst>
</file>

<file path=ppt/tags/tag14.xml><?xml version="1.0" encoding="utf-8"?>
<p:tagLst xmlns:p="http://schemas.openxmlformats.org/presentationml/2006/main">
  <p:tag name="KSO_WM_DIAGRAM_VIRTUALLY_FRAME" val="{&quot;height&quot;:402.3948818897638,&quot;left&quot;:97.98047244094488,&quot;top&quot;:90.9551181102362,&quot;width&quot;:789.0406299212598}"/>
</p:tagLst>
</file>

<file path=ppt/tags/tag15.xml><?xml version="1.0" encoding="utf-8"?>
<p:tagLst xmlns:p="http://schemas.openxmlformats.org/presentationml/2006/main">
  <p:tag name="KSO_WM_DIAGRAM_VIRTUALLY_FRAME" val="{&quot;height&quot;:289.9141732283464,&quot;left&quot;:111,&quot;top&quot;:156,&quot;width&quot;:763.5}"/>
</p:tagLst>
</file>

<file path=ppt/tags/tag16.xml><?xml version="1.0" encoding="utf-8"?>
<p:tagLst xmlns:p="http://schemas.openxmlformats.org/presentationml/2006/main">
  <p:tag name="KSO_WM_DIAGRAM_VIRTUALLY_FRAME" val="{&quot;height&quot;:289.9141732283464,&quot;left&quot;:111,&quot;top&quot;:156,&quot;width&quot;:763.5}"/>
</p:tagLst>
</file>

<file path=ppt/tags/tag17.xml><?xml version="1.0" encoding="utf-8"?>
<p:tagLst xmlns:p="http://schemas.openxmlformats.org/presentationml/2006/main">
  <p:tag name="KSO_WM_DIAGRAM_VIRTUALLY_FRAME" val="{&quot;height&quot;:289.9141732283464,&quot;left&quot;:111,&quot;top&quot;:156,&quot;width&quot;:763.5}"/>
</p:tagLst>
</file>

<file path=ppt/tags/tag18.xml><?xml version="1.0" encoding="utf-8"?>
<p:tagLst xmlns:p="http://schemas.openxmlformats.org/presentationml/2006/main">
  <p:tag name="KSO_WM_DIAGRAM_VIRTUALLY_FRAME" val="{&quot;height&quot;:289.9141732283464,&quot;left&quot;:111,&quot;top&quot;:156,&quot;width&quot;:763.5}"/>
</p:tagLst>
</file>

<file path=ppt/tags/tag19.xml><?xml version="1.0" encoding="utf-8"?>
<p:tagLst xmlns:p="http://schemas.openxmlformats.org/presentationml/2006/main">
  <p:tag name="KSO_WM_DIAGRAM_VIRTUALLY_FRAME" val="{&quot;height&quot;:289.9141732283464,&quot;left&quot;:111,&quot;top&quot;:156,&quot;width&quot;:763.5}"/>
</p:tagLst>
</file>

<file path=ppt/tags/tag20.xml><?xml version="1.0" encoding="utf-8"?>
<p:tagLst xmlns:p="http://schemas.openxmlformats.org/presentationml/2006/main">
  <p:tag name="KSO_WM_DIAGRAM_VIRTUALLY_FRAME" val="{&quot;height&quot;:289.9141732283464,&quot;left&quot;:111,&quot;top&quot;:156,&quot;width&quot;:763.5}"/>
</p:tagLst>
</file>

<file path=ppt/tags/tag21.xml><?xml version="1.0" encoding="utf-8"?>
<p:tagLst xmlns:p="http://schemas.openxmlformats.org/presentationml/2006/main">
  <p:tag name="KSO_WM_DIAGRAM_VIRTUALLY_FRAME" val="{&quot;height&quot;:289.9141732283464,&quot;left&quot;:111,&quot;top&quot;:156,&quot;width&quot;:763.5}"/>
</p:tagLst>
</file>

<file path=ppt/tags/tag22.xml><?xml version="1.0" encoding="utf-8"?>
<p:tagLst xmlns:p="http://schemas.openxmlformats.org/presentationml/2006/main">
  <p:tag name="KSO_WM_DIAGRAM_VIRTUALLY_FRAME" val="{&quot;height&quot;:289.9141732283464,&quot;left&quot;:111,&quot;top&quot;:156,&quot;width&quot;:763.5}"/>
</p:tagLst>
</file>

<file path=ppt/tags/tag23.xml><?xml version="1.0" encoding="utf-8"?>
<p:tagLst xmlns:p="http://schemas.openxmlformats.org/presentationml/2006/main">
  <p:tag name="KSO_WM_DIAGRAM_VIRTUALLY_FRAME" val="{&quot;height&quot;:289.9141732283464,&quot;left&quot;:111,&quot;top&quot;:156,&quot;width&quot;:763.5}"/>
</p:tagLst>
</file>

<file path=ppt/tags/tag24.xml><?xml version="1.0" encoding="utf-8"?>
<p:tagLst xmlns:p="http://schemas.openxmlformats.org/presentationml/2006/main">
  <p:tag name="KSO_WM_DIAGRAM_VIRTUALLY_FRAME" val="{&quot;height&quot;:289.9141732283464,&quot;left&quot;:111,&quot;top&quot;:156,&quot;width&quot;:763.5}"/>
</p:tagLst>
</file>

<file path=ppt/tags/tag25.xml><?xml version="1.0" encoding="utf-8"?>
<p:tagLst xmlns:p="http://schemas.openxmlformats.org/presentationml/2006/main">
  <p:tag name="KSO_WM_DIAGRAM_VIRTUALLY_FRAME" val="{&quot;height&quot;:289.9141732283464,&quot;left&quot;:111,&quot;top&quot;:156,&quot;width&quot;:763.5}"/>
</p:tagLst>
</file>

<file path=ppt/tags/tag26.xml><?xml version="1.0" encoding="utf-8"?>
<p:tagLst xmlns:p="http://schemas.openxmlformats.org/presentationml/2006/main">
  <p:tag name="commondata" val="eyJoZGlkIjoiMGI2ZjNhMzViYWY2NGUxZWI1Y2U4ODZhNzY4MzlkYTMifQ=="/>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674</Words>
  <Application>WPS 演示</Application>
  <PresentationFormat>自定义</PresentationFormat>
  <Paragraphs>108</Paragraphs>
  <Slides>10</Slides>
  <Notes>30</Notes>
  <HiddenSlides>0</HiddenSlides>
  <MMClips>0</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10</vt:i4>
      </vt:variant>
    </vt:vector>
  </HeadingPairs>
  <TitlesOfParts>
    <vt:vector size="30" baseType="lpstr">
      <vt:lpstr>Arial</vt:lpstr>
      <vt:lpstr>宋体</vt:lpstr>
      <vt:lpstr>Wingdings</vt:lpstr>
      <vt:lpstr>Calibri</vt:lpstr>
      <vt:lpstr>微软雅黑</vt:lpstr>
      <vt:lpstr>方正正大黑简体</vt:lpstr>
      <vt:lpstr>黑体</vt:lpstr>
      <vt:lpstr>造字工房朗宋（非商用）常规体</vt:lpstr>
      <vt:lpstr>Agency FB</vt:lpstr>
      <vt:lpstr>FontAwesome</vt:lpstr>
      <vt:lpstr>Segoe Print</vt:lpstr>
      <vt:lpstr>等线</vt:lpstr>
      <vt:lpstr>Arial Unicode MS</vt:lpstr>
      <vt:lpstr>Wingdings 2</vt:lpstr>
      <vt:lpstr>Calibri</vt:lpstr>
      <vt:lpstr>Impact MT Std</vt:lpstr>
      <vt:lpstr>Microsoft JhengHei</vt:lpstr>
      <vt:lpstr>方正中等线简体</vt:lpstr>
      <vt:lpstr>Arial</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论文答辩</dc:title>
  <dc:creator>第一PPT</dc:creator>
  <cp:keywords>www.1ppt.com</cp:keywords>
  <cp:lastModifiedBy>User</cp:lastModifiedBy>
  <cp:revision>65</cp:revision>
  <dcterms:created xsi:type="dcterms:W3CDTF">2016-05-13T07:03:00Z</dcterms:created>
  <dcterms:modified xsi:type="dcterms:W3CDTF">2024-08-26T08:10:09Z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2052-12.1.0.17147</vt:lpwstr>
  </property>
  <property fmtid="{D5CDD505-2E9C-101B-9397-08002B2CF9AE}" pid="3" name="ICV">
    <vt:lpwstr>1829EF65FE9D489D9C2753E71C00882E_13</vt:lpwstr>
  </property>
</Properties>
</file>